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4" name="Shape 3934"/>
        <p:cNvGrpSpPr/>
        <p:nvPr/>
      </p:nvGrpSpPr>
      <p:grpSpPr>
        <a:xfrm>
          <a:off x="0" y="0"/>
          <a:ext cx="0" cy="0"/>
          <a:chOff x="0" y="0"/>
          <a:chExt cx="0" cy="0"/>
        </a:xfrm>
      </p:grpSpPr>
      <p:sp>
        <p:nvSpPr>
          <p:cNvPr id="3935" name="Google Shape;3935;ga073618e60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36" name="Google Shape;3936;ga073618e60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7" name="Shape 4557"/>
        <p:cNvGrpSpPr/>
        <p:nvPr/>
      </p:nvGrpSpPr>
      <p:grpSpPr>
        <a:xfrm>
          <a:off x="0" y="0"/>
          <a:ext cx="0" cy="0"/>
          <a:chOff x="0" y="0"/>
          <a:chExt cx="0" cy="0"/>
        </a:xfrm>
      </p:grpSpPr>
      <p:sp>
        <p:nvSpPr>
          <p:cNvPr id="4558" name="Google Shape;4558;ga073618e60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59" name="Google Shape;4559;ga073618e60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3" name="Shape 4563"/>
        <p:cNvGrpSpPr/>
        <p:nvPr/>
      </p:nvGrpSpPr>
      <p:grpSpPr>
        <a:xfrm>
          <a:off x="0" y="0"/>
          <a:ext cx="0" cy="0"/>
          <a:chOff x="0" y="0"/>
          <a:chExt cx="0" cy="0"/>
        </a:xfrm>
      </p:grpSpPr>
      <p:sp>
        <p:nvSpPr>
          <p:cNvPr id="4564" name="Google Shape;4564;ga073618e60_0_6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65" name="Google Shape;4565;ga073618e60_0_6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8" name="Shape 4578"/>
        <p:cNvGrpSpPr/>
        <p:nvPr/>
      </p:nvGrpSpPr>
      <p:grpSpPr>
        <a:xfrm>
          <a:off x="0" y="0"/>
          <a:ext cx="0" cy="0"/>
          <a:chOff x="0" y="0"/>
          <a:chExt cx="0" cy="0"/>
        </a:xfrm>
      </p:grpSpPr>
      <p:sp>
        <p:nvSpPr>
          <p:cNvPr id="4579" name="Google Shape;4579;ga073618e60_0_7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80" name="Google Shape;4580;ga073618e60_0_7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1" name="Shape 4591"/>
        <p:cNvGrpSpPr/>
        <p:nvPr/>
      </p:nvGrpSpPr>
      <p:grpSpPr>
        <a:xfrm>
          <a:off x="0" y="0"/>
          <a:ext cx="0" cy="0"/>
          <a:chOff x="0" y="0"/>
          <a:chExt cx="0" cy="0"/>
        </a:xfrm>
      </p:grpSpPr>
      <p:sp>
        <p:nvSpPr>
          <p:cNvPr id="4592" name="Google Shape;4592;ga073618e60_0_9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93" name="Google Shape;4593;ga073618e60_0_9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7" name="Shape 4597"/>
        <p:cNvGrpSpPr/>
        <p:nvPr/>
      </p:nvGrpSpPr>
      <p:grpSpPr>
        <a:xfrm>
          <a:off x="0" y="0"/>
          <a:ext cx="0" cy="0"/>
          <a:chOff x="0" y="0"/>
          <a:chExt cx="0" cy="0"/>
        </a:xfrm>
      </p:grpSpPr>
      <p:sp>
        <p:nvSpPr>
          <p:cNvPr id="4598" name="Google Shape;4598;ga073618e60_0_9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99" name="Google Shape;4599;ga073618e60_0_9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8" name="Shape 4898"/>
        <p:cNvGrpSpPr/>
        <p:nvPr/>
      </p:nvGrpSpPr>
      <p:grpSpPr>
        <a:xfrm>
          <a:off x="0" y="0"/>
          <a:ext cx="0" cy="0"/>
          <a:chOff x="0" y="0"/>
          <a:chExt cx="0" cy="0"/>
        </a:xfrm>
      </p:grpSpPr>
      <p:sp>
        <p:nvSpPr>
          <p:cNvPr id="4899" name="Google Shape;4899;ga0744a8d92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00" name="Google Shape;4900;ga0744a8d92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0" name="Shape 3940"/>
        <p:cNvGrpSpPr/>
        <p:nvPr/>
      </p:nvGrpSpPr>
      <p:grpSpPr>
        <a:xfrm>
          <a:off x="0" y="0"/>
          <a:ext cx="0" cy="0"/>
          <a:chOff x="0" y="0"/>
          <a:chExt cx="0" cy="0"/>
        </a:xfrm>
      </p:grpSpPr>
      <p:sp>
        <p:nvSpPr>
          <p:cNvPr id="3941" name="Google Shape;3941;gbff61eae0d_0_36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42" name="Google Shape;3942;gbff61eae0d_0_36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9" name="Shape 3989"/>
        <p:cNvGrpSpPr/>
        <p:nvPr/>
      </p:nvGrpSpPr>
      <p:grpSpPr>
        <a:xfrm>
          <a:off x="0" y="0"/>
          <a:ext cx="0" cy="0"/>
          <a:chOff x="0" y="0"/>
          <a:chExt cx="0" cy="0"/>
        </a:xfrm>
      </p:grpSpPr>
      <p:sp>
        <p:nvSpPr>
          <p:cNvPr id="3990" name="Google Shape;3990;ga073618e60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91" name="Google Shape;3991;ga073618e60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2" name="Shape 4282"/>
        <p:cNvGrpSpPr/>
        <p:nvPr/>
      </p:nvGrpSpPr>
      <p:grpSpPr>
        <a:xfrm>
          <a:off x="0" y="0"/>
          <a:ext cx="0" cy="0"/>
          <a:chOff x="0" y="0"/>
          <a:chExt cx="0" cy="0"/>
        </a:xfrm>
      </p:grpSpPr>
      <p:sp>
        <p:nvSpPr>
          <p:cNvPr id="4283" name="Google Shape;4283;ga073618e60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84" name="Google Shape;4284;ga073618e60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8" name="Shape 4288"/>
        <p:cNvGrpSpPr/>
        <p:nvPr/>
      </p:nvGrpSpPr>
      <p:grpSpPr>
        <a:xfrm>
          <a:off x="0" y="0"/>
          <a:ext cx="0" cy="0"/>
          <a:chOff x="0" y="0"/>
          <a:chExt cx="0" cy="0"/>
        </a:xfrm>
      </p:grpSpPr>
      <p:sp>
        <p:nvSpPr>
          <p:cNvPr id="4289" name="Google Shape;4289;ga073618e60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90" name="Google Shape;4290;ga073618e60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5" name="Shape 4295"/>
        <p:cNvGrpSpPr/>
        <p:nvPr/>
      </p:nvGrpSpPr>
      <p:grpSpPr>
        <a:xfrm>
          <a:off x="0" y="0"/>
          <a:ext cx="0" cy="0"/>
          <a:chOff x="0" y="0"/>
          <a:chExt cx="0" cy="0"/>
        </a:xfrm>
      </p:grpSpPr>
      <p:sp>
        <p:nvSpPr>
          <p:cNvPr id="4296" name="Google Shape;4296;ga073618e60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97" name="Google Shape;4297;ga073618e60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2" name="Shape 4302"/>
        <p:cNvGrpSpPr/>
        <p:nvPr/>
      </p:nvGrpSpPr>
      <p:grpSpPr>
        <a:xfrm>
          <a:off x="0" y="0"/>
          <a:ext cx="0" cy="0"/>
          <a:chOff x="0" y="0"/>
          <a:chExt cx="0" cy="0"/>
        </a:xfrm>
      </p:grpSpPr>
      <p:sp>
        <p:nvSpPr>
          <p:cNvPr id="4303" name="Google Shape;4303;ga073618e60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04" name="Google Shape;4304;ga073618e60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1" name="Shape 4311"/>
        <p:cNvGrpSpPr/>
        <p:nvPr/>
      </p:nvGrpSpPr>
      <p:grpSpPr>
        <a:xfrm>
          <a:off x="0" y="0"/>
          <a:ext cx="0" cy="0"/>
          <a:chOff x="0" y="0"/>
          <a:chExt cx="0" cy="0"/>
        </a:xfrm>
      </p:grpSpPr>
      <p:sp>
        <p:nvSpPr>
          <p:cNvPr id="4312" name="Google Shape;4312;ga073618e60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13" name="Google Shape;4313;ga073618e60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7" name="Shape 4317"/>
        <p:cNvGrpSpPr/>
        <p:nvPr/>
      </p:nvGrpSpPr>
      <p:grpSpPr>
        <a:xfrm>
          <a:off x="0" y="0"/>
          <a:ext cx="0" cy="0"/>
          <a:chOff x="0" y="0"/>
          <a:chExt cx="0" cy="0"/>
        </a:xfrm>
      </p:grpSpPr>
      <p:sp>
        <p:nvSpPr>
          <p:cNvPr id="4318" name="Google Shape;4318;ga073618e60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19" name="Google Shape;4319;ga073618e60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lidesmania.com/" TargetMode="External"/><Relationship Id="rId3" Type="http://schemas.openxmlformats.org/officeDocument/2006/relationships/image" Target="../media/image1.png"/><Relationship Id="rId4" Type="http://schemas.openxmlformats.org/officeDocument/2006/relationships/hyperlink" Target="https://slidesmania.com/questions-powerpoint-google-slides/can-i-use-these-templates/" TargetMode="External"/><Relationship Id="rId11" Type="http://schemas.openxmlformats.org/officeDocument/2006/relationships/hyperlink" Target="https://www.instagram.com/slidesmania/" TargetMode="External"/><Relationship Id="rId10" Type="http://schemas.openxmlformats.org/officeDocument/2006/relationships/image" Target="../media/image2.png"/><Relationship Id="rId12" Type="http://schemas.openxmlformats.org/officeDocument/2006/relationships/image" Target="../media/image4.png"/><Relationship Id="rId9" Type="http://schemas.openxmlformats.org/officeDocument/2006/relationships/hyperlink" Target="https://www.pinterest.com/slidesmania/" TargetMode="External"/><Relationship Id="rId5" Type="http://schemas.openxmlformats.org/officeDocument/2006/relationships/hyperlink" Target="https://www.facebook.com/SlidesManiaSM/" TargetMode="External"/><Relationship Id="rId6" Type="http://schemas.openxmlformats.org/officeDocument/2006/relationships/image" Target="../media/image3.png"/><Relationship Id="rId7" Type="http://schemas.openxmlformats.org/officeDocument/2006/relationships/hyperlink" Target="https://twitter.com/SlidesManiaSM/" TargetMode="External"/><Relationship Id="rId8"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1 Title">
  <p:cSld name="CUSTOM">
    <p:spTree>
      <p:nvGrpSpPr>
        <p:cNvPr id="10" name="Shape 10"/>
        <p:cNvGrpSpPr/>
        <p:nvPr/>
      </p:nvGrpSpPr>
      <p:grpSpPr>
        <a:xfrm>
          <a:off x="0" y="0"/>
          <a:ext cx="0" cy="0"/>
          <a:chOff x="0" y="0"/>
          <a:chExt cx="0" cy="0"/>
        </a:xfrm>
      </p:grpSpPr>
      <p:sp>
        <p:nvSpPr>
          <p:cNvPr id="11" name="Google Shape;11;p2"/>
          <p:cNvSpPr/>
          <p:nvPr/>
        </p:nvSpPr>
        <p:spPr>
          <a:xfrm>
            <a:off x="8656163" y="3188491"/>
            <a:ext cx="3535849" cy="3669503"/>
          </a:xfrm>
          <a:custGeom>
            <a:rect b="b" l="l" r="r" t="t"/>
            <a:pathLst>
              <a:path extrusionOk="0" h="6978" w="6724">
                <a:moveTo>
                  <a:pt x="6199" y="0"/>
                </a:moveTo>
                <a:cubicBezTo>
                  <a:pt x="6032" y="0"/>
                  <a:pt x="5859" y="20"/>
                  <a:pt x="5682" y="60"/>
                </a:cubicBezTo>
                <a:cubicBezTo>
                  <a:pt x="4750" y="266"/>
                  <a:pt x="4112" y="832"/>
                  <a:pt x="3792" y="1725"/>
                </a:cubicBezTo>
                <a:cubicBezTo>
                  <a:pt x="3663" y="2085"/>
                  <a:pt x="3438" y="2358"/>
                  <a:pt x="3178" y="2617"/>
                </a:cubicBezTo>
                <a:cubicBezTo>
                  <a:pt x="3052" y="2743"/>
                  <a:pt x="2915" y="2860"/>
                  <a:pt x="2791" y="2987"/>
                </a:cubicBezTo>
                <a:cubicBezTo>
                  <a:pt x="2662" y="3116"/>
                  <a:pt x="2512" y="3206"/>
                  <a:pt x="2350" y="3286"/>
                </a:cubicBezTo>
                <a:cubicBezTo>
                  <a:pt x="1923" y="3494"/>
                  <a:pt x="1497" y="3704"/>
                  <a:pt x="1120" y="3999"/>
                </a:cubicBezTo>
                <a:cubicBezTo>
                  <a:pt x="121" y="4779"/>
                  <a:pt x="1" y="6061"/>
                  <a:pt x="446" y="6977"/>
                </a:cubicBezTo>
                <a:lnTo>
                  <a:pt x="6723" y="6977"/>
                </a:lnTo>
                <a:lnTo>
                  <a:pt x="6723" y="69"/>
                </a:lnTo>
                <a:cubicBezTo>
                  <a:pt x="6554" y="23"/>
                  <a:pt x="6379" y="0"/>
                  <a:pt x="6199"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2" name="Google Shape;12;p2"/>
          <p:cNvSpPr/>
          <p:nvPr/>
        </p:nvSpPr>
        <p:spPr>
          <a:xfrm>
            <a:off x="0" y="0"/>
            <a:ext cx="3716719" cy="3961000"/>
          </a:xfrm>
          <a:custGeom>
            <a:rect b="b" l="l" r="r" t="t"/>
            <a:pathLst>
              <a:path extrusionOk="0" h="5440" w="6710">
                <a:moveTo>
                  <a:pt x="1" y="0"/>
                </a:moveTo>
                <a:lnTo>
                  <a:pt x="1" y="5357"/>
                </a:lnTo>
                <a:cubicBezTo>
                  <a:pt x="172" y="5409"/>
                  <a:pt x="355" y="5436"/>
                  <a:pt x="551" y="5439"/>
                </a:cubicBezTo>
                <a:cubicBezTo>
                  <a:pt x="567" y="5439"/>
                  <a:pt x="583" y="5440"/>
                  <a:pt x="599" y="5440"/>
                </a:cubicBezTo>
                <a:cubicBezTo>
                  <a:pt x="1414" y="5440"/>
                  <a:pt x="2058" y="5089"/>
                  <a:pt x="2507" y="4405"/>
                </a:cubicBezTo>
                <a:cubicBezTo>
                  <a:pt x="2691" y="4125"/>
                  <a:pt x="2939" y="3938"/>
                  <a:pt x="3214" y="3771"/>
                </a:cubicBezTo>
                <a:cubicBezTo>
                  <a:pt x="3348" y="3689"/>
                  <a:pt x="3488" y="3618"/>
                  <a:pt x="3621" y="3535"/>
                </a:cubicBezTo>
                <a:cubicBezTo>
                  <a:pt x="3757" y="3451"/>
                  <a:pt x="3904" y="3405"/>
                  <a:pt x="4059" y="3371"/>
                </a:cubicBezTo>
                <a:cubicBezTo>
                  <a:pt x="4466" y="3281"/>
                  <a:pt x="4872" y="3189"/>
                  <a:pt x="5255" y="3015"/>
                </a:cubicBezTo>
                <a:cubicBezTo>
                  <a:pt x="6384" y="2503"/>
                  <a:pt x="6709" y="1234"/>
                  <a:pt x="6356" y="323"/>
                </a:cubicBezTo>
                <a:cubicBezTo>
                  <a:pt x="6313" y="213"/>
                  <a:pt x="6265" y="105"/>
                  <a:pt x="6212"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grpSp>
        <p:nvGrpSpPr>
          <p:cNvPr id="13" name="Google Shape;13;p2"/>
          <p:cNvGrpSpPr/>
          <p:nvPr/>
        </p:nvGrpSpPr>
        <p:grpSpPr>
          <a:xfrm rot="3397682">
            <a:off x="5347396" y="-45387"/>
            <a:ext cx="2271324" cy="2093339"/>
            <a:chOff x="3371316" y="4540681"/>
            <a:chExt cx="2368067" cy="1923669"/>
          </a:xfrm>
        </p:grpSpPr>
        <p:sp>
          <p:nvSpPr>
            <p:cNvPr id="14" name="Google Shape;14;p2"/>
            <p:cNvSpPr/>
            <p:nvPr/>
          </p:nvSpPr>
          <p:spPr>
            <a:xfrm>
              <a:off x="3562654" y="4540681"/>
              <a:ext cx="2176729" cy="1698726"/>
            </a:xfrm>
            <a:custGeom>
              <a:rect b="b" l="l" r="r" t="t"/>
              <a:pathLst>
                <a:path extrusionOk="0" h="1698726" w="2176729">
                  <a:moveTo>
                    <a:pt x="2176729" y="17488"/>
                  </a:moveTo>
                  <a:cubicBezTo>
                    <a:pt x="1751190" y="186538"/>
                    <a:pt x="1347254" y="418681"/>
                    <a:pt x="976236" y="707403"/>
                  </a:cubicBezTo>
                  <a:cubicBezTo>
                    <a:pt x="605219" y="996125"/>
                    <a:pt x="282207" y="1329766"/>
                    <a:pt x="16116" y="1698727"/>
                  </a:cubicBezTo>
                  <a:lnTo>
                    <a:pt x="0" y="1689126"/>
                  </a:lnTo>
                  <a:cubicBezTo>
                    <a:pt x="267462" y="1318108"/>
                    <a:pt x="592188" y="982752"/>
                    <a:pt x="964921" y="693001"/>
                  </a:cubicBezTo>
                  <a:cubicBezTo>
                    <a:pt x="1337653" y="402908"/>
                    <a:pt x="1743647" y="169736"/>
                    <a:pt x="2171243" y="0"/>
                  </a:cubicBezTo>
                  <a:lnTo>
                    <a:pt x="2176729" y="17488"/>
                  </a:lnTo>
                  <a:close/>
                </a:path>
              </a:pathLst>
            </a:custGeom>
            <a:solidFill>
              <a:srgbClr val="7D8C6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 name="Google Shape;15;p2"/>
            <p:cNvSpPr/>
            <p:nvPr/>
          </p:nvSpPr>
          <p:spPr>
            <a:xfrm>
              <a:off x="3371316" y="5931827"/>
              <a:ext cx="441655" cy="532523"/>
            </a:xfrm>
            <a:custGeom>
              <a:rect b="b" l="l" r="r" t="t"/>
              <a:pathLst>
                <a:path extrusionOk="0" h="532523" w="441655">
                  <a:moveTo>
                    <a:pt x="441655" y="0"/>
                  </a:moveTo>
                  <a:cubicBezTo>
                    <a:pt x="386791" y="220828"/>
                    <a:pt x="216370" y="426224"/>
                    <a:pt x="0" y="532523"/>
                  </a:cubicBezTo>
                  <a:cubicBezTo>
                    <a:pt x="60693" y="321640"/>
                    <a:pt x="241745" y="117958"/>
                    <a:pt x="441655" y="0"/>
                  </a:cubicBezTo>
                  <a:close/>
                </a:path>
              </a:pathLst>
            </a:custGeom>
            <a:solidFill>
              <a:srgbClr val="7D8C6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 name="Google Shape;16;p2"/>
            <p:cNvSpPr/>
            <p:nvPr/>
          </p:nvSpPr>
          <p:spPr>
            <a:xfrm>
              <a:off x="3919790" y="5748718"/>
              <a:ext cx="122238" cy="575043"/>
            </a:xfrm>
            <a:custGeom>
              <a:rect b="b" l="l" r="r" t="t"/>
              <a:pathLst>
                <a:path extrusionOk="0" h="575043" w="122238">
                  <a:moveTo>
                    <a:pt x="45429" y="0"/>
                  </a:moveTo>
                  <a:cubicBezTo>
                    <a:pt x="-31723" y="197853"/>
                    <a:pt x="-9435" y="417309"/>
                    <a:pt x="103379" y="575043"/>
                  </a:cubicBezTo>
                  <a:cubicBezTo>
                    <a:pt x="138012" y="370332"/>
                    <a:pt x="128411" y="176936"/>
                    <a:pt x="45429" y="0"/>
                  </a:cubicBezTo>
                  <a:close/>
                </a:path>
              </a:pathLst>
            </a:custGeom>
            <a:solidFill>
              <a:srgbClr val="7D8C6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 name="Google Shape;17;p2"/>
            <p:cNvSpPr/>
            <p:nvPr/>
          </p:nvSpPr>
          <p:spPr>
            <a:xfrm>
              <a:off x="4098003" y="5602300"/>
              <a:ext cx="184242" cy="779754"/>
            </a:xfrm>
            <a:custGeom>
              <a:rect b="b" l="l" r="r" t="t"/>
              <a:pathLst>
                <a:path extrusionOk="0" h="779754" w="184242">
                  <a:moveTo>
                    <a:pt x="16378" y="0"/>
                  </a:moveTo>
                  <a:cubicBezTo>
                    <a:pt x="-32314" y="280149"/>
                    <a:pt x="28722" y="563384"/>
                    <a:pt x="184056" y="779754"/>
                  </a:cubicBezTo>
                  <a:cubicBezTo>
                    <a:pt x="187828" y="503034"/>
                    <a:pt x="134335" y="238658"/>
                    <a:pt x="16378" y="0"/>
                  </a:cubicBezTo>
                  <a:close/>
                </a:path>
              </a:pathLst>
            </a:custGeom>
            <a:solidFill>
              <a:srgbClr val="7D8C6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 name="Google Shape;18;p2"/>
            <p:cNvSpPr/>
            <p:nvPr/>
          </p:nvSpPr>
          <p:spPr>
            <a:xfrm>
              <a:off x="4224086" y="5481942"/>
              <a:ext cx="284173" cy="810958"/>
            </a:xfrm>
            <a:custGeom>
              <a:rect b="b" l="l" r="r" t="t"/>
              <a:pathLst>
                <a:path extrusionOk="0" h="810958" w="284173">
                  <a:moveTo>
                    <a:pt x="22" y="0"/>
                  </a:moveTo>
                  <a:cubicBezTo>
                    <a:pt x="-1693" y="300038"/>
                    <a:pt x="97063" y="587731"/>
                    <a:pt x="278114" y="810959"/>
                  </a:cubicBezTo>
                  <a:cubicBezTo>
                    <a:pt x="311718" y="497548"/>
                    <a:pt x="203705" y="218428"/>
                    <a:pt x="22" y="0"/>
                  </a:cubicBezTo>
                  <a:close/>
                </a:path>
              </a:pathLst>
            </a:custGeom>
            <a:solidFill>
              <a:srgbClr val="7D8C6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 name="Google Shape;19;p2"/>
            <p:cNvSpPr/>
            <p:nvPr/>
          </p:nvSpPr>
          <p:spPr>
            <a:xfrm>
              <a:off x="4362983" y="5387644"/>
              <a:ext cx="342917" cy="617220"/>
            </a:xfrm>
            <a:custGeom>
              <a:rect b="b" l="l" r="r" t="t"/>
              <a:pathLst>
                <a:path extrusionOk="0" h="617220" w="342917">
                  <a:moveTo>
                    <a:pt x="0" y="0"/>
                  </a:moveTo>
                  <a:cubicBezTo>
                    <a:pt x="54864" y="235230"/>
                    <a:pt x="173850" y="449542"/>
                    <a:pt x="342900" y="617220"/>
                  </a:cubicBezTo>
                  <a:cubicBezTo>
                    <a:pt x="344614" y="351473"/>
                    <a:pt x="217399" y="139903"/>
                    <a:pt x="0" y="0"/>
                  </a:cubicBezTo>
                  <a:close/>
                </a:path>
              </a:pathLst>
            </a:custGeom>
            <a:solidFill>
              <a:srgbClr val="7D8C6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 name="Google Shape;20;p2"/>
            <p:cNvSpPr/>
            <p:nvPr/>
          </p:nvSpPr>
          <p:spPr>
            <a:xfrm>
              <a:off x="4524146" y="5254256"/>
              <a:ext cx="381304" cy="400849"/>
            </a:xfrm>
            <a:custGeom>
              <a:rect b="b" l="l" r="r" t="t"/>
              <a:pathLst>
                <a:path extrusionOk="0" h="400849" w="381304">
                  <a:moveTo>
                    <a:pt x="0" y="0"/>
                  </a:moveTo>
                  <a:cubicBezTo>
                    <a:pt x="56236" y="183108"/>
                    <a:pt x="197511" y="331584"/>
                    <a:pt x="381305" y="400850"/>
                  </a:cubicBezTo>
                  <a:cubicBezTo>
                    <a:pt x="335699" y="216713"/>
                    <a:pt x="189967" y="49034"/>
                    <a:pt x="0" y="0"/>
                  </a:cubicBezTo>
                  <a:close/>
                </a:path>
              </a:pathLst>
            </a:custGeom>
            <a:solidFill>
              <a:srgbClr val="7D8C6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 name="Google Shape;21;p2"/>
            <p:cNvSpPr/>
            <p:nvPr/>
          </p:nvSpPr>
          <p:spPr>
            <a:xfrm>
              <a:off x="4684966" y="5120160"/>
              <a:ext cx="430682" cy="198895"/>
            </a:xfrm>
            <a:custGeom>
              <a:rect b="b" l="l" r="r" t="t"/>
              <a:pathLst>
                <a:path extrusionOk="0" h="198895" w="430682">
                  <a:moveTo>
                    <a:pt x="0" y="5509"/>
                  </a:moveTo>
                  <a:cubicBezTo>
                    <a:pt x="93269" y="133411"/>
                    <a:pt x="257861" y="206791"/>
                    <a:pt x="430682" y="198219"/>
                  </a:cubicBezTo>
                  <a:cubicBezTo>
                    <a:pt x="361417" y="50429"/>
                    <a:pt x="178994" y="-21237"/>
                    <a:pt x="0" y="5509"/>
                  </a:cubicBezTo>
                  <a:close/>
                </a:path>
              </a:pathLst>
            </a:custGeom>
            <a:solidFill>
              <a:srgbClr val="7D8C6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 name="Google Shape;22;p2"/>
            <p:cNvSpPr/>
            <p:nvPr/>
          </p:nvSpPr>
          <p:spPr>
            <a:xfrm>
              <a:off x="3475901" y="5717002"/>
              <a:ext cx="497205" cy="145945"/>
            </a:xfrm>
            <a:custGeom>
              <a:rect b="b" l="l" r="r" t="t"/>
              <a:pathLst>
                <a:path extrusionOk="0" h="145945" w="497205">
                  <a:moveTo>
                    <a:pt x="0" y="111269"/>
                  </a:moveTo>
                  <a:cubicBezTo>
                    <a:pt x="150533" y="176763"/>
                    <a:pt x="350787" y="147617"/>
                    <a:pt x="497205" y="39603"/>
                  </a:cubicBezTo>
                  <a:cubicBezTo>
                    <a:pt x="351473" y="-35492"/>
                    <a:pt x="146075" y="513"/>
                    <a:pt x="0" y="111269"/>
                  </a:cubicBezTo>
                  <a:close/>
                </a:path>
              </a:pathLst>
            </a:custGeom>
            <a:solidFill>
              <a:srgbClr val="7D8C6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 name="Google Shape;23;p2"/>
            <p:cNvSpPr/>
            <p:nvPr/>
          </p:nvSpPr>
          <p:spPr>
            <a:xfrm>
              <a:off x="3470414" y="5507739"/>
              <a:ext cx="641565" cy="124611"/>
            </a:xfrm>
            <a:custGeom>
              <a:rect b="b" l="l" r="r" t="t"/>
              <a:pathLst>
                <a:path extrusionOk="0" h="124611" w="641565">
                  <a:moveTo>
                    <a:pt x="0" y="37296"/>
                  </a:moveTo>
                  <a:cubicBezTo>
                    <a:pt x="187566" y="129879"/>
                    <a:pt x="420052" y="149768"/>
                    <a:pt x="641566" y="92503"/>
                  </a:cubicBezTo>
                  <a:cubicBezTo>
                    <a:pt x="451942" y="-7624"/>
                    <a:pt x="226657" y="-27169"/>
                    <a:pt x="0" y="37296"/>
                  </a:cubicBezTo>
                  <a:close/>
                </a:path>
              </a:pathLst>
            </a:custGeom>
            <a:solidFill>
              <a:srgbClr val="7D8C6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 name="Google Shape;24;p2"/>
            <p:cNvSpPr/>
            <p:nvPr/>
          </p:nvSpPr>
          <p:spPr>
            <a:xfrm>
              <a:off x="3551339" y="5345192"/>
              <a:ext cx="688886" cy="163107"/>
            </a:xfrm>
            <a:custGeom>
              <a:rect b="b" l="l" r="r" t="t"/>
              <a:pathLst>
                <a:path extrusionOk="0" h="163107" w="688886">
                  <a:moveTo>
                    <a:pt x="0" y="10219"/>
                  </a:moveTo>
                  <a:cubicBezTo>
                    <a:pt x="184480" y="146351"/>
                    <a:pt x="440969" y="195385"/>
                    <a:pt x="688886" y="141893"/>
                  </a:cubicBezTo>
                  <a:cubicBezTo>
                    <a:pt x="494462" y="24621"/>
                    <a:pt x="244145" y="-22699"/>
                    <a:pt x="0" y="10219"/>
                  </a:cubicBezTo>
                  <a:close/>
                </a:path>
              </a:pathLst>
            </a:custGeom>
            <a:solidFill>
              <a:srgbClr val="7D8C6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 name="Google Shape;25;p2"/>
            <p:cNvSpPr/>
            <p:nvPr/>
          </p:nvSpPr>
          <p:spPr>
            <a:xfrm>
              <a:off x="3759822" y="5171256"/>
              <a:ext cx="593217" cy="227052"/>
            </a:xfrm>
            <a:custGeom>
              <a:rect b="b" l="l" r="r" t="t"/>
              <a:pathLst>
                <a:path extrusionOk="0" h="227052" w="593217">
                  <a:moveTo>
                    <a:pt x="0" y="9277"/>
                  </a:moveTo>
                  <a:cubicBezTo>
                    <a:pt x="130645" y="173869"/>
                    <a:pt x="362445" y="255479"/>
                    <a:pt x="593217" y="218103"/>
                  </a:cubicBezTo>
                  <a:cubicBezTo>
                    <a:pt x="451256" y="43567"/>
                    <a:pt x="246545" y="-27071"/>
                    <a:pt x="0" y="9277"/>
                  </a:cubicBezTo>
                  <a:close/>
                </a:path>
              </a:pathLst>
            </a:custGeom>
            <a:solidFill>
              <a:srgbClr val="7D8C6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 name="Google Shape;26;p2"/>
            <p:cNvSpPr/>
            <p:nvPr/>
          </p:nvSpPr>
          <p:spPr>
            <a:xfrm>
              <a:off x="4009796" y="4993309"/>
              <a:ext cx="522922" cy="246888"/>
            </a:xfrm>
            <a:custGeom>
              <a:rect b="b" l="l" r="r" t="t"/>
              <a:pathLst>
                <a:path extrusionOk="0" h="246888" w="522922">
                  <a:moveTo>
                    <a:pt x="0" y="0"/>
                  </a:moveTo>
                  <a:cubicBezTo>
                    <a:pt x="142646" y="141275"/>
                    <a:pt x="327470" y="228715"/>
                    <a:pt x="522922" y="246888"/>
                  </a:cubicBezTo>
                  <a:cubicBezTo>
                    <a:pt x="374447" y="74410"/>
                    <a:pt x="219456" y="21946"/>
                    <a:pt x="0" y="0"/>
                  </a:cubicBezTo>
                  <a:close/>
                </a:path>
              </a:pathLst>
            </a:custGeom>
            <a:solidFill>
              <a:srgbClr val="7D8C6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 name="Google Shape;27;p2"/>
            <p:cNvSpPr/>
            <p:nvPr/>
          </p:nvSpPr>
          <p:spPr>
            <a:xfrm>
              <a:off x="4241939" y="4851692"/>
              <a:ext cx="444741" cy="275290"/>
            </a:xfrm>
            <a:custGeom>
              <a:rect b="b" l="l" r="r" t="t"/>
              <a:pathLst>
                <a:path extrusionOk="0" h="275290" w="444741">
                  <a:moveTo>
                    <a:pt x="0" y="0"/>
                  </a:moveTo>
                  <a:cubicBezTo>
                    <a:pt x="51778" y="178651"/>
                    <a:pt x="243459" y="295922"/>
                    <a:pt x="444741" y="272263"/>
                  </a:cubicBezTo>
                  <a:cubicBezTo>
                    <a:pt x="345986" y="136131"/>
                    <a:pt x="175565" y="32918"/>
                    <a:pt x="0" y="0"/>
                  </a:cubicBezTo>
                  <a:close/>
                </a:path>
              </a:pathLst>
            </a:custGeom>
            <a:solidFill>
              <a:srgbClr val="7D8C6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8" name="Google Shape;28;p2"/>
          <p:cNvGrpSpPr/>
          <p:nvPr/>
        </p:nvGrpSpPr>
        <p:grpSpPr>
          <a:xfrm rot="2342030">
            <a:off x="6091073" y="12702"/>
            <a:ext cx="1837777" cy="1889230"/>
            <a:chOff x="6474904" y="1227742"/>
            <a:chExt cx="1837716" cy="1889167"/>
          </a:xfrm>
        </p:grpSpPr>
        <p:grpSp>
          <p:nvGrpSpPr>
            <p:cNvPr id="29" name="Google Shape;29;p2"/>
            <p:cNvGrpSpPr/>
            <p:nvPr/>
          </p:nvGrpSpPr>
          <p:grpSpPr>
            <a:xfrm>
              <a:off x="6474904" y="1227742"/>
              <a:ext cx="1837716" cy="1889167"/>
              <a:chOff x="6474904" y="1227742"/>
              <a:chExt cx="1837716" cy="1889167"/>
            </a:xfrm>
          </p:grpSpPr>
          <p:sp>
            <p:nvSpPr>
              <p:cNvPr id="30" name="Google Shape;30;p2"/>
              <p:cNvSpPr/>
              <p:nvPr/>
            </p:nvSpPr>
            <p:spPr>
              <a:xfrm>
                <a:off x="7257569" y="2066622"/>
                <a:ext cx="536289" cy="1050287"/>
              </a:xfrm>
              <a:custGeom>
                <a:rect b="b" l="l" r="r" t="t"/>
                <a:pathLst>
                  <a:path extrusionOk="0" h="1050287" w="536289">
                    <a:moveTo>
                      <a:pt x="436345" y="892604"/>
                    </a:moveTo>
                    <a:cubicBezTo>
                      <a:pt x="433258" y="899462"/>
                      <a:pt x="430515" y="906320"/>
                      <a:pt x="428115" y="913178"/>
                    </a:cubicBezTo>
                    <a:cubicBezTo>
                      <a:pt x="413027" y="953640"/>
                      <a:pt x="404112" y="998217"/>
                      <a:pt x="386624" y="1037308"/>
                    </a:cubicBezTo>
                    <a:cubicBezTo>
                      <a:pt x="384567" y="1042108"/>
                      <a:pt x="381823" y="1047252"/>
                      <a:pt x="377023" y="1049310"/>
                    </a:cubicBezTo>
                    <a:cubicBezTo>
                      <a:pt x="371536" y="1051710"/>
                      <a:pt x="365021" y="1049310"/>
                      <a:pt x="359878" y="1046223"/>
                    </a:cubicBezTo>
                    <a:cubicBezTo>
                      <a:pt x="358506" y="1045537"/>
                      <a:pt x="357135" y="1044852"/>
                      <a:pt x="355763" y="1043823"/>
                    </a:cubicBezTo>
                    <a:cubicBezTo>
                      <a:pt x="352334" y="1041766"/>
                      <a:pt x="349248" y="1039708"/>
                      <a:pt x="346162" y="1037651"/>
                    </a:cubicBezTo>
                    <a:cubicBezTo>
                      <a:pt x="329017" y="1025649"/>
                      <a:pt x="314958" y="1010219"/>
                      <a:pt x="301242" y="994788"/>
                    </a:cubicBezTo>
                    <a:cubicBezTo>
                      <a:pt x="295413" y="988273"/>
                      <a:pt x="289583" y="981758"/>
                      <a:pt x="283754" y="975243"/>
                    </a:cubicBezTo>
                    <a:cubicBezTo>
                      <a:pt x="263866" y="953297"/>
                      <a:pt x="242606" y="934095"/>
                      <a:pt x="212774" y="926208"/>
                    </a:cubicBezTo>
                    <a:cubicBezTo>
                      <a:pt x="211059" y="925865"/>
                      <a:pt x="209345" y="925522"/>
                      <a:pt x="207973" y="924837"/>
                    </a:cubicBezTo>
                    <a:cubicBezTo>
                      <a:pt x="204201" y="923808"/>
                      <a:pt x="200429" y="922779"/>
                      <a:pt x="197000" y="922093"/>
                    </a:cubicBezTo>
                    <a:lnTo>
                      <a:pt x="197000" y="922093"/>
                    </a:lnTo>
                    <a:cubicBezTo>
                      <a:pt x="168197" y="914207"/>
                      <a:pt x="148994" y="908035"/>
                      <a:pt x="133221" y="896033"/>
                    </a:cubicBezTo>
                    <a:cubicBezTo>
                      <a:pt x="133221" y="896033"/>
                      <a:pt x="133221" y="896033"/>
                      <a:pt x="133221" y="896033"/>
                    </a:cubicBezTo>
                    <a:cubicBezTo>
                      <a:pt x="126363" y="890890"/>
                      <a:pt x="120191" y="884717"/>
                      <a:pt x="114361" y="877174"/>
                    </a:cubicBezTo>
                    <a:cubicBezTo>
                      <a:pt x="104760" y="865172"/>
                      <a:pt x="95159" y="849399"/>
                      <a:pt x="83500" y="827453"/>
                    </a:cubicBezTo>
                    <a:cubicBezTo>
                      <a:pt x="62926" y="788362"/>
                      <a:pt x="35837" y="752358"/>
                      <a:pt x="20064" y="710867"/>
                    </a:cubicBezTo>
                    <a:cubicBezTo>
                      <a:pt x="-8740" y="635772"/>
                      <a:pt x="-1882" y="505127"/>
                      <a:pt x="11834" y="426946"/>
                    </a:cubicBezTo>
                    <a:cubicBezTo>
                      <a:pt x="28979" y="330248"/>
                      <a:pt x="67041" y="233893"/>
                      <a:pt x="51268" y="134452"/>
                    </a:cubicBezTo>
                    <a:cubicBezTo>
                      <a:pt x="50582" y="129994"/>
                      <a:pt x="49896" y="124851"/>
                      <a:pt x="49210" y="119022"/>
                    </a:cubicBezTo>
                    <a:cubicBezTo>
                      <a:pt x="47839" y="109763"/>
                      <a:pt x="46810" y="99133"/>
                      <a:pt x="46124" y="88504"/>
                    </a:cubicBezTo>
                    <a:cubicBezTo>
                      <a:pt x="45439" y="74788"/>
                      <a:pt x="45781" y="60729"/>
                      <a:pt x="47496" y="47698"/>
                    </a:cubicBezTo>
                    <a:cubicBezTo>
                      <a:pt x="48182" y="43241"/>
                      <a:pt x="48868" y="38783"/>
                      <a:pt x="50239" y="35011"/>
                    </a:cubicBezTo>
                    <a:cubicBezTo>
                      <a:pt x="52297" y="27467"/>
                      <a:pt x="55040" y="20952"/>
                      <a:pt x="59155" y="15466"/>
                    </a:cubicBezTo>
                    <a:lnTo>
                      <a:pt x="59155" y="15466"/>
                    </a:lnTo>
                    <a:cubicBezTo>
                      <a:pt x="61555" y="12037"/>
                      <a:pt x="64298" y="9294"/>
                      <a:pt x="67384" y="6893"/>
                    </a:cubicBezTo>
                    <a:lnTo>
                      <a:pt x="67384" y="6893"/>
                    </a:lnTo>
                    <a:cubicBezTo>
                      <a:pt x="74928" y="1407"/>
                      <a:pt x="84186" y="-993"/>
                      <a:pt x="96874" y="378"/>
                    </a:cubicBezTo>
                    <a:cubicBezTo>
                      <a:pt x="97216" y="378"/>
                      <a:pt x="97559" y="378"/>
                      <a:pt x="97559" y="378"/>
                    </a:cubicBezTo>
                    <a:cubicBezTo>
                      <a:pt x="97902" y="378"/>
                      <a:pt x="98588" y="378"/>
                      <a:pt x="99274" y="721"/>
                    </a:cubicBezTo>
                    <a:cubicBezTo>
                      <a:pt x="101674" y="1064"/>
                      <a:pt x="104074" y="1407"/>
                      <a:pt x="106475" y="2093"/>
                    </a:cubicBezTo>
                    <a:cubicBezTo>
                      <a:pt x="108875" y="2436"/>
                      <a:pt x="110932" y="3121"/>
                      <a:pt x="113333" y="4150"/>
                    </a:cubicBezTo>
                    <a:cubicBezTo>
                      <a:pt x="114704" y="4493"/>
                      <a:pt x="115733" y="4836"/>
                      <a:pt x="117105" y="5522"/>
                    </a:cubicBezTo>
                    <a:cubicBezTo>
                      <a:pt x="118819" y="6208"/>
                      <a:pt x="120534" y="6893"/>
                      <a:pt x="121905" y="7579"/>
                    </a:cubicBezTo>
                    <a:cubicBezTo>
                      <a:pt x="126020" y="9637"/>
                      <a:pt x="130135" y="12380"/>
                      <a:pt x="133907" y="15809"/>
                    </a:cubicBezTo>
                    <a:cubicBezTo>
                      <a:pt x="141793" y="23010"/>
                      <a:pt x="148994" y="32268"/>
                      <a:pt x="155509" y="42555"/>
                    </a:cubicBezTo>
                    <a:cubicBezTo>
                      <a:pt x="158253" y="47356"/>
                      <a:pt x="160996" y="52156"/>
                      <a:pt x="163739" y="56957"/>
                    </a:cubicBezTo>
                    <a:cubicBezTo>
                      <a:pt x="167511" y="63815"/>
                      <a:pt x="170940" y="71359"/>
                      <a:pt x="174712" y="78559"/>
                    </a:cubicBezTo>
                    <a:cubicBezTo>
                      <a:pt x="178484" y="86103"/>
                      <a:pt x="181913" y="93647"/>
                      <a:pt x="186028" y="100848"/>
                    </a:cubicBezTo>
                    <a:cubicBezTo>
                      <a:pt x="187399" y="103248"/>
                      <a:pt x="188771" y="105649"/>
                      <a:pt x="189799" y="108049"/>
                    </a:cubicBezTo>
                    <a:cubicBezTo>
                      <a:pt x="191857" y="111478"/>
                      <a:pt x="193571" y="114564"/>
                      <a:pt x="195629" y="117650"/>
                    </a:cubicBezTo>
                    <a:cubicBezTo>
                      <a:pt x="200429" y="125194"/>
                      <a:pt x="205230" y="132395"/>
                      <a:pt x="210716" y="137881"/>
                    </a:cubicBezTo>
                    <a:cubicBezTo>
                      <a:pt x="211745" y="139253"/>
                      <a:pt x="213117" y="140281"/>
                      <a:pt x="214488" y="141653"/>
                    </a:cubicBezTo>
                    <a:cubicBezTo>
                      <a:pt x="234376" y="161884"/>
                      <a:pt x="256322" y="180401"/>
                      <a:pt x="279296" y="197889"/>
                    </a:cubicBezTo>
                    <a:cubicBezTo>
                      <a:pt x="284783" y="202346"/>
                      <a:pt x="290612" y="206461"/>
                      <a:pt x="296098" y="210576"/>
                    </a:cubicBezTo>
                    <a:cubicBezTo>
                      <a:pt x="309472" y="220520"/>
                      <a:pt x="322845" y="230464"/>
                      <a:pt x="336218" y="240408"/>
                    </a:cubicBezTo>
                    <a:cubicBezTo>
                      <a:pt x="341361" y="244180"/>
                      <a:pt x="346505" y="247952"/>
                      <a:pt x="351648" y="251724"/>
                    </a:cubicBezTo>
                    <a:cubicBezTo>
                      <a:pt x="381823" y="274355"/>
                      <a:pt x="411656" y="297330"/>
                      <a:pt x="438059" y="323390"/>
                    </a:cubicBezTo>
                    <a:cubicBezTo>
                      <a:pt x="445603" y="330934"/>
                      <a:pt x="452804" y="338478"/>
                      <a:pt x="459662" y="346364"/>
                    </a:cubicBezTo>
                    <a:cubicBezTo>
                      <a:pt x="478521" y="367967"/>
                      <a:pt x="494980" y="391627"/>
                      <a:pt x="507668" y="418716"/>
                    </a:cubicBezTo>
                    <a:cubicBezTo>
                      <a:pt x="530299" y="466036"/>
                      <a:pt x="537500" y="516786"/>
                      <a:pt x="536128" y="567535"/>
                    </a:cubicBezTo>
                    <a:cubicBezTo>
                      <a:pt x="536128" y="567535"/>
                      <a:pt x="536128" y="567878"/>
                      <a:pt x="536128" y="567878"/>
                    </a:cubicBezTo>
                    <a:cubicBezTo>
                      <a:pt x="535786" y="579536"/>
                      <a:pt x="535100" y="590852"/>
                      <a:pt x="534071" y="602511"/>
                    </a:cubicBezTo>
                    <a:cubicBezTo>
                      <a:pt x="529613" y="646402"/>
                      <a:pt x="520012" y="690293"/>
                      <a:pt x="508696" y="732470"/>
                    </a:cubicBezTo>
                    <a:cubicBezTo>
                      <a:pt x="504239" y="749958"/>
                      <a:pt x="498752" y="765731"/>
                      <a:pt x="492923" y="780819"/>
                    </a:cubicBezTo>
                    <a:cubicBezTo>
                      <a:pt x="490523" y="786991"/>
                      <a:pt x="487780" y="793163"/>
                      <a:pt x="485036" y="798992"/>
                    </a:cubicBezTo>
                    <a:cubicBezTo>
                      <a:pt x="474064" y="823681"/>
                      <a:pt x="461376" y="846655"/>
                      <a:pt x="446632" y="872373"/>
                    </a:cubicBezTo>
                    <a:cubicBezTo>
                      <a:pt x="442517" y="879231"/>
                      <a:pt x="439088" y="885746"/>
                      <a:pt x="436345" y="892604"/>
                    </a:cubicBezTo>
                    <a:cubicBezTo>
                      <a:pt x="436345" y="892604"/>
                      <a:pt x="436345" y="892604"/>
                      <a:pt x="436345" y="89260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 name="Google Shape;31;p2"/>
              <p:cNvSpPr/>
              <p:nvPr/>
            </p:nvSpPr>
            <p:spPr>
              <a:xfrm>
                <a:off x="7313888" y="2073173"/>
                <a:ext cx="76559" cy="889825"/>
              </a:xfrm>
              <a:custGeom>
                <a:rect b="b" l="l" r="r" t="t"/>
                <a:pathLst>
                  <a:path extrusionOk="0" h="889825" w="76559">
                    <a:moveTo>
                      <a:pt x="76560" y="889826"/>
                    </a:moveTo>
                    <a:cubicBezTo>
                      <a:pt x="69702" y="884682"/>
                      <a:pt x="63529" y="878510"/>
                      <a:pt x="57700" y="870966"/>
                    </a:cubicBezTo>
                    <a:cubicBezTo>
                      <a:pt x="48442" y="849706"/>
                      <a:pt x="40555" y="827418"/>
                      <a:pt x="34040" y="804786"/>
                    </a:cubicBezTo>
                    <a:cubicBezTo>
                      <a:pt x="-4365" y="671398"/>
                      <a:pt x="-3679" y="525323"/>
                      <a:pt x="4550" y="387477"/>
                    </a:cubicBezTo>
                    <a:cubicBezTo>
                      <a:pt x="9008" y="312382"/>
                      <a:pt x="23067" y="237287"/>
                      <a:pt x="24782" y="162192"/>
                    </a:cubicBezTo>
                    <a:cubicBezTo>
                      <a:pt x="25810" y="123444"/>
                      <a:pt x="19295" y="87440"/>
                      <a:pt x="10380" y="50064"/>
                    </a:cubicBezTo>
                    <a:cubicBezTo>
                      <a:pt x="7294" y="36348"/>
                      <a:pt x="4208" y="22289"/>
                      <a:pt x="2493" y="8573"/>
                    </a:cubicBezTo>
                    <a:lnTo>
                      <a:pt x="2493" y="8573"/>
                    </a:lnTo>
                    <a:cubicBezTo>
                      <a:pt x="4893" y="5144"/>
                      <a:pt x="7637" y="2400"/>
                      <a:pt x="10723" y="0"/>
                    </a:cubicBezTo>
                    <a:cubicBezTo>
                      <a:pt x="13123" y="25032"/>
                      <a:pt x="19981" y="49378"/>
                      <a:pt x="25467" y="74067"/>
                    </a:cubicBezTo>
                    <a:cubicBezTo>
                      <a:pt x="33354" y="109728"/>
                      <a:pt x="35069" y="146076"/>
                      <a:pt x="33011" y="182766"/>
                    </a:cubicBezTo>
                    <a:cubicBezTo>
                      <a:pt x="28896" y="256146"/>
                      <a:pt x="16895" y="328498"/>
                      <a:pt x="12780" y="401879"/>
                    </a:cubicBezTo>
                    <a:cubicBezTo>
                      <a:pt x="9008" y="477317"/>
                      <a:pt x="8665" y="553441"/>
                      <a:pt x="14152" y="628879"/>
                    </a:cubicBezTo>
                    <a:cubicBezTo>
                      <a:pt x="20324" y="718376"/>
                      <a:pt x="36440" y="809930"/>
                      <a:pt x="76560" y="889826"/>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 name="Google Shape;32;p2"/>
              <p:cNvSpPr/>
              <p:nvPr/>
            </p:nvSpPr>
            <p:spPr>
              <a:xfrm>
                <a:off x="7353757" y="2067344"/>
                <a:ext cx="111785" cy="924801"/>
              </a:xfrm>
              <a:custGeom>
                <a:rect b="b" l="l" r="r" t="t"/>
                <a:pathLst>
                  <a:path extrusionOk="0" h="924801" w="111785">
                    <a:moveTo>
                      <a:pt x="111785" y="924801"/>
                    </a:moveTo>
                    <a:cubicBezTo>
                      <a:pt x="108014" y="923773"/>
                      <a:pt x="104241" y="922744"/>
                      <a:pt x="100812" y="922058"/>
                    </a:cubicBezTo>
                    <a:lnTo>
                      <a:pt x="100812" y="922058"/>
                    </a:lnTo>
                    <a:cubicBezTo>
                      <a:pt x="94983" y="904913"/>
                      <a:pt x="89840" y="887425"/>
                      <a:pt x="85382" y="869937"/>
                    </a:cubicBezTo>
                    <a:cubicBezTo>
                      <a:pt x="67551" y="796900"/>
                      <a:pt x="64122" y="721805"/>
                      <a:pt x="61722" y="647052"/>
                    </a:cubicBezTo>
                    <a:cubicBezTo>
                      <a:pt x="59321" y="569214"/>
                      <a:pt x="56235" y="491376"/>
                      <a:pt x="50406" y="413537"/>
                    </a:cubicBezTo>
                    <a:cubicBezTo>
                      <a:pt x="40119" y="275006"/>
                      <a:pt x="23317" y="137160"/>
                      <a:pt x="0" y="0"/>
                    </a:cubicBezTo>
                    <a:cubicBezTo>
                      <a:pt x="3086" y="343"/>
                      <a:pt x="6172" y="1029"/>
                      <a:pt x="9601" y="1715"/>
                    </a:cubicBezTo>
                    <a:cubicBezTo>
                      <a:pt x="20917" y="67208"/>
                      <a:pt x="30518" y="133045"/>
                      <a:pt x="38747" y="198882"/>
                    </a:cubicBezTo>
                    <a:cubicBezTo>
                      <a:pt x="57264" y="350101"/>
                      <a:pt x="65837" y="501320"/>
                      <a:pt x="70980" y="653567"/>
                    </a:cubicBezTo>
                    <a:cubicBezTo>
                      <a:pt x="73724" y="744436"/>
                      <a:pt x="80582" y="839419"/>
                      <a:pt x="111785" y="92480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 name="Google Shape;33;p2"/>
              <p:cNvSpPr/>
              <p:nvPr/>
            </p:nvSpPr>
            <p:spPr>
              <a:xfrm>
                <a:off x="7378788" y="2074202"/>
                <a:ext cx="180022" cy="987552"/>
              </a:xfrm>
              <a:custGeom>
                <a:rect b="b" l="l" r="r" t="t"/>
                <a:pathLst>
                  <a:path extrusionOk="0" h="987552" w="180022">
                    <a:moveTo>
                      <a:pt x="180023" y="987552"/>
                    </a:moveTo>
                    <a:cubicBezTo>
                      <a:pt x="174193" y="981037"/>
                      <a:pt x="168364" y="974522"/>
                      <a:pt x="162535" y="968007"/>
                    </a:cubicBezTo>
                    <a:cubicBezTo>
                      <a:pt x="160135" y="961835"/>
                      <a:pt x="157734" y="955662"/>
                      <a:pt x="155334" y="949490"/>
                    </a:cubicBezTo>
                    <a:cubicBezTo>
                      <a:pt x="128245" y="876452"/>
                      <a:pt x="108014" y="800329"/>
                      <a:pt x="101842" y="722490"/>
                    </a:cubicBezTo>
                    <a:cubicBezTo>
                      <a:pt x="94640" y="634708"/>
                      <a:pt x="103899" y="546926"/>
                      <a:pt x="97384" y="459143"/>
                    </a:cubicBezTo>
                    <a:cubicBezTo>
                      <a:pt x="86068" y="302438"/>
                      <a:pt x="44234" y="150190"/>
                      <a:pt x="0" y="0"/>
                    </a:cubicBezTo>
                    <a:cubicBezTo>
                      <a:pt x="4115" y="2057"/>
                      <a:pt x="8230" y="4800"/>
                      <a:pt x="12002" y="8229"/>
                    </a:cubicBezTo>
                    <a:cubicBezTo>
                      <a:pt x="32918" y="79896"/>
                      <a:pt x="53150" y="151905"/>
                      <a:pt x="69952" y="224942"/>
                    </a:cubicBezTo>
                    <a:cubicBezTo>
                      <a:pt x="88811" y="308267"/>
                      <a:pt x="103213" y="392963"/>
                      <a:pt x="108014" y="478346"/>
                    </a:cubicBezTo>
                    <a:cubicBezTo>
                      <a:pt x="112814" y="565442"/>
                      <a:pt x="103556" y="653225"/>
                      <a:pt x="112814" y="740321"/>
                    </a:cubicBezTo>
                    <a:cubicBezTo>
                      <a:pt x="122416" y="826046"/>
                      <a:pt x="147447" y="907999"/>
                      <a:pt x="180023" y="98755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 name="Google Shape;34;p2"/>
              <p:cNvSpPr/>
              <p:nvPr/>
            </p:nvSpPr>
            <p:spPr>
              <a:xfrm>
                <a:off x="7452169" y="2184273"/>
                <a:ext cx="161163" cy="926515"/>
              </a:xfrm>
              <a:custGeom>
                <a:rect b="b" l="l" r="r" t="t"/>
                <a:pathLst>
                  <a:path extrusionOk="0" h="926515" w="161163">
                    <a:moveTo>
                      <a:pt x="161163" y="926516"/>
                    </a:moveTo>
                    <a:cubicBezTo>
                      <a:pt x="157734" y="924458"/>
                      <a:pt x="154648" y="922401"/>
                      <a:pt x="151562" y="920344"/>
                    </a:cubicBezTo>
                    <a:cubicBezTo>
                      <a:pt x="150533" y="893940"/>
                      <a:pt x="149162" y="867194"/>
                      <a:pt x="147790" y="840448"/>
                    </a:cubicBezTo>
                    <a:cubicBezTo>
                      <a:pt x="133388" y="555841"/>
                      <a:pt x="100470" y="267462"/>
                      <a:pt x="0" y="0"/>
                    </a:cubicBezTo>
                    <a:cubicBezTo>
                      <a:pt x="4801" y="7544"/>
                      <a:pt x="9601" y="14745"/>
                      <a:pt x="15088" y="20231"/>
                    </a:cubicBezTo>
                    <a:cubicBezTo>
                      <a:pt x="16116" y="21603"/>
                      <a:pt x="17488" y="22631"/>
                      <a:pt x="18860" y="24003"/>
                    </a:cubicBezTo>
                    <a:cubicBezTo>
                      <a:pt x="31547" y="58636"/>
                      <a:pt x="42863" y="93955"/>
                      <a:pt x="53150" y="129273"/>
                    </a:cubicBezTo>
                    <a:cubicBezTo>
                      <a:pt x="128588" y="388163"/>
                      <a:pt x="150533" y="657682"/>
                      <a:pt x="161163" y="926516"/>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 name="Google Shape;35;p2"/>
              <p:cNvSpPr/>
              <p:nvPr/>
            </p:nvSpPr>
            <p:spPr>
              <a:xfrm>
                <a:off x="7535837" y="2265197"/>
                <a:ext cx="158076" cy="714946"/>
              </a:xfrm>
              <a:custGeom>
                <a:rect b="b" l="l" r="r" t="t"/>
                <a:pathLst>
                  <a:path extrusionOk="0" h="714946" w="158076">
                    <a:moveTo>
                      <a:pt x="158077" y="694030"/>
                    </a:moveTo>
                    <a:cubicBezTo>
                      <a:pt x="158077" y="694030"/>
                      <a:pt x="158077" y="694030"/>
                      <a:pt x="158077" y="694030"/>
                    </a:cubicBezTo>
                    <a:cubicBezTo>
                      <a:pt x="154991" y="700888"/>
                      <a:pt x="152248" y="707746"/>
                      <a:pt x="149504" y="714947"/>
                    </a:cubicBezTo>
                    <a:cubicBezTo>
                      <a:pt x="142646" y="468402"/>
                      <a:pt x="116929" y="218085"/>
                      <a:pt x="0" y="0"/>
                    </a:cubicBezTo>
                    <a:cubicBezTo>
                      <a:pt x="5486" y="4458"/>
                      <a:pt x="11315" y="8573"/>
                      <a:pt x="16802" y="12687"/>
                    </a:cubicBezTo>
                    <a:cubicBezTo>
                      <a:pt x="123787" y="221856"/>
                      <a:pt x="150533" y="458800"/>
                      <a:pt x="158077" y="69403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 name="Google Shape;36;p2"/>
              <p:cNvSpPr/>
              <p:nvPr/>
            </p:nvSpPr>
            <p:spPr>
              <a:xfrm>
                <a:off x="7592758" y="2307031"/>
                <a:ext cx="157048" cy="558927"/>
              </a:xfrm>
              <a:custGeom>
                <a:rect b="b" l="l" r="r" t="t"/>
                <a:pathLst>
                  <a:path extrusionOk="0" h="558927" w="157048">
                    <a:moveTo>
                      <a:pt x="157048" y="540753"/>
                    </a:moveTo>
                    <a:cubicBezTo>
                      <a:pt x="154648" y="546926"/>
                      <a:pt x="151905" y="553098"/>
                      <a:pt x="149162" y="558927"/>
                    </a:cubicBezTo>
                    <a:cubicBezTo>
                      <a:pt x="135103" y="365532"/>
                      <a:pt x="84696" y="175222"/>
                      <a:pt x="0" y="0"/>
                    </a:cubicBezTo>
                    <a:cubicBezTo>
                      <a:pt x="5144" y="3772"/>
                      <a:pt x="10287" y="7544"/>
                      <a:pt x="15431" y="11316"/>
                    </a:cubicBezTo>
                    <a:cubicBezTo>
                      <a:pt x="93955" y="178308"/>
                      <a:pt x="141618" y="357988"/>
                      <a:pt x="157048" y="540753"/>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 name="Google Shape;37;p2"/>
              <p:cNvSpPr/>
              <p:nvPr/>
            </p:nvSpPr>
            <p:spPr>
              <a:xfrm>
                <a:off x="7694942" y="2390698"/>
                <a:ext cx="98412" cy="279120"/>
              </a:xfrm>
              <a:custGeom>
                <a:rect b="b" l="l" r="r" t="t"/>
                <a:pathLst>
                  <a:path extrusionOk="0" h="279120" w="98412">
                    <a:moveTo>
                      <a:pt x="96012" y="279120"/>
                    </a:moveTo>
                    <a:cubicBezTo>
                      <a:pt x="78181" y="182080"/>
                      <a:pt x="45948" y="87782"/>
                      <a:pt x="0" y="0"/>
                    </a:cubicBezTo>
                    <a:cubicBezTo>
                      <a:pt x="7544" y="7544"/>
                      <a:pt x="14744" y="15087"/>
                      <a:pt x="21602" y="22974"/>
                    </a:cubicBezTo>
                    <a:cubicBezTo>
                      <a:pt x="55892" y="93612"/>
                      <a:pt x="81610" y="168021"/>
                      <a:pt x="98412" y="244145"/>
                    </a:cubicBezTo>
                    <a:cubicBezTo>
                      <a:pt x="98412" y="244145"/>
                      <a:pt x="98412" y="244488"/>
                      <a:pt x="98412" y="244488"/>
                    </a:cubicBezTo>
                    <a:cubicBezTo>
                      <a:pt x="98069" y="255803"/>
                      <a:pt x="97383" y="267462"/>
                      <a:pt x="96012" y="27912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 name="Google Shape;38;p2"/>
              <p:cNvSpPr/>
              <p:nvPr/>
            </p:nvSpPr>
            <p:spPr>
              <a:xfrm>
                <a:off x="7239475" y="1227742"/>
                <a:ext cx="538774" cy="922105"/>
              </a:xfrm>
              <a:custGeom>
                <a:rect b="b" l="l" r="r" t="t"/>
                <a:pathLst>
                  <a:path extrusionOk="0" h="922105" w="538774">
                    <a:moveTo>
                      <a:pt x="489414" y="521390"/>
                    </a:moveTo>
                    <a:cubicBezTo>
                      <a:pt x="441751" y="602314"/>
                      <a:pt x="359112" y="656835"/>
                      <a:pt x="290532" y="721644"/>
                    </a:cubicBezTo>
                    <a:cubicBezTo>
                      <a:pt x="280245" y="731245"/>
                      <a:pt x="270301" y="741189"/>
                      <a:pt x="261043" y="751133"/>
                    </a:cubicBezTo>
                    <a:cubicBezTo>
                      <a:pt x="239097" y="774793"/>
                      <a:pt x="219895" y="800168"/>
                      <a:pt x="204807" y="828628"/>
                    </a:cubicBezTo>
                    <a:cubicBezTo>
                      <a:pt x="199663" y="838572"/>
                      <a:pt x="192463" y="851946"/>
                      <a:pt x="183547" y="865662"/>
                    </a:cubicBezTo>
                    <a:cubicBezTo>
                      <a:pt x="178061" y="874234"/>
                      <a:pt x="171889" y="882807"/>
                      <a:pt x="165373" y="890693"/>
                    </a:cubicBezTo>
                    <a:cubicBezTo>
                      <a:pt x="159887" y="897551"/>
                      <a:pt x="154058" y="903381"/>
                      <a:pt x="147886" y="908524"/>
                    </a:cubicBezTo>
                    <a:cubicBezTo>
                      <a:pt x="144457" y="911267"/>
                      <a:pt x="141028" y="914010"/>
                      <a:pt x="137256" y="915725"/>
                    </a:cubicBezTo>
                    <a:cubicBezTo>
                      <a:pt x="126969" y="921554"/>
                      <a:pt x="116339" y="923955"/>
                      <a:pt x="105709" y="920526"/>
                    </a:cubicBezTo>
                    <a:cubicBezTo>
                      <a:pt x="102966" y="919840"/>
                      <a:pt x="100222" y="918468"/>
                      <a:pt x="97479" y="916754"/>
                    </a:cubicBezTo>
                    <a:cubicBezTo>
                      <a:pt x="89935" y="912296"/>
                      <a:pt x="82392" y="904752"/>
                      <a:pt x="75191" y="893436"/>
                    </a:cubicBezTo>
                    <a:cubicBezTo>
                      <a:pt x="70047" y="885550"/>
                      <a:pt x="67304" y="876291"/>
                      <a:pt x="66276" y="865662"/>
                    </a:cubicBezTo>
                    <a:cubicBezTo>
                      <a:pt x="62161" y="824856"/>
                      <a:pt x="83763" y="769650"/>
                      <a:pt x="78277" y="731245"/>
                    </a:cubicBezTo>
                    <a:cubicBezTo>
                      <a:pt x="76905" y="722329"/>
                      <a:pt x="75534" y="713071"/>
                      <a:pt x="73819" y="704156"/>
                    </a:cubicBezTo>
                    <a:cubicBezTo>
                      <a:pt x="49816" y="579340"/>
                      <a:pt x="-19449" y="458639"/>
                      <a:pt x="5239" y="329023"/>
                    </a:cubicBezTo>
                    <a:cubicBezTo>
                      <a:pt x="30271" y="199407"/>
                      <a:pt x="143771" y="108881"/>
                      <a:pt x="249727" y="30700"/>
                    </a:cubicBezTo>
                    <a:cubicBezTo>
                      <a:pt x="266529" y="18356"/>
                      <a:pt x="284360" y="5326"/>
                      <a:pt x="304591" y="1211"/>
                    </a:cubicBezTo>
                    <a:cubicBezTo>
                      <a:pt x="319336" y="-1875"/>
                      <a:pt x="330994" y="1211"/>
                      <a:pt x="341281" y="7383"/>
                    </a:cubicBezTo>
                    <a:cubicBezTo>
                      <a:pt x="344025" y="9097"/>
                      <a:pt x="346425" y="10812"/>
                      <a:pt x="349168" y="12526"/>
                    </a:cubicBezTo>
                    <a:cubicBezTo>
                      <a:pt x="357055" y="18356"/>
                      <a:pt x="364599" y="24871"/>
                      <a:pt x="372828" y="31043"/>
                    </a:cubicBezTo>
                    <a:cubicBezTo>
                      <a:pt x="375228" y="32758"/>
                      <a:pt x="377629" y="34815"/>
                      <a:pt x="380372" y="36187"/>
                    </a:cubicBezTo>
                    <a:cubicBezTo>
                      <a:pt x="381744" y="37215"/>
                      <a:pt x="383115" y="37901"/>
                      <a:pt x="384487" y="38587"/>
                    </a:cubicBezTo>
                    <a:cubicBezTo>
                      <a:pt x="392716" y="43387"/>
                      <a:pt x="400260" y="46131"/>
                      <a:pt x="407461" y="47845"/>
                    </a:cubicBezTo>
                    <a:cubicBezTo>
                      <a:pt x="410890" y="48531"/>
                      <a:pt x="413976" y="49217"/>
                      <a:pt x="417062" y="49560"/>
                    </a:cubicBezTo>
                    <a:cubicBezTo>
                      <a:pt x="427349" y="50931"/>
                      <a:pt x="437293" y="50245"/>
                      <a:pt x="447237" y="49903"/>
                    </a:cubicBezTo>
                    <a:cubicBezTo>
                      <a:pt x="450666" y="49903"/>
                      <a:pt x="453753" y="49560"/>
                      <a:pt x="457182" y="49903"/>
                    </a:cubicBezTo>
                    <a:cubicBezTo>
                      <a:pt x="466097" y="50245"/>
                      <a:pt x="475355" y="51274"/>
                      <a:pt x="484956" y="54703"/>
                    </a:cubicBezTo>
                    <a:cubicBezTo>
                      <a:pt x="485299" y="54703"/>
                      <a:pt x="485642" y="54703"/>
                      <a:pt x="485985" y="55046"/>
                    </a:cubicBezTo>
                    <a:cubicBezTo>
                      <a:pt x="489071" y="56075"/>
                      <a:pt x="491814" y="57789"/>
                      <a:pt x="494215" y="59504"/>
                    </a:cubicBezTo>
                    <a:cubicBezTo>
                      <a:pt x="507931" y="69791"/>
                      <a:pt x="513074" y="90022"/>
                      <a:pt x="515817" y="107853"/>
                    </a:cubicBezTo>
                    <a:cubicBezTo>
                      <a:pt x="540163" y="247070"/>
                      <a:pt x="561423" y="400003"/>
                      <a:pt x="489414" y="52139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39" name="Google Shape;39;p2"/>
              <p:cNvGrpSpPr/>
              <p:nvPr/>
            </p:nvGrpSpPr>
            <p:grpSpPr>
              <a:xfrm>
                <a:off x="7305569" y="1235125"/>
                <a:ext cx="429487" cy="913142"/>
                <a:chOff x="7305569" y="1235125"/>
                <a:chExt cx="429487" cy="913142"/>
              </a:xfrm>
            </p:grpSpPr>
            <p:sp>
              <p:nvSpPr>
                <p:cNvPr id="40" name="Google Shape;40;p2"/>
                <p:cNvSpPr/>
                <p:nvPr/>
              </p:nvSpPr>
              <p:spPr>
                <a:xfrm>
                  <a:off x="7305569" y="1235125"/>
                  <a:ext cx="283417" cy="858621"/>
                </a:xfrm>
                <a:custGeom>
                  <a:rect b="b" l="l" r="r" t="t"/>
                  <a:pathLst>
                    <a:path extrusionOk="0" h="858621" w="283417">
                      <a:moveTo>
                        <a:pt x="525" y="858622"/>
                      </a:moveTo>
                      <a:cubicBezTo>
                        <a:pt x="-3590" y="817817"/>
                        <a:pt x="18013" y="762610"/>
                        <a:pt x="12526" y="724205"/>
                      </a:cubicBezTo>
                      <a:cubicBezTo>
                        <a:pt x="11155" y="715289"/>
                        <a:pt x="9783" y="706031"/>
                        <a:pt x="8069" y="697116"/>
                      </a:cubicBezTo>
                      <a:cubicBezTo>
                        <a:pt x="10126" y="655968"/>
                        <a:pt x="10812" y="614477"/>
                        <a:pt x="10126" y="572986"/>
                      </a:cubicBezTo>
                      <a:cubicBezTo>
                        <a:pt x="8755" y="484175"/>
                        <a:pt x="5668" y="393992"/>
                        <a:pt x="24871" y="306553"/>
                      </a:cubicBezTo>
                      <a:cubicBezTo>
                        <a:pt x="41673" y="230772"/>
                        <a:pt x="74934" y="157391"/>
                        <a:pt x="132884" y="104585"/>
                      </a:cubicBezTo>
                      <a:cubicBezTo>
                        <a:pt x="176776" y="64808"/>
                        <a:pt x="230954" y="38062"/>
                        <a:pt x="275531" y="0"/>
                      </a:cubicBezTo>
                      <a:cubicBezTo>
                        <a:pt x="278274" y="1715"/>
                        <a:pt x="280674" y="3429"/>
                        <a:pt x="283417" y="5144"/>
                      </a:cubicBezTo>
                      <a:cubicBezTo>
                        <a:pt x="232668" y="48692"/>
                        <a:pt x="169574" y="77838"/>
                        <a:pt x="122940" y="126873"/>
                      </a:cubicBezTo>
                      <a:cubicBezTo>
                        <a:pt x="-4619" y="261633"/>
                        <a:pt x="20413" y="463944"/>
                        <a:pt x="19384" y="633336"/>
                      </a:cubicBezTo>
                      <a:cubicBezTo>
                        <a:pt x="19042" y="709117"/>
                        <a:pt x="12869" y="784212"/>
                        <a:pt x="525" y="85862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 name="Google Shape;41;p2"/>
                <p:cNvSpPr/>
                <p:nvPr/>
              </p:nvSpPr>
              <p:spPr>
                <a:xfrm>
                  <a:off x="7337298" y="1258785"/>
                  <a:ext cx="282892" cy="889482"/>
                </a:xfrm>
                <a:custGeom>
                  <a:rect b="b" l="l" r="r" t="t"/>
                  <a:pathLst>
                    <a:path extrusionOk="0" h="889482" w="282892">
                      <a:moveTo>
                        <a:pt x="27089" y="688886"/>
                      </a:moveTo>
                      <a:cubicBezTo>
                        <a:pt x="21946" y="756437"/>
                        <a:pt x="17831" y="822960"/>
                        <a:pt x="8230" y="889483"/>
                      </a:cubicBezTo>
                      <a:cubicBezTo>
                        <a:pt x="5486" y="888797"/>
                        <a:pt x="2743" y="887425"/>
                        <a:pt x="0" y="885711"/>
                      </a:cubicBezTo>
                      <a:cubicBezTo>
                        <a:pt x="13716" y="798614"/>
                        <a:pt x="14745" y="710832"/>
                        <a:pt x="23660" y="623392"/>
                      </a:cubicBezTo>
                      <a:cubicBezTo>
                        <a:pt x="32576" y="537667"/>
                        <a:pt x="46634" y="452285"/>
                        <a:pt x="70295" y="368960"/>
                      </a:cubicBezTo>
                      <a:cubicBezTo>
                        <a:pt x="109042" y="232143"/>
                        <a:pt x="175222" y="101498"/>
                        <a:pt x="275349" y="0"/>
                      </a:cubicBezTo>
                      <a:cubicBezTo>
                        <a:pt x="277749" y="1715"/>
                        <a:pt x="280149" y="3772"/>
                        <a:pt x="282893" y="5144"/>
                      </a:cubicBezTo>
                      <a:cubicBezTo>
                        <a:pt x="229743" y="58636"/>
                        <a:pt x="185852" y="120358"/>
                        <a:pt x="151219" y="187566"/>
                      </a:cubicBezTo>
                      <a:cubicBezTo>
                        <a:pt x="70637" y="342214"/>
                        <a:pt x="40119" y="516407"/>
                        <a:pt x="27089" y="688886"/>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 name="Google Shape;42;p2"/>
                <p:cNvSpPr/>
                <p:nvPr/>
              </p:nvSpPr>
              <p:spPr>
                <a:xfrm>
                  <a:off x="7377074" y="1275930"/>
                  <a:ext cx="279806" cy="867536"/>
                </a:xfrm>
                <a:custGeom>
                  <a:rect b="b" l="l" r="r" t="t"/>
                  <a:pathLst>
                    <a:path extrusionOk="0" h="867536" w="279806">
                      <a:moveTo>
                        <a:pt x="178308" y="210541"/>
                      </a:moveTo>
                      <a:cubicBezTo>
                        <a:pt x="97041" y="420053"/>
                        <a:pt x="59665" y="641909"/>
                        <a:pt x="10630" y="860336"/>
                      </a:cubicBezTo>
                      <a:cubicBezTo>
                        <a:pt x="7201" y="863079"/>
                        <a:pt x="3772" y="865822"/>
                        <a:pt x="0" y="867537"/>
                      </a:cubicBezTo>
                      <a:cubicBezTo>
                        <a:pt x="33947" y="718375"/>
                        <a:pt x="61722" y="568185"/>
                        <a:pt x="101156" y="420395"/>
                      </a:cubicBezTo>
                      <a:cubicBezTo>
                        <a:pt x="124816" y="331927"/>
                        <a:pt x="152933" y="244488"/>
                        <a:pt x="188595" y="160134"/>
                      </a:cubicBezTo>
                      <a:cubicBezTo>
                        <a:pt x="211570" y="105956"/>
                        <a:pt x="236944" y="50063"/>
                        <a:pt x="270205" y="0"/>
                      </a:cubicBezTo>
                      <a:cubicBezTo>
                        <a:pt x="273634" y="686"/>
                        <a:pt x="276721" y="1372"/>
                        <a:pt x="279806" y="1715"/>
                      </a:cubicBezTo>
                      <a:cubicBezTo>
                        <a:pt x="236601" y="65837"/>
                        <a:pt x="205397" y="139903"/>
                        <a:pt x="178308" y="21054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 name="Google Shape;43;p2"/>
                <p:cNvSpPr/>
                <p:nvPr/>
              </p:nvSpPr>
              <p:spPr>
                <a:xfrm>
                  <a:off x="7405192" y="1277835"/>
                  <a:ext cx="291807" cy="840600"/>
                </a:xfrm>
                <a:custGeom>
                  <a:rect b="b" l="l" r="r" t="t"/>
                  <a:pathLst>
                    <a:path extrusionOk="0" h="840600" w="291807">
                      <a:moveTo>
                        <a:pt x="0" y="840600"/>
                      </a:moveTo>
                      <a:cubicBezTo>
                        <a:pt x="98755" y="562165"/>
                        <a:pt x="163563" y="271386"/>
                        <a:pt x="281864" y="152"/>
                      </a:cubicBezTo>
                      <a:cubicBezTo>
                        <a:pt x="285293" y="152"/>
                        <a:pt x="288379" y="-191"/>
                        <a:pt x="291808" y="152"/>
                      </a:cubicBezTo>
                      <a:cubicBezTo>
                        <a:pt x="261975" y="67704"/>
                        <a:pt x="235572" y="136969"/>
                        <a:pt x="211226" y="206921"/>
                      </a:cubicBezTo>
                      <a:cubicBezTo>
                        <a:pt x="141275" y="407518"/>
                        <a:pt x="87782" y="614629"/>
                        <a:pt x="18173" y="815911"/>
                      </a:cubicBezTo>
                      <a:cubicBezTo>
                        <a:pt x="12687" y="824141"/>
                        <a:pt x="6858" y="832714"/>
                        <a:pt x="0" y="84060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 name="Google Shape;44;p2"/>
                <p:cNvSpPr/>
                <p:nvPr/>
              </p:nvSpPr>
              <p:spPr>
                <a:xfrm>
                  <a:off x="7500861" y="1282446"/>
                  <a:ext cx="234195" cy="696429"/>
                </a:xfrm>
                <a:custGeom>
                  <a:rect b="b" l="l" r="r" t="t"/>
                  <a:pathLst>
                    <a:path extrusionOk="0" h="696429" w="234195">
                      <a:moveTo>
                        <a:pt x="29490" y="666941"/>
                      </a:moveTo>
                      <a:cubicBezTo>
                        <a:pt x="19203" y="676542"/>
                        <a:pt x="9259" y="686486"/>
                        <a:pt x="0" y="696430"/>
                      </a:cubicBezTo>
                      <a:cubicBezTo>
                        <a:pt x="51092" y="610705"/>
                        <a:pt x="100813" y="523951"/>
                        <a:pt x="141275" y="432397"/>
                      </a:cubicBezTo>
                      <a:cubicBezTo>
                        <a:pt x="174536" y="356616"/>
                        <a:pt x="200940" y="277406"/>
                        <a:pt x="214313" y="195453"/>
                      </a:cubicBezTo>
                      <a:cubicBezTo>
                        <a:pt x="224600" y="130645"/>
                        <a:pt x="225971" y="65494"/>
                        <a:pt x="224600" y="0"/>
                      </a:cubicBezTo>
                      <a:cubicBezTo>
                        <a:pt x="224943" y="0"/>
                        <a:pt x="225286" y="0"/>
                        <a:pt x="225628" y="343"/>
                      </a:cubicBezTo>
                      <a:cubicBezTo>
                        <a:pt x="228715" y="1372"/>
                        <a:pt x="231458" y="3086"/>
                        <a:pt x="233858" y="4801"/>
                      </a:cubicBezTo>
                      <a:cubicBezTo>
                        <a:pt x="235230" y="77153"/>
                        <a:pt x="232829" y="149504"/>
                        <a:pt x="219113" y="220828"/>
                      </a:cubicBezTo>
                      <a:cubicBezTo>
                        <a:pt x="187567" y="382676"/>
                        <a:pt x="112129" y="526352"/>
                        <a:pt x="29490" y="66694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45" name="Google Shape;45;p2"/>
              <p:cNvSpPr/>
              <p:nvPr/>
            </p:nvSpPr>
            <p:spPr>
              <a:xfrm>
                <a:off x="6563853" y="1309732"/>
                <a:ext cx="793810" cy="804374"/>
              </a:xfrm>
              <a:custGeom>
                <a:rect b="b" l="l" r="r" t="t"/>
                <a:pathLst>
                  <a:path extrusionOk="0" h="804374" w="793810">
                    <a:moveTo>
                      <a:pt x="785103" y="786758"/>
                    </a:moveTo>
                    <a:cubicBezTo>
                      <a:pt x="784075" y="788130"/>
                      <a:pt x="783046" y="789501"/>
                      <a:pt x="781674" y="790530"/>
                    </a:cubicBezTo>
                    <a:cubicBezTo>
                      <a:pt x="780646" y="791559"/>
                      <a:pt x="779617" y="792245"/>
                      <a:pt x="778588" y="792930"/>
                    </a:cubicBezTo>
                    <a:cubicBezTo>
                      <a:pt x="774474" y="796016"/>
                      <a:pt x="769673" y="798760"/>
                      <a:pt x="763501" y="800474"/>
                    </a:cubicBezTo>
                    <a:cubicBezTo>
                      <a:pt x="760758" y="801503"/>
                      <a:pt x="758014" y="802189"/>
                      <a:pt x="754928" y="802874"/>
                    </a:cubicBezTo>
                    <a:cubicBezTo>
                      <a:pt x="752528" y="803217"/>
                      <a:pt x="750127" y="803560"/>
                      <a:pt x="747727" y="803903"/>
                    </a:cubicBezTo>
                    <a:cubicBezTo>
                      <a:pt x="746698" y="804246"/>
                      <a:pt x="745327" y="804246"/>
                      <a:pt x="744298" y="804246"/>
                    </a:cubicBezTo>
                    <a:cubicBezTo>
                      <a:pt x="743269" y="804246"/>
                      <a:pt x="742241" y="804246"/>
                      <a:pt x="741555" y="804246"/>
                    </a:cubicBezTo>
                    <a:cubicBezTo>
                      <a:pt x="741555" y="804246"/>
                      <a:pt x="741555" y="804246"/>
                      <a:pt x="741555" y="804246"/>
                    </a:cubicBezTo>
                    <a:lnTo>
                      <a:pt x="741555" y="804246"/>
                    </a:lnTo>
                    <a:cubicBezTo>
                      <a:pt x="737440" y="804589"/>
                      <a:pt x="733326" y="804246"/>
                      <a:pt x="729211" y="803217"/>
                    </a:cubicBezTo>
                    <a:cubicBezTo>
                      <a:pt x="701436" y="797731"/>
                      <a:pt x="672975" y="772013"/>
                      <a:pt x="645543" y="751097"/>
                    </a:cubicBezTo>
                    <a:cubicBezTo>
                      <a:pt x="644857" y="750754"/>
                      <a:pt x="644172" y="750068"/>
                      <a:pt x="643486" y="749725"/>
                    </a:cubicBezTo>
                    <a:cubicBezTo>
                      <a:pt x="641085" y="748010"/>
                      <a:pt x="639028" y="746296"/>
                      <a:pt x="636628" y="744924"/>
                    </a:cubicBezTo>
                    <a:cubicBezTo>
                      <a:pt x="634913" y="743553"/>
                      <a:pt x="633199" y="742524"/>
                      <a:pt x="631484" y="741152"/>
                    </a:cubicBezTo>
                    <a:cubicBezTo>
                      <a:pt x="621883" y="734637"/>
                      <a:pt x="612282" y="728808"/>
                      <a:pt x="603024" y="725379"/>
                    </a:cubicBezTo>
                    <a:cubicBezTo>
                      <a:pt x="560847" y="709949"/>
                      <a:pt x="515927" y="701033"/>
                      <a:pt x="471007" y="692461"/>
                    </a:cubicBezTo>
                    <a:cubicBezTo>
                      <a:pt x="451804" y="688689"/>
                      <a:pt x="432602" y="685260"/>
                      <a:pt x="413743" y="681488"/>
                    </a:cubicBezTo>
                    <a:lnTo>
                      <a:pt x="413743" y="681488"/>
                    </a:lnTo>
                    <a:cubicBezTo>
                      <a:pt x="341734" y="667429"/>
                      <a:pt x="271782" y="648569"/>
                      <a:pt x="213489" y="601592"/>
                    </a:cubicBezTo>
                    <a:cubicBezTo>
                      <a:pt x="106161" y="515524"/>
                      <a:pt x="118849" y="389680"/>
                      <a:pt x="56784" y="282352"/>
                    </a:cubicBezTo>
                    <a:cubicBezTo>
                      <a:pt x="34152" y="242919"/>
                      <a:pt x="-25512" y="197313"/>
                      <a:pt x="12207" y="150336"/>
                    </a:cubicBezTo>
                    <a:cubicBezTo>
                      <a:pt x="12892" y="149650"/>
                      <a:pt x="13236" y="148964"/>
                      <a:pt x="13921" y="148621"/>
                    </a:cubicBezTo>
                    <a:cubicBezTo>
                      <a:pt x="15979" y="146221"/>
                      <a:pt x="18379" y="144164"/>
                      <a:pt x="20779" y="142106"/>
                    </a:cubicBezTo>
                    <a:cubicBezTo>
                      <a:pt x="36210" y="129419"/>
                      <a:pt x="55412" y="127019"/>
                      <a:pt x="74614" y="123932"/>
                    </a:cubicBezTo>
                    <a:cubicBezTo>
                      <a:pt x="78043" y="123590"/>
                      <a:pt x="81472" y="122904"/>
                      <a:pt x="84901" y="122218"/>
                    </a:cubicBezTo>
                    <a:cubicBezTo>
                      <a:pt x="95188" y="120161"/>
                      <a:pt x="105133" y="117417"/>
                      <a:pt x="114048" y="112274"/>
                    </a:cubicBezTo>
                    <a:cubicBezTo>
                      <a:pt x="118849" y="109531"/>
                      <a:pt x="123306" y="106445"/>
                      <a:pt x="127421" y="102673"/>
                    </a:cubicBezTo>
                    <a:cubicBezTo>
                      <a:pt x="129822" y="100615"/>
                      <a:pt x="132222" y="98558"/>
                      <a:pt x="134279" y="96158"/>
                    </a:cubicBezTo>
                    <a:cubicBezTo>
                      <a:pt x="145938" y="84499"/>
                      <a:pt x="155196" y="70440"/>
                      <a:pt x="164454" y="55695"/>
                    </a:cubicBezTo>
                    <a:cubicBezTo>
                      <a:pt x="166169" y="52952"/>
                      <a:pt x="167883" y="50552"/>
                      <a:pt x="169255" y="47809"/>
                    </a:cubicBezTo>
                    <a:cubicBezTo>
                      <a:pt x="173713" y="40608"/>
                      <a:pt x="178170" y="33750"/>
                      <a:pt x="182971" y="26892"/>
                    </a:cubicBezTo>
                    <a:cubicBezTo>
                      <a:pt x="184000" y="25520"/>
                      <a:pt x="185028" y="23806"/>
                      <a:pt x="186057" y="22434"/>
                    </a:cubicBezTo>
                    <a:cubicBezTo>
                      <a:pt x="186743" y="21405"/>
                      <a:pt x="187429" y="20377"/>
                      <a:pt x="188457" y="19348"/>
                    </a:cubicBezTo>
                    <a:cubicBezTo>
                      <a:pt x="194973" y="10775"/>
                      <a:pt x="202516" y="2546"/>
                      <a:pt x="212803" y="488"/>
                    </a:cubicBezTo>
                    <a:cubicBezTo>
                      <a:pt x="221719" y="-1226"/>
                      <a:pt x="230634" y="1860"/>
                      <a:pt x="238864" y="5289"/>
                    </a:cubicBezTo>
                    <a:cubicBezTo>
                      <a:pt x="304701" y="31007"/>
                      <a:pt x="357164" y="70783"/>
                      <a:pt x="419229" y="102673"/>
                    </a:cubicBezTo>
                    <a:cubicBezTo>
                      <a:pt x="492952" y="141077"/>
                      <a:pt x="564961" y="191484"/>
                      <a:pt x="609538" y="263493"/>
                    </a:cubicBezTo>
                    <a:cubicBezTo>
                      <a:pt x="647257" y="324529"/>
                      <a:pt x="661659" y="396195"/>
                      <a:pt x="677433" y="466832"/>
                    </a:cubicBezTo>
                    <a:cubicBezTo>
                      <a:pt x="677433" y="466832"/>
                      <a:pt x="677433" y="466832"/>
                      <a:pt x="677433" y="466832"/>
                    </a:cubicBezTo>
                    <a:cubicBezTo>
                      <a:pt x="678804" y="473348"/>
                      <a:pt x="680176" y="479863"/>
                      <a:pt x="681891" y="486721"/>
                    </a:cubicBezTo>
                    <a:cubicBezTo>
                      <a:pt x="695949" y="547757"/>
                      <a:pt x="712752" y="607421"/>
                      <a:pt x="748070" y="658514"/>
                    </a:cubicBezTo>
                    <a:cubicBezTo>
                      <a:pt x="750471" y="661943"/>
                      <a:pt x="753214" y="665714"/>
                      <a:pt x="755957" y="670172"/>
                    </a:cubicBezTo>
                    <a:cubicBezTo>
                      <a:pt x="765215" y="683888"/>
                      <a:pt x="775845" y="701719"/>
                      <a:pt x="783732" y="719893"/>
                    </a:cubicBezTo>
                    <a:cubicBezTo>
                      <a:pt x="788875" y="732237"/>
                      <a:pt x="792990" y="744924"/>
                      <a:pt x="793676" y="756583"/>
                    </a:cubicBezTo>
                    <a:cubicBezTo>
                      <a:pt x="794019" y="761041"/>
                      <a:pt x="793676" y="765498"/>
                      <a:pt x="792990" y="769613"/>
                    </a:cubicBezTo>
                    <a:cubicBezTo>
                      <a:pt x="792990" y="770642"/>
                      <a:pt x="792647" y="771671"/>
                      <a:pt x="792304" y="772699"/>
                    </a:cubicBezTo>
                    <a:cubicBezTo>
                      <a:pt x="789904" y="778529"/>
                      <a:pt x="787846" y="782986"/>
                      <a:pt x="785103" y="78675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46" name="Google Shape;46;p2"/>
              <p:cNvGrpSpPr/>
              <p:nvPr/>
            </p:nvGrpSpPr>
            <p:grpSpPr>
              <a:xfrm>
                <a:off x="7344156" y="1838898"/>
                <a:ext cx="968464" cy="529838"/>
                <a:chOff x="7344156" y="1838898"/>
                <a:chExt cx="968464" cy="529838"/>
              </a:xfrm>
            </p:grpSpPr>
            <p:sp>
              <p:nvSpPr>
                <p:cNvPr id="47" name="Google Shape;47;p2"/>
                <p:cNvSpPr/>
                <p:nvPr/>
              </p:nvSpPr>
              <p:spPr>
                <a:xfrm>
                  <a:off x="7344409" y="1838898"/>
                  <a:ext cx="968211" cy="529838"/>
                </a:xfrm>
                <a:custGeom>
                  <a:rect b="b" l="l" r="r" t="t"/>
                  <a:pathLst>
                    <a:path extrusionOk="0" h="529838" w="968211">
                      <a:moveTo>
                        <a:pt x="944093" y="351890"/>
                      </a:moveTo>
                      <a:cubicBezTo>
                        <a:pt x="916661" y="377265"/>
                        <a:pt x="860768" y="401611"/>
                        <a:pt x="828193" y="424928"/>
                      </a:cubicBezTo>
                      <a:cubicBezTo>
                        <a:pt x="812762" y="435901"/>
                        <a:pt x="796989" y="446530"/>
                        <a:pt x="780873" y="456475"/>
                      </a:cubicBezTo>
                      <a:cubicBezTo>
                        <a:pt x="774700" y="460246"/>
                        <a:pt x="768528" y="464018"/>
                        <a:pt x="762356" y="467447"/>
                      </a:cubicBezTo>
                      <a:cubicBezTo>
                        <a:pt x="695148" y="506881"/>
                        <a:pt x="621081" y="535684"/>
                        <a:pt x="541871" y="528826"/>
                      </a:cubicBezTo>
                      <a:cubicBezTo>
                        <a:pt x="456489" y="521626"/>
                        <a:pt x="385166" y="477049"/>
                        <a:pt x="314872" y="430757"/>
                      </a:cubicBezTo>
                      <a:cubicBezTo>
                        <a:pt x="306985" y="425614"/>
                        <a:pt x="298755" y="420127"/>
                        <a:pt x="290526" y="414984"/>
                      </a:cubicBezTo>
                      <a:cubicBezTo>
                        <a:pt x="257264" y="393381"/>
                        <a:pt x="224003" y="372464"/>
                        <a:pt x="189027" y="355662"/>
                      </a:cubicBezTo>
                      <a:cubicBezTo>
                        <a:pt x="184227" y="353262"/>
                        <a:pt x="179426" y="351204"/>
                        <a:pt x="174625" y="349147"/>
                      </a:cubicBezTo>
                      <a:cubicBezTo>
                        <a:pt x="148222" y="337831"/>
                        <a:pt x="108789" y="337831"/>
                        <a:pt x="74499" y="332345"/>
                      </a:cubicBezTo>
                      <a:cubicBezTo>
                        <a:pt x="60783" y="330287"/>
                        <a:pt x="48095" y="327201"/>
                        <a:pt x="37123" y="322058"/>
                      </a:cubicBezTo>
                      <a:cubicBezTo>
                        <a:pt x="29578" y="318629"/>
                        <a:pt x="22720" y="314171"/>
                        <a:pt x="17577" y="307999"/>
                      </a:cubicBezTo>
                      <a:cubicBezTo>
                        <a:pt x="16891" y="307313"/>
                        <a:pt x="16206" y="306627"/>
                        <a:pt x="15862" y="305941"/>
                      </a:cubicBezTo>
                      <a:cubicBezTo>
                        <a:pt x="8662" y="297369"/>
                        <a:pt x="4204" y="289482"/>
                        <a:pt x="2146" y="282281"/>
                      </a:cubicBezTo>
                      <a:cubicBezTo>
                        <a:pt x="1118" y="278852"/>
                        <a:pt x="432" y="275423"/>
                        <a:pt x="89" y="272337"/>
                      </a:cubicBezTo>
                      <a:cubicBezTo>
                        <a:pt x="-254" y="268565"/>
                        <a:pt x="432" y="264793"/>
                        <a:pt x="1461" y="261364"/>
                      </a:cubicBezTo>
                      <a:cubicBezTo>
                        <a:pt x="2146" y="258278"/>
                        <a:pt x="3518" y="255192"/>
                        <a:pt x="5233" y="252449"/>
                      </a:cubicBezTo>
                      <a:cubicBezTo>
                        <a:pt x="7633" y="248677"/>
                        <a:pt x="10376" y="244905"/>
                        <a:pt x="14148" y="241476"/>
                      </a:cubicBezTo>
                      <a:cubicBezTo>
                        <a:pt x="17234" y="238390"/>
                        <a:pt x="20663" y="235647"/>
                        <a:pt x="24435" y="233247"/>
                      </a:cubicBezTo>
                      <a:cubicBezTo>
                        <a:pt x="50496" y="215416"/>
                        <a:pt x="91644" y="205815"/>
                        <a:pt x="115303" y="201014"/>
                      </a:cubicBezTo>
                      <a:cubicBezTo>
                        <a:pt x="252807" y="172553"/>
                        <a:pt x="352591" y="46366"/>
                        <a:pt x="488379" y="10705"/>
                      </a:cubicBezTo>
                      <a:cubicBezTo>
                        <a:pt x="608737" y="-21185"/>
                        <a:pt x="732867" y="23392"/>
                        <a:pt x="848081" y="75856"/>
                      </a:cubicBezTo>
                      <a:cubicBezTo>
                        <a:pt x="858025" y="80313"/>
                        <a:pt x="867626" y="84771"/>
                        <a:pt x="877228" y="89229"/>
                      </a:cubicBezTo>
                      <a:cubicBezTo>
                        <a:pt x="882714" y="91972"/>
                        <a:pt x="888200" y="94372"/>
                        <a:pt x="893687" y="97115"/>
                      </a:cubicBezTo>
                      <a:cubicBezTo>
                        <a:pt x="914947" y="107059"/>
                        <a:pt x="956437" y="141007"/>
                        <a:pt x="965696" y="163295"/>
                      </a:cubicBezTo>
                      <a:cubicBezTo>
                        <a:pt x="970839" y="175639"/>
                        <a:pt x="967410" y="187984"/>
                        <a:pt x="961581" y="200328"/>
                      </a:cubicBezTo>
                      <a:cubicBezTo>
                        <a:pt x="960209" y="203071"/>
                        <a:pt x="958838" y="205815"/>
                        <a:pt x="957466" y="208901"/>
                      </a:cubicBezTo>
                      <a:cubicBezTo>
                        <a:pt x="953351" y="217130"/>
                        <a:pt x="948894" y="225360"/>
                        <a:pt x="946493" y="233932"/>
                      </a:cubicBezTo>
                      <a:cubicBezTo>
                        <a:pt x="945465" y="237361"/>
                        <a:pt x="944436" y="240790"/>
                        <a:pt x="944093" y="243877"/>
                      </a:cubicBezTo>
                      <a:cubicBezTo>
                        <a:pt x="943750" y="245591"/>
                        <a:pt x="943750" y="247306"/>
                        <a:pt x="943750" y="248677"/>
                      </a:cubicBezTo>
                      <a:cubicBezTo>
                        <a:pt x="943064" y="278852"/>
                        <a:pt x="961238" y="298055"/>
                        <a:pt x="961924" y="318286"/>
                      </a:cubicBezTo>
                      <a:cubicBezTo>
                        <a:pt x="961924" y="321372"/>
                        <a:pt x="961581" y="324801"/>
                        <a:pt x="960552" y="327887"/>
                      </a:cubicBezTo>
                      <a:cubicBezTo>
                        <a:pt x="958152" y="335431"/>
                        <a:pt x="953008" y="343318"/>
                        <a:pt x="944093" y="35189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 name="Google Shape;48;p2"/>
                <p:cNvSpPr/>
                <p:nvPr/>
              </p:nvSpPr>
              <p:spPr>
                <a:xfrm>
                  <a:off x="7358214" y="1903101"/>
                  <a:ext cx="863079" cy="180222"/>
                </a:xfrm>
                <a:custGeom>
                  <a:rect b="b" l="l" r="r" t="t"/>
                  <a:pathLst>
                    <a:path extrusionOk="0" h="180222" w="863079">
                      <a:moveTo>
                        <a:pt x="863080" y="25025"/>
                      </a:moveTo>
                      <a:cubicBezTo>
                        <a:pt x="845935" y="22282"/>
                        <a:pt x="828790" y="20224"/>
                        <a:pt x="811645" y="18167"/>
                      </a:cubicBezTo>
                      <a:cubicBezTo>
                        <a:pt x="728663" y="8223"/>
                        <a:pt x="643624" y="3765"/>
                        <a:pt x="561328" y="20567"/>
                      </a:cubicBezTo>
                      <a:cubicBezTo>
                        <a:pt x="483146" y="36684"/>
                        <a:pt x="409766" y="69602"/>
                        <a:pt x="336728" y="101149"/>
                      </a:cubicBezTo>
                      <a:cubicBezTo>
                        <a:pt x="231800" y="146412"/>
                        <a:pt x="114872" y="191674"/>
                        <a:pt x="0" y="177615"/>
                      </a:cubicBezTo>
                      <a:cubicBezTo>
                        <a:pt x="3086" y="174529"/>
                        <a:pt x="6515" y="171786"/>
                        <a:pt x="10287" y="169386"/>
                      </a:cubicBezTo>
                      <a:cubicBezTo>
                        <a:pt x="70637" y="174872"/>
                        <a:pt x="132017" y="164928"/>
                        <a:pt x="190310" y="147440"/>
                      </a:cubicBezTo>
                      <a:cubicBezTo>
                        <a:pt x="337071" y="103892"/>
                        <a:pt x="468059" y="15767"/>
                        <a:pt x="623735" y="2394"/>
                      </a:cubicBezTo>
                      <a:cubicBezTo>
                        <a:pt x="693687" y="-3436"/>
                        <a:pt x="764324" y="2051"/>
                        <a:pt x="833933" y="11652"/>
                      </a:cubicBezTo>
                      <a:cubicBezTo>
                        <a:pt x="843534" y="16110"/>
                        <a:pt x="853135" y="20567"/>
                        <a:pt x="863080" y="2502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 name="Google Shape;49;p2"/>
                <p:cNvSpPr/>
                <p:nvPr/>
              </p:nvSpPr>
              <p:spPr>
                <a:xfrm>
                  <a:off x="7345184" y="2028078"/>
                  <a:ext cx="960462" cy="81189"/>
                </a:xfrm>
                <a:custGeom>
                  <a:rect b="b" l="l" r="r" t="t"/>
                  <a:pathLst>
                    <a:path extrusionOk="0" h="81189" w="960462">
                      <a:moveTo>
                        <a:pt x="960463" y="11148"/>
                      </a:moveTo>
                      <a:cubicBezTo>
                        <a:pt x="959091" y="13891"/>
                        <a:pt x="957719" y="16634"/>
                        <a:pt x="956348" y="19720"/>
                      </a:cubicBezTo>
                      <a:cubicBezTo>
                        <a:pt x="898741" y="10462"/>
                        <a:pt x="840448" y="7719"/>
                        <a:pt x="781812" y="9776"/>
                      </a:cubicBezTo>
                      <a:cubicBezTo>
                        <a:pt x="521208" y="18006"/>
                        <a:pt x="260947" y="109217"/>
                        <a:pt x="0" y="72527"/>
                      </a:cubicBezTo>
                      <a:cubicBezTo>
                        <a:pt x="686" y="69441"/>
                        <a:pt x="2057" y="66354"/>
                        <a:pt x="3772" y="63611"/>
                      </a:cubicBezTo>
                      <a:cubicBezTo>
                        <a:pt x="63779" y="71841"/>
                        <a:pt x="124815" y="73555"/>
                        <a:pt x="185509" y="70469"/>
                      </a:cubicBezTo>
                      <a:cubicBezTo>
                        <a:pt x="443369" y="57782"/>
                        <a:pt x="702945" y="-30686"/>
                        <a:pt x="960463" y="1114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 name="Google Shape;50;p2"/>
                <p:cNvSpPr/>
                <p:nvPr/>
              </p:nvSpPr>
              <p:spPr>
                <a:xfrm>
                  <a:off x="7344156" y="2072830"/>
                  <a:ext cx="946404" cy="74251"/>
                </a:xfrm>
                <a:custGeom>
                  <a:rect b="b" l="l" r="r" t="t"/>
                  <a:pathLst>
                    <a:path extrusionOk="0" h="74251" w="946404">
                      <a:moveTo>
                        <a:pt x="944004" y="9944"/>
                      </a:moveTo>
                      <a:cubicBezTo>
                        <a:pt x="901827" y="22631"/>
                        <a:pt x="858965" y="32918"/>
                        <a:pt x="815416" y="40805"/>
                      </a:cubicBezTo>
                      <a:cubicBezTo>
                        <a:pt x="676885" y="66523"/>
                        <a:pt x="535610" y="71666"/>
                        <a:pt x="395364" y="72695"/>
                      </a:cubicBezTo>
                      <a:cubicBezTo>
                        <a:pt x="265405" y="73724"/>
                        <a:pt x="128930" y="81610"/>
                        <a:pt x="2057" y="48692"/>
                      </a:cubicBezTo>
                      <a:cubicBezTo>
                        <a:pt x="1029" y="45263"/>
                        <a:pt x="343" y="41834"/>
                        <a:pt x="0" y="38748"/>
                      </a:cubicBezTo>
                      <a:cubicBezTo>
                        <a:pt x="68237" y="56921"/>
                        <a:pt x="139217" y="62065"/>
                        <a:pt x="210198" y="63437"/>
                      </a:cubicBezTo>
                      <a:cubicBezTo>
                        <a:pt x="453657" y="68237"/>
                        <a:pt x="710489" y="70980"/>
                        <a:pt x="946404" y="0"/>
                      </a:cubicBezTo>
                      <a:cubicBezTo>
                        <a:pt x="945032" y="3086"/>
                        <a:pt x="944347" y="6515"/>
                        <a:pt x="944004" y="994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1" name="Google Shape;51;p2"/>
                <p:cNvSpPr/>
                <p:nvPr/>
              </p:nvSpPr>
              <p:spPr>
                <a:xfrm>
                  <a:off x="7360272" y="2144839"/>
                  <a:ext cx="945718" cy="69479"/>
                </a:xfrm>
                <a:custGeom>
                  <a:rect b="b" l="l" r="r" t="t"/>
                  <a:pathLst>
                    <a:path extrusionOk="0" h="69479" w="945718">
                      <a:moveTo>
                        <a:pt x="944347" y="22289"/>
                      </a:moveTo>
                      <a:cubicBezTo>
                        <a:pt x="914515" y="31890"/>
                        <a:pt x="884339" y="40119"/>
                        <a:pt x="853478" y="46292"/>
                      </a:cubicBezTo>
                      <a:cubicBezTo>
                        <a:pt x="776669" y="61379"/>
                        <a:pt x="698488" y="65494"/>
                        <a:pt x="620649" y="67551"/>
                      </a:cubicBezTo>
                      <a:cubicBezTo>
                        <a:pt x="544183" y="69609"/>
                        <a:pt x="467373" y="70295"/>
                        <a:pt x="390906" y="68237"/>
                      </a:cubicBezTo>
                      <a:cubicBezTo>
                        <a:pt x="318211" y="66180"/>
                        <a:pt x="245174" y="61036"/>
                        <a:pt x="173165" y="49721"/>
                      </a:cubicBezTo>
                      <a:cubicBezTo>
                        <a:pt x="134760" y="43891"/>
                        <a:pt x="96355" y="36347"/>
                        <a:pt x="58636" y="26403"/>
                      </a:cubicBezTo>
                      <a:cubicBezTo>
                        <a:pt x="46292" y="23317"/>
                        <a:pt x="33604" y="19888"/>
                        <a:pt x="21260" y="16116"/>
                      </a:cubicBezTo>
                      <a:cubicBezTo>
                        <a:pt x="13716" y="12687"/>
                        <a:pt x="6858" y="8230"/>
                        <a:pt x="1715" y="2057"/>
                      </a:cubicBezTo>
                      <a:cubicBezTo>
                        <a:pt x="1029" y="1372"/>
                        <a:pt x="343" y="686"/>
                        <a:pt x="0" y="0"/>
                      </a:cubicBezTo>
                      <a:cubicBezTo>
                        <a:pt x="63094" y="20574"/>
                        <a:pt x="127902" y="34633"/>
                        <a:pt x="193739" y="43548"/>
                      </a:cubicBezTo>
                      <a:cubicBezTo>
                        <a:pt x="345301" y="64465"/>
                        <a:pt x="500291" y="62408"/>
                        <a:pt x="652882" y="57264"/>
                      </a:cubicBezTo>
                      <a:cubicBezTo>
                        <a:pt x="727977" y="54521"/>
                        <a:pt x="803415" y="48692"/>
                        <a:pt x="876796" y="31890"/>
                      </a:cubicBezTo>
                      <a:cubicBezTo>
                        <a:pt x="900113" y="26403"/>
                        <a:pt x="923087" y="19888"/>
                        <a:pt x="945718" y="12344"/>
                      </a:cubicBezTo>
                      <a:cubicBezTo>
                        <a:pt x="945718" y="15773"/>
                        <a:pt x="945376" y="18860"/>
                        <a:pt x="944347" y="222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 name="Google Shape;52;p2"/>
                <p:cNvSpPr/>
                <p:nvPr/>
              </p:nvSpPr>
              <p:spPr>
                <a:xfrm>
                  <a:off x="7634592" y="2253538"/>
                  <a:ext cx="490690" cy="57487"/>
                </a:xfrm>
                <a:custGeom>
                  <a:rect b="b" l="l" r="r" t="t"/>
                  <a:pathLst>
                    <a:path extrusionOk="0" h="57487" w="490690">
                      <a:moveTo>
                        <a:pt x="490690" y="41491"/>
                      </a:moveTo>
                      <a:cubicBezTo>
                        <a:pt x="484518" y="45263"/>
                        <a:pt x="478346" y="49035"/>
                        <a:pt x="472174" y="52464"/>
                      </a:cubicBezTo>
                      <a:cubicBezTo>
                        <a:pt x="322326" y="65494"/>
                        <a:pt x="170422" y="53150"/>
                        <a:pt x="24346" y="15773"/>
                      </a:cubicBezTo>
                      <a:cubicBezTo>
                        <a:pt x="16459" y="10630"/>
                        <a:pt x="8230" y="5144"/>
                        <a:pt x="0" y="0"/>
                      </a:cubicBezTo>
                      <a:cubicBezTo>
                        <a:pt x="29833" y="8573"/>
                        <a:pt x="59665" y="15773"/>
                        <a:pt x="90183" y="21945"/>
                      </a:cubicBezTo>
                      <a:cubicBezTo>
                        <a:pt x="221857" y="49035"/>
                        <a:pt x="357302" y="55207"/>
                        <a:pt x="490690" y="4149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53" name="Google Shape;53;p2"/>
              <p:cNvSpPr/>
              <p:nvPr/>
            </p:nvSpPr>
            <p:spPr>
              <a:xfrm>
                <a:off x="6474904" y="2035023"/>
                <a:ext cx="879538" cy="586904"/>
              </a:xfrm>
              <a:custGeom>
                <a:rect b="b" l="l" r="r" t="t"/>
                <a:pathLst>
                  <a:path extrusionOk="0" h="586904" w="879538">
                    <a:moveTo>
                      <a:pt x="869937" y="82042"/>
                    </a:moveTo>
                    <a:cubicBezTo>
                      <a:pt x="868566" y="84099"/>
                      <a:pt x="866851" y="86499"/>
                      <a:pt x="865137" y="88557"/>
                    </a:cubicBezTo>
                    <a:cubicBezTo>
                      <a:pt x="861365" y="93014"/>
                      <a:pt x="856907" y="97472"/>
                      <a:pt x="852449" y="101587"/>
                    </a:cubicBezTo>
                    <a:cubicBezTo>
                      <a:pt x="845249" y="108102"/>
                      <a:pt x="837019" y="114274"/>
                      <a:pt x="828104" y="120446"/>
                    </a:cubicBezTo>
                    <a:cubicBezTo>
                      <a:pt x="827418" y="120789"/>
                      <a:pt x="826732" y="121475"/>
                      <a:pt x="826046" y="121818"/>
                    </a:cubicBezTo>
                    <a:cubicBezTo>
                      <a:pt x="821931" y="124904"/>
                      <a:pt x="817474" y="127647"/>
                      <a:pt x="813016" y="130733"/>
                    </a:cubicBezTo>
                    <a:cubicBezTo>
                      <a:pt x="792442" y="144792"/>
                      <a:pt x="772211" y="158165"/>
                      <a:pt x="760209" y="173939"/>
                    </a:cubicBezTo>
                    <a:cubicBezTo>
                      <a:pt x="741007" y="198628"/>
                      <a:pt x="724548" y="225374"/>
                      <a:pt x="708774" y="252806"/>
                    </a:cubicBezTo>
                    <a:cubicBezTo>
                      <a:pt x="708774" y="252806"/>
                      <a:pt x="708774" y="252806"/>
                      <a:pt x="708774" y="252806"/>
                    </a:cubicBezTo>
                    <a:cubicBezTo>
                      <a:pt x="702602" y="263779"/>
                      <a:pt x="696773" y="274409"/>
                      <a:pt x="690601" y="285381"/>
                    </a:cubicBezTo>
                    <a:cubicBezTo>
                      <a:pt x="645681" y="368363"/>
                      <a:pt x="603847" y="454088"/>
                      <a:pt x="523265" y="507238"/>
                    </a:cubicBezTo>
                    <a:cubicBezTo>
                      <a:pt x="464972" y="545642"/>
                      <a:pt x="398107" y="545985"/>
                      <a:pt x="335699" y="571360"/>
                    </a:cubicBezTo>
                    <a:cubicBezTo>
                      <a:pt x="258890" y="602564"/>
                      <a:pt x="234201" y="581304"/>
                      <a:pt x="158077" y="555587"/>
                    </a:cubicBezTo>
                    <a:cubicBezTo>
                      <a:pt x="148133" y="552158"/>
                      <a:pt x="138875" y="552158"/>
                      <a:pt x="129273" y="551472"/>
                    </a:cubicBezTo>
                    <a:cubicBezTo>
                      <a:pt x="129273" y="551472"/>
                      <a:pt x="129273" y="551472"/>
                      <a:pt x="129273" y="551472"/>
                    </a:cubicBezTo>
                    <a:cubicBezTo>
                      <a:pt x="122072" y="550786"/>
                      <a:pt x="115214" y="549757"/>
                      <a:pt x="108356" y="546671"/>
                    </a:cubicBezTo>
                    <a:cubicBezTo>
                      <a:pt x="105270" y="545300"/>
                      <a:pt x="101841" y="543242"/>
                      <a:pt x="98755" y="540842"/>
                    </a:cubicBezTo>
                    <a:cubicBezTo>
                      <a:pt x="82982" y="528155"/>
                      <a:pt x="76467" y="514439"/>
                      <a:pt x="74409" y="499694"/>
                    </a:cubicBezTo>
                    <a:cubicBezTo>
                      <a:pt x="74066" y="496608"/>
                      <a:pt x="73724" y="493865"/>
                      <a:pt x="73724" y="490778"/>
                    </a:cubicBezTo>
                    <a:cubicBezTo>
                      <a:pt x="73038" y="467461"/>
                      <a:pt x="80239" y="442772"/>
                      <a:pt x="76467" y="419112"/>
                    </a:cubicBezTo>
                    <a:cubicBezTo>
                      <a:pt x="76124" y="417741"/>
                      <a:pt x="75781" y="416026"/>
                      <a:pt x="75781" y="414655"/>
                    </a:cubicBezTo>
                    <a:cubicBezTo>
                      <a:pt x="75438" y="413283"/>
                      <a:pt x="75095" y="411569"/>
                      <a:pt x="74409" y="410197"/>
                    </a:cubicBezTo>
                    <a:cubicBezTo>
                      <a:pt x="71666" y="402996"/>
                      <a:pt x="67208" y="396138"/>
                      <a:pt x="62751" y="389623"/>
                    </a:cubicBezTo>
                    <a:cubicBezTo>
                      <a:pt x="57950" y="382422"/>
                      <a:pt x="53150" y="374878"/>
                      <a:pt x="48349" y="367677"/>
                    </a:cubicBezTo>
                    <a:cubicBezTo>
                      <a:pt x="46634" y="364934"/>
                      <a:pt x="45263" y="362534"/>
                      <a:pt x="43548" y="359791"/>
                    </a:cubicBezTo>
                    <a:cubicBezTo>
                      <a:pt x="35662" y="346760"/>
                      <a:pt x="28118" y="333387"/>
                      <a:pt x="20574" y="319671"/>
                    </a:cubicBezTo>
                    <a:cubicBezTo>
                      <a:pt x="19202" y="316928"/>
                      <a:pt x="17831" y="314185"/>
                      <a:pt x="16116" y="311442"/>
                    </a:cubicBezTo>
                    <a:cubicBezTo>
                      <a:pt x="13373" y="305955"/>
                      <a:pt x="10630" y="300812"/>
                      <a:pt x="7887" y="295325"/>
                    </a:cubicBezTo>
                    <a:cubicBezTo>
                      <a:pt x="2743" y="285038"/>
                      <a:pt x="343" y="274409"/>
                      <a:pt x="0" y="263436"/>
                    </a:cubicBezTo>
                    <a:cubicBezTo>
                      <a:pt x="0" y="258978"/>
                      <a:pt x="0" y="254520"/>
                      <a:pt x="686" y="250063"/>
                    </a:cubicBezTo>
                    <a:cubicBezTo>
                      <a:pt x="8230" y="192112"/>
                      <a:pt x="73381" y="135191"/>
                      <a:pt x="119672" y="112903"/>
                    </a:cubicBezTo>
                    <a:cubicBezTo>
                      <a:pt x="182766" y="82727"/>
                      <a:pt x="254089" y="43637"/>
                      <a:pt x="321983" y="26835"/>
                    </a:cubicBezTo>
                    <a:cubicBezTo>
                      <a:pt x="393306" y="9347"/>
                      <a:pt x="468059" y="18262"/>
                      <a:pt x="541782" y="24777"/>
                    </a:cubicBezTo>
                    <a:cubicBezTo>
                      <a:pt x="567157" y="27178"/>
                      <a:pt x="592531" y="28892"/>
                      <a:pt x="617906" y="29578"/>
                    </a:cubicBezTo>
                    <a:cubicBezTo>
                      <a:pt x="639851" y="30264"/>
                      <a:pt x="661797" y="29578"/>
                      <a:pt x="683400" y="26835"/>
                    </a:cubicBezTo>
                    <a:cubicBezTo>
                      <a:pt x="683400" y="26835"/>
                      <a:pt x="683400" y="26835"/>
                      <a:pt x="683400" y="26835"/>
                    </a:cubicBezTo>
                    <a:cubicBezTo>
                      <a:pt x="697116" y="25463"/>
                      <a:pt x="710489" y="23063"/>
                      <a:pt x="723862" y="19977"/>
                    </a:cubicBezTo>
                    <a:cubicBezTo>
                      <a:pt x="728663" y="18948"/>
                      <a:pt x="733120" y="17576"/>
                      <a:pt x="737921" y="16205"/>
                    </a:cubicBezTo>
                    <a:cubicBezTo>
                      <a:pt x="738264" y="16205"/>
                      <a:pt x="738264" y="16205"/>
                      <a:pt x="738607" y="16205"/>
                    </a:cubicBezTo>
                    <a:lnTo>
                      <a:pt x="738607" y="16205"/>
                    </a:lnTo>
                    <a:cubicBezTo>
                      <a:pt x="739292" y="16205"/>
                      <a:pt x="739978" y="15862"/>
                      <a:pt x="740664" y="15519"/>
                    </a:cubicBezTo>
                    <a:cubicBezTo>
                      <a:pt x="763638" y="8661"/>
                      <a:pt x="803758" y="-2312"/>
                      <a:pt x="834962" y="431"/>
                    </a:cubicBezTo>
                    <a:cubicBezTo>
                      <a:pt x="851421" y="1803"/>
                      <a:pt x="865137" y="6946"/>
                      <a:pt x="873023" y="18262"/>
                    </a:cubicBezTo>
                    <a:cubicBezTo>
                      <a:pt x="875081" y="21348"/>
                      <a:pt x="876795" y="24777"/>
                      <a:pt x="877824" y="28549"/>
                    </a:cubicBezTo>
                    <a:cubicBezTo>
                      <a:pt x="878167" y="29578"/>
                      <a:pt x="878510" y="30607"/>
                      <a:pt x="878510" y="31635"/>
                    </a:cubicBezTo>
                    <a:cubicBezTo>
                      <a:pt x="878510" y="31978"/>
                      <a:pt x="878510" y="31978"/>
                      <a:pt x="878510" y="32321"/>
                    </a:cubicBezTo>
                    <a:cubicBezTo>
                      <a:pt x="879196" y="35064"/>
                      <a:pt x="879539" y="37807"/>
                      <a:pt x="879539" y="40894"/>
                    </a:cubicBezTo>
                    <a:cubicBezTo>
                      <a:pt x="879539" y="42265"/>
                      <a:pt x="879539" y="43980"/>
                      <a:pt x="879539" y="45694"/>
                    </a:cubicBezTo>
                    <a:cubicBezTo>
                      <a:pt x="879539" y="46380"/>
                      <a:pt x="879539" y="47409"/>
                      <a:pt x="879539" y="48094"/>
                    </a:cubicBezTo>
                    <a:cubicBezTo>
                      <a:pt x="879539" y="49466"/>
                      <a:pt x="879196" y="50838"/>
                      <a:pt x="879196" y="52552"/>
                    </a:cubicBezTo>
                    <a:cubicBezTo>
                      <a:pt x="879196" y="53924"/>
                      <a:pt x="878853" y="55295"/>
                      <a:pt x="878510" y="57010"/>
                    </a:cubicBezTo>
                    <a:cubicBezTo>
                      <a:pt x="878510" y="57010"/>
                      <a:pt x="878510" y="57010"/>
                      <a:pt x="878510" y="57010"/>
                    </a:cubicBezTo>
                    <a:cubicBezTo>
                      <a:pt x="878510" y="58039"/>
                      <a:pt x="878167" y="58724"/>
                      <a:pt x="878167" y="59753"/>
                    </a:cubicBezTo>
                    <a:cubicBezTo>
                      <a:pt x="878167" y="59753"/>
                      <a:pt x="878167" y="59753"/>
                      <a:pt x="878167" y="59753"/>
                    </a:cubicBezTo>
                    <a:cubicBezTo>
                      <a:pt x="878167" y="60439"/>
                      <a:pt x="877824" y="61468"/>
                      <a:pt x="877481" y="62496"/>
                    </a:cubicBezTo>
                    <a:cubicBezTo>
                      <a:pt x="877481" y="62839"/>
                      <a:pt x="877481" y="62839"/>
                      <a:pt x="877481" y="63182"/>
                    </a:cubicBezTo>
                    <a:cubicBezTo>
                      <a:pt x="877138" y="69697"/>
                      <a:pt x="874052" y="75869"/>
                      <a:pt x="869937" y="8204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 name="Google Shape;54;p2"/>
              <p:cNvSpPr/>
              <p:nvPr/>
            </p:nvSpPr>
            <p:spPr>
              <a:xfrm>
                <a:off x="6475933" y="2060143"/>
                <a:ext cx="617905" cy="238315"/>
              </a:xfrm>
              <a:custGeom>
                <a:rect b="b" l="l" r="r" t="t"/>
                <a:pathLst>
                  <a:path extrusionOk="0" h="238315" w="617905">
                    <a:moveTo>
                      <a:pt x="541782" y="0"/>
                    </a:moveTo>
                    <a:cubicBezTo>
                      <a:pt x="567156" y="2400"/>
                      <a:pt x="592531" y="4115"/>
                      <a:pt x="617906" y="4801"/>
                    </a:cubicBezTo>
                    <a:cubicBezTo>
                      <a:pt x="389877" y="17831"/>
                      <a:pt x="155676" y="71323"/>
                      <a:pt x="0" y="238316"/>
                    </a:cubicBezTo>
                    <a:cubicBezTo>
                      <a:pt x="0" y="233858"/>
                      <a:pt x="0" y="229400"/>
                      <a:pt x="686" y="224943"/>
                    </a:cubicBezTo>
                    <a:cubicBezTo>
                      <a:pt x="34290" y="190653"/>
                      <a:pt x="72009" y="160477"/>
                      <a:pt x="112814" y="134417"/>
                    </a:cubicBezTo>
                    <a:cubicBezTo>
                      <a:pt x="241401" y="52121"/>
                      <a:pt x="391249" y="14059"/>
                      <a:pt x="541782"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 name="Google Shape;55;p2"/>
              <p:cNvSpPr/>
              <p:nvPr/>
            </p:nvSpPr>
            <p:spPr>
              <a:xfrm>
                <a:off x="7159332" y="2051570"/>
                <a:ext cx="194424" cy="12001"/>
              </a:xfrm>
              <a:custGeom>
                <a:rect b="b" l="l" r="r" t="t"/>
                <a:pathLst>
                  <a:path extrusionOk="0" h="12001" w="194424">
                    <a:moveTo>
                      <a:pt x="194425" y="12002"/>
                    </a:moveTo>
                    <a:cubicBezTo>
                      <a:pt x="178651" y="11659"/>
                      <a:pt x="163220" y="11316"/>
                      <a:pt x="147447" y="10973"/>
                    </a:cubicBezTo>
                    <a:cubicBezTo>
                      <a:pt x="137846" y="10630"/>
                      <a:pt x="127902" y="10630"/>
                      <a:pt x="117958" y="10287"/>
                    </a:cubicBezTo>
                    <a:cubicBezTo>
                      <a:pt x="95326" y="9944"/>
                      <a:pt x="72009" y="9601"/>
                      <a:pt x="49035" y="9944"/>
                    </a:cubicBezTo>
                    <a:cubicBezTo>
                      <a:pt x="48006" y="9944"/>
                      <a:pt x="46634" y="9944"/>
                      <a:pt x="45606" y="9944"/>
                    </a:cubicBezTo>
                    <a:cubicBezTo>
                      <a:pt x="30518" y="9944"/>
                      <a:pt x="15088" y="10287"/>
                      <a:pt x="0" y="10630"/>
                    </a:cubicBezTo>
                    <a:cubicBezTo>
                      <a:pt x="13716" y="9258"/>
                      <a:pt x="27089" y="6858"/>
                      <a:pt x="40462" y="3772"/>
                    </a:cubicBezTo>
                    <a:cubicBezTo>
                      <a:pt x="38748" y="2400"/>
                      <a:pt x="37033" y="1372"/>
                      <a:pt x="35319" y="0"/>
                    </a:cubicBezTo>
                    <a:cubicBezTo>
                      <a:pt x="41834" y="0"/>
                      <a:pt x="48006" y="0"/>
                      <a:pt x="54521" y="0"/>
                    </a:cubicBezTo>
                    <a:cubicBezTo>
                      <a:pt x="54864" y="0"/>
                      <a:pt x="54864" y="0"/>
                      <a:pt x="54864" y="0"/>
                    </a:cubicBezTo>
                    <a:cubicBezTo>
                      <a:pt x="86068" y="0"/>
                      <a:pt x="117272" y="343"/>
                      <a:pt x="148476" y="686"/>
                    </a:cubicBezTo>
                    <a:cubicBezTo>
                      <a:pt x="162192" y="1029"/>
                      <a:pt x="175565" y="1372"/>
                      <a:pt x="189281" y="1715"/>
                    </a:cubicBezTo>
                    <a:cubicBezTo>
                      <a:pt x="191681" y="4801"/>
                      <a:pt x="193396" y="8230"/>
                      <a:pt x="194425" y="1200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 name="Google Shape;56;p2"/>
              <p:cNvSpPr/>
              <p:nvPr/>
            </p:nvSpPr>
            <p:spPr>
              <a:xfrm>
                <a:off x="6491706" y="2066658"/>
                <a:ext cx="863765" cy="287692"/>
              </a:xfrm>
              <a:custGeom>
                <a:rect b="b" l="l" r="r" t="t"/>
                <a:pathLst>
                  <a:path extrusionOk="0" h="287692" w="863765">
                    <a:moveTo>
                      <a:pt x="863765" y="9258"/>
                    </a:moveTo>
                    <a:cubicBezTo>
                      <a:pt x="828104" y="18516"/>
                      <a:pt x="792442" y="27775"/>
                      <a:pt x="756780" y="37033"/>
                    </a:cubicBezTo>
                    <a:cubicBezTo>
                      <a:pt x="600418" y="77838"/>
                      <a:pt x="443369" y="116586"/>
                      <a:pt x="287693" y="159449"/>
                    </a:cubicBezTo>
                    <a:cubicBezTo>
                      <a:pt x="188252" y="186881"/>
                      <a:pt x="84353" y="221856"/>
                      <a:pt x="4457" y="287693"/>
                    </a:cubicBezTo>
                    <a:cubicBezTo>
                      <a:pt x="3086" y="284950"/>
                      <a:pt x="1715" y="282207"/>
                      <a:pt x="0" y="279464"/>
                    </a:cubicBezTo>
                    <a:cubicBezTo>
                      <a:pt x="30518" y="254775"/>
                      <a:pt x="64465" y="233858"/>
                      <a:pt x="100469" y="216370"/>
                    </a:cubicBezTo>
                    <a:cubicBezTo>
                      <a:pt x="159791" y="187566"/>
                      <a:pt x="222885" y="168021"/>
                      <a:pt x="286322" y="150533"/>
                    </a:cubicBezTo>
                    <a:cubicBezTo>
                      <a:pt x="366217" y="128588"/>
                      <a:pt x="446456" y="108356"/>
                      <a:pt x="527037" y="87440"/>
                    </a:cubicBezTo>
                    <a:cubicBezTo>
                      <a:pt x="638822" y="58293"/>
                      <a:pt x="750951" y="29147"/>
                      <a:pt x="862736" y="0"/>
                    </a:cubicBezTo>
                    <a:cubicBezTo>
                      <a:pt x="863422" y="3086"/>
                      <a:pt x="863765" y="6172"/>
                      <a:pt x="863765" y="925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7" name="Google Shape;57;p2"/>
              <p:cNvSpPr/>
              <p:nvPr/>
            </p:nvSpPr>
            <p:spPr>
              <a:xfrm>
                <a:off x="6519481" y="2087918"/>
                <a:ext cx="835990" cy="314782"/>
              </a:xfrm>
              <a:custGeom>
                <a:rect b="b" l="l" r="r" t="t"/>
                <a:pathLst>
                  <a:path extrusionOk="0" h="314782" w="835990">
                    <a:moveTo>
                      <a:pt x="833933" y="9601"/>
                    </a:moveTo>
                    <a:cubicBezTo>
                      <a:pt x="832904" y="9944"/>
                      <a:pt x="831875" y="10287"/>
                      <a:pt x="831190" y="10287"/>
                    </a:cubicBezTo>
                    <a:cubicBezTo>
                      <a:pt x="825017" y="12002"/>
                      <a:pt x="819188" y="13716"/>
                      <a:pt x="813359" y="15431"/>
                    </a:cubicBezTo>
                    <a:cubicBezTo>
                      <a:pt x="783184" y="24003"/>
                      <a:pt x="753008" y="32232"/>
                      <a:pt x="723176" y="40805"/>
                    </a:cubicBezTo>
                    <a:cubicBezTo>
                      <a:pt x="579844" y="80924"/>
                      <a:pt x="434454" y="117272"/>
                      <a:pt x="293865" y="166649"/>
                    </a:cubicBezTo>
                    <a:cubicBezTo>
                      <a:pt x="190995" y="202654"/>
                      <a:pt x="90869" y="248603"/>
                      <a:pt x="4801" y="314782"/>
                    </a:cubicBezTo>
                    <a:cubicBezTo>
                      <a:pt x="3086" y="312039"/>
                      <a:pt x="1715" y="309639"/>
                      <a:pt x="0" y="306896"/>
                    </a:cubicBezTo>
                    <a:cubicBezTo>
                      <a:pt x="38405" y="277406"/>
                      <a:pt x="79553" y="251688"/>
                      <a:pt x="122758" y="229400"/>
                    </a:cubicBezTo>
                    <a:cubicBezTo>
                      <a:pt x="242773" y="167335"/>
                      <a:pt x="373418" y="129616"/>
                      <a:pt x="503034" y="93269"/>
                    </a:cubicBezTo>
                    <a:cubicBezTo>
                      <a:pt x="611048" y="62751"/>
                      <a:pt x="719061" y="32576"/>
                      <a:pt x="826732" y="2400"/>
                    </a:cubicBezTo>
                    <a:cubicBezTo>
                      <a:pt x="828446" y="1715"/>
                      <a:pt x="830504" y="1371"/>
                      <a:pt x="832218" y="1029"/>
                    </a:cubicBezTo>
                    <a:cubicBezTo>
                      <a:pt x="833590" y="686"/>
                      <a:pt x="834962" y="343"/>
                      <a:pt x="835990" y="0"/>
                    </a:cubicBezTo>
                    <a:cubicBezTo>
                      <a:pt x="835990" y="1371"/>
                      <a:pt x="835647" y="2743"/>
                      <a:pt x="835304" y="4458"/>
                    </a:cubicBezTo>
                    <a:cubicBezTo>
                      <a:pt x="835304" y="4458"/>
                      <a:pt x="835304" y="4458"/>
                      <a:pt x="835304" y="4458"/>
                    </a:cubicBezTo>
                    <a:cubicBezTo>
                      <a:pt x="835647" y="5144"/>
                      <a:pt x="835304" y="6172"/>
                      <a:pt x="834962" y="7201"/>
                    </a:cubicBezTo>
                    <a:cubicBezTo>
                      <a:pt x="834962" y="7201"/>
                      <a:pt x="834962" y="7201"/>
                      <a:pt x="834962" y="7201"/>
                    </a:cubicBezTo>
                    <a:cubicBezTo>
                      <a:pt x="834619" y="7544"/>
                      <a:pt x="834276" y="8573"/>
                      <a:pt x="833933" y="960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 name="Google Shape;58;p2"/>
              <p:cNvSpPr/>
              <p:nvPr/>
            </p:nvSpPr>
            <p:spPr>
              <a:xfrm>
                <a:off x="6549656" y="2123579"/>
                <a:ext cx="790384" cy="330555"/>
              </a:xfrm>
              <a:custGeom>
                <a:rect b="b" l="l" r="r" t="t"/>
                <a:pathLst>
                  <a:path extrusionOk="0" h="330555" w="790384">
                    <a:moveTo>
                      <a:pt x="790385" y="0"/>
                    </a:moveTo>
                    <a:cubicBezTo>
                      <a:pt x="780440" y="12002"/>
                      <a:pt x="766038" y="22974"/>
                      <a:pt x="751294" y="33604"/>
                    </a:cubicBezTo>
                    <a:cubicBezTo>
                      <a:pt x="742035" y="39091"/>
                      <a:pt x="732434" y="43891"/>
                      <a:pt x="722833" y="49035"/>
                    </a:cubicBezTo>
                    <a:cubicBezTo>
                      <a:pt x="713918" y="53835"/>
                      <a:pt x="704660" y="58293"/>
                      <a:pt x="695744" y="62751"/>
                    </a:cubicBezTo>
                    <a:cubicBezTo>
                      <a:pt x="693344" y="63780"/>
                      <a:pt x="691286" y="65151"/>
                      <a:pt x="688886" y="66180"/>
                    </a:cubicBezTo>
                    <a:cubicBezTo>
                      <a:pt x="468401" y="175222"/>
                      <a:pt x="227685" y="234201"/>
                      <a:pt x="2057" y="330556"/>
                    </a:cubicBezTo>
                    <a:cubicBezTo>
                      <a:pt x="1715" y="329184"/>
                      <a:pt x="1371" y="327470"/>
                      <a:pt x="1371" y="326098"/>
                    </a:cubicBezTo>
                    <a:cubicBezTo>
                      <a:pt x="1028" y="324726"/>
                      <a:pt x="686" y="323012"/>
                      <a:pt x="0" y="321640"/>
                    </a:cubicBezTo>
                    <a:cubicBezTo>
                      <a:pt x="45948" y="301752"/>
                      <a:pt x="92583" y="283578"/>
                      <a:pt x="139560" y="266433"/>
                    </a:cubicBezTo>
                    <a:cubicBezTo>
                      <a:pt x="332956" y="195110"/>
                      <a:pt x="535610" y="137160"/>
                      <a:pt x="718376" y="40805"/>
                    </a:cubicBezTo>
                    <a:cubicBezTo>
                      <a:pt x="729691" y="34976"/>
                      <a:pt x="740664" y="28804"/>
                      <a:pt x="751637" y="22632"/>
                    </a:cubicBezTo>
                    <a:cubicBezTo>
                      <a:pt x="765010" y="15088"/>
                      <a:pt x="777697" y="7544"/>
                      <a:pt x="790385"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 name="Google Shape;59;p2"/>
              <p:cNvSpPr/>
              <p:nvPr/>
            </p:nvSpPr>
            <p:spPr>
              <a:xfrm>
                <a:off x="6548970" y="2088261"/>
                <a:ext cx="805815" cy="446455"/>
              </a:xfrm>
              <a:custGeom>
                <a:rect b="b" l="l" r="r" t="t"/>
                <a:pathLst>
                  <a:path extrusionOk="0" h="446455" w="805815">
                    <a:moveTo>
                      <a:pt x="805129" y="6515"/>
                    </a:moveTo>
                    <a:cubicBezTo>
                      <a:pt x="805129" y="6515"/>
                      <a:pt x="805129" y="6515"/>
                      <a:pt x="805129" y="6515"/>
                    </a:cubicBezTo>
                    <a:cubicBezTo>
                      <a:pt x="804787" y="6858"/>
                      <a:pt x="804787" y="6858"/>
                      <a:pt x="804443" y="7201"/>
                    </a:cubicBezTo>
                    <a:cubicBezTo>
                      <a:pt x="803415" y="8230"/>
                      <a:pt x="802729" y="9258"/>
                      <a:pt x="801358" y="9944"/>
                    </a:cubicBezTo>
                    <a:cubicBezTo>
                      <a:pt x="785241" y="26060"/>
                      <a:pt x="769125" y="42177"/>
                      <a:pt x="752323" y="57607"/>
                    </a:cubicBezTo>
                    <a:cubicBezTo>
                      <a:pt x="742721" y="66523"/>
                      <a:pt x="733120" y="75438"/>
                      <a:pt x="723519" y="84010"/>
                    </a:cubicBezTo>
                    <a:cubicBezTo>
                      <a:pt x="695401" y="109042"/>
                      <a:pt x="666598" y="132702"/>
                      <a:pt x="636766" y="155677"/>
                    </a:cubicBezTo>
                    <a:cubicBezTo>
                      <a:pt x="449542" y="298666"/>
                      <a:pt x="230772" y="398793"/>
                      <a:pt x="686" y="446456"/>
                    </a:cubicBezTo>
                    <a:cubicBezTo>
                      <a:pt x="343" y="443370"/>
                      <a:pt x="0" y="440627"/>
                      <a:pt x="0" y="437540"/>
                    </a:cubicBezTo>
                    <a:cubicBezTo>
                      <a:pt x="44234" y="428282"/>
                      <a:pt x="88126" y="417309"/>
                      <a:pt x="131674" y="404279"/>
                    </a:cubicBezTo>
                    <a:cubicBezTo>
                      <a:pt x="336042" y="342557"/>
                      <a:pt x="527038" y="239001"/>
                      <a:pt x="689915" y="101155"/>
                    </a:cubicBezTo>
                    <a:cubicBezTo>
                      <a:pt x="699859" y="92926"/>
                      <a:pt x="709803" y="84353"/>
                      <a:pt x="719404" y="75781"/>
                    </a:cubicBezTo>
                    <a:cubicBezTo>
                      <a:pt x="741693" y="56236"/>
                      <a:pt x="762953" y="36004"/>
                      <a:pt x="783869" y="14745"/>
                    </a:cubicBezTo>
                    <a:cubicBezTo>
                      <a:pt x="788327" y="10630"/>
                      <a:pt x="792442" y="6172"/>
                      <a:pt x="796900" y="1714"/>
                    </a:cubicBezTo>
                    <a:cubicBezTo>
                      <a:pt x="796900" y="1714"/>
                      <a:pt x="797243" y="1372"/>
                      <a:pt x="797243" y="1372"/>
                    </a:cubicBezTo>
                    <a:cubicBezTo>
                      <a:pt x="798614" y="0"/>
                      <a:pt x="800672" y="-343"/>
                      <a:pt x="802386" y="343"/>
                    </a:cubicBezTo>
                    <a:cubicBezTo>
                      <a:pt x="804101" y="686"/>
                      <a:pt x="805129" y="2057"/>
                      <a:pt x="805815" y="3429"/>
                    </a:cubicBezTo>
                    <a:cubicBezTo>
                      <a:pt x="805815" y="3429"/>
                      <a:pt x="805815" y="3429"/>
                      <a:pt x="805815" y="3429"/>
                    </a:cubicBezTo>
                    <a:cubicBezTo>
                      <a:pt x="805815" y="4458"/>
                      <a:pt x="805815" y="5486"/>
                      <a:pt x="805129" y="651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 name="Google Shape;60;p2"/>
              <p:cNvSpPr/>
              <p:nvPr/>
            </p:nvSpPr>
            <p:spPr>
              <a:xfrm>
                <a:off x="6583260" y="2288171"/>
                <a:ext cx="600417" cy="298666"/>
              </a:xfrm>
              <a:custGeom>
                <a:rect b="b" l="l" r="r" t="t"/>
                <a:pathLst>
                  <a:path extrusionOk="0" h="298666" w="600417">
                    <a:moveTo>
                      <a:pt x="600418" y="0"/>
                    </a:moveTo>
                    <a:cubicBezTo>
                      <a:pt x="594246" y="10973"/>
                      <a:pt x="588416" y="21603"/>
                      <a:pt x="582244" y="32576"/>
                    </a:cubicBezTo>
                    <a:cubicBezTo>
                      <a:pt x="435483" y="181051"/>
                      <a:pt x="226314" y="254432"/>
                      <a:pt x="20917" y="298666"/>
                    </a:cubicBezTo>
                    <a:cubicBezTo>
                      <a:pt x="20917" y="298666"/>
                      <a:pt x="20917" y="298666"/>
                      <a:pt x="20917" y="298666"/>
                    </a:cubicBezTo>
                    <a:cubicBezTo>
                      <a:pt x="13716" y="297980"/>
                      <a:pt x="6858" y="296952"/>
                      <a:pt x="0" y="293865"/>
                    </a:cubicBezTo>
                    <a:cubicBezTo>
                      <a:pt x="221857" y="247917"/>
                      <a:pt x="449885" y="169736"/>
                      <a:pt x="600418"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 name="Google Shape;61;p2"/>
              <p:cNvSpPr/>
              <p:nvPr/>
            </p:nvSpPr>
            <p:spPr>
              <a:xfrm>
                <a:off x="6576745" y="1452867"/>
                <a:ext cx="457085" cy="550354"/>
              </a:xfrm>
              <a:custGeom>
                <a:rect b="b" l="l" r="r" t="t"/>
                <a:pathLst>
                  <a:path extrusionOk="0" h="550354" w="457085">
                    <a:moveTo>
                      <a:pt x="457086" y="550355"/>
                    </a:moveTo>
                    <a:cubicBezTo>
                      <a:pt x="437884" y="546583"/>
                      <a:pt x="418681" y="543154"/>
                      <a:pt x="399822" y="539382"/>
                    </a:cubicBezTo>
                    <a:lnTo>
                      <a:pt x="399822" y="539382"/>
                    </a:lnTo>
                    <a:cubicBezTo>
                      <a:pt x="319583" y="508178"/>
                      <a:pt x="243802" y="467715"/>
                      <a:pt x="198196" y="393306"/>
                    </a:cubicBezTo>
                    <a:cubicBezTo>
                      <a:pt x="176594" y="358331"/>
                      <a:pt x="163906" y="318897"/>
                      <a:pt x="149505" y="280492"/>
                    </a:cubicBezTo>
                    <a:cubicBezTo>
                      <a:pt x="134760" y="241059"/>
                      <a:pt x="117615" y="202654"/>
                      <a:pt x="98413" y="164935"/>
                    </a:cubicBezTo>
                    <a:cubicBezTo>
                      <a:pt x="69952" y="109385"/>
                      <a:pt x="37033" y="56579"/>
                      <a:pt x="0" y="6515"/>
                    </a:cubicBezTo>
                    <a:cubicBezTo>
                      <a:pt x="2058" y="4115"/>
                      <a:pt x="4458" y="2057"/>
                      <a:pt x="6858" y="0"/>
                    </a:cubicBezTo>
                    <a:cubicBezTo>
                      <a:pt x="47663" y="55207"/>
                      <a:pt x="83668" y="113843"/>
                      <a:pt x="114186" y="175222"/>
                    </a:cubicBezTo>
                    <a:cubicBezTo>
                      <a:pt x="133388" y="214313"/>
                      <a:pt x="149848" y="254432"/>
                      <a:pt x="164935" y="294894"/>
                    </a:cubicBezTo>
                    <a:cubicBezTo>
                      <a:pt x="179680" y="335013"/>
                      <a:pt x="194767" y="375132"/>
                      <a:pt x="220828" y="409422"/>
                    </a:cubicBezTo>
                    <a:cubicBezTo>
                      <a:pt x="264376" y="466687"/>
                      <a:pt x="329870" y="500291"/>
                      <a:pt x="395364" y="526694"/>
                    </a:cubicBezTo>
                    <a:cubicBezTo>
                      <a:pt x="415252" y="535267"/>
                      <a:pt x="435826" y="542811"/>
                      <a:pt x="457086" y="55035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 name="Google Shape;62;p2"/>
              <p:cNvSpPr/>
              <p:nvPr/>
            </p:nvSpPr>
            <p:spPr>
              <a:xfrm>
                <a:off x="6637439" y="1432979"/>
                <a:ext cx="667283" cy="681813"/>
              </a:xfrm>
              <a:custGeom>
                <a:rect b="b" l="l" r="r" t="t"/>
                <a:pathLst>
                  <a:path extrusionOk="0" h="681813" w="667283">
                    <a:moveTo>
                      <a:pt x="667283" y="681685"/>
                    </a:moveTo>
                    <a:cubicBezTo>
                      <a:pt x="663169" y="682028"/>
                      <a:pt x="659054" y="681685"/>
                      <a:pt x="654596" y="680657"/>
                    </a:cubicBezTo>
                    <a:cubicBezTo>
                      <a:pt x="613448" y="630936"/>
                      <a:pt x="558584" y="593903"/>
                      <a:pt x="499948" y="565785"/>
                    </a:cubicBezTo>
                    <a:cubicBezTo>
                      <a:pt x="434111" y="534238"/>
                      <a:pt x="360731" y="520865"/>
                      <a:pt x="296609" y="486575"/>
                    </a:cubicBezTo>
                    <a:cubicBezTo>
                      <a:pt x="234887" y="453657"/>
                      <a:pt x="205397" y="398793"/>
                      <a:pt x="181737" y="335699"/>
                    </a:cubicBezTo>
                    <a:cubicBezTo>
                      <a:pt x="136131" y="215341"/>
                      <a:pt x="77153" y="103213"/>
                      <a:pt x="0" y="1715"/>
                    </a:cubicBezTo>
                    <a:cubicBezTo>
                      <a:pt x="3429" y="1372"/>
                      <a:pt x="6858" y="686"/>
                      <a:pt x="10287" y="0"/>
                    </a:cubicBezTo>
                    <a:cubicBezTo>
                      <a:pt x="45605" y="46292"/>
                      <a:pt x="77495" y="94640"/>
                      <a:pt x="105613" y="145733"/>
                    </a:cubicBezTo>
                    <a:cubicBezTo>
                      <a:pt x="142646" y="212255"/>
                      <a:pt x="169393" y="282207"/>
                      <a:pt x="197853" y="352501"/>
                    </a:cubicBezTo>
                    <a:cubicBezTo>
                      <a:pt x="212255" y="388163"/>
                      <a:pt x="230086" y="423824"/>
                      <a:pt x="258890" y="450228"/>
                    </a:cubicBezTo>
                    <a:cubicBezTo>
                      <a:pt x="289408" y="477660"/>
                      <a:pt x="328155" y="492747"/>
                      <a:pt x="366217" y="505778"/>
                    </a:cubicBezTo>
                    <a:cubicBezTo>
                      <a:pt x="478346" y="543497"/>
                      <a:pt x="593903" y="588074"/>
                      <a:pt x="667283" y="68168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 name="Google Shape;63;p2"/>
              <p:cNvSpPr/>
              <p:nvPr/>
            </p:nvSpPr>
            <p:spPr>
              <a:xfrm>
                <a:off x="6690245" y="1407261"/>
                <a:ext cx="637107" cy="705688"/>
              </a:xfrm>
              <a:custGeom>
                <a:rect b="b" l="l" r="r" t="t"/>
                <a:pathLst>
                  <a:path extrusionOk="0" h="705688" w="637107">
                    <a:moveTo>
                      <a:pt x="637108" y="703288"/>
                    </a:moveTo>
                    <a:cubicBezTo>
                      <a:pt x="634365" y="704317"/>
                      <a:pt x="631622" y="705002"/>
                      <a:pt x="628535" y="705688"/>
                    </a:cubicBezTo>
                    <a:cubicBezTo>
                      <a:pt x="605561" y="673799"/>
                      <a:pt x="580872" y="643623"/>
                      <a:pt x="554126" y="614820"/>
                    </a:cubicBezTo>
                    <a:cubicBezTo>
                      <a:pt x="503720" y="560299"/>
                      <a:pt x="446456" y="514350"/>
                      <a:pt x="389192" y="467373"/>
                    </a:cubicBezTo>
                    <a:cubicBezTo>
                      <a:pt x="332613" y="420395"/>
                      <a:pt x="281178" y="369989"/>
                      <a:pt x="234887" y="312725"/>
                    </a:cubicBezTo>
                    <a:cubicBezTo>
                      <a:pt x="153962" y="212941"/>
                      <a:pt x="77153" y="109385"/>
                      <a:pt x="0" y="6515"/>
                    </a:cubicBezTo>
                    <a:cubicBezTo>
                      <a:pt x="2400" y="4458"/>
                      <a:pt x="4800" y="2400"/>
                      <a:pt x="6858" y="0"/>
                    </a:cubicBezTo>
                    <a:cubicBezTo>
                      <a:pt x="45605" y="50749"/>
                      <a:pt x="84353" y="101498"/>
                      <a:pt x="122758" y="152591"/>
                    </a:cubicBezTo>
                    <a:cubicBezTo>
                      <a:pt x="170078" y="214655"/>
                      <a:pt x="215684" y="278092"/>
                      <a:pt x="266776" y="337071"/>
                    </a:cubicBezTo>
                    <a:cubicBezTo>
                      <a:pt x="317868" y="396392"/>
                      <a:pt x="376847" y="445427"/>
                      <a:pt x="437198" y="494805"/>
                    </a:cubicBezTo>
                    <a:cubicBezTo>
                      <a:pt x="512636" y="556870"/>
                      <a:pt x="580187" y="625450"/>
                      <a:pt x="637108" y="70328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 name="Google Shape;64;p2"/>
              <p:cNvSpPr/>
              <p:nvPr/>
            </p:nvSpPr>
            <p:spPr>
              <a:xfrm>
                <a:off x="6727278" y="1358912"/>
                <a:ext cx="621677" cy="744093"/>
              </a:xfrm>
              <a:custGeom>
                <a:rect b="b" l="l" r="r" t="t"/>
                <a:pathLst>
                  <a:path extrusionOk="0" h="744093" w="621677">
                    <a:moveTo>
                      <a:pt x="621678" y="737578"/>
                    </a:moveTo>
                    <a:cubicBezTo>
                      <a:pt x="619963" y="739978"/>
                      <a:pt x="617563" y="742036"/>
                      <a:pt x="615163" y="744093"/>
                    </a:cubicBezTo>
                    <a:cubicBezTo>
                      <a:pt x="596303" y="713232"/>
                      <a:pt x="577101" y="682714"/>
                      <a:pt x="557213" y="652539"/>
                    </a:cubicBezTo>
                    <a:cubicBezTo>
                      <a:pt x="400507" y="414566"/>
                      <a:pt x="212941" y="197510"/>
                      <a:pt x="0" y="7887"/>
                    </a:cubicBezTo>
                    <a:cubicBezTo>
                      <a:pt x="1715" y="5144"/>
                      <a:pt x="3429" y="2743"/>
                      <a:pt x="4801" y="0"/>
                    </a:cubicBezTo>
                    <a:cubicBezTo>
                      <a:pt x="52807" y="42863"/>
                      <a:pt x="99784" y="87097"/>
                      <a:pt x="145733" y="132702"/>
                    </a:cubicBezTo>
                    <a:cubicBezTo>
                      <a:pt x="327470" y="314782"/>
                      <a:pt x="487261" y="518122"/>
                      <a:pt x="621678" y="73757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 name="Google Shape;65;p2"/>
              <p:cNvSpPr/>
              <p:nvPr/>
            </p:nvSpPr>
            <p:spPr>
              <a:xfrm>
                <a:off x="6746138" y="1330452"/>
                <a:ext cx="498576" cy="467372"/>
              </a:xfrm>
              <a:custGeom>
                <a:rect b="b" l="l" r="r" t="t"/>
                <a:pathLst>
                  <a:path extrusionOk="0" h="467372" w="498576">
                    <a:moveTo>
                      <a:pt x="498577" y="467373"/>
                    </a:moveTo>
                    <a:cubicBezTo>
                      <a:pt x="360731" y="288036"/>
                      <a:pt x="182766" y="140932"/>
                      <a:pt x="0" y="7544"/>
                    </a:cubicBezTo>
                    <a:cubicBezTo>
                      <a:pt x="1029" y="6172"/>
                      <a:pt x="2057" y="4458"/>
                      <a:pt x="3086" y="3086"/>
                    </a:cubicBezTo>
                    <a:cubicBezTo>
                      <a:pt x="3772" y="2057"/>
                      <a:pt x="4458" y="1029"/>
                      <a:pt x="5486" y="0"/>
                    </a:cubicBezTo>
                    <a:cubicBezTo>
                      <a:pt x="66523" y="44577"/>
                      <a:pt x="126530" y="90183"/>
                      <a:pt x="184823" y="138189"/>
                    </a:cubicBezTo>
                    <a:cubicBezTo>
                      <a:pt x="296951" y="230429"/>
                      <a:pt x="403936" y="333299"/>
                      <a:pt x="494119" y="447827"/>
                    </a:cubicBezTo>
                    <a:cubicBezTo>
                      <a:pt x="494119" y="447827"/>
                      <a:pt x="494119" y="447827"/>
                      <a:pt x="494119" y="447827"/>
                    </a:cubicBezTo>
                    <a:cubicBezTo>
                      <a:pt x="495491" y="454343"/>
                      <a:pt x="496862" y="460858"/>
                      <a:pt x="498577" y="467373"/>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66" name="Google Shape;66;p2"/>
            <p:cNvSpPr/>
            <p:nvPr/>
          </p:nvSpPr>
          <p:spPr>
            <a:xfrm>
              <a:off x="7173938" y="1976674"/>
              <a:ext cx="306425" cy="255358"/>
            </a:xfrm>
            <a:custGeom>
              <a:rect b="b" l="l" r="r" t="t"/>
              <a:pathLst>
                <a:path extrusionOk="0" h="255358" w="306425">
                  <a:moveTo>
                    <a:pt x="302920" y="127703"/>
                  </a:moveTo>
                  <a:cubicBezTo>
                    <a:pt x="296748" y="135246"/>
                    <a:pt x="286118" y="137647"/>
                    <a:pt x="276516" y="139018"/>
                  </a:cubicBezTo>
                  <a:cubicBezTo>
                    <a:pt x="266915" y="140390"/>
                    <a:pt x="256285" y="141076"/>
                    <a:pt x="248399" y="146562"/>
                  </a:cubicBezTo>
                  <a:cubicBezTo>
                    <a:pt x="248056" y="146905"/>
                    <a:pt x="247713" y="147248"/>
                    <a:pt x="247027" y="147591"/>
                  </a:cubicBezTo>
                  <a:cubicBezTo>
                    <a:pt x="244970" y="149305"/>
                    <a:pt x="243598" y="151020"/>
                    <a:pt x="243255" y="153420"/>
                  </a:cubicBezTo>
                  <a:cubicBezTo>
                    <a:pt x="242912" y="157878"/>
                    <a:pt x="247027" y="161307"/>
                    <a:pt x="250456" y="164050"/>
                  </a:cubicBezTo>
                  <a:cubicBezTo>
                    <a:pt x="253199" y="166107"/>
                    <a:pt x="255600" y="167479"/>
                    <a:pt x="258000" y="168851"/>
                  </a:cubicBezTo>
                  <a:cubicBezTo>
                    <a:pt x="265887" y="173994"/>
                    <a:pt x="271030" y="177423"/>
                    <a:pt x="269658" y="189082"/>
                  </a:cubicBezTo>
                  <a:cubicBezTo>
                    <a:pt x="269658" y="189767"/>
                    <a:pt x="269316" y="190453"/>
                    <a:pt x="269316" y="190796"/>
                  </a:cubicBezTo>
                  <a:cubicBezTo>
                    <a:pt x="268973" y="192854"/>
                    <a:pt x="267944" y="195254"/>
                    <a:pt x="266915" y="197311"/>
                  </a:cubicBezTo>
                  <a:cubicBezTo>
                    <a:pt x="263486" y="203826"/>
                    <a:pt x="256971" y="208627"/>
                    <a:pt x="250113" y="209313"/>
                  </a:cubicBezTo>
                  <a:cubicBezTo>
                    <a:pt x="238112" y="210341"/>
                    <a:pt x="227139" y="198683"/>
                    <a:pt x="215137" y="201426"/>
                  </a:cubicBezTo>
                  <a:cubicBezTo>
                    <a:pt x="192163" y="206570"/>
                    <a:pt x="202793" y="240517"/>
                    <a:pt x="186677" y="249775"/>
                  </a:cubicBezTo>
                  <a:cubicBezTo>
                    <a:pt x="154444" y="268977"/>
                    <a:pt x="146900" y="234344"/>
                    <a:pt x="133527" y="211027"/>
                  </a:cubicBezTo>
                  <a:cubicBezTo>
                    <a:pt x="133184" y="210341"/>
                    <a:pt x="132841" y="209656"/>
                    <a:pt x="132498" y="209313"/>
                  </a:cubicBezTo>
                  <a:cubicBezTo>
                    <a:pt x="131127" y="200054"/>
                    <a:pt x="130098" y="189425"/>
                    <a:pt x="129412" y="178795"/>
                  </a:cubicBezTo>
                  <a:cubicBezTo>
                    <a:pt x="128727" y="179138"/>
                    <a:pt x="128041" y="179823"/>
                    <a:pt x="127355" y="180166"/>
                  </a:cubicBezTo>
                  <a:cubicBezTo>
                    <a:pt x="123240" y="183252"/>
                    <a:pt x="118782" y="185996"/>
                    <a:pt x="114325" y="189082"/>
                  </a:cubicBezTo>
                  <a:cubicBezTo>
                    <a:pt x="94779" y="179138"/>
                    <a:pt x="82435" y="217885"/>
                    <a:pt x="55003" y="204169"/>
                  </a:cubicBezTo>
                  <a:cubicBezTo>
                    <a:pt x="28257" y="190796"/>
                    <a:pt x="44716" y="163707"/>
                    <a:pt x="26199" y="148277"/>
                  </a:cubicBezTo>
                  <a:cubicBezTo>
                    <a:pt x="-20092" y="110215"/>
                    <a:pt x="3568" y="112272"/>
                    <a:pt x="31343" y="84840"/>
                  </a:cubicBezTo>
                  <a:cubicBezTo>
                    <a:pt x="31686" y="84497"/>
                    <a:pt x="32372" y="83811"/>
                    <a:pt x="32715" y="83468"/>
                  </a:cubicBezTo>
                  <a:cubicBezTo>
                    <a:pt x="35458" y="80725"/>
                    <a:pt x="37858" y="77982"/>
                    <a:pt x="40601" y="74896"/>
                  </a:cubicBezTo>
                  <a:cubicBezTo>
                    <a:pt x="40601" y="74896"/>
                    <a:pt x="40601" y="74896"/>
                    <a:pt x="40601" y="74896"/>
                  </a:cubicBezTo>
                  <a:lnTo>
                    <a:pt x="40601" y="74896"/>
                  </a:lnTo>
                  <a:cubicBezTo>
                    <a:pt x="41630" y="73524"/>
                    <a:pt x="43002" y="72153"/>
                    <a:pt x="44030" y="70438"/>
                  </a:cubicBezTo>
                  <a:cubicBezTo>
                    <a:pt x="56718" y="52950"/>
                    <a:pt x="52946" y="25175"/>
                    <a:pt x="71805" y="11459"/>
                  </a:cubicBezTo>
                  <a:cubicBezTo>
                    <a:pt x="86550" y="830"/>
                    <a:pt x="105409" y="-5000"/>
                    <a:pt x="121526" y="5630"/>
                  </a:cubicBezTo>
                  <a:cubicBezTo>
                    <a:pt x="132156" y="12831"/>
                    <a:pt x="135585" y="23804"/>
                    <a:pt x="141071" y="34091"/>
                  </a:cubicBezTo>
                  <a:cubicBezTo>
                    <a:pt x="144157" y="40263"/>
                    <a:pt x="148272" y="45749"/>
                    <a:pt x="154787" y="49864"/>
                  </a:cubicBezTo>
                  <a:cubicBezTo>
                    <a:pt x="159930" y="52950"/>
                    <a:pt x="166103" y="55008"/>
                    <a:pt x="172275" y="54665"/>
                  </a:cubicBezTo>
                  <a:cubicBezTo>
                    <a:pt x="177418" y="54665"/>
                    <a:pt x="182562" y="52950"/>
                    <a:pt x="186334" y="49178"/>
                  </a:cubicBezTo>
                  <a:cubicBezTo>
                    <a:pt x="198335" y="37863"/>
                    <a:pt x="203822" y="19689"/>
                    <a:pt x="219252" y="12488"/>
                  </a:cubicBezTo>
                  <a:cubicBezTo>
                    <a:pt x="224739" y="9745"/>
                    <a:pt x="231597" y="8716"/>
                    <a:pt x="237083" y="12145"/>
                  </a:cubicBezTo>
                  <a:cubicBezTo>
                    <a:pt x="243941" y="16260"/>
                    <a:pt x="245313" y="25861"/>
                    <a:pt x="243598" y="33748"/>
                  </a:cubicBezTo>
                  <a:cubicBezTo>
                    <a:pt x="241884" y="41635"/>
                    <a:pt x="238455" y="49178"/>
                    <a:pt x="238112" y="57065"/>
                  </a:cubicBezTo>
                  <a:cubicBezTo>
                    <a:pt x="237769" y="63923"/>
                    <a:pt x="241541" y="69410"/>
                    <a:pt x="247027" y="73524"/>
                  </a:cubicBezTo>
                  <a:cubicBezTo>
                    <a:pt x="252856" y="78325"/>
                    <a:pt x="260743" y="81754"/>
                    <a:pt x="268630" y="84497"/>
                  </a:cubicBezTo>
                  <a:cubicBezTo>
                    <a:pt x="276516" y="87583"/>
                    <a:pt x="284403" y="90326"/>
                    <a:pt x="289547" y="93070"/>
                  </a:cubicBezTo>
                  <a:cubicBezTo>
                    <a:pt x="300519" y="98556"/>
                    <a:pt x="312521" y="115701"/>
                    <a:pt x="302920" y="127703"/>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67" name="Google Shape;67;p2"/>
            <p:cNvGrpSpPr/>
            <p:nvPr/>
          </p:nvGrpSpPr>
          <p:grpSpPr>
            <a:xfrm>
              <a:off x="7131798" y="1654499"/>
              <a:ext cx="446508" cy="686129"/>
              <a:chOff x="7131798" y="1654499"/>
              <a:chExt cx="446508" cy="686129"/>
            </a:xfrm>
          </p:grpSpPr>
          <p:sp>
            <p:nvSpPr>
              <p:cNvPr id="68" name="Google Shape;68;p2"/>
              <p:cNvSpPr/>
              <p:nvPr/>
            </p:nvSpPr>
            <p:spPr>
              <a:xfrm>
                <a:off x="7381773" y="1654499"/>
                <a:ext cx="60745" cy="62393"/>
              </a:xfrm>
              <a:custGeom>
                <a:rect b="b" l="l" r="r" t="t"/>
                <a:pathLst>
                  <a:path extrusionOk="0" h="62393" w="60745">
                    <a:moveTo>
                      <a:pt x="41936" y="2393"/>
                    </a:moveTo>
                    <a:cubicBezTo>
                      <a:pt x="4903" y="-12351"/>
                      <a:pt x="-18415" y="45256"/>
                      <a:pt x="18961" y="60001"/>
                    </a:cubicBezTo>
                    <a:cubicBezTo>
                      <a:pt x="55995" y="74745"/>
                      <a:pt x="78969" y="17138"/>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9" name="Google Shape;69;p2"/>
              <p:cNvSpPr/>
              <p:nvPr/>
            </p:nvSpPr>
            <p:spPr>
              <a:xfrm>
                <a:off x="7225410" y="1681931"/>
                <a:ext cx="60745" cy="62496"/>
              </a:xfrm>
              <a:custGeom>
                <a:rect b="b" l="l" r="r" t="t"/>
                <a:pathLst>
                  <a:path extrusionOk="0" h="62496" w="60745">
                    <a:moveTo>
                      <a:pt x="41936" y="2393"/>
                    </a:moveTo>
                    <a:cubicBezTo>
                      <a:pt x="4903" y="-12351"/>
                      <a:pt x="-18415" y="45256"/>
                      <a:pt x="18961" y="60001"/>
                    </a:cubicBezTo>
                    <a:cubicBezTo>
                      <a:pt x="55994" y="75088"/>
                      <a:pt x="78969" y="17481"/>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 name="Google Shape;70;p2"/>
              <p:cNvSpPr/>
              <p:nvPr/>
            </p:nvSpPr>
            <p:spPr>
              <a:xfrm>
                <a:off x="7131798" y="1798517"/>
                <a:ext cx="60745" cy="62496"/>
              </a:xfrm>
              <a:custGeom>
                <a:rect b="b" l="l" r="r" t="t"/>
                <a:pathLst>
                  <a:path extrusionOk="0" h="62496" w="60745">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1" name="Google Shape;71;p2"/>
              <p:cNvSpPr/>
              <p:nvPr/>
            </p:nvSpPr>
            <p:spPr>
              <a:xfrm>
                <a:off x="7291247" y="1902758"/>
                <a:ext cx="60745" cy="62485"/>
              </a:xfrm>
              <a:custGeom>
                <a:rect b="b" l="l" r="r" t="t"/>
                <a:pathLst>
                  <a:path extrusionOk="0" h="62485" w="60745">
                    <a:moveTo>
                      <a:pt x="41936" y="2393"/>
                    </a:moveTo>
                    <a:cubicBezTo>
                      <a:pt x="4903" y="-12351"/>
                      <a:pt x="-18415" y="45256"/>
                      <a:pt x="18961" y="60001"/>
                    </a:cubicBezTo>
                    <a:cubicBezTo>
                      <a:pt x="55995" y="75088"/>
                      <a:pt x="78969" y="17138"/>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2" name="Google Shape;72;p2"/>
              <p:cNvSpPr/>
              <p:nvPr/>
            </p:nvSpPr>
            <p:spPr>
              <a:xfrm>
                <a:off x="7517561" y="1872583"/>
                <a:ext cx="60745" cy="62496"/>
              </a:xfrm>
              <a:custGeom>
                <a:rect b="b" l="l" r="r" t="t"/>
                <a:pathLst>
                  <a:path extrusionOk="0" h="62496" w="60745">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3" name="Google Shape;73;p2"/>
              <p:cNvSpPr/>
              <p:nvPr/>
            </p:nvSpPr>
            <p:spPr>
              <a:xfrm>
                <a:off x="7285418" y="2101298"/>
                <a:ext cx="60745" cy="62496"/>
              </a:xfrm>
              <a:custGeom>
                <a:rect b="b" l="l" r="r" t="t"/>
                <a:pathLst>
                  <a:path extrusionOk="0" h="62496" w="60745">
                    <a:moveTo>
                      <a:pt x="41936" y="2393"/>
                    </a:moveTo>
                    <a:cubicBezTo>
                      <a:pt x="4903" y="-12351"/>
                      <a:pt x="-18415" y="45256"/>
                      <a:pt x="18961" y="60000"/>
                    </a:cubicBezTo>
                    <a:cubicBezTo>
                      <a:pt x="55994" y="75088"/>
                      <a:pt x="78969" y="17481"/>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4" name="Google Shape;74;p2"/>
              <p:cNvSpPr/>
              <p:nvPr/>
            </p:nvSpPr>
            <p:spPr>
              <a:xfrm>
                <a:off x="7187005" y="2062207"/>
                <a:ext cx="60897" cy="62394"/>
              </a:xfrm>
              <a:custGeom>
                <a:rect b="b" l="l" r="r" t="t"/>
                <a:pathLst>
                  <a:path extrusionOk="0" h="62394" w="60897">
                    <a:moveTo>
                      <a:pt x="41936" y="2393"/>
                    </a:moveTo>
                    <a:cubicBezTo>
                      <a:pt x="4902" y="-12351"/>
                      <a:pt x="-18415" y="45256"/>
                      <a:pt x="18961" y="60001"/>
                    </a:cubicBezTo>
                    <a:cubicBezTo>
                      <a:pt x="55995" y="74745"/>
                      <a:pt x="79312" y="17138"/>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5" name="Google Shape;75;p2"/>
              <p:cNvSpPr/>
              <p:nvPr/>
            </p:nvSpPr>
            <p:spPr>
              <a:xfrm>
                <a:off x="7437665" y="2088610"/>
                <a:ext cx="60896" cy="62496"/>
              </a:xfrm>
              <a:custGeom>
                <a:rect b="b" l="l" r="r" t="t"/>
                <a:pathLst>
                  <a:path extrusionOk="0" h="62496" w="60896">
                    <a:moveTo>
                      <a:pt x="41936" y="2393"/>
                    </a:moveTo>
                    <a:cubicBezTo>
                      <a:pt x="4902" y="-12351"/>
                      <a:pt x="-18415" y="45256"/>
                      <a:pt x="18961" y="60000"/>
                    </a:cubicBezTo>
                    <a:cubicBezTo>
                      <a:pt x="55994" y="75088"/>
                      <a:pt x="79312" y="17481"/>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6" name="Google Shape;76;p2"/>
              <p:cNvSpPr/>
              <p:nvPr/>
            </p:nvSpPr>
            <p:spPr>
              <a:xfrm>
                <a:off x="7274788" y="2278234"/>
                <a:ext cx="60896" cy="62394"/>
              </a:xfrm>
              <a:custGeom>
                <a:rect b="b" l="l" r="r" t="t"/>
                <a:pathLst>
                  <a:path extrusionOk="0" h="62394" w="60896">
                    <a:moveTo>
                      <a:pt x="41936" y="2393"/>
                    </a:moveTo>
                    <a:cubicBezTo>
                      <a:pt x="4902" y="-12351"/>
                      <a:pt x="-18415" y="45256"/>
                      <a:pt x="18961" y="60001"/>
                    </a:cubicBezTo>
                    <a:cubicBezTo>
                      <a:pt x="55994" y="74745"/>
                      <a:pt x="79312" y="17138"/>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7" name="Google Shape;77;p2"/>
              <p:cNvSpPr/>
              <p:nvPr/>
            </p:nvSpPr>
            <p:spPr>
              <a:xfrm>
                <a:off x="7345527" y="1695297"/>
                <a:ext cx="71666" cy="376161"/>
              </a:xfrm>
              <a:custGeom>
                <a:rect b="b" l="l" r="r" t="t"/>
                <a:pathLst>
                  <a:path extrusionOk="0" h="376161" w="71666">
                    <a:moveTo>
                      <a:pt x="5144" y="376161"/>
                    </a:moveTo>
                    <a:lnTo>
                      <a:pt x="0" y="372389"/>
                    </a:lnTo>
                    <a:cubicBezTo>
                      <a:pt x="34976" y="323698"/>
                      <a:pt x="52463" y="264376"/>
                      <a:pt x="49721" y="204368"/>
                    </a:cubicBezTo>
                    <a:cubicBezTo>
                      <a:pt x="49034" y="187223"/>
                      <a:pt x="46292" y="169736"/>
                      <a:pt x="43891" y="152933"/>
                    </a:cubicBezTo>
                    <a:cubicBezTo>
                      <a:pt x="41491" y="135788"/>
                      <a:pt x="38747" y="117958"/>
                      <a:pt x="38062" y="100127"/>
                    </a:cubicBezTo>
                    <a:cubicBezTo>
                      <a:pt x="36690" y="70295"/>
                      <a:pt x="40805" y="28804"/>
                      <a:pt x="67208" y="0"/>
                    </a:cubicBezTo>
                    <a:lnTo>
                      <a:pt x="71666" y="4115"/>
                    </a:lnTo>
                    <a:cubicBezTo>
                      <a:pt x="46292" y="31547"/>
                      <a:pt x="42863" y="71323"/>
                      <a:pt x="43891" y="99784"/>
                    </a:cubicBezTo>
                    <a:cubicBezTo>
                      <a:pt x="44577" y="117272"/>
                      <a:pt x="47320" y="134760"/>
                      <a:pt x="49721" y="151905"/>
                    </a:cubicBezTo>
                    <a:cubicBezTo>
                      <a:pt x="52121" y="168707"/>
                      <a:pt x="54864" y="186538"/>
                      <a:pt x="55550" y="204026"/>
                    </a:cubicBezTo>
                    <a:cubicBezTo>
                      <a:pt x="58979" y="265405"/>
                      <a:pt x="40805" y="326441"/>
                      <a:pt x="5144" y="376161"/>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 name="Google Shape;78;p2"/>
              <p:cNvSpPr/>
              <p:nvPr/>
            </p:nvSpPr>
            <p:spPr>
              <a:xfrm>
                <a:off x="7159232" y="1725815"/>
                <a:ext cx="194182" cy="340156"/>
              </a:xfrm>
              <a:custGeom>
                <a:rect b="b" l="l" r="r" t="t"/>
                <a:pathLst>
                  <a:path extrusionOk="0" h="340156" w="194182">
                    <a:moveTo>
                      <a:pt x="194182" y="340157"/>
                    </a:moveTo>
                    <a:lnTo>
                      <a:pt x="183895" y="334671"/>
                    </a:lnTo>
                    <a:cubicBezTo>
                      <a:pt x="173265" y="328841"/>
                      <a:pt x="161950" y="323012"/>
                      <a:pt x="150977" y="317526"/>
                    </a:cubicBezTo>
                    <a:cubicBezTo>
                      <a:pt x="116687" y="300381"/>
                      <a:pt x="81368" y="282550"/>
                      <a:pt x="55994" y="255118"/>
                    </a:cubicBezTo>
                    <a:cubicBezTo>
                      <a:pt x="18617" y="214998"/>
                      <a:pt x="-1614" y="165964"/>
                      <a:pt x="101" y="120358"/>
                    </a:cubicBezTo>
                    <a:lnTo>
                      <a:pt x="6273" y="120701"/>
                    </a:lnTo>
                    <a:cubicBezTo>
                      <a:pt x="4559" y="164592"/>
                      <a:pt x="24104" y="211912"/>
                      <a:pt x="60451" y="251003"/>
                    </a:cubicBezTo>
                    <a:cubicBezTo>
                      <a:pt x="85140" y="277749"/>
                      <a:pt x="120116" y="295237"/>
                      <a:pt x="153720" y="312039"/>
                    </a:cubicBezTo>
                    <a:cubicBezTo>
                      <a:pt x="161264" y="315811"/>
                      <a:pt x="169151" y="319926"/>
                      <a:pt x="177037" y="323698"/>
                    </a:cubicBezTo>
                    <a:cubicBezTo>
                      <a:pt x="148919" y="276720"/>
                      <a:pt x="120459" y="228029"/>
                      <a:pt x="102285" y="175565"/>
                    </a:cubicBezTo>
                    <a:cubicBezTo>
                      <a:pt x="87197" y="131331"/>
                      <a:pt x="73481" y="65151"/>
                      <a:pt x="93713" y="0"/>
                    </a:cubicBezTo>
                    <a:lnTo>
                      <a:pt x="99542" y="1715"/>
                    </a:lnTo>
                    <a:cubicBezTo>
                      <a:pt x="79654" y="65151"/>
                      <a:pt x="93027" y="130302"/>
                      <a:pt x="108114" y="173508"/>
                    </a:cubicBezTo>
                    <a:cubicBezTo>
                      <a:pt x="127317" y="229400"/>
                      <a:pt x="158178" y="280492"/>
                      <a:pt x="188010" y="330213"/>
                    </a:cubicBezTo>
                    <a:lnTo>
                      <a:pt x="194182" y="340157"/>
                    </a:ln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9" name="Google Shape;79;p2"/>
              <p:cNvSpPr/>
              <p:nvPr/>
            </p:nvSpPr>
            <p:spPr>
              <a:xfrm>
                <a:off x="7323924" y="1946643"/>
                <a:ext cx="30533" cy="122415"/>
              </a:xfrm>
              <a:custGeom>
                <a:rect b="b" l="l" r="r" t="t"/>
                <a:pathLst>
                  <a:path extrusionOk="0" h="122415" w="30533">
                    <a:moveTo>
                      <a:pt x="19546" y="120701"/>
                    </a:moveTo>
                    <a:cubicBezTo>
                      <a:pt x="30518" y="81267"/>
                      <a:pt x="22975" y="37376"/>
                      <a:pt x="0" y="3429"/>
                    </a:cubicBezTo>
                    <a:lnTo>
                      <a:pt x="5144" y="0"/>
                    </a:lnTo>
                    <a:cubicBezTo>
                      <a:pt x="29147" y="35319"/>
                      <a:pt x="36691" y="81267"/>
                      <a:pt x="25375" y="122415"/>
                    </a:cubicBezTo>
                    <a:lnTo>
                      <a:pt x="19546" y="120701"/>
                    </a:ln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0" name="Google Shape;80;p2"/>
              <p:cNvSpPr/>
              <p:nvPr/>
            </p:nvSpPr>
            <p:spPr>
              <a:xfrm>
                <a:off x="7339012" y="1915096"/>
                <a:ext cx="192024" cy="210540"/>
              </a:xfrm>
              <a:custGeom>
                <a:rect b="b" l="l" r="r" t="t"/>
                <a:pathLst>
                  <a:path extrusionOk="0" h="210540" w="192024">
                    <a:moveTo>
                      <a:pt x="48349" y="196825"/>
                    </a:moveTo>
                    <a:cubicBezTo>
                      <a:pt x="40805" y="193739"/>
                      <a:pt x="33261" y="190310"/>
                      <a:pt x="26060" y="186195"/>
                    </a:cubicBezTo>
                    <a:cubicBezTo>
                      <a:pt x="12002" y="178308"/>
                      <a:pt x="5829" y="160820"/>
                      <a:pt x="1029" y="148133"/>
                    </a:cubicBezTo>
                    <a:lnTo>
                      <a:pt x="0" y="145047"/>
                    </a:lnTo>
                    <a:lnTo>
                      <a:pt x="3086" y="144018"/>
                    </a:lnTo>
                    <a:cubicBezTo>
                      <a:pt x="78181" y="119672"/>
                      <a:pt x="145390" y="67208"/>
                      <a:pt x="186881" y="0"/>
                    </a:cubicBezTo>
                    <a:lnTo>
                      <a:pt x="192024" y="3429"/>
                    </a:lnTo>
                    <a:cubicBezTo>
                      <a:pt x="150190" y="70980"/>
                      <a:pt x="83325" y="123787"/>
                      <a:pt x="7887" y="149162"/>
                    </a:cubicBezTo>
                    <a:cubicBezTo>
                      <a:pt x="12002" y="160477"/>
                      <a:pt x="17831" y="174536"/>
                      <a:pt x="28804" y="181051"/>
                    </a:cubicBezTo>
                    <a:cubicBezTo>
                      <a:pt x="55207" y="195796"/>
                      <a:pt x="85039" y="204026"/>
                      <a:pt x="114872" y="204368"/>
                    </a:cubicBezTo>
                    <a:lnTo>
                      <a:pt x="114872" y="210541"/>
                    </a:lnTo>
                    <a:cubicBezTo>
                      <a:pt x="92240" y="209855"/>
                      <a:pt x="69609" y="205397"/>
                      <a:pt x="48349" y="196825"/>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1" name="Google Shape;81;p2"/>
              <p:cNvSpPr/>
              <p:nvPr/>
            </p:nvSpPr>
            <p:spPr>
              <a:xfrm>
                <a:off x="7210767" y="2052942"/>
                <a:ext cx="135102" cy="53835"/>
              </a:xfrm>
              <a:custGeom>
                <a:rect b="b" l="l" r="r" t="t"/>
                <a:pathLst>
                  <a:path extrusionOk="0" h="53835" w="135102">
                    <a:moveTo>
                      <a:pt x="3772" y="53835"/>
                    </a:moveTo>
                    <a:lnTo>
                      <a:pt x="0" y="49035"/>
                    </a:lnTo>
                    <a:cubicBezTo>
                      <a:pt x="38062" y="18516"/>
                      <a:pt x="86068" y="1029"/>
                      <a:pt x="135103" y="0"/>
                    </a:cubicBezTo>
                    <a:lnTo>
                      <a:pt x="135103" y="6172"/>
                    </a:lnTo>
                    <a:cubicBezTo>
                      <a:pt x="87440" y="7201"/>
                      <a:pt x="40805" y="24346"/>
                      <a:pt x="3772" y="53835"/>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 name="Google Shape;82;p2"/>
              <p:cNvSpPr/>
              <p:nvPr/>
            </p:nvSpPr>
            <p:spPr>
              <a:xfrm>
                <a:off x="7305408" y="2049170"/>
                <a:ext cx="53492" cy="104241"/>
              </a:xfrm>
              <a:custGeom>
                <a:rect b="b" l="l" r="r" t="t"/>
                <a:pathLst>
                  <a:path extrusionOk="0" h="104241" w="53492">
                    <a:moveTo>
                      <a:pt x="0" y="102870"/>
                    </a:moveTo>
                    <a:cubicBezTo>
                      <a:pt x="10287" y="66180"/>
                      <a:pt x="26404" y="31547"/>
                      <a:pt x="48349" y="0"/>
                    </a:cubicBezTo>
                    <a:lnTo>
                      <a:pt x="53493" y="3429"/>
                    </a:lnTo>
                    <a:cubicBezTo>
                      <a:pt x="32233" y="34290"/>
                      <a:pt x="16117" y="68237"/>
                      <a:pt x="6172" y="104242"/>
                    </a:cubicBezTo>
                    <a:lnTo>
                      <a:pt x="0" y="102870"/>
                    </a:ln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 name="Google Shape;83;p2"/>
              <p:cNvSpPr/>
              <p:nvPr/>
            </p:nvSpPr>
            <p:spPr>
              <a:xfrm>
                <a:off x="7295464" y="2056028"/>
                <a:ext cx="78777" cy="255460"/>
              </a:xfrm>
              <a:custGeom>
                <a:rect b="b" l="l" r="r" t="t"/>
                <a:pathLst>
                  <a:path extrusionOk="0" h="255460" w="78777">
                    <a:moveTo>
                      <a:pt x="5144" y="255461"/>
                    </a:moveTo>
                    <a:lnTo>
                      <a:pt x="0" y="252032"/>
                    </a:lnTo>
                    <a:cubicBezTo>
                      <a:pt x="23660" y="214313"/>
                      <a:pt x="48349" y="175565"/>
                      <a:pt x="62065" y="132702"/>
                    </a:cubicBezTo>
                    <a:cubicBezTo>
                      <a:pt x="77495" y="85039"/>
                      <a:pt x="76124" y="38748"/>
                      <a:pt x="58293" y="2743"/>
                    </a:cubicBezTo>
                    <a:lnTo>
                      <a:pt x="63779" y="0"/>
                    </a:lnTo>
                    <a:cubicBezTo>
                      <a:pt x="82296" y="37719"/>
                      <a:pt x="83667" y="85382"/>
                      <a:pt x="67894" y="134760"/>
                    </a:cubicBezTo>
                    <a:cubicBezTo>
                      <a:pt x="53835" y="178308"/>
                      <a:pt x="29147" y="217399"/>
                      <a:pt x="5144" y="255461"/>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84" name="Google Shape;84;p2"/>
          <p:cNvGrpSpPr/>
          <p:nvPr/>
        </p:nvGrpSpPr>
        <p:grpSpPr>
          <a:xfrm rot="-555871">
            <a:off x="3985571" y="5412682"/>
            <a:ext cx="2133619" cy="635332"/>
            <a:chOff x="6400838" y="4831803"/>
            <a:chExt cx="2133523" cy="635304"/>
          </a:xfrm>
        </p:grpSpPr>
        <p:sp>
          <p:nvSpPr>
            <p:cNvPr id="85" name="Google Shape;85;p2"/>
            <p:cNvSpPr/>
            <p:nvPr/>
          </p:nvSpPr>
          <p:spPr>
            <a:xfrm>
              <a:off x="6400838" y="4831803"/>
              <a:ext cx="766038" cy="150533"/>
            </a:xfrm>
            <a:custGeom>
              <a:rect b="b" l="l" r="r" t="t"/>
              <a:pathLst>
                <a:path extrusionOk="0" h="150533" w="766038">
                  <a:moveTo>
                    <a:pt x="1715" y="0"/>
                  </a:moveTo>
                  <a:cubicBezTo>
                    <a:pt x="526694" y="34976"/>
                    <a:pt x="756437" y="125159"/>
                    <a:pt x="766039" y="129274"/>
                  </a:cubicBezTo>
                  <a:lnTo>
                    <a:pt x="754723" y="150190"/>
                  </a:lnTo>
                  <a:lnTo>
                    <a:pt x="760552" y="139903"/>
                  </a:lnTo>
                  <a:lnTo>
                    <a:pt x="754723" y="150533"/>
                  </a:lnTo>
                  <a:cubicBezTo>
                    <a:pt x="752323" y="149504"/>
                    <a:pt x="519151" y="57950"/>
                    <a:pt x="0" y="23317"/>
                  </a:cubicBezTo>
                  <a:lnTo>
                    <a:pt x="1715" y="0"/>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6" name="Google Shape;86;p2"/>
            <p:cNvSpPr/>
            <p:nvPr/>
          </p:nvSpPr>
          <p:spPr>
            <a:xfrm>
              <a:off x="7213056" y="4943757"/>
              <a:ext cx="1281186" cy="523350"/>
            </a:xfrm>
            <a:custGeom>
              <a:rect b="b" l="l" r="r" t="t"/>
              <a:pathLst>
                <a:path extrusionOk="0" h="523350" w="1281186">
                  <a:moveTo>
                    <a:pt x="469199" y="367078"/>
                  </a:moveTo>
                  <a:cubicBezTo>
                    <a:pt x="513433" y="405483"/>
                    <a:pt x="549438" y="452117"/>
                    <a:pt x="601559" y="482292"/>
                  </a:cubicBezTo>
                  <a:cubicBezTo>
                    <a:pt x="684198" y="529955"/>
                    <a:pt x="792211" y="528584"/>
                    <a:pt x="890623" y="515553"/>
                  </a:cubicBezTo>
                  <a:cubicBezTo>
                    <a:pt x="1026412" y="497723"/>
                    <a:pt x="1158771" y="461375"/>
                    <a:pt x="1281187" y="408912"/>
                  </a:cubicBezTo>
                  <a:cubicBezTo>
                    <a:pt x="1236952" y="336560"/>
                    <a:pt x="1148141" y="294726"/>
                    <a:pt x="1064131" y="256664"/>
                  </a:cubicBezTo>
                  <a:cubicBezTo>
                    <a:pt x="955432" y="207286"/>
                    <a:pt x="845361" y="157566"/>
                    <a:pt x="726031" y="131505"/>
                  </a:cubicBezTo>
                  <a:cubicBezTo>
                    <a:pt x="632420" y="110931"/>
                    <a:pt x="534693" y="105445"/>
                    <a:pt x="442110" y="81442"/>
                  </a:cubicBezTo>
                  <a:cubicBezTo>
                    <a:pt x="381074" y="65669"/>
                    <a:pt x="-87671" y="-96180"/>
                    <a:pt x="14514" y="85557"/>
                  </a:cubicBezTo>
                  <a:cubicBezTo>
                    <a:pt x="90295" y="218945"/>
                    <a:pt x="350556" y="264208"/>
                    <a:pt x="469199" y="36707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7" name="Google Shape;87;p2"/>
            <p:cNvSpPr/>
            <p:nvPr/>
          </p:nvSpPr>
          <p:spPr>
            <a:xfrm>
              <a:off x="7305408" y="4906495"/>
              <a:ext cx="1228953" cy="485832"/>
            </a:xfrm>
            <a:custGeom>
              <a:rect b="b" l="l" r="r" t="t"/>
              <a:pathLst>
                <a:path extrusionOk="0" h="485832" w="1228953">
                  <a:moveTo>
                    <a:pt x="1226554" y="409826"/>
                  </a:moveTo>
                  <a:cubicBezTo>
                    <a:pt x="1227925" y="413941"/>
                    <a:pt x="1228954" y="418056"/>
                    <a:pt x="1228954" y="422171"/>
                  </a:cubicBezTo>
                  <a:cubicBezTo>
                    <a:pt x="1228954" y="423885"/>
                    <a:pt x="1228954" y="425600"/>
                    <a:pt x="1228611" y="426971"/>
                  </a:cubicBezTo>
                  <a:cubicBezTo>
                    <a:pt x="1227925" y="429371"/>
                    <a:pt x="1226896" y="431772"/>
                    <a:pt x="1225525" y="434172"/>
                  </a:cubicBezTo>
                  <a:cubicBezTo>
                    <a:pt x="1223125" y="438630"/>
                    <a:pt x="1219353" y="442402"/>
                    <a:pt x="1215581" y="445831"/>
                  </a:cubicBezTo>
                  <a:cubicBezTo>
                    <a:pt x="1188492" y="470519"/>
                    <a:pt x="1149401" y="482864"/>
                    <a:pt x="1109625" y="485264"/>
                  </a:cubicBezTo>
                  <a:cubicBezTo>
                    <a:pt x="1100709" y="485950"/>
                    <a:pt x="1091794" y="485950"/>
                    <a:pt x="1082878" y="485607"/>
                  </a:cubicBezTo>
                  <a:cubicBezTo>
                    <a:pt x="1077735" y="485264"/>
                    <a:pt x="1072591" y="484922"/>
                    <a:pt x="1067448" y="484578"/>
                  </a:cubicBezTo>
                  <a:cubicBezTo>
                    <a:pt x="1023900" y="480121"/>
                    <a:pt x="982752" y="466748"/>
                    <a:pt x="942289" y="452346"/>
                  </a:cubicBezTo>
                  <a:cubicBezTo>
                    <a:pt x="933031" y="448917"/>
                    <a:pt x="923773" y="445831"/>
                    <a:pt x="914857" y="442402"/>
                  </a:cubicBezTo>
                  <a:cubicBezTo>
                    <a:pt x="913486" y="442059"/>
                    <a:pt x="912114" y="441373"/>
                    <a:pt x="910743" y="441030"/>
                  </a:cubicBezTo>
                  <a:cubicBezTo>
                    <a:pt x="887768" y="432800"/>
                    <a:pt x="864108" y="424914"/>
                    <a:pt x="839419" y="423885"/>
                  </a:cubicBezTo>
                  <a:cubicBezTo>
                    <a:pt x="832219" y="423542"/>
                    <a:pt x="825361" y="423885"/>
                    <a:pt x="818503" y="424571"/>
                  </a:cubicBezTo>
                  <a:cubicBezTo>
                    <a:pt x="812673" y="425257"/>
                    <a:pt x="806844" y="425942"/>
                    <a:pt x="801358" y="427314"/>
                  </a:cubicBezTo>
                  <a:cubicBezTo>
                    <a:pt x="772211" y="433143"/>
                    <a:pt x="744093" y="445145"/>
                    <a:pt x="715975" y="454061"/>
                  </a:cubicBezTo>
                  <a:cubicBezTo>
                    <a:pt x="713918" y="454746"/>
                    <a:pt x="711861" y="455432"/>
                    <a:pt x="709460" y="456118"/>
                  </a:cubicBezTo>
                  <a:cubicBezTo>
                    <a:pt x="704317" y="457832"/>
                    <a:pt x="698830" y="459204"/>
                    <a:pt x="693344" y="460232"/>
                  </a:cubicBezTo>
                  <a:cubicBezTo>
                    <a:pt x="658025" y="468462"/>
                    <a:pt x="619621" y="469148"/>
                    <a:pt x="592189" y="449603"/>
                  </a:cubicBezTo>
                  <a:cubicBezTo>
                    <a:pt x="568186" y="432458"/>
                    <a:pt x="557556" y="402968"/>
                    <a:pt x="529438" y="390967"/>
                  </a:cubicBezTo>
                  <a:cubicBezTo>
                    <a:pt x="519837" y="386852"/>
                    <a:pt x="509550" y="385481"/>
                    <a:pt x="499263" y="385481"/>
                  </a:cubicBezTo>
                  <a:cubicBezTo>
                    <a:pt x="494119" y="385481"/>
                    <a:pt x="488976" y="385823"/>
                    <a:pt x="483832" y="386509"/>
                  </a:cubicBezTo>
                  <a:cubicBezTo>
                    <a:pt x="472859" y="387538"/>
                    <a:pt x="461544" y="389595"/>
                    <a:pt x="450228" y="391310"/>
                  </a:cubicBezTo>
                  <a:cubicBezTo>
                    <a:pt x="445084" y="391995"/>
                    <a:pt x="439941" y="392681"/>
                    <a:pt x="435140" y="393024"/>
                  </a:cubicBezTo>
                  <a:cubicBezTo>
                    <a:pt x="424510" y="394053"/>
                    <a:pt x="413881" y="394053"/>
                    <a:pt x="403936" y="391995"/>
                  </a:cubicBezTo>
                  <a:cubicBezTo>
                    <a:pt x="360731" y="383080"/>
                    <a:pt x="339128" y="340560"/>
                    <a:pt x="336385" y="302498"/>
                  </a:cubicBezTo>
                  <a:cubicBezTo>
                    <a:pt x="333985" y="264437"/>
                    <a:pt x="343586" y="225689"/>
                    <a:pt x="333985" y="188313"/>
                  </a:cubicBezTo>
                  <a:cubicBezTo>
                    <a:pt x="320269" y="134820"/>
                    <a:pt x="267805" y="94701"/>
                    <a:pt x="207112" y="74470"/>
                  </a:cubicBezTo>
                  <a:cubicBezTo>
                    <a:pt x="195453" y="70698"/>
                    <a:pt x="183452" y="67269"/>
                    <a:pt x="171450" y="65212"/>
                  </a:cubicBezTo>
                  <a:cubicBezTo>
                    <a:pt x="151219" y="60411"/>
                    <a:pt x="126873" y="60754"/>
                    <a:pt x="102184" y="61440"/>
                  </a:cubicBezTo>
                  <a:cubicBezTo>
                    <a:pt x="102184" y="61440"/>
                    <a:pt x="102184" y="61440"/>
                    <a:pt x="101842" y="61440"/>
                  </a:cubicBezTo>
                  <a:cubicBezTo>
                    <a:pt x="67894" y="62468"/>
                    <a:pt x="33604" y="63497"/>
                    <a:pt x="9601" y="51496"/>
                  </a:cubicBezTo>
                  <a:lnTo>
                    <a:pt x="9601" y="51496"/>
                  </a:lnTo>
                  <a:cubicBezTo>
                    <a:pt x="6172" y="49781"/>
                    <a:pt x="3086" y="47724"/>
                    <a:pt x="0" y="45666"/>
                  </a:cubicBezTo>
                  <a:cubicBezTo>
                    <a:pt x="9944" y="44295"/>
                    <a:pt x="19546" y="43266"/>
                    <a:pt x="29490" y="41894"/>
                  </a:cubicBezTo>
                  <a:cubicBezTo>
                    <a:pt x="64123" y="37780"/>
                    <a:pt x="98755" y="34351"/>
                    <a:pt x="133388" y="30922"/>
                  </a:cubicBezTo>
                  <a:cubicBezTo>
                    <a:pt x="150190" y="29550"/>
                    <a:pt x="167335" y="27836"/>
                    <a:pt x="184138" y="26464"/>
                  </a:cubicBezTo>
                  <a:cubicBezTo>
                    <a:pt x="204369" y="24749"/>
                    <a:pt x="224600" y="23035"/>
                    <a:pt x="245174" y="21663"/>
                  </a:cubicBezTo>
                  <a:cubicBezTo>
                    <a:pt x="257518" y="20635"/>
                    <a:pt x="270205" y="19606"/>
                    <a:pt x="282550" y="18920"/>
                  </a:cubicBezTo>
                  <a:cubicBezTo>
                    <a:pt x="307239" y="17206"/>
                    <a:pt x="331927" y="15149"/>
                    <a:pt x="356273" y="13434"/>
                  </a:cubicBezTo>
                  <a:cubicBezTo>
                    <a:pt x="367932" y="12748"/>
                    <a:pt x="379591" y="11720"/>
                    <a:pt x="391249" y="10691"/>
                  </a:cubicBezTo>
                  <a:cubicBezTo>
                    <a:pt x="407023" y="9319"/>
                    <a:pt x="423139" y="8291"/>
                    <a:pt x="438912" y="6576"/>
                  </a:cubicBezTo>
                  <a:cubicBezTo>
                    <a:pt x="448171" y="5890"/>
                    <a:pt x="457429" y="5204"/>
                    <a:pt x="466344" y="4175"/>
                  </a:cubicBezTo>
                  <a:cubicBezTo>
                    <a:pt x="474231" y="3490"/>
                    <a:pt x="481775" y="3147"/>
                    <a:pt x="489661" y="2461"/>
                  </a:cubicBezTo>
                  <a:cubicBezTo>
                    <a:pt x="517779" y="404"/>
                    <a:pt x="546240" y="-625"/>
                    <a:pt x="574358" y="404"/>
                  </a:cubicBezTo>
                  <a:cubicBezTo>
                    <a:pt x="582587" y="746"/>
                    <a:pt x="590817" y="1089"/>
                    <a:pt x="599047" y="1775"/>
                  </a:cubicBezTo>
                  <a:cubicBezTo>
                    <a:pt x="619963" y="3490"/>
                    <a:pt x="640537" y="6576"/>
                    <a:pt x="660769" y="12062"/>
                  </a:cubicBezTo>
                  <a:cubicBezTo>
                    <a:pt x="664198" y="13091"/>
                    <a:pt x="667627" y="13777"/>
                    <a:pt x="671398" y="14805"/>
                  </a:cubicBezTo>
                  <a:cubicBezTo>
                    <a:pt x="684772" y="18578"/>
                    <a:pt x="697459" y="23378"/>
                    <a:pt x="709803" y="28865"/>
                  </a:cubicBezTo>
                  <a:cubicBezTo>
                    <a:pt x="840448" y="86129"/>
                    <a:pt x="915543" y="219517"/>
                    <a:pt x="1044817" y="285011"/>
                  </a:cubicBezTo>
                  <a:cubicBezTo>
                    <a:pt x="1112368" y="319986"/>
                    <a:pt x="1204608" y="343304"/>
                    <a:pt x="1226554" y="409826"/>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8" name="Google Shape;88;p2"/>
            <p:cNvSpPr/>
            <p:nvPr/>
          </p:nvSpPr>
          <p:spPr>
            <a:xfrm>
              <a:off x="7302092" y="4945239"/>
              <a:ext cx="452515" cy="353937"/>
            </a:xfrm>
            <a:custGeom>
              <a:rect b="b" l="l" r="r" t="t"/>
              <a:pathLst>
                <a:path extrusionOk="0" h="353937" w="452515">
                  <a:moveTo>
                    <a:pt x="452515" y="352223"/>
                  </a:moveTo>
                  <a:cubicBezTo>
                    <a:pt x="447372" y="352908"/>
                    <a:pt x="442228" y="353594"/>
                    <a:pt x="437428" y="353937"/>
                  </a:cubicBezTo>
                  <a:cubicBezTo>
                    <a:pt x="389422" y="293244"/>
                    <a:pt x="396623" y="208548"/>
                    <a:pt x="369876" y="139968"/>
                  </a:cubicBezTo>
                  <a:cubicBezTo>
                    <a:pt x="345873" y="78246"/>
                    <a:pt x="291352" y="48070"/>
                    <a:pt x="218657" y="36755"/>
                  </a:cubicBezTo>
                  <a:cubicBezTo>
                    <a:pt x="215571" y="36412"/>
                    <a:pt x="212485" y="35726"/>
                    <a:pt x="209399" y="35383"/>
                  </a:cubicBezTo>
                  <a:cubicBezTo>
                    <a:pt x="174766" y="30240"/>
                    <a:pt x="139448" y="26125"/>
                    <a:pt x="104472" y="22353"/>
                  </a:cubicBezTo>
                  <a:cubicBezTo>
                    <a:pt x="104472" y="22353"/>
                    <a:pt x="104472" y="22353"/>
                    <a:pt x="104129" y="22353"/>
                  </a:cubicBezTo>
                  <a:cubicBezTo>
                    <a:pt x="73268" y="18924"/>
                    <a:pt x="42407" y="15838"/>
                    <a:pt x="11889" y="12409"/>
                  </a:cubicBezTo>
                  <a:lnTo>
                    <a:pt x="11889" y="12409"/>
                  </a:lnTo>
                  <a:cubicBezTo>
                    <a:pt x="9831" y="12409"/>
                    <a:pt x="8117" y="12066"/>
                    <a:pt x="6059" y="11723"/>
                  </a:cubicBezTo>
                  <a:cubicBezTo>
                    <a:pt x="-2513" y="10694"/>
                    <a:pt x="-1827" y="-964"/>
                    <a:pt x="7088" y="64"/>
                  </a:cubicBezTo>
                  <a:cubicBezTo>
                    <a:pt x="15318" y="1093"/>
                    <a:pt x="23547" y="1779"/>
                    <a:pt x="31777" y="2808"/>
                  </a:cubicBezTo>
                  <a:cubicBezTo>
                    <a:pt x="98642" y="10008"/>
                    <a:pt x="166537" y="15495"/>
                    <a:pt x="232031" y="27153"/>
                  </a:cubicBezTo>
                  <a:cubicBezTo>
                    <a:pt x="285180" y="36755"/>
                    <a:pt x="333872" y="56300"/>
                    <a:pt x="362675" y="97448"/>
                  </a:cubicBezTo>
                  <a:cubicBezTo>
                    <a:pt x="416168" y="173915"/>
                    <a:pt x="390793" y="280899"/>
                    <a:pt x="452515" y="352223"/>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9" name="Google Shape;89;p2"/>
            <p:cNvSpPr/>
            <p:nvPr/>
          </p:nvSpPr>
          <p:spPr>
            <a:xfrm>
              <a:off x="7437767" y="4932959"/>
              <a:ext cx="365874" cy="359702"/>
            </a:xfrm>
            <a:custGeom>
              <a:rect b="b" l="l" r="r" t="t"/>
              <a:pathLst>
                <a:path extrusionOk="0" h="359702" w="365874">
                  <a:moveTo>
                    <a:pt x="326441" y="250317"/>
                  </a:moveTo>
                  <a:cubicBezTo>
                    <a:pt x="338785" y="286664"/>
                    <a:pt x="349758" y="323698"/>
                    <a:pt x="365874" y="358673"/>
                  </a:cubicBezTo>
                  <a:cubicBezTo>
                    <a:pt x="360731" y="358673"/>
                    <a:pt x="355587" y="359017"/>
                    <a:pt x="350444" y="359702"/>
                  </a:cubicBezTo>
                  <a:cubicBezTo>
                    <a:pt x="316154" y="287008"/>
                    <a:pt x="303467" y="204026"/>
                    <a:pt x="258546" y="135788"/>
                  </a:cubicBezTo>
                  <a:cubicBezTo>
                    <a:pt x="221856" y="80239"/>
                    <a:pt x="167335" y="39434"/>
                    <a:pt x="95669" y="20231"/>
                  </a:cubicBezTo>
                  <a:cubicBezTo>
                    <a:pt x="64465" y="12002"/>
                    <a:pt x="32576" y="7201"/>
                    <a:pt x="0" y="4458"/>
                  </a:cubicBezTo>
                  <a:cubicBezTo>
                    <a:pt x="16802" y="3086"/>
                    <a:pt x="33947" y="1372"/>
                    <a:pt x="50749" y="0"/>
                  </a:cubicBezTo>
                  <a:cubicBezTo>
                    <a:pt x="125844" y="12688"/>
                    <a:pt x="194767" y="39091"/>
                    <a:pt x="244830" y="97041"/>
                  </a:cubicBezTo>
                  <a:cubicBezTo>
                    <a:pt x="284607" y="142304"/>
                    <a:pt x="307924" y="196482"/>
                    <a:pt x="326441" y="250317"/>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 name="Google Shape;90;p2"/>
            <p:cNvSpPr/>
            <p:nvPr/>
          </p:nvSpPr>
          <p:spPr>
            <a:xfrm>
              <a:off x="7549553" y="4924729"/>
              <a:ext cx="463943" cy="441655"/>
            </a:xfrm>
            <a:custGeom>
              <a:rect b="b" l="l" r="r" t="t"/>
              <a:pathLst>
                <a:path extrusionOk="0" h="441655" w="463943">
                  <a:moveTo>
                    <a:pt x="463943" y="437541"/>
                  </a:moveTo>
                  <a:cubicBezTo>
                    <a:pt x="458800" y="439255"/>
                    <a:pt x="453314" y="440627"/>
                    <a:pt x="447827" y="441655"/>
                  </a:cubicBezTo>
                  <a:cubicBezTo>
                    <a:pt x="369646" y="391592"/>
                    <a:pt x="324383" y="310668"/>
                    <a:pt x="282206" y="235573"/>
                  </a:cubicBezTo>
                  <a:cubicBezTo>
                    <a:pt x="249631" y="177280"/>
                    <a:pt x="214655" y="116243"/>
                    <a:pt x="158420" y="71323"/>
                  </a:cubicBezTo>
                  <a:cubicBezTo>
                    <a:pt x="113157" y="35319"/>
                    <a:pt x="57607" y="16802"/>
                    <a:pt x="0" y="2743"/>
                  </a:cubicBezTo>
                  <a:cubicBezTo>
                    <a:pt x="12344" y="1715"/>
                    <a:pt x="25031" y="686"/>
                    <a:pt x="37376" y="0"/>
                  </a:cubicBezTo>
                  <a:cubicBezTo>
                    <a:pt x="76124" y="10630"/>
                    <a:pt x="113157" y="25032"/>
                    <a:pt x="145733" y="46635"/>
                  </a:cubicBezTo>
                  <a:cubicBezTo>
                    <a:pt x="196825" y="80582"/>
                    <a:pt x="232829" y="127902"/>
                    <a:pt x="263004" y="176251"/>
                  </a:cubicBezTo>
                  <a:cubicBezTo>
                    <a:pt x="319240" y="266776"/>
                    <a:pt x="362788" y="378562"/>
                    <a:pt x="463943" y="437541"/>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 name="Google Shape;91;p2"/>
            <p:cNvSpPr/>
            <p:nvPr/>
          </p:nvSpPr>
          <p:spPr>
            <a:xfrm>
              <a:off x="7660652" y="4916843"/>
              <a:ext cx="461886" cy="416966"/>
            </a:xfrm>
            <a:custGeom>
              <a:rect b="b" l="l" r="r" t="t"/>
              <a:pathLst>
                <a:path extrusionOk="0" h="416966" w="461886">
                  <a:moveTo>
                    <a:pt x="461886" y="414223"/>
                  </a:moveTo>
                  <a:cubicBezTo>
                    <a:pt x="456057" y="414909"/>
                    <a:pt x="450227" y="415595"/>
                    <a:pt x="444741" y="416966"/>
                  </a:cubicBezTo>
                  <a:cubicBezTo>
                    <a:pt x="371703" y="361417"/>
                    <a:pt x="315125" y="290093"/>
                    <a:pt x="264719" y="218084"/>
                  </a:cubicBezTo>
                  <a:cubicBezTo>
                    <a:pt x="223228" y="158420"/>
                    <a:pt x="187566" y="90869"/>
                    <a:pt x="120015" y="49378"/>
                  </a:cubicBezTo>
                  <a:cubicBezTo>
                    <a:pt x="84011" y="27432"/>
                    <a:pt x="42863" y="13373"/>
                    <a:pt x="0" y="2743"/>
                  </a:cubicBezTo>
                  <a:cubicBezTo>
                    <a:pt x="11658" y="2057"/>
                    <a:pt x="23317" y="1028"/>
                    <a:pt x="34976" y="0"/>
                  </a:cubicBezTo>
                  <a:cubicBezTo>
                    <a:pt x="62408" y="8230"/>
                    <a:pt x="89154" y="18173"/>
                    <a:pt x="113843" y="31889"/>
                  </a:cubicBezTo>
                  <a:cubicBezTo>
                    <a:pt x="175907" y="65494"/>
                    <a:pt x="212598" y="118301"/>
                    <a:pt x="248603" y="171450"/>
                  </a:cubicBezTo>
                  <a:cubicBezTo>
                    <a:pt x="307924" y="258890"/>
                    <a:pt x="372389" y="348386"/>
                    <a:pt x="461886" y="414223"/>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2" name="Google Shape;92;p2"/>
            <p:cNvSpPr/>
            <p:nvPr/>
          </p:nvSpPr>
          <p:spPr>
            <a:xfrm>
              <a:off x="7771066" y="4908956"/>
              <a:ext cx="475602" cy="449885"/>
            </a:xfrm>
            <a:custGeom>
              <a:rect b="b" l="l" r="r" t="t"/>
              <a:pathLst>
                <a:path extrusionOk="0" h="449885" w="475602">
                  <a:moveTo>
                    <a:pt x="475602" y="449885"/>
                  </a:moveTo>
                  <a:cubicBezTo>
                    <a:pt x="466344" y="446456"/>
                    <a:pt x="457086" y="443370"/>
                    <a:pt x="448170" y="439941"/>
                  </a:cubicBezTo>
                  <a:cubicBezTo>
                    <a:pt x="446799" y="439598"/>
                    <a:pt x="445427" y="438912"/>
                    <a:pt x="444056" y="438569"/>
                  </a:cubicBezTo>
                  <a:cubicBezTo>
                    <a:pt x="289408" y="297637"/>
                    <a:pt x="199225" y="96355"/>
                    <a:pt x="0" y="1715"/>
                  </a:cubicBezTo>
                  <a:cubicBezTo>
                    <a:pt x="7887" y="1029"/>
                    <a:pt x="15431" y="686"/>
                    <a:pt x="23317" y="0"/>
                  </a:cubicBezTo>
                  <a:cubicBezTo>
                    <a:pt x="221171" y="103556"/>
                    <a:pt x="309982" y="312725"/>
                    <a:pt x="475602" y="44988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3" name="Google Shape;93;p2"/>
            <p:cNvSpPr/>
            <p:nvPr/>
          </p:nvSpPr>
          <p:spPr>
            <a:xfrm>
              <a:off x="7878737" y="4907241"/>
              <a:ext cx="535609" cy="485428"/>
            </a:xfrm>
            <a:custGeom>
              <a:rect b="b" l="l" r="r" t="t"/>
              <a:pathLst>
                <a:path extrusionOk="0" h="485428" w="535609">
                  <a:moveTo>
                    <a:pt x="535610" y="484861"/>
                  </a:moveTo>
                  <a:cubicBezTo>
                    <a:pt x="526694" y="485546"/>
                    <a:pt x="517779" y="485546"/>
                    <a:pt x="508864" y="485204"/>
                  </a:cubicBezTo>
                  <a:cubicBezTo>
                    <a:pt x="415937" y="438226"/>
                    <a:pt x="340843" y="360731"/>
                    <a:pt x="276377" y="289065"/>
                  </a:cubicBezTo>
                  <a:cubicBezTo>
                    <a:pt x="190652" y="193396"/>
                    <a:pt x="116929" y="70637"/>
                    <a:pt x="0" y="0"/>
                  </a:cubicBezTo>
                  <a:cubicBezTo>
                    <a:pt x="8230" y="343"/>
                    <a:pt x="16459" y="686"/>
                    <a:pt x="24689" y="1372"/>
                  </a:cubicBezTo>
                  <a:cubicBezTo>
                    <a:pt x="116243" y="63437"/>
                    <a:pt x="180708" y="156020"/>
                    <a:pt x="248260" y="236944"/>
                  </a:cubicBezTo>
                  <a:cubicBezTo>
                    <a:pt x="323012" y="326441"/>
                    <a:pt x="415937" y="432740"/>
                    <a:pt x="535610" y="484861"/>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4" name="Google Shape;94;p2"/>
            <p:cNvSpPr/>
            <p:nvPr/>
          </p:nvSpPr>
          <p:spPr>
            <a:xfrm>
              <a:off x="7965147" y="4918900"/>
              <a:ext cx="568871" cy="421767"/>
            </a:xfrm>
            <a:custGeom>
              <a:rect b="b" l="l" r="r" t="t"/>
              <a:pathLst>
                <a:path extrusionOk="0" h="421767" w="568871">
                  <a:moveTo>
                    <a:pt x="568871" y="409766"/>
                  </a:moveTo>
                  <a:cubicBezTo>
                    <a:pt x="568871" y="411480"/>
                    <a:pt x="568871" y="413195"/>
                    <a:pt x="568528" y="414566"/>
                  </a:cubicBezTo>
                  <a:cubicBezTo>
                    <a:pt x="567842" y="416966"/>
                    <a:pt x="566814" y="419367"/>
                    <a:pt x="565442" y="421767"/>
                  </a:cubicBezTo>
                  <a:cubicBezTo>
                    <a:pt x="469087" y="385077"/>
                    <a:pt x="379591" y="337757"/>
                    <a:pt x="309639" y="267462"/>
                  </a:cubicBezTo>
                  <a:cubicBezTo>
                    <a:pt x="251689" y="209169"/>
                    <a:pt x="201968" y="147447"/>
                    <a:pt x="136474" y="94983"/>
                  </a:cubicBezTo>
                  <a:cubicBezTo>
                    <a:pt x="93612" y="60693"/>
                    <a:pt x="47320" y="29832"/>
                    <a:pt x="0" y="0"/>
                  </a:cubicBezTo>
                  <a:cubicBezTo>
                    <a:pt x="3429" y="1029"/>
                    <a:pt x="6858" y="1715"/>
                    <a:pt x="10630" y="2743"/>
                  </a:cubicBezTo>
                  <a:cubicBezTo>
                    <a:pt x="24003" y="6515"/>
                    <a:pt x="36691" y="11316"/>
                    <a:pt x="49035" y="16802"/>
                  </a:cubicBezTo>
                  <a:cubicBezTo>
                    <a:pt x="76467" y="34976"/>
                    <a:pt x="102870" y="53492"/>
                    <a:pt x="128930" y="73038"/>
                  </a:cubicBezTo>
                  <a:cubicBezTo>
                    <a:pt x="193053" y="121730"/>
                    <a:pt x="244145" y="177622"/>
                    <a:pt x="296951" y="234887"/>
                  </a:cubicBezTo>
                  <a:cubicBezTo>
                    <a:pt x="371018" y="315811"/>
                    <a:pt x="464972" y="368960"/>
                    <a:pt x="568871" y="409766"/>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5" name="Google Shape;95;p2"/>
            <p:cNvSpPr/>
            <p:nvPr/>
          </p:nvSpPr>
          <p:spPr>
            <a:xfrm>
              <a:off x="7056817" y="4911562"/>
              <a:ext cx="224245" cy="125638"/>
            </a:xfrm>
            <a:custGeom>
              <a:rect b="b" l="l" r="r" t="t"/>
              <a:pathLst>
                <a:path extrusionOk="0" h="125638" w="224245">
                  <a:moveTo>
                    <a:pt x="224245" y="14539"/>
                  </a:moveTo>
                  <a:cubicBezTo>
                    <a:pt x="178640" y="7338"/>
                    <a:pt x="132348" y="2537"/>
                    <a:pt x="86057" y="480"/>
                  </a:cubicBezTo>
                  <a:cubicBezTo>
                    <a:pt x="66168" y="-549"/>
                    <a:pt x="44909" y="-549"/>
                    <a:pt x="27078" y="6995"/>
                  </a:cubicBezTo>
                  <a:cubicBezTo>
                    <a:pt x="9247" y="14539"/>
                    <a:pt x="-4469" y="32370"/>
                    <a:pt x="1360" y="48829"/>
                  </a:cubicBezTo>
                  <a:cubicBezTo>
                    <a:pt x="4446" y="57401"/>
                    <a:pt x="12333" y="64259"/>
                    <a:pt x="20906" y="69746"/>
                  </a:cubicBezTo>
                  <a:cubicBezTo>
                    <a:pt x="66854" y="98549"/>
                    <a:pt x="135091" y="92378"/>
                    <a:pt x="176925" y="125639"/>
                  </a:cubicBezTo>
                  <a:cubicBezTo>
                    <a:pt x="176582" y="83805"/>
                    <a:pt x="197499" y="49172"/>
                    <a:pt x="224245" y="14539"/>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96" name="Google Shape;96;p2"/>
            <p:cNvGrpSpPr/>
            <p:nvPr/>
          </p:nvGrpSpPr>
          <p:grpSpPr>
            <a:xfrm>
              <a:off x="7170107" y="4848831"/>
              <a:ext cx="386303" cy="364659"/>
              <a:chOff x="7170107" y="4848831"/>
              <a:chExt cx="386303" cy="364659"/>
            </a:xfrm>
          </p:grpSpPr>
          <p:sp>
            <p:nvSpPr>
              <p:cNvPr id="97" name="Google Shape;97;p2"/>
              <p:cNvSpPr/>
              <p:nvPr/>
            </p:nvSpPr>
            <p:spPr>
              <a:xfrm>
                <a:off x="7170107" y="4984596"/>
                <a:ext cx="184719" cy="228894"/>
              </a:xfrm>
              <a:custGeom>
                <a:rect b="b" l="l" r="r" t="t"/>
                <a:pathLst>
                  <a:path extrusionOk="0" h="228894" w="184719">
                    <a:moveTo>
                      <a:pt x="541" y="27916"/>
                    </a:moveTo>
                    <a:cubicBezTo>
                      <a:pt x="12200" y="116727"/>
                      <a:pt x="85924" y="197652"/>
                      <a:pt x="183650" y="228856"/>
                    </a:cubicBezTo>
                    <a:cubicBezTo>
                      <a:pt x="192565" y="231598"/>
                      <a:pt x="143188" y="88609"/>
                      <a:pt x="130843" y="74208"/>
                    </a:cubicBezTo>
                    <a:cubicBezTo>
                      <a:pt x="111984" y="52262"/>
                      <a:pt x="-9060" y="-47865"/>
                      <a:pt x="541" y="27916"/>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8" name="Google Shape;98;p2"/>
              <p:cNvSpPr/>
              <p:nvPr/>
            </p:nvSpPr>
            <p:spPr>
              <a:xfrm>
                <a:off x="7175106" y="4953635"/>
                <a:ext cx="344957" cy="160234"/>
              </a:xfrm>
              <a:custGeom>
                <a:rect b="b" l="l" r="r" t="t"/>
                <a:pathLst>
                  <a:path extrusionOk="0" h="160234" w="344957">
                    <a:moveTo>
                      <a:pt x="0" y="21843"/>
                    </a:moveTo>
                    <a:cubicBezTo>
                      <a:pt x="27432" y="25958"/>
                      <a:pt x="43549" y="49618"/>
                      <a:pt x="59665" y="68821"/>
                    </a:cubicBezTo>
                    <a:cubicBezTo>
                      <a:pt x="122416" y="143230"/>
                      <a:pt x="242431" y="178206"/>
                      <a:pt x="344958" y="151117"/>
                    </a:cubicBezTo>
                    <a:cubicBezTo>
                      <a:pt x="324727" y="90766"/>
                      <a:pt x="272949" y="38303"/>
                      <a:pt x="206083" y="12585"/>
                    </a:cubicBezTo>
                    <a:cubicBezTo>
                      <a:pt x="139561" y="-12789"/>
                      <a:pt x="70295" y="5384"/>
                      <a:pt x="0" y="21843"/>
                    </a:cubicBezTo>
                    <a:close/>
                  </a:path>
                </a:pathLst>
              </a:custGeom>
              <a:solidFill>
                <a:srgbClr val="7D8C6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9" name="Google Shape;99;p2"/>
              <p:cNvSpPr/>
              <p:nvPr/>
            </p:nvSpPr>
            <p:spPr>
              <a:xfrm>
                <a:off x="7184765" y="4848831"/>
                <a:ext cx="371645" cy="146256"/>
              </a:xfrm>
              <a:custGeom>
                <a:rect b="b" l="l" r="r" t="t"/>
                <a:pathLst>
                  <a:path extrusionOk="0" h="146256" w="371645">
                    <a:moveTo>
                      <a:pt x="128529" y="25835"/>
                    </a:moveTo>
                    <a:cubicBezTo>
                      <a:pt x="155619" y="13833"/>
                      <a:pt x="183393" y="1489"/>
                      <a:pt x="213912" y="117"/>
                    </a:cubicBezTo>
                    <a:cubicBezTo>
                      <a:pt x="278376" y="-2626"/>
                      <a:pt x="329811" y="43322"/>
                      <a:pt x="371646" y="85499"/>
                    </a:cubicBezTo>
                    <a:cubicBezTo>
                      <a:pt x="285921" y="82070"/>
                      <a:pt x="199509" y="93729"/>
                      <a:pt x="119271" y="119789"/>
                    </a:cubicBezTo>
                    <a:cubicBezTo>
                      <a:pt x="80181" y="132476"/>
                      <a:pt x="-12060" y="176711"/>
                      <a:pt x="1313" y="111560"/>
                    </a:cubicBezTo>
                    <a:cubicBezTo>
                      <a:pt x="8857" y="74183"/>
                      <a:pt x="94925" y="40922"/>
                      <a:pt x="128529" y="25835"/>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100" name="Google Shape;100;p2"/>
          <p:cNvGrpSpPr/>
          <p:nvPr/>
        </p:nvGrpSpPr>
        <p:grpSpPr>
          <a:xfrm rot="-1204273">
            <a:off x="4215909" y="5535031"/>
            <a:ext cx="1029422" cy="1090460"/>
            <a:chOff x="6717677" y="4999824"/>
            <a:chExt cx="1029386" cy="1090421"/>
          </a:xfrm>
        </p:grpSpPr>
        <p:sp>
          <p:nvSpPr>
            <p:cNvPr id="101" name="Google Shape;101;p2"/>
            <p:cNvSpPr/>
            <p:nvPr/>
          </p:nvSpPr>
          <p:spPr>
            <a:xfrm>
              <a:off x="6719049" y="5000510"/>
              <a:ext cx="1028014" cy="1089735"/>
            </a:xfrm>
            <a:custGeom>
              <a:rect b="b" l="l" r="r" t="t"/>
              <a:pathLst>
                <a:path extrusionOk="0" h="1089735" w="1028014">
                  <a:moveTo>
                    <a:pt x="0" y="0"/>
                  </a:moveTo>
                  <a:cubicBezTo>
                    <a:pt x="263690" y="26060"/>
                    <a:pt x="541439" y="163220"/>
                    <a:pt x="719747" y="359359"/>
                  </a:cubicBezTo>
                  <a:cubicBezTo>
                    <a:pt x="898055" y="555498"/>
                    <a:pt x="1026986" y="824675"/>
                    <a:pt x="1028014" y="1089736"/>
                  </a:cubicBezTo>
                  <a:cubicBezTo>
                    <a:pt x="849364" y="1045159"/>
                    <a:pt x="662140" y="990295"/>
                    <a:pt x="504406" y="895312"/>
                  </a:cubicBezTo>
                  <a:cubicBezTo>
                    <a:pt x="254089" y="744436"/>
                    <a:pt x="83668" y="468744"/>
                    <a:pt x="60351" y="177279"/>
                  </a:cubicBezTo>
                  <a:cubicBezTo>
                    <a:pt x="54864" y="111785"/>
                    <a:pt x="21260" y="61722"/>
                    <a:pt x="0" y="0"/>
                  </a:cubicBezTo>
                  <a:close/>
                </a:path>
              </a:pathLst>
            </a:custGeom>
            <a:solidFill>
              <a:srgbClr val="A6BA8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2" name="Google Shape;102;p2"/>
            <p:cNvSpPr/>
            <p:nvPr/>
          </p:nvSpPr>
          <p:spPr>
            <a:xfrm>
              <a:off x="6717677" y="4999824"/>
              <a:ext cx="1029385" cy="1089393"/>
            </a:xfrm>
            <a:custGeom>
              <a:rect b="b" l="l" r="r" t="t"/>
              <a:pathLst>
                <a:path extrusionOk="0" h="1089393" w="1029385">
                  <a:moveTo>
                    <a:pt x="2057" y="0"/>
                  </a:moveTo>
                  <a:cubicBezTo>
                    <a:pt x="25718" y="20231"/>
                    <a:pt x="49034" y="41148"/>
                    <a:pt x="72352" y="61722"/>
                  </a:cubicBezTo>
                  <a:cubicBezTo>
                    <a:pt x="95326" y="82639"/>
                    <a:pt x="118643" y="103899"/>
                    <a:pt x="141275" y="125159"/>
                  </a:cubicBezTo>
                  <a:cubicBezTo>
                    <a:pt x="163906" y="146419"/>
                    <a:pt x="186537" y="168021"/>
                    <a:pt x="209169" y="189624"/>
                  </a:cubicBezTo>
                  <a:lnTo>
                    <a:pt x="276035" y="255118"/>
                  </a:lnTo>
                  <a:cubicBezTo>
                    <a:pt x="297980" y="277406"/>
                    <a:pt x="319925" y="299352"/>
                    <a:pt x="341871" y="321640"/>
                  </a:cubicBezTo>
                  <a:lnTo>
                    <a:pt x="406679" y="389192"/>
                  </a:lnTo>
                  <a:lnTo>
                    <a:pt x="470459" y="457772"/>
                  </a:lnTo>
                  <a:lnTo>
                    <a:pt x="533895" y="526694"/>
                  </a:lnTo>
                  <a:cubicBezTo>
                    <a:pt x="618248" y="618592"/>
                    <a:pt x="701573" y="711518"/>
                    <a:pt x="784212" y="805129"/>
                  </a:cubicBezTo>
                  <a:cubicBezTo>
                    <a:pt x="866508" y="899084"/>
                    <a:pt x="948119" y="993382"/>
                    <a:pt x="1029386" y="1088365"/>
                  </a:cubicBezTo>
                  <a:lnTo>
                    <a:pt x="1028014" y="1089394"/>
                  </a:lnTo>
                  <a:cubicBezTo>
                    <a:pt x="945032" y="996125"/>
                    <a:pt x="861707" y="903199"/>
                    <a:pt x="777697" y="810959"/>
                  </a:cubicBezTo>
                  <a:cubicBezTo>
                    <a:pt x="694029" y="718376"/>
                    <a:pt x="609333" y="626821"/>
                    <a:pt x="523608" y="535953"/>
                  </a:cubicBezTo>
                  <a:lnTo>
                    <a:pt x="459143" y="468401"/>
                  </a:lnTo>
                  <a:lnTo>
                    <a:pt x="393992" y="401193"/>
                  </a:lnTo>
                  <a:lnTo>
                    <a:pt x="328498" y="334328"/>
                  </a:lnTo>
                  <a:cubicBezTo>
                    <a:pt x="306552" y="312039"/>
                    <a:pt x="284950" y="289751"/>
                    <a:pt x="263347" y="267462"/>
                  </a:cubicBezTo>
                  <a:lnTo>
                    <a:pt x="197853" y="200597"/>
                  </a:lnTo>
                  <a:cubicBezTo>
                    <a:pt x="175907" y="178308"/>
                    <a:pt x="153962" y="156362"/>
                    <a:pt x="132017" y="134074"/>
                  </a:cubicBezTo>
                  <a:lnTo>
                    <a:pt x="0" y="1372"/>
                  </a:lnTo>
                  <a:lnTo>
                    <a:pt x="2057" y="0"/>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3" name="Google Shape;103;p2"/>
            <p:cNvSpPr/>
            <p:nvPr/>
          </p:nvSpPr>
          <p:spPr>
            <a:xfrm>
              <a:off x="7188822" y="5469597"/>
              <a:ext cx="86753" cy="295236"/>
            </a:xfrm>
            <a:custGeom>
              <a:rect b="b" l="l" r="r" t="t"/>
              <a:pathLst>
                <a:path extrusionOk="0" h="295236" w="86753">
                  <a:moveTo>
                    <a:pt x="1715" y="0"/>
                  </a:moveTo>
                  <a:cubicBezTo>
                    <a:pt x="5830" y="5144"/>
                    <a:pt x="9601" y="10630"/>
                    <a:pt x="13373" y="15773"/>
                  </a:cubicBezTo>
                  <a:cubicBezTo>
                    <a:pt x="16802" y="21260"/>
                    <a:pt x="20574" y="26746"/>
                    <a:pt x="23660" y="32233"/>
                  </a:cubicBezTo>
                  <a:cubicBezTo>
                    <a:pt x="27089" y="37719"/>
                    <a:pt x="29833" y="43549"/>
                    <a:pt x="33262" y="49378"/>
                  </a:cubicBezTo>
                  <a:cubicBezTo>
                    <a:pt x="36348" y="55207"/>
                    <a:pt x="39091" y="61036"/>
                    <a:pt x="41834" y="66866"/>
                  </a:cubicBezTo>
                  <a:cubicBezTo>
                    <a:pt x="47320" y="78867"/>
                    <a:pt x="51778" y="90869"/>
                    <a:pt x="55550" y="103556"/>
                  </a:cubicBezTo>
                  <a:cubicBezTo>
                    <a:pt x="59322" y="115900"/>
                    <a:pt x="62751" y="128588"/>
                    <a:pt x="65837" y="141275"/>
                  </a:cubicBezTo>
                  <a:cubicBezTo>
                    <a:pt x="69266" y="153962"/>
                    <a:pt x="72009" y="166649"/>
                    <a:pt x="74752" y="179337"/>
                  </a:cubicBezTo>
                  <a:cubicBezTo>
                    <a:pt x="77153" y="192024"/>
                    <a:pt x="79553" y="205054"/>
                    <a:pt x="81268" y="217742"/>
                  </a:cubicBezTo>
                  <a:cubicBezTo>
                    <a:pt x="84697" y="243459"/>
                    <a:pt x="86754" y="269519"/>
                    <a:pt x="86754" y="295237"/>
                  </a:cubicBezTo>
                  <a:lnTo>
                    <a:pt x="85039" y="295237"/>
                  </a:lnTo>
                  <a:cubicBezTo>
                    <a:pt x="82296" y="269519"/>
                    <a:pt x="78181" y="244145"/>
                    <a:pt x="72695" y="219113"/>
                  </a:cubicBezTo>
                  <a:cubicBezTo>
                    <a:pt x="69952" y="206769"/>
                    <a:pt x="66866" y="194081"/>
                    <a:pt x="63437" y="181737"/>
                  </a:cubicBezTo>
                  <a:cubicBezTo>
                    <a:pt x="60008" y="169393"/>
                    <a:pt x="56579" y="157048"/>
                    <a:pt x="52464" y="145047"/>
                  </a:cubicBezTo>
                  <a:cubicBezTo>
                    <a:pt x="48349" y="133045"/>
                    <a:pt x="43891" y="121044"/>
                    <a:pt x="39091" y="109042"/>
                  </a:cubicBezTo>
                  <a:cubicBezTo>
                    <a:pt x="34290" y="97384"/>
                    <a:pt x="29833" y="85382"/>
                    <a:pt x="25375" y="73381"/>
                  </a:cubicBezTo>
                  <a:lnTo>
                    <a:pt x="18860" y="55207"/>
                  </a:lnTo>
                  <a:cubicBezTo>
                    <a:pt x="16802" y="49035"/>
                    <a:pt x="14402" y="43205"/>
                    <a:pt x="12345" y="37033"/>
                  </a:cubicBezTo>
                  <a:cubicBezTo>
                    <a:pt x="9944" y="30861"/>
                    <a:pt x="7887" y="25032"/>
                    <a:pt x="5830" y="18860"/>
                  </a:cubicBezTo>
                  <a:cubicBezTo>
                    <a:pt x="3772" y="12688"/>
                    <a:pt x="1715" y="6515"/>
                    <a:pt x="0" y="343"/>
                  </a:cubicBezTo>
                  <a:lnTo>
                    <a:pt x="1715" y="0"/>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4" name="Google Shape;104;p2"/>
            <p:cNvSpPr/>
            <p:nvPr/>
          </p:nvSpPr>
          <p:spPr>
            <a:xfrm>
              <a:off x="7286891" y="5560466"/>
              <a:ext cx="299351" cy="82681"/>
            </a:xfrm>
            <a:custGeom>
              <a:rect b="b" l="l" r="r" t="t"/>
              <a:pathLst>
                <a:path extrusionOk="0" h="82681" w="299351">
                  <a:moveTo>
                    <a:pt x="1371" y="0"/>
                  </a:moveTo>
                  <a:cubicBezTo>
                    <a:pt x="23317" y="14402"/>
                    <a:pt x="47320" y="22975"/>
                    <a:pt x="71666" y="31547"/>
                  </a:cubicBezTo>
                  <a:cubicBezTo>
                    <a:pt x="74752" y="32576"/>
                    <a:pt x="77838" y="33947"/>
                    <a:pt x="80924" y="34633"/>
                  </a:cubicBezTo>
                  <a:lnTo>
                    <a:pt x="90182" y="38062"/>
                  </a:lnTo>
                  <a:lnTo>
                    <a:pt x="99441" y="41491"/>
                  </a:lnTo>
                  <a:cubicBezTo>
                    <a:pt x="102527" y="42520"/>
                    <a:pt x="105613" y="43891"/>
                    <a:pt x="108356" y="44920"/>
                  </a:cubicBezTo>
                  <a:cubicBezTo>
                    <a:pt x="114528" y="47320"/>
                    <a:pt x="120358" y="49378"/>
                    <a:pt x="126530" y="51435"/>
                  </a:cubicBezTo>
                  <a:cubicBezTo>
                    <a:pt x="132702" y="53492"/>
                    <a:pt x="138875" y="55207"/>
                    <a:pt x="145046" y="57265"/>
                  </a:cubicBezTo>
                  <a:cubicBezTo>
                    <a:pt x="151219" y="58979"/>
                    <a:pt x="157734" y="60694"/>
                    <a:pt x="163906" y="62065"/>
                  </a:cubicBezTo>
                  <a:cubicBezTo>
                    <a:pt x="170078" y="63437"/>
                    <a:pt x="176594" y="65151"/>
                    <a:pt x="182765" y="66180"/>
                  </a:cubicBezTo>
                  <a:lnTo>
                    <a:pt x="192367" y="68237"/>
                  </a:lnTo>
                  <a:lnTo>
                    <a:pt x="201968" y="69952"/>
                  </a:lnTo>
                  <a:cubicBezTo>
                    <a:pt x="208483" y="71323"/>
                    <a:pt x="214655" y="72009"/>
                    <a:pt x="221171" y="73038"/>
                  </a:cubicBezTo>
                  <a:cubicBezTo>
                    <a:pt x="246888" y="76810"/>
                    <a:pt x="272948" y="78524"/>
                    <a:pt x="299351" y="78867"/>
                  </a:cubicBezTo>
                  <a:lnTo>
                    <a:pt x="299351" y="80582"/>
                  </a:lnTo>
                  <a:cubicBezTo>
                    <a:pt x="273291" y="82982"/>
                    <a:pt x="246545" y="83325"/>
                    <a:pt x="220142" y="81610"/>
                  </a:cubicBezTo>
                  <a:cubicBezTo>
                    <a:pt x="213626" y="80924"/>
                    <a:pt x="206768" y="80582"/>
                    <a:pt x="200253" y="79896"/>
                  </a:cubicBezTo>
                  <a:lnTo>
                    <a:pt x="190310" y="78867"/>
                  </a:lnTo>
                  <a:lnTo>
                    <a:pt x="180365" y="77495"/>
                  </a:lnTo>
                  <a:cubicBezTo>
                    <a:pt x="173850" y="76810"/>
                    <a:pt x="167335" y="75438"/>
                    <a:pt x="160820" y="74410"/>
                  </a:cubicBezTo>
                  <a:cubicBezTo>
                    <a:pt x="154305" y="73038"/>
                    <a:pt x="147790" y="72009"/>
                    <a:pt x="141275" y="70637"/>
                  </a:cubicBezTo>
                  <a:cubicBezTo>
                    <a:pt x="128244" y="67894"/>
                    <a:pt x="115214" y="64808"/>
                    <a:pt x="102527" y="61379"/>
                  </a:cubicBezTo>
                  <a:cubicBezTo>
                    <a:pt x="96012" y="59665"/>
                    <a:pt x="89840" y="57607"/>
                    <a:pt x="83324" y="55550"/>
                  </a:cubicBezTo>
                  <a:cubicBezTo>
                    <a:pt x="77153" y="53150"/>
                    <a:pt x="70980" y="50749"/>
                    <a:pt x="64808" y="48006"/>
                  </a:cubicBezTo>
                  <a:cubicBezTo>
                    <a:pt x="52806" y="42520"/>
                    <a:pt x="40805" y="36691"/>
                    <a:pt x="29489" y="29147"/>
                  </a:cubicBezTo>
                  <a:cubicBezTo>
                    <a:pt x="18173" y="21603"/>
                    <a:pt x="7544" y="12688"/>
                    <a:pt x="0" y="1372"/>
                  </a:cubicBezTo>
                  <a:lnTo>
                    <a:pt x="1371" y="0"/>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5" name="Google Shape;105;p2"/>
            <p:cNvSpPr/>
            <p:nvPr/>
          </p:nvSpPr>
          <p:spPr>
            <a:xfrm>
              <a:off x="7433310" y="5730201"/>
              <a:ext cx="211226" cy="67551"/>
            </a:xfrm>
            <a:custGeom>
              <a:rect b="b" l="l" r="r" t="t"/>
              <a:pathLst>
                <a:path extrusionOk="0" h="67551" w="211226">
                  <a:moveTo>
                    <a:pt x="0" y="0"/>
                  </a:moveTo>
                  <a:cubicBezTo>
                    <a:pt x="4801" y="686"/>
                    <a:pt x="9258" y="1372"/>
                    <a:pt x="14059" y="2401"/>
                  </a:cubicBezTo>
                  <a:cubicBezTo>
                    <a:pt x="18517" y="3429"/>
                    <a:pt x="23317" y="4458"/>
                    <a:pt x="27775" y="5486"/>
                  </a:cubicBezTo>
                  <a:cubicBezTo>
                    <a:pt x="32233" y="6515"/>
                    <a:pt x="36690" y="7887"/>
                    <a:pt x="41148" y="8915"/>
                  </a:cubicBezTo>
                  <a:cubicBezTo>
                    <a:pt x="45606" y="10287"/>
                    <a:pt x="50063" y="11316"/>
                    <a:pt x="54521" y="12688"/>
                  </a:cubicBezTo>
                  <a:cubicBezTo>
                    <a:pt x="63437" y="15431"/>
                    <a:pt x="72009" y="18517"/>
                    <a:pt x="80239" y="21946"/>
                  </a:cubicBezTo>
                  <a:cubicBezTo>
                    <a:pt x="88811" y="25375"/>
                    <a:pt x="97384" y="28804"/>
                    <a:pt x="105956" y="32233"/>
                  </a:cubicBezTo>
                  <a:cubicBezTo>
                    <a:pt x="114529" y="35319"/>
                    <a:pt x="123444" y="38405"/>
                    <a:pt x="132017" y="41148"/>
                  </a:cubicBezTo>
                  <a:cubicBezTo>
                    <a:pt x="140589" y="44234"/>
                    <a:pt x="149504" y="46978"/>
                    <a:pt x="158077" y="49721"/>
                  </a:cubicBezTo>
                  <a:cubicBezTo>
                    <a:pt x="175565" y="55550"/>
                    <a:pt x="193396" y="60694"/>
                    <a:pt x="211226" y="65837"/>
                  </a:cubicBezTo>
                  <a:lnTo>
                    <a:pt x="210884" y="67552"/>
                  </a:lnTo>
                  <a:cubicBezTo>
                    <a:pt x="192367" y="65151"/>
                    <a:pt x="174193" y="61722"/>
                    <a:pt x="156020" y="58293"/>
                  </a:cubicBezTo>
                  <a:cubicBezTo>
                    <a:pt x="146761" y="56579"/>
                    <a:pt x="137846" y="54521"/>
                    <a:pt x="128930" y="52464"/>
                  </a:cubicBezTo>
                  <a:cubicBezTo>
                    <a:pt x="120015" y="50407"/>
                    <a:pt x="110757" y="48006"/>
                    <a:pt x="101841" y="45606"/>
                  </a:cubicBezTo>
                  <a:cubicBezTo>
                    <a:pt x="97384" y="44234"/>
                    <a:pt x="92926" y="43205"/>
                    <a:pt x="88468" y="42177"/>
                  </a:cubicBezTo>
                  <a:lnTo>
                    <a:pt x="75095" y="38748"/>
                  </a:lnTo>
                  <a:cubicBezTo>
                    <a:pt x="70637" y="37376"/>
                    <a:pt x="66180" y="36005"/>
                    <a:pt x="61722" y="34633"/>
                  </a:cubicBezTo>
                  <a:cubicBezTo>
                    <a:pt x="57264" y="32918"/>
                    <a:pt x="53150" y="31204"/>
                    <a:pt x="48692" y="29489"/>
                  </a:cubicBezTo>
                  <a:cubicBezTo>
                    <a:pt x="40119" y="25718"/>
                    <a:pt x="31890" y="21603"/>
                    <a:pt x="23660" y="17145"/>
                  </a:cubicBezTo>
                  <a:cubicBezTo>
                    <a:pt x="15431" y="12688"/>
                    <a:pt x="7544" y="7544"/>
                    <a:pt x="0" y="1715"/>
                  </a:cubicBezTo>
                  <a:lnTo>
                    <a:pt x="0" y="0"/>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6" name="Google Shape;106;p2"/>
            <p:cNvSpPr/>
            <p:nvPr/>
          </p:nvSpPr>
          <p:spPr>
            <a:xfrm>
              <a:off x="7494689" y="5811126"/>
              <a:ext cx="29146" cy="152590"/>
            </a:xfrm>
            <a:custGeom>
              <a:rect b="b" l="l" r="r" t="t"/>
              <a:pathLst>
                <a:path extrusionOk="0" h="152590" w="29146">
                  <a:moveTo>
                    <a:pt x="1715" y="0"/>
                  </a:moveTo>
                  <a:cubicBezTo>
                    <a:pt x="4115" y="2743"/>
                    <a:pt x="5829" y="5487"/>
                    <a:pt x="7886" y="8230"/>
                  </a:cubicBezTo>
                  <a:cubicBezTo>
                    <a:pt x="9601" y="10973"/>
                    <a:pt x="11315" y="14059"/>
                    <a:pt x="13030" y="16802"/>
                  </a:cubicBezTo>
                  <a:cubicBezTo>
                    <a:pt x="14402" y="19888"/>
                    <a:pt x="16116" y="22632"/>
                    <a:pt x="17488" y="25718"/>
                  </a:cubicBezTo>
                  <a:cubicBezTo>
                    <a:pt x="18860" y="28804"/>
                    <a:pt x="19888" y="31890"/>
                    <a:pt x="20917" y="34976"/>
                  </a:cubicBezTo>
                  <a:cubicBezTo>
                    <a:pt x="21946" y="38062"/>
                    <a:pt x="22974" y="41148"/>
                    <a:pt x="23660" y="44577"/>
                  </a:cubicBezTo>
                  <a:cubicBezTo>
                    <a:pt x="24346" y="47663"/>
                    <a:pt x="25031" y="51092"/>
                    <a:pt x="25375" y="54178"/>
                  </a:cubicBezTo>
                  <a:lnTo>
                    <a:pt x="26403" y="64123"/>
                  </a:lnTo>
                  <a:cubicBezTo>
                    <a:pt x="26746" y="67552"/>
                    <a:pt x="27089" y="70638"/>
                    <a:pt x="27432" y="74067"/>
                  </a:cubicBezTo>
                  <a:lnTo>
                    <a:pt x="28118" y="84011"/>
                  </a:lnTo>
                  <a:lnTo>
                    <a:pt x="28804" y="93955"/>
                  </a:lnTo>
                  <a:lnTo>
                    <a:pt x="29147" y="103899"/>
                  </a:lnTo>
                  <a:lnTo>
                    <a:pt x="29147" y="113843"/>
                  </a:lnTo>
                  <a:cubicBezTo>
                    <a:pt x="28804" y="126873"/>
                    <a:pt x="28118" y="139903"/>
                    <a:pt x="26060" y="152591"/>
                  </a:cubicBezTo>
                  <a:lnTo>
                    <a:pt x="24346" y="152591"/>
                  </a:lnTo>
                  <a:cubicBezTo>
                    <a:pt x="23317" y="139561"/>
                    <a:pt x="22289" y="126873"/>
                    <a:pt x="20231" y="114186"/>
                  </a:cubicBezTo>
                  <a:lnTo>
                    <a:pt x="18860" y="104585"/>
                  </a:lnTo>
                  <a:lnTo>
                    <a:pt x="17145" y="95326"/>
                  </a:lnTo>
                  <a:lnTo>
                    <a:pt x="15431" y="86068"/>
                  </a:lnTo>
                  <a:lnTo>
                    <a:pt x="13373" y="76810"/>
                  </a:lnTo>
                  <a:cubicBezTo>
                    <a:pt x="12687" y="73724"/>
                    <a:pt x="12002" y="70638"/>
                    <a:pt x="10973" y="67552"/>
                  </a:cubicBezTo>
                  <a:lnTo>
                    <a:pt x="8230" y="58293"/>
                  </a:lnTo>
                  <a:cubicBezTo>
                    <a:pt x="6515" y="52121"/>
                    <a:pt x="4801" y="46292"/>
                    <a:pt x="3772" y="40120"/>
                  </a:cubicBezTo>
                  <a:cubicBezTo>
                    <a:pt x="3086" y="37033"/>
                    <a:pt x="2743" y="33947"/>
                    <a:pt x="2400" y="30861"/>
                  </a:cubicBezTo>
                  <a:cubicBezTo>
                    <a:pt x="2057" y="27775"/>
                    <a:pt x="1372" y="24689"/>
                    <a:pt x="1028" y="21260"/>
                  </a:cubicBezTo>
                  <a:cubicBezTo>
                    <a:pt x="686" y="18174"/>
                    <a:pt x="343" y="14745"/>
                    <a:pt x="343" y="11659"/>
                  </a:cubicBezTo>
                  <a:cubicBezTo>
                    <a:pt x="0" y="8230"/>
                    <a:pt x="0" y="5144"/>
                    <a:pt x="0" y="1715"/>
                  </a:cubicBezTo>
                  <a:lnTo>
                    <a:pt x="1715" y="0"/>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7" name="Google Shape;107;p2"/>
            <p:cNvSpPr/>
            <p:nvPr/>
          </p:nvSpPr>
          <p:spPr>
            <a:xfrm>
              <a:off x="7090067" y="5357126"/>
              <a:ext cx="270204" cy="46634"/>
            </a:xfrm>
            <a:custGeom>
              <a:rect b="b" l="l" r="r" t="t"/>
              <a:pathLst>
                <a:path extrusionOk="0" h="46634" w="270204">
                  <a:moveTo>
                    <a:pt x="1028" y="0"/>
                  </a:moveTo>
                  <a:cubicBezTo>
                    <a:pt x="21602" y="10973"/>
                    <a:pt x="43205" y="13373"/>
                    <a:pt x="65837" y="16459"/>
                  </a:cubicBezTo>
                  <a:cubicBezTo>
                    <a:pt x="77153" y="18173"/>
                    <a:pt x="88468" y="19888"/>
                    <a:pt x="99441" y="22289"/>
                  </a:cubicBezTo>
                  <a:cubicBezTo>
                    <a:pt x="110756" y="24689"/>
                    <a:pt x="121730" y="26746"/>
                    <a:pt x="133045" y="28803"/>
                  </a:cubicBezTo>
                  <a:cubicBezTo>
                    <a:pt x="144361" y="30518"/>
                    <a:pt x="155677" y="32232"/>
                    <a:pt x="166992" y="33604"/>
                  </a:cubicBezTo>
                  <a:cubicBezTo>
                    <a:pt x="178308" y="34976"/>
                    <a:pt x="189623" y="36347"/>
                    <a:pt x="201282" y="37719"/>
                  </a:cubicBezTo>
                  <a:cubicBezTo>
                    <a:pt x="224257" y="40462"/>
                    <a:pt x="246888" y="41834"/>
                    <a:pt x="270205" y="43205"/>
                  </a:cubicBezTo>
                  <a:lnTo>
                    <a:pt x="270205" y="44920"/>
                  </a:lnTo>
                  <a:cubicBezTo>
                    <a:pt x="247231" y="46292"/>
                    <a:pt x="223913" y="46634"/>
                    <a:pt x="200939" y="46634"/>
                  </a:cubicBezTo>
                  <a:cubicBezTo>
                    <a:pt x="189281" y="46634"/>
                    <a:pt x="177965" y="45948"/>
                    <a:pt x="166307" y="45605"/>
                  </a:cubicBezTo>
                  <a:cubicBezTo>
                    <a:pt x="154648" y="44920"/>
                    <a:pt x="143332" y="44234"/>
                    <a:pt x="131674" y="43205"/>
                  </a:cubicBezTo>
                  <a:cubicBezTo>
                    <a:pt x="120015" y="42176"/>
                    <a:pt x="108699" y="41148"/>
                    <a:pt x="97040" y="40119"/>
                  </a:cubicBezTo>
                  <a:cubicBezTo>
                    <a:pt x="85382" y="39090"/>
                    <a:pt x="74066" y="37033"/>
                    <a:pt x="62750" y="34290"/>
                  </a:cubicBezTo>
                  <a:cubicBezTo>
                    <a:pt x="51435" y="31547"/>
                    <a:pt x="39776" y="28460"/>
                    <a:pt x="28804" y="23317"/>
                  </a:cubicBezTo>
                  <a:cubicBezTo>
                    <a:pt x="17831" y="18516"/>
                    <a:pt x="7201" y="11315"/>
                    <a:pt x="0" y="1715"/>
                  </a:cubicBezTo>
                  <a:lnTo>
                    <a:pt x="1028" y="0"/>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8" name="Google Shape;108;p2"/>
            <p:cNvSpPr/>
            <p:nvPr/>
          </p:nvSpPr>
          <p:spPr>
            <a:xfrm>
              <a:off x="7015314" y="5300891"/>
              <a:ext cx="41834" cy="256832"/>
            </a:xfrm>
            <a:custGeom>
              <a:rect b="b" l="l" r="r" t="t"/>
              <a:pathLst>
                <a:path extrusionOk="0" h="256832" w="41834">
                  <a:moveTo>
                    <a:pt x="1715" y="0"/>
                  </a:moveTo>
                  <a:cubicBezTo>
                    <a:pt x="4801" y="4801"/>
                    <a:pt x="7201" y="9601"/>
                    <a:pt x="9944" y="14402"/>
                  </a:cubicBezTo>
                  <a:cubicBezTo>
                    <a:pt x="12344" y="19202"/>
                    <a:pt x="14745" y="24346"/>
                    <a:pt x="16802" y="29489"/>
                  </a:cubicBezTo>
                  <a:cubicBezTo>
                    <a:pt x="18860" y="34633"/>
                    <a:pt x="20917" y="39776"/>
                    <a:pt x="22631" y="44920"/>
                  </a:cubicBezTo>
                  <a:cubicBezTo>
                    <a:pt x="24346" y="50063"/>
                    <a:pt x="26060" y="55207"/>
                    <a:pt x="27775" y="60693"/>
                  </a:cubicBezTo>
                  <a:cubicBezTo>
                    <a:pt x="29147" y="65837"/>
                    <a:pt x="30518" y="71323"/>
                    <a:pt x="31890" y="76810"/>
                  </a:cubicBezTo>
                  <a:cubicBezTo>
                    <a:pt x="32918" y="82296"/>
                    <a:pt x="33947" y="87440"/>
                    <a:pt x="34633" y="92926"/>
                  </a:cubicBezTo>
                  <a:lnTo>
                    <a:pt x="36691" y="109385"/>
                  </a:lnTo>
                  <a:cubicBezTo>
                    <a:pt x="37376" y="114872"/>
                    <a:pt x="37719" y="120358"/>
                    <a:pt x="38405" y="125844"/>
                  </a:cubicBezTo>
                  <a:lnTo>
                    <a:pt x="39776" y="142304"/>
                  </a:lnTo>
                  <a:lnTo>
                    <a:pt x="40805" y="158762"/>
                  </a:lnTo>
                  <a:lnTo>
                    <a:pt x="41491" y="175222"/>
                  </a:lnTo>
                  <a:lnTo>
                    <a:pt x="41834" y="191681"/>
                  </a:lnTo>
                  <a:cubicBezTo>
                    <a:pt x="41834" y="213626"/>
                    <a:pt x="40805" y="235229"/>
                    <a:pt x="38405" y="256832"/>
                  </a:cubicBezTo>
                  <a:lnTo>
                    <a:pt x="36691" y="256832"/>
                  </a:lnTo>
                  <a:cubicBezTo>
                    <a:pt x="36347" y="235229"/>
                    <a:pt x="35319" y="213626"/>
                    <a:pt x="33262" y="192024"/>
                  </a:cubicBezTo>
                  <a:lnTo>
                    <a:pt x="31547" y="175907"/>
                  </a:lnTo>
                  <a:lnTo>
                    <a:pt x="29489" y="159791"/>
                  </a:lnTo>
                  <a:lnTo>
                    <a:pt x="27089" y="143675"/>
                  </a:lnTo>
                  <a:lnTo>
                    <a:pt x="24346" y="127901"/>
                  </a:lnTo>
                  <a:cubicBezTo>
                    <a:pt x="23317" y="122758"/>
                    <a:pt x="22289" y="117272"/>
                    <a:pt x="21260" y="112128"/>
                  </a:cubicBezTo>
                  <a:lnTo>
                    <a:pt x="17488" y="96355"/>
                  </a:lnTo>
                  <a:cubicBezTo>
                    <a:pt x="16117" y="91211"/>
                    <a:pt x="15088" y="86068"/>
                    <a:pt x="13716" y="80582"/>
                  </a:cubicBezTo>
                  <a:cubicBezTo>
                    <a:pt x="12344" y="75438"/>
                    <a:pt x="11659" y="70295"/>
                    <a:pt x="10630" y="64808"/>
                  </a:cubicBezTo>
                  <a:cubicBezTo>
                    <a:pt x="9601" y="59665"/>
                    <a:pt x="8573" y="54178"/>
                    <a:pt x="7544" y="49034"/>
                  </a:cubicBezTo>
                  <a:cubicBezTo>
                    <a:pt x="6515" y="43891"/>
                    <a:pt x="5486" y="38405"/>
                    <a:pt x="4801" y="33261"/>
                  </a:cubicBezTo>
                  <a:cubicBezTo>
                    <a:pt x="3772" y="28118"/>
                    <a:pt x="3086" y="22631"/>
                    <a:pt x="2057" y="17145"/>
                  </a:cubicBezTo>
                  <a:cubicBezTo>
                    <a:pt x="1372" y="11659"/>
                    <a:pt x="343" y="6515"/>
                    <a:pt x="0" y="686"/>
                  </a:cubicBezTo>
                  <a:lnTo>
                    <a:pt x="1715" y="0"/>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9" name="Google Shape;109;p2"/>
            <p:cNvSpPr/>
            <p:nvPr/>
          </p:nvSpPr>
          <p:spPr>
            <a:xfrm>
              <a:off x="6877812" y="5145557"/>
              <a:ext cx="259575" cy="36004"/>
            </a:xfrm>
            <a:custGeom>
              <a:rect b="b" l="l" r="r" t="t"/>
              <a:pathLst>
                <a:path extrusionOk="0" h="36004" w="259575">
                  <a:moveTo>
                    <a:pt x="343" y="0"/>
                  </a:moveTo>
                  <a:cubicBezTo>
                    <a:pt x="5829" y="343"/>
                    <a:pt x="11316" y="686"/>
                    <a:pt x="16802" y="1372"/>
                  </a:cubicBezTo>
                  <a:cubicBezTo>
                    <a:pt x="22289" y="2057"/>
                    <a:pt x="27775" y="2401"/>
                    <a:pt x="33261" y="3429"/>
                  </a:cubicBezTo>
                  <a:cubicBezTo>
                    <a:pt x="38748" y="4115"/>
                    <a:pt x="44234" y="4801"/>
                    <a:pt x="49378" y="5486"/>
                  </a:cubicBezTo>
                  <a:cubicBezTo>
                    <a:pt x="54864" y="6172"/>
                    <a:pt x="60008" y="6858"/>
                    <a:pt x="65494" y="7887"/>
                  </a:cubicBezTo>
                  <a:cubicBezTo>
                    <a:pt x="70980" y="8573"/>
                    <a:pt x="76124" y="9601"/>
                    <a:pt x="81610" y="10630"/>
                  </a:cubicBezTo>
                  <a:cubicBezTo>
                    <a:pt x="87097" y="11659"/>
                    <a:pt x="92240" y="12688"/>
                    <a:pt x="97384" y="13716"/>
                  </a:cubicBezTo>
                  <a:lnTo>
                    <a:pt x="113500" y="17145"/>
                  </a:lnTo>
                  <a:cubicBezTo>
                    <a:pt x="118986" y="18174"/>
                    <a:pt x="124130" y="18860"/>
                    <a:pt x="129616" y="19888"/>
                  </a:cubicBezTo>
                  <a:lnTo>
                    <a:pt x="145733" y="22289"/>
                  </a:lnTo>
                  <a:lnTo>
                    <a:pt x="161849" y="24346"/>
                  </a:lnTo>
                  <a:lnTo>
                    <a:pt x="177965" y="26060"/>
                  </a:lnTo>
                  <a:lnTo>
                    <a:pt x="194081" y="27432"/>
                  </a:lnTo>
                  <a:cubicBezTo>
                    <a:pt x="215684" y="29147"/>
                    <a:pt x="237630" y="29833"/>
                    <a:pt x="259575" y="29833"/>
                  </a:cubicBezTo>
                  <a:lnTo>
                    <a:pt x="259575" y="31547"/>
                  </a:lnTo>
                  <a:cubicBezTo>
                    <a:pt x="237630" y="34290"/>
                    <a:pt x="215684" y="35319"/>
                    <a:pt x="193739" y="36005"/>
                  </a:cubicBezTo>
                  <a:lnTo>
                    <a:pt x="177279" y="36005"/>
                  </a:lnTo>
                  <a:lnTo>
                    <a:pt x="160820" y="35662"/>
                  </a:lnTo>
                  <a:lnTo>
                    <a:pt x="144361" y="34976"/>
                  </a:lnTo>
                  <a:lnTo>
                    <a:pt x="127902" y="33947"/>
                  </a:lnTo>
                  <a:cubicBezTo>
                    <a:pt x="122415" y="33604"/>
                    <a:pt x="116929" y="32918"/>
                    <a:pt x="111443" y="32576"/>
                  </a:cubicBezTo>
                  <a:lnTo>
                    <a:pt x="94983" y="31204"/>
                  </a:lnTo>
                  <a:cubicBezTo>
                    <a:pt x="89497" y="30518"/>
                    <a:pt x="84011" y="29833"/>
                    <a:pt x="78524" y="28804"/>
                  </a:cubicBezTo>
                  <a:cubicBezTo>
                    <a:pt x="73038" y="27775"/>
                    <a:pt x="67551" y="26746"/>
                    <a:pt x="62408" y="25375"/>
                  </a:cubicBezTo>
                  <a:cubicBezTo>
                    <a:pt x="56921" y="24003"/>
                    <a:pt x="51778" y="22631"/>
                    <a:pt x="46292" y="20917"/>
                  </a:cubicBezTo>
                  <a:cubicBezTo>
                    <a:pt x="41148" y="19202"/>
                    <a:pt x="35662" y="17488"/>
                    <a:pt x="30518" y="15431"/>
                  </a:cubicBezTo>
                  <a:cubicBezTo>
                    <a:pt x="25375" y="13373"/>
                    <a:pt x="20231" y="11316"/>
                    <a:pt x="15088" y="9259"/>
                  </a:cubicBezTo>
                  <a:cubicBezTo>
                    <a:pt x="9944" y="6858"/>
                    <a:pt x="5144" y="4458"/>
                    <a:pt x="0" y="1715"/>
                  </a:cubicBezTo>
                  <a:lnTo>
                    <a:pt x="343" y="0"/>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0" name="Google Shape;110;p2"/>
            <p:cNvSpPr/>
            <p:nvPr/>
          </p:nvSpPr>
          <p:spPr>
            <a:xfrm>
              <a:off x="6819519" y="5097208"/>
              <a:ext cx="56213" cy="241744"/>
            </a:xfrm>
            <a:custGeom>
              <a:rect b="b" l="l" r="r" t="t"/>
              <a:pathLst>
                <a:path extrusionOk="0" h="241744" w="56213">
                  <a:moveTo>
                    <a:pt x="1372" y="0"/>
                  </a:moveTo>
                  <a:cubicBezTo>
                    <a:pt x="4801" y="4115"/>
                    <a:pt x="7887" y="8573"/>
                    <a:pt x="10973" y="12687"/>
                  </a:cubicBezTo>
                  <a:cubicBezTo>
                    <a:pt x="13716" y="17145"/>
                    <a:pt x="16802" y="21603"/>
                    <a:pt x="19545" y="26060"/>
                  </a:cubicBezTo>
                  <a:cubicBezTo>
                    <a:pt x="22289" y="30518"/>
                    <a:pt x="24689" y="35319"/>
                    <a:pt x="27089" y="40119"/>
                  </a:cubicBezTo>
                  <a:cubicBezTo>
                    <a:pt x="29489" y="44920"/>
                    <a:pt x="31547" y="49721"/>
                    <a:pt x="33604" y="54521"/>
                  </a:cubicBezTo>
                  <a:cubicBezTo>
                    <a:pt x="35662" y="59322"/>
                    <a:pt x="37376" y="64465"/>
                    <a:pt x="39091" y="69609"/>
                  </a:cubicBezTo>
                  <a:cubicBezTo>
                    <a:pt x="40462" y="74752"/>
                    <a:pt x="41834" y="79896"/>
                    <a:pt x="43205" y="85039"/>
                  </a:cubicBezTo>
                  <a:lnTo>
                    <a:pt x="46292" y="100470"/>
                  </a:lnTo>
                  <a:cubicBezTo>
                    <a:pt x="47320" y="105613"/>
                    <a:pt x="48349" y="110757"/>
                    <a:pt x="49035" y="115900"/>
                  </a:cubicBezTo>
                  <a:lnTo>
                    <a:pt x="51435" y="131674"/>
                  </a:lnTo>
                  <a:lnTo>
                    <a:pt x="53492" y="147447"/>
                  </a:lnTo>
                  <a:lnTo>
                    <a:pt x="54864" y="163220"/>
                  </a:lnTo>
                  <a:lnTo>
                    <a:pt x="55893" y="178994"/>
                  </a:lnTo>
                  <a:cubicBezTo>
                    <a:pt x="56579" y="199911"/>
                    <a:pt x="56236" y="221171"/>
                    <a:pt x="54178" y="241745"/>
                  </a:cubicBezTo>
                  <a:lnTo>
                    <a:pt x="52464" y="241745"/>
                  </a:lnTo>
                  <a:cubicBezTo>
                    <a:pt x="51778" y="220828"/>
                    <a:pt x="50406" y="200254"/>
                    <a:pt x="47320" y="179680"/>
                  </a:cubicBezTo>
                  <a:lnTo>
                    <a:pt x="44920" y="164249"/>
                  </a:lnTo>
                  <a:lnTo>
                    <a:pt x="42177" y="149162"/>
                  </a:lnTo>
                  <a:lnTo>
                    <a:pt x="39091" y="134074"/>
                  </a:lnTo>
                  <a:lnTo>
                    <a:pt x="35319" y="118986"/>
                  </a:lnTo>
                  <a:cubicBezTo>
                    <a:pt x="33947" y="114186"/>
                    <a:pt x="32576" y="109042"/>
                    <a:pt x="31204" y="104242"/>
                  </a:cubicBezTo>
                  <a:lnTo>
                    <a:pt x="26403" y="89497"/>
                  </a:lnTo>
                  <a:cubicBezTo>
                    <a:pt x="24689" y="84696"/>
                    <a:pt x="22974" y="79896"/>
                    <a:pt x="21603" y="75095"/>
                  </a:cubicBezTo>
                  <a:cubicBezTo>
                    <a:pt x="19888" y="70295"/>
                    <a:pt x="18517" y="65494"/>
                    <a:pt x="17145" y="60350"/>
                  </a:cubicBezTo>
                  <a:cubicBezTo>
                    <a:pt x="15773" y="55550"/>
                    <a:pt x="14059" y="50406"/>
                    <a:pt x="12687" y="45606"/>
                  </a:cubicBezTo>
                  <a:cubicBezTo>
                    <a:pt x="11316" y="40805"/>
                    <a:pt x="9601" y="35662"/>
                    <a:pt x="8230" y="30861"/>
                  </a:cubicBezTo>
                  <a:cubicBezTo>
                    <a:pt x="6515" y="26060"/>
                    <a:pt x="5144" y="20917"/>
                    <a:pt x="3772" y="15773"/>
                  </a:cubicBezTo>
                  <a:cubicBezTo>
                    <a:pt x="2400" y="10630"/>
                    <a:pt x="1029" y="5829"/>
                    <a:pt x="0" y="343"/>
                  </a:cubicBezTo>
                  <a:lnTo>
                    <a:pt x="1372" y="0"/>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11" name="Google Shape;111;p2"/>
          <p:cNvGrpSpPr/>
          <p:nvPr/>
        </p:nvGrpSpPr>
        <p:grpSpPr>
          <a:xfrm>
            <a:off x="3120656" y="5444357"/>
            <a:ext cx="1059217" cy="1354797"/>
            <a:chOff x="6146406" y="5143157"/>
            <a:chExt cx="1059217" cy="1354797"/>
          </a:xfrm>
        </p:grpSpPr>
        <p:sp>
          <p:nvSpPr>
            <p:cNvPr id="112" name="Google Shape;112;p2"/>
            <p:cNvSpPr/>
            <p:nvPr/>
          </p:nvSpPr>
          <p:spPr>
            <a:xfrm>
              <a:off x="6147435" y="5143842"/>
              <a:ext cx="1057846" cy="1354112"/>
            </a:xfrm>
            <a:custGeom>
              <a:rect b="b" l="l" r="r" t="t"/>
              <a:pathLst>
                <a:path extrusionOk="0" h="1354112" w="1057846">
                  <a:moveTo>
                    <a:pt x="0" y="0"/>
                  </a:moveTo>
                  <a:cubicBezTo>
                    <a:pt x="262319" y="86754"/>
                    <a:pt x="542468" y="290779"/>
                    <a:pt x="726262" y="533210"/>
                  </a:cubicBezTo>
                  <a:cubicBezTo>
                    <a:pt x="910057" y="775640"/>
                    <a:pt x="1047217" y="1081507"/>
                    <a:pt x="1057847" y="1354112"/>
                  </a:cubicBezTo>
                  <a:cubicBezTo>
                    <a:pt x="879196" y="1267702"/>
                    <a:pt x="691286" y="1168603"/>
                    <a:pt x="531838" y="1034872"/>
                  </a:cubicBezTo>
                  <a:cubicBezTo>
                    <a:pt x="278435" y="822960"/>
                    <a:pt x="99441" y="500291"/>
                    <a:pt x="66180" y="195453"/>
                  </a:cubicBezTo>
                  <a:cubicBezTo>
                    <a:pt x="58636" y="127559"/>
                    <a:pt x="23317" y="68237"/>
                    <a:pt x="0" y="0"/>
                  </a:cubicBezTo>
                  <a:close/>
                </a:path>
              </a:pathLst>
            </a:custGeom>
            <a:solidFill>
              <a:srgbClr val="7D8C6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3" name="Google Shape;113;p2"/>
            <p:cNvSpPr/>
            <p:nvPr/>
          </p:nvSpPr>
          <p:spPr>
            <a:xfrm>
              <a:off x="6146406" y="5143157"/>
              <a:ext cx="1059217" cy="1354455"/>
            </a:xfrm>
            <a:custGeom>
              <a:rect b="b" l="l" r="r" t="t"/>
              <a:pathLst>
                <a:path extrusionOk="0" h="1354455" w="1059217">
                  <a:moveTo>
                    <a:pt x="1715" y="0"/>
                  </a:moveTo>
                  <a:cubicBezTo>
                    <a:pt x="26060" y="26403"/>
                    <a:pt x="49720" y="53150"/>
                    <a:pt x="73723" y="79553"/>
                  </a:cubicBezTo>
                  <a:cubicBezTo>
                    <a:pt x="97383" y="106299"/>
                    <a:pt x="121044" y="133388"/>
                    <a:pt x="144361" y="160477"/>
                  </a:cubicBezTo>
                  <a:cubicBezTo>
                    <a:pt x="167678" y="187566"/>
                    <a:pt x="190995" y="214998"/>
                    <a:pt x="213969" y="242087"/>
                  </a:cubicBezTo>
                  <a:lnTo>
                    <a:pt x="282549" y="324726"/>
                  </a:lnTo>
                  <a:cubicBezTo>
                    <a:pt x="305181" y="352501"/>
                    <a:pt x="327813" y="380276"/>
                    <a:pt x="350101" y="408051"/>
                  </a:cubicBezTo>
                  <a:lnTo>
                    <a:pt x="416623" y="492404"/>
                  </a:lnTo>
                  <a:lnTo>
                    <a:pt x="482460" y="577444"/>
                  </a:lnTo>
                  <a:lnTo>
                    <a:pt x="547954" y="662825"/>
                  </a:lnTo>
                  <a:cubicBezTo>
                    <a:pt x="635051" y="776669"/>
                    <a:pt x="720776" y="891197"/>
                    <a:pt x="806158" y="1006412"/>
                  </a:cubicBezTo>
                  <a:cubicBezTo>
                    <a:pt x="891197" y="1121626"/>
                    <a:pt x="975208" y="1237526"/>
                    <a:pt x="1059218" y="1353426"/>
                  </a:cubicBezTo>
                  <a:lnTo>
                    <a:pt x="1057846" y="1354455"/>
                  </a:lnTo>
                  <a:cubicBezTo>
                    <a:pt x="972121" y="1239584"/>
                    <a:pt x="886396" y="1125055"/>
                    <a:pt x="799643" y="1011212"/>
                  </a:cubicBezTo>
                  <a:cubicBezTo>
                    <a:pt x="713232" y="897026"/>
                    <a:pt x="626136" y="783527"/>
                    <a:pt x="538010" y="670712"/>
                  </a:cubicBezTo>
                  <a:lnTo>
                    <a:pt x="471487" y="586359"/>
                  </a:lnTo>
                  <a:lnTo>
                    <a:pt x="404622" y="502349"/>
                  </a:lnTo>
                  <a:lnTo>
                    <a:pt x="337413" y="418681"/>
                  </a:lnTo>
                  <a:cubicBezTo>
                    <a:pt x="314782" y="390906"/>
                    <a:pt x="292494" y="362788"/>
                    <a:pt x="270205" y="335013"/>
                  </a:cubicBezTo>
                  <a:lnTo>
                    <a:pt x="202997" y="251345"/>
                  </a:lnTo>
                  <a:cubicBezTo>
                    <a:pt x="180366" y="223571"/>
                    <a:pt x="157734" y="195796"/>
                    <a:pt x="135445" y="168021"/>
                  </a:cubicBezTo>
                  <a:lnTo>
                    <a:pt x="0" y="1372"/>
                  </a:lnTo>
                  <a:lnTo>
                    <a:pt x="1715" y="0"/>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14" name="Google Shape;114;p2"/>
          <p:cNvGrpSpPr/>
          <p:nvPr/>
        </p:nvGrpSpPr>
        <p:grpSpPr>
          <a:xfrm rot="-1314085">
            <a:off x="3296659" y="4743786"/>
            <a:ext cx="1582952" cy="1722413"/>
            <a:chOff x="3941043" y="3990670"/>
            <a:chExt cx="1582998" cy="1722463"/>
          </a:xfrm>
        </p:grpSpPr>
        <p:grpSp>
          <p:nvGrpSpPr>
            <p:cNvPr id="115" name="Google Shape;115;p2"/>
            <p:cNvGrpSpPr/>
            <p:nvPr/>
          </p:nvGrpSpPr>
          <p:grpSpPr>
            <a:xfrm>
              <a:off x="3941043" y="3990670"/>
              <a:ext cx="1582998" cy="1722463"/>
              <a:chOff x="3941043" y="3990670"/>
              <a:chExt cx="1582998" cy="1722463"/>
            </a:xfrm>
          </p:grpSpPr>
          <p:grpSp>
            <p:nvGrpSpPr>
              <p:cNvPr id="116" name="Google Shape;116;p2"/>
              <p:cNvGrpSpPr/>
              <p:nvPr/>
            </p:nvGrpSpPr>
            <p:grpSpPr>
              <a:xfrm>
                <a:off x="3941043" y="4413009"/>
                <a:ext cx="736521" cy="614995"/>
                <a:chOff x="3941043" y="4413009"/>
                <a:chExt cx="736521" cy="614995"/>
              </a:xfrm>
            </p:grpSpPr>
            <p:sp>
              <p:nvSpPr>
                <p:cNvPr id="117" name="Google Shape;117;p2"/>
                <p:cNvSpPr/>
                <p:nvPr/>
              </p:nvSpPr>
              <p:spPr>
                <a:xfrm>
                  <a:off x="3941043" y="4413009"/>
                  <a:ext cx="736521" cy="614995"/>
                </a:xfrm>
                <a:custGeom>
                  <a:rect b="b" l="l" r="r" t="t"/>
                  <a:pathLst>
                    <a:path extrusionOk="0" h="614995" w="736521">
                      <a:moveTo>
                        <a:pt x="696946" y="481888"/>
                      </a:moveTo>
                      <a:lnTo>
                        <a:pt x="696946" y="481888"/>
                      </a:lnTo>
                      <a:cubicBezTo>
                        <a:pt x="690431" y="483945"/>
                        <a:pt x="683230" y="484974"/>
                        <a:pt x="674657" y="485659"/>
                      </a:cubicBezTo>
                      <a:cubicBezTo>
                        <a:pt x="670542" y="486002"/>
                        <a:pt x="666085" y="486346"/>
                        <a:pt x="661627" y="486346"/>
                      </a:cubicBezTo>
                      <a:cubicBezTo>
                        <a:pt x="657169" y="486346"/>
                        <a:pt x="652712" y="486346"/>
                        <a:pt x="647911" y="486002"/>
                      </a:cubicBezTo>
                      <a:cubicBezTo>
                        <a:pt x="632823" y="485317"/>
                        <a:pt x="618079" y="482573"/>
                        <a:pt x="603334" y="479830"/>
                      </a:cubicBezTo>
                      <a:cubicBezTo>
                        <a:pt x="593733" y="478116"/>
                        <a:pt x="584132" y="476059"/>
                        <a:pt x="574188" y="474687"/>
                      </a:cubicBezTo>
                      <a:cubicBezTo>
                        <a:pt x="558414" y="472286"/>
                        <a:pt x="542984" y="470572"/>
                        <a:pt x="527210" y="471258"/>
                      </a:cubicBezTo>
                      <a:cubicBezTo>
                        <a:pt x="521038" y="471601"/>
                        <a:pt x="515209" y="472286"/>
                        <a:pt x="509379" y="473315"/>
                      </a:cubicBezTo>
                      <a:cubicBezTo>
                        <a:pt x="477147" y="478459"/>
                        <a:pt x="446286" y="492860"/>
                        <a:pt x="416454" y="506920"/>
                      </a:cubicBezTo>
                      <a:cubicBezTo>
                        <a:pt x="371877" y="527836"/>
                        <a:pt x="326957" y="549096"/>
                        <a:pt x="282380" y="570013"/>
                      </a:cubicBezTo>
                      <a:cubicBezTo>
                        <a:pt x="228544" y="595387"/>
                        <a:pt x="170594" y="621448"/>
                        <a:pt x="111615" y="613561"/>
                      </a:cubicBezTo>
                      <a:cubicBezTo>
                        <a:pt x="109215" y="613219"/>
                        <a:pt x="106472" y="612875"/>
                        <a:pt x="104072" y="612190"/>
                      </a:cubicBezTo>
                      <a:cubicBezTo>
                        <a:pt x="99614" y="611161"/>
                        <a:pt x="95156" y="610132"/>
                        <a:pt x="90699" y="608761"/>
                      </a:cubicBezTo>
                      <a:cubicBezTo>
                        <a:pt x="60523" y="598816"/>
                        <a:pt x="33434" y="576871"/>
                        <a:pt x="19718" y="550125"/>
                      </a:cubicBezTo>
                      <a:cubicBezTo>
                        <a:pt x="18004" y="547039"/>
                        <a:pt x="16632" y="543952"/>
                        <a:pt x="15603" y="540866"/>
                      </a:cubicBezTo>
                      <a:cubicBezTo>
                        <a:pt x="9431" y="525093"/>
                        <a:pt x="8060" y="508291"/>
                        <a:pt x="12860" y="491146"/>
                      </a:cubicBezTo>
                      <a:cubicBezTo>
                        <a:pt x="19032" y="469201"/>
                        <a:pt x="34806" y="451027"/>
                        <a:pt x="40635" y="429081"/>
                      </a:cubicBezTo>
                      <a:cubicBezTo>
                        <a:pt x="44750" y="412965"/>
                        <a:pt x="43721" y="396848"/>
                        <a:pt x="39949" y="381075"/>
                      </a:cubicBezTo>
                      <a:cubicBezTo>
                        <a:pt x="39264" y="377989"/>
                        <a:pt x="38235" y="374560"/>
                        <a:pt x="37206" y="371474"/>
                      </a:cubicBezTo>
                      <a:cubicBezTo>
                        <a:pt x="31377" y="352615"/>
                        <a:pt x="22461" y="334098"/>
                        <a:pt x="14918" y="316267"/>
                      </a:cubicBezTo>
                      <a:cubicBezTo>
                        <a:pt x="10460" y="305980"/>
                        <a:pt x="6688" y="295007"/>
                        <a:pt x="3945" y="283691"/>
                      </a:cubicBezTo>
                      <a:cubicBezTo>
                        <a:pt x="3259" y="280606"/>
                        <a:pt x="2573" y="277177"/>
                        <a:pt x="1887" y="274090"/>
                      </a:cubicBezTo>
                      <a:cubicBezTo>
                        <a:pt x="-2570" y="248373"/>
                        <a:pt x="173" y="222998"/>
                        <a:pt x="17661" y="204824"/>
                      </a:cubicBezTo>
                      <a:cubicBezTo>
                        <a:pt x="20747" y="201395"/>
                        <a:pt x="24519" y="198652"/>
                        <a:pt x="27948" y="195909"/>
                      </a:cubicBezTo>
                      <a:cubicBezTo>
                        <a:pt x="32406" y="192480"/>
                        <a:pt x="37549" y="189737"/>
                        <a:pt x="42350" y="186651"/>
                      </a:cubicBezTo>
                      <a:cubicBezTo>
                        <a:pt x="45093" y="184936"/>
                        <a:pt x="47836" y="183222"/>
                        <a:pt x="50579" y="181507"/>
                      </a:cubicBezTo>
                      <a:cubicBezTo>
                        <a:pt x="65324" y="171220"/>
                        <a:pt x="77325" y="158190"/>
                        <a:pt x="87955" y="144131"/>
                      </a:cubicBezTo>
                      <a:cubicBezTo>
                        <a:pt x="90356" y="141045"/>
                        <a:pt x="92413" y="137959"/>
                        <a:pt x="94470" y="135216"/>
                      </a:cubicBezTo>
                      <a:cubicBezTo>
                        <a:pt x="102014" y="124586"/>
                        <a:pt x="108872" y="113270"/>
                        <a:pt x="116073" y="101954"/>
                      </a:cubicBezTo>
                      <a:cubicBezTo>
                        <a:pt x="118131" y="98869"/>
                        <a:pt x="119845" y="95782"/>
                        <a:pt x="121902" y="92696"/>
                      </a:cubicBezTo>
                      <a:cubicBezTo>
                        <a:pt x="128075" y="83095"/>
                        <a:pt x="133904" y="73837"/>
                        <a:pt x="140762" y="64921"/>
                      </a:cubicBezTo>
                      <a:cubicBezTo>
                        <a:pt x="143162" y="61835"/>
                        <a:pt x="145563" y="58406"/>
                        <a:pt x="147963" y="55320"/>
                      </a:cubicBezTo>
                      <a:cubicBezTo>
                        <a:pt x="157564" y="43661"/>
                        <a:pt x="167851" y="33374"/>
                        <a:pt x="180195" y="24802"/>
                      </a:cubicBezTo>
                      <a:cubicBezTo>
                        <a:pt x="241575" y="-18061"/>
                        <a:pt x="326271" y="1142"/>
                        <a:pt x="393822" y="33374"/>
                      </a:cubicBezTo>
                      <a:cubicBezTo>
                        <a:pt x="502179" y="85153"/>
                        <a:pt x="595104" y="167449"/>
                        <a:pt x="661970" y="267232"/>
                      </a:cubicBezTo>
                      <a:cubicBezTo>
                        <a:pt x="682544" y="298436"/>
                        <a:pt x="714434" y="347128"/>
                        <a:pt x="728835" y="391019"/>
                      </a:cubicBezTo>
                      <a:lnTo>
                        <a:pt x="728835" y="391019"/>
                      </a:lnTo>
                      <a:cubicBezTo>
                        <a:pt x="732264" y="400963"/>
                        <a:pt x="734665" y="410564"/>
                        <a:pt x="735693" y="419823"/>
                      </a:cubicBezTo>
                      <a:lnTo>
                        <a:pt x="735693" y="419823"/>
                      </a:lnTo>
                      <a:cubicBezTo>
                        <a:pt x="735693" y="421195"/>
                        <a:pt x="736036" y="422566"/>
                        <a:pt x="736036" y="423937"/>
                      </a:cubicBezTo>
                      <a:cubicBezTo>
                        <a:pt x="736379" y="428738"/>
                        <a:pt x="736722" y="433196"/>
                        <a:pt x="736379" y="437653"/>
                      </a:cubicBezTo>
                      <a:cubicBezTo>
                        <a:pt x="736036" y="445198"/>
                        <a:pt x="734322" y="452056"/>
                        <a:pt x="731236" y="457885"/>
                      </a:cubicBezTo>
                      <a:cubicBezTo>
                        <a:pt x="729864" y="460971"/>
                        <a:pt x="727807" y="463714"/>
                        <a:pt x="725749" y="466457"/>
                      </a:cubicBezTo>
                      <a:cubicBezTo>
                        <a:pt x="723349" y="469201"/>
                        <a:pt x="720606" y="471943"/>
                        <a:pt x="717520" y="474344"/>
                      </a:cubicBezTo>
                      <a:cubicBezTo>
                        <a:pt x="715119" y="476059"/>
                        <a:pt x="712719" y="477773"/>
                        <a:pt x="709633" y="479144"/>
                      </a:cubicBezTo>
                      <a:cubicBezTo>
                        <a:pt x="708947" y="479488"/>
                        <a:pt x="708261" y="479830"/>
                        <a:pt x="707576" y="480173"/>
                      </a:cubicBezTo>
                      <a:cubicBezTo>
                        <a:pt x="703804" y="479830"/>
                        <a:pt x="700375" y="481202"/>
                        <a:pt x="696946" y="481888"/>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8" name="Google Shape;118;p2"/>
                <p:cNvSpPr/>
                <p:nvPr/>
              </p:nvSpPr>
              <p:spPr>
                <a:xfrm>
                  <a:off x="4081462" y="4466958"/>
                  <a:ext cx="594588" cy="364502"/>
                </a:xfrm>
                <a:custGeom>
                  <a:rect b="b" l="l" r="r" t="t"/>
                  <a:pathLst>
                    <a:path extrusionOk="0" h="364502" w="594588">
                      <a:moveTo>
                        <a:pt x="594589" y="364503"/>
                      </a:moveTo>
                      <a:cubicBezTo>
                        <a:pt x="465658" y="161163"/>
                        <a:pt x="239344" y="27432"/>
                        <a:pt x="0" y="9601"/>
                      </a:cubicBezTo>
                      <a:cubicBezTo>
                        <a:pt x="2400" y="6515"/>
                        <a:pt x="4801" y="3086"/>
                        <a:pt x="7201" y="0"/>
                      </a:cubicBezTo>
                      <a:cubicBezTo>
                        <a:pt x="237973" y="19203"/>
                        <a:pt x="456057" y="144361"/>
                        <a:pt x="587388" y="335356"/>
                      </a:cubicBezTo>
                      <a:lnTo>
                        <a:pt x="587388" y="335356"/>
                      </a:lnTo>
                      <a:cubicBezTo>
                        <a:pt x="590817" y="345643"/>
                        <a:pt x="593217" y="355245"/>
                        <a:pt x="594589" y="364503"/>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9" name="Google Shape;119;p2"/>
                <p:cNvSpPr/>
                <p:nvPr/>
              </p:nvSpPr>
              <p:spPr>
                <a:xfrm>
                  <a:off x="4057116" y="4504677"/>
                  <a:ext cx="619762" cy="344614"/>
                </a:xfrm>
                <a:custGeom>
                  <a:rect b="b" l="l" r="r" t="t"/>
                  <a:pathLst>
                    <a:path extrusionOk="0" h="344614" w="619762">
                      <a:moveTo>
                        <a:pt x="619277" y="330899"/>
                      </a:moveTo>
                      <a:cubicBezTo>
                        <a:pt x="619620" y="335699"/>
                        <a:pt x="619963" y="340157"/>
                        <a:pt x="619620" y="344615"/>
                      </a:cubicBezTo>
                      <a:cubicBezTo>
                        <a:pt x="444741" y="181737"/>
                        <a:pt x="235572" y="41148"/>
                        <a:pt x="0" y="9259"/>
                      </a:cubicBezTo>
                      <a:cubicBezTo>
                        <a:pt x="2057" y="6172"/>
                        <a:pt x="3772" y="3086"/>
                        <a:pt x="5829" y="0"/>
                      </a:cubicBezTo>
                      <a:cubicBezTo>
                        <a:pt x="238316" y="32919"/>
                        <a:pt x="445427" y="170079"/>
                        <a:pt x="619277" y="33089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0" name="Google Shape;120;p2"/>
                <p:cNvSpPr/>
                <p:nvPr/>
              </p:nvSpPr>
              <p:spPr>
                <a:xfrm>
                  <a:off x="4028998" y="4547539"/>
                  <a:ext cx="642594" cy="330555"/>
                </a:xfrm>
                <a:custGeom>
                  <a:rect b="b" l="l" r="r" t="t"/>
                  <a:pathLst>
                    <a:path extrusionOk="0" h="330555" w="642594">
                      <a:moveTo>
                        <a:pt x="636765" y="330556"/>
                      </a:moveTo>
                      <a:cubicBezTo>
                        <a:pt x="528409" y="232829"/>
                        <a:pt x="404965" y="152248"/>
                        <a:pt x="271234" y="93612"/>
                      </a:cubicBezTo>
                      <a:cubicBezTo>
                        <a:pt x="189281" y="57950"/>
                        <a:pt x="103556" y="29490"/>
                        <a:pt x="16116" y="12002"/>
                      </a:cubicBezTo>
                      <a:cubicBezTo>
                        <a:pt x="10630" y="10973"/>
                        <a:pt x="5144" y="9944"/>
                        <a:pt x="0" y="8916"/>
                      </a:cubicBezTo>
                      <a:cubicBezTo>
                        <a:pt x="2400" y="5830"/>
                        <a:pt x="4458" y="2743"/>
                        <a:pt x="6515" y="0"/>
                      </a:cubicBezTo>
                      <a:cubicBezTo>
                        <a:pt x="92926" y="16117"/>
                        <a:pt x="177965" y="43549"/>
                        <a:pt x="258890" y="77496"/>
                      </a:cubicBezTo>
                      <a:cubicBezTo>
                        <a:pt x="399821" y="136817"/>
                        <a:pt x="529438" y="220142"/>
                        <a:pt x="642595" y="322326"/>
                      </a:cubicBezTo>
                      <a:cubicBezTo>
                        <a:pt x="640880" y="325069"/>
                        <a:pt x="639166" y="327813"/>
                        <a:pt x="636765" y="330556"/>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1" name="Google Shape;121;p2"/>
                <p:cNvSpPr/>
                <p:nvPr/>
              </p:nvSpPr>
              <p:spPr>
                <a:xfrm>
                  <a:off x="3968305" y="4598631"/>
                  <a:ext cx="690257" cy="299351"/>
                </a:xfrm>
                <a:custGeom>
                  <a:rect b="b" l="l" r="r" t="t"/>
                  <a:pathLst>
                    <a:path extrusionOk="0" h="299351" w="690257">
                      <a:moveTo>
                        <a:pt x="690258" y="299352"/>
                      </a:moveTo>
                      <a:cubicBezTo>
                        <a:pt x="686486" y="297295"/>
                        <a:pt x="683057" y="294894"/>
                        <a:pt x="679285" y="292837"/>
                      </a:cubicBezTo>
                      <a:cubicBezTo>
                        <a:pt x="659397" y="280835"/>
                        <a:pt x="639509" y="268834"/>
                        <a:pt x="619620" y="256832"/>
                      </a:cubicBezTo>
                      <a:cubicBezTo>
                        <a:pt x="508178" y="190310"/>
                        <a:pt x="393649" y="126187"/>
                        <a:pt x="274320" y="75438"/>
                      </a:cubicBezTo>
                      <a:cubicBezTo>
                        <a:pt x="187566" y="38748"/>
                        <a:pt x="93955" y="12002"/>
                        <a:pt x="0" y="9259"/>
                      </a:cubicBezTo>
                      <a:cubicBezTo>
                        <a:pt x="4458" y="5830"/>
                        <a:pt x="9601" y="3086"/>
                        <a:pt x="14402" y="0"/>
                      </a:cubicBezTo>
                      <a:cubicBezTo>
                        <a:pt x="98755" y="4458"/>
                        <a:pt x="183109" y="27432"/>
                        <a:pt x="261633" y="59322"/>
                      </a:cubicBezTo>
                      <a:cubicBezTo>
                        <a:pt x="410451" y="119672"/>
                        <a:pt x="551726" y="203340"/>
                        <a:pt x="689229" y="287008"/>
                      </a:cubicBezTo>
                      <a:cubicBezTo>
                        <a:pt x="686829" y="288722"/>
                        <a:pt x="684428" y="290437"/>
                        <a:pt x="681342" y="291808"/>
                      </a:cubicBezTo>
                      <a:cubicBezTo>
                        <a:pt x="683400" y="293180"/>
                        <a:pt x="685800" y="294208"/>
                        <a:pt x="687857" y="295580"/>
                      </a:cubicBezTo>
                      <a:cubicBezTo>
                        <a:pt x="689572" y="296609"/>
                        <a:pt x="690258" y="297980"/>
                        <a:pt x="690258" y="29935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2" name="Google Shape;122;p2"/>
                <p:cNvSpPr/>
                <p:nvPr/>
              </p:nvSpPr>
              <p:spPr>
                <a:xfrm>
                  <a:off x="3977220" y="4741222"/>
                  <a:ext cx="676968" cy="167681"/>
                </a:xfrm>
                <a:custGeom>
                  <a:rect b="b" l="l" r="r" t="t"/>
                  <a:pathLst>
                    <a:path extrusionOk="0" h="167681" w="676968">
                      <a:moveTo>
                        <a:pt x="672084" y="167391"/>
                      </a:moveTo>
                      <a:cubicBezTo>
                        <a:pt x="660768" y="164304"/>
                        <a:pt x="649795" y="160875"/>
                        <a:pt x="638480" y="157789"/>
                      </a:cubicBezTo>
                      <a:cubicBezTo>
                        <a:pt x="579158" y="139959"/>
                        <a:pt x="520865" y="119385"/>
                        <a:pt x="463944" y="95724"/>
                      </a:cubicBezTo>
                      <a:cubicBezTo>
                        <a:pt x="400850" y="69321"/>
                        <a:pt x="339128" y="38117"/>
                        <a:pt x="272263" y="20972"/>
                      </a:cubicBezTo>
                      <a:cubicBezTo>
                        <a:pt x="195110" y="1427"/>
                        <a:pt x="123444" y="11714"/>
                        <a:pt x="48692" y="36746"/>
                      </a:cubicBezTo>
                      <a:cubicBezTo>
                        <a:pt x="33604" y="41889"/>
                        <a:pt x="18174" y="47033"/>
                        <a:pt x="2743" y="52519"/>
                      </a:cubicBezTo>
                      <a:cubicBezTo>
                        <a:pt x="2057" y="49433"/>
                        <a:pt x="1029" y="46004"/>
                        <a:pt x="0" y="42918"/>
                      </a:cubicBezTo>
                      <a:cubicBezTo>
                        <a:pt x="14745" y="37774"/>
                        <a:pt x="29832" y="32631"/>
                        <a:pt x="44577" y="27487"/>
                      </a:cubicBezTo>
                      <a:cubicBezTo>
                        <a:pt x="111785" y="4513"/>
                        <a:pt x="178994" y="-8174"/>
                        <a:pt x="249631" y="5885"/>
                      </a:cubicBezTo>
                      <a:cubicBezTo>
                        <a:pt x="316154" y="18915"/>
                        <a:pt x="377876" y="47718"/>
                        <a:pt x="439255" y="74808"/>
                      </a:cubicBezTo>
                      <a:cubicBezTo>
                        <a:pt x="511264" y="106011"/>
                        <a:pt x="584644" y="132415"/>
                        <a:pt x="660082" y="154360"/>
                      </a:cubicBezTo>
                      <a:cubicBezTo>
                        <a:pt x="660082" y="154360"/>
                        <a:pt x="660082" y="154360"/>
                        <a:pt x="660082" y="154360"/>
                      </a:cubicBezTo>
                      <a:lnTo>
                        <a:pt x="660082" y="154360"/>
                      </a:lnTo>
                      <a:cubicBezTo>
                        <a:pt x="664197" y="155732"/>
                        <a:pt x="668655" y="156761"/>
                        <a:pt x="672770" y="158132"/>
                      </a:cubicBezTo>
                      <a:cubicBezTo>
                        <a:pt x="674827" y="158818"/>
                        <a:pt x="676199" y="160533"/>
                        <a:pt x="676542" y="162247"/>
                      </a:cubicBezTo>
                      <a:cubicBezTo>
                        <a:pt x="677913" y="164990"/>
                        <a:pt x="675856" y="168762"/>
                        <a:pt x="672084" y="16739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3" name="Google Shape;123;p2"/>
                <p:cNvSpPr/>
                <p:nvPr/>
              </p:nvSpPr>
              <p:spPr>
                <a:xfrm>
                  <a:off x="3956304" y="4848293"/>
                  <a:ext cx="656620" cy="114498"/>
                </a:xfrm>
                <a:custGeom>
                  <a:rect b="b" l="l" r="r" t="t"/>
                  <a:pathLst>
                    <a:path extrusionOk="0" h="114498" w="656620">
                      <a:moveTo>
                        <a:pt x="649453" y="62720"/>
                      </a:moveTo>
                      <a:cubicBezTo>
                        <a:pt x="629222" y="56548"/>
                        <a:pt x="608648" y="50376"/>
                        <a:pt x="587731" y="44890"/>
                      </a:cubicBezTo>
                      <a:cubicBezTo>
                        <a:pt x="578129" y="42490"/>
                        <a:pt x="568528" y="39746"/>
                        <a:pt x="558927" y="37689"/>
                      </a:cubicBezTo>
                      <a:cubicBezTo>
                        <a:pt x="547268" y="34946"/>
                        <a:pt x="535267" y="32203"/>
                        <a:pt x="523608" y="29459"/>
                      </a:cubicBezTo>
                      <a:cubicBezTo>
                        <a:pt x="523608" y="29459"/>
                        <a:pt x="523608" y="29459"/>
                        <a:pt x="523608" y="29459"/>
                      </a:cubicBezTo>
                      <a:cubicBezTo>
                        <a:pt x="442341" y="12314"/>
                        <a:pt x="359359" y="4427"/>
                        <a:pt x="276720" y="15058"/>
                      </a:cubicBezTo>
                      <a:cubicBezTo>
                        <a:pt x="178994" y="27402"/>
                        <a:pt x="89497" y="67178"/>
                        <a:pt x="4115" y="114499"/>
                      </a:cubicBezTo>
                      <a:cubicBezTo>
                        <a:pt x="2400" y="111412"/>
                        <a:pt x="1029" y="108326"/>
                        <a:pt x="0" y="105240"/>
                      </a:cubicBezTo>
                      <a:cubicBezTo>
                        <a:pt x="86411" y="57234"/>
                        <a:pt x="176936" y="17458"/>
                        <a:pt x="275692" y="4771"/>
                      </a:cubicBezTo>
                      <a:cubicBezTo>
                        <a:pt x="400850" y="-11003"/>
                        <a:pt x="527037" y="14372"/>
                        <a:pt x="646367" y="51062"/>
                      </a:cubicBezTo>
                      <a:cubicBezTo>
                        <a:pt x="648767" y="51748"/>
                        <a:pt x="651167" y="52433"/>
                        <a:pt x="653567" y="53119"/>
                      </a:cubicBezTo>
                      <a:cubicBezTo>
                        <a:pt x="659740" y="55520"/>
                        <a:pt x="655625" y="64778"/>
                        <a:pt x="649453" y="6272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4" name="Google Shape;124;p2"/>
                <p:cNvSpPr/>
                <p:nvPr/>
              </p:nvSpPr>
              <p:spPr>
                <a:xfrm>
                  <a:off x="3942245" y="4670563"/>
                  <a:ext cx="716060" cy="232425"/>
                </a:xfrm>
                <a:custGeom>
                  <a:rect b="b" l="l" r="r" t="t"/>
                  <a:pathLst>
                    <a:path extrusionOk="0" h="232425" w="716060">
                      <a:moveTo>
                        <a:pt x="712203" y="232221"/>
                      </a:moveTo>
                      <a:cubicBezTo>
                        <a:pt x="710832" y="232564"/>
                        <a:pt x="709460" y="232564"/>
                        <a:pt x="707746" y="231535"/>
                      </a:cubicBezTo>
                      <a:cubicBezTo>
                        <a:pt x="703631" y="229135"/>
                        <a:pt x="699516" y="226734"/>
                        <a:pt x="695401" y="224334"/>
                      </a:cubicBezTo>
                      <a:lnTo>
                        <a:pt x="695401" y="224334"/>
                      </a:lnTo>
                      <a:lnTo>
                        <a:pt x="695401" y="224334"/>
                      </a:lnTo>
                      <a:cubicBezTo>
                        <a:pt x="581216" y="157811"/>
                        <a:pt x="460858" y="101919"/>
                        <a:pt x="336042" y="58370"/>
                      </a:cubicBezTo>
                      <a:cubicBezTo>
                        <a:pt x="230772" y="21680"/>
                        <a:pt x="109385" y="-10553"/>
                        <a:pt x="2057" y="25452"/>
                      </a:cubicBezTo>
                      <a:cubicBezTo>
                        <a:pt x="1372" y="22366"/>
                        <a:pt x="686" y="18937"/>
                        <a:pt x="0" y="15850"/>
                      </a:cubicBezTo>
                      <a:cubicBezTo>
                        <a:pt x="100813" y="-17411"/>
                        <a:pt x="213627" y="6935"/>
                        <a:pt x="314096" y="40539"/>
                      </a:cubicBezTo>
                      <a:cubicBezTo>
                        <a:pt x="428625" y="78944"/>
                        <a:pt x="539725" y="127636"/>
                        <a:pt x="645681" y="185243"/>
                      </a:cubicBezTo>
                      <a:cubicBezTo>
                        <a:pt x="666598" y="196559"/>
                        <a:pt x="687172" y="208218"/>
                        <a:pt x="707403" y="220219"/>
                      </a:cubicBezTo>
                      <a:cubicBezTo>
                        <a:pt x="709460" y="221590"/>
                        <a:pt x="711860" y="222619"/>
                        <a:pt x="713918" y="223991"/>
                      </a:cubicBezTo>
                      <a:cubicBezTo>
                        <a:pt x="715632" y="225019"/>
                        <a:pt x="716318" y="226391"/>
                        <a:pt x="715975" y="227763"/>
                      </a:cubicBezTo>
                      <a:cubicBezTo>
                        <a:pt x="715975" y="229477"/>
                        <a:pt x="714261" y="231535"/>
                        <a:pt x="712203" y="23222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5" name="Google Shape;125;p2"/>
                <p:cNvSpPr/>
                <p:nvPr/>
              </p:nvSpPr>
              <p:spPr>
                <a:xfrm>
                  <a:off x="4031056" y="4876025"/>
                  <a:ext cx="483832" cy="148831"/>
                </a:xfrm>
                <a:custGeom>
                  <a:rect b="b" l="l" r="r" t="t"/>
                  <a:pathLst>
                    <a:path extrusionOk="0" h="148831" w="483832">
                      <a:moveTo>
                        <a:pt x="478689" y="15100"/>
                      </a:moveTo>
                      <a:cubicBezTo>
                        <a:pt x="458457" y="12357"/>
                        <a:pt x="438912" y="10643"/>
                        <a:pt x="419024" y="10300"/>
                      </a:cubicBezTo>
                      <a:cubicBezTo>
                        <a:pt x="272948" y="7900"/>
                        <a:pt x="138189" y="72707"/>
                        <a:pt x="13373" y="148831"/>
                      </a:cubicBezTo>
                      <a:cubicBezTo>
                        <a:pt x="8915" y="147803"/>
                        <a:pt x="4458" y="146774"/>
                        <a:pt x="0" y="145402"/>
                      </a:cubicBezTo>
                      <a:cubicBezTo>
                        <a:pt x="136817" y="61049"/>
                        <a:pt x="285979" y="-10960"/>
                        <a:pt x="448513" y="1384"/>
                      </a:cubicBezTo>
                      <a:cubicBezTo>
                        <a:pt x="448513" y="1384"/>
                        <a:pt x="448513" y="1384"/>
                        <a:pt x="448513" y="1384"/>
                      </a:cubicBezTo>
                      <a:cubicBezTo>
                        <a:pt x="458800" y="2070"/>
                        <a:pt x="469430" y="3442"/>
                        <a:pt x="479717" y="4813"/>
                      </a:cubicBezTo>
                      <a:cubicBezTo>
                        <a:pt x="482460" y="5156"/>
                        <a:pt x="483832" y="7214"/>
                        <a:pt x="483832" y="9271"/>
                      </a:cubicBezTo>
                      <a:cubicBezTo>
                        <a:pt x="483832" y="9957"/>
                        <a:pt x="483832" y="10643"/>
                        <a:pt x="483489" y="11329"/>
                      </a:cubicBezTo>
                      <a:cubicBezTo>
                        <a:pt x="483489" y="14072"/>
                        <a:pt x="481432" y="15443"/>
                        <a:pt x="478689" y="1510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26" name="Google Shape;126;p2"/>
              <p:cNvSpPr/>
              <p:nvPr/>
            </p:nvSpPr>
            <p:spPr>
              <a:xfrm>
                <a:off x="4067180" y="4853063"/>
                <a:ext cx="665822" cy="695331"/>
              </a:xfrm>
              <a:custGeom>
                <a:rect b="b" l="l" r="r" t="t"/>
                <a:pathLst>
                  <a:path extrusionOk="0" h="695331" w="665822">
                    <a:moveTo>
                      <a:pt x="389072" y="677570"/>
                    </a:moveTo>
                    <a:cubicBezTo>
                      <a:pt x="365755" y="683399"/>
                      <a:pt x="342095" y="686143"/>
                      <a:pt x="318435" y="689229"/>
                    </a:cubicBezTo>
                    <a:cubicBezTo>
                      <a:pt x="281058" y="693686"/>
                      <a:pt x="252255" y="699859"/>
                      <a:pt x="223794" y="690257"/>
                    </a:cubicBezTo>
                    <a:cubicBezTo>
                      <a:pt x="219679" y="688886"/>
                      <a:pt x="215565" y="687171"/>
                      <a:pt x="211793" y="685114"/>
                    </a:cubicBezTo>
                    <a:cubicBezTo>
                      <a:pt x="204592" y="681685"/>
                      <a:pt x="197391" y="676884"/>
                      <a:pt x="190190" y="670712"/>
                    </a:cubicBezTo>
                    <a:cubicBezTo>
                      <a:pt x="156243" y="642938"/>
                      <a:pt x="157957" y="610705"/>
                      <a:pt x="153500" y="579501"/>
                    </a:cubicBezTo>
                    <a:cubicBezTo>
                      <a:pt x="153157" y="576072"/>
                      <a:pt x="152471" y="572643"/>
                      <a:pt x="151785" y="569214"/>
                    </a:cubicBezTo>
                    <a:cubicBezTo>
                      <a:pt x="148699" y="553440"/>
                      <a:pt x="142870" y="537667"/>
                      <a:pt x="129154" y="522923"/>
                    </a:cubicBezTo>
                    <a:cubicBezTo>
                      <a:pt x="121267" y="514693"/>
                      <a:pt x="112695" y="507149"/>
                      <a:pt x="103779" y="500291"/>
                    </a:cubicBezTo>
                    <a:cubicBezTo>
                      <a:pt x="100693" y="497891"/>
                      <a:pt x="97607" y="495491"/>
                      <a:pt x="94178" y="493090"/>
                    </a:cubicBezTo>
                    <a:cubicBezTo>
                      <a:pt x="78062" y="481088"/>
                      <a:pt x="61602" y="469773"/>
                      <a:pt x="47544" y="455028"/>
                    </a:cubicBezTo>
                    <a:cubicBezTo>
                      <a:pt x="35199" y="441655"/>
                      <a:pt x="25255" y="428968"/>
                      <a:pt x="18054" y="416966"/>
                    </a:cubicBezTo>
                    <a:cubicBezTo>
                      <a:pt x="16340" y="413880"/>
                      <a:pt x="14625" y="410794"/>
                      <a:pt x="12911" y="408051"/>
                    </a:cubicBezTo>
                    <a:cubicBezTo>
                      <a:pt x="-805" y="381647"/>
                      <a:pt x="-2863" y="357644"/>
                      <a:pt x="3309" y="336042"/>
                    </a:cubicBezTo>
                    <a:cubicBezTo>
                      <a:pt x="4338" y="332270"/>
                      <a:pt x="5710" y="328841"/>
                      <a:pt x="7081" y="325069"/>
                    </a:cubicBezTo>
                    <a:cubicBezTo>
                      <a:pt x="38628" y="250660"/>
                      <a:pt x="166873" y="205054"/>
                      <a:pt x="232024" y="171793"/>
                    </a:cubicBezTo>
                    <a:cubicBezTo>
                      <a:pt x="280373" y="147447"/>
                      <a:pt x="320149" y="109385"/>
                      <a:pt x="366098" y="80582"/>
                    </a:cubicBezTo>
                    <a:cubicBezTo>
                      <a:pt x="380157" y="71666"/>
                      <a:pt x="416847" y="53492"/>
                      <a:pt x="459366" y="36690"/>
                    </a:cubicBezTo>
                    <a:cubicBezTo>
                      <a:pt x="478226" y="29147"/>
                      <a:pt x="498457" y="21945"/>
                      <a:pt x="518345" y="16116"/>
                    </a:cubicBezTo>
                    <a:lnTo>
                      <a:pt x="518345" y="16116"/>
                    </a:lnTo>
                    <a:cubicBezTo>
                      <a:pt x="530690" y="12344"/>
                      <a:pt x="542691" y="9258"/>
                      <a:pt x="554693" y="6515"/>
                    </a:cubicBezTo>
                    <a:cubicBezTo>
                      <a:pt x="561551" y="5144"/>
                      <a:pt x="568409" y="3772"/>
                      <a:pt x="574924" y="2743"/>
                    </a:cubicBezTo>
                    <a:cubicBezTo>
                      <a:pt x="574924" y="2743"/>
                      <a:pt x="574924" y="2743"/>
                      <a:pt x="574924" y="2743"/>
                    </a:cubicBezTo>
                    <a:cubicBezTo>
                      <a:pt x="577667" y="2400"/>
                      <a:pt x="580067" y="2057"/>
                      <a:pt x="582810" y="1715"/>
                    </a:cubicBezTo>
                    <a:cubicBezTo>
                      <a:pt x="582810" y="1715"/>
                      <a:pt x="582810" y="1715"/>
                      <a:pt x="582810" y="1715"/>
                    </a:cubicBezTo>
                    <a:cubicBezTo>
                      <a:pt x="591726" y="686"/>
                      <a:pt x="600641" y="0"/>
                      <a:pt x="608528" y="0"/>
                    </a:cubicBezTo>
                    <a:cubicBezTo>
                      <a:pt x="616072" y="0"/>
                      <a:pt x="622930" y="686"/>
                      <a:pt x="629102" y="2057"/>
                    </a:cubicBezTo>
                    <a:cubicBezTo>
                      <a:pt x="656534" y="7544"/>
                      <a:pt x="671622" y="25718"/>
                      <a:pt x="663735" y="63093"/>
                    </a:cubicBezTo>
                    <a:cubicBezTo>
                      <a:pt x="663049" y="66522"/>
                      <a:pt x="662363" y="69608"/>
                      <a:pt x="661335" y="73380"/>
                    </a:cubicBezTo>
                    <a:cubicBezTo>
                      <a:pt x="658934" y="81267"/>
                      <a:pt x="655848" y="88811"/>
                      <a:pt x="652076" y="96012"/>
                    </a:cubicBezTo>
                    <a:cubicBezTo>
                      <a:pt x="651048" y="98069"/>
                      <a:pt x="650019" y="100469"/>
                      <a:pt x="648647" y="102527"/>
                    </a:cubicBezTo>
                    <a:cubicBezTo>
                      <a:pt x="646590" y="106299"/>
                      <a:pt x="644190" y="110071"/>
                      <a:pt x="642132" y="113843"/>
                    </a:cubicBezTo>
                    <a:cubicBezTo>
                      <a:pt x="631502" y="130988"/>
                      <a:pt x="619158" y="147790"/>
                      <a:pt x="609557" y="165620"/>
                    </a:cubicBezTo>
                    <a:cubicBezTo>
                      <a:pt x="599270" y="185509"/>
                      <a:pt x="593097" y="205054"/>
                      <a:pt x="590011" y="224942"/>
                    </a:cubicBezTo>
                    <a:cubicBezTo>
                      <a:pt x="588297" y="235572"/>
                      <a:pt x="587268" y="246545"/>
                      <a:pt x="586925" y="257175"/>
                    </a:cubicBezTo>
                    <a:cubicBezTo>
                      <a:pt x="586582" y="263690"/>
                      <a:pt x="586582" y="270205"/>
                      <a:pt x="586925" y="276720"/>
                    </a:cubicBezTo>
                    <a:cubicBezTo>
                      <a:pt x="587611" y="296951"/>
                      <a:pt x="589668" y="317183"/>
                      <a:pt x="592069" y="337413"/>
                    </a:cubicBezTo>
                    <a:cubicBezTo>
                      <a:pt x="594469" y="357644"/>
                      <a:pt x="596526" y="377876"/>
                      <a:pt x="597555" y="398450"/>
                    </a:cubicBezTo>
                    <a:cubicBezTo>
                      <a:pt x="598584" y="421081"/>
                      <a:pt x="597898" y="444056"/>
                      <a:pt x="593097" y="467030"/>
                    </a:cubicBezTo>
                    <a:cubicBezTo>
                      <a:pt x="590354" y="480746"/>
                      <a:pt x="585897" y="494804"/>
                      <a:pt x="580067" y="508178"/>
                    </a:cubicBezTo>
                    <a:cubicBezTo>
                      <a:pt x="572523" y="526008"/>
                      <a:pt x="562922" y="543153"/>
                      <a:pt x="551607" y="559270"/>
                    </a:cubicBezTo>
                    <a:cubicBezTo>
                      <a:pt x="524517" y="597674"/>
                      <a:pt x="487827" y="630936"/>
                      <a:pt x="447365" y="653567"/>
                    </a:cubicBezTo>
                    <a:cubicBezTo>
                      <a:pt x="438792" y="658368"/>
                      <a:pt x="429877" y="662483"/>
                      <a:pt x="420962" y="666254"/>
                    </a:cubicBezTo>
                    <a:cubicBezTo>
                      <a:pt x="411018" y="671055"/>
                      <a:pt x="400045" y="674827"/>
                      <a:pt x="389072" y="67757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7" name="Google Shape;127;p2"/>
              <p:cNvSpPr/>
              <p:nvPr/>
            </p:nvSpPr>
            <p:spPr>
              <a:xfrm>
                <a:off x="4070146" y="4839273"/>
                <a:ext cx="602762" cy="349832"/>
              </a:xfrm>
              <a:custGeom>
                <a:rect b="b" l="l" r="r" t="t"/>
                <a:pathLst>
                  <a:path extrusionOk="0" h="349832" w="602762">
                    <a:moveTo>
                      <a:pt x="0" y="349833"/>
                    </a:moveTo>
                    <a:cubicBezTo>
                      <a:pt x="1029" y="346060"/>
                      <a:pt x="2400" y="342631"/>
                      <a:pt x="3772" y="338860"/>
                    </a:cubicBezTo>
                    <a:cubicBezTo>
                      <a:pt x="112814" y="319314"/>
                      <a:pt x="216713" y="273709"/>
                      <a:pt x="304495" y="204786"/>
                    </a:cubicBezTo>
                    <a:cubicBezTo>
                      <a:pt x="375132" y="148893"/>
                      <a:pt x="436169" y="73112"/>
                      <a:pt x="515379" y="29907"/>
                    </a:cubicBezTo>
                    <a:lnTo>
                      <a:pt x="515379" y="29907"/>
                    </a:lnTo>
                    <a:cubicBezTo>
                      <a:pt x="540753" y="16191"/>
                      <a:pt x="567500" y="5561"/>
                      <a:pt x="597332" y="75"/>
                    </a:cubicBezTo>
                    <a:cubicBezTo>
                      <a:pt x="603847" y="-954"/>
                      <a:pt x="604876" y="8990"/>
                      <a:pt x="598361" y="10018"/>
                    </a:cubicBezTo>
                    <a:cubicBezTo>
                      <a:pt x="589445" y="11733"/>
                      <a:pt x="580530" y="13791"/>
                      <a:pt x="571957" y="16533"/>
                    </a:cubicBezTo>
                    <a:cubicBezTo>
                      <a:pt x="571957" y="16533"/>
                      <a:pt x="571957" y="16533"/>
                      <a:pt x="571957" y="16533"/>
                    </a:cubicBezTo>
                    <a:cubicBezTo>
                      <a:pt x="454685" y="51852"/>
                      <a:pt x="378561" y="166381"/>
                      <a:pt x="281178" y="234618"/>
                    </a:cubicBezTo>
                    <a:cubicBezTo>
                      <a:pt x="197510" y="293940"/>
                      <a:pt x="100813" y="332688"/>
                      <a:pt x="0" y="349833"/>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8" name="Google Shape;128;p2"/>
              <p:cNvSpPr/>
              <p:nvPr/>
            </p:nvSpPr>
            <p:spPr>
              <a:xfrm>
                <a:off x="4079748" y="4860382"/>
                <a:ext cx="597674" cy="409647"/>
              </a:xfrm>
              <a:custGeom>
                <a:rect b="b" l="l" r="r" t="t"/>
                <a:pathLst>
                  <a:path extrusionOk="0" h="409647" w="597674">
                    <a:moveTo>
                      <a:pt x="5144" y="409648"/>
                    </a:moveTo>
                    <a:cubicBezTo>
                      <a:pt x="3429" y="406562"/>
                      <a:pt x="1715" y="403476"/>
                      <a:pt x="0" y="400733"/>
                    </a:cubicBezTo>
                    <a:cubicBezTo>
                      <a:pt x="59322" y="382902"/>
                      <a:pt x="118643" y="364728"/>
                      <a:pt x="174536" y="337982"/>
                    </a:cubicBezTo>
                    <a:cubicBezTo>
                      <a:pt x="234544" y="309521"/>
                      <a:pt x="284950" y="270431"/>
                      <a:pt x="329870" y="221739"/>
                    </a:cubicBezTo>
                    <a:cubicBezTo>
                      <a:pt x="387820" y="159331"/>
                      <a:pt x="440284" y="86636"/>
                      <a:pt x="510578" y="38973"/>
                    </a:cubicBezTo>
                    <a:cubicBezTo>
                      <a:pt x="521551" y="31772"/>
                      <a:pt x="532867" y="24914"/>
                      <a:pt x="544525" y="19085"/>
                    </a:cubicBezTo>
                    <a:cubicBezTo>
                      <a:pt x="556184" y="12912"/>
                      <a:pt x="568871" y="7769"/>
                      <a:pt x="581558" y="3311"/>
                    </a:cubicBezTo>
                    <a:cubicBezTo>
                      <a:pt x="584645" y="2282"/>
                      <a:pt x="587731" y="1254"/>
                      <a:pt x="590817" y="225"/>
                    </a:cubicBezTo>
                    <a:cubicBezTo>
                      <a:pt x="592188" y="-118"/>
                      <a:pt x="593560" y="-118"/>
                      <a:pt x="594589" y="568"/>
                    </a:cubicBezTo>
                    <a:cubicBezTo>
                      <a:pt x="596646" y="1597"/>
                      <a:pt x="597675" y="3654"/>
                      <a:pt x="597675" y="5369"/>
                    </a:cubicBezTo>
                    <a:cubicBezTo>
                      <a:pt x="597675" y="7083"/>
                      <a:pt x="596646" y="8798"/>
                      <a:pt x="594589" y="9483"/>
                    </a:cubicBezTo>
                    <a:cubicBezTo>
                      <a:pt x="593217" y="9827"/>
                      <a:pt x="591845" y="10169"/>
                      <a:pt x="590474" y="10855"/>
                    </a:cubicBezTo>
                    <a:cubicBezTo>
                      <a:pt x="576072" y="15656"/>
                      <a:pt x="562013" y="21142"/>
                      <a:pt x="548983" y="28000"/>
                    </a:cubicBezTo>
                    <a:cubicBezTo>
                      <a:pt x="542125" y="31429"/>
                      <a:pt x="535610" y="35201"/>
                      <a:pt x="529095" y="38973"/>
                    </a:cubicBezTo>
                    <a:cubicBezTo>
                      <a:pt x="442341" y="91437"/>
                      <a:pt x="384391" y="182991"/>
                      <a:pt x="312382" y="253628"/>
                    </a:cubicBezTo>
                    <a:cubicBezTo>
                      <a:pt x="227686" y="337639"/>
                      <a:pt x="117272" y="375701"/>
                      <a:pt x="5144" y="409648"/>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9" name="Google Shape;129;p2"/>
              <p:cNvSpPr/>
              <p:nvPr/>
            </p:nvSpPr>
            <p:spPr>
              <a:xfrm>
                <a:off x="4161015" y="4872449"/>
                <a:ext cx="542640" cy="480562"/>
              </a:xfrm>
              <a:custGeom>
                <a:rect b="b" l="l" r="r" t="t"/>
                <a:pathLst>
                  <a:path extrusionOk="0" h="480562" w="542640">
                    <a:moveTo>
                      <a:pt x="9601" y="480562"/>
                    </a:moveTo>
                    <a:cubicBezTo>
                      <a:pt x="6515" y="478162"/>
                      <a:pt x="3429" y="475762"/>
                      <a:pt x="0" y="473361"/>
                    </a:cubicBezTo>
                    <a:cubicBezTo>
                      <a:pt x="109385" y="430156"/>
                      <a:pt x="208140" y="361233"/>
                      <a:pt x="284950" y="271393"/>
                    </a:cubicBezTo>
                    <a:cubicBezTo>
                      <a:pt x="364845" y="178125"/>
                      <a:pt x="420053" y="55709"/>
                      <a:pt x="535953" y="502"/>
                    </a:cubicBezTo>
                    <a:cubicBezTo>
                      <a:pt x="541782" y="-2241"/>
                      <a:pt x="545554" y="7017"/>
                      <a:pt x="539725" y="9761"/>
                    </a:cubicBezTo>
                    <a:cubicBezTo>
                      <a:pt x="415595" y="68739"/>
                      <a:pt x="360045" y="207957"/>
                      <a:pt x="269519" y="303626"/>
                    </a:cubicBezTo>
                    <a:cubicBezTo>
                      <a:pt x="196825" y="380778"/>
                      <a:pt x="107671" y="441129"/>
                      <a:pt x="9601" y="48056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0" name="Google Shape;130;p2"/>
              <p:cNvSpPr/>
              <p:nvPr/>
            </p:nvSpPr>
            <p:spPr>
              <a:xfrm>
                <a:off x="4218622" y="4887867"/>
                <a:ext cx="484602" cy="544697"/>
              </a:xfrm>
              <a:custGeom>
                <a:rect b="b" l="l" r="r" t="t"/>
                <a:pathLst>
                  <a:path extrusionOk="0" h="544697" w="484602">
                    <a:moveTo>
                      <a:pt x="1715" y="544698"/>
                    </a:moveTo>
                    <a:cubicBezTo>
                      <a:pt x="1372" y="541269"/>
                      <a:pt x="686" y="537840"/>
                      <a:pt x="0" y="534411"/>
                    </a:cubicBezTo>
                    <a:cubicBezTo>
                      <a:pt x="98069" y="498749"/>
                      <a:pt x="188595" y="447657"/>
                      <a:pt x="243116" y="352330"/>
                    </a:cubicBezTo>
                    <a:cubicBezTo>
                      <a:pt x="277406" y="292323"/>
                      <a:pt x="303809" y="228543"/>
                      <a:pt x="341186" y="169908"/>
                    </a:cubicBezTo>
                    <a:cubicBezTo>
                      <a:pt x="379933" y="109215"/>
                      <a:pt x="424853" y="52979"/>
                      <a:pt x="475259" y="1544"/>
                    </a:cubicBezTo>
                    <a:cubicBezTo>
                      <a:pt x="479717" y="-2914"/>
                      <a:pt x="487947" y="3258"/>
                      <a:pt x="483146" y="7716"/>
                    </a:cubicBezTo>
                    <a:cubicBezTo>
                      <a:pt x="429997" y="62237"/>
                      <a:pt x="382334" y="122244"/>
                      <a:pt x="342214" y="187053"/>
                    </a:cubicBezTo>
                    <a:cubicBezTo>
                      <a:pt x="303809" y="249117"/>
                      <a:pt x="278092" y="318384"/>
                      <a:pt x="238316" y="379420"/>
                    </a:cubicBezTo>
                    <a:cubicBezTo>
                      <a:pt x="183109" y="464459"/>
                      <a:pt x="94640" y="511436"/>
                      <a:pt x="1715" y="544698"/>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1" name="Google Shape;131;p2"/>
              <p:cNvSpPr/>
              <p:nvPr/>
            </p:nvSpPr>
            <p:spPr>
              <a:xfrm>
                <a:off x="4278630" y="4945682"/>
                <a:ext cx="441783" cy="597638"/>
              </a:xfrm>
              <a:custGeom>
                <a:rect b="b" l="l" r="r" t="t"/>
                <a:pathLst>
                  <a:path extrusionOk="0" h="597638" w="441783">
                    <a:moveTo>
                      <a:pt x="12002" y="597639"/>
                    </a:moveTo>
                    <a:cubicBezTo>
                      <a:pt x="7887" y="596267"/>
                      <a:pt x="3772" y="594553"/>
                      <a:pt x="0" y="592495"/>
                    </a:cubicBezTo>
                    <a:cubicBezTo>
                      <a:pt x="86411" y="545518"/>
                      <a:pt x="163563" y="484139"/>
                      <a:pt x="206426" y="393270"/>
                    </a:cubicBezTo>
                    <a:cubicBezTo>
                      <a:pt x="239687" y="322290"/>
                      <a:pt x="260947" y="247195"/>
                      <a:pt x="300038" y="178615"/>
                    </a:cubicBezTo>
                    <a:cubicBezTo>
                      <a:pt x="336728" y="114150"/>
                      <a:pt x="380962" y="54828"/>
                      <a:pt x="432397" y="1679"/>
                    </a:cubicBezTo>
                    <a:cubicBezTo>
                      <a:pt x="435483" y="-1750"/>
                      <a:pt x="440627" y="650"/>
                      <a:pt x="441655" y="3736"/>
                    </a:cubicBezTo>
                    <a:cubicBezTo>
                      <a:pt x="441998" y="5108"/>
                      <a:pt x="441655" y="6479"/>
                      <a:pt x="440627" y="7851"/>
                    </a:cubicBezTo>
                    <a:cubicBezTo>
                      <a:pt x="439941" y="8537"/>
                      <a:pt x="439255" y="9565"/>
                      <a:pt x="438569" y="10251"/>
                    </a:cubicBezTo>
                    <a:cubicBezTo>
                      <a:pt x="383019" y="68544"/>
                      <a:pt x="335356" y="133695"/>
                      <a:pt x="297637" y="205018"/>
                    </a:cubicBezTo>
                    <a:cubicBezTo>
                      <a:pt x="259575" y="276684"/>
                      <a:pt x="241402" y="357609"/>
                      <a:pt x="200597" y="427218"/>
                    </a:cubicBezTo>
                    <a:cubicBezTo>
                      <a:pt x="155677" y="502313"/>
                      <a:pt x="87440" y="555462"/>
                      <a:pt x="12002" y="59763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2" name="Google Shape;132;p2"/>
              <p:cNvSpPr/>
              <p:nvPr/>
            </p:nvSpPr>
            <p:spPr>
              <a:xfrm>
                <a:off x="4489170" y="4972710"/>
                <a:ext cx="237597" cy="546607"/>
              </a:xfrm>
              <a:custGeom>
                <a:rect b="b" l="l" r="r" t="t"/>
                <a:pathLst>
                  <a:path extrusionOk="0" h="546607" w="237597">
                    <a:moveTo>
                      <a:pt x="0" y="546608"/>
                    </a:moveTo>
                    <a:cubicBezTo>
                      <a:pt x="39434" y="504774"/>
                      <a:pt x="69266" y="452996"/>
                      <a:pt x="86068" y="395389"/>
                    </a:cubicBezTo>
                    <a:cubicBezTo>
                      <a:pt x="106299" y="325094"/>
                      <a:pt x="115214" y="252400"/>
                      <a:pt x="138531" y="182448"/>
                    </a:cubicBezTo>
                    <a:cubicBezTo>
                      <a:pt x="147104" y="156044"/>
                      <a:pt x="157391" y="130327"/>
                      <a:pt x="169050" y="105296"/>
                    </a:cubicBezTo>
                    <a:cubicBezTo>
                      <a:pt x="185852" y="69291"/>
                      <a:pt x="205397" y="34658"/>
                      <a:pt x="228714" y="2083"/>
                    </a:cubicBezTo>
                    <a:cubicBezTo>
                      <a:pt x="232486" y="-3404"/>
                      <a:pt x="240373" y="3111"/>
                      <a:pt x="236601" y="8255"/>
                    </a:cubicBezTo>
                    <a:cubicBezTo>
                      <a:pt x="207797" y="48717"/>
                      <a:pt x="184823" y="92265"/>
                      <a:pt x="165963" y="137528"/>
                    </a:cubicBezTo>
                    <a:cubicBezTo>
                      <a:pt x="154305" y="165989"/>
                      <a:pt x="144361" y="195478"/>
                      <a:pt x="136131" y="225311"/>
                    </a:cubicBezTo>
                    <a:cubicBezTo>
                      <a:pt x="115900" y="298005"/>
                      <a:pt x="108699" y="374815"/>
                      <a:pt x="79896" y="445109"/>
                    </a:cubicBezTo>
                    <a:cubicBezTo>
                      <a:pt x="66522" y="477342"/>
                      <a:pt x="48692" y="507174"/>
                      <a:pt x="26746" y="533578"/>
                    </a:cubicBezTo>
                    <a:cubicBezTo>
                      <a:pt x="17488" y="538721"/>
                      <a:pt x="8915" y="542836"/>
                      <a:pt x="0" y="546608"/>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3" name="Google Shape;133;p2"/>
              <p:cNvSpPr/>
              <p:nvPr/>
            </p:nvSpPr>
            <p:spPr>
              <a:xfrm>
                <a:off x="4619472" y="5037466"/>
                <a:ext cx="88060" cy="374867"/>
              </a:xfrm>
              <a:custGeom>
                <a:rect b="b" l="l" r="r" t="t"/>
                <a:pathLst>
                  <a:path extrusionOk="0" h="374867" w="88060">
                    <a:moveTo>
                      <a:pt x="0" y="374867"/>
                    </a:moveTo>
                    <a:cubicBezTo>
                      <a:pt x="14402" y="340235"/>
                      <a:pt x="24689" y="303887"/>
                      <a:pt x="30518" y="266511"/>
                    </a:cubicBezTo>
                    <a:cubicBezTo>
                      <a:pt x="36005" y="229478"/>
                      <a:pt x="37376" y="191073"/>
                      <a:pt x="40462" y="153354"/>
                    </a:cubicBezTo>
                    <a:cubicBezTo>
                      <a:pt x="44577" y="101233"/>
                      <a:pt x="52121" y="49798"/>
                      <a:pt x="78181" y="2821"/>
                    </a:cubicBezTo>
                    <a:cubicBezTo>
                      <a:pt x="81267" y="-3009"/>
                      <a:pt x="90525" y="1106"/>
                      <a:pt x="87440" y="6936"/>
                    </a:cubicBezTo>
                    <a:cubicBezTo>
                      <a:pt x="51778" y="70715"/>
                      <a:pt x="51092" y="143067"/>
                      <a:pt x="45948" y="214390"/>
                    </a:cubicBezTo>
                    <a:cubicBezTo>
                      <a:pt x="43891" y="242851"/>
                      <a:pt x="40805" y="271311"/>
                      <a:pt x="34976" y="299087"/>
                    </a:cubicBezTo>
                    <a:cubicBezTo>
                      <a:pt x="33261" y="307659"/>
                      <a:pt x="30861" y="315888"/>
                      <a:pt x="28803" y="324118"/>
                    </a:cubicBezTo>
                    <a:cubicBezTo>
                      <a:pt x="21260" y="341606"/>
                      <a:pt x="11658" y="358751"/>
                      <a:pt x="0" y="374867"/>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34" name="Google Shape;134;p2"/>
              <p:cNvGrpSpPr/>
              <p:nvPr/>
            </p:nvGrpSpPr>
            <p:grpSpPr>
              <a:xfrm>
                <a:off x="4642541" y="4895848"/>
                <a:ext cx="658468" cy="817285"/>
                <a:chOff x="4642541" y="4895848"/>
                <a:chExt cx="658468" cy="817285"/>
              </a:xfrm>
            </p:grpSpPr>
            <p:sp>
              <p:nvSpPr>
                <p:cNvPr id="135" name="Google Shape;135;p2"/>
                <p:cNvSpPr/>
                <p:nvPr/>
              </p:nvSpPr>
              <p:spPr>
                <a:xfrm>
                  <a:off x="4642541" y="4900919"/>
                  <a:ext cx="658468" cy="812214"/>
                </a:xfrm>
                <a:custGeom>
                  <a:rect b="b" l="l" r="r" t="t"/>
                  <a:pathLst>
                    <a:path extrusionOk="0" h="812214" w="658468">
                      <a:moveTo>
                        <a:pt x="374352" y="802536"/>
                      </a:moveTo>
                      <a:cubicBezTo>
                        <a:pt x="364065" y="793964"/>
                        <a:pt x="362008" y="779904"/>
                        <a:pt x="355150" y="767903"/>
                      </a:cubicBezTo>
                      <a:cubicBezTo>
                        <a:pt x="353093" y="764474"/>
                        <a:pt x="350692" y="761045"/>
                        <a:pt x="347263" y="758302"/>
                      </a:cubicBezTo>
                      <a:cubicBezTo>
                        <a:pt x="346920" y="757959"/>
                        <a:pt x="346920" y="757959"/>
                        <a:pt x="346578" y="757616"/>
                      </a:cubicBezTo>
                      <a:cubicBezTo>
                        <a:pt x="330118" y="744243"/>
                        <a:pt x="306115" y="743900"/>
                        <a:pt x="289656" y="728469"/>
                      </a:cubicBezTo>
                      <a:cubicBezTo>
                        <a:pt x="271825" y="712010"/>
                        <a:pt x="261538" y="688350"/>
                        <a:pt x="250566" y="665033"/>
                      </a:cubicBezTo>
                      <a:cubicBezTo>
                        <a:pt x="247479" y="658175"/>
                        <a:pt x="244050" y="651660"/>
                        <a:pt x="240279" y="645145"/>
                      </a:cubicBezTo>
                      <a:cubicBezTo>
                        <a:pt x="240279" y="645145"/>
                        <a:pt x="240279" y="645145"/>
                        <a:pt x="240279" y="645145"/>
                      </a:cubicBezTo>
                      <a:cubicBezTo>
                        <a:pt x="233078" y="632115"/>
                        <a:pt x="224848" y="619770"/>
                        <a:pt x="213875" y="609826"/>
                      </a:cubicBezTo>
                      <a:cubicBezTo>
                        <a:pt x="168955" y="569364"/>
                        <a:pt x="91803" y="573822"/>
                        <a:pt x="47912" y="537817"/>
                      </a:cubicBezTo>
                      <a:cubicBezTo>
                        <a:pt x="45511" y="535760"/>
                        <a:pt x="43454" y="533702"/>
                        <a:pt x="41054" y="531645"/>
                      </a:cubicBezTo>
                      <a:cubicBezTo>
                        <a:pt x="36253" y="526844"/>
                        <a:pt x="32138" y="521358"/>
                        <a:pt x="28709" y="515529"/>
                      </a:cubicBezTo>
                      <a:cubicBezTo>
                        <a:pt x="-2838" y="461007"/>
                        <a:pt x="41397" y="393799"/>
                        <a:pt x="37625" y="331049"/>
                      </a:cubicBezTo>
                      <a:cubicBezTo>
                        <a:pt x="33853" y="267955"/>
                        <a:pt x="-5238" y="211719"/>
                        <a:pt x="591" y="147597"/>
                      </a:cubicBezTo>
                      <a:cubicBezTo>
                        <a:pt x="3335" y="115364"/>
                        <a:pt x="16708" y="86218"/>
                        <a:pt x="36596" y="61872"/>
                      </a:cubicBezTo>
                      <a:cubicBezTo>
                        <a:pt x="41397" y="56043"/>
                        <a:pt x="46197" y="50556"/>
                        <a:pt x="51684" y="45413"/>
                      </a:cubicBezTo>
                      <a:lnTo>
                        <a:pt x="51684" y="45413"/>
                      </a:lnTo>
                      <a:cubicBezTo>
                        <a:pt x="57170" y="39584"/>
                        <a:pt x="63342" y="34440"/>
                        <a:pt x="69514" y="29639"/>
                      </a:cubicBezTo>
                      <a:cubicBezTo>
                        <a:pt x="70543" y="28953"/>
                        <a:pt x="71572" y="27925"/>
                        <a:pt x="72600" y="27239"/>
                      </a:cubicBezTo>
                      <a:cubicBezTo>
                        <a:pt x="72600" y="27239"/>
                        <a:pt x="72600" y="27239"/>
                        <a:pt x="72600" y="27239"/>
                      </a:cubicBezTo>
                      <a:cubicBezTo>
                        <a:pt x="78087" y="23124"/>
                        <a:pt x="83573" y="19010"/>
                        <a:pt x="89403" y="15581"/>
                      </a:cubicBezTo>
                      <a:cubicBezTo>
                        <a:pt x="90088" y="15237"/>
                        <a:pt x="90774" y="14552"/>
                        <a:pt x="91460" y="14209"/>
                      </a:cubicBezTo>
                      <a:cubicBezTo>
                        <a:pt x="95575" y="11466"/>
                        <a:pt x="100032" y="9065"/>
                        <a:pt x="104490" y="6665"/>
                      </a:cubicBezTo>
                      <a:cubicBezTo>
                        <a:pt x="106890" y="5294"/>
                        <a:pt x="109291" y="4265"/>
                        <a:pt x="111691" y="2893"/>
                      </a:cubicBezTo>
                      <a:cubicBezTo>
                        <a:pt x="115463" y="836"/>
                        <a:pt x="120264" y="-879"/>
                        <a:pt x="124378" y="493"/>
                      </a:cubicBezTo>
                      <a:cubicBezTo>
                        <a:pt x="128836" y="2207"/>
                        <a:pt x="131236" y="7008"/>
                        <a:pt x="132951" y="11466"/>
                      </a:cubicBezTo>
                      <a:cubicBezTo>
                        <a:pt x="150096" y="53985"/>
                        <a:pt x="176499" y="102334"/>
                        <a:pt x="202902" y="139710"/>
                      </a:cubicBezTo>
                      <a:cubicBezTo>
                        <a:pt x="224848" y="170914"/>
                        <a:pt x="254680" y="193889"/>
                        <a:pt x="286913" y="213434"/>
                      </a:cubicBezTo>
                      <a:cubicBezTo>
                        <a:pt x="343149" y="248067"/>
                        <a:pt x="419615" y="280642"/>
                        <a:pt x="488538" y="319733"/>
                      </a:cubicBezTo>
                      <a:cubicBezTo>
                        <a:pt x="574949" y="368424"/>
                        <a:pt x="668561" y="439748"/>
                        <a:pt x="657588" y="548447"/>
                      </a:cubicBezTo>
                      <a:lnTo>
                        <a:pt x="657588" y="548447"/>
                      </a:lnTo>
                      <a:cubicBezTo>
                        <a:pt x="657245" y="552562"/>
                        <a:pt x="656559" y="556677"/>
                        <a:pt x="655873" y="560792"/>
                      </a:cubicBezTo>
                      <a:cubicBezTo>
                        <a:pt x="655873" y="562163"/>
                        <a:pt x="655530" y="563192"/>
                        <a:pt x="655188" y="564221"/>
                      </a:cubicBezTo>
                      <a:cubicBezTo>
                        <a:pt x="651416" y="585137"/>
                        <a:pt x="643872" y="605711"/>
                        <a:pt x="633585" y="625599"/>
                      </a:cubicBezTo>
                      <a:cubicBezTo>
                        <a:pt x="631870" y="629372"/>
                        <a:pt x="629813" y="632801"/>
                        <a:pt x="627756" y="636572"/>
                      </a:cubicBezTo>
                      <a:cubicBezTo>
                        <a:pt x="609239" y="668805"/>
                        <a:pt x="583179" y="697608"/>
                        <a:pt x="554032" y="719211"/>
                      </a:cubicBezTo>
                      <a:cubicBezTo>
                        <a:pt x="551289" y="721269"/>
                        <a:pt x="548546" y="723326"/>
                        <a:pt x="545802" y="725040"/>
                      </a:cubicBezTo>
                      <a:cubicBezTo>
                        <a:pt x="539287" y="729498"/>
                        <a:pt x="532772" y="733270"/>
                        <a:pt x="525914" y="737042"/>
                      </a:cubicBezTo>
                      <a:cubicBezTo>
                        <a:pt x="487509" y="756930"/>
                        <a:pt x="420301" y="840255"/>
                        <a:pt x="374352" y="802536"/>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6" name="Google Shape;136;p2"/>
                <p:cNvSpPr/>
                <p:nvPr/>
              </p:nvSpPr>
              <p:spPr>
                <a:xfrm>
                  <a:off x="4763438" y="4935777"/>
                  <a:ext cx="536004" cy="529363"/>
                </a:xfrm>
                <a:custGeom>
                  <a:rect b="b" l="l" r="r" t="t"/>
                  <a:pathLst>
                    <a:path extrusionOk="0" h="529363" w="536004">
                      <a:moveTo>
                        <a:pt x="533604" y="529363"/>
                      </a:moveTo>
                      <a:cubicBezTo>
                        <a:pt x="475997" y="419978"/>
                        <a:pt x="361811" y="342483"/>
                        <a:pt x="255512" y="281446"/>
                      </a:cubicBezTo>
                      <a:cubicBezTo>
                        <a:pt x="189676" y="243727"/>
                        <a:pt x="116981" y="209780"/>
                        <a:pt x="59031" y="160746"/>
                      </a:cubicBezTo>
                      <a:cubicBezTo>
                        <a:pt x="13768" y="122683"/>
                        <a:pt x="-19836" y="59590"/>
                        <a:pt x="13425" y="2668"/>
                      </a:cubicBezTo>
                      <a:cubicBezTo>
                        <a:pt x="16511" y="-2818"/>
                        <a:pt x="26112" y="954"/>
                        <a:pt x="22683" y="6783"/>
                      </a:cubicBezTo>
                      <a:cubicBezTo>
                        <a:pt x="-26009" y="89765"/>
                        <a:pt x="66574" y="158345"/>
                        <a:pt x="127954" y="196064"/>
                      </a:cubicBezTo>
                      <a:cubicBezTo>
                        <a:pt x="194476" y="236869"/>
                        <a:pt x="264428" y="272531"/>
                        <a:pt x="330265" y="314365"/>
                      </a:cubicBezTo>
                      <a:cubicBezTo>
                        <a:pt x="410503" y="365114"/>
                        <a:pt x="488684" y="430951"/>
                        <a:pt x="536005" y="513589"/>
                      </a:cubicBezTo>
                      <a:lnTo>
                        <a:pt x="536005" y="513589"/>
                      </a:lnTo>
                      <a:cubicBezTo>
                        <a:pt x="535662" y="517704"/>
                        <a:pt x="534976" y="521819"/>
                        <a:pt x="534290" y="525934"/>
                      </a:cubicBezTo>
                      <a:cubicBezTo>
                        <a:pt x="534290" y="526963"/>
                        <a:pt x="533947" y="527991"/>
                        <a:pt x="533604" y="529363"/>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7" name="Google Shape;137;p2"/>
                <p:cNvSpPr/>
                <p:nvPr/>
              </p:nvSpPr>
              <p:spPr>
                <a:xfrm>
                  <a:off x="4747029" y="4944803"/>
                  <a:ext cx="528410" cy="592346"/>
                </a:xfrm>
                <a:custGeom>
                  <a:rect b="b" l="l" r="r" t="t"/>
                  <a:pathLst>
                    <a:path extrusionOk="0" h="592346" w="528410">
                      <a:moveTo>
                        <a:pt x="522581" y="592346"/>
                      </a:moveTo>
                      <a:cubicBezTo>
                        <a:pt x="503379" y="557370"/>
                        <a:pt x="479719" y="524795"/>
                        <a:pt x="452287" y="494963"/>
                      </a:cubicBezTo>
                      <a:cubicBezTo>
                        <a:pt x="394680" y="432555"/>
                        <a:pt x="324385" y="384206"/>
                        <a:pt x="255119" y="335857"/>
                      </a:cubicBezTo>
                      <a:cubicBezTo>
                        <a:pt x="188597" y="288880"/>
                        <a:pt x="121731" y="241217"/>
                        <a:pt x="67210" y="180523"/>
                      </a:cubicBezTo>
                      <a:cubicBezTo>
                        <a:pt x="25033" y="134232"/>
                        <a:pt x="-20573" y="67366"/>
                        <a:pt x="9946" y="2901"/>
                      </a:cubicBezTo>
                      <a:cubicBezTo>
                        <a:pt x="12689" y="-2928"/>
                        <a:pt x="21947" y="844"/>
                        <a:pt x="19204" y="7016"/>
                      </a:cubicBezTo>
                      <a:cubicBezTo>
                        <a:pt x="-18858" y="87597"/>
                        <a:pt x="68239" y="172294"/>
                        <a:pt x="122074" y="220985"/>
                      </a:cubicBezTo>
                      <a:cubicBezTo>
                        <a:pt x="181739" y="274478"/>
                        <a:pt x="248947" y="318369"/>
                        <a:pt x="313755" y="365004"/>
                      </a:cubicBezTo>
                      <a:cubicBezTo>
                        <a:pt x="377535" y="410609"/>
                        <a:pt x="439942" y="459987"/>
                        <a:pt x="488634" y="522052"/>
                      </a:cubicBezTo>
                      <a:cubicBezTo>
                        <a:pt x="503379" y="540911"/>
                        <a:pt x="516752" y="561142"/>
                        <a:pt x="528411" y="581716"/>
                      </a:cubicBezTo>
                      <a:cubicBezTo>
                        <a:pt x="526696" y="585145"/>
                        <a:pt x="524639" y="588917"/>
                        <a:pt x="522581" y="592346"/>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8" name="Google Shape;138;p2"/>
                <p:cNvSpPr/>
                <p:nvPr/>
              </p:nvSpPr>
              <p:spPr>
                <a:xfrm>
                  <a:off x="4717448" y="4895848"/>
                  <a:ext cx="478095" cy="729768"/>
                </a:xfrm>
                <a:custGeom>
                  <a:rect b="b" l="l" r="r" t="t"/>
                  <a:pathLst>
                    <a:path extrusionOk="0" h="729768" w="478095">
                      <a:moveTo>
                        <a:pt x="470209" y="729769"/>
                      </a:moveTo>
                      <a:cubicBezTo>
                        <a:pt x="415345" y="601524"/>
                        <a:pt x="313161" y="494197"/>
                        <a:pt x="209262" y="401271"/>
                      </a:cubicBezTo>
                      <a:cubicBezTo>
                        <a:pt x="165028" y="361837"/>
                        <a:pt x="111536" y="314517"/>
                        <a:pt x="69702" y="261367"/>
                      </a:cubicBezTo>
                      <a:cubicBezTo>
                        <a:pt x="21696" y="200674"/>
                        <a:pt x="-10537" y="132094"/>
                        <a:pt x="3179" y="58027"/>
                      </a:cubicBezTo>
                      <a:cubicBezTo>
                        <a:pt x="3179" y="58027"/>
                        <a:pt x="3179" y="58027"/>
                        <a:pt x="3179" y="58027"/>
                      </a:cubicBezTo>
                      <a:cubicBezTo>
                        <a:pt x="5237" y="47740"/>
                        <a:pt x="7980" y="37453"/>
                        <a:pt x="11752" y="27166"/>
                      </a:cubicBezTo>
                      <a:cubicBezTo>
                        <a:pt x="12437" y="25109"/>
                        <a:pt x="13466" y="22709"/>
                        <a:pt x="14152" y="20308"/>
                      </a:cubicBezTo>
                      <a:cubicBezTo>
                        <a:pt x="16209" y="14822"/>
                        <a:pt x="18610" y="9679"/>
                        <a:pt x="21353" y="4192"/>
                      </a:cubicBezTo>
                      <a:cubicBezTo>
                        <a:pt x="21696" y="3507"/>
                        <a:pt x="21696" y="3163"/>
                        <a:pt x="22039" y="2821"/>
                      </a:cubicBezTo>
                      <a:cubicBezTo>
                        <a:pt x="25125" y="-3008"/>
                        <a:pt x="34383" y="1106"/>
                        <a:pt x="31297" y="6936"/>
                      </a:cubicBezTo>
                      <a:cubicBezTo>
                        <a:pt x="30611" y="8650"/>
                        <a:pt x="29582" y="10021"/>
                        <a:pt x="28897" y="11736"/>
                      </a:cubicBezTo>
                      <a:cubicBezTo>
                        <a:pt x="-8479" y="91975"/>
                        <a:pt x="20324" y="183186"/>
                        <a:pt x="70730" y="250738"/>
                      </a:cubicBezTo>
                      <a:cubicBezTo>
                        <a:pt x="126280" y="325147"/>
                        <a:pt x="203433" y="380697"/>
                        <a:pt x="269955" y="444133"/>
                      </a:cubicBezTo>
                      <a:cubicBezTo>
                        <a:pt x="353966" y="524715"/>
                        <a:pt x="432147" y="617641"/>
                        <a:pt x="478096" y="724282"/>
                      </a:cubicBezTo>
                      <a:cubicBezTo>
                        <a:pt x="475695" y="725997"/>
                        <a:pt x="472952" y="728054"/>
                        <a:pt x="470209" y="72976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9" name="Google Shape;139;p2"/>
                <p:cNvSpPr/>
                <p:nvPr/>
              </p:nvSpPr>
              <p:spPr>
                <a:xfrm>
                  <a:off x="4694620" y="4898318"/>
                  <a:ext cx="198629" cy="667977"/>
                </a:xfrm>
                <a:custGeom>
                  <a:rect b="b" l="l" r="r" t="t"/>
                  <a:pathLst>
                    <a:path extrusionOk="0" h="667977" w="198629">
                      <a:moveTo>
                        <a:pt x="198486" y="667977"/>
                      </a:moveTo>
                      <a:cubicBezTo>
                        <a:pt x="195400" y="661119"/>
                        <a:pt x="191971" y="654604"/>
                        <a:pt x="188199" y="648089"/>
                      </a:cubicBezTo>
                      <a:cubicBezTo>
                        <a:pt x="188199" y="648089"/>
                        <a:pt x="188199" y="648089"/>
                        <a:pt x="188199" y="648089"/>
                      </a:cubicBezTo>
                      <a:cubicBezTo>
                        <a:pt x="185799" y="569222"/>
                        <a:pt x="160081" y="489669"/>
                        <a:pt x="122705" y="421089"/>
                      </a:cubicBezTo>
                      <a:cubicBezTo>
                        <a:pt x="61669" y="308961"/>
                        <a:pt x="-39829" y="167686"/>
                        <a:pt x="16406" y="37727"/>
                      </a:cubicBezTo>
                      <a:cubicBezTo>
                        <a:pt x="17435" y="34984"/>
                        <a:pt x="18806" y="32241"/>
                        <a:pt x="20178" y="29840"/>
                      </a:cubicBezTo>
                      <a:cubicBezTo>
                        <a:pt x="24636" y="20582"/>
                        <a:pt x="30122" y="10981"/>
                        <a:pt x="36294" y="2065"/>
                      </a:cubicBezTo>
                      <a:cubicBezTo>
                        <a:pt x="38352" y="-1021"/>
                        <a:pt x="42124" y="-335"/>
                        <a:pt x="43838" y="2065"/>
                      </a:cubicBezTo>
                      <a:cubicBezTo>
                        <a:pt x="45210" y="3780"/>
                        <a:pt x="45553" y="6180"/>
                        <a:pt x="44181" y="8238"/>
                      </a:cubicBezTo>
                      <a:cubicBezTo>
                        <a:pt x="42124" y="10981"/>
                        <a:pt x="40409" y="14067"/>
                        <a:pt x="38695" y="16810"/>
                      </a:cubicBezTo>
                      <a:cubicBezTo>
                        <a:pt x="36980" y="19553"/>
                        <a:pt x="35609" y="21954"/>
                        <a:pt x="34237" y="24697"/>
                      </a:cubicBezTo>
                      <a:cubicBezTo>
                        <a:pt x="31151" y="30183"/>
                        <a:pt x="28408" y="36013"/>
                        <a:pt x="26007" y="41842"/>
                      </a:cubicBezTo>
                      <a:cubicBezTo>
                        <a:pt x="21550" y="52472"/>
                        <a:pt x="18464" y="63787"/>
                        <a:pt x="16063" y="74760"/>
                      </a:cubicBezTo>
                      <a:cubicBezTo>
                        <a:pt x="4748" y="128596"/>
                        <a:pt x="15035" y="187231"/>
                        <a:pt x="35609" y="238666"/>
                      </a:cubicBezTo>
                      <a:cubicBezTo>
                        <a:pt x="69213" y="323020"/>
                        <a:pt x="127163" y="394686"/>
                        <a:pt x="161453" y="478354"/>
                      </a:cubicBezTo>
                      <a:cubicBezTo>
                        <a:pt x="186485" y="537332"/>
                        <a:pt x="200201" y="603169"/>
                        <a:pt x="198486" y="667977"/>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0" name="Google Shape;140;p2"/>
                <p:cNvSpPr/>
                <p:nvPr/>
              </p:nvSpPr>
              <p:spPr>
                <a:xfrm>
                  <a:off x="4671973" y="4946675"/>
                  <a:ext cx="52204" cy="492404"/>
                </a:xfrm>
                <a:custGeom>
                  <a:rect b="b" l="l" r="r" t="t"/>
                  <a:pathLst>
                    <a:path extrusionOk="0" h="492404" w="52204">
                      <a:moveTo>
                        <a:pt x="18479" y="492404"/>
                      </a:moveTo>
                      <a:cubicBezTo>
                        <a:pt x="16079" y="490347"/>
                        <a:pt x="14022" y="488290"/>
                        <a:pt x="11621" y="486232"/>
                      </a:cubicBezTo>
                      <a:cubicBezTo>
                        <a:pt x="18479" y="472516"/>
                        <a:pt x="24309" y="458458"/>
                        <a:pt x="29109" y="444056"/>
                      </a:cubicBezTo>
                      <a:cubicBezTo>
                        <a:pt x="48998" y="383362"/>
                        <a:pt x="43168" y="321298"/>
                        <a:pt x="30138" y="259918"/>
                      </a:cubicBezTo>
                      <a:cubicBezTo>
                        <a:pt x="13336" y="181051"/>
                        <a:pt x="-12382" y="95669"/>
                        <a:pt x="6821" y="16459"/>
                      </a:cubicBezTo>
                      <a:cubicBezTo>
                        <a:pt x="11621" y="10630"/>
                        <a:pt x="16422" y="5144"/>
                        <a:pt x="21908" y="0"/>
                      </a:cubicBezTo>
                      <a:cubicBezTo>
                        <a:pt x="-13753" y="99441"/>
                        <a:pt x="36310" y="210198"/>
                        <a:pt x="49340" y="310325"/>
                      </a:cubicBezTo>
                      <a:cubicBezTo>
                        <a:pt x="58256" y="376162"/>
                        <a:pt x="45911" y="437198"/>
                        <a:pt x="18479" y="49240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1" name="Google Shape;141;p2"/>
                <p:cNvSpPr/>
                <p:nvPr/>
              </p:nvSpPr>
              <p:spPr>
                <a:xfrm>
                  <a:off x="4710206" y="4927343"/>
                  <a:ext cx="295269" cy="741479"/>
                </a:xfrm>
                <a:custGeom>
                  <a:rect b="b" l="l" r="r" t="t"/>
                  <a:pathLst>
                    <a:path extrusionOk="0" h="741479" w="295269">
                      <a:moveTo>
                        <a:pt x="287485" y="741480"/>
                      </a:moveTo>
                      <a:cubicBezTo>
                        <a:pt x="285428" y="738051"/>
                        <a:pt x="283028" y="734622"/>
                        <a:pt x="279599" y="731879"/>
                      </a:cubicBezTo>
                      <a:cubicBezTo>
                        <a:pt x="284399" y="707190"/>
                        <a:pt x="286457" y="681815"/>
                        <a:pt x="286114" y="656441"/>
                      </a:cubicBezTo>
                      <a:cubicBezTo>
                        <a:pt x="284742" y="571058"/>
                        <a:pt x="251481" y="494592"/>
                        <a:pt x="204504" y="424297"/>
                      </a:cubicBezTo>
                      <a:cubicBezTo>
                        <a:pt x="125637" y="306683"/>
                        <a:pt x="8708" y="192840"/>
                        <a:pt x="478" y="45393"/>
                      </a:cubicBezTo>
                      <a:cubicBezTo>
                        <a:pt x="-208" y="33391"/>
                        <a:pt x="-208" y="21047"/>
                        <a:pt x="821" y="8360"/>
                      </a:cubicBezTo>
                      <a:cubicBezTo>
                        <a:pt x="821" y="6988"/>
                        <a:pt x="1164" y="5616"/>
                        <a:pt x="1164" y="4245"/>
                      </a:cubicBezTo>
                      <a:cubicBezTo>
                        <a:pt x="1164" y="3559"/>
                        <a:pt x="1164" y="3216"/>
                        <a:pt x="1507" y="2530"/>
                      </a:cubicBezTo>
                      <a:cubicBezTo>
                        <a:pt x="2192" y="1159"/>
                        <a:pt x="3221" y="473"/>
                        <a:pt x="4593" y="130"/>
                      </a:cubicBezTo>
                      <a:cubicBezTo>
                        <a:pt x="4593" y="130"/>
                        <a:pt x="4593" y="130"/>
                        <a:pt x="4593" y="130"/>
                      </a:cubicBezTo>
                      <a:cubicBezTo>
                        <a:pt x="7679" y="-556"/>
                        <a:pt x="11451" y="1502"/>
                        <a:pt x="11108" y="5616"/>
                      </a:cubicBezTo>
                      <a:cubicBezTo>
                        <a:pt x="11108" y="7674"/>
                        <a:pt x="10765" y="10074"/>
                        <a:pt x="10765" y="12131"/>
                      </a:cubicBezTo>
                      <a:cubicBezTo>
                        <a:pt x="10422" y="16932"/>
                        <a:pt x="10422" y="21390"/>
                        <a:pt x="10422" y="26190"/>
                      </a:cubicBezTo>
                      <a:cubicBezTo>
                        <a:pt x="10422" y="26190"/>
                        <a:pt x="10422" y="26190"/>
                        <a:pt x="10422" y="26190"/>
                      </a:cubicBezTo>
                      <a:cubicBezTo>
                        <a:pt x="9393" y="101628"/>
                        <a:pt x="37854" y="167465"/>
                        <a:pt x="76945" y="229530"/>
                      </a:cubicBezTo>
                      <a:cubicBezTo>
                        <a:pt x="129751" y="313541"/>
                        <a:pt x="201760" y="390350"/>
                        <a:pt x="247023" y="474018"/>
                      </a:cubicBezTo>
                      <a:cubicBezTo>
                        <a:pt x="291943" y="557685"/>
                        <a:pt x="305659" y="652326"/>
                        <a:pt x="287485" y="74148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42" name="Google Shape;142;p2"/>
              <p:cNvGrpSpPr/>
              <p:nvPr/>
            </p:nvGrpSpPr>
            <p:grpSpPr>
              <a:xfrm>
                <a:off x="4622339" y="4578357"/>
                <a:ext cx="901702" cy="548005"/>
                <a:chOff x="4622339" y="4578357"/>
                <a:chExt cx="901702" cy="548005"/>
              </a:xfrm>
            </p:grpSpPr>
            <p:sp>
              <p:nvSpPr>
                <p:cNvPr id="143" name="Google Shape;143;p2"/>
                <p:cNvSpPr/>
                <p:nvPr/>
              </p:nvSpPr>
              <p:spPr>
                <a:xfrm>
                  <a:off x="4622339" y="4578357"/>
                  <a:ext cx="901702" cy="548005"/>
                </a:xfrm>
                <a:custGeom>
                  <a:rect b="b" l="l" r="r" t="t"/>
                  <a:pathLst>
                    <a:path extrusionOk="0" h="548005" w="901702">
                      <a:moveTo>
                        <a:pt x="704536" y="527080"/>
                      </a:moveTo>
                      <a:cubicBezTo>
                        <a:pt x="686705" y="531881"/>
                        <a:pt x="667845" y="535310"/>
                        <a:pt x="648643" y="538396"/>
                      </a:cubicBezTo>
                      <a:cubicBezTo>
                        <a:pt x="535486" y="555541"/>
                        <a:pt x="405869" y="545940"/>
                        <a:pt x="343119" y="538739"/>
                      </a:cubicBezTo>
                      <a:cubicBezTo>
                        <a:pt x="274539" y="530852"/>
                        <a:pt x="234419" y="519193"/>
                        <a:pt x="199787" y="496219"/>
                      </a:cubicBezTo>
                      <a:cubicBezTo>
                        <a:pt x="192586" y="491419"/>
                        <a:pt x="185385" y="486275"/>
                        <a:pt x="178527" y="480446"/>
                      </a:cubicBezTo>
                      <a:cubicBezTo>
                        <a:pt x="167554" y="471187"/>
                        <a:pt x="156581" y="460900"/>
                        <a:pt x="144923" y="448556"/>
                      </a:cubicBezTo>
                      <a:cubicBezTo>
                        <a:pt x="140808" y="444441"/>
                        <a:pt x="136693" y="439984"/>
                        <a:pt x="132578" y="435526"/>
                      </a:cubicBezTo>
                      <a:cubicBezTo>
                        <a:pt x="122634" y="424896"/>
                        <a:pt x="112347" y="413237"/>
                        <a:pt x="100688" y="400550"/>
                      </a:cubicBezTo>
                      <a:cubicBezTo>
                        <a:pt x="94859" y="394378"/>
                        <a:pt x="86287" y="386834"/>
                        <a:pt x="76685" y="378947"/>
                      </a:cubicBezTo>
                      <a:cubicBezTo>
                        <a:pt x="71885" y="375175"/>
                        <a:pt x="67084" y="371061"/>
                        <a:pt x="61941" y="366946"/>
                      </a:cubicBezTo>
                      <a:cubicBezTo>
                        <a:pt x="46853" y="354601"/>
                        <a:pt x="31080" y="340885"/>
                        <a:pt x="19078" y="326827"/>
                      </a:cubicBezTo>
                      <a:cubicBezTo>
                        <a:pt x="16335" y="323398"/>
                        <a:pt x="13592" y="320311"/>
                        <a:pt x="11534" y="316882"/>
                      </a:cubicBezTo>
                      <a:cubicBezTo>
                        <a:pt x="9134" y="313453"/>
                        <a:pt x="7077" y="310367"/>
                        <a:pt x="5705" y="306938"/>
                      </a:cubicBezTo>
                      <a:cubicBezTo>
                        <a:pt x="3991" y="303852"/>
                        <a:pt x="2619" y="300766"/>
                        <a:pt x="1933" y="297337"/>
                      </a:cubicBezTo>
                      <a:cubicBezTo>
                        <a:pt x="-124" y="291165"/>
                        <a:pt x="-467" y="285336"/>
                        <a:pt x="562" y="279506"/>
                      </a:cubicBezTo>
                      <a:cubicBezTo>
                        <a:pt x="905" y="278478"/>
                        <a:pt x="905" y="277449"/>
                        <a:pt x="1590" y="276420"/>
                      </a:cubicBezTo>
                      <a:cubicBezTo>
                        <a:pt x="2962" y="272305"/>
                        <a:pt x="5362" y="267848"/>
                        <a:pt x="8448" y="263390"/>
                      </a:cubicBezTo>
                      <a:cubicBezTo>
                        <a:pt x="23879" y="242130"/>
                        <a:pt x="56797" y="219842"/>
                        <a:pt x="74971" y="202354"/>
                      </a:cubicBezTo>
                      <a:cubicBezTo>
                        <a:pt x="77714" y="199611"/>
                        <a:pt x="80114" y="197210"/>
                        <a:pt x="82172" y="194810"/>
                      </a:cubicBezTo>
                      <a:cubicBezTo>
                        <a:pt x="85258" y="190695"/>
                        <a:pt x="88687" y="186923"/>
                        <a:pt x="92116" y="183151"/>
                      </a:cubicBezTo>
                      <a:cubicBezTo>
                        <a:pt x="119891" y="150919"/>
                        <a:pt x="150409" y="123487"/>
                        <a:pt x="183670" y="100170"/>
                      </a:cubicBezTo>
                      <a:lnTo>
                        <a:pt x="183670" y="100170"/>
                      </a:lnTo>
                      <a:cubicBezTo>
                        <a:pt x="183670" y="100170"/>
                        <a:pt x="183670" y="100170"/>
                        <a:pt x="183670" y="100170"/>
                      </a:cubicBezTo>
                      <a:cubicBezTo>
                        <a:pt x="193271" y="93312"/>
                        <a:pt x="203216" y="86797"/>
                        <a:pt x="213160" y="80967"/>
                      </a:cubicBezTo>
                      <a:cubicBezTo>
                        <a:pt x="215560" y="79596"/>
                        <a:pt x="217617" y="78224"/>
                        <a:pt x="220018" y="76852"/>
                      </a:cubicBezTo>
                      <a:lnTo>
                        <a:pt x="220018" y="76852"/>
                      </a:lnTo>
                      <a:cubicBezTo>
                        <a:pt x="281397" y="41191"/>
                        <a:pt x="350663" y="18217"/>
                        <a:pt x="426786" y="6901"/>
                      </a:cubicBezTo>
                      <a:cubicBezTo>
                        <a:pt x="516969" y="-6815"/>
                        <a:pt x="612295" y="729"/>
                        <a:pt x="702135" y="22331"/>
                      </a:cubicBezTo>
                      <a:lnTo>
                        <a:pt x="702135" y="22331"/>
                      </a:lnTo>
                      <a:cubicBezTo>
                        <a:pt x="723738" y="27475"/>
                        <a:pt x="744655" y="33304"/>
                        <a:pt x="765572" y="40162"/>
                      </a:cubicBezTo>
                      <a:cubicBezTo>
                        <a:pt x="772430" y="42562"/>
                        <a:pt x="779630" y="44963"/>
                        <a:pt x="786488" y="47363"/>
                      </a:cubicBezTo>
                      <a:cubicBezTo>
                        <a:pt x="818378" y="58679"/>
                        <a:pt x="849582" y="79939"/>
                        <a:pt x="871871" y="106685"/>
                      </a:cubicBezTo>
                      <a:cubicBezTo>
                        <a:pt x="874957" y="110457"/>
                        <a:pt x="877700" y="114229"/>
                        <a:pt x="880443" y="118000"/>
                      </a:cubicBezTo>
                      <a:cubicBezTo>
                        <a:pt x="893473" y="136860"/>
                        <a:pt x="901360" y="158120"/>
                        <a:pt x="901703" y="180065"/>
                      </a:cubicBezTo>
                      <a:cubicBezTo>
                        <a:pt x="901703" y="183494"/>
                        <a:pt x="901703" y="186923"/>
                        <a:pt x="901360" y="190352"/>
                      </a:cubicBezTo>
                      <a:cubicBezTo>
                        <a:pt x="900331" y="201325"/>
                        <a:pt x="897245" y="212641"/>
                        <a:pt x="892102" y="223957"/>
                      </a:cubicBezTo>
                      <a:cubicBezTo>
                        <a:pt x="883872" y="241444"/>
                        <a:pt x="871871" y="251046"/>
                        <a:pt x="860555" y="260304"/>
                      </a:cubicBezTo>
                      <a:cubicBezTo>
                        <a:pt x="857469" y="263047"/>
                        <a:pt x="854383" y="265447"/>
                        <a:pt x="851297" y="268534"/>
                      </a:cubicBezTo>
                      <a:cubicBezTo>
                        <a:pt x="841352" y="278135"/>
                        <a:pt x="833466" y="289793"/>
                        <a:pt x="831065" y="310710"/>
                      </a:cubicBezTo>
                      <a:cubicBezTo>
                        <a:pt x="830037" y="318597"/>
                        <a:pt x="831409" y="326484"/>
                        <a:pt x="833809" y="334370"/>
                      </a:cubicBezTo>
                      <a:cubicBezTo>
                        <a:pt x="834838" y="338142"/>
                        <a:pt x="836209" y="341914"/>
                        <a:pt x="837923" y="345343"/>
                      </a:cubicBezTo>
                      <a:cubicBezTo>
                        <a:pt x="840324" y="351515"/>
                        <a:pt x="843410" y="358030"/>
                        <a:pt x="845810" y="364203"/>
                      </a:cubicBezTo>
                      <a:cubicBezTo>
                        <a:pt x="847182" y="367632"/>
                        <a:pt x="848554" y="370718"/>
                        <a:pt x="849582" y="374147"/>
                      </a:cubicBezTo>
                      <a:cubicBezTo>
                        <a:pt x="852325" y="383062"/>
                        <a:pt x="854040" y="391635"/>
                        <a:pt x="853011" y="400893"/>
                      </a:cubicBezTo>
                      <a:cubicBezTo>
                        <a:pt x="850954" y="418038"/>
                        <a:pt x="845467" y="433126"/>
                        <a:pt x="837238" y="446842"/>
                      </a:cubicBezTo>
                      <a:cubicBezTo>
                        <a:pt x="834838" y="450613"/>
                        <a:pt x="832437" y="454385"/>
                        <a:pt x="829351" y="458157"/>
                      </a:cubicBezTo>
                      <a:cubicBezTo>
                        <a:pt x="802605" y="491419"/>
                        <a:pt x="757342" y="513364"/>
                        <a:pt x="704536" y="52708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4" name="Google Shape;144;p2"/>
                <p:cNvSpPr/>
                <p:nvPr/>
              </p:nvSpPr>
              <p:spPr>
                <a:xfrm>
                  <a:off x="4696625" y="4669930"/>
                  <a:ext cx="805471" cy="110781"/>
                </a:xfrm>
                <a:custGeom>
                  <a:rect b="b" l="l" r="r" t="t"/>
                  <a:pathLst>
                    <a:path extrusionOk="0" h="110781" w="805471">
                      <a:moveTo>
                        <a:pt x="805472" y="26085"/>
                      </a:moveTo>
                      <a:cubicBezTo>
                        <a:pt x="686829" y="4483"/>
                        <a:pt x="562356" y="8598"/>
                        <a:pt x="443027" y="14084"/>
                      </a:cubicBezTo>
                      <a:cubicBezTo>
                        <a:pt x="339471" y="18885"/>
                        <a:pt x="234887" y="28486"/>
                        <a:pt x="134760" y="57975"/>
                      </a:cubicBezTo>
                      <a:cubicBezTo>
                        <a:pt x="88125" y="71691"/>
                        <a:pt x="43548" y="89865"/>
                        <a:pt x="0" y="110782"/>
                      </a:cubicBezTo>
                      <a:cubicBezTo>
                        <a:pt x="2743" y="108039"/>
                        <a:pt x="5144" y="105638"/>
                        <a:pt x="7201" y="103238"/>
                      </a:cubicBezTo>
                      <a:cubicBezTo>
                        <a:pt x="10287" y="99123"/>
                        <a:pt x="13716" y="95351"/>
                        <a:pt x="17145" y="91579"/>
                      </a:cubicBezTo>
                      <a:cubicBezTo>
                        <a:pt x="46977" y="78206"/>
                        <a:pt x="77495" y="65862"/>
                        <a:pt x="108699" y="55575"/>
                      </a:cubicBezTo>
                      <a:cubicBezTo>
                        <a:pt x="259918" y="5854"/>
                        <a:pt x="424167" y="1054"/>
                        <a:pt x="581901" y="25"/>
                      </a:cubicBezTo>
                      <a:cubicBezTo>
                        <a:pt x="653567" y="-318"/>
                        <a:pt x="726262" y="2768"/>
                        <a:pt x="796900" y="14427"/>
                      </a:cubicBezTo>
                      <a:cubicBezTo>
                        <a:pt x="799986" y="18542"/>
                        <a:pt x="802729" y="22314"/>
                        <a:pt x="805472" y="26085"/>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5" name="Google Shape;145;p2"/>
                <p:cNvSpPr/>
                <p:nvPr/>
              </p:nvSpPr>
              <p:spPr>
                <a:xfrm>
                  <a:off x="4804981" y="4595637"/>
                  <a:ext cx="582244" cy="82890"/>
                </a:xfrm>
                <a:custGeom>
                  <a:rect b="b" l="l" r="r" t="t"/>
                  <a:pathLst>
                    <a:path extrusionOk="0" h="82890" w="582244">
                      <a:moveTo>
                        <a:pt x="582244" y="22883"/>
                      </a:moveTo>
                      <a:cubicBezTo>
                        <a:pt x="386448" y="-6264"/>
                        <a:pt x="185166" y="14996"/>
                        <a:pt x="0" y="82890"/>
                      </a:cubicBezTo>
                      <a:cubicBezTo>
                        <a:pt x="9601" y="76032"/>
                        <a:pt x="19545" y="69517"/>
                        <a:pt x="29489" y="63688"/>
                      </a:cubicBezTo>
                      <a:cubicBezTo>
                        <a:pt x="31890" y="62316"/>
                        <a:pt x="33947" y="60945"/>
                        <a:pt x="36347" y="59573"/>
                      </a:cubicBezTo>
                      <a:lnTo>
                        <a:pt x="36347" y="59573"/>
                      </a:lnTo>
                      <a:cubicBezTo>
                        <a:pt x="190995" y="8824"/>
                        <a:pt x="355930" y="-10035"/>
                        <a:pt x="518465" y="5052"/>
                      </a:cubicBezTo>
                      <a:lnTo>
                        <a:pt x="518465" y="5052"/>
                      </a:lnTo>
                      <a:cubicBezTo>
                        <a:pt x="540410" y="10195"/>
                        <a:pt x="561670" y="16025"/>
                        <a:pt x="582244" y="22883"/>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6" name="Google Shape;146;p2"/>
                <p:cNvSpPr/>
                <p:nvPr/>
              </p:nvSpPr>
              <p:spPr>
                <a:xfrm>
                  <a:off x="4623244" y="4731821"/>
                  <a:ext cx="900112" cy="122956"/>
                </a:xfrm>
                <a:custGeom>
                  <a:rect b="b" l="l" r="r" t="t"/>
                  <a:pathLst>
                    <a:path extrusionOk="0" h="122956" w="900112">
                      <a:moveTo>
                        <a:pt x="899770" y="36546"/>
                      </a:moveTo>
                      <a:cubicBezTo>
                        <a:pt x="786270" y="7057"/>
                        <a:pt x="664883" y="6028"/>
                        <a:pt x="548297" y="16658"/>
                      </a:cubicBezTo>
                      <a:cubicBezTo>
                        <a:pt x="364160" y="33460"/>
                        <a:pt x="175908" y="62949"/>
                        <a:pt x="0" y="122957"/>
                      </a:cubicBezTo>
                      <a:cubicBezTo>
                        <a:pt x="1372" y="118842"/>
                        <a:pt x="3772" y="114384"/>
                        <a:pt x="6858" y="109927"/>
                      </a:cubicBezTo>
                      <a:cubicBezTo>
                        <a:pt x="76467" y="86952"/>
                        <a:pt x="147790" y="69121"/>
                        <a:pt x="219799" y="54720"/>
                      </a:cubicBezTo>
                      <a:cubicBezTo>
                        <a:pt x="376161" y="23516"/>
                        <a:pt x="539382" y="-2545"/>
                        <a:pt x="699173" y="199"/>
                      </a:cubicBezTo>
                      <a:cubicBezTo>
                        <a:pt x="766724" y="1227"/>
                        <a:pt x="834619" y="9114"/>
                        <a:pt x="900113" y="26259"/>
                      </a:cubicBezTo>
                      <a:cubicBezTo>
                        <a:pt x="900113" y="29688"/>
                        <a:pt x="900113" y="33117"/>
                        <a:pt x="899770" y="36546"/>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7" name="Google Shape;147;p2"/>
                <p:cNvSpPr/>
                <p:nvPr/>
              </p:nvSpPr>
              <p:spPr>
                <a:xfrm>
                  <a:off x="4623587" y="4801902"/>
                  <a:ext cx="858964" cy="83393"/>
                </a:xfrm>
                <a:custGeom>
                  <a:rect b="b" l="l" r="r" t="t"/>
                  <a:pathLst>
                    <a:path extrusionOk="0" h="83393" w="858964">
                      <a:moveTo>
                        <a:pt x="849706" y="44304"/>
                      </a:moveTo>
                      <a:cubicBezTo>
                        <a:pt x="574701" y="-26677"/>
                        <a:pt x="280149" y="26130"/>
                        <a:pt x="3772" y="83394"/>
                      </a:cubicBezTo>
                      <a:cubicBezTo>
                        <a:pt x="2058" y="80308"/>
                        <a:pt x="686" y="77222"/>
                        <a:pt x="0" y="73793"/>
                      </a:cubicBezTo>
                      <a:cubicBezTo>
                        <a:pt x="280835" y="15843"/>
                        <a:pt x="580187" y="-37992"/>
                        <a:pt x="858965" y="36074"/>
                      </a:cubicBezTo>
                      <a:cubicBezTo>
                        <a:pt x="855536" y="38817"/>
                        <a:pt x="852450" y="41560"/>
                        <a:pt x="849706" y="4430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8" name="Google Shape;148;p2"/>
                <p:cNvSpPr/>
                <p:nvPr/>
              </p:nvSpPr>
              <p:spPr>
                <a:xfrm>
                  <a:off x="4633531" y="4878830"/>
                  <a:ext cx="826389" cy="44527"/>
                </a:xfrm>
                <a:custGeom>
                  <a:rect b="b" l="l" r="r" t="t"/>
                  <a:pathLst>
                    <a:path extrusionOk="0" h="44527" w="826389">
                      <a:moveTo>
                        <a:pt x="826389" y="44528"/>
                      </a:moveTo>
                      <a:cubicBezTo>
                        <a:pt x="558927" y="-15823"/>
                        <a:pt x="280149" y="20182"/>
                        <a:pt x="7544" y="26354"/>
                      </a:cubicBezTo>
                      <a:cubicBezTo>
                        <a:pt x="4801" y="22925"/>
                        <a:pt x="2057" y="19839"/>
                        <a:pt x="0" y="16410"/>
                      </a:cubicBezTo>
                      <a:cubicBezTo>
                        <a:pt x="273977" y="10581"/>
                        <a:pt x="553784" y="-25767"/>
                        <a:pt x="822617" y="33212"/>
                      </a:cubicBezTo>
                      <a:cubicBezTo>
                        <a:pt x="823646" y="36984"/>
                        <a:pt x="825017" y="40756"/>
                        <a:pt x="826389" y="44528"/>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9" name="Google Shape;149;p2"/>
                <p:cNvSpPr/>
                <p:nvPr/>
              </p:nvSpPr>
              <p:spPr>
                <a:xfrm>
                  <a:off x="4683594" y="4942217"/>
                  <a:ext cx="787984" cy="28084"/>
                </a:xfrm>
                <a:custGeom>
                  <a:rect b="b" l="l" r="r" t="t"/>
                  <a:pathLst>
                    <a:path extrusionOk="0" h="28084" w="787984">
                      <a:moveTo>
                        <a:pt x="787984" y="9944"/>
                      </a:moveTo>
                      <a:cubicBezTo>
                        <a:pt x="653568" y="12687"/>
                        <a:pt x="519151" y="21602"/>
                        <a:pt x="384391" y="25718"/>
                      </a:cubicBezTo>
                      <a:cubicBezTo>
                        <a:pt x="261976" y="29489"/>
                        <a:pt x="137160" y="30518"/>
                        <a:pt x="14745" y="15087"/>
                      </a:cubicBezTo>
                      <a:cubicBezTo>
                        <a:pt x="9944" y="11315"/>
                        <a:pt x="5144" y="7201"/>
                        <a:pt x="0" y="3086"/>
                      </a:cubicBezTo>
                      <a:cubicBezTo>
                        <a:pt x="129616" y="21260"/>
                        <a:pt x="262662" y="19888"/>
                        <a:pt x="392621" y="15431"/>
                      </a:cubicBezTo>
                      <a:cubicBezTo>
                        <a:pt x="523266" y="11315"/>
                        <a:pt x="653568" y="2400"/>
                        <a:pt x="784212" y="0"/>
                      </a:cubicBezTo>
                      <a:cubicBezTo>
                        <a:pt x="785584" y="3429"/>
                        <a:pt x="786956" y="6515"/>
                        <a:pt x="787984" y="994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0" name="Google Shape;150;p2"/>
                <p:cNvSpPr/>
                <p:nvPr/>
              </p:nvSpPr>
              <p:spPr>
                <a:xfrm>
                  <a:off x="4754575" y="5013883"/>
                  <a:ext cx="704659" cy="46934"/>
                </a:xfrm>
                <a:custGeom>
                  <a:rect b="b" l="l" r="r" t="t"/>
                  <a:pathLst>
                    <a:path extrusionOk="0" h="46934" w="704659">
                      <a:moveTo>
                        <a:pt x="696773" y="21946"/>
                      </a:moveTo>
                      <a:cubicBezTo>
                        <a:pt x="468744" y="52121"/>
                        <a:pt x="236258" y="61379"/>
                        <a:pt x="12345" y="13030"/>
                      </a:cubicBezTo>
                      <a:cubicBezTo>
                        <a:pt x="8230" y="8916"/>
                        <a:pt x="4115" y="4458"/>
                        <a:pt x="0" y="0"/>
                      </a:cubicBezTo>
                      <a:cubicBezTo>
                        <a:pt x="230086" y="52464"/>
                        <a:pt x="470116" y="42177"/>
                        <a:pt x="704660" y="10630"/>
                      </a:cubicBezTo>
                      <a:cubicBezTo>
                        <a:pt x="702259" y="14745"/>
                        <a:pt x="699516" y="18517"/>
                        <a:pt x="696773" y="21946"/>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1" name="Google Shape;151;p2"/>
                <p:cNvSpPr/>
                <p:nvPr/>
              </p:nvSpPr>
              <p:spPr>
                <a:xfrm>
                  <a:off x="4800866" y="5059146"/>
                  <a:ext cx="526008" cy="57892"/>
                </a:xfrm>
                <a:custGeom>
                  <a:rect b="b" l="l" r="r" t="t"/>
                  <a:pathLst>
                    <a:path extrusionOk="0" h="57892" w="526008">
                      <a:moveTo>
                        <a:pt x="526009" y="46292"/>
                      </a:moveTo>
                      <a:cubicBezTo>
                        <a:pt x="508178" y="51092"/>
                        <a:pt x="489318" y="54521"/>
                        <a:pt x="470116" y="57607"/>
                      </a:cubicBezTo>
                      <a:cubicBezTo>
                        <a:pt x="318554" y="59665"/>
                        <a:pt x="166992" y="51092"/>
                        <a:pt x="21260" y="15773"/>
                      </a:cubicBezTo>
                      <a:cubicBezTo>
                        <a:pt x="14059" y="10973"/>
                        <a:pt x="6858" y="5829"/>
                        <a:pt x="0" y="0"/>
                      </a:cubicBezTo>
                      <a:cubicBezTo>
                        <a:pt x="170079" y="44920"/>
                        <a:pt x="348387" y="51435"/>
                        <a:pt x="526009" y="4629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52" name="Google Shape;152;p2"/>
              <p:cNvGrpSpPr/>
              <p:nvPr/>
            </p:nvGrpSpPr>
            <p:grpSpPr>
              <a:xfrm>
                <a:off x="4451577" y="3990670"/>
                <a:ext cx="607693" cy="875668"/>
                <a:chOff x="4451577" y="3990670"/>
                <a:chExt cx="607693" cy="875668"/>
              </a:xfrm>
            </p:grpSpPr>
            <p:sp>
              <p:nvSpPr>
                <p:cNvPr id="153" name="Google Shape;153;p2"/>
                <p:cNvSpPr/>
                <p:nvPr/>
              </p:nvSpPr>
              <p:spPr>
                <a:xfrm>
                  <a:off x="4451577" y="3991042"/>
                  <a:ext cx="607693" cy="875296"/>
                </a:xfrm>
                <a:custGeom>
                  <a:rect b="b" l="l" r="r" t="t"/>
                  <a:pathLst>
                    <a:path extrusionOk="0" h="875296" w="607693">
                      <a:moveTo>
                        <a:pt x="235446" y="872309"/>
                      </a:moveTo>
                      <a:cubicBezTo>
                        <a:pt x="226874" y="875738"/>
                        <a:pt x="219673" y="876081"/>
                        <a:pt x="213501" y="874023"/>
                      </a:cubicBezTo>
                      <a:cubicBezTo>
                        <a:pt x="210414" y="872994"/>
                        <a:pt x="207328" y="871280"/>
                        <a:pt x="204585" y="869223"/>
                      </a:cubicBezTo>
                      <a:cubicBezTo>
                        <a:pt x="202871" y="867851"/>
                        <a:pt x="201499" y="866479"/>
                        <a:pt x="200127" y="865108"/>
                      </a:cubicBezTo>
                      <a:cubicBezTo>
                        <a:pt x="197041" y="861679"/>
                        <a:pt x="193955" y="857564"/>
                        <a:pt x="191555" y="853106"/>
                      </a:cubicBezTo>
                      <a:cubicBezTo>
                        <a:pt x="188812" y="848306"/>
                        <a:pt x="186754" y="842819"/>
                        <a:pt x="184697" y="837333"/>
                      </a:cubicBezTo>
                      <a:cubicBezTo>
                        <a:pt x="180239" y="824988"/>
                        <a:pt x="177496" y="812301"/>
                        <a:pt x="175439" y="802700"/>
                      </a:cubicBezTo>
                      <a:cubicBezTo>
                        <a:pt x="175439" y="802357"/>
                        <a:pt x="175096" y="801671"/>
                        <a:pt x="175096" y="801328"/>
                      </a:cubicBezTo>
                      <a:cubicBezTo>
                        <a:pt x="169609" y="775954"/>
                        <a:pt x="160694" y="753665"/>
                        <a:pt x="149721" y="732405"/>
                      </a:cubicBezTo>
                      <a:cubicBezTo>
                        <a:pt x="146292" y="725547"/>
                        <a:pt x="142863" y="719032"/>
                        <a:pt x="138748" y="712517"/>
                      </a:cubicBezTo>
                      <a:cubicBezTo>
                        <a:pt x="130862" y="698458"/>
                        <a:pt x="121946" y="685085"/>
                        <a:pt x="113031" y="671712"/>
                      </a:cubicBezTo>
                      <a:cubicBezTo>
                        <a:pt x="108230" y="664511"/>
                        <a:pt x="103430" y="657310"/>
                        <a:pt x="98286" y="650109"/>
                      </a:cubicBezTo>
                      <a:cubicBezTo>
                        <a:pt x="87313" y="633993"/>
                        <a:pt x="76683" y="617534"/>
                        <a:pt x="66739" y="600046"/>
                      </a:cubicBezTo>
                      <a:cubicBezTo>
                        <a:pt x="62967" y="593874"/>
                        <a:pt x="59881" y="587359"/>
                        <a:pt x="56795" y="581187"/>
                      </a:cubicBezTo>
                      <a:lnTo>
                        <a:pt x="56795" y="581187"/>
                      </a:lnTo>
                      <a:cubicBezTo>
                        <a:pt x="50280" y="567813"/>
                        <a:pt x="44794" y="554440"/>
                        <a:pt x="39993" y="540724"/>
                      </a:cubicBezTo>
                      <a:cubicBezTo>
                        <a:pt x="39993" y="540724"/>
                        <a:pt x="39993" y="540724"/>
                        <a:pt x="39993" y="540724"/>
                      </a:cubicBezTo>
                      <a:cubicBezTo>
                        <a:pt x="25248" y="497176"/>
                        <a:pt x="19076" y="452599"/>
                        <a:pt x="10504" y="401850"/>
                      </a:cubicBezTo>
                      <a:cubicBezTo>
                        <a:pt x="3989" y="362759"/>
                        <a:pt x="-2869" y="322983"/>
                        <a:pt x="1245" y="283549"/>
                      </a:cubicBezTo>
                      <a:cubicBezTo>
                        <a:pt x="8789" y="204682"/>
                        <a:pt x="60910" y="99069"/>
                        <a:pt x="126747" y="41119"/>
                      </a:cubicBezTo>
                      <a:cubicBezTo>
                        <a:pt x="126747" y="41119"/>
                        <a:pt x="126747" y="41119"/>
                        <a:pt x="126747" y="41119"/>
                      </a:cubicBezTo>
                      <a:cubicBezTo>
                        <a:pt x="134976" y="33918"/>
                        <a:pt x="142863" y="27746"/>
                        <a:pt x="151436" y="22260"/>
                      </a:cubicBezTo>
                      <a:cubicBezTo>
                        <a:pt x="152807" y="21573"/>
                        <a:pt x="153836" y="20545"/>
                        <a:pt x="154865" y="19859"/>
                      </a:cubicBezTo>
                      <a:cubicBezTo>
                        <a:pt x="180582" y="3743"/>
                        <a:pt x="200813" y="-1401"/>
                        <a:pt x="217958" y="314"/>
                      </a:cubicBezTo>
                      <a:cubicBezTo>
                        <a:pt x="221730" y="657"/>
                        <a:pt x="225502" y="1343"/>
                        <a:pt x="228931" y="2371"/>
                      </a:cubicBezTo>
                      <a:cubicBezTo>
                        <a:pt x="246076" y="6829"/>
                        <a:pt x="260478" y="18144"/>
                        <a:pt x="274537" y="30832"/>
                      </a:cubicBezTo>
                      <a:cubicBezTo>
                        <a:pt x="276937" y="33232"/>
                        <a:pt x="279680" y="35289"/>
                        <a:pt x="282081" y="37690"/>
                      </a:cubicBezTo>
                      <a:cubicBezTo>
                        <a:pt x="296482" y="51063"/>
                        <a:pt x="311913" y="65465"/>
                        <a:pt x="330772" y="75066"/>
                      </a:cubicBezTo>
                      <a:cubicBezTo>
                        <a:pt x="333858" y="76781"/>
                        <a:pt x="336945" y="78152"/>
                        <a:pt x="340031" y="79181"/>
                      </a:cubicBezTo>
                      <a:cubicBezTo>
                        <a:pt x="346889" y="81924"/>
                        <a:pt x="354090" y="84324"/>
                        <a:pt x="361976" y="85353"/>
                      </a:cubicBezTo>
                      <a:cubicBezTo>
                        <a:pt x="389751" y="90153"/>
                        <a:pt x="412725" y="81238"/>
                        <a:pt x="433642" y="70266"/>
                      </a:cubicBezTo>
                      <a:cubicBezTo>
                        <a:pt x="436728" y="68551"/>
                        <a:pt x="440157" y="66837"/>
                        <a:pt x="443244" y="64779"/>
                      </a:cubicBezTo>
                      <a:cubicBezTo>
                        <a:pt x="459360" y="55521"/>
                        <a:pt x="474447" y="45920"/>
                        <a:pt x="489878" y="40776"/>
                      </a:cubicBezTo>
                      <a:cubicBezTo>
                        <a:pt x="493307" y="39747"/>
                        <a:pt x="496393" y="39062"/>
                        <a:pt x="499822" y="38376"/>
                      </a:cubicBezTo>
                      <a:cubicBezTo>
                        <a:pt x="510109" y="36661"/>
                        <a:pt x="521082" y="37347"/>
                        <a:pt x="532398" y="42491"/>
                      </a:cubicBezTo>
                      <a:cubicBezTo>
                        <a:pt x="536512" y="44205"/>
                        <a:pt x="540627" y="46605"/>
                        <a:pt x="544742" y="49692"/>
                      </a:cubicBezTo>
                      <a:cubicBezTo>
                        <a:pt x="552629" y="55178"/>
                        <a:pt x="561201" y="63065"/>
                        <a:pt x="570117" y="73695"/>
                      </a:cubicBezTo>
                      <a:cubicBezTo>
                        <a:pt x="608864" y="119300"/>
                        <a:pt x="608864" y="188909"/>
                        <a:pt x="607150" y="245145"/>
                      </a:cubicBezTo>
                      <a:cubicBezTo>
                        <a:pt x="603378" y="360016"/>
                        <a:pt x="576975" y="497862"/>
                        <a:pt x="522453" y="600389"/>
                      </a:cubicBezTo>
                      <a:cubicBezTo>
                        <a:pt x="517310" y="609990"/>
                        <a:pt x="512509" y="618563"/>
                        <a:pt x="507366" y="626449"/>
                      </a:cubicBezTo>
                      <a:cubicBezTo>
                        <a:pt x="471361" y="682342"/>
                        <a:pt x="432271" y="705316"/>
                        <a:pt x="387008" y="731034"/>
                      </a:cubicBezTo>
                      <a:cubicBezTo>
                        <a:pt x="380150" y="734806"/>
                        <a:pt x="372949" y="738921"/>
                        <a:pt x="365748" y="743035"/>
                      </a:cubicBezTo>
                      <a:cubicBezTo>
                        <a:pt x="342431" y="756408"/>
                        <a:pt x="317399" y="771839"/>
                        <a:pt x="290310" y="793785"/>
                      </a:cubicBezTo>
                      <a:cubicBezTo>
                        <a:pt x="272136" y="809215"/>
                        <a:pt x="252934" y="865108"/>
                        <a:pt x="235446" y="87230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4" name="Google Shape;154;p2"/>
                <p:cNvSpPr/>
                <p:nvPr/>
              </p:nvSpPr>
              <p:spPr>
                <a:xfrm>
                  <a:off x="4818011" y="4033875"/>
                  <a:ext cx="196686" cy="700201"/>
                </a:xfrm>
                <a:custGeom>
                  <a:rect b="b" l="l" r="r" t="t"/>
                  <a:pathLst>
                    <a:path extrusionOk="0" h="700201" w="196686">
                      <a:moveTo>
                        <a:pt x="0" y="700202"/>
                      </a:moveTo>
                      <a:cubicBezTo>
                        <a:pt x="23317" y="668312"/>
                        <a:pt x="45606" y="635737"/>
                        <a:pt x="64122" y="600761"/>
                      </a:cubicBezTo>
                      <a:cubicBezTo>
                        <a:pt x="99784" y="532867"/>
                        <a:pt x="121730" y="458457"/>
                        <a:pt x="143332" y="385420"/>
                      </a:cubicBezTo>
                      <a:cubicBezTo>
                        <a:pt x="180023" y="261632"/>
                        <a:pt x="206083" y="123787"/>
                        <a:pt x="166307" y="0"/>
                      </a:cubicBezTo>
                      <a:cubicBezTo>
                        <a:pt x="170421" y="1715"/>
                        <a:pt x="174536" y="4115"/>
                        <a:pt x="178651" y="7201"/>
                      </a:cubicBezTo>
                      <a:cubicBezTo>
                        <a:pt x="192367" y="54178"/>
                        <a:pt x="197853" y="103213"/>
                        <a:pt x="196482" y="152933"/>
                      </a:cubicBezTo>
                      <a:cubicBezTo>
                        <a:pt x="194424" y="230429"/>
                        <a:pt x="176594" y="306553"/>
                        <a:pt x="154991" y="380962"/>
                      </a:cubicBezTo>
                      <a:cubicBezTo>
                        <a:pt x="132702" y="457085"/>
                        <a:pt x="110071" y="534581"/>
                        <a:pt x="73038" y="604876"/>
                      </a:cubicBezTo>
                      <a:cubicBezTo>
                        <a:pt x="57607" y="634022"/>
                        <a:pt x="39777" y="661454"/>
                        <a:pt x="20574" y="688543"/>
                      </a:cubicBezTo>
                      <a:cubicBezTo>
                        <a:pt x="14059" y="691972"/>
                        <a:pt x="7201" y="696087"/>
                        <a:pt x="0" y="70020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5" name="Google Shape;155;p2"/>
                <p:cNvSpPr/>
                <p:nvPr/>
              </p:nvSpPr>
              <p:spPr>
                <a:xfrm>
                  <a:off x="4656162" y="4029417"/>
                  <a:ext cx="318290" cy="835647"/>
                </a:xfrm>
                <a:custGeom>
                  <a:rect b="b" l="l" r="r" t="t"/>
                  <a:pathLst>
                    <a:path extrusionOk="0" h="835647" w="318290">
                      <a:moveTo>
                        <a:pt x="8916" y="835648"/>
                      </a:moveTo>
                      <a:cubicBezTo>
                        <a:pt x="5829" y="834619"/>
                        <a:pt x="2743" y="832904"/>
                        <a:pt x="0" y="830847"/>
                      </a:cubicBezTo>
                      <a:cubicBezTo>
                        <a:pt x="14059" y="806158"/>
                        <a:pt x="30518" y="782155"/>
                        <a:pt x="46977" y="758838"/>
                      </a:cubicBezTo>
                      <a:cubicBezTo>
                        <a:pt x="132017" y="638480"/>
                        <a:pt x="203340" y="511264"/>
                        <a:pt x="252375" y="371704"/>
                      </a:cubicBezTo>
                      <a:cubicBezTo>
                        <a:pt x="277406" y="301066"/>
                        <a:pt x="301409" y="226314"/>
                        <a:pt x="307239" y="151219"/>
                      </a:cubicBezTo>
                      <a:cubicBezTo>
                        <a:pt x="311353" y="100127"/>
                        <a:pt x="303467" y="49378"/>
                        <a:pt x="285293" y="2401"/>
                      </a:cubicBezTo>
                      <a:cubicBezTo>
                        <a:pt x="288722" y="1372"/>
                        <a:pt x="291808" y="686"/>
                        <a:pt x="295237" y="0"/>
                      </a:cubicBezTo>
                      <a:cubicBezTo>
                        <a:pt x="312382" y="45606"/>
                        <a:pt x="320269" y="94298"/>
                        <a:pt x="317868" y="144018"/>
                      </a:cubicBezTo>
                      <a:cubicBezTo>
                        <a:pt x="313754" y="217399"/>
                        <a:pt x="291122" y="290437"/>
                        <a:pt x="267462" y="359359"/>
                      </a:cubicBezTo>
                      <a:cubicBezTo>
                        <a:pt x="242773" y="431711"/>
                        <a:pt x="212598" y="502349"/>
                        <a:pt x="176937" y="569900"/>
                      </a:cubicBezTo>
                      <a:cubicBezTo>
                        <a:pt x="143675" y="633337"/>
                        <a:pt x="105270" y="693687"/>
                        <a:pt x="63780" y="752323"/>
                      </a:cubicBezTo>
                      <a:cubicBezTo>
                        <a:pt x="44920" y="779069"/>
                        <a:pt x="25375" y="806501"/>
                        <a:pt x="8916" y="835648"/>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6" name="Google Shape;156;p2"/>
                <p:cNvSpPr/>
                <p:nvPr/>
              </p:nvSpPr>
              <p:spPr>
                <a:xfrm>
                  <a:off x="4643132" y="4055478"/>
                  <a:ext cx="254676" cy="800671"/>
                </a:xfrm>
                <a:custGeom>
                  <a:rect b="b" l="l" r="r" t="t"/>
                  <a:pathLst>
                    <a:path extrusionOk="0" h="800671" w="254676">
                      <a:moveTo>
                        <a:pt x="8573" y="800672"/>
                      </a:moveTo>
                      <a:cubicBezTo>
                        <a:pt x="5487" y="797243"/>
                        <a:pt x="2400" y="793128"/>
                        <a:pt x="0" y="788670"/>
                      </a:cubicBezTo>
                      <a:cubicBezTo>
                        <a:pt x="18860" y="663169"/>
                        <a:pt x="56922" y="540754"/>
                        <a:pt x="113157" y="426568"/>
                      </a:cubicBezTo>
                      <a:cubicBezTo>
                        <a:pt x="153962" y="343586"/>
                        <a:pt x="205054" y="266091"/>
                        <a:pt x="228372" y="175565"/>
                      </a:cubicBezTo>
                      <a:cubicBezTo>
                        <a:pt x="242773" y="120015"/>
                        <a:pt x="247917" y="62408"/>
                        <a:pt x="242430" y="5487"/>
                      </a:cubicBezTo>
                      <a:cubicBezTo>
                        <a:pt x="245517" y="3772"/>
                        <a:pt x="248946" y="2058"/>
                        <a:pt x="252032" y="0"/>
                      </a:cubicBezTo>
                      <a:cubicBezTo>
                        <a:pt x="257518" y="52121"/>
                        <a:pt x="254432" y="105271"/>
                        <a:pt x="243116" y="157048"/>
                      </a:cubicBezTo>
                      <a:cubicBezTo>
                        <a:pt x="223914" y="244831"/>
                        <a:pt x="179680" y="320612"/>
                        <a:pt x="138189" y="399136"/>
                      </a:cubicBezTo>
                      <a:cubicBezTo>
                        <a:pt x="72009" y="524637"/>
                        <a:pt x="28461" y="660769"/>
                        <a:pt x="8573" y="80067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7" name="Google Shape;157;p2"/>
                <p:cNvSpPr/>
                <p:nvPr/>
              </p:nvSpPr>
              <p:spPr>
                <a:xfrm>
                  <a:off x="4627016" y="4065765"/>
                  <a:ext cx="164935" cy="762609"/>
                </a:xfrm>
                <a:custGeom>
                  <a:rect b="b" l="l" r="r" t="t"/>
                  <a:pathLst>
                    <a:path extrusionOk="0" h="762609" w="164935">
                      <a:moveTo>
                        <a:pt x="9258" y="762610"/>
                      </a:moveTo>
                      <a:cubicBezTo>
                        <a:pt x="4801" y="750265"/>
                        <a:pt x="2058" y="737578"/>
                        <a:pt x="0" y="727977"/>
                      </a:cubicBezTo>
                      <a:cubicBezTo>
                        <a:pt x="8230" y="479717"/>
                        <a:pt x="80239" y="236601"/>
                        <a:pt x="155677" y="0"/>
                      </a:cubicBezTo>
                      <a:cubicBezTo>
                        <a:pt x="158763" y="1715"/>
                        <a:pt x="161849" y="3086"/>
                        <a:pt x="164935" y="4115"/>
                      </a:cubicBezTo>
                      <a:cubicBezTo>
                        <a:pt x="86068" y="250317"/>
                        <a:pt x="11659" y="503720"/>
                        <a:pt x="9258" y="76261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8" name="Google Shape;158;p2"/>
                <p:cNvSpPr/>
                <p:nvPr/>
              </p:nvSpPr>
              <p:spPr>
                <a:xfrm>
                  <a:off x="4589713" y="4021531"/>
                  <a:ext cx="143945" cy="701916"/>
                </a:xfrm>
                <a:custGeom>
                  <a:rect b="b" l="l" r="r" t="t"/>
                  <a:pathLst>
                    <a:path extrusionOk="0" h="701916" w="143945">
                      <a:moveTo>
                        <a:pt x="11586" y="701916"/>
                      </a:moveTo>
                      <a:cubicBezTo>
                        <a:pt x="8157" y="695058"/>
                        <a:pt x="4728" y="688543"/>
                        <a:pt x="613" y="682028"/>
                      </a:cubicBezTo>
                      <a:cubicBezTo>
                        <a:pt x="-2473" y="588416"/>
                        <a:pt x="6442" y="493776"/>
                        <a:pt x="19473" y="400850"/>
                      </a:cubicBezTo>
                      <a:cubicBezTo>
                        <a:pt x="38675" y="263004"/>
                        <a:pt x="63364" y="120015"/>
                        <a:pt x="136401" y="0"/>
                      </a:cubicBezTo>
                      <a:cubicBezTo>
                        <a:pt x="138802" y="2400"/>
                        <a:pt x="141545" y="4457"/>
                        <a:pt x="143945" y="6858"/>
                      </a:cubicBezTo>
                      <a:cubicBezTo>
                        <a:pt x="72279" y="125501"/>
                        <a:pt x="48276" y="266433"/>
                        <a:pt x="29417" y="402221"/>
                      </a:cubicBezTo>
                      <a:cubicBezTo>
                        <a:pt x="16044" y="501320"/>
                        <a:pt x="6442" y="602132"/>
                        <a:pt x="11586" y="701916"/>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9" name="Google Shape;159;p2"/>
                <p:cNvSpPr/>
                <p:nvPr/>
              </p:nvSpPr>
              <p:spPr>
                <a:xfrm>
                  <a:off x="4532237" y="3990670"/>
                  <a:ext cx="148271" cy="671740"/>
                </a:xfrm>
                <a:custGeom>
                  <a:rect b="b" l="l" r="r" t="t"/>
                  <a:pathLst>
                    <a:path extrusionOk="0" h="671740" w="148271">
                      <a:moveTo>
                        <a:pt x="32371" y="671741"/>
                      </a:moveTo>
                      <a:cubicBezTo>
                        <a:pt x="27570" y="664540"/>
                        <a:pt x="22770" y="657339"/>
                        <a:pt x="17626" y="650138"/>
                      </a:cubicBezTo>
                      <a:cubicBezTo>
                        <a:pt x="-24207" y="425539"/>
                        <a:pt x="5625" y="189966"/>
                        <a:pt x="137298" y="0"/>
                      </a:cubicBezTo>
                      <a:cubicBezTo>
                        <a:pt x="141070" y="343"/>
                        <a:pt x="144842" y="1028"/>
                        <a:pt x="148271" y="2057"/>
                      </a:cubicBezTo>
                      <a:cubicBezTo>
                        <a:pt x="11454" y="197168"/>
                        <a:pt x="-15978" y="441312"/>
                        <a:pt x="32371" y="67174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0" name="Google Shape;160;p2"/>
                <p:cNvSpPr/>
                <p:nvPr/>
              </p:nvSpPr>
              <p:spPr>
                <a:xfrm>
                  <a:off x="4481474" y="4012958"/>
                  <a:ext cx="121539" cy="558927"/>
                </a:xfrm>
                <a:custGeom>
                  <a:rect b="b" l="l" r="r" t="t"/>
                  <a:pathLst>
                    <a:path extrusionOk="0" h="558927" w="121539">
                      <a:moveTo>
                        <a:pt x="26899" y="558927"/>
                      </a:moveTo>
                      <a:cubicBezTo>
                        <a:pt x="20384" y="545554"/>
                        <a:pt x="14897" y="532181"/>
                        <a:pt x="10097" y="518465"/>
                      </a:cubicBezTo>
                      <a:cubicBezTo>
                        <a:pt x="10097" y="518465"/>
                        <a:pt x="10097" y="518465"/>
                        <a:pt x="10097" y="518465"/>
                      </a:cubicBezTo>
                      <a:cubicBezTo>
                        <a:pt x="-190" y="446456"/>
                        <a:pt x="-3276" y="374104"/>
                        <a:pt x="3924" y="301409"/>
                      </a:cubicBezTo>
                      <a:cubicBezTo>
                        <a:pt x="13869" y="201625"/>
                        <a:pt x="44044" y="103213"/>
                        <a:pt x="96850" y="18860"/>
                      </a:cubicBezTo>
                      <a:cubicBezTo>
                        <a:pt x="96850" y="18860"/>
                        <a:pt x="96850" y="18860"/>
                        <a:pt x="96850" y="18860"/>
                      </a:cubicBezTo>
                      <a:cubicBezTo>
                        <a:pt x="105080" y="11658"/>
                        <a:pt x="112967" y="5486"/>
                        <a:pt x="121539" y="0"/>
                      </a:cubicBezTo>
                      <a:cubicBezTo>
                        <a:pt x="57417" y="90182"/>
                        <a:pt x="22784" y="200253"/>
                        <a:pt x="13183" y="310667"/>
                      </a:cubicBezTo>
                      <a:cubicBezTo>
                        <a:pt x="5639" y="393649"/>
                        <a:pt x="12154" y="476974"/>
                        <a:pt x="26899" y="558927"/>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161" name="Google Shape;161;p2"/>
            <p:cNvSpPr/>
            <p:nvPr/>
          </p:nvSpPr>
          <p:spPr>
            <a:xfrm>
              <a:off x="4528560" y="4696498"/>
              <a:ext cx="366698" cy="406237"/>
            </a:xfrm>
            <a:custGeom>
              <a:rect b="b" l="l" r="r" t="t"/>
              <a:pathLst>
                <a:path extrusionOk="0" h="406237" w="366698">
                  <a:moveTo>
                    <a:pt x="730" y="99301"/>
                  </a:moveTo>
                  <a:cubicBezTo>
                    <a:pt x="1073" y="98615"/>
                    <a:pt x="1073" y="98272"/>
                    <a:pt x="1416" y="97929"/>
                  </a:cubicBezTo>
                  <a:cubicBezTo>
                    <a:pt x="3473" y="94843"/>
                    <a:pt x="7245" y="93129"/>
                    <a:pt x="10674" y="91757"/>
                  </a:cubicBezTo>
                  <a:cubicBezTo>
                    <a:pt x="23361" y="86271"/>
                    <a:pt x="37420" y="81127"/>
                    <a:pt x="50793" y="85585"/>
                  </a:cubicBezTo>
                  <a:cubicBezTo>
                    <a:pt x="56965" y="87642"/>
                    <a:pt x="62452" y="91757"/>
                    <a:pt x="68624" y="93814"/>
                  </a:cubicBezTo>
                  <a:cubicBezTo>
                    <a:pt x="74796" y="95872"/>
                    <a:pt x="82683" y="95872"/>
                    <a:pt x="86798" y="90728"/>
                  </a:cubicBezTo>
                  <a:cubicBezTo>
                    <a:pt x="74453" y="71869"/>
                    <a:pt x="55594" y="14262"/>
                    <a:pt x="88855" y="1574"/>
                  </a:cubicBezTo>
                  <a:cubicBezTo>
                    <a:pt x="116973" y="-9398"/>
                    <a:pt x="132403" y="39979"/>
                    <a:pt x="138919" y="57124"/>
                  </a:cubicBezTo>
                  <a:cubicBezTo>
                    <a:pt x="160178" y="56095"/>
                    <a:pt x="150920" y="10147"/>
                    <a:pt x="177323" y="7747"/>
                  </a:cubicBezTo>
                  <a:cubicBezTo>
                    <a:pt x="197554" y="6032"/>
                    <a:pt x="199955" y="18719"/>
                    <a:pt x="200983" y="35179"/>
                  </a:cubicBezTo>
                  <a:cubicBezTo>
                    <a:pt x="202012" y="49237"/>
                    <a:pt x="196526" y="63296"/>
                    <a:pt x="203727" y="75984"/>
                  </a:cubicBezTo>
                  <a:cubicBezTo>
                    <a:pt x="222929" y="68440"/>
                    <a:pt x="222586" y="35864"/>
                    <a:pt x="246589" y="36207"/>
                  </a:cubicBezTo>
                  <a:cubicBezTo>
                    <a:pt x="287394" y="36893"/>
                    <a:pt x="265106" y="84213"/>
                    <a:pt x="252418" y="99644"/>
                  </a:cubicBezTo>
                  <a:cubicBezTo>
                    <a:pt x="245218" y="108216"/>
                    <a:pt x="231159" y="109931"/>
                    <a:pt x="238702" y="122618"/>
                  </a:cubicBezTo>
                  <a:cubicBezTo>
                    <a:pt x="254133" y="149364"/>
                    <a:pt x="325113" y="109588"/>
                    <a:pt x="348773" y="123304"/>
                  </a:cubicBezTo>
                  <a:cubicBezTo>
                    <a:pt x="397465" y="151422"/>
                    <a:pt x="334714" y="195313"/>
                    <a:pt x="305225" y="191884"/>
                  </a:cubicBezTo>
                  <a:cubicBezTo>
                    <a:pt x="296310" y="190855"/>
                    <a:pt x="287394" y="194627"/>
                    <a:pt x="282937" y="202171"/>
                  </a:cubicBezTo>
                  <a:cubicBezTo>
                    <a:pt x="262363" y="237832"/>
                    <a:pt x="340201" y="230632"/>
                    <a:pt x="342944" y="258406"/>
                  </a:cubicBezTo>
                  <a:cubicBezTo>
                    <a:pt x="343630" y="264236"/>
                    <a:pt x="340544" y="269722"/>
                    <a:pt x="335400" y="273151"/>
                  </a:cubicBezTo>
                  <a:cubicBezTo>
                    <a:pt x="322713" y="282067"/>
                    <a:pt x="306254" y="279666"/>
                    <a:pt x="291166" y="278295"/>
                  </a:cubicBezTo>
                  <a:cubicBezTo>
                    <a:pt x="254476" y="275209"/>
                    <a:pt x="257219" y="285838"/>
                    <a:pt x="257905" y="313613"/>
                  </a:cubicBezTo>
                  <a:cubicBezTo>
                    <a:pt x="258248" y="331787"/>
                    <a:pt x="259276" y="341045"/>
                    <a:pt x="233902" y="337959"/>
                  </a:cubicBezTo>
                  <a:cubicBezTo>
                    <a:pt x="240760" y="356476"/>
                    <a:pt x="258591" y="400710"/>
                    <a:pt x="226701" y="405511"/>
                  </a:cubicBezTo>
                  <a:cubicBezTo>
                    <a:pt x="171151" y="414083"/>
                    <a:pt x="208870" y="344474"/>
                    <a:pt x="187953" y="322872"/>
                  </a:cubicBezTo>
                  <a:cubicBezTo>
                    <a:pt x="163950" y="338988"/>
                    <a:pt x="187267" y="376021"/>
                    <a:pt x="164979" y="392480"/>
                  </a:cubicBezTo>
                  <a:cubicBezTo>
                    <a:pt x="147148" y="405853"/>
                    <a:pt x="111144" y="395909"/>
                    <a:pt x="99485" y="378764"/>
                  </a:cubicBezTo>
                  <a:cubicBezTo>
                    <a:pt x="88169" y="362305"/>
                    <a:pt x="97428" y="344817"/>
                    <a:pt x="110801" y="330758"/>
                  </a:cubicBezTo>
                  <a:cubicBezTo>
                    <a:pt x="120402" y="320814"/>
                    <a:pt x="131375" y="308127"/>
                    <a:pt x="126574" y="295097"/>
                  </a:cubicBezTo>
                  <a:cubicBezTo>
                    <a:pt x="96399" y="311213"/>
                    <a:pt x="78911" y="342760"/>
                    <a:pt x="38449" y="328358"/>
                  </a:cubicBezTo>
                  <a:cubicBezTo>
                    <a:pt x="10331" y="318071"/>
                    <a:pt x="23018" y="294411"/>
                    <a:pt x="43592" y="281038"/>
                  </a:cubicBezTo>
                  <a:cubicBezTo>
                    <a:pt x="43592" y="281038"/>
                    <a:pt x="92970" y="248462"/>
                    <a:pt x="92970" y="248462"/>
                  </a:cubicBezTo>
                  <a:cubicBezTo>
                    <a:pt x="96742" y="238518"/>
                    <a:pt x="58337" y="235432"/>
                    <a:pt x="51136" y="230632"/>
                  </a:cubicBezTo>
                  <a:cubicBezTo>
                    <a:pt x="39820" y="223088"/>
                    <a:pt x="26104" y="207657"/>
                    <a:pt x="32277" y="192913"/>
                  </a:cubicBezTo>
                  <a:cubicBezTo>
                    <a:pt x="37077" y="181254"/>
                    <a:pt x="53194" y="176453"/>
                    <a:pt x="63481" y="172339"/>
                  </a:cubicBezTo>
                  <a:cubicBezTo>
                    <a:pt x="66910" y="170967"/>
                    <a:pt x="71024" y="169595"/>
                    <a:pt x="73082" y="166166"/>
                  </a:cubicBezTo>
                  <a:cubicBezTo>
                    <a:pt x="75825" y="162052"/>
                    <a:pt x="74796" y="155879"/>
                    <a:pt x="71710" y="151765"/>
                  </a:cubicBezTo>
                  <a:cubicBezTo>
                    <a:pt x="68624" y="147650"/>
                    <a:pt x="63823" y="145249"/>
                    <a:pt x="59366" y="142849"/>
                  </a:cubicBezTo>
                  <a:cubicBezTo>
                    <a:pt x="45307" y="135305"/>
                    <a:pt x="31248" y="128104"/>
                    <a:pt x="17189" y="120561"/>
                  </a:cubicBezTo>
                  <a:cubicBezTo>
                    <a:pt x="12388" y="118160"/>
                    <a:pt x="7588" y="115417"/>
                    <a:pt x="4159" y="111302"/>
                  </a:cubicBezTo>
                  <a:cubicBezTo>
                    <a:pt x="387" y="108902"/>
                    <a:pt x="-985" y="103759"/>
                    <a:pt x="730" y="9930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62" name="Google Shape;162;p2"/>
            <p:cNvGrpSpPr/>
            <p:nvPr/>
          </p:nvGrpSpPr>
          <p:grpSpPr>
            <a:xfrm>
              <a:off x="4444136" y="4559738"/>
              <a:ext cx="610590" cy="528357"/>
              <a:chOff x="4444136" y="4559738"/>
              <a:chExt cx="610590" cy="528357"/>
            </a:xfrm>
          </p:grpSpPr>
          <p:sp>
            <p:nvSpPr>
              <p:cNvPr id="163" name="Google Shape;163;p2"/>
              <p:cNvSpPr/>
              <p:nvPr/>
            </p:nvSpPr>
            <p:spPr>
              <a:xfrm>
                <a:off x="4989690" y="4657465"/>
                <a:ext cx="65036" cy="63384"/>
              </a:xfrm>
              <a:custGeom>
                <a:rect b="b" l="l" r="r" t="t"/>
                <a:pathLst>
                  <a:path extrusionOk="0" h="63384" w="65036">
                    <a:moveTo>
                      <a:pt x="62522" y="19691"/>
                    </a:moveTo>
                    <a:cubicBezTo>
                      <a:pt x="47091" y="-19057"/>
                      <a:pt x="-12916" y="4946"/>
                      <a:pt x="2514" y="43694"/>
                    </a:cubicBezTo>
                    <a:cubicBezTo>
                      <a:pt x="17945" y="82442"/>
                      <a:pt x="77952" y="58439"/>
                      <a:pt x="62522" y="19691"/>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4" name="Google Shape;164;p2"/>
              <p:cNvSpPr/>
              <p:nvPr/>
            </p:nvSpPr>
            <p:spPr>
              <a:xfrm>
                <a:off x="4856645" y="4559738"/>
                <a:ext cx="65036" cy="63384"/>
              </a:xfrm>
              <a:custGeom>
                <a:rect b="b" l="l" r="r" t="t"/>
                <a:pathLst>
                  <a:path extrusionOk="0" h="63384" w="65036">
                    <a:moveTo>
                      <a:pt x="62522" y="19691"/>
                    </a:moveTo>
                    <a:cubicBezTo>
                      <a:pt x="47091" y="-19057"/>
                      <a:pt x="-12916" y="4946"/>
                      <a:pt x="2514" y="43694"/>
                    </a:cubicBezTo>
                    <a:cubicBezTo>
                      <a:pt x="17945" y="82442"/>
                      <a:pt x="77952" y="58439"/>
                      <a:pt x="62522" y="19691"/>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5" name="Google Shape;165;p2"/>
              <p:cNvSpPr/>
              <p:nvPr/>
            </p:nvSpPr>
            <p:spPr>
              <a:xfrm>
                <a:off x="4701997" y="4573112"/>
                <a:ext cx="65036" cy="63384"/>
              </a:xfrm>
              <a:custGeom>
                <a:rect b="b" l="l" r="r" t="t"/>
                <a:pathLst>
                  <a:path extrusionOk="0" h="63384" w="65036">
                    <a:moveTo>
                      <a:pt x="62522" y="19691"/>
                    </a:moveTo>
                    <a:cubicBezTo>
                      <a:pt x="47091" y="-19057"/>
                      <a:pt x="-12916" y="4946"/>
                      <a:pt x="2514" y="43694"/>
                    </a:cubicBezTo>
                    <a:cubicBezTo>
                      <a:pt x="17945" y="82441"/>
                      <a:pt x="77952" y="58438"/>
                      <a:pt x="62522" y="19691"/>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6" name="Google Shape;166;p2"/>
              <p:cNvSpPr/>
              <p:nvPr/>
            </p:nvSpPr>
            <p:spPr>
              <a:xfrm>
                <a:off x="4738001" y="4767536"/>
                <a:ext cx="65036" cy="63384"/>
              </a:xfrm>
              <a:custGeom>
                <a:rect b="b" l="l" r="r" t="t"/>
                <a:pathLst>
                  <a:path extrusionOk="0" h="63384" w="65036">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7" name="Google Shape;167;p2"/>
              <p:cNvSpPr/>
              <p:nvPr/>
            </p:nvSpPr>
            <p:spPr>
              <a:xfrm>
                <a:off x="4922824" y="4916354"/>
                <a:ext cx="65139" cy="63384"/>
              </a:xfrm>
              <a:custGeom>
                <a:rect b="b" l="l" r="r" t="t"/>
                <a:pathLst>
                  <a:path extrusionOk="0" h="63384" w="65139">
                    <a:moveTo>
                      <a:pt x="62522" y="19691"/>
                    </a:moveTo>
                    <a:cubicBezTo>
                      <a:pt x="47091" y="-19057"/>
                      <a:pt x="-12916" y="4946"/>
                      <a:pt x="2514" y="43694"/>
                    </a:cubicBezTo>
                    <a:cubicBezTo>
                      <a:pt x="18288" y="82442"/>
                      <a:pt x="78295" y="58439"/>
                      <a:pt x="62522" y="19691"/>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8" name="Google Shape;168;p2"/>
              <p:cNvSpPr/>
              <p:nvPr/>
            </p:nvSpPr>
            <p:spPr>
              <a:xfrm>
                <a:off x="4584382" y="4905725"/>
                <a:ext cx="65036" cy="63384"/>
              </a:xfrm>
              <a:custGeom>
                <a:rect b="b" l="l" r="r" t="t"/>
                <a:pathLst>
                  <a:path extrusionOk="0" h="63384" w="65036">
                    <a:moveTo>
                      <a:pt x="62522" y="19691"/>
                    </a:moveTo>
                    <a:cubicBezTo>
                      <a:pt x="47091" y="-19057"/>
                      <a:pt x="-12916" y="4946"/>
                      <a:pt x="2514" y="43694"/>
                    </a:cubicBezTo>
                    <a:cubicBezTo>
                      <a:pt x="17945" y="82441"/>
                      <a:pt x="77952" y="58438"/>
                      <a:pt x="62522" y="19691"/>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9" name="Google Shape;169;p2"/>
              <p:cNvSpPr/>
              <p:nvPr/>
            </p:nvSpPr>
            <p:spPr>
              <a:xfrm>
                <a:off x="4543577" y="4803540"/>
                <a:ext cx="65036" cy="63384"/>
              </a:xfrm>
              <a:custGeom>
                <a:rect b="b" l="l" r="r" t="t"/>
                <a:pathLst>
                  <a:path extrusionOk="0" h="63384" w="65036">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0" name="Google Shape;170;p2"/>
              <p:cNvSpPr/>
              <p:nvPr/>
            </p:nvSpPr>
            <p:spPr>
              <a:xfrm>
                <a:off x="4703368" y="5011338"/>
                <a:ext cx="65036" cy="63384"/>
              </a:xfrm>
              <a:custGeom>
                <a:rect b="b" l="l" r="r" t="t"/>
                <a:pathLst>
                  <a:path extrusionOk="0" h="63384" w="65036">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1" name="Google Shape;171;p2"/>
              <p:cNvSpPr/>
              <p:nvPr/>
            </p:nvSpPr>
            <p:spPr>
              <a:xfrm>
                <a:off x="4444136" y="5024711"/>
                <a:ext cx="65036" cy="63384"/>
              </a:xfrm>
              <a:custGeom>
                <a:rect b="b" l="l" r="r" t="t"/>
                <a:pathLst>
                  <a:path extrusionOk="0" h="63384" w="65036">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2" name="Google Shape;172;p2"/>
              <p:cNvSpPr/>
              <p:nvPr/>
            </p:nvSpPr>
            <p:spPr>
              <a:xfrm>
                <a:off x="4687023" y="4696701"/>
                <a:ext cx="328155" cy="223228"/>
              </a:xfrm>
              <a:custGeom>
                <a:rect b="b" l="l" r="r" t="t"/>
                <a:pathLst>
                  <a:path extrusionOk="0" h="223228" w="328155">
                    <a:moveTo>
                      <a:pt x="1029" y="223228"/>
                    </a:moveTo>
                    <a:lnTo>
                      <a:pt x="0" y="216713"/>
                    </a:lnTo>
                    <a:cubicBezTo>
                      <a:pt x="61379" y="208141"/>
                      <a:pt x="118986" y="178651"/>
                      <a:pt x="161849" y="133388"/>
                    </a:cubicBezTo>
                    <a:cubicBezTo>
                      <a:pt x="174193" y="120358"/>
                      <a:pt x="185509" y="105956"/>
                      <a:pt x="196482" y="92240"/>
                    </a:cubicBezTo>
                    <a:cubicBezTo>
                      <a:pt x="207798" y="77839"/>
                      <a:pt x="219113" y="63437"/>
                      <a:pt x="231801" y="50064"/>
                    </a:cubicBezTo>
                    <a:cubicBezTo>
                      <a:pt x="253060" y="27775"/>
                      <a:pt x="287350" y="1029"/>
                      <a:pt x="328155" y="0"/>
                    </a:cubicBezTo>
                    <a:lnTo>
                      <a:pt x="328155" y="6515"/>
                    </a:lnTo>
                    <a:cubicBezTo>
                      <a:pt x="289408" y="7201"/>
                      <a:pt x="256832" y="32919"/>
                      <a:pt x="236258" y="54521"/>
                    </a:cubicBezTo>
                    <a:cubicBezTo>
                      <a:pt x="223571" y="67552"/>
                      <a:pt x="212255" y="82296"/>
                      <a:pt x="201282" y="96355"/>
                    </a:cubicBezTo>
                    <a:cubicBezTo>
                      <a:pt x="190310" y="110414"/>
                      <a:pt x="178994" y="124816"/>
                      <a:pt x="166307" y="138189"/>
                    </a:cubicBezTo>
                    <a:cubicBezTo>
                      <a:pt x="122758" y="184138"/>
                      <a:pt x="64122" y="214313"/>
                      <a:pt x="1029" y="223228"/>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3" name="Google Shape;173;p2"/>
              <p:cNvSpPr/>
              <p:nvPr/>
            </p:nvSpPr>
            <p:spPr>
              <a:xfrm>
                <a:off x="4658253" y="4598631"/>
                <a:ext cx="222508" cy="319583"/>
              </a:xfrm>
              <a:custGeom>
                <a:rect b="b" l="l" r="r" t="t"/>
                <a:pathLst>
                  <a:path extrusionOk="0" h="319583" w="222508">
                    <a:moveTo>
                      <a:pt x="35628" y="319583"/>
                    </a:moveTo>
                    <a:lnTo>
                      <a:pt x="32542" y="307924"/>
                    </a:lnTo>
                    <a:cubicBezTo>
                      <a:pt x="29456" y="295580"/>
                      <a:pt x="25341" y="283235"/>
                      <a:pt x="21569" y="270891"/>
                    </a:cubicBezTo>
                    <a:cubicBezTo>
                      <a:pt x="9910" y="232829"/>
                      <a:pt x="-2091" y="193396"/>
                      <a:pt x="309" y="154648"/>
                    </a:cubicBezTo>
                    <a:cubicBezTo>
                      <a:pt x="3738" y="97727"/>
                      <a:pt x="26027" y="47320"/>
                      <a:pt x="61688" y="16117"/>
                    </a:cubicBezTo>
                    <a:lnTo>
                      <a:pt x="65803" y="20917"/>
                    </a:lnTo>
                    <a:cubicBezTo>
                      <a:pt x="31513" y="51092"/>
                      <a:pt x="9910" y="99784"/>
                      <a:pt x="6824" y="154991"/>
                    </a:cubicBezTo>
                    <a:cubicBezTo>
                      <a:pt x="4424" y="192710"/>
                      <a:pt x="16426" y="231458"/>
                      <a:pt x="27741" y="268834"/>
                    </a:cubicBezTo>
                    <a:cubicBezTo>
                      <a:pt x="30484" y="277406"/>
                      <a:pt x="32885" y="285979"/>
                      <a:pt x="35628" y="294894"/>
                    </a:cubicBezTo>
                    <a:cubicBezTo>
                      <a:pt x="50716" y="240030"/>
                      <a:pt x="66832" y="183794"/>
                      <a:pt x="93578" y="132359"/>
                    </a:cubicBezTo>
                    <a:cubicBezTo>
                      <a:pt x="115867" y="89154"/>
                      <a:pt x="155986" y="31204"/>
                      <a:pt x="219765" y="0"/>
                    </a:cubicBezTo>
                    <a:lnTo>
                      <a:pt x="222508" y="5830"/>
                    </a:lnTo>
                    <a:cubicBezTo>
                      <a:pt x="160444" y="36347"/>
                      <a:pt x="121353" y="93269"/>
                      <a:pt x="99407" y="135446"/>
                    </a:cubicBezTo>
                    <a:cubicBezTo>
                      <a:pt x="71290" y="189967"/>
                      <a:pt x="54830" y="249974"/>
                      <a:pt x="39057" y="307924"/>
                    </a:cubicBezTo>
                    <a:lnTo>
                      <a:pt x="35628" y="319583"/>
                    </a:ln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4" name="Google Shape;174;p2"/>
              <p:cNvSpPr/>
              <p:nvPr/>
            </p:nvSpPr>
            <p:spPr>
              <a:xfrm>
                <a:off x="4685995" y="4812944"/>
                <a:ext cx="80581" cy="104584"/>
              </a:xfrm>
              <a:custGeom>
                <a:rect b="b" l="l" r="r" t="t"/>
                <a:pathLst>
                  <a:path extrusionOk="0" h="104584" w="80581">
                    <a:moveTo>
                      <a:pt x="0" y="98755"/>
                    </a:moveTo>
                    <a:cubicBezTo>
                      <a:pt x="37719" y="78524"/>
                      <a:pt x="65494" y="41491"/>
                      <a:pt x="74409" y="0"/>
                    </a:cubicBezTo>
                    <a:lnTo>
                      <a:pt x="80582" y="1372"/>
                    </a:lnTo>
                    <a:cubicBezTo>
                      <a:pt x="71323" y="44920"/>
                      <a:pt x="42177" y="83325"/>
                      <a:pt x="3086" y="104585"/>
                    </a:cubicBezTo>
                    <a:lnTo>
                      <a:pt x="0" y="98755"/>
                    </a:ln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5" name="Google Shape;175;p2"/>
              <p:cNvSpPr/>
              <p:nvPr/>
            </p:nvSpPr>
            <p:spPr>
              <a:xfrm>
                <a:off x="4674974" y="4903127"/>
                <a:ext cx="257566" cy="133731"/>
              </a:xfrm>
              <a:custGeom>
                <a:rect b="b" l="l" r="r" t="t"/>
                <a:pathLst>
                  <a:path extrusionOk="0" h="133731" w="257566">
                    <a:moveTo>
                      <a:pt x="8964" y="73381"/>
                    </a:moveTo>
                    <a:cubicBezTo>
                      <a:pt x="5877" y="65494"/>
                      <a:pt x="3134" y="57264"/>
                      <a:pt x="1077" y="49034"/>
                    </a:cubicBezTo>
                    <a:cubicBezTo>
                      <a:pt x="-3038" y="32918"/>
                      <a:pt x="5535" y="15431"/>
                      <a:pt x="11707" y="3086"/>
                    </a:cubicBezTo>
                    <a:lnTo>
                      <a:pt x="13078" y="0"/>
                    </a:lnTo>
                    <a:lnTo>
                      <a:pt x="16164" y="1715"/>
                    </a:lnTo>
                    <a:cubicBezTo>
                      <a:pt x="88516" y="40805"/>
                      <a:pt x="175956" y="53492"/>
                      <a:pt x="256194" y="36690"/>
                    </a:cubicBezTo>
                    <a:lnTo>
                      <a:pt x="257566" y="42863"/>
                    </a:lnTo>
                    <a:cubicBezTo>
                      <a:pt x="176642" y="59665"/>
                      <a:pt x="88859" y="47320"/>
                      <a:pt x="15822" y="8915"/>
                    </a:cubicBezTo>
                    <a:cubicBezTo>
                      <a:pt x="10335" y="20231"/>
                      <a:pt x="3820" y="34976"/>
                      <a:pt x="6906" y="47663"/>
                    </a:cubicBezTo>
                    <a:cubicBezTo>
                      <a:pt x="14793" y="78181"/>
                      <a:pt x="29880" y="106299"/>
                      <a:pt x="51140" y="129273"/>
                    </a:cubicBezTo>
                    <a:lnTo>
                      <a:pt x="46340" y="133731"/>
                    </a:lnTo>
                    <a:cubicBezTo>
                      <a:pt x="30566" y="115900"/>
                      <a:pt x="17879" y="95326"/>
                      <a:pt x="8964" y="73381"/>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6" name="Google Shape;176;p2"/>
              <p:cNvSpPr/>
              <p:nvPr/>
            </p:nvSpPr>
            <p:spPr>
              <a:xfrm>
                <a:off x="4563579" y="4836261"/>
                <a:ext cx="134759" cy="70637"/>
              </a:xfrm>
              <a:custGeom>
                <a:rect b="b" l="l" r="r" t="t"/>
                <a:pathLst>
                  <a:path extrusionOk="0" h="70637" w="134759">
                    <a:moveTo>
                      <a:pt x="0" y="6515"/>
                    </a:moveTo>
                    <a:lnTo>
                      <a:pt x="1029" y="0"/>
                    </a:lnTo>
                    <a:cubicBezTo>
                      <a:pt x="51435" y="6858"/>
                      <a:pt x="98755" y="30518"/>
                      <a:pt x="134760" y="66179"/>
                    </a:cubicBezTo>
                    <a:lnTo>
                      <a:pt x="130302" y="70637"/>
                    </a:lnTo>
                    <a:cubicBezTo>
                      <a:pt x="95326" y="36005"/>
                      <a:pt x="49035" y="13373"/>
                      <a:pt x="0" y="6515"/>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7" name="Google Shape;177;p2"/>
              <p:cNvSpPr/>
              <p:nvPr/>
            </p:nvSpPr>
            <p:spPr>
              <a:xfrm>
                <a:off x="4594783" y="4906213"/>
                <a:ext cx="112813" cy="43205"/>
              </a:xfrm>
              <a:custGeom>
                <a:rect b="b" l="l" r="r" t="t"/>
                <a:pathLst>
                  <a:path extrusionOk="0" h="43205" w="112813">
                    <a:moveTo>
                      <a:pt x="0" y="37376"/>
                    </a:moveTo>
                    <a:cubicBezTo>
                      <a:pt x="34976" y="18516"/>
                      <a:pt x="72695" y="5829"/>
                      <a:pt x="111785" y="0"/>
                    </a:cubicBezTo>
                    <a:lnTo>
                      <a:pt x="112814" y="6515"/>
                    </a:lnTo>
                    <a:cubicBezTo>
                      <a:pt x="74409" y="12344"/>
                      <a:pt x="37376" y="25031"/>
                      <a:pt x="3086" y="43205"/>
                    </a:cubicBezTo>
                    <a:lnTo>
                      <a:pt x="0" y="37376"/>
                    </a:ln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8" name="Google Shape;178;p2"/>
              <p:cNvSpPr/>
              <p:nvPr/>
            </p:nvSpPr>
            <p:spPr>
              <a:xfrm>
                <a:off x="4470311" y="4913071"/>
                <a:ext cx="235572" cy="141274"/>
              </a:xfrm>
              <a:custGeom>
                <a:rect b="b" l="l" r="r" t="t"/>
                <a:pathLst>
                  <a:path extrusionOk="0" h="141274" w="235572">
                    <a:moveTo>
                      <a:pt x="1371" y="141275"/>
                    </a:moveTo>
                    <a:lnTo>
                      <a:pt x="0" y="135102"/>
                    </a:lnTo>
                    <a:cubicBezTo>
                      <a:pt x="45263" y="126187"/>
                      <a:pt x="92240" y="116586"/>
                      <a:pt x="134417" y="96012"/>
                    </a:cubicBezTo>
                    <a:cubicBezTo>
                      <a:pt x="181394" y="73380"/>
                      <a:pt x="214998" y="39090"/>
                      <a:pt x="229400" y="0"/>
                    </a:cubicBezTo>
                    <a:lnTo>
                      <a:pt x="235572" y="2400"/>
                    </a:lnTo>
                    <a:cubicBezTo>
                      <a:pt x="220485" y="43205"/>
                      <a:pt x="185509" y="78524"/>
                      <a:pt x="137160" y="102184"/>
                    </a:cubicBezTo>
                    <a:cubicBezTo>
                      <a:pt x="94298" y="122758"/>
                      <a:pt x="46977" y="132017"/>
                      <a:pt x="1371" y="141275"/>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179" name="Google Shape;179;p2"/>
          <p:cNvGrpSpPr/>
          <p:nvPr/>
        </p:nvGrpSpPr>
        <p:grpSpPr>
          <a:xfrm>
            <a:off x="6847788" y="-34196"/>
            <a:ext cx="5584811" cy="3917243"/>
            <a:chOff x="3657638" y="301204"/>
            <a:chExt cx="5584811" cy="3917243"/>
          </a:xfrm>
        </p:grpSpPr>
        <p:grpSp>
          <p:nvGrpSpPr>
            <p:cNvPr id="180" name="Google Shape;180;p2"/>
            <p:cNvGrpSpPr/>
            <p:nvPr/>
          </p:nvGrpSpPr>
          <p:grpSpPr>
            <a:xfrm>
              <a:off x="3657638" y="1390891"/>
              <a:ext cx="2133523" cy="635305"/>
              <a:chOff x="3657638" y="1390891"/>
              <a:chExt cx="2133523" cy="635305"/>
            </a:xfrm>
          </p:grpSpPr>
          <p:sp>
            <p:nvSpPr>
              <p:cNvPr id="181" name="Google Shape;181;p2"/>
              <p:cNvSpPr/>
              <p:nvPr/>
            </p:nvSpPr>
            <p:spPr>
              <a:xfrm>
                <a:off x="5025123" y="1875663"/>
                <a:ext cx="766038" cy="150533"/>
              </a:xfrm>
              <a:custGeom>
                <a:rect b="b" l="l" r="r" t="t"/>
                <a:pathLst>
                  <a:path extrusionOk="0" h="150533" w="766038">
                    <a:moveTo>
                      <a:pt x="764324" y="150533"/>
                    </a:moveTo>
                    <a:cubicBezTo>
                      <a:pt x="239344" y="115557"/>
                      <a:pt x="9601" y="25375"/>
                      <a:pt x="0" y="21260"/>
                    </a:cubicBezTo>
                    <a:lnTo>
                      <a:pt x="11316" y="343"/>
                    </a:lnTo>
                    <a:lnTo>
                      <a:pt x="5486" y="10630"/>
                    </a:lnTo>
                    <a:lnTo>
                      <a:pt x="11316" y="0"/>
                    </a:lnTo>
                    <a:cubicBezTo>
                      <a:pt x="13716" y="1029"/>
                      <a:pt x="246888" y="92583"/>
                      <a:pt x="766039" y="127216"/>
                    </a:cubicBezTo>
                    <a:lnTo>
                      <a:pt x="764324" y="150533"/>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2" name="Google Shape;182;p2"/>
              <p:cNvSpPr/>
              <p:nvPr/>
            </p:nvSpPr>
            <p:spPr>
              <a:xfrm>
                <a:off x="3697757" y="1390891"/>
                <a:ext cx="1281186" cy="523350"/>
              </a:xfrm>
              <a:custGeom>
                <a:rect b="b" l="l" r="r" t="t"/>
                <a:pathLst>
                  <a:path extrusionOk="0" h="523350" w="1281186">
                    <a:moveTo>
                      <a:pt x="811987" y="156273"/>
                    </a:moveTo>
                    <a:cubicBezTo>
                      <a:pt x="767753" y="117868"/>
                      <a:pt x="731749" y="71234"/>
                      <a:pt x="679628" y="41059"/>
                    </a:cubicBezTo>
                    <a:cubicBezTo>
                      <a:pt x="596989" y="-6605"/>
                      <a:pt x="488975" y="-5233"/>
                      <a:pt x="390563" y="7797"/>
                    </a:cubicBezTo>
                    <a:cubicBezTo>
                      <a:pt x="254775" y="25628"/>
                      <a:pt x="122758" y="61975"/>
                      <a:pt x="0" y="114439"/>
                    </a:cubicBezTo>
                    <a:cubicBezTo>
                      <a:pt x="44234" y="186791"/>
                      <a:pt x="133045" y="228625"/>
                      <a:pt x="217056" y="266687"/>
                    </a:cubicBezTo>
                    <a:cubicBezTo>
                      <a:pt x="325755" y="316064"/>
                      <a:pt x="435826" y="365785"/>
                      <a:pt x="555155" y="391845"/>
                    </a:cubicBezTo>
                    <a:cubicBezTo>
                      <a:pt x="648767" y="412419"/>
                      <a:pt x="746493" y="417906"/>
                      <a:pt x="839076" y="441909"/>
                    </a:cubicBezTo>
                    <a:cubicBezTo>
                      <a:pt x="900112" y="457682"/>
                      <a:pt x="1368857" y="619531"/>
                      <a:pt x="1266673" y="437794"/>
                    </a:cubicBezTo>
                    <a:cubicBezTo>
                      <a:pt x="1190892" y="304406"/>
                      <a:pt x="930631" y="259143"/>
                      <a:pt x="811987" y="156273"/>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3" name="Google Shape;183;p2"/>
              <p:cNvSpPr/>
              <p:nvPr/>
            </p:nvSpPr>
            <p:spPr>
              <a:xfrm>
                <a:off x="3657638" y="1465672"/>
                <a:ext cx="1228953" cy="485832"/>
              </a:xfrm>
              <a:custGeom>
                <a:rect b="b" l="l" r="r" t="t"/>
                <a:pathLst>
                  <a:path extrusionOk="0" h="485832" w="1228953">
                    <a:moveTo>
                      <a:pt x="2400" y="76006"/>
                    </a:moveTo>
                    <a:cubicBezTo>
                      <a:pt x="1029" y="71891"/>
                      <a:pt x="0" y="67777"/>
                      <a:pt x="0" y="63662"/>
                    </a:cubicBezTo>
                    <a:cubicBezTo>
                      <a:pt x="0" y="61947"/>
                      <a:pt x="0" y="60233"/>
                      <a:pt x="343" y="58861"/>
                    </a:cubicBezTo>
                    <a:cubicBezTo>
                      <a:pt x="1029" y="56461"/>
                      <a:pt x="2057" y="54061"/>
                      <a:pt x="3429" y="51660"/>
                    </a:cubicBezTo>
                    <a:cubicBezTo>
                      <a:pt x="5829" y="47203"/>
                      <a:pt x="9601" y="43431"/>
                      <a:pt x="13373" y="40002"/>
                    </a:cubicBezTo>
                    <a:cubicBezTo>
                      <a:pt x="40462" y="15313"/>
                      <a:pt x="79553" y="2968"/>
                      <a:pt x="119329" y="568"/>
                    </a:cubicBezTo>
                    <a:cubicBezTo>
                      <a:pt x="128245" y="-118"/>
                      <a:pt x="137160" y="-118"/>
                      <a:pt x="146075" y="225"/>
                    </a:cubicBezTo>
                    <a:cubicBezTo>
                      <a:pt x="151219" y="568"/>
                      <a:pt x="156362" y="911"/>
                      <a:pt x="161506" y="1254"/>
                    </a:cubicBezTo>
                    <a:cubicBezTo>
                      <a:pt x="205054" y="5712"/>
                      <a:pt x="246202" y="19085"/>
                      <a:pt x="286664" y="33487"/>
                    </a:cubicBezTo>
                    <a:cubicBezTo>
                      <a:pt x="295923" y="36916"/>
                      <a:pt x="305181" y="40002"/>
                      <a:pt x="314096" y="43431"/>
                    </a:cubicBezTo>
                    <a:cubicBezTo>
                      <a:pt x="315468" y="43774"/>
                      <a:pt x="316840" y="44459"/>
                      <a:pt x="318211" y="44802"/>
                    </a:cubicBezTo>
                    <a:cubicBezTo>
                      <a:pt x="341186" y="53032"/>
                      <a:pt x="364846" y="60919"/>
                      <a:pt x="389534" y="61947"/>
                    </a:cubicBezTo>
                    <a:cubicBezTo>
                      <a:pt x="396735" y="62290"/>
                      <a:pt x="403593" y="61947"/>
                      <a:pt x="410451" y="61261"/>
                    </a:cubicBezTo>
                    <a:cubicBezTo>
                      <a:pt x="416281" y="60576"/>
                      <a:pt x="422110" y="59890"/>
                      <a:pt x="427596" y="58518"/>
                    </a:cubicBezTo>
                    <a:cubicBezTo>
                      <a:pt x="456743" y="52689"/>
                      <a:pt x="484861" y="40687"/>
                      <a:pt x="512978" y="31772"/>
                    </a:cubicBezTo>
                    <a:cubicBezTo>
                      <a:pt x="515036" y="31086"/>
                      <a:pt x="517093" y="30400"/>
                      <a:pt x="519494" y="29715"/>
                    </a:cubicBezTo>
                    <a:cubicBezTo>
                      <a:pt x="524637" y="28000"/>
                      <a:pt x="530123" y="26629"/>
                      <a:pt x="535610" y="25600"/>
                    </a:cubicBezTo>
                    <a:cubicBezTo>
                      <a:pt x="570929" y="17370"/>
                      <a:pt x="609333" y="16684"/>
                      <a:pt x="636765" y="36230"/>
                    </a:cubicBezTo>
                    <a:cubicBezTo>
                      <a:pt x="660768" y="53375"/>
                      <a:pt x="671398" y="82864"/>
                      <a:pt x="699516" y="94866"/>
                    </a:cubicBezTo>
                    <a:cubicBezTo>
                      <a:pt x="709117" y="98980"/>
                      <a:pt x="719404" y="100352"/>
                      <a:pt x="729691" y="100352"/>
                    </a:cubicBezTo>
                    <a:cubicBezTo>
                      <a:pt x="734835" y="100352"/>
                      <a:pt x="739978" y="100009"/>
                      <a:pt x="745122" y="99323"/>
                    </a:cubicBezTo>
                    <a:cubicBezTo>
                      <a:pt x="756095" y="98295"/>
                      <a:pt x="767410" y="96237"/>
                      <a:pt x="778726" y="94523"/>
                    </a:cubicBezTo>
                    <a:cubicBezTo>
                      <a:pt x="783869" y="93837"/>
                      <a:pt x="789013" y="93151"/>
                      <a:pt x="793814" y="92808"/>
                    </a:cubicBezTo>
                    <a:cubicBezTo>
                      <a:pt x="804443" y="91780"/>
                      <a:pt x="815073" y="91780"/>
                      <a:pt x="825017" y="93837"/>
                    </a:cubicBezTo>
                    <a:cubicBezTo>
                      <a:pt x="868223" y="102752"/>
                      <a:pt x="889826" y="145272"/>
                      <a:pt x="892569" y="183334"/>
                    </a:cubicBezTo>
                    <a:cubicBezTo>
                      <a:pt x="894969" y="221396"/>
                      <a:pt x="885368" y="260143"/>
                      <a:pt x="894969" y="297520"/>
                    </a:cubicBezTo>
                    <a:cubicBezTo>
                      <a:pt x="908685" y="351012"/>
                      <a:pt x="961149" y="391131"/>
                      <a:pt x="1021842" y="411362"/>
                    </a:cubicBezTo>
                    <a:cubicBezTo>
                      <a:pt x="1033501" y="415134"/>
                      <a:pt x="1045502" y="418563"/>
                      <a:pt x="1057504" y="420621"/>
                    </a:cubicBezTo>
                    <a:cubicBezTo>
                      <a:pt x="1077735" y="425421"/>
                      <a:pt x="1102081" y="425078"/>
                      <a:pt x="1126769" y="424393"/>
                    </a:cubicBezTo>
                    <a:cubicBezTo>
                      <a:pt x="1126769" y="424393"/>
                      <a:pt x="1126769" y="424393"/>
                      <a:pt x="1127112" y="424393"/>
                    </a:cubicBezTo>
                    <a:cubicBezTo>
                      <a:pt x="1161059" y="423364"/>
                      <a:pt x="1195349" y="422335"/>
                      <a:pt x="1219352" y="434337"/>
                    </a:cubicBezTo>
                    <a:lnTo>
                      <a:pt x="1219352" y="434337"/>
                    </a:lnTo>
                    <a:cubicBezTo>
                      <a:pt x="1222781" y="436051"/>
                      <a:pt x="1225868" y="438109"/>
                      <a:pt x="1228954" y="440166"/>
                    </a:cubicBezTo>
                    <a:cubicBezTo>
                      <a:pt x="1219010" y="441538"/>
                      <a:pt x="1209408" y="442566"/>
                      <a:pt x="1199464" y="443938"/>
                    </a:cubicBezTo>
                    <a:cubicBezTo>
                      <a:pt x="1164831" y="448053"/>
                      <a:pt x="1130198" y="451482"/>
                      <a:pt x="1095566" y="454911"/>
                    </a:cubicBezTo>
                    <a:cubicBezTo>
                      <a:pt x="1078763" y="456282"/>
                      <a:pt x="1061618" y="457997"/>
                      <a:pt x="1044816" y="459368"/>
                    </a:cubicBezTo>
                    <a:cubicBezTo>
                      <a:pt x="1024585" y="461083"/>
                      <a:pt x="1004354" y="462797"/>
                      <a:pt x="983780" y="464169"/>
                    </a:cubicBezTo>
                    <a:cubicBezTo>
                      <a:pt x="971436" y="465198"/>
                      <a:pt x="958748" y="466226"/>
                      <a:pt x="946404" y="466912"/>
                    </a:cubicBezTo>
                    <a:cubicBezTo>
                      <a:pt x="921715" y="468627"/>
                      <a:pt x="897026" y="470684"/>
                      <a:pt x="872681" y="472399"/>
                    </a:cubicBezTo>
                    <a:cubicBezTo>
                      <a:pt x="861022" y="473084"/>
                      <a:pt x="849363" y="474113"/>
                      <a:pt x="837705" y="475142"/>
                    </a:cubicBezTo>
                    <a:cubicBezTo>
                      <a:pt x="821931" y="476513"/>
                      <a:pt x="805815" y="477542"/>
                      <a:pt x="790042" y="479257"/>
                    </a:cubicBezTo>
                    <a:cubicBezTo>
                      <a:pt x="780783" y="479942"/>
                      <a:pt x="771525" y="480628"/>
                      <a:pt x="762610" y="481657"/>
                    </a:cubicBezTo>
                    <a:cubicBezTo>
                      <a:pt x="754723" y="482343"/>
                      <a:pt x="747179" y="482686"/>
                      <a:pt x="739292" y="483371"/>
                    </a:cubicBezTo>
                    <a:cubicBezTo>
                      <a:pt x="711175" y="485429"/>
                      <a:pt x="682714" y="486457"/>
                      <a:pt x="654596" y="485429"/>
                    </a:cubicBezTo>
                    <a:cubicBezTo>
                      <a:pt x="646367" y="485086"/>
                      <a:pt x="638137" y="484743"/>
                      <a:pt x="629907" y="484057"/>
                    </a:cubicBezTo>
                    <a:cubicBezTo>
                      <a:pt x="608990" y="482343"/>
                      <a:pt x="588416" y="479257"/>
                      <a:pt x="568185" y="473770"/>
                    </a:cubicBezTo>
                    <a:cubicBezTo>
                      <a:pt x="564756" y="472741"/>
                      <a:pt x="561327" y="472056"/>
                      <a:pt x="557555" y="471027"/>
                    </a:cubicBezTo>
                    <a:cubicBezTo>
                      <a:pt x="544182" y="467255"/>
                      <a:pt x="531495" y="462454"/>
                      <a:pt x="519151" y="456968"/>
                    </a:cubicBezTo>
                    <a:cubicBezTo>
                      <a:pt x="388506" y="399704"/>
                      <a:pt x="313411" y="266316"/>
                      <a:pt x="184137" y="200822"/>
                    </a:cubicBezTo>
                    <a:cubicBezTo>
                      <a:pt x="116586" y="165846"/>
                      <a:pt x="24346" y="142529"/>
                      <a:pt x="2400" y="76006"/>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4" name="Google Shape;184;p2"/>
              <p:cNvSpPr/>
              <p:nvPr/>
            </p:nvSpPr>
            <p:spPr>
              <a:xfrm>
                <a:off x="4437392" y="1558823"/>
                <a:ext cx="452515" cy="353936"/>
              </a:xfrm>
              <a:custGeom>
                <a:rect b="b" l="l" r="r" t="t"/>
                <a:pathLst>
                  <a:path extrusionOk="0" h="353936" w="452515">
                    <a:moveTo>
                      <a:pt x="0" y="1715"/>
                    </a:moveTo>
                    <a:cubicBezTo>
                      <a:pt x="5144" y="1029"/>
                      <a:pt x="10287" y="343"/>
                      <a:pt x="15088" y="0"/>
                    </a:cubicBezTo>
                    <a:cubicBezTo>
                      <a:pt x="63094" y="60693"/>
                      <a:pt x="55893" y="145390"/>
                      <a:pt x="82639" y="213970"/>
                    </a:cubicBezTo>
                    <a:cubicBezTo>
                      <a:pt x="106642" y="275692"/>
                      <a:pt x="161163" y="305867"/>
                      <a:pt x="233858" y="317182"/>
                    </a:cubicBezTo>
                    <a:cubicBezTo>
                      <a:pt x="236944" y="317525"/>
                      <a:pt x="240030" y="318211"/>
                      <a:pt x="243116" y="318554"/>
                    </a:cubicBezTo>
                    <a:cubicBezTo>
                      <a:pt x="277749" y="323698"/>
                      <a:pt x="313068" y="327812"/>
                      <a:pt x="348044" y="331584"/>
                    </a:cubicBezTo>
                    <a:cubicBezTo>
                      <a:pt x="348044" y="331584"/>
                      <a:pt x="348044" y="331584"/>
                      <a:pt x="348387" y="331584"/>
                    </a:cubicBezTo>
                    <a:cubicBezTo>
                      <a:pt x="379248" y="335013"/>
                      <a:pt x="410109" y="338099"/>
                      <a:pt x="440627" y="341528"/>
                    </a:cubicBezTo>
                    <a:lnTo>
                      <a:pt x="440627" y="341528"/>
                    </a:lnTo>
                    <a:cubicBezTo>
                      <a:pt x="442684" y="341528"/>
                      <a:pt x="444399" y="341871"/>
                      <a:pt x="446456" y="342214"/>
                    </a:cubicBezTo>
                    <a:cubicBezTo>
                      <a:pt x="455028" y="343243"/>
                      <a:pt x="454343" y="354901"/>
                      <a:pt x="445427" y="353873"/>
                    </a:cubicBezTo>
                    <a:cubicBezTo>
                      <a:pt x="437198" y="352844"/>
                      <a:pt x="428968" y="352158"/>
                      <a:pt x="420738" y="351130"/>
                    </a:cubicBezTo>
                    <a:cubicBezTo>
                      <a:pt x="353873" y="343929"/>
                      <a:pt x="285979" y="338442"/>
                      <a:pt x="220485" y="326784"/>
                    </a:cubicBezTo>
                    <a:cubicBezTo>
                      <a:pt x="167335" y="317182"/>
                      <a:pt x="118644" y="297637"/>
                      <a:pt x="89840" y="256489"/>
                    </a:cubicBezTo>
                    <a:cubicBezTo>
                      <a:pt x="36348" y="180023"/>
                      <a:pt x="61722" y="73038"/>
                      <a:pt x="0" y="1715"/>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5" name="Google Shape;185;p2"/>
              <p:cNvSpPr/>
              <p:nvPr/>
            </p:nvSpPr>
            <p:spPr>
              <a:xfrm>
                <a:off x="4388358" y="1565338"/>
                <a:ext cx="365874" cy="359702"/>
              </a:xfrm>
              <a:custGeom>
                <a:rect b="b" l="l" r="r" t="t"/>
                <a:pathLst>
                  <a:path extrusionOk="0" h="359702" w="365874">
                    <a:moveTo>
                      <a:pt x="39434" y="109385"/>
                    </a:moveTo>
                    <a:cubicBezTo>
                      <a:pt x="27089" y="73038"/>
                      <a:pt x="16116" y="36005"/>
                      <a:pt x="0" y="1029"/>
                    </a:cubicBezTo>
                    <a:cubicBezTo>
                      <a:pt x="5144" y="1029"/>
                      <a:pt x="10287" y="686"/>
                      <a:pt x="15431" y="0"/>
                    </a:cubicBezTo>
                    <a:cubicBezTo>
                      <a:pt x="49721" y="72695"/>
                      <a:pt x="62408" y="155677"/>
                      <a:pt x="107328" y="223914"/>
                    </a:cubicBezTo>
                    <a:cubicBezTo>
                      <a:pt x="144018" y="279464"/>
                      <a:pt x="198539" y="320269"/>
                      <a:pt x="270205" y="339471"/>
                    </a:cubicBezTo>
                    <a:cubicBezTo>
                      <a:pt x="301409" y="347701"/>
                      <a:pt x="333299" y="352501"/>
                      <a:pt x="365874" y="355244"/>
                    </a:cubicBezTo>
                    <a:cubicBezTo>
                      <a:pt x="349072" y="356616"/>
                      <a:pt x="331927" y="358331"/>
                      <a:pt x="315125" y="359702"/>
                    </a:cubicBezTo>
                    <a:cubicBezTo>
                      <a:pt x="240030" y="347015"/>
                      <a:pt x="171107" y="320612"/>
                      <a:pt x="121044" y="262661"/>
                    </a:cubicBezTo>
                    <a:cubicBezTo>
                      <a:pt x="81267" y="217399"/>
                      <a:pt x="57950" y="163220"/>
                      <a:pt x="39434" y="109385"/>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6" name="Google Shape;186;p2"/>
              <p:cNvSpPr/>
              <p:nvPr/>
            </p:nvSpPr>
            <p:spPr>
              <a:xfrm>
                <a:off x="4178503" y="1491615"/>
                <a:ext cx="463943" cy="441655"/>
              </a:xfrm>
              <a:custGeom>
                <a:rect b="b" l="l" r="r" t="t"/>
                <a:pathLst>
                  <a:path extrusionOk="0" h="441655" w="463943">
                    <a:moveTo>
                      <a:pt x="0" y="4115"/>
                    </a:moveTo>
                    <a:cubicBezTo>
                      <a:pt x="5144" y="2400"/>
                      <a:pt x="10630" y="1029"/>
                      <a:pt x="16116" y="0"/>
                    </a:cubicBezTo>
                    <a:cubicBezTo>
                      <a:pt x="94298" y="50063"/>
                      <a:pt x="139560" y="130988"/>
                      <a:pt x="181737" y="206083"/>
                    </a:cubicBezTo>
                    <a:cubicBezTo>
                      <a:pt x="214313" y="264376"/>
                      <a:pt x="249288" y="325412"/>
                      <a:pt x="305524" y="370332"/>
                    </a:cubicBezTo>
                    <a:cubicBezTo>
                      <a:pt x="350787" y="406337"/>
                      <a:pt x="406337" y="424853"/>
                      <a:pt x="463944" y="438912"/>
                    </a:cubicBezTo>
                    <a:cubicBezTo>
                      <a:pt x="451599" y="439941"/>
                      <a:pt x="438912" y="440969"/>
                      <a:pt x="426568" y="441655"/>
                    </a:cubicBezTo>
                    <a:cubicBezTo>
                      <a:pt x="387820" y="431025"/>
                      <a:pt x="350787" y="416624"/>
                      <a:pt x="318211" y="395021"/>
                    </a:cubicBezTo>
                    <a:cubicBezTo>
                      <a:pt x="267119" y="361074"/>
                      <a:pt x="231115" y="313754"/>
                      <a:pt x="200939" y="265405"/>
                    </a:cubicBezTo>
                    <a:cubicBezTo>
                      <a:pt x="144704" y="174879"/>
                      <a:pt x="101156" y="63094"/>
                      <a:pt x="0" y="4115"/>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7" name="Google Shape;187;p2"/>
              <p:cNvSpPr/>
              <p:nvPr/>
            </p:nvSpPr>
            <p:spPr>
              <a:xfrm>
                <a:off x="4069461" y="1524190"/>
                <a:ext cx="461886" cy="416966"/>
              </a:xfrm>
              <a:custGeom>
                <a:rect b="b" l="l" r="r" t="t"/>
                <a:pathLst>
                  <a:path extrusionOk="0" h="416966" w="461886">
                    <a:moveTo>
                      <a:pt x="0" y="2743"/>
                    </a:moveTo>
                    <a:cubicBezTo>
                      <a:pt x="5829" y="2057"/>
                      <a:pt x="11659" y="1372"/>
                      <a:pt x="17145" y="0"/>
                    </a:cubicBezTo>
                    <a:cubicBezTo>
                      <a:pt x="90183" y="55550"/>
                      <a:pt x="146761" y="126873"/>
                      <a:pt x="197168" y="198882"/>
                    </a:cubicBezTo>
                    <a:cubicBezTo>
                      <a:pt x="238658" y="258547"/>
                      <a:pt x="274320" y="326098"/>
                      <a:pt x="341871" y="367589"/>
                    </a:cubicBezTo>
                    <a:cubicBezTo>
                      <a:pt x="377876" y="389534"/>
                      <a:pt x="419024" y="403593"/>
                      <a:pt x="461886" y="414223"/>
                    </a:cubicBezTo>
                    <a:cubicBezTo>
                      <a:pt x="450228" y="414909"/>
                      <a:pt x="438569" y="415938"/>
                      <a:pt x="426911" y="416966"/>
                    </a:cubicBezTo>
                    <a:cubicBezTo>
                      <a:pt x="399479" y="408737"/>
                      <a:pt x="372732" y="398793"/>
                      <a:pt x="348044" y="385077"/>
                    </a:cubicBezTo>
                    <a:cubicBezTo>
                      <a:pt x="285979" y="351473"/>
                      <a:pt x="249288" y="298666"/>
                      <a:pt x="213284" y="245516"/>
                    </a:cubicBezTo>
                    <a:cubicBezTo>
                      <a:pt x="153962" y="158077"/>
                      <a:pt x="89497" y="68580"/>
                      <a:pt x="0" y="2743"/>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8" name="Google Shape;188;p2"/>
              <p:cNvSpPr/>
              <p:nvPr/>
            </p:nvSpPr>
            <p:spPr>
              <a:xfrm>
                <a:off x="3945331" y="1499158"/>
                <a:ext cx="475602" cy="449884"/>
              </a:xfrm>
              <a:custGeom>
                <a:rect b="b" l="l" r="r" t="t"/>
                <a:pathLst>
                  <a:path extrusionOk="0" h="449884" w="475602">
                    <a:moveTo>
                      <a:pt x="0" y="0"/>
                    </a:moveTo>
                    <a:cubicBezTo>
                      <a:pt x="9258" y="3429"/>
                      <a:pt x="18517" y="6515"/>
                      <a:pt x="27432" y="9944"/>
                    </a:cubicBezTo>
                    <a:cubicBezTo>
                      <a:pt x="28804" y="10287"/>
                      <a:pt x="30175" y="10973"/>
                      <a:pt x="31547" y="11316"/>
                    </a:cubicBezTo>
                    <a:cubicBezTo>
                      <a:pt x="186195" y="152248"/>
                      <a:pt x="276377" y="353530"/>
                      <a:pt x="475602" y="448170"/>
                    </a:cubicBezTo>
                    <a:cubicBezTo>
                      <a:pt x="467716" y="448856"/>
                      <a:pt x="460172" y="449199"/>
                      <a:pt x="452285" y="449885"/>
                    </a:cubicBezTo>
                    <a:cubicBezTo>
                      <a:pt x="254432" y="346329"/>
                      <a:pt x="165621" y="137160"/>
                      <a:pt x="0" y="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9" name="Google Shape;189;p2"/>
              <p:cNvSpPr/>
              <p:nvPr/>
            </p:nvSpPr>
            <p:spPr>
              <a:xfrm>
                <a:off x="3777653" y="1465329"/>
                <a:ext cx="535609" cy="485428"/>
              </a:xfrm>
              <a:custGeom>
                <a:rect b="b" l="l" r="r" t="t"/>
                <a:pathLst>
                  <a:path extrusionOk="0" h="485428" w="535609">
                    <a:moveTo>
                      <a:pt x="0" y="568"/>
                    </a:moveTo>
                    <a:cubicBezTo>
                      <a:pt x="8915" y="-118"/>
                      <a:pt x="17831" y="-118"/>
                      <a:pt x="26746" y="225"/>
                    </a:cubicBezTo>
                    <a:cubicBezTo>
                      <a:pt x="119672" y="47203"/>
                      <a:pt x="194767" y="124698"/>
                      <a:pt x="259232" y="196364"/>
                    </a:cubicBezTo>
                    <a:cubicBezTo>
                      <a:pt x="344957" y="292033"/>
                      <a:pt x="418681" y="414791"/>
                      <a:pt x="535610" y="485429"/>
                    </a:cubicBezTo>
                    <a:cubicBezTo>
                      <a:pt x="527380" y="485086"/>
                      <a:pt x="519151" y="484743"/>
                      <a:pt x="510921" y="484057"/>
                    </a:cubicBezTo>
                    <a:cubicBezTo>
                      <a:pt x="419367" y="421992"/>
                      <a:pt x="354902" y="329409"/>
                      <a:pt x="287350" y="248485"/>
                    </a:cubicBezTo>
                    <a:cubicBezTo>
                      <a:pt x="212598" y="158988"/>
                      <a:pt x="119672" y="52689"/>
                      <a:pt x="0" y="568"/>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0" name="Google Shape;190;p2"/>
              <p:cNvSpPr/>
              <p:nvPr/>
            </p:nvSpPr>
            <p:spPr>
              <a:xfrm>
                <a:off x="3657981" y="1517332"/>
                <a:ext cx="568871" cy="421767"/>
              </a:xfrm>
              <a:custGeom>
                <a:rect b="b" l="l" r="r" t="t"/>
                <a:pathLst>
                  <a:path extrusionOk="0" h="421767" w="568871">
                    <a:moveTo>
                      <a:pt x="0" y="12002"/>
                    </a:moveTo>
                    <a:cubicBezTo>
                      <a:pt x="0" y="10287"/>
                      <a:pt x="0" y="8573"/>
                      <a:pt x="343" y="7201"/>
                    </a:cubicBezTo>
                    <a:cubicBezTo>
                      <a:pt x="1029" y="4801"/>
                      <a:pt x="2057" y="2400"/>
                      <a:pt x="3429" y="0"/>
                    </a:cubicBezTo>
                    <a:cubicBezTo>
                      <a:pt x="99784" y="36690"/>
                      <a:pt x="189281" y="84011"/>
                      <a:pt x="259232" y="154305"/>
                    </a:cubicBezTo>
                    <a:cubicBezTo>
                      <a:pt x="317183" y="212598"/>
                      <a:pt x="366903" y="274320"/>
                      <a:pt x="432397" y="326784"/>
                    </a:cubicBezTo>
                    <a:cubicBezTo>
                      <a:pt x="475259" y="361074"/>
                      <a:pt x="521551" y="391935"/>
                      <a:pt x="568871" y="421767"/>
                    </a:cubicBezTo>
                    <a:cubicBezTo>
                      <a:pt x="565442" y="420738"/>
                      <a:pt x="562013" y="420053"/>
                      <a:pt x="558241" y="419024"/>
                    </a:cubicBezTo>
                    <a:cubicBezTo>
                      <a:pt x="544868" y="415252"/>
                      <a:pt x="532181" y="410451"/>
                      <a:pt x="519836" y="404965"/>
                    </a:cubicBezTo>
                    <a:cubicBezTo>
                      <a:pt x="492404" y="386791"/>
                      <a:pt x="466001" y="368275"/>
                      <a:pt x="439941" y="348729"/>
                    </a:cubicBezTo>
                    <a:cubicBezTo>
                      <a:pt x="375818" y="300038"/>
                      <a:pt x="324726" y="244145"/>
                      <a:pt x="271920" y="186881"/>
                    </a:cubicBezTo>
                    <a:cubicBezTo>
                      <a:pt x="197853" y="105956"/>
                      <a:pt x="103899" y="52807"/>
                      <a:pt x="0" y="1200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1" name="Google Shape;191;p2"/>
              <p:cNvSpPr/>
              <p:nvPr/>
            </p:nvSpPr>
            <p:spPr>
              <a:xfrm>
                <a:off x="4910937" y="1820799"/>
                <a:ext cx="224267" cy="125638"/>
              </a:xfrm>
              <a:custGeom>
                <a:rect b="b" l="l" r="r" t="t"/>
                <a:pathLst>
                  <a:path extrusionOk="0" h="125638" w="224267">
                    <a:moveTo>
                      <a:pt x="0" y="111100"/>
                    </a:moveTo>
                    <a:cubicBezTo>
                      <a:pt x="45606" y="118301"/>
                      <a:pt x="91897" y="123101"/>
                      <a:pt x="138189" y="125159"/>
                    </a:cubicBezTo>
                    <a:cubicBezTo>
                      <a:pt x="158077" y="126187"/>
                      <a:pt x="179337" y="126187"/>
                      <a:pt x="197168" y="118643"/>
                    </a:cubicBezTo>
                    <a:cubicBezTo>
                      <a:pt x="215341" y="111100"/>
                      <a:pt x="228714" y="93269"/>
                      <a:pt x="222885" y="76810"/>
                    </a:cubicBezTo>
                    <a:cubicBezTo>
                      <a:pt x="219799" y="68237"/>
                      <a:pt x="211912" y="61379"/>
                      <a:pt x="203340" y="55893"/>
                    </a:cubicBezTo>
                    <a:cubicBezTo>
                      <a:pt x="157391" y="27089"/>
                      <a:pt x="89154" y="33261"/>
                      <a:pt x="47320" y="0"/>
                    </a:cubicBezTo>
                    <a:cubicBezTo>
                      <a:pt x="47663" y="41834"/>
                      <a:pt x="26746" y="76467"/>
                      <a:pt x="0" y="111100"/>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92" name="Google Shape;192;p2"/>
              <p:cNvGrpSpPr/>
              <p:nvPr/>
            </p:nvGrpSpPr>
            <p:grpSpPr>
              <a:xfrm>
                <a:off x="4635588" y="1644509"/>
                <a:ext cx="386303" cy="364659"/>
                <a:chOff x="4635588" y="1644509"/>
                <a:chExt cx="386303" cy="364659"/>
              </a:xfrm>
            </p:grpSpPr>
            <p:sp>
              <p:nvSpPr>
                <p:cNvPr id="193" name="Google Shape;193;p2"/>
                <p:cNvSpPr/>
                <p:nvPr/>
              </p:nvSpPr>
              <p:spPr>
                <a:xfrm>
                  <a:off x="4837172" y="1644509"/>
                  <a:ext cx="184719" cy="228894"/>
                </a:xfrm>
                <a:custGeom>
                  <a:rect b="b" l="l" r="r" t="t"/>
                  <a:pathLst>
                    <a:path extrusionOk="0" h="228894" w="184719">
                      <a:moveTo>
                        <a:pt x="184178" y="200978"/>
                      </a:moveTo>
                      <a:cubicBezTo>
                        <a:pt x="172520" y="112167"/>
                        <a:pt x="98796" y="31243"/>
                        <a:pt x="1070" y="39"/>
                      </a:cubicBezTo>
                      <a:cubicBezTo>
                        <a:pt x="-7846" y="-2704"/>
                        <a:pt x="41532" y="140285"/>
                        <a:pt x="53876" y="154687"/>
                      </a:cubicBezTo>
                      <a:cubicBezTo>
                        <a:pt x="72736" y="176632"/>
                        <a:pt x="193780" y="276759"/>
                        <a:pt x="184178" y="200978"/>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4" name="Google Shape;194;p2"/>
                <p:cNvSpPr/>
                <p:nvPr/>
              </p:nvSpPr>
              <p:spPr>
                <a:xfrm>
                  <a:off x="4671936" y="1744129"/>
                  <a:ext cx="344957" cy="160234"/>
                </a:xfrm>
                <a:custGeom>
                  <a:rect b="b" l="l" r="r" t="t"/>
                  <a:pathLst>
                    <a:path extrusionOk="0" h="160234" w="344957">
                      <a:moveTo>
                        <a:pt x="344957" y="138391"/>
                      </a:moveTo>
                      <a:cubicBezTo>
                        <a:pt x="317525" y="134277"/>
                        <a:pt x="301409" y="110617"/>
                        <a:pt x="285293" y="91414"/>
                      </a:cubicBezTo>
                      <a:cubicBezTo>
                        <a:pt x="222542" y="17005"/>
                        <a:pt x="102527" y="-17971"/>
                        <a:pt x="0" y="9118"/>
                      </a:cubicBezTo>
                      <a:cubicBezTo>
                        <a:pt x="20231" y="69469"/>
                        <a:pt x="72009" y="121932"/>
                        <a:pt x="138875" y="147650"/>
                      </a:cubicBezTo>
                      <a:cubicBezTo>
                        <a:pt x="205397" y="173024"/>
                        <a:pt x="274663" y="154851"/>
                        <a:pt x="344957" y="138391"/>
                      </a:cubicBezTo>
                      <a:close/>
                    </a:path>
                  </a:pathLst>
                </a:custGeom>
                <a:solidFill>
                  <a:srgbClr val="7D8C6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5" name="Google Shape;195;p2"/>
                <p:cNvSpPr/>
                <p:nvPr/>
              </p:nvSpPr>
              <p:spPr>
                <a:xfrm>
                  <a:off x="4635588" y="1862912"/>
                  <a:ext cx="371645" cy="146256"/>
                </a:xfrm>
                <a:custGeom>
                  <a:rect b="b" l="l" r="r" t="t"/>
                  <a:pathLst>
                    <a:path extrusionOk="0" h="146256" w="371645">
                      <a:moveTo>
                        <a:pt x="243116" y="120422"/>
                      </a:moveTo>
                      <a:cubicBezTo>
                        <a:pt x="216027" y="132423"/>
                        <a:pt x="188252" y="144767"/>
                        <a:pt x="157734" y="146139"/>
                      </a:cubicBezTo>
                      <a:cubicBezTo>
                        <a:pt x="93269" y="148882"/>
                        <a:pt x="41834" y="102934"/>
                        <a:pt x="0" y="60757"/>
                      </a:cubicBezTo>
                      <a:cubicBezTo>
                        <a:pt x="85725" y="64186"/>
                        <a:pt x="172136" y="52527"/>
                        <a:pt x="252375" y="26467"/>
                      </a:cubicBezTo>
                      <a:cubicBezTo>
                        <a:pt x="291465" y="13780"/>
                        <a:pt x="383705" y="-30454"/>
                        <a:pt x="370332" y="34697"/>
                      </a:cubicBezTo>
                      <a:cubicBezTo>
                        <a:pt x="362788" y="72073"/>
                        <a:pt x="276720" y="105334"/>
                        <a:pt x="243116" y="120422"/>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196" name="Google Shape;196;p2"/>
            <p:cNvGrpSpPr/>
            <p:nvPr/>
          </p:nvGrpSpPr>
          <p:grpSpPr>
            <a:xfrm>
              <a:off x="6643268" y="301204"/>
              <a:ext cx="789702" cy="1068338"/>
              <a:chOff x="6643268" y="301204"/>
              <a:chExt cx="789702" cy="1068338"/>
            </a:xfrm>
          </p:grpSpPr>
          <p:sp>
            <p:nvSpPr>
              <p:cNvPr id="197" name="Google Shape;197;p2"/>
              <p:cNvSpPr/>
              <p:nvPr/>
            </p:nvSpPr>
            <p:spPr>
              <a:xfrm>
                <a:off x="7227227" y="301204"/>
                <a:ext cx="147206" cy="301956"/>
              </a:xfrm>
              <a:custGeom>
                <a:rect b="b" l="l" r="r" t="t"/>
                <a:pathLst>
                  <a:path extrusionOk="0" h="301956" w="147206">
                    <a:moveTo>
                      <a:pt x="7544" y="289955"/>
                    </a:moveTo>
                    <a:cubicBezTo>
                      <a:pt x="-2057" y="213145"/>
                      <a:pt x="8230" y="134278"/>
                      <a:pt x="37033" y="62269"/>
                    </a:cubicBezTo>
                    <a:cubicBezTo>
                      <a:pt x="50406" y="28322"/>
                      <a:pt x="80924" y="-9740"/>
                      <a:pt x="115557" y="2262"/>
                    </a:cubicBezTo>
                    <a:cubicBezTo>
                      <a:pt x="134759" y="8777"/>
                      <a:pt x="146075" y="29694"/>
                      <a:pt x="147104" y="49582"/>
                    </a:cubicBezTo>
                    <a:cubicBezTo>
                      <a:pt x="148133" y="69813"/>
                      <a:pt x="141275" y="89358"/>
                      <a:pt x="133045" y="107875"/>
                    </a:cubicBezTo>
                    <a:cubicBezTo>
                      <a:pt x="101841" y="180570"/>
                      <a:pt x="56579" y="246749"/>
                      <a:pt x="0" y="301956"/>
                    </a:cubicBezTo>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8" name="Google Shape;198;p2"/>
              <p:cNvSpPr/>
              <p:nvPr/>
            </p:nvSpPr>
            <p:spPr>
              <a:xfrm>
                <a:off x="6643268" y="465658"/>
                <a:ext cx="641565" cy="903884"/>
              </a:xfrm>
              <a:custGeom>
                <a:rect b="b" l="l" r="r" t="t"/>
                <a:pathLst>
                  <a:path extrusionOk="0" h="903884" w="641565">
                    <a:moveTo>
                      <a:pt x="7544" y="903884"/>
                    </a:moveTo>
                    <a:cubicBezTo>
                      <a:pt x="133731" y="778040"/>
                      <a:pt x="251689" y="643623"/>
                      <a:pt x="356959" y="499605"/>
                    </a:cubicBezTo>
                    <a:cubicBezTo>
                      <a:pt x="469773" y="344615"/>
                      <a:pt x="567500" y="177622"/>
                      <a:pt x="641566" y="686"/>
                    </a:cubicBezTo>
                    <a:lnTo>
                      <a:pt x="639851" y="0"/>
                    </a:lnTo>
                    <a:cubicBezTo>
                      <a:pt x="563728" y="175908"/>
                      <a:pt x="464287" y="341186"/>
                      <a:pt x="350101" y="494462"/>
                    </a:cubicBezTo>
                    <a:cubicBezTo>
                      <a:pt x="244488" y="636422"/>
                      <a:pt x="126187" y="768782"/>
                      <a:pt x="0" y="892569"/>
                    </a:cubicBezTo>
                    <a:cubicBezTo>
                      <a:pt x="2743" y="896341"/>
                      <a:pt x="5144" y="899770"/>
                      <a:pt x="7544" y="903884"/>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9" name="Google Shape;199;p2"/>
              <p:cNvSpPr/>
              <p:nvPr/>
            </p:nvSpPr>
            <p:spPr>
              <a:xfrm>
                <a:off x="6998850" y="462686"/>
                <a:ext cx="141017" cy="324269"/>
              </a:xfrm>
              <a:custGeom>
                <a:rect b="b" l="l" r="r" t="t"/>
                <a:pathLst>
                  <a:path extrusionOk="0" h="324269" w="141017">
                    <a:moveTo>
                      <a:pt x="22294" y="324269"/>
                    </a:moveTo>
                    <a:cubicBezTo>
                      <a:pt x="-2395" y="249860"/>
                      <a:pt x="-6852" y="168593"/>
                      <a:pt x="10293" y="91783"/>
                    </a:cubicBezTo>
                    <a:cubicBezTo>
                      <a:pt x="16808" y="62294"/>
                      <a:pt x="27781" y="31433"/>
                      <a:pt x="51784" y="12916"/>
                    </a:cubicBezTo>
                    <a:cubicBezTo>
                      <a:pt x="75787" y="-5600"/>
                      <a:pt x="116249" y="-5258"/>
                      <a:pt x="132022" y="20803"/>
                    </a:cubicBezTo>
                    <a:cubicBezTo>
                      <a:pt x="152939" y="54750"/>
                      <a:pt x="133394" y="106871"/>
                      <a:pt x="113848" y="141504"/>
                    </a:cubicBezTo>
                    <a:cubicBezTo>
                      <a:pt x="91217" y="181280"/>
                      <a:pt x="68929" y="221056"/>
                      <a:pt x="46297" y="261176"/>
                    </a:cubicBezTo>
                    <a:cubicBezTo>
                      <a:pt x="32581" y="285179"/>
                      <a:pt x="13722" y="298209"/>
                      <a:pt x="22294" y="32426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0" name="Google Shape;200;p2"/>
              <p:cNvSpPr/>
              <p:nvPr/>
            </p:nvSpPr>
            <p:spPr>
              <a:xfrm>
                <a:off x="6994055" y="550011"/>
                <a:ext cx="74066" cy="419023"/>
              </a:xfrm>
              <a:custGeom>
                <a:rect b="b" l="l" r="r" t="t"/>
                <a:pathLst>
                  <a:path extrusionOk="0" h="419023" w="74066">
                    <a:moveTo>
                      <a:pt x="0" y="417309"/>
                    </a:moveTo>
                    <a:cubicBezTo>
                      <a:pt x="3429" y="399821"/>
                      <a:pt x="4801" y="382334"/>
                      <a:pt x="5144" y="364846"/>
                    </a:cubicBezTo>
                    <a:cubicBezTo>
                      <a:pt x="5829" y="347358"/>
                      <a:pt x="5486" y="329870"/>
                      <a:pt x="5829" y="312039"/>
                    </a:cubicBezTo>
                    <a:cubicBezTo>
                      <a:pt x="6515" y="294208"/>
                      <a:pt x="7886" y="276377"/>
                      <a:pt x="9944" y="258547"/>
                    </a:cubicBezTo>
                    <a:cubicBezTo>
                      <a:pt x="12344" y="240716"/>
                      <a:pt x="15088" y="223228"/>
                      <a:pt x="18173" y="205740"/>
                    </a:cubicBezTo>
                    <a:cubicBezTo>
                      <a:pt x="20917" y="188252"/>
                      <a:pt x="24346" y="170764"/>
                      <a:pt x="28118" y="153276"/>
                    </a:cubicBezTo>
                    <a:cubicBezTo>
                      <a:pt x="31889" y="135788"/>
                      <a:pt x="36005" y="118643"/>
                      <a:pt x="40462" y="101498"/>
                    </a:cubicBezTo>
                    <a:cubicBezTo>
                      <a:pt x="42520" y="92926"/>
                      <a:pt x="45263" y="84353"/>
                      <a:pt x="47663" y="75781"/>
                    </a:cubicBezTo>
                    <a:cubicBezTo>
                      <a:pt x="50063" y="67208"/>
                      <a:pt x="52463" y="58636"/>
                      <a:pt x="55207" y="50406"/>
                    </a:cubicBezTo>
                    <a:cubicBezTo>
                      <a:pt x="60350" y="33261"/>
                      <a:pt x="66179" y="16459"/>
                      <a:pt x="72352" y="0"/>
                    </a:cubicBezTo>
                    <a:lnTo>
                      <a:pt x="74066" y="686"/>
                    </a:lnTo>
                    <a:cubicBezTo>
                      <a:pt x="64465" y="34976"/>
                      <a:pt x="55892" y="69266"/>
                      <a:pt x="49034" y="103899"/>
                    </a:cubicBezTo>
                    <a:cubicBezTo>
                      <a:pt x="45605" y="121044"/>
                      <a:pt x="42520" y="138532"/>
                      <a:pt x="39434" y="156020"/>
                    </a:cubicBezTo>
                    <a:cubicBezTo>
                      <a:pt x="36690" y="173507"/>
                      <a:pt x="33947" y="190995"/>
                      <a:pt x="31889" y="208483"/>
                    </a:cubicBezTo>
                    <a:cubicBezTo>
                      <a:pt x="30861" y="217399"/>
                      <a:pt x="30175" y="225971"/>
                      <a:pt x="29147" y="234887"/>
                    </a:cubicBezTo>
                    <a:cubicBezTo>
                      <a:pt x="28460" y="243802"/>
                      <a:pt x="27775" y="252374"/>
                      <a:pt x="27089" y="261290"/>
                    </a:cubicBezTo>
                    <a:lnTo>
                      <a:pt x="25031" y="287693"/>
                    </a:lnTo>
                    <a:lnTo>
                      <a:pt x="22974" y="314096"/>
                    </a:lnTo>
                    <a:cubicBezTo>
                      <a:pt x="21602" y="331584"/>
                      <a:pt x="20231" y="349415"/>
                      <a:pt x="17145" y="367246"/>
                    </a:cubicBezTo>
                    <a:cubicBezTo>
                      <a:pt x="14402" y="385077"/>
                      <a:pt x="9601" y="402908"/>
                      <a:pt x="1715" y="419024"/>
                    </a:cubicBezTo>
                    <a:lnTo>
                      <a:pt x="0" y="417309"/>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1" name="Google Shape;201;p2"/>
              <p:cNvSpPr/>
              <p:nvPr/>
            </p:nvSpPr>
            <p:spPr>
              <a:xfrm>
                <a:off x="7174420" y="824665"/>
                <a:ext cx="258550" cy="188917"/>
              </a:xfrm>
              <a:custGeom>
                <a:rect b="b" l="l" r="r" t="t"/>
                <a:pathLst>
                  <a:path extrusionOk="0" h="188917" w="258550">
                    <a:moveTo>
                      <a:pt x="73381" y="78533"/>
                    </a:moveTo>
                    <a:cubicBezTo>
                      <a:pt x="108014" y="38071"/>
                      <a:pt x="153276" y="-677"/>
                      <a:pt x="206769" y="9"/>
                    </a:cubicBezTo>
                    <a:cubicBezTo>
                      <a:pt x="220485" y="352"/>
                      <a:pt x="234887" y="3438"/>
                      <a:pt x="244831" y="12696"/>
                    </a:cubicBezTo>
                    <a:cubicBezTo>
                      <a:pt x="259232" y="25726"/>
                      <a:pt x="261633" y="48358"/>
                      <a:pt x="255118" y="66532"/>
                    </a:cubicBezTo>
                    <a:cubicBezTo>
                      <a:pt x="248603" y="84705"/>
                      <a:pt x="234887" y="99450"/>
                      <a:pt x="220142" y="112137"/>
                    </a:cubicBezTo>
                    <a:cubicBezTo>
                      <a:pt x="173165" y="152942"/>
                      <a:pt x="56921" y="219808"/>
                      <a:pt x="0" y="172831"/>
                    </a:cubicBezTo>
                    <a:cubicBezTo>
                      <a:pt x="16459" y="140255"/>
                      <a:pt x="48006" y="108365"/>
                      <a:pt x="73381" y="78533"/>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2" name="Google Shape;202;p2"/>
              <p:cNvSpPr/>
              <p:nvPr/>
            </p:nvSpPr>
            <p:spPr>
              <a:xfrm>
                <a:off x="6891185" y="933716"/>
                <a:ext cx="372046" cy="164249"/>
              </a:xfrm>
              <a:custGeom>
                <a:rect b="b" l="l" r="r" t="t"/>
                <a:pathLst>
                  <a:path extrusionOk="0" h="164249" w="372046">
                    <a:moveTo>
                      <a:pt x="0" y="162878"/>
                    </a:moveTo>
                    <a:cubicBezTo>
                      <a:pt x="6172" y="156705"/>
                      <a:pt x="12344" y="150533"/>
                      <a:pt x="19202" y="145047"/>
                    </a:cubicBezTo>
                    <a:cubicBezTo>
                      <a:pt x="26060" y="139560"/>
                      <a:pt x="32918" y="134074"/>
                      <a:pt x="40462" y="129273"/>
                    </a:cubicBezTo>
                    <a:cubicBezTo>
                      <a:pt x="55207" y="119329"/>
                      <a:pt x="70637" y="111100"/>
                      <a:pt x="86753" y="103899"/>
                    </a:cubicBezTo>
                    <a:cubicBezTo>
                      <a:pt x="102870" y="97041"/>
                      <a:pt x="120015" y="91554"/>
                      <a:pt x="137160" y="88125"/>
                    </a:cubicBezTo>
                    <a:cubicBezTo>
                      <a:pt x="145733" y="86411"/>
                      <a:pt x="154305" y="84696"/>
                      <a:pt x="162878" y="83325"/>
                    </a:cubicBezTo>
                    <a:cubicBezTo>
                      <a:pt x="171450" y="81953"/>
                      <a:pt x="180023" y="80582"/>
                      <a:pt x="188595" y="79210"/>
                    </a:cubicBezTo>
                    <a:cubicBezTo>
                      <a:pt x="205740" y="76467"/>
                      <a:pt x="222542" y="74066"/>
                      <a:pt x="239344" y="70637"/>
                    </a:cubicBezTo>
                    <a:cubicBezTo>
                      <a:pt x="256146" y="67551"/>
                      <a:pt x="272606" y="63437"/>
                      <a:pt x="288722" y="57607"/>
                    </a:cubicBezTo>
                    <a:cubicBezTo>
                      <a:pt x="296609" y="54864"/>
                      <a:pt x="304495" y="51435"/>
                      <a:pt x="312039" y="47663"/>
                    </a:cubicBezTo>
                    <a:cubicBezTo>
                      <a:pt x="319583" y="43891"/>
                      <a:pt x="327127" y="39776"/>
                      <a:pt x="333985" y="34976"/>
                    </a:cubicBezTo>
                    <a:cubicBezTo>
                      <a:pt x="340843" y="30175"/>
                      <a:pt x="347701" y="25032"/>
                      <a:pt x="353873" y="19202"/>
                    </a:cubicBezTo>
                    <a:cubicBezTo>
                      <a:pt x="360045" y="13373"/>
                      <a:pt x="365531" y="6858"/>
                      <a:pt x="370675" y="0"/>
                    </a:cubicBezTo>
                    <a:lnTo>
                      <a:pt x="372047" y="1029"/>
                    </a:lnTo>
                    <a:cubicBezTo>
                      <a:pt x="367589" y="8573"/>
                      <a:pt x="362102" y="15431"/>
                      <a:pt x="356273" y="21946"/>
                    </a:cubicBezTo>
                    <a:cubicBezTo>
                      <a:pt x="350444" y="28461"/>
                      <a:pt x="343586" y="34290"/>
                      <a:pt x="336728" y="39434"/>
                    </a:cubicBezTo>
                    <a:cubicBezTo>
                      <a:pt x="329870" y="44920"/>
                      <a:pt x="322326" y="49378"/>
                      <a:pt x="314782" y="53835"/>
                    </a:cubicBezTo>
                    <a:cubicBezTo>
                      <a:pt x="307238" y="58293"/>
                      <a:pt x="299351" y="62065"/>
                      <a:pt x="291122" y="65494"/>
                    </a:cubicBezTo>
                    <a:cubicBezTo>
                      <a:pt x="282893" y="68923"/>
                      <a:pt x="274663" y="72009"/>
                      <a:pt x="266433" y="74752"/>
                    </a:cubicBezTo>
                    <a:cubicBezTo>
                      <a:pt x="258203" y="77495"/>
                      <a:pt x="249631" y="79896"/>
                      <a:pt x="241058" y="81953"/>
                    </a:cubicBezTo>
                    <a:cubicBezTo>
                      <a:pt x="224257" y="86068"/>
                      <a:pt x="207112" y="89497"/>
                      <a:pt x="190310" y="92926"/>
                    </a:cubicBezTo>
                    <a:cubicBezTo>
                      <a:pt x="173507" y="96355"/>
                      <a:pt x="156705" y="100127"/>
                      <a:pt x="140246" y="104585"/>
                    </a:cubicBezTo>
                    <a:cubicBezTo>
                      <a:pt x="123787" y="109042"/>
                      <a:pt x="108014" y="114186"/>
                      <a:pt x="92240" y="120015"/>
                    </a:cubicBezTo>
                    <a:cubicBezTo>
                      <a:pt x="76466" y="125844"/>
                      <a:pt x="60693" y="132359"/>
                      <a:pt x="45605" y="139903"/>
                    </a:cubicBezTo>
                    <a:cubicBezTo>
                      <a:pt x="38062" y="143675"/>
                      <a:pt x="30518" y="147447"/>
                      <a:pt x="22974" y="151562"/>
                    </a:cubicBezTo>
                    <a:cubicBezTo>
                      <a:pt x="15431" y="155677"/>
                      <a:pt x="7886" y="160134"/>
                      <a:pt x="343" y="164249"/>
                    </a:cubicBezTo>
                    <a:lnTo>
                      <a:pt x="0" y="162878"/>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03" name="Google Shape;203;p2"/>
            <p:cNvGrpSpPr/>
            <p:nvPr/>
          </p:nvGrpSpPr>
          <p:grpSpPr>
            <a:xfrm>
              <a:off x="7365758" y="1788191"/>
              <a:ext cx="1711071" cy="528189"/>
              <a:chOff x="7365758" y="1788191"/>
              <a:chExt cx="1711071" cy="528189"/>
            </a:xfrm>
          </p:grpSpPr>
          <p:sp>
            <p:nvSpPr>
              <p:cNvPr id="204" name="Google Shape;204;p2"/>
              <p:cNvSpPr/>
              <p:nvPr/>
            </p:nvSpPr>
            <p:spPr>
              <a:xfrm>
                <a:off x="7365758" y="1788191"/>
                <a:ext cx="1711071" cy="528189"/>
              </a:xfrm>
              <a:custGeom>
                <a:rect b="b" l="l" r="r" t="t"/>
                <a:pathLst>
                  <a:path extrusionOk="0" h="528189" w="1711071">
                    <a:moveTo>
                      <a:pt x="0" y="404044"/>
                    </a:moveTo>
                    <a:cubicBezTo>
                      <a:pt x="204026" y="214078"/>
                      <a:pt x="520522" y="65602"/>
                      <a:pt x="823988" y="20339"/>
                    </a:cubicBezTo>
                    <a:cubicBezTo>
                      <a:pt x="1127455" y="-24581"/>
                      <a:pt x="1464526" y="2508"/>
                      <a:pt x="1711071" y="125610"/>
                    </a:cubicBezTo>
                    <a:cubicBezTo>
                      <a:pt x="1547850" y="241853"/>
                      <a:pt x="1369200" y="359810"/>
                      <a:pt x="1173404" y="435934"/>
                    </a:cubicBezTo>
                    <a:cubicBezTo>
                      <a:pt x="862736" y="557321"/>
                      <a:pt x="491033" y="559035"/>
                      <a:pt x="205054" y="440392"/>
                    </a:cubicBezTo>
                    <a:cubicBezTo>
                      <a:pt x="141275" y="414331"/>
                      <a:pt x="71666" y="416732"/>
                      <a:pt x="0" y="404044"/>
                    </a:cubicBezTo>
                    <a:close/>
                  </a:path>
                </a:pathLst>
              </a:custGeom>
              <a:solidFill>
                <a:srgbClr val="7D8C6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5" name="Google Shape;205;p2"/>
              <p:cNvSpPr/>
              <p:nvPr/>
            </p:nvSpPr>
            <p:spPr>
              <a:xfrm>
                <a:off x="7365758" y="1836572"/>
                <a:ext cx="1710042" cy="280835"/>
              </a:xfrm>
              <a:custGeom>
                <a:rect b="b" l="l" r="r" t="t"/>
                <a:pathLst>
                  <a:path extrusionOk="0" h="280835" w="1710042">
                    <a:moveTo>
                      <a:pt x="0" y="278778"/>
                    </a:moveTo>
                    <a:cubicBezTo>
                      <a:pt x="34976" y="270205"/>
                      <a:pt x="70295" y="261976"/>
                      <a:pt x="105270" y="253746"/>
                    </a:cubicBezTo>
                    <a:cubicBezTo>
                      <a:pt x="140589" y="245859"/>
                      <a:pt x="175907" y="237973"/>
                      <a:pt x="211226" y="230429"/>
                    </a:cubicBezTo>
                    <a:cubicBezTo>
                      <a:pt x="246545" y="222885"/>
                      <a:pt x="281864" y="215684"/>
                      <a:pt x="317525" y="208483"/>
                    </a:cubicBezTo>
                    <a:lnTo>
                      <a:pt x="423824" y="187909"/>
                    </a:lnTo>
                    <a:cubicBezTo>
                      <a:pt x="459486" y="181394"/>
                      <a:pt x="494804" y="174879"/>
                      <a:pt x="530466" y="168364"/>
                    </a:cubicBezTo>
                    <a:lnTo>
                      <a:pt x="637451" y="150533"/>
                    </a:lnTo>
                    <a:lnTo>
                      <a:pt x="744436" y="133731"/>
                    </a:lnTo>
                    <a:lnTo>
                      <a:pt x="851420" y="117272"/>
                    </a:lnTo>
                    <a:cubicBezTo>
                      <a:pt x="994410" y="95669"/>
                      <a:pt x="1137399" y="75095"/>
                      <a:pt x="1280388" y="55550"/>
                    </a:cubicBezTo>
                    <a:cubicBezTo>
                      <a:pt x="1423378" y="36348"/>
                      <a:pt x="1566710" y="18174"/>
                      <a:pt x="1710042" y="0"/>
                    </a:cubicBezTo>
                    <a:lnTo>
                      <a:pt x="1710042" y="1715"/>
                    </a:lnTo>
                    <a:cubicBezTo>
                      <a:pt x="1567053" y="21603"/>
                      <a:pt x="1424064" y="42177"/>
                      <a:pt x="1281074" y="63437"/>
                    </a:cubicBezTo>
                    <a:cubicBezTo>
                      <a:pt x="1138085" y="84354"/>
                      <a:pt x="995438" y="106299"/>
                      <a:pt x="853135" y="129616"/>
                    </a:cubicBezTo>
                    <a:lnTo>
                      <a:pt x="746493" y="147447"/>
                    </a:lnTo>
                    <a:lnTo>
                      <a:pt x="639851" y="165964"/>
                    </a:lnTo>
                    <a:lnTo>
                      <a:pt x="533210" y="184823"/>
                    </a:lnTo>
                    <a:cubicBezTo>
                      <a:pt x="497548" y="191338"/>
                      <a:pt x="462229" y="197511"/>
                      <a:pt x="426567" y="203683"/>
                    </a:cubicBezTo>
                    <a:lnTo>
                      <a:pt x="319925" y="222542"/>
                    </a:lnTo>
                    <a:cubicBezTo>
                      <a:pt x="284264" y="229057"/>
                      <a:pt x="248945" y="235572"/>
                      <a:pt x="213284" y="241745"/>
                    </a:cubicBezTo>
                    <a:lnTo>
                      <a:pt x="343" y="280835"/>
                    </a:lnTo>
                    <a:lnTo>
                      <a:pt x="0" y="278778"/>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06" name="Google Shape;206;p2"/>
            <p:cNvGrpSpPr/>
            <p:nvPr/>
          </p:nvGrpSpPr>
          <p:grpSpPr>
            <a:xfrm>
              <a:off x="7148703" y="1474812"/>
              <a:ext cx="2093746" cy="1826286"/>
              <a:chOff x="7148703" y="1474812"/>
              <a:chExt cx="2093746" cy="1826286"/>
            </a:xfrm>
          </p:grpSpPr>
          <p:sp>
            <p:nvSpPr>
              <p:cNvPr id="207" name="Google Shape;207;p2"/>
              <p:cNvSpPr/>
              <p:nvPr/>
            </p:nvSpPr>
            <p:spPr>
              <a:xfrm>
                <a:off x="8325959" y="2580665"/>
                <a:ext cx="224634" cy="720433"/>
              </a:xfrm>
              <a:custGeom>
                <a:rect b="b" l="l" r="r" t="t"/>
                <a:pathLst>
                  <a:path extrusionOk="0" h="720433" w="224634">
                    <a:moveTo>
                      <a:pt x="189543" y="720433"/>
                    </a:moveTo>
                    <a:cubicBezTo>
                      <a:pt x="103475" y="697116"/>
                      <a:pt x="41753" y="617220"/>
                      <a:pt x="17065" y="531495"/>
                    </a:cubicBezTo>
                    <a:cubicBezTo>
                      <a:pt x="-7625" y="445770"/>
                      <a:pt x="-1109" y="354559"/>
                      <a:pt x="9178" y="266091"/>
                    </a:cubicBezTo>
                    <a:cubicBezTo>
                      <a:pt x="19465" y="177622"/>
                      <a:pt x="33866" y="88468"/>
                      <a:pt x="24265" y="0"/>
                    </a:cubicBezTo>
                    <a:cubicBezTo>
                      <a:pt x="91816" y="100813"/>
                      <a:pt x="149081" y="201625"/>
                      <a:pt x="189200" y="316154"/>
                    </a:cubicBezTo>
                    <a:cubicBezTo>
                      <a:pt x="239263" y="459143"/>
                      <a:pt x="233434" y="575729"/>
                      <a:pt x="189543" y="720433"/>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8" name="Google Shape;208;p2"/>
              <p:cNvSpPr/>
              <p:nvPr/>
            </p:nvSpPr>
            <p:spPr>
              <a:xfrm>
                <a:off x="7148703" y="1474812"/>
                <a:ext cx="1729244" cy="1228267"/>
              </a:xfrm>
              <a:custGeom>
                <a:rect b="b" l="l" r="r" t="t"/>
                <a:pathLst>
                  <a:path extrusionOk="0" h="1228267" w="1729244">
                    <a:moveTo>
                      <a:pt x="8573" y="0"/>
                    </a:moveTo>
                    <a:cubicBezTo>
                      <a:pt x="402908" y="602132"/>
                      <a:pt x="1030415" y="1046531"/>
                      <a:pt x="1729245" y="1218324"/>
                    </a:cubicBezTo>
                    <a:lnTo>
                      <a:pt x="1726844" y="1228268"/>
                    </a:lnTo>
                    <a:cubicBezTo>
                      <a:pt x="1025271" y="1055446"/>
                      <a:pt x="396050" y="610019"/>
                      <a:pt x="0" y="5486"/>
                    </a:cubicBezTo>
                    <a:lnTo>
                      <a:pt x="8573" y="0"/>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9" name="Google Shape;209;p2"/>
              <p:cNvSpPr/>
              <p:nvPr/>
            </p:nvSpPr>
            <p:spPr>
              <a:xfrm>
                <a:off x="8237067" y="2449334"/>
                <a:ext cx="143675" cy="224256"/>
              </a:xfrm>
              <a:custGeom>
                <a:rect b="b" l="l" r="r" t="t"/>
                <a:pathLst>
                  <a:path extrusionOk="0" h="224256" w="143675">
                    <a:moveTo>
                      <a:pt x="5829" y="0"/>
                    </a:moveTo>
                    <a:cubicBezTo>
                      <a:pt x="82296" y="49378"/>
                      <a:pt x="134074" y="132702"/>
                      <a:pt x="143675" y="223228"/>
                    </a:cubicBezTo>
                    <a:lnTo>
                      <a:pt x="133388" y="224257"/>
                    </a:lnTo>
                    <a:cubicBezTo>
                      <a:pt x="123787" y="136817"/>
                      <a:pt x="74066" y="55893"/>
                      <a:pt x="0" y="8230"/>
                    </a:cubicBezTo>
                    <a:lnTo>
                      <a:pt x="5829" y="0"/>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0" name="Google Shape;210;p2"/>
              <p:cNvSpPr/>
              <p:nvPr/>
            </p:nvSpPr>
            <p:spPr>
              <a:xfrm>
                <a:off x="8201406" y="2383155"/>
                <a:ext cx="282206" cy="66028"/>
              </a:xfrm>
              <a:custGeom>
                <a:rect b="b" l="l" r="r" t="t"/>
                <a:pathLst>
                  <a:path extrusionOk="0" h="66028" w="282206">
                    <a:moveTo>
                      <a:pt x="1715" y="50063"/>
                    </a:moveTo>
                    <a:cubicBezTo>
                      <a:pt x="94983" y="65837"/>
                      <a:pt x="195453" y="47663"/>
                      <a:pt x="277063" y="0"/>
                    </a:cubicBezTo>
                    <a:lnTo>
                      <a:pt x="282207" y="8915"/>
                    </a:lnTo>
                    <a:cubicBezTo>
                      <a:pt x="198539" y="57950"/>
                      <a:pt x="95669" y="76467"/>
                      <a:pt x="0" y="60350"/>
                    </a:cubicBezTo>
                    <a:lnTo>
                      <a:pt x="1715" y="50063"/>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1" name="Google Shape;211;p2"/>
              <p:cNvSpPr/>
              <p:nvPr/>
            </p:nvSpPr>
            <p:spPr>
              <a:xfrm>
                <a:off x="8423948" y="2123774"/>
                <a:ext cx="533209" cy="293587"/>
              </a:xfrm>
              <a:custGeom>
                <a:rect b="b" l="l" r="r" t="t"/>
                <a:pathLst>
                  <a:path extrusionOk="0" h="293587" w="533209">
                    <a:moveTo>
                      <a:pt x="0" y="286812"/>
                    </a:moveTo>
                    <a:cubicBezTo>
                      <a:pt x="103213" y="308758"/>
                      <a:pt x="211912" y="275153"/>
                      <a:pt x="300723" y="218232"/>
                    </a:cubicBezTo>
                    <a:cubicBezTo>
                      <a:pt x="389534" y="161311"/>
                      <a:pt x="461886" y="82787"/>
                      <a:pt x="533210" y="4948"/>
                    </a:cubicBezTo>
                    <a:cubicBezTo>
                      <a:pt x="402565" y="-12197"/>
                      <a:pt x="261632" y="14207"/>
                      <a:pt x="161506" y="99932"/>
                    </a:cubicBezTo>
                    <a:cubicBezTo>
                      <a:pt x="98069" y="154796"/>
                      <a:pt x="47320" y="217546"/>
                      <a:pt x="0" y="286812"/>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2" name="Google Shape;212;p2"/>
              <p:cNvSpPr/>
              <p:nvPr/>
            </p:nvSpPr>
            <p:spPr>
              <a:xfrm>
                <a:off x="8088249" y="2364981"/>
                <a:ext cx="34547" cy="286664"/>
              </a:xfrm>
              <a:custGeom>
                <a:rect b="b" l="l" r="r" t="t"/>
                <a:pathLst>
                  <a:path extrusionOk="0" h="286664" w="34547">
                    <a:moveTo>
                      <a:pt x="0" y="3429"/>
                    </a:moveTo>
                    <a:lnTo>
                      <a:pt x="9601" y="0"/>
                    </a:lnTo>
                    <a:cubicBezTo>
                      <a:pt x="42863" y="91211"/>
                      <a:pt x="42863" y="195453"/>
                      <a:pt x="9601" y="286664"/>
                    </a:cubicBezTo>
                    <a:lnTo>
                      <a:pt x="0" y="283235"/>
                    </a:lnTo>
                    <a:cubicBezTo>
                      <a:pt x="32576" y="194424"/>
                      <a:pt x="32576" y="92240"/>
                      <a:pt x="0" y="3429"/>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3" name="Google Shape;213;p2"/>
              <p:cNvSpPr/>
              <p:nvPr/>
            </p:nvSpPr>
            <p:spPr>
              <a:xfrm>
                <a:off x="7897273" y="2589580"/>
                <a:ext cx="233030" cy="575386"/>
              </a:xfrm>
              <a:custGeom>
                <a:rect b="b" l="l" r="r" t="t"/>
                <a:pathLst>
                  <a:path extrusionOk="0" h="575386" w="233030">
                    <a:moveTo>
                      <a:pt x="208806" y="0"/>
                    </a:moveTo>
                    <a:cubicBezTo>
                      <a:pt x="248926" y="97727"/>
                      <a:pt x="235553" y="210540"/>
                      <a:pt x="195433" y="308267"/>
                    </a:cubicBezTo>
                    <a:cubicBezTo>
                      <a:pt x="155314" y="405993"/>
                      <a:pt x="91192" y="491376"/>
                      <a:pt x="27412" y="575386"/>
                    </a:cubicBezTo>
                    <a:cubicBezTo>
                      <a:pt x="-13050" y="449885"/>
                      <a:pt x="-12364" y="306552"/>
                      <a:pt x="54158" y="192710"/>
                    </a:cubicBezTo>
                    <a:cubicBezTo>
                      <a:pt x="96335" y="120015"/>
                      <a:pt x="148799" y="58979"/>
                      <a:pt x="208806" y="0"/>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4" name="Google Shape;214;p2"/>
              <p:cNvSpPr/>
              <p:nvPr/>
            </p:nvSpPr>
            <p:spPr>
              <a:xfrm>
                <a:off x="8477783" y="2517571"/>
                <a:ext cx="223571" cy="55723"/>
              </a:xfrm>
              <a:custGeom>
                <a:rect b="b" l="l" r="r" t="t"/>
                <a:pathLst>
                  <a:path extrusionOk="0" h="55723" w="223571">
                    <a:moveTo>
                      <a:pt x="1029" y="44234"/>
                    </a:moveTo>
                    <a:cubicBezTo>
                      <a:pt x="75438" y="51092"/>
                      <a:pt x="152933" y="35319"/>
                      <a:pt x="218770" y="0"/>
                    </a:cubicBezTo>
                    <a:lnTo>
                      <a:pt x="223571" y="8915"/>
                    </a:lnTo>
                    <a:cubicBezTo>
                      <a:pt x="156020" y="44920"/>
                      <a:pt x="76467" y="61036"/>
                      <a:pt x="0" y="54178"/>
                    </a:cubicBezTo>
                    <a:lnTo>
                      <a:pt x="1029" y="44234"/>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5" name="Google Shape;215;p2"/>
              <p:cNvSpPr/>
              <p:nvPr/>
            </p:nvSpPr>
            <p:spPr>
              <a:xfrm>
                <a:off x="8648890" y="2384011"/>
                <a:ext cx="496862" cy="190395"/>
              </a:xfrm>
              <a:custGeom>
                <a:rect b="b" l="l" r="r" t="t"/>
                <a:pathLst>
                  <a:path extrusionOk="0" h="190395" w="496862">
                    <a:moveTo>
                      <a:pt x="0" y="162021"/>
                    </a:moveTo>
                    <a:cubicBezTo>
                      <a:pt x="81267" y="203169"/>
                      <a:pt x="180023" y="195968"/>
                      <a:pt x="265062" y="163392"/>
                    </a:cubicBezTo>
                    <a:cubicBezTo>
                      <a:pt x="350101" y="130817"/>
                      <a:pt x="424167" y="75610"/>
                      <a:pt x="496862" y="21089"/>
                    </a:cubicBezTo>
                    <a:cubicBezTo>
                      <a:pt x="324383" y="-35833"/>
                      <a:pt x="120701" y="26232"/>
                      <a:pt x="0" y="162021"/>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6" name="Google Shape;216;p2"/>
              <p:cNvSpPr/>
              <p:nvPr/>
            </p:nvSpPr>
            <p:spPr>
              <a:xfrm>
                <a:off x="8599512" y="2612212"/>
                <a:ext cx="642937" cy="263993"/>
              </a:xfrm>
              <a:custGeom>
                <a:rect b="b" l="l" r="r" t="t"/>
                <a:pathLst>
                  <a:path extrusionOk="0" h="263993" w="642937">
                    <a:moveTo>
                      <a:pt x="416281" y="258204"/>
                    </a:moveTo>
                    <a:cubicBezTo>
                      <a:pt x="492404" y="270891"/>
                      <a:pt x="567500" y="260947"/>
                      <a:pt x="642938" y="245517"/>
                    </a:cubicBezTo>
                    <a:cubicBezTo>
                      <a:pt x="589445" y="154305"/>
                      <a:pt x="520180" y="61036"/>
                      <a:pt x="418338" y="32233"/>
                    </a:cubicBezTo>
                    <a:cubicBezTo>
                      <a:pt x="330899" y="7544"/>
                      <a:pt x="218084" y="19888"/>
                      <a:pt x="127902" y="22974"/>
                    </a:cubicBezTo>
                    <a:cubicBezTo>
                      <a:pt x="84011" y="24346"/>
                      <a:pt x="38062" y="21603"/>
                      <a:pt x="0" y="0"/>
                    </a:cubicBezTo>
                    <a:cubicBezTo>
                      <a:pt x="66523" y="37719"/>
                      <a:pt x="121044" y="104928"/>
                      <a:pt x="183109" y="150533"/>
                    </a:cubicBezTo>
                    <a:cubicBezTo>
                      <a:pt x="252718" y="201282"/>
                      <a:pt x="330213" y="243802"/>
                      <a:pt x="416281" y="258204"/>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17" name="Google Shape;217;p2"/>
            <p:cNvGrpSpPr/>
            <p:nvPr/>
          </p:nvGrpSpPr>
          <p:grpSpPr>
            <a:xfrm>
              <a:off x="7365415" y="2117064"/>
              <a:ext cx="1070534" cy="738263"/>
              <a:chOff x="7365415" y="2117064"/>
              <a:chExt cx="1070534" cy="738263"/>
            </a:xfrm>
          </p:grpSpPr>
          <p:sp>
            <p:nvSpPr>
              <p:cNvPr id="218" name="Google Shape;218;p2"/>
              <p:cNvSpPr/>
              <p:nvPr/>
            </p:nvSpPr>
            <p:spPr>
              <a:xfrm>
                <a:off x="7365415" y="2117407"/>
                <a:ext cx="1070191" cy="737920"/>
              </a:xfrm>
              <a:custGeom>
                <a:rect b="b" l="l" r="r" t="t"/>
                <a:pathLst>
                  <a:path extrusionOk="0" h="737920" w="1070191">
                    <a:moveTo>
                      <a:pt x="0" y="0"/>
                    </a:moveTo>
                    <a:cubicBezTo>
                      <a:pt x="209169" y="3086"/>
                      <a:pt x="457429" y="87097"/>
                      <a:pt x="644995" y="220485"/>
                    </a:cubicBezTo>
                    <a:cubicBezTo>
                      <a:pt x="832561" y="353530"/>
                      <a:pt x="1000925" y="543497"/>
                      <a:pt x="1070191" y="737921"/>
                    </a:cubicBezTo>
                    <a:cubicBezTo>
                      <a:pt x="921715" y="715975"/>
                      <a:pt x="763639" y="687172"/>
                      <a:pt x="618249" y="626821"/>
                    </a:cubicBezTo>
                    <a:cubicBezTo>
                      <a:pt x="387477" y="531152"/>
                      <a:pt x="185166" y="339128"/>
                      <a:pt x="92240" y="126530"/>
                    </a:cubicBezTo>
                    <a:cubicBezTo>
                      <a:pt x="71323" y="78867"/>
                      <a:pt x="32576" y="44234"/>
                      <a:pt x="0" y="0"/>
                    </a:cubicBezTo>
                    <a:close/>
                  </a:path>
                </a:pathLst>
              </a:custGeom>
              <a:solidFill>
                <a:srgbClr val="7D8C6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9" name="Google Shape;219;p2"/>
              <p:cNvSpPr/>
              <p:nvPr/>
            </p:nvSpPr>
            <p:spPr>
              <a:xfrm>
                <a:off x="7365415" y="2117064"/>
                <a:ext cx="1070534" cy="737577"/>
              </a:xfrm>
              <a:custGeom>
                <a:rect b="b" l="l" r="r" t="t"/>
                <a:pathLst>
                  <a:path extrusionOk="0" h="737577" w="1070534">
                    <a:moveTo>
                      <a:pt x="343" y="0"/>
                    </a:moveTo>
                    <a:cubicBezTo>
                      <a:pt x="23660" y="13373"/>
                      <a:pt x="46978" y="27432"/>
                      <a:pt x="70295" y="41148"/>
                    </a:cubicBezTo>
                    <a:cubicBezTo>
                      <a:pt x="93269" y="55207"/>
                      <a:pt x="116586" y="69266"/>
                      <a:pt x="139561" y="83325"/>
                    </a:cubicBezTo>
                    <a:cubicBezTo>
                      <a:pt x="162535" y="97727"/>
                      <a:pt x="185509" y="112128"/>
                      <a:pt x="208483" y="126530"/>
                    </a:cubicBezTo>
                    <a:lnTo>
                      <a:pt x="276721" y="170421"/>
                    </a:lnTo>
                    <a:cubicBezTo>
                      <a:pt x="299352" y="185509"/>
                      <a:pt x="321983" y="200253"/>
                      <a:pt x="344615" y="215341"/>
                    </a:cubicBezTo>
                    <a:lnTo>
                      <a:pt x="411823" y="261290"/>
                    </a:lnTo>
                    <a:lnTo>
                      <a:pt x="478689" y="307581"/>
                    </a:lnTo>
                    <a:lnTo>
                      <a:pt x="545211" y="354216"/>
                    </a:lnTo>
                    <a:cubicBezTo>
                      <a:pt x="633679" y="416624"/>
                      <a:pt x="721805" y="479717"/>
                      <a:pt x="809244" y="543497"/>
                    </a:cubicBezTo>
                    <a:cubicBezTo>
                      <a:pt x="896684" y="607276"/>
                      <a:pt x="983780" y="671741"/>
                      <a:pt x="1070534" y="736549"/>
                    </a:cubicBezTo>
                    <a:lnTo>
                      <a:pt x="1069848" y="737578"/>
                    </a:lnTo>
                    <a:cubicBezTo>
                      <a:pt x="982066" y="674141"/>
                      <a:pt x="894283" y="611048"/>
                      <a:pt x="805815" y="548297"/>
                    </a:cubicBezTo>
                    <a:cubicBezTo>
                      <a:pt x="717690" y="485546"/>
                      <a:pt x="629222" y="423138"/>
                      <a:pt x="539725" y="361760"/>
                    </a:cubicBezTo>
                    <a:lnTo>
                      <a:pt x="472859" y="315811"/>
                    </a:lnTo>
                    <a:lnTo>
                      <a:pt x="405651" y="270548"/>
                    </a:lnTo>
                    <a:lnTo>
                      <a:pt x="338100" y="225285"/>
                    </a:lnTo>
                    <a:cubicBezTo>
                      <a:pt x="315468" y="210198"/>
                      <a:pt x="293180" y="195110"/>
                      <a:pt x="270548" y="180023"/>
                    </a:cubicBezTo>
                    <a:lnTo>
                      <a:pt x="202997" y="134760"/>
                    </a:lnTo>
                    <a:cubicBezTo>
                      <a:pt x="180366" y="119672"/>
                      <a:pt x="157734" y="104927"/>
                      <a:pt x="135446" y="89840"/>
                    </a:cubicBezTo>
                    <a:lnTo>
                      <a:pt x="0" y="343"/>
                    </a:lnTo>
                    <a:lnTo>
                      <a:pt x="343" y="0"/>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20" name="Google Shape;220;p2"/>
            <p:cNvGrpSpPr/>
            <p:nvPr/>
          </p:nvGrpSpPr>
          <p:grpSpPr>
            <a:xfrm>
              <a:off x="6452616" y="393649"/>
              <a:ext cx="2368066" cy="1923668"/>
              <a:chOff x="6452616" y="393649"/>
              <a:chExt cx="2368066" cy="1923668"/>
            </a:xfrm>
          </p:grpSpPr>
          <p:sp>
            <p:nvSpPr>
              <p:cNvPr id="221" name="Google Shape;221;p2"/>
              <p:cNvSpPr/>
              <p:nvPr/>
            </p:nvSpPr>
            <p:spPr>
              <a:xfrm>
                <a:off x="6452616" y="618591"/>
                <a:ext cx="2176729" cy="1698726"/>
              </a:xfrm>
              <a:custGeom>
                <a:rect b="b" l="l" r="r" t="t"/>
                <a:pathLst>
                  <a:path extrusionOk="0" h="1698726" w="2176729">
                    <a:moveTo>
                      <a:pt x="0" y="1681239"/>
                    </a:moveTo>
                    <a:cubicBezTo>
                      <a:pt x="425539" y="1512189"/>
                      <a:pt x="829475" y="1280046"/>
                      <a:pt x="1200493" y="991324"/>
                    </a:cubicBezTo>
                    <a:cubicBezTo>
                      <a:pt x="1571511" y="702602"/>
                      <a:pt x="1894523" y="368960"/>
                      <a:pt x="2160613" y="0"/>
                    </a:cubicBezTo>
                    <a:lnTo>
                      <a:pt x="2176729" y="9601"/>
                    </a:lnTo>
                    <a:cubicBezTo>
                      <a:pt x="1909267" y="380619"/>
                      <a:pt x="1584541" y="715975"/>
                      <a:pt x="1211809" y="1005726"/>
                    </a:cubicBezTo>
                    <a:cubicBezTo>
                      <a:pt x="839076" y="1295819"/>
                      <a:pt x="433083" y="1528991"/>
                      <a:pt x="5486" y="1698727"/>
                    </a:cubicBezTo>
                    <a:lnTo>
                      <a:pt x="0" y="1681239"/>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2" name="Google Shape;222;p2"/>
              <p:cNvSpPr/>
              <p:nvPr/>
            </p:nvSpPr>
            <p:spPr>
              <a:xfrm>
                <a:off x="8379028" y="393649"/>
                <a:ext cx="441654" cy="532523"/>
              </a:xfrm>
              <a:custGeom>
                <a:rect b="b" l="l" r="r" t="t"/>
                <a:pathLst>
                  <a:path extrusionOk="0" h="532523" w="441654">
                    <a:moveTo>
                      <a:pt x="0" y="532524"/>
                    </a:moveTo>
                    <a:cubicBezTo>
                      <a:pt x="54864" y="311696"/>
                      <a:pt x="225285" y="106299"/>
                      <a:pt x="441655" y="0"/>
                    </a:cubicBezTo>
                    <a:cubicBezTo>
                      <a:pt x="380962" y="210884"/>
                      <a:pt x="199910" y="414566"/>
                      <a:pt x="0" y="532524"/>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3" name="Google Shape;223;p2"/>
              <p:cNvSpPr/>
              <p:nvPr/>
            </p:nvSpPr>
            <p:spPr>
              <a:xfrm>
                <a:off x="8149971" y="534238"/>
                <a:ext cx="122238" cy="575043"/>
              </a:xfrm>
              <a:custGeom>
                <a:rect b="b" l="l" r="r" t="t"/>
                <a:pathLst>
                  <a:path extrusionOk="0" h="575043" w="122238">
                    <a:moveTo>
                      <a:pt x="76809" y="575043"/>
                    </a:moveTo>
                    <a:cubicBezTo>
                      <a:pt x="153962" y="377190"/>
                      <a:pt x="131673" y="157734"/>
                      <a:pt x="18859" y="0"/>
                    </a:cubicBezTo>
                    <a:cubicBezTo>
                      <a:pt x="-15774" y="204711"/>
                      <a:pt x="-6173" y="398107"/>
                      <a:pt x="76809" y="575043"/>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4" name="Google Shape;224;p2"/>
              <p:cNvSpPr/>
              <p:nvPr/>
            </p:nvSpPr>
            <p:spPr>
              <a:xfrm>
                <a:off x="7909754" y="475945"/>
                <a:ext cx="184242" cy="779754"/>
              </a:xfrm>
              <a:custGeom>
                <a:rect b="b" l="l" r="r" t="t"/>
                <a:pathLst>
                  <a:path extrusionOk="0" h="779754" w="184242">
                    <a:moveTo>
                      <a:pt x="167864" y="779755"/>
                    </a:moveTo>
                    <a:cubicBezTo>
                      <a:pt x="216556" y="499605"/>
                      <a:pt x="155520" y="216370"/>
                      <a:pt x="186" y="0"/>
                    </a:cubicBezTo>
                    <a:cubicBezTo>
                      <a:pt x="-3586" y="276720"/>
                      <a:pt x="49907" y="541096"/>
                      <a:pt x="167864" y="779755"/>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5" name="Google Shape;225;p2"/>
              <p:cNvSpPr/>
              <p:nvPr/>
            </p:nvSpPr>
            <p:spPr>
              <a:xfrm>
                <a:off x="7683739" y="565099"/>
                <a:ext cx="284173" cy="810958"/>
              </a:xfrm>
              <a:custGeom>
                <a:rect b="b" l="l" r="r" t="t"/>
                <a:pathLst>
                  <a:path extrusionOk="0" h="810958" w="284173">
                    <a:moveTo>
                      <a:pt x="284151" y="810958"/>
                    </a:moveTo>
                    <a:cubicBezTo>
                      <a:pt x="285866" y="510921"/>
                      <a:pt x="187110" y="223228"/>
                      <a:pt x="6060" y="0"/>
                    </a:cubicBezTo>
                    <a:cubicBezTo>
                      <a:pt x="-27545" y="313411"/>
                      <a:pt x="80469" y="592531"/>
                      <a:pt x="284151" y="810958"/>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6" name="Google Shape;226;p2"/>
              <p:cNvSpPr/>
              <p:nvPr/>
            </p:nvSpPr>
            <p:spPr>
              <a:xfrm>
                <a:off x="7486099" y="853135"/>
                <a:ext cx="342917" cy="617219"/>
              </a:xfrm>
              <a:custGeom>
                <a:rect b="b" l="l" r="r" t="t"/>
                <a:pathLst>
                  <a:path extrusionOk="0" h="617219" w="342917">
                    <a:moveTo>
                      <a:pt x="342917" y="617220"/>
                    </a:moveTo>
                    <a:cubicBezTo>
                      <a:pt x="288053" y="381991"/>
                      <a:pt x="169067" y="167678"/>
                      <a:pt x="17" y="0"/>
                    </a:cubicBezTo>
                    <a:cubicBezTo>
                      <a:pt x="-1697" y="265747"/>
                      <a:pt x="125518" y="477317"/>
                      <a:pt x="342917" y="617220"/>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7" name="Google Shape;227;p2"/>
              <p:cNvSpPr/>
              <p:nvPr/>
            </p:nvSpPr>
            <p:spPr>
              <a:xfrm>
                <a:off x="7286548" y="1202893"/>
                <a:ext cx="381305" cy="400850"/>
              </a:xfrm>
              <a:custGeom>
                <a:rect b="b" l="l" r="r" t="t"/>
                <a:pathLst>
                  <a:path extrusionOk="0" h="400850" w="381305">
                    <a:moveTo>
                      <a:pt x="381305" y="400850"/>
                    </a:moveTo>
                    <a:cubicBezTo>
                      <a:pt x="325069" y="217742"/>
                      <a:pt x="183795" y="69266"/>
                      <a:pt x="0" y="0"/>
                    </a:cubicBezTo>
                    <a:cubicBezTo>
                      <a:pt x="45606" y="184137"/>
                      <a:pt x="191338" y="351815"/>
                      <a:pt x="381305" y="400850"/>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8" name="Google Shape;228;p2"/>
              <p:cNvSpPr/>
              <p:nvPr/>
            </p:nvSpPr>
            <p:spPr>
              <a:xfrm>
                <a:off x="7076351" y="1538944"/>
                <a:ext cx="430682" cy="198895"/>
              </a:xfrm>
              <a:custGeom>
                <a:rect b="b" l="l" r="r" t="t"/>
                <a:pathLst>
                  <a:path extrusionOk="0" h="198895" w="430682">
                    <a:moveTo>
                      <a:pt x="430682" y="193386"/>
                    </a:moveTo>
                    <a:cubicBezTo>
                      <a:pt x="337414" y="65485"/>
                      <a:pt x="172822" y="-7896"/>
                      <a:pt x="0" y="677"/>
                    </a:cubicBezTo>
                    <a:cubicBezTo>
                      <a:pt x="69266" y="148466"/>
                      <a:pt x="251689" y="220133"/>
                      <a:pt x="430682" y="193386"/>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9" name="Google Shape;229;p2"/>
              <p:cNvSpPr/>
              <p:nvPr/>
            </p:nvSpPr>
            <p:spPr>
              <a:xfrm>
                <a:off x="8218893" y="995052"/>
                <a:ext cx="497205" cy="145945"/>
              </a:xfrm>
              <a:custGeom>
                <a:rect b="b" l="l" r="r" t="t"/>
                <a:pathLst>
                  <a:path extrusionOk="0" h="145945" w="497205">
                    <a:moveTo>
                      <a:pt x="497205" y="34676"/>
                    </a:moveTo>
                    <a:cubicBezTo>
                      <a:pt x="346672" y="-30818"/>
                      <a:pt x="146419" y="-1671"/>
                      <a:pt x="0" y="106342"/>
                    </a:cubicBezTo>
                    <a:cubicBezTo>
                      <a:pt x="145733" y="181437"/>
                      <a:pt x="351130" y="145433"/>
                      <a:pt x="497205" y="34676"/>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0" name="Google Shape;230;p2"/>
              <p:cNvSpPr/>
              <p:nvPr/>
            </p:nvSpPr>
            <p:spPr>
              <a:xfrm>
                <a:off x="8080019" y="1225648"/>
                <a:ext cx="641565" cy="124611"/>
              </a:xfrm>
              <a:custGeom>
                <a:rect b="b" l="l" r="r" t="t"/>
                <a:pathLst>
                  <a:path extrusionOk="0" h="124611" w="641565">
                    <a:moveTo>
                      <a:pt x="641566" y="87316"/>
                    </a:moveTo>
                    <a:cubicBezTo>
                      <a:pt x="454000" y="-5267"/>
                      <a:pt x="221513" y="-25156"/>
                      <a:pt x="0" y="32109"/>
                    </a:cubicBezTo>
                    <a:cubicBezTo>
                      <a:pt x="189624" y="132236"/>
                      <a:pt x="414909" y="151781"/>
                      <a:pt x="641566" y="87316"/>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1" name="Google Shape;231;p2"/>
              <p:cNvSpPr/>
              <p:nvPr/>
            </p:nvSpPr>
            <p:spPr>
              <a:xfrm>
                <a:off x="7951774" y="1349700"/>
                <a:ext cx="688886" cy="163107"/>
              </a:xfrm>
              <a:custGeom>
                <a:rect b="b" l="l" r="r" t="t"/>
                <a:pathLst>
                  <a:path extrusionOk="0" h="163107" w="688886">
                    <a:moveTo>
                      <a:pt x="688886" y="152888"/>
                    </a:moveTo>
                    <a:cubicBezTo>
                      <a:pt x="504406" y="16756"/>
                      <a:pt x="247917" y="-32278"/>
                      <a:pt x="0" y="21214"/>
                    </a:cubicBezTo>
                    <a:cubicBezTo>
                      <a:pt x="194425" y="138486"/>
                      <a:pt x="444742" y="185806"/>
                      <a:pt x="688886" y="152888"/>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2" name="Google Shape;232;p2"/>
              <p:cNvSpPr/>
              <p:nvPr/>
            </p:nvSpPr>
            <p:spPr>
              <a:xfrm>
                <a:off x="7838960" y="1459690"/>
                <a:ext cx="593217" cy="227053"/>
              </a:xfrm>
              <a:custGeom>
                <a:rect b="b" l="l" r="r" t="t"/>
                <a:pathLst>
                  <a:path extrusionOk="0" h="227053" w="593217">
                    <a:moveTo>
                      <a:pt x="593217" y="217776"/>
                    </a:moveTo>
                    <a:cubicBezTo>
                      <a:pt x="462572" y="53184"/>
                      <a:pt x="230771" y="-28426"/>
                      <a:pt x="0" y="8950"/>
                    </a:cubicBezTo>
                    <a:cubicBezTo>
                      <a:pt x="141960" y="183486"/>
                      <a:pt x="346672" y="254124"/>
                      <a:pt x="593217" y="217776"/>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3" name="Google Shape;233;p2"/>
              <p:cNvSpPr/>
              <p:nvPr/>
            </p:nvSpPr>
            <p:spPr>
              <a:xfrm>
                <a:off x="7659281" y="1617802"/>
                <a:ext cx="522922" cy="246888"/>
              </a:xfrm>
              <a:custGeom>
                <a:rect b="b" l="l" r="r" t="t"/>
                <a:pathLst>
                  <a:path extrusionOk="0" h="246888" w="522922">
                    <a:moveTo>
                      <a:pt x="522923" y="246888"/>
                    </a:moveTo>
                    <a:cubicBezTo>
                      <a:pt x="380276" y="105613"/>
                      <a:pt x="195453" y="18174"/>
                      <a:pt x="0" y="0"/>
                    </a:cubicBezTo>
                    <a:cubicBezTo>
                      <a:pt x="148475" y="172479"/>
                      <a:pt x="303467" y="224943"/>
                      <a:pt x="522923" y="246888"/>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4" name="Google Shape;234;p2"/>
              <p:cNvSpPr/>
              <p:nvPr/>
            </p:nvSpPr>
            <p:spPr>
              <a:xfrm>
                <a:off x="7505319" y="1731017"/>
                <a:ext cx="444741" cy="275290"/>
              </a:xfrm>
              <a:custGeom>
                <a:rect b="b" l="l" r="r" t="t"/>
                <a:pathLst>
                  <a:path extrusionOk="0" h="275290" w="444741">
                    <a:moveTo>
                      <a:pt x="444741" y="275290"/>
                    </a:moveTo>
                    <a:cubicBezTo>
                      <a:pt x="392963" y="96640"/>
                      <a:pt x="201282" y="-20632"/>
                      <a:pt x="0" y="3028"/>
                    </a:cubicBezTo>
                    <a:cubicBezTo>
                      <a:pt x="98755" y="139159"/>
                      <a:pt x="269177" y="242372"/>
                      <a:pt x="444741" y="275290"/>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35" name="Google Shape;235;p2"/>
            <p:cNvGrpSpPr/>
            <p:nvPr/>
          </p:nvGrpSpPr>
          <p:grpSpPr>
            <a:xfrm>
              <a:off x="4444593" y="767753"/>
              <a:ext cx="1029385" cy="1090421"/>
              <a:chOff x="4444593" y="767753"/>
              <a:chExt cx="1029385" cy="1090421"/>
            </a:xfrm>
          </p:grpSpPr>
          <p:sp>
            <p:nvSpPr>
              <p:cNvPr id="236" name="Google Shape;236;p2"/>
              <p:cNvSpPr/>
              <p:nvPr/>
            </p:nvSpPr>
            <p:spPr>
              <a:xfrm>
                <a:off x="4444936" y="767753"/>
                <a:ext cx="1028014" cy="1089736"/>
              </a:xfrm>
              <a:custGeom>
                <a:rect b="b" l="l" r="r" t="t"/>
                <a:pathLst>
                  <a:path extrusionOk="0" h="1089736" w="1028014">
                    <a:moveTo>
                      <a:pt x="1028014" y="1089736"/>
                    </a:moveTo>
                    <a:cubicBezTo>
                      <a:pt x="764324" y="1063676"/>
                      <a:pt x="486575" y="926516"/>
                      <a:pt x="308267" y="730377"/>
                    </a:cubicBezTo>
                    <a:cubicBezTo>
                      <a:pt x="129959" y="534238"/>
                      <a:pt x="1029" y="265062"/>
                      <a:pt x="0" y="0"/>
                    </a:cubicBezTo>
                    <a:cubicBezTo>
                      <a:pt x="178651" y="44577"/>
                      <a:pt x="365874" y="99441"/>
                      <a:pt x="523608" y="194424"/>
                    </a:cubicBezTo>
                    <a:cubicBezTo>
                      <a:pt x="773925" y="345300"/>
                      <a:pt x="944347" y="620992"/>
                      <a:pt x="967664" y="912457"/>
                    </a:cubicBezTo>
                    <a:cubicBezTo>
                      <a:pt x="973150" y="977951"/>
                      <a:pt x="1006754" y="1028014"/>
                      <a:pt x="1028014" y="1089736"/>
                    </a:cubicBezTo>
                    <a:close/>
                  </a:path>
                </a:pathLst>
              </a:custGeom>
              <a:solidFill>
                <a:srgbClr val="A6BA8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7" name="Google Shape;237;p2"/>
              <p:cNvSpPr/>
              <p:nvPr/>
            </p:nvSpPr>
            <p:spPr>
              <a:xfrm>
                <a:off x="4444593" y="768438"/>
                <a:ext cx="1029385" cy="1089736"/>
              </a:xfrm>
              <a:custGeom>
                <a:rect b="b" l="l" r="r" t="t"/>
                <a:pathLst>
                  <a:path extrusionOk="0" h="1089736" w="1029385">
                    <a:moveTo>
                      <a:pt x="1027671" y="1089736"/>
                    </a:moveTo>
                    <a:cubicBezTo>
                      <a:pt x="1004011" y="1069505"/>
                      <a:pt x="980694" y="1048588"/>
                      <a:pt x="957377" y="1028014"/>
                    </a:cubicBezTo>
                    <a:cubicBezTo>
                      <a:pt x="934403" y="1007097"/>
                      <a:pt x="911085" y="985838"/>
                      <a:pt x="888454" y="964578"/>
                    </a:cubicBezTo>
                    <a:cubicBezTo>
                      <a:pt x="865823" y="943318"/>
                      <a:pt x="843191" y="921715"/>
                      <a:pt x="820560" y="900113"/>
                    </a:cubicBezTo>
                    <a:lnTo>
                      <a:pt x="753694" y="834619"/>
                    </a:lnTo>
                    <a:cubicBezTo>
                      <a:pt x="731749" y="812330"/>
                      <a:pt x="709803" y="790385"/>
                      <a:pt x="687857" y="768096"/>
                    </a:cubicBezTo>
                    <a:lnTo>
                      <a:pt x="622706" y="700202"/>
                    </a:lnTo>
                    <a:lnTo>
                      <a:pt x="558927" y="631622"/>
                    </a:lnTo>
                    <a:lnTo>
                      <a:pt x="495491" y="562699"/>
                    </a:lnTo>
                    <a:cubicBezTo>
                      <a:pt x="411137" y="470802"/>
                      <a:pt x="327812" y="377876"/>
                      <a:pt x="245174" y="284264"/>
                    </a:cubicBezTo>
                    <a:cubicBezTo>
                      <a:pt x="162878" y="190310"/>
                      <a:pt x="81267" y="96012"/>
                      <a:pt x="0" y="1029"/>
                    </a:cubicBezTo>
                    <a:lnTo>
                      <a:pt x="1371" y="0"/>
                    </a:lnTo>
                    <a:cubicBezTo>
                      <a:pt x="84353" y="93269"/>
                      <a:pt x="167678" y="186195"/>
                      <a:pt x="251688" y="278435"/>
                    </a:cubicBezTo>
                    <a:cubicBezTo>
                      <a:pt x="335356" y="371018"/>
                      <a:pt x="420053" y="462572"/>
                      <a:pt x="505778" y="553441"/>
                    </a:cubicBezTo>
                    <a:lnTo>
                      <a:pt x="570243" y="620992"/>
                    </a:lnTo>
                    <a:lnTo>
                      <a:pt x="635394" y="688200"/>
                    </a:lnTo>
                    <a:lnTo>
                      <a:pt x="700888" y="755066"/>
                    </a:lnTo>
                    <a:cubicBezTo>
                      <a:pt x="722833" y="777354"/>
                      <a:pt x="744436" y="799643"/>
                      <a:pt x="766039" y="821931"/>
                    </a:cubicBezTo>
                    <a:lnTo>
                      <a:pt x="831533" y="888797"/>
                    </a:lnTo>
                    <a:cubicBezTo>
                      <a:pt x="853478" y="911085"/>
                      <a:pt x="875424" y="933031"/>
                      <a:pt x="897369" y="955319"/>
                    </a:cubicBezTo>
                    <a:lnTo>
                      <a:pt x="1029386" y="1088022"/>
                    </a:lnTo>
                    <a:lnTo>
                      <a:pt x="1027671" y="1089736"/>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8" name="Google Shape;238;p2"/>
              <p:cNvSpPr/>
              <p:nvPr/>
            </p:nvSpPr>
            <p:spPr>
              <a:xfrm>
                <a:off x="4916424" y="1093165"/>
                <a:ext cx="86753" cy="295236"/>
              </a:xfrm>
              <a:custGeom>
                <a:rect b="b" l="l" r="r" t="t"/>
                <a:pathLst>
                  <a:path extrusionOk="0" h="295236" w="86753">
                    <a:moveTo>
                      <a:pt x="85039" y="295237"/>
                    </a:moveTo>
                    <a:cubicBezTo>
                      <a:pt x="80924" y="290093"/>
                      <a:pt x="77153" y="284607"/>
                      <a:pt x="73381" y="279464"/>
                    </a:cubicBezTo>
                    <a:cubicBezTo>
                      <a:pt x="69952" y="273977"/>
                      <a:pt x="66180" y="268491"/>
                      <a:pt x="63094" y="263004"/>
                    </a:cubicBezTo>
                    <a:cubicBezTo>
                      <a:pt x="59665" y="257518"/>
                      <a:pt x="56921" y="251689"/>
                      <a:pt x="53492" y="245859"/>
                    </a:cubicBezTo>
                    <a:cubicBezTo>
                      <a:pt x="50406" y="240030"/>
                      <a:pt x="47663" y="234201"/>
                      <a:pt x="44920" y="228371"/>
                    </a:cubicBezTo>
                    <a:cubicBezTo>
                      <a:pt x="39434" y="216370"/>
                      <a:pt x="34976" y="204368"/>
                      <a:pt x="31204" y="191681"/>
                    </a:cubicBezTo>
                    <a:cubicBezTo>
                      <a:pt x="27432" y="179337"/>
                      <a:pt x="24003" y="166649"/>
                      <a:pt x="20917" y="153962"/>
                    </a:cubicBezTo>
                    <a:cubicBezTo>
                      <a:pt x="17488" y="141275"/>
                      <a:pt x="14745" y="128588"/>
                      <a:pt x="12002" y="115900"/>
                    </a:cubicBezTo>
                    <a:cubicBezTo>
                      <a:pt x="9601" y="103213"/>
                      <a:pt x="7201" y="90183"/>
                      <a:pt x="5486" y="77495"/>
                    </a:cubicBezTo>
                    <a:cubicBezTo>
                      <a:pt x="2057" y="51778"/>
                      <a:pt x="0" y="25718"/>
                      <a:pt x="0" y="0"/>
                    </a:cubicBezTo>
                    <a:lnTo>
                      <a:pt x="1715" y="0"/>
                    </a:lnTo>
                    <a:cubicBezTo>
                      <a:pt x="4458" y="25718"/>
                      <a:pt x="8573" y="51092"/>
                      <a:pt x="14059" y="76124"/>
                    </a:cubicBezTo>
                    <a:cubicBezTo>
                      <a:pt x="16802" y="88468"/>
                      <a:pt x="19888" y="101156"/>
                      <a:pt x="23317" y="113500"/>
                    </a:cubicBezTo>
                    <a:cubicBezTo>
                      <a:pt x="26746" y="125844"/>
                      <a:pt x="30175" y="138189"/>
                      <a:pt x="34290" y="150190"/>
                    </a:cubicBezTo>
                    <a:cubicBezTo>
                      <a:pt x="38405" y="162192"/>
                      <a:pt x="42863" y="174193"/>
                      <a:pt x="47663" y="186195"/>
                    </a:cubicBezTo>
                    <a:cubicBezTo>
                      <a:pt x="52464" y="197853"/>
                      <a:pt x="56921" y="209855"/>
                      <a:pt x="61379" y="221856"/>
                    </a:cubicBezTo>
                    <a:lnTo>
                      <a:pt x="67894" y="240030"/>
                    </a:lnTo>
                    <a:cubicBezTo>
                      <a:pt x="69952" y="246202"/>
                      <a:pt x="72352" y="252032"/>
                      <a:pt x="74409" y="258204"/>
                    </a:cubicBezTo>
                    <a:cubicBezTo>
                      <a:pt x="76810" y="264376"/>
                      <a:pt x="78867" y="270205"/>
                      <a:pt x="80924" y="276377"/>
                    </a:cubicBezTo>
                    <a:cubicBezTo>
                      <a:pt x="82982" y="282550"/>
                      <a:pt x="85039" y="288722"/>
                      <a:pt x="86754" y="294894"/>
                    </a:cubicBezTo>
                    <a:lnTo>
                      <a:pt x="85039" y="295237"/>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9" name="Google Shape;239;p2"/>
              <p:cNvSpPr/>
              <p:nvPr/>
            </p:nvSpPr>
            <p:spPr>
              <a:xfrm>
                <a:off x="4605756" y="1214851"/>
                <a:ext cx="299351" cy="82681"/>
              </a:xfrm>
              <a:custGeom>
                <a:rect b="b" l="l" r="r" t="t"/>
                <a:pathLst>
                  <a:path extrusionOk="0" h="82681" w="299351">
                    <a:moveTo>
                      <a:pt x="297980" y="82682"/>
                    </a:moveTo>
                    <a:cubicBezTo>
                      <a:pt x="276035" y="68280"/>
                      <a:pt x="252032" y="59707"/>
                      <a:pt x="227685" y="51135"/>
                    </a:cubicBezTo>
                    <a:cubicBezTo>
                      <a:pt x="224600" y="50106"/>
                      <a:pt x="221513" y="48735"/>
                      <a:pt x="218427" y="48049"/>
                    </a:cubicBezTo>
                    <a:lnTo>
                      <a:pt x="209169" y="44620"/>
                    </a:lnTo>
                    <a:lnTo>
                      <a:pt x="199911" y="41191"/>
                    </a:lnTo>
                    <a:cubicBezTo>
                      <a:pt x="196824" y="40162"/>
                      <a:pt x="193739" y="38791"/>
                      <a:pt x="190995" y="37762"/>
                    </a:cubicBezTo>
                    <a:cubicBezTo>
                      <a:pt x="184823" y="35362"/>
                      <a:pt x="178994" y="33304"/>
                      <a:pt x="172821" y="31247"/>
                    </a:cubicBezTo>
                    <a:cubicBezTo>
                      <a:pt x="166649" y="29189"/>
                      <a:pt x="160477" y="27475"/>
                      <a:pt x="154305" y="25417"/>
                    </a:cubicBezTo>
                    <a:cubicBezTo>
                      <a:pt x="148133" y="23703"/>
                      <a:pt x="141618" y="21988"/>
                      <a:pt x="135446" y="20617"/>
                    </a:cubicBezTo>
                    <a:cubicBezTo>
                      <a:pt x="129273" y="19245"/>
                      <a:pt x="122758" y="17531"/>
                      <a:pt x="116586" y="16502"/>
                    </a:cubicBezTo>
                    <a:lnTo>
                      <a:pt x="106985" y="14445"/>
                    </a:lnTo>
                    <a:lnTo>
                      <a:pt x="97383" y="12730"/>
                    </a:lnTo>
                    <a:cubicBezTo>
                      <a:pt x="90869" y="11359"/>
                      <a:pt x="84696" y="10673"/>
                      <a:pt x="78181" y="9644"/>
                    </a:cubicBezTo>
                    <a:cubicBezTo>
                      <a:pt x="52464" y="5872"/>
                      <a:pt x="26403" y="4158"/>
                      <a:pt x="0" y="3815"/>
                    </a:cubicBezTo>
                    <a:lnTo>
                      <a:pt x="0" y="2100"/>
                    </a:lnTo>
                    <a:cubicBezTo>
                      <a:pt x="26060" y="-300"/>
                      <a:pt x="52806" y="-643"/>
                      <a:pt x="79210" y="1072"/>
                    </a:cubicBezTo>
                    <a:cubicBezTo>
                      <a:pt x="85725" y="1757"/>
                      <a:pt x="92583" y="2100"/>
                      <a:pt x="99098" y="2786"/>
                    </a:cubicBezTo>
                    <a:lnTo>
                      <a:pt x="109042" y="3815"/>
                    </a:lnTo>
                    <a:lnTo>
                      <a:pt x="118986" y="5186"/>
                    </a:lnTo>
                    <a:cubicBezTo>
                      <a:pt x="125501" y="5872"/>
                      <a:pt x="132017" y="7244"/>
                      <a:pt x="138531" y="8272"/>
                    </a:cubicBezTo>
                    <a:cubicBezTo>
                      <a:pt x="145047" y="9644"/>
                      <a:pt x="151562" y="10673"/>
                      <a:pt x="158077" y="12044"/>
                    </a:cubicBezTo>
                    <a:cubicBezTo>
                      <a:pt x="171107" y="14788"/>
                      <a:pt x="184137" y="17874"/>
                      <a:pt x="196824" y="21303"/>
                    </a:cubicBezTo>
                    <a:cubicBezTo>
                      <a:pt x="203340" y="23017"/>
                      <a:pt x="209512" y="25075"/>
                      <a:pt x="216027" y="27132"/>
                    </a:cubicBezTo>
                    <a:cubicBezTo>
                      <a:pt x="222199" y="29532"/>
                      <a:pt x="228371" y="31933"/>
                      <a:pt x="234543" y="34676"/>
                    </a:cubicBezTo>
                    <a:cubicBezTo>
                      <a:pt x="246545" y="40162"/>
                      <a:pt x="258546" y="45991"/>
                      <a:pt x="269862" y="53535"/>
                    </a:cubicBezTo>
                    <a:cubicBezTo>
                      <a:pt x="281178" y="61079"/>
                      <a:pt x="291808" y="69994"/>
                      <a:pt x="299352" y="81310"/>
                    </a:cubicBezTo>
                    <a:lnTo>
                      <a:pt x="297980" y="82682"/>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0" name="Google Shape;240;p2"/>
              <p:cNvSpPr/>
              <p:nvPr/>
            </p:nvSpPr>
            <p:spPr>
              <a:xfrm>
                <a:off x="4547463" y="1060246"/>
                <a:ext cx="211226" cy="67551"/>
              </a:xfrm>
              <a:custGeom>
                <a:rect b="b" l="l" r="r" t="t"/>
                <a:pathLst>
                  <a:path extrusionOk="0" h="67551" w="211226">
                    <a:moveTo>
                      <a:pt x="211226" y="67551"/>
                    </a:moveTo>
                    <a:cubicBezTo>
                      <a:pt x="206426" y="66866"/>
                      <a:pt x="201968" y="66180"/>
                      <a:pt x="197168" y="65151"/>
                    </a:cubicBezTo>
                    <a:cubicBezTo>
                      <a:pt x="192710" y="64122"/>
                      <a:pt x="187909" y="63094"/>
                      <a:pt x="183452" y="62065"/>
                    </a:cubicBezTo>
                    <a:cubicBezTo>
                      <a:pt x="178994" y="61036"/>
                      <a:pt x="174536" y="59665"/>
                      <a:pt x="170078" y="58636"/>
                    </a:cubicBezTo>
                    <a:cubicBezTo>
                      <a:pt x="165621" y="57264"/>
                      <a:pt x="161163" y="56236"/>
                      <a:pt x="156705" y="54864"/>
                    </a:cubicBezTo>
                    <a:cubicBezTo>
                      <a:pt x="147790" y="52121"/>
                      <a:pt x="139217" y="49035"/>
                      <a:pt x="130988" y="45606"/>
                    </a:cubicBezTo>
                    <a:cubicBezTo>
                      <a:pt x="122415" y="42177"/>
                      <a:pt x="113843" y="38748"/>
                      <a:pt x="105270" y="35319"/>
                    </a:cubicBezTo>
                    <a:cubicBezTo>
                      <a:pt x="96698" y="32233"/>
                      <a:pt x="87782" y="29147"/>
                      <a:pt x="79210" y="26403"/>
                    </a:cubicBezTo>
                    <a:cubicBezTo>
                      <a:pt x="70637" y="23317"/>
                      <a:pt x="61722" y="20574"/>
                      <a:pt x="53150" y="17831"/>
                    </a:cubicBezTo>
                    <a:cubicBezTo>
                      <a:pt x="35661" y="12002"/>
                      <a:pt x="17831" y="6858"/>
                      <a:pt x="0" y="1715"/>
                    </a:cubicBezTo>
                    <a:lnTo>
                      <a:pt x="343" y="0"/>
                    </a:lnTo>
                    <a:cubicBezTo>
                      <a:pt x="18860" y="2400"/>
                      <a:pt x="37033" y="5829"/>
                      <a:pt x="55207" y="9258"/>
                    </a:cubicBezTo>
                    <a:cubicBezTo>
                      <a:pt x="64465" y="10973"/>
                      <a:pt x="73380" y="13030"/>
                      <a:pt x="82296" y="15088"/>
                    </a:cubicBezTo>
                    <a:cubicBezTo>
                      <a:pt x="91211" y="17145"/>
                      <a:pt x="100470" y="19545"/>
                      <a:pt x="109385" y="21946"/>
                    </a:cubicBezTo>
                    <a:cubicBezTo>
                      <a:pt x="113843" y="23317"/>
                      <a:pt x="118301" y="24346"/>
                      <a:pt x="122758" y="25375"/>
                    </a:cubicBezTo>
                    <a:lnTo>
                      <a:pt x="136131" y="28804"/>
                    </a:lnTo>
                    <a:cubicBezTo>
                      <a:pt x="140589" y="30175"/>
                      <a:pt x="145047" y="31547"/>
                      <a:pt x="149504" y="32918"/>
                    </a:cubicBezTo>
                    <a:cubicBezTo>
                      <a:pt x="153962" y="34633"/>
                      <a:pt x="158077" y="36347"/>
                      <a:pt x="162534" y="38062"/>
                    </a:cubicBezTo>
                    <a:cubicBezTo>
                      <a:pt x="171107" y="41834"/>
                      <a:pt x="179337" y="45949"/>
                      <a:pt x="187566" y="50406"/>
                    </a:cubicBezTo>
                    <a:cubicBezTo>
                      <a:pt x="195796" y="54864"/>
                      <a:pt x="203682" y="60008"/>
                      <a:pt x="211226" y="65837"/>
                    </a:cubicBezTo>
                    <a:lnTo>
                      <a:pt x="211226" y="67551"/>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1" name="Google Shape;241;p2"/>
              <p:cNvSpPr/>
              <p:nvPr/>
            </p:nvSpPr>
            <p:spPr>
              <a:xfrm>
                <a:off x="4668164" y="894283"/>
                <a:ext cx="29146" cy="152590"/>
              </a:xfrm>
              <a:custGeom>
                <a:rect b="b" l="l" r="r" t="t"/>
                <a:pathLst>
                  <a:path extrusionOk="0" h="152590" w="29146">
                    <a:moveTo>
                      <a:pt x="27432" y="152591"/>
                    </a:moveTo>
                    <a:cubicBezTo>
                      <a:pt x="25032" y="149847"/>
                      <a:pt x="23317" y="147104"/>
                      <a:pt x="21260" y="144361"/>
                    </a:cubicBezTo>
                    <a:cubicBezTo>
                      <a:pt x="19545" y="141618"/>
                      <a:pt x="17831" y="138532"/>
                      <a:pt x="16116" y="135788"/>
                    </a:cubicBezTo>
                    <a:cubicBezTo>
                      <a:pt x="14745" y="132702"/>
                      <a:pt x="13030" y="129959"/>
                      <a:pt x="11659" y="126873"/>
                    </a:cubicBezTo>
                    <a:cubicBezTo>
                      <a:pt x="10287" y="123787"/>
                      <a:pt x="9258" y="120701"/>
                      <a:pt x="8230" y="117615"/>
                    </a:cubicBezTo>
                    <a:cubicBezTo>
                      <a:pt x="7201" y="114529"/>
                      <a:pt x="6172" y="111443"/>
                      <a:pt x="5487" y="108014"/>
                    </a:cubicBezTo>
                    <a:cubicBezTo>
                      <a:pt x="4801" y="104927"/>
                      <a:pt x="4115" y="101498"/>
                      <a:pt x="3772" y="98412"/>
                    </a:cubicBezTo>
                    <a:lnTo>
                      <a:pt x="2743" y="88468"/>
                    </a:lnTo>
                    <a:cubicBezTo>
                      <a:pt x="2400" y="85039"/>
                      <a:pt x="2058" y="81953"/>
                      <a:pt x="1715" y="78524"/>
                    </a:cubicBezTo>
                    <a:lnTo>
                      <a:pt x="1029" y="68580"/>
                    </a:lnTo>
                    <a:lnTo>
                      <a:pt x="343" y="58636"/>
                    </a:lnTo>
                    <a:lnTo>
                      <a:pt x="0" y="48692"/>
                    </a:lnTo>
                    <a:lnTo>
                      <a:pt x="0" y="38748"/>
                    </a:lnTo>
                    <a:cubicBezTo>
                      <a:pt x="343" y="25718"/>
                      <a:pt x="1029" y="12687"/>
                      <a:pt x="3086" y="0"/>
                    </a:cubicBezTo>
                    <a:lnTo>
                      <a:pt x="4801" y="0"/>
                    </a:lnTo>
                    <a:cubicBezTo>
                      <a:pt x="5829" y="13030"/>
                      <a:pt x="6858" y="25718"/>
                      <a:pt x="8916" y="38405"/>
                    </a:cubicBezTo>
                    <a:lnTo>
                      <a:pt x="10287" y="48006"/>
                    </a:lnTo>
                    <a:lnTo>
                      <a:pt x="12002" y="57264"/>
                    </a:lnTo>
                    <a:lnTo>
                      <a:pt x="13716" y="66523"/>
                    </a:lnTo>
                    <a:lnTo>
                      <a:pt x="15774" y="75781"/>
                    </a:lnTo>
                    <a:cubicBezTo>
                      <a:pt x="16459" y="78867"/>
                      <a:pt x="17145" y="81953"/>
                      <a:pt x="18174" y="85039"/>
                    </a:cubicBezTo>
                    <a:lnTo>
                      <a:pt x="20917" y="94298"/>
                    </a:lnTo>
                    <a:cubicBezTo>
                      <a:pt x="22632" y="100470"/>
                      <a:pt x="24346" y="106299"/>
                      <a:pt x="25375" y="112471"/>
                    </a:cubicBezTo>
                    <a:cubicBezTo>
                      <a:pt x="26061" y="115557"/>
                      <a:pt x="26403" y="118643"/>
                      <a:pt x="26746" y="121730"/>
                    </a:cubicBezTo>
                    <a:cubicBezTo>
                      <a:pt x="27089" y="124816"/>
                      <a:pt x="27775" y="127902"/>
                      <a:pt x="28118" y="131331"/>
                    </a:cubicBezTo>
                    <a:cubicBezTo>
                      <a:pt x="28461" y="134417"/>
                      <a:pt x="28804" y="137846"/>
                      <a:pt x="28804" y="140932"/>
                    </a:cubicBezTo>
                    <a:cubicBezTo>
                      <a:pt x="29147" y="144361"/>
                      <a:pt x="29147" y="147447"/>
                      <a:pt x="29147" y="150876"/>
                    </a:cubicBezTo>
                    <a:lnTo>
                      <a:pt x="27432" y="152591"/>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2" name="Google Shape;242;p2"/>
              <p:cNvSpPr/>
              <p:nvPr/>
            </p:nvSpPr>
            <p:spPr>
              <a:xfrm>
                <a:off x="4831727" y="1454238"/>
                <a:ext cx="270205" cy="46634"/>
              </a:xfrm>
              <a:custGeom>
                <a:rect b="b" l="l" r="r" t="t"/>
                <a:pathLst>
                  <a:path extrusionOk="0" h="46634" w="270205">
                    <a:moveTo>
                      <a:pt x="269177" y="46634"/>
                    </a:moveTo>
                    <a:cubicBezTo>
                      <a:pt x="248603" y="35662"/>
                      <a:pt x="227000" y="33261"/>
                      <a:pt x="204369" y="30175"/>
                    </a:cubicBezTo>
                    <a:cubicBezTo>
                      <a:pt x="193053" y="28461"/>
                      <a:pt x="181737" y="26746"/>
                      <a:pt x="170764" y="24346"/>
                    </a:cubicBezTo>
                    <a:cubicBezTo>
                      <a:pt x="159449" y="21946"/>
                      <a:pt x="148476" y="19888"/>
                      <a:pt x="137160" y="17831"/>
                    </a:cubicBezTo>
                    <a:cubicBezTo>
                      <a:pt x="125844" y="16116"/>
                      <a:pt x="114529" y="14402"/>
                      <a:pt x="103213" y="13030"/>
                    </a:cubicBezTo>
                    <a:cubicBezTo>
                      <a:pt x="91897" y="11659"/>
                      <a:pt x="80582" y="10287"/>
                      <a:pt x="68923" y="8915"/>
                    </a:cubicBezTo>
                    <a:cubicBezTo>
                      <a:pt x="45949" y="6172"/>
                      <a:pt x="23317" y="4801"/>
                      <a:pt x="0" y="3429"/>
                    </a:cubicBezTo>
                    <a:lnTo>
                      <a:pt x="0" y="1715"/>
                    </a:lnTo>
                    <a:cubicBezTo>
                      <a:pt x="22974" y="343"/>
                      <a:pt x="46292" y="0"/>
                      <a:pt x="69266" y="0"/>
                    </a:cubicBezTo>
                    <a:cubicBezTo>
                      <a:pt x="80925" y="0"/>
                      <a:pt x="92240" y="686"/>
                      <a:pt x="103899" y="1029"/>
                    </a:cubicBezTo>
                    <a:cubicBezTo>
                      <a:pt x="115557" y="1715"/>
                      <a:pt x="126873" y="2400"/>
                      <a:pt x="138532" y="3429"/>
                    </a:cubicBezTo>
                    <a:cubicBezTo>
                      <a:pt x="150190" y="4458"/>
                      <a:pt x="161506" y="5486"/>
                      <a:pt x="173165" y="6515"/>
                    </a:cubicBezTo>
                    <a:cubicBezTo>
                      <a:pt x="184823" y="7544"/>
                      <a:pt x="196139" y="9601"/>
                      <a:pt x="207455" y="12344"/>
                    </a:cubicBezTo>
                    <a:cubicBezTo>
                      <a:pt x="218770" y="15088"/>
                      <a:pt x="230429" y="18174"/>
                      <a:pt x="241402" y="23317"/>
                    </a:cubicBezTo>
                    <a:cubicBezTo>
                      <a:pt x="252375" y="28118"/>
                      <a:pt x="263004" y="35319"/>
                      <a:pt x="270205" y="44920"/>
                    </a:cubicBezTo>
                    <a:lnTo>
                      <a:pt x="269177" y="46634"/>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3" name="Google Shape;243;p2"/>
              <p:cNvSpPr/>
              <p:nvPr/>
            </p:nvSpPr>
            <p:spPr>
              <a:xfrm>
                <a:off x="5134851" y="1300276"/>
                <a:ext cx="41833" cy="256832"/>
              </a:xfrm>
              <a:custGeom>
                <a:rect b="b" l="l" r="r" t="t"/>
                <a:pathLst>
                  <a:path extrusionOk="0" h="256832" w="41833">
                    <a:moveTo>
                      <a:pt x="40119" y="256832"/>
                    </a:moveTo>
                    <a:cubicBezTo>
                      <a:pt x="37033" y="252032"/>
                      <a:pt x="34633" y="247231"/>
                      <a:pt x="31890" y="242430"/>
                    </a:cubicBezTo>
                    <a:cubicBezTo>
                      <a:pt x="29489" y="237630"/>
                      <a:pt x="27089" y="232486"/>
                      <a:pt x="25032" y="227343"/>
                    </a:cubicBezTo>
                    <a:cubicBezTo>
                      <a:pt x="22974" y="222199"/>
                      <a:pt x="20917" y="217056"/>
                      <a:pt x="19202" y="211912"/>
                    </a:cubicBezTo>
                    <a:cubicBezTo>
                      <a:pt x="17488" y="206769"/>
                      <a:pt x="15773" y="201625"/>
                      <a:pt x="14059" y="196139"/>
                    </a:cubicBezTo>
                    <a:cubicBezTo>
                      <a:pt x="12687" y="190995"/>
                      <a:pt x="11316" y="185509"/>
                      <a:pt x="9944" y="180023"/>
                    </a:cubicBezTo>
                    <a:cubicBezTo>
                      <a:pt x="8915" y="174536"/>
                      <a:pt x="7887" y="169393"/>
                      <a:pt x="7201" y="163906"/>
                    </a:cubicBezTo>
                    <a:lnTo>
                      <a:pt x="5144" y="147447"/>
                    </a:lnTo>
                    <a:cubicBezTo>
                      <a:pt x="4458" y="141961"/>
                      <a:pt x="4115" y="136474"/>
                      <a:pt x="3429" y="130988"/>
                    </a:cubicBezTo>
                    <a:lnTo>
                      <a:pt x="2057" y="114529"/>
                    </a:lnTo>
                    <a:lnTo>
                      <a:pt x="1029" y="98069"/>
                    </a:lnTo>
                    <a:lnTo>
                      <a:pt x="343" y="81610"/>
                    </a:lnTo>
                    <a:lnTo>
                      <a:pt x="0" y="65151"/>
                    </a:lnTo>
                    <a:cubicBezTo>
                      <a:pt x="0" y="43205"/>
                      <a:pt x="1029" y="21603"/>
                      <a:pt x="3429" y="0"/>
                    </a:cubicBezTo>
                    <a:lnTo>
                      <a:pt x="5144" y="0"/>
                    </a:lnTo>
                    <a:cubicBezTo>
                      <a:pt x="5486" y="21603"/>
                      <a:pt x="6515" y="43205"/>
                      <a:pt x="8573" y="64808"/>
                    </a:cubicBezTo>
                    <a:lnTo>
                      <a:pt x="10287" y="80924"/>
                    </a:lnTo>
                    <a:lnTo>
                      <a:pt x="12344" y="97041"/>
                    </a:lnTo>
                    <a:lnTo>
                      <a:pt x="14745" y="113157"/>
                    </a:lnTo>
                    <a:lnTo>
                      <a:pt x="17488" y="128930"/>
                    </a:lnTo>
                    <a:cubicBezTo>
                      <a:pt x="18516" y="134074"/>
                      <a:pt x="19545" y="139560"/>
                      <a:pt x="20574" y="144704"/>
                    </a:cubicBezTo>
                    <a:lnTo>
                      <a:pt x="24346" y="160477"/>
                    </a:lnTo>
                    <a:cubicBezTo>
                      <a:pt x="25718" y="165621"/>
                      <a:pt x="26746" y="170764"/>
                      <a:pt x="28118" y="176251"/>
                    </a:cubicBezTo>
                    <a:cubicBezTo>
                      <a:pt x="29489" y="181394"/>
                      <a:pt x="30175" y="186538"/>
                      <a:pt x="31204" y="192024"/>
                    </a:cubicBezTo>
                    <a:cubicBezTo>
                      <a:pt x="32232" y="197168"/>
                      <a:pt x="33261" y="202654"/>
                      <a:pt x="34290" y="207797"/>
                    </a:cubicBezTo>
                    <a:cubicBezTo>
                      <a:pt x="35319" y="212941"/>
                      <a:pt x="36347" y="218427"/>
                      <a:pt x="37033" y="223571"/>
                    </a:cubicBezTo>
                    <a:cubicBezTo>
                      <a:pt x="38062" y="228714"/>
                      <a:pt x="38748" y="234201"/>
                      <a:pt x="39776" y="239687"/>
                    </a:cubicBezTo>
                    <a:cubicBezTo>
                      <a:pt x="40462" y="245174"/>
                      <a:pt x="41491" y="250317"/>
                      <a:pt x="41834" y="256146"/>
                    </a:cubicBezTo>
                    <a:lnTo>
                      <a:pt x="40119" y="256832"/>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4" name="Google Shape;244;p2"/>
              <p:cNvSpPr/>
              <p:nvPr/>
            </p:nvSpPr>
            <p:spPr>
              <a:xfrm>
                <a:off x="5054612" y="1676438"/>
                <a:ext cx="259575" cy="36004"/>
              </a:xfrm>
              <a:custGeom>
                <a:rect b="b" l="l" r="r" t="t"/>
                <a:pathLst>
                  <a:path extrusionOk="0" h="36004" w="259575">
                    <a:moveTo>
                      <a:pt x="259233" y="36005"/>
                    </a:moveTo>
                    <a:cubicBezTo>
                      <a:pt x="253746" y="35662"/>
                      <a:pt x="248260" y="35319"/>
                      <a:pt x="242773" y="34633"/>
                    </a:cubicBezTo>
                    <a:cubicBezTo>
                      <a:pt x="237287" y="33947"/>
                      <a:pt x="231801" y="33604"/>
                      <a:pt x="226314" y="32576"/>
                    </a:cubicBezTo>
                    <a:cubicBezTo>
                      <a:pt x="220828" y="31890"/>
                      <a:pt x="215341" y="31204"/>
                      <a:pt x="210198" y="30518"/>
                    </a:cubicBezTo>
                    <a:cubicBezTo>
                      <a:pt x="204711" y="29832"/>
                      <a:pt x="199568" y="29147"/>
                      <a:pt x="194082" y="28118"/>
                    </a:cubicBezTo>
                    <a:cubicBezTo>
                      <a:pt x="188595" y="27432"/>
                      <a:pt x="183452" y="26403"/>
                      <a:pt x="177965" y="25375"/>
                    </a:cubicBezTo>
                    <a:cubicBezTo>
                      <a:pt x="172479" y="24346"/>
                      <a:pt x="167335" y="23317"/>
                      <a:pt x="162192" y="22289"/>
                    </a:cubicBezTo>
                    <a:lnTo>
                      <a:pt x="146076" y="18860"/>
                    </a:lnTo>
                    <a:cubicBezTo>
                      <a:pt x="140589" y="17831"/>
                      <a:pt x="135446" y="17145"/>
                      <a:pt x="129959" y="16116"/>
                    </a:cubicBezTo>
                    <a:lnTo>
                      <a:pt x="113843" y="13716"/>
                    </a:lnTo>
                    <a:lnTo>
                      <a:pt x="97727" y="11659"/>
                    </a:lnTo>
                    <a:lnTo>
                      <a:pt x="81610" y="9944"/>
                    </a:lnTo>
                    <a:lnTo>
                      <a:pt x="65494" y="8573"/>
                    </a:lnTo>
                    <a:cubicBezTo>
                      <a:pt x="43891" y="6858"/>
                      <a:pt x="21946" y="6172"/>
                      <a:pt x="0" y="6172"/>
                    </a:cubicBezTo>
                    <a:lnTo>
                      <a:pt x="0" y="4458"/>
                    </a:lnTo>
                    <a:cubicBezTo>
                      <a:pt x="21946" y="1715"/>
                      <a:pt x="43891" y="686"/>
                      <a:pt x="65837" y="0"/>
                    </a:cubicBezTo>
                    <a:lnTo>
                      <a:pt x="82296" y="0"/>
                    </a:lnTo>
                    <a:lnTo>
                      <a:pt x="98755" y="343"/>
                    </a:lnTo>
                    <a:lnTo>
                      <a:pt x="115215" y="1029"/>
                    </a:lnTo>
                    <a:lnTo>
                      <a:pt x="131674" y="2057"/>
                    </a:lnTo>
                    <a:cubicBezTo>
                      <a:pt x="137160" y="2400"/>
                      <a:pt x="142647" y="3086"/>
                      <a:pt x="148133" y="3429"/>
                    </a:cubicBezTo>
                    <a:lnTo>
                      <a:pt x="164592" y="4801"/>
                    </a:lnTo>
                    <a:cubicBezTo>
                      <a:pt x="170079" y="5486"/>
                      <a:pt x="175565" y="6172"/>
                      <a:pt x="181051" y="7201"/>
                    </a:cubicBezTo>
                    <a:cubicBezTo>
                      <a:pt x="186538" y="8230"/>
                      <a:pt x="192024" y="9258"/>
                      <a:pt x="197168" y="10630"/>
                    </a:cubicBezTo>
                    <a:cubicBezTo>
                      <a:pt x="202654" y="12002"/>
                      <a:pt x="207798" y="13373"/>
                      <a:pt x="213284" y="15088"/>
                    </a:cubicBezTo>
                    <a:cubicBezTo>
                      <a:pt x="218427" y="16802"/>
                      <a:pt x="223914" y="18517"/>
                      <a:pt x="229057" y="20574"/>
                    </a:cubicBezTo>
                    <a:cubicBezTo>
                      <a:pt x="234201" y="22631"/>
                      <a:pt x="239344" y="24689"/>
                      <a:pt x="244488" y="26746"/>
                    </a:cubicBezTo>
                    <a:cubicBezTo>
                      <a:pt x="249631" y="29147"/>
                      <a:pt x="254432" y="31547"/>
                      <a:pt x="259575" y="34290"/>
                    </a:cubicBezTo>
                    <a:lnTo>
                      <a:pt x="259233" y="36005"/>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5" name="Google Shape;245;p2"/>
              <p:cNvSpPr/>
              <p:nvPr/>
            </p:nvSpPr>
            <p:spPr>
              <a:xfrm>
                <a:off x="5316267" y="1518704"/>
                <a:ext cx="56213" cy="242087"/>
              </a:xfrm>
              <a:custGeom>
                <a:rect b="b" l="l" r="r" t="t"/>
                <a:pathLst>
                  <a:path extrusionOk="0" h="242087" w="56213">
                    <a:moveTo>
                      <a:pt x="54842" y="242087"/>
                    </a:moveTo>
                    <a:cubicBezTo>
                      <a:pt x="51413" y="237973"/>
                      <a:pt x="48327" y="233515"/>
                      <a:pt x="45241" y="229400"/>
                    </a:cubicBezTo>
                    <a:cubicBezTo>
                      <a:pt x="42498" y="224942"/>
                      <a:pt x="39412" y="220485"/>
                      <a:pt x="36668" y="216027"/>
                    </a:cubicBezTo>
                    <a:cubicBezTo>
                      <a:pt x="33925" y="211569"/>
                      <a:pt x="31525" y="206769"/>
                      <a:pt x="29125" y="201968"/>
                    </a:cubicBezTo>
                    <a:cubicBezTo>
                      <a:pt x="26724" y="197168"/>
                      <a:pt x="24667" y="192367"/>
                      <a:pt x="22610" y="187566"/>
                    </a:cubicBezTo>
                    <a:cubicBezTo>
                      <a:pt x="20552" y="182766"/>
                      <a:pt x="18838" y="177622"/>
                      <a:pt x="17123" y="172479"/>
                    </a:cubicBezTo>
                    <a:cubicBezTo>
                      <a:pt x="15752" y="167335"/>
                      <a:pt x="14380" y="162192"/>
                      <a:pt x="13008" y="157048"/>
                    </a:cubicBezTo>
                    <a:lnTo>
                      <a:pt x="9922" y="141618"/>
                    </a:lnTo>
                    <a:cubicBezTo>
                      <a:pt x="8894" y="136474"/>
                      <a:pt x="7865" y="131331"/>
                      <a:pt x="7179" y="126187"/>
                    </a:cubicBezTo>
                    <a:lnTo>
                      <a:pt x="4779" y="110071"/>
                    </a:lnTo>
                    <a:lnTo>
                      <a:pt x="2721" y="94298"/>
                    </a:lnTo>
                    <a:lnTo>
                      <a:pt x="1350" y="78524"/>
                    </a:lnTo>
                    <a:lnTo>
                      <a:pt x="321" y="62751"/>
                    </a:lnTo>
                    <a:cubicBezTo>
                      <a:pt x="-365" y="41834"/>
                      <a:pt x="-22" y="20574"/>
                      <a:pt x="2036" y="0"/>
                    </a:cubicBezTo>
                    <a:lnTo>
                      <a:pt x="3750" y="0"/>
                    </a:lnTo>
                    <a:cubicBezTo>
                      <a:pt x="4436" y="20917"/>
                      <a:pt x="5807" y="41491"/>
                      <a:pt x="8894" y="62065"/>
                    </a:cubicBezTo>
                    <a:lnTo>
                      <a:pt x="11294" y="77495"/>
                    </a:lnTo>
                    <a:lnTo>
                      <a:pt x="14037" y="92583"/>
                    </a:lnTo>
                    <a:lnTo>
                      <a:pt x="17123" y="107671"/>
                    </a:lnTo>
                    <a:lnTo>
                      <a:pt x="20895" y="122758"/>
                    </a:lnTo>
                    <a:cubicBezTo>
                      <a:pt x="22267" y="127559"/>
                      <a:pt x="23638" y="132702"/>
                      <a:pt x="25010" y="137503"/>
                    </a:cubicBezTo>
                    <a:lnTo>
                      <a:pt x="29810" y="152248"/>
                    </a:lnTo>
                    <a:cubicBezTo>
                      <a:pt x="31525" y="157048"/>
                      <a:pt x="33239" y="161849"/>
                      <a:pt x="34611" y="166649"/>
                    </a:cubicBezTo>
                    <a:cubicBezTo>
                      <a:pt x="36326" y="171450"/>
                      <a:pt x="37697" y="176251"/>
                      <a:pt x="39069" y="181394"/>
                    </a:cubicBezTo>
                    <a:cubicBezTo>
                      <a:pt x="40440" y="186195"/>
                      <a:pt x="42155" y="191338"/>
                      <a:pt x="43526" y="196139"/>
                    </a:cubicBezTo>
                    <a:cubicBezTo>
                      <a:pt x="44898" y="200939"/>
                      <a:pt x="46613" y="206083"/>
                      <a:pt x="47984" y="210884"/>
                    </a:cubicBezTo>
                    <a:cubicBezTo>
                      <a:pt x="49699" y="215684"/>
                      <a:pt x="51070" y="220828"/>
                      <a:pt x="52442" y="225971"/>
                    </a:cubicBezTo>
                    <a:cubicBezTo>
                      <a:pt x="53813" y="231115"/>
                      <a:pt x="55185" y="235915"/>
                      <a:pt x="56214" y="241402"/>
                    </a:cubicBezTo>
                    <a:lnTo>
                      <a:pt x="54842" y="242087"/>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46" name="Google Shape;246;p2"/>
            <p:cNvGrpSpPr/>
            <p:nvPr/>
          </p:nvGrpSpPr>
          <p:grpSpPr>
            <a:xfrm>
              <a:off x="5963983" y="692633"/>
              <a:ext cx="1002639" cy="771549"/>
              <a:chOff x="5963983" y="692633"/>
              <a:chExt cx="1002639" cy="771549"/>
            </a:xfrm>
          </p:grpSpPr>
          <p:sp>
            <p:nvSpPr>
              <p:cNvPr id="247" name="Google Shape;247;p2"/>
              <p:cNvSpPr/>
              <p:nvPr/>
            </p:nvSpPr>
            <p:spPr>
              <a:xfrm>
                <a:off x="5964326" y="692633"/>
                <a:ext cx="1002296" cy="771206"/>
              </a:xfrm>
              <a:custGeom>
                <a:rect b="b" l="l" r="r" t="t"/>
                <a:pathLst>
                  <a:path extrusionOk="0" h="771206" w="1002296">
                    <a:moveTo>
                      <a:pt x="0" y="771207"/>
                    </a:moveTo>
                    <a:cubicBezTo>
                      <a:pt x="44577" y="552437"/>
                      <a:pt x="183795" y="331609"/>
                      <a:pt x="363474" y="198907"/>
                    </a:cubicBezTo>
                    <a:cubicBezTo>
                      <a:pt x="543154" y="66205"/>
                      <a:pt x="780098" y="-18492"/>
                      <a:pt x="1002297" y="3454"/>
                    </a:cubicBezTo>
                    <a:cubicBezTo>
                      <a:pt x="949490" y="149529"/>
                      <a:pt x="887425" y="301777"/>
                      <a:pt x="793814" y="425907"/>
                    </a:cubicBezTo>
                    <a:cubicBezTo>
                      <a:pt x="645681" y="622731"/>
                      <a:pt x="399821" y="741718"/>
                      <a:pt x="153619" y="736231"/>
                    </a:cubicBezTo>
                    <a:cubicBezTo>
                      <a:pt x="98412" y="734517"/>
                      <a:pt x="53493" y="758520"/>
                      <a:pt x="0" y="771207"/>
                    </a:cubicBezTo>
                    <a:close/>
                  </a:path>
                </a:pathLst>
              </a:custGeom>
              <a:solidFill>
                <a:srgbClr val="A6BA8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8" name="Google Shape;248;p2"/>
              <p:cNvSpPr/>
              <p:nvPr/>
            </p:nvSpPr>
            <p:spPr>
              <a:xfrm>
                <a:off x="5963983" y="695744"/>
                <a:ext cx="1001953" cy="768438"/>
              </a:xfrm>
              <a:custGeom>
                <a:rect b="b" l="l" r="r" t="t"/>
                <a:pathLst>
                  <a:path extrusionOk="0" h="768438" w="1001953">
                    <a:moveTo>
                      <a:pt x="0" y="767410"/>
                    </a:moveTo>
                    <a:cubicBezTo>
                      <a:pt x="19202" y="749237"/>
                      <a:pt x="38748" y="731749"/>
                      <a:pt x="57950" y="713918"/>
                    </a:cubicBezTo>
                    <a:cubicBezTo>
                      <a:pt x="77495" y="696430"/>
                      <a:pt x="97384" y="678942"/>
                      <a:pt x="116929" y="661454"/>
                    </a:cubicBezTo>
                    <a:cubicBezTo>
                      <a:pt x="136817" y="644309"/>
                      <a:pt x="157048" y="627164"/>
                      <a:pt x="176936" y="610019"/>
                    </a:cubicBezTo>
                    <a:lnTo>
                      <a:pt x="237630" y="559613"/>
                    </a:lnTo>
                    <a:cubicBezTo>
                      <a:pt x="258204" y="543154"/>
                      <a:pt x="278435" y="526352"/>
                      <a:pt x="299009" y="510235"/>
                    </a:cubicBezTo>
                    <a:lnTo>
                      <a:pt x="361417" y="461886"/>
                    </a:lnTo>
                    <a:lnTo>
                      <a:pt x="424510" y="414223"/>
                    </a:lnTo>
                    <a:lnTo>
                      <a:pt x="487604" y="366903"/>
                    </a:lnTo>
                    <a:cubicBezTo>
                      <a:pt x="571957" y="304152"/>
                      <a:pt x="657339" y="242087"/>
                      <a:pt x="742721" y="181051"/>
                    </a:cubicBezTo>
                    <a:cubicBezTo>
                      <a:pt x="828446" y="120015"/>
                      <a:pt x="914857" y="60008"/>
                      <a:pt x="1001268" y="0"/>
                    </a:cubicBezTo>
                    <a:lnTo>
                      <a:pt x="1001954" y="1372"/>
                    </a:lnTo>
                    <a:cubicBezTo>
                      <a:pt x="916572" y="62751"/>
                      <a:pt x="831533" y="124816"/>
                      <a:pt x="746836" y="187223"/>
                    </a:cubicBezTo>
                    <a:cubicBezTo>
                      <a:pt x="662140" y="249631"/>
                      <a:pt x="577787" y="312382"/>
                      <a:pt x="494462" y="376504"/>
                    </a:cubicBezTo>
                    <a:lnTo>
                      <a:pt x="432054" y="424853"/>
                    </a:lnTo>
                    <a:lnTo>
                      <a:pt x="369989" y="473545"/>
                    </a:lnTo>
                    <a:lnTo>
                      <a:pt x="308267" y="522580"/>
                    </a:lnTo>
                    <a:cubicBezTo>
                      <a:pt x="287693" y="539039"/>
                      <a:pt x="267119" y="555155"/>
                      <a:pt x="246545" y="571614"/>
                    </a:cubicBezTo>
                    <a:lnTo>
                      <a:pt x="184823" y="620649"/>
                    </a:lnTo>
                    <a:cubicBezTo>
                      <a:pt x="164249" y="637108"/>
                      <a:pt x="144018" y="653567"/>
                      <a:pt x="123444" y="670027"/>
                    </a:cubicBezTo>
                    <a:lnTo>
                      <a:pt x="686" y="768439"/>
                    </a:lnTo>
                    <a:lnTo>
                      <a:pt x="0" y="767410"/>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9" name="Google Shape;249;p2"/>
              <p:cNvSpPr/>
              <p:nvPr/>
            </p:nvSpPr>
            <p:spPr>
              <a:xfrm>
                <a:off x="6398437" y="1060675"/>
                <a:ext cx="255117" cy="49291"/>
              </a:xfrm>
              <a:custGeom>
                <a:rect b="b" l="l" r="r" t="t"/>
                <a:pathLst>
                  <a:path extrusionOk="0" h="49291" w="255117">
                    <a:moveTo>
                      <a:pt x="0" y="48263"/>
                    </a:moveTo>
                    <a:cubicBezTo>
                      <a:pt x="4801" y="45177"/>
                      <a:pt x="9601" y="42434"/>
                      <a:pt x="14402" y="40034"/>
                    </a:cubicBezTo>
                    <a:cubicBezTo>
                      <a:pt x="19203" y="37633"/>
                      <a:pt x="24346" y="35233"/>
                      <a:pt x="29147" y="32833"/>
                    </a:cubicBezTo>
                    <a:cubicBezTo>
                      <a:pt x="34290" y="30432"/>
                      <a:pt x="39091" y="28375"/>
                      <a:pt x="44234" y="26318"/>
                    </a:cubicBezTo>
                    <a:cubicBezTo>
                      <a:pt x="49378" y="24260"/>
                      <a:pt x="54521" y="22546"/>
                      <a:pt x="59665" y="20488"/>
                    </a:cubicBezTo>
                    <a:cubicBezTo>
                      <a:pt x="69952" y="17059"/>
                      <a:pt x="80582" y="14316"/>
                      <a:pt x="91555" y="11916"/>
                    </a:cubicBezTo>
                    <a:cubicBezTo>
                      <a:pt x="102527" y="9858"/>
                      <a:pt x="113157" y="8144"/>
                      <a:pt x="124130" y="6429"/>
                    </a:cubicBezTo>
                    <a:cubicBezTo>
                      <a:pt x="135103" y="4715"/>
                      <a:pt x="145733" y="3343"/>
                      <a:pt x="156706" y="2315"/>
                    </a:cubicBezTo>
                    <a:cubicBezTo>
                      <a:pt x="167678" y="1286"/>
                      <a:pt x="178651" y="600"/>
                      <a:pt x="189624" y="257"/>
                    </a:cubicBezTo>
                    <a:cubicBezTo>
                      <a:pt x="211570" y="-429"/>
                      <a:pt x="233515" y="257"/>
                      <a:pt x="255118" y="2315"/>
                    </a:cubicBezTo>
                    <a:lnTo>
                      <a:pt x="255118" y="3686"/>
                    </a:lnTo>
                    <a:cubicBezTo>
                      <a:pt x="233515" y="3686"/>
                      <a:pt x="211912" y="5058"/>
                      <a:pt x="190310" y="7458"/>
                    </a:cubicBezTo>
                    <a:cubicBezTo>
                      <a:pt x="179680" y="8830"/>
                      <a:pt x="169050" y="10201"/>
                      <a:pt x="158420" y="11916"/>
                    </a:cubicBezTo>
                    <a:cubicBezTo>
                      <a:pt x="147790" y="13630"/>
                      <a:pt x="137160" y="15688"/>
                      <a:pt x="126530" y="18088"/>
                    </a:cubicBezTo>
                    <a:cubicBezTo>
                      <a:pt x="115900" y="20488"/>
                      <a:pt x="105613" y="23231"/>
                      <a:pt x="95326" y="26318"/>
                    </a:cubicBezTo>
                    <a:cubicBezTo>
                      <a:pt x="85039" y="29404"/>
                      <a:pt x="74752" y="32147"/>
                      <a:pt x="64123" y="34547"/>
                    </a:cubicBezTo>
                    <a:lnTo>
                      <a:pt x="48349" y="38319"/>
                    </a:lnTo>
                    <a:cubicBezTo>
                      <a:pt x="43206" y="39691"/>
                      <a:pt x="38062" y="41062"/>
                      <a:pt x="32576" y="42091"/>
                    </a:cubicBezTo>
                    <a:cubicBezTo>
                      <a:pt x="27432" y="43463"/>
                      <a:pt x="21946" y="44491"/>
                      <a:pt x="16802" y="45863"/>
                    </a:cubicBezTo>
                    <a:cubicBezTo>
                      <a:pt x="11659" y="47234"/>
                      <a:pt x="6172" y="48263"/>
                      <a:pt x="686" y="49292"/>
                    </a:cubicBezTo>
                    <a:lnTo>
                      <a:pt x="0" y="48263"/>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0" name="Google Shape;250;p2"/>
              <p:cNvSpPr/>
              <p:nvPr/>
            </p:nvSpPr>
            <p:spPr>
              <a:xfrm>
                <a:off x="6483134" y="792784"/>
                <a:ext cx="92583" cy="244144"/>
              </a:xfrm>
              <a:custGeom>
                <a:rect b="b" l="l" r="r" t="t"/>
                <a:pathLst>
                  <a:path extrusionOk="0" h="244144" w="92583">
                    <a:moveTo>
                      <a:pt x="0" y="242087"/>
                    </a:moveTo>
                    <a:cubicBezTo>
                      <a:pt x="14059" y="224942"/>
                      <a:pt x="23317" y="205740"/>
                      <a:pt x="32576" y="185852"/>
                    </a:cubicBezTo>
                    <a:cubicBezTo>
                      <a:pt x="33947" y="183452"/>
                      <a:pt x="34976" y="181051"/>
                      <a:pt x="36005" y="178651"/>
                    </a:cubicBezTo>
                    <a:lnTo>
                      <a:pt x="39434" y="171450"/>
                    </a:lnTo>
                    <a:lnTo>
                      <a:pt x="42863" y="164249"/>
                    </a:lnTo>
                    <a:cubicBezTo>
                      <a:pt x="44234" y="161849"/>
                      <a:pt x="45263" y="159449"/>
                      <a:pt x="46292" y="157048"/>
                    </a:cubicBezTo>
                    <a:cubicBezTo>
                      <a:pt x="48692" y="152248"/>
                      <a:pt x="51092" y="147104"/>
                      <a:pt x="53150" y="142304"/>
                    </a:cubicBezTo>
                    <a:cubicBezTo>
                      <a:pt x="55550" y="137503"/>
                      <a:pt x="57607" y="132359"/>
                      <a:pt x="59665" y="127216"/>
                    </a:cubicBezTo>
                    <a:cubicBezTo>
                      <a:pt x="61722" y="122072"/>
                      <a:pt x="63437" y="116929"/>
                      <a:pt x="65494" y="111785"/>
                    </a:cubicBezTo>
                    <a:cubicBezTo>
                      <a:pt x="67208" y="106642"/>
                      <a:pt x="69266" y="101498"/>
                      <a:pt x="70637" y="96355"/>
                    </a:cubicBezTo>
                    <a:lnTo>
                      <a:pt x="73037" y="88468"/>
                    </a:lnTo>
                    <a:lnTo>
                      <a:pt x="75438" y="80582"/>
                    </a:lnTo>
                    <a:cubicBezTo>
                      <a:pt x="77153" y="75438"/>
                      <a:pt x="78181" y="69952"/>
                      <a:pt x="79553" y="64808"/>
                    </a:cubicBezTo>
                    <a:cubicBezTo>
                      <a:pt x="85039" y="43548"/>
                      <a:pt x="88468" y="21946"/>
                      <a:pt x="91211" y="0"/>
                    </a:cubicBezTo>
                    <a:lnTo>
                      <a:pt x="92583" y="0"/>
                    </a:lnTo>
                    <a:cubicBezTo>
                      <a:pt x="92240" y="22289"/>
                      <a:pt x="90182" y="44234"/>
                      <a:pt x="86753" y="66523"/>
                    </a:cubicBezTo>
                    <a:cubicBezTo>
                      <a:pt x="85725" y="72009"/>
                      <a:pt x="85039" y="77495"/>
                      <a:pt x="83668" y="82982"/>
                    </a:cubicBezTo>
                    <a:lnTo>
                      <a:pt x="81953" y="91211"/>
                    </a:lnTo>
                    <a:lnTo>
                      <a:pt x="79895" y="99441"/>
                    </a:lnTo>
                    <a:cubicBezTo>
                      <a:pt x="78524" y="104927"/>
                      <a:pt x="77153" y="110071"/>
                      <a:pt x="75438" y="115557"/>
                    </a:cubicBezTo>
                    <a:cubicBezTo>
                      <a:pt x="73724" y="121044"/>
                      <a:pt x="72352" y="126187"/>
                      <a:pt x="70637" y="131674"/>
                    </a:cubicBezTo>
                    <a:cubicBezTo>
                      <a:pt x="67208" y="142304"/>
                      <a:pt x="63779" y="152933"/>
                      <a:pt x="59665" y="163563"/>
                    </a:cubicBezTo>
                    <a:cubicBezTo>
                      <a:pt x="57607" y="168707"/>
                      <a:pt x="55207" y="173850"/>
                      <a:pt x="53150" y="178994"/>
                    </a:cubicBezTo>
                    <a:cubicBezTo>
                      <a:pt x="50749" y="184137"/>
                      <a:pt x="48006" y="188938"/>
                      <a:pt x="45263" y="193739"/>
                    </a:cubicBezTo>
                    <a:cubicBezTo>
                      <a:pt x="39776" y="203340"/>
                      <a:pt x="33604" y="212941"/>
                      <a:pt x="26403" y="221856"/>
                    </a:cubicBezTo>
                    <a:cubicBezTo>
                      <a:pt x="19202" y="230772"/>
                      <a:pt x="10630" y="238658"/>
                      <a:pt x="686" y="244145"/>
                    </a:cubicBezTo>
                    <a:lnTo>
                      <a:pt x="0" y="242087"/>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1" name="Google Shape;251;p2"/>
              <p:cNvSpPr/>
              <p:nvPr/>
            </p:nvSpPr>
            <p:spPr>
              <a:xfrm>
                <a:off x="6638124" y="756780"/>
                <a:ext cx="75095" cy="171792"/>
              </a:xfrm>
              <a:custGeom>
                <a:rect b="b" l="l" r="r" t="t"/>
                <a:pathLst>
                  <a:path extrusionOk="0" h="171792" w="75095">
                    <a:moveTo>
                      <a:pt x="0" y="171107"/>
                    </a:moveTo>
                    <a:cubicBezTo>
                      <a:pt x="1029" y="166992"/>
                      <a:pt x="2057" y="163220"/>
                      <a:pt x="3086" y="159449"/>
                    </a:cubicBezTo>
                    <a:cubicBezTo>
                      <a:pt x="4458" y="155677"/>
                      <a:pt x="5486" y="151905"/>
                      <a:pt x="6858" y="148476"/>
                    </a:cubicBezTo>
                    <a:cubicBezTo>
                      <a:pt x="8230" y="144704"/>
                      <a:pt x="9601" y="141275"/>
                      <a:pt x="10973" y="137503"/>
                    </a:cubicBezTo>
                    <a:cubicBezTo>
                      <a:pt x="12344" y="133731"/>
                      <a:pt x="13716" y="130302"/>
                      <a:pt x="15431" y="126873"/>
                    </a:cubicBezTo>
                    <a:cubicBezTo>
                      <a:pt x="18517" y="119672"/>
                      <a:pt x="21603" y="112814"/>
                      <a:pt x="25375" y="105956"/>
                    </a:cubicBezTo>
                    <a:cubicBezTo>
                      <a:pt x="29147" y="99098"/>
                      <a:pt x="32576" y="92240"/>
                      <a:pt x="36005" y="85382"/>
                    </a:cubicBezTo>
                    <a:cubicBezTo>
                      <a:pt x="39434" y="78524"/>
                      <a:pt x="42520" y="71323"/>
                      <a:pt x="45949" y="64465"/>
                    </a:cubicBezTo>
                    <a:cubicBezTo>
                      <a:pt x="49035" y="57264"/>
                      <a:pt x="52464" y="50406"/>
                      <a:pt x="55550" y="43205"/>
                    </a:cubicBezTo>
                    <a:cubicBezTo>
                      <a:pt x="62065" y="29147"/>
                      <a:pt x="67894" y="14745"/>
                      <a:pt x="73724" y="0"/>
                    </a:cubicBezTo>
                    <a:lnTo>
                      <a:pt x="75095" y="343"/>
                    </a:lnTo>
                    <a:cubicBezTo>
                      <a:pt x="71666" y="15431"/>
                      <a:pt x="67208" y="30518"/>
                      <a:pt x="62751" y="45606"/>
                    </a:cubicBezTo>
                    <a:cubicBezTo>
                      <a:pt x="60350" y="53150"/>
                      <a:pt x="57950" y="60350"/>
                      <a:pt x="55550" y="67894"/>
                    </a:cubicBezTo>
                    <a:cubicBezTo>
                      <a:pt x="52807" y="75438"/>
                      <a:pt x="50407" y="82639"/>
                      <a:pt x="47320" y="89840"/>
                    </a:cubicBezTo>
                    <a:cubicBezTo>
                      <a:pt x="45949" y="93612"/>
                      <a:pt x="44577" y="97041"/>
                      <a:pt x="43205" y="100813"/>
                    </a:cubicBezTo>
                    <a:lnTo>
                      <a:pt x="39091" y="111785"/>
                    </a:lnTo>
                    <a:cubicBezTo>
                      <a:pt x="37719" y="115557"/>
                      <a:pt x="36005" y="118986"/>
                      <a:pt x="34290" y="122758"/>
                    </a:cubicBezTo>
                    <a:cubicBezTo>
                      <a:pt x="32576" y="126187"/>
                      <a:pt x="30861" y="129616"/>
                      <a:pt x="28804" y="133388"/>
                    </a:cubicBezTo>
                    <a:cubicBezTo>
                      <a:pt x="25032" y="140246"/>
                      <a:pt x="20917" y="146761"/>
                      <a:pt x="16117" y="153276"/>
                    </a:cubicBezTo>
                    <a:cubicBezTo>
                      <a:pt x="11659" y="159791"/>
                      <a:pt x="6858" y="165964"/>
                      <a:pt x="1029" y="171793"/>
                    </a:cubicBezTo>
                    <a:lnTo>
                      <a:pt x="0" y="171107"/>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2" name="Google Shape;252;p2"/>
              <p:cNvSpPr/>
              <p:nvPr/>
            </p:nvSpPr>
            <p:spPr>
              <a:xfrm>
                <a:off x="6711162" y="867537"/>
                <a:ext cx="128930" cy="16459"/>
              </a:xfrm>
              <a:custGeom>
                <a:rect b="b" l="l" r="r" t="t"/>
                <a:pathLst>
                  <a:path extrusionOk="0" h="16459" w="128930">
                    <a:moveTo>
                      <a:pt x="343" y="14745"/>
                    </a:moveTo>
                    <a:cubicBezTo>
                      <a:pt x="2743" y="13030"/>
                      <a:pt x="5144" y="11659"/>
                      <a:pt x="7544" y="10287"/>
                    </a:cubicBezTo>
                    <a:cubicBezTo>
                      <a:pt x="9944" y="8915"/>
                      <a:pt x="12687" y="7887"/>
                      <a:pt x="15088" y="6858"/>
                    </a:cubicBezTo>
                    <a:cubicBezTo>
                      <a:pt x="17831" y="5829"/>
                      <a:pt x="20231" y="4801"/>
                      <a:pt x="22974" y="4115"/>
                    </a:cubicBezTo>
                    <a:cubicBezTo>
                      <a:pt x="25718" y="3429"/>
                      <a:pt x="28460" y="2743"/>
                      <a:pt x="30861" y="2057"/>
                    </a:cubicBezTo>
                    <a:cubicBezTo>
                      <a:pt x="33604" y="1372"/>
                      <a:pt x="36347" y="1029"/>
                      <a:pt x="39091" y="686"/>
                    </a:cubicBezTo>
                    <a:cubicBezTo>
                      <a:pt x="41834" y="343"/>
                      <a:pt x="44577" y="343"/>
                      <a:pt x="47320" y="0"/>
                    </a:cubicBezTo>
                    <a:lnTo>
                      <a:pt x="55550" y="0"/>
                    </a:lnTo>
                    <a:cubicBezTo>
                      <a:pt x="58293" y="0"/>
                      <a:pt x="61036" y="0"/>
                      <a:pt x="63779" y="0"/>
                    </a:cubicBezTo>
                    <a:lnTo>
                      <a:pt x="72009" y="0"/>
                    </a:lnTo>
                    <a:lnTo>
                      <a:pt x="80239" y="343"/>
                    </a:lnTo>
                    <a:lnTo>
                      <a:pt x="88468" y="1029"/>
                    </a:lnTo>
                    <a:lnTo>
                      <a:pt x="96698" y="1715"/>
                    </a:lnTo>
                    <a:cubicBezTo>
                      <a:pt x="107671" y="3086"/>
                      <a:pt x="118301" y="4801"/>
                      <a:pt x="128930" y="7544"/>
                    </a:cubicBezTo>
                    <a:lnTo>
                      <a:pt x="128588" y="8915"/>
                    </a:lnTo>
                    <a:cubicBezTo>
                      <a:pt x="117614" y="8573"/>
                      <a:pt x="106985" y="8573"/>
                      <a:pt x="96012" y="8915"/>
                    </a:cubicBezTo>
                    <a:lnTo>
                      <a:pt x="88125" y="9258"/>
                    </a:lnTo>
                    <a:lnTo>
                      <a:pt x="80239" y="9944"/>
                    </a:lnTo>
                    <a:lnTo>
                      <a:pt x="72352" y="10630"/>
                    </a:lnTo>
                    <a:lnTo>
                      <a:pt x="64465" y="11316"/>
                    </a:lnTo>
                    <a:cubicBezTo>
                      <a:pt x="61722" y="11659"/>
                      <a:pt x="59321" y="12002"/>
                      <a:pt x="56579" y="12344"/>
                    </a:cubicBezTo>
                    <a:lnTo>
                      <a:pt x="48692" y="13716"/>
                    </a:lnTo>
                    <a:cubicBezTo>
                      <a:pt x="43548" y="14745"/>
                      <a:pt x="38405" y="15431"/>
                      <a:pt x="32918" y="15773"/>
                    </a:cubicBezTo>
                    <a:cubicBezTo>
                      <a:pt x="30175" y="16116"/>
                      <a:pt x="27775" y="16116"/>
                      <a:pt x="25031" y="16116"/>
                    </a:cubicBezTo>
                    <a:cubicBezTo>
                      <a:pt x="22289" y="16116"/>
                      <a:pt x="19545" y="16459"/>
                      <a:pt x="16802" y="16459"/>
                    </a:cubicBezTo>
                    <a:cubicBezTo>
                      <a:pt x="14059" y="16459"/>
                      <a:pt x="11315" y="16459"/>
                      <a:pt x="8573" y="16459"/>
                    </a:cubicBezTo>
                    <a:cubicBezTo>
                      <a:pt x="5829" y="16459"/>
                      <a:pt x="3086" y="16116"/>
                      <a:pt x="0" y="15773"/>
                    </a:cubicBezTo>
                    <a:lnTo>
                      <a:pt x="343" y="14745"/>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3" name="Google Shape;253;p2"/>
              <p:cNvSpPr/>
              <p:nvPr/>
            </p:nvSpPr>
            <p:spPr>
              <a:xfrm>
                <a:off x="6295567" y="960462"/>
                <a:ext cx="60693" cy="223227"/>
              </a:xfrm>
              <a:custGeom>
                <a:rect b="b" l="l" r="r" t="t"/>
                <a:pathLst>
                  <a:path extrusionOk="0" h="223227" w="60693">
                    <a:moveTo>
                      <a:pt x="0" y="222199"/>
                    </a:moveTo>
                    <a:cubicBezTo>
                      <a:pt x="10973" y="206083"/>
                      <a:pt x="14745" y="187909"/>
                      <a:pt x="19546" y="169393"/>
                    </a:cubicBezTo>
                    <a:cubicBezTo>
                      <a:pt x="21946" y="160134"/>
                      <a:pt x="24346" y="150876"/>
                      <a:pt x="27432" y="141618"/>
                    </a:cubicBezTo>
                    <a:cubicBezTo>
                      <a:pt x="30518" y="132359"/>
                      <a:pt x="33262" y="123101"/>
                      <a:pt x="35662" y="113843"/>
                    </a:cubicBezTo>
                    <a:cubicBezTo>
                      <a:pt x="38062" y="104585"/>
                      <a:pt x="40462" y="94983"/>
                      <a:pt x="42520" y="85725"/>
                    </a:cubicBezTo>
                    <a:cubicBezTo>
                      <a:pt x="44577" y="76467"/>
                      <a:pt x="46978" y="66866"/>
                      <a:pt x="48692" y="57264"/>
                    </a:cubicBezTo>
                    <a:cubicBezTo>
                      <a:pt x="52807" y="38405"/>
                      <a:pt x="56236" y="19202"/>
                      <a:pt x="59322" y="0"/>
                    </a:cubicBezTo>
                    <a:lnTo>
                      <a:pt x="60694" y="0"/>
                    </a:lnTo>
                    <a:cubicBezTo>
                      <a:pt x="60008" y="19545"/>
                      <a:pt x="58293" y="38748"/>
                      <a:pt x="55893" y="58293"/>
                    </a:cubicBezTo>
                    <a:cubicBezTo>
                      <a:pt x="54864" y="67894"/>
                      <a:pt x="53493" y="77495"/>
                      <a:pt x="51778" y="87440"/>
                    </a:cubicBezTo>
                    <a:cubicBezTo>
                      <a:pt x="50064" y="97041"/>
                      <a:pt x="48692" y="106642"/>
                      <a:pt x="46635" y="116243"/>
                    </a:cubicBezTo>
                    <a:cubicBezTo>
                      <a:pt x="44920" y="125844"/>
                      <a:pt x="42863" y="135446"/>
                      <a:pt x="41148" y="145047"/>
                    </a:cubicBezTo>
                    <a:cubicBezTo>
                      <a:pt x="39091" y="154648"/>
                      <a:pt x="36691" y="163906"/>
                      <a:pt x="33262" y="173507"/>
                    </a:cubicBezTo>
                    <a:cubicBezTo>
                      <a:pt x="30175" y="182766"/>
                      <a:pt x="26404" y="192367"/>
                      <a:pt x="21260" y="200939"/>
                    </a:cubicBezTo>
                    <a:cubicBezTo>
                      <a:pt x="16117" y="209855"/>
                      <a:pt x="9259" y="218084"/>
                      <a:pt x="686" y="223228"/>
                    </a:cubicBezTo>
                    <a:lnTo>
                      <a:pt x="0" y="222199"/>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4" name="Google Shape;254;p2"/>
              <p:cNvSpPr/>
              <p:nvPr/>
            </p:nvSpPr>
            <p:spPr>
              <a:xfrm>
                <a:off x="6241732" y="1220038"/>
                <a:ext cx="217741" cy="21259"/>
              </a:xfrm>
              <a:custGeom>
                <a:rect b="b" l="l" r="r" t="t"/>
                <a:pathLst>
                  <a:path extrusionOk="0" h="21259" w="217741">
                    <a:moveTo>
                      <a:pt x="343" y="19888"/>
                    </a:moveTo>
                    <a:cubicBezTo>
                      <a:pt x="4458" y="17831"/>
                      <a:pt x="8915" y="16116"/>
                      <a:pt x="13373" y="14402"/>
                    </a:cubicBezTo>
                    <a:cubicBezTo>
                      <a:pt x="17831" y="12687"/>
                      <a:pt x="22289" y="11316"/>
                      <a:pt x="26403" y="9944"/>
                    </a:cubicBezTo>
                    <a:cubicBezTo>
                      <a:pt x="30861" y="8573"/>
                      <a:pt x="35319" y="7544"/>
                      <a:pt x="39776" y="6172"/>
                    </a:cubicBezTo>
                    <a:cubicBezTo>
                      <a:pt x="44234" y="5144"/>
                      <a:pt x="48692" y="4115"/>
                      <a:pt x="53492" y="3429"/>
                    </a:cubicBezTo>
                    <a:cubicBezTo>
                      <a:pt x="57950" y="2743"/>
                      <a:pt x="62751" y="2057"/>
                      <a:pt x="67208" y="1372"/>
                    </a:cubicBezTo>
                    <a:cubicBezTo>
                      <a:pt x="71666" y="1029"/>
                      <a:pt x="76467" y="686"/>
                      <a:pt x="80924" y="343"/>
                    </a:cubicBezTo>
                    <a:lnTo>
                      <a:pt x="94640" y="0"/>
                    </a:lnTo>
                    <a:cubicBezTo>
                      <a:pt x="99098" y="0"/>
                      <a:pt x="103899" y="0"/>
                      <a:pt x="108356" y="0"/>
                    </a:cubicBezTo>
                    <a:lnTo>
                      <a:pt x="122072" y="0"/>
                    </a:lnTo>
                    <a:lnTo>
                      <a:pt x="135788" y="343"/>
                    </a:lnTo>
                    <a:lnTo>
                      <a:pt x="149504" y="1372"/>
                    </a:lnTo>
                    <a:lnTo>
                      <a:pt x="163220" y="2743"/>
                    </a:lnTo>
                    <a:cubicBezTo>
                      <a:pt x="181394" y="4801"/>
                      <a:pt x="199568" y="7544"/>
                      <a:pt x="217742" y="11316"/>
                    </a:cubicBezTo>
                    <a:lnTo>
                      <a:pt x="217399" y="12687"/>
                    </a:lnTo>
                    <a:cubicBezTo>
                      <a:pt x="199225" y="11316"/>
                      <a:pt x="181051" y="9944"/>
                      <a:pt x="162878" y="9944"/>
                    </a:cubicBezTo>
                    <a:lnTo>
                      <a:pt x="149162" y="9944"/>
                    </a:lnTo>
                    <a:lnTo>
                      <a:pt x="135446" y="10287"/>
                    </a:lnTo>
                    <a:lnTo>
                      <a:pt x="121730" y="10973"/>
                    </a:lnTo>
                    <a:lnTo>
                      <a:pt x="108356" y="12002"/>
                    </a:lnTo>
                    <a:cubicBezTo>
                      <a:pt x="103899" y="12344"/>
                      <a:pt x="99441" y="12687"/>
                      <a:pt x="94983" y="13373"/>
                    </a:cubicBezTo>
                    <a:lnTo>
                      <a:pt x="81610" y="15088"/>
                    </a:lnTo>
                    <a:cubicBezTo>
                      <a:pt x="77153" y="15773"/>
                      <a:pt x="72695" y="16459"/>
                      <a:pt x="68237" y="16802"/>
                    </a:cubicBezTo>
                    <a:cubicBezTo>
                      <a:pt x="63779" y="17488"/>
                      <a:pt x="59322" y="17831"/>
                      <a:pt x="54864" y="18174"/>
                    </a:cubicBezTo>
                    <a:cubicBezTo>
                      <a:pt x="50406" y="18517"/>
                      <a:pt x="45949" y="18860"/>
                      <a:pt x="41491" y="19202"/>
                    </a:cubicBezTo>
                    <a:cubicBezTo>
                      <a:pt x="37033" y="19545"/>
                      <a:pt x="32576" y="19888"/>
                      <a:pt x="27775" y="20231"/>
                    </a:cubicBezTo>
                    <a:cubicBezTo>
                      <a:pt x="23317" y="20574"/>
                      <a:pt x="18517" y="20917"/>
                      <a:pt x="14059" y="20917"/>
                    </a:cubicBezTo>
                    <a:cubicBezTo>
                      <a:pt x="9601" y="21260"/>
                      <a:pt x="4801" y="21260"/>
                      <a:pt x="0" y="21260"/>
                    </a:cubicBezTo>
                    <a:lnTo>
                      <a:pt x="343" y="19888"/>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5" name="Google Shape;255;p2"/>
              <p:cNvSpPr/>
              <p:nvPr/>
            </p:nvSpPr>
            <p:spPr>
              <a:xfrm>
                <a:off x="6099771" y="1128483"/>
                <a:ext cx="49120" cy="214998"/>
              </a:xfrm>
              <a:custGeom>
                <a:rect b="b" l="l" r="r" t="t"/>
                <a:pathLst>
                  <a:path extrusionOk="0" h="214998" w="49120">
                    <a:moveTo>
                      <a:pt x="0" y="214655"/>
                    </a:moveTo>
                    <a:cubicBezTo>
                      <a:pt x="686" y="209855"/>
                      <a:pt x="1715" y="205397"/>
                      <a:pt x="2743" y="200939"/>
                    </a:cubicBezTo>
                    <a:cubicBezTo>
                      <a:pt x="3772" y="196482"/>
                      <a:pt x="4801" y="192024"/>
                      <a:pt x="5829" y="187566"/>
                    </a:cubicBezTo>
                    <a:cubicBezTo>
                      <a:pt x="6858" y="183109"/>
                      <a:pt x="7887" y="178651"/>
                      <a:pt x="8916" y="174193"/>
                    </a:cubicBezTo>
                    <a:cubicBezTo>
                      <a:pt x="9944" y="169736"/>
                      <a:pt x="10973" y="165278"/>
                      <a:pt x="12345" y="160820"/>
                    </a:cubicBezTo>
                    <a:cubicBezTo>
                      <a:pt x="13373" y="156362"/>
                      <a:pt x="14745" y="151905"/>
                      <a:pt x="16116" y="147790"/>
                    </a:cubicBezTo>
                    <a:cubicBezTo>
                      <a:pt x="17488" y="143332"/>
                      <a:pt x="18860" y="138875"/>
                      <a:pt x="20231" y="134760"/>
                    </a:cubicBezTo>
                    <a:lnTo>
                      <a:pt x="24346" y="121730"/>
                    </a:lnTo>
                    <a:cubicBezTo>
                      <a:pt x="25718" y="117272"/>
                      <a:pt x="26746" y="112814"/>
                      <a:pt x="28118" y="108356"/>
                    </a:cubicBezTo>
                    <a:lnTo>
                      <a:pt x="31547" y="94983"/>
                    </a:lnTo>
                    <a:lnTo>
                      <a:pt x="34633" y="81610"/>
                    </a:lnTo>
                    <a:lnTo>
                      <a:pt x="37376" y="68237"/>
                    </a:lnTo>
                    <a:lnTo>
                      <a:pt x="39777" y="54864"/>
                    </a:lnTo>
                    <a:cubicBezTo>
                      <a:pt x="43206" y="36690"/>
                      <a:pt x="45606" y="18517"/>
                      <a:pt x="47663" y="0"/>
                    </a:cubicBezTo>
                    <a:lnTo>
                      <a:pt x="49035" y="0"/>
                    </a:lnTo>
                    <a:cubicBezTo>
                      <a:pt x="49378" y="18517"/>
                      <a:pt x="48692" y="37033"/>
                      <a:pt x="46977" y="55550"/>
                    </a:cubicBezTo>
                    <a:lnTo>
                      <a:pt x="45606" y="69266"/>
                    </a:lnTo>
                    <a:lnTo>
                      <a:pt x="43891" y="82982"/>
                    </a:lnTo>
                    <a:lnTo>
                      <a:pt x="41834" y="96698"/>
                    </a:lnTo>
                    <a:lnTo>
                      <a:pt x="39434" y="110414"/>
                    </a:lnTo>
                    <a:cubicBezTo>
                      <a:pt x="38405" y="114872"/>
                      <a:pt x="37719" y="119672"/>
                      <a:pt x="37033" y="124130"/>
                    </a:cubicBezTo>
                    <a:lnTo>
                      <a:pt x="34290" y="137846"/>
                    </a:lnTo>
                    <a:cubicBezTo>
                      <a:pt x="33261" y="142304"/>
                      <a:pt x="32233" y="147104"/>
                      <a:pt x="30861" y="151562"/>
                    </a:cubicBezTo>
                    <a:cubicBezTo>
                      <a:pt x="29490" y="156020"/>
                      <a:pt x="28118" y="160477"/>
                      <a:pt x="26403" y="164935"/>
                    </a:cubicBezTo>
                    <a:cubicBezTo>
                      <a:pt x="24689" y="169393"/>
                      <a:pt x="22974" y="173507"/>
                      <a:pt x="21260" y="177965"/>
                    </a:cubicBezTo>
                    <a:cubicBezTo>
                      <a:pt x="19545" y="182080"/>
                      <a:pt x="17488" y="186538"/>
                      <a:pt x="15431" y="190652"/>
                    </a:cubicBezTo>
                    <a:cubicBezTo>
                      <a:pt x="13373" y="194767"/>
                      <a:pt x="10973" y="198882"/>
                      <a:pt x="8916" y="202997"/>
                    </a:cubicBezTo>
                    <a:cubicBezTo>
                      <a:pt x="6515" y="207112"/>
                      <a:pt x="4115" y="211226"/>
                      <a:pt x="1372" y="214998"/>
                    </a:cubicBezTo>
                    <a:lnTo>
                      <a:pt x="0" y="214655"/>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6" name="Google Shape;256;p2"/>
              <p:cNvSpPr/>
              <p:nvPr/>
            </p:nvSpPr>
            <p:spPr>
              <a:xfrm>
                <a:off x="6054166" y="1356169"/>
                <a:ext cx="207797" cy="32232"/>
              </a:xfrm>
              <a:custGeom>
                <a:rect b="b" l="l" r="r" t="t"/>
                <a:pathLst>
                  <a:path extrusionOk="0" h="32232" w="207797">
                    <a:moveTo>
                      <a:pt x="0" y="30518"/>
                    </a:moveTo>
                    <a:cubicBezTo>
                      <a:pt x="3772" y="28118"/>
                      <a:pt x="7544" y="25718"/>
                      <a:pt x="11659" y="23660"/>
                    </a:cubicBezTo>
                    <a:cubicBezTo>
                      <a:pt x="15774" y="21603"/>
                      <a:pt x="19545" y="19545"/>
                      <a:pt x="23660" y="17831"/>
                    </a:cubicBezTo>
                    <a:cubicBezTo>
                      <a:pt x="27775" y="16116"/>
                      <a:pt x="31890" y="14402"/>
                      <a:pt x="36005" y="12687"/>
                    </a:cubicBezTo>
                    <a:cubicBezTo>
                      <a:pt x="40119" y="11316"/>
                      <a:pt x="44577" y="9944"/>
                      <a:pt x="48692" y="8573"/>
                    </a:cubicBezTo>
                    <a:cubicBezTo>
                      <a:pt x="53150" y="7544"/>
                      <a:pt x="57264" y="6172"/>
                      <a:pt x="61722" y="5486"/>
                    </a:cubicBezTo>
                    <a:cubicBezTo>
                      <a:pt x="66180" y="4801"/>
                      <a:pt x="70638" y="4115"/>
                      <a:pt x="75095" y="3429"/>
                    </a:cubicBezTo>
                    <a:lnTo>
                      <a:pt x="88468" y="2057"/>
                    </a:lnTo>
                    <a:cubicBezTo>
                      <a:pt x="92926" y="1715"/>
                      <a:pt x="97384" y="1372"/>
                      <a:pt x="101841" y="1029"/>
                    </a:cubicBezTo>
                    <a:lnTo>
                      <a:pt x="115215" y="343"/>
                    </a:lnTo>
                    <a:lnTo>
                      <a:pt x="128588" y="0"/>
                    </a:lnTo>
                    <a:lnTo>
                      <a:pt x="141960" y="0"/>
                    </a:lnTo>
                    <a:lnTo>
                      <a:pt x="155334" y="686"/>
                    </a:lnTo>
                    <a:cubicBezTo>
                      <a:pt x="173165" y="2057"/>
                      <a:pt x="190653" y="4115"/>
                      <a:pt x="207798" y="7544"/>
                    </a:cubicBezTo>
                    <a:lnTo>
                      <a:pt x="207455" y="8915"/>
                    </a:lnTo>
                    <a:cubicBezTo>
                      <a:pt x="189966" y="7544"/>
                      <a:pt x="172479" y="7201"/>
                      <a:pt x="154991" y="7887"/>
                    </a:cubicBezTo>
                    <a:lnTo>
                      <a:pt x="141960" y="8573"/>
                    </a:lnTo>
                    <a:lnTo>
                      <a:pt x="128931" y="9601"/>
                    </a:lnTo>
                    <a:lnTo>
                      <a:pt x="115900" y="10973"/>
                    </a:lnTo>
                    <a:lnTo>
                      <a:pt x="102870" y="12687"/>
                    </a:lnTo>
                    <a:cubicBezTo>
                      <a:pt x="98755" y="13373"/>
                      <a:pt x="94298" y="14059"/>
                      <a:pt x="90183" y="15088"/>
                    </a:cubicBezTo>
                    <a:lnTo>
                      <a:pt x="77496" y="17831"/>
                    </a:lnTo>
                    <a:cubicBezTo>
                      <a:pt x="73381" y="18860"/>
                      <a:pt x="69266" y="19888"/>
                      <a:pt x="64808" y="20574"/>
                    </a:cubicBezTo>
                    <a:cubicBezTo>
                      <a:pt x="60693" y="21603"/>
                      <a:pt x="56236" y="22289"/>
                      <a:pt x="52121" y="22974"/>
                    </a:cubicBezTo>
                    <a:cubicBezTo>
                      <a:pt x="48006" y="23660"/>
                      <a:pt x="43548" y="24689"/>
                      <a:pt x="39434" y="25375"/>
                    </a:cubicBezTo>
                    <a:cubicBezTo>
                      <a:pt x="35319" y="26060"/>
                      <a:pt x="30861" y="27089"/>
                      <a:pt x="26746" y="27775"/>
                    </a:cubicBezTo>
                    <a:cubicBezTo>
                      <a:pt x="22632" y="28804"/>
                      <a:pt x="18174" y="29489"/>
                      <a:pt x="13716" y="30175"/>
                    </a:cubicBezTo>
                    <a:cubicBezTo>
                      <a:pt x="9258" y="30861"/>
                      <a:pt x="5144" y="31547"/>
                      <a:pt x="343" y="32233"/>
                    </a:cubicBezTo>
                    <a:lnTo>
                      <a:pt x="0" y="30518"/>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57" name="Google Shape;257;p2"/>
            <p:cNvGrpSpPr/>
            <p:nvPr/>
          </p:nvGrpSpPr>
          <p:grpSpPr>
            <a:xfrm>
              <a:off x="4986375" y="360045"/>
              <a:ext cx="1059217" cy="1354797"/>
              <a:chOff x="4986375" y="360045"/>
              <a:chExt cx="1059217" cy="1354797"/>
            </a:xfrm>
          </p:grpSpPr>
          <p:sp>
            <p:nvSpPr>
              <p:cNvPr id="258" name="Google Shape;258;p2"/>
              <p:cNvSpPr/>
              <p:nvPr/>
            </p:nvSpPr>
            <p:spPr>
              <a:xfrm>
                <a:off x="4986718" y="360045"/>
                <a:ext cx="1057846" cy="1354112"/>
              </a:xfrm>
              <a:custGeom>
                <a:rect b="b" l="l" r="r" t="t"/>
                <a:pathLst>
                  <a:path extrusionOk="0" h="1354112" w="1057846">
                    <a:moveTo>
                      <a:pt x="1057847" y="1354112"/>
                    </a:moveTo>
                    <a:cubicBezTo>
                      <a:pt x="795528" y="1267358"/>
                      <a:pt x="515379" y="1063333"/>
                      <a:pt x="331584" y="820903"/>
                    </a:cubicBezTo>
                    <a:cubicBezTo>
                      <a:pt x="147790" y="578815"/>
                      <a:pt x="10630" y="272606"/>
                      <a:pt x="0" y="0"/>
                    </a:cubicBezTo>
                    <a:cubicBezTo>
                      <a:pt x="178651" y="86411"/>
                      <a:pt x="366560" y="185509"/>
                      <a:pt x="526009" y="319240"/>
                    </a:cubicBezTo>
                    <a:cubicBezTo>
                      <a:pt x="779412" y="531152"/>
                      <a:pt x="958406" y="853821"/>
                      <a:pt x="991667" y="1158659"/>
                    </a:cubicBezTo>
                    <a:cubicBezTo>
                      <a:pt x="999211" y="1226553"/>
                      <a:pt x="1034529" y="1285875"/>
                      <a:pt x="1057847" y="1354112"/>
                    </a:cubicBezTo>
                    <a:close/>
                  </a:path>
                </a:pathLst>
              </a:custGeom>
              <a:solidFill>
                <a:srgbClr val="7D8C6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9" name="Google Shape;259;p2"/>
              <p:cNvSpPr/>
              <p:nvPr/>
            </p:nvSpPr>
            <p:spPr>
              <a:xfrm>
                <a:off x="4986375" y="360387"/>
                <a:ext cx="1059217" cy="1354455"/>
              </a:xfrm>
              <a:custGeom>
                <a:rect b="b" l="l" r="r" t="t"/>
                <a:pathLst>
                  <a:path extrusionOk="0" h="1354455" w="1059217">
                    <a:moveTo>
                      <a:pt x="1057504" y="1354455"/>
                    </a:moveTo>
                    <a:cubicBezTo>
                      <a:pt x="1033158" y="1328052"/>
                      <a:pt x="1009498" y="1301306"/>
                      <a:pt x="985495" y="1274902"/>
                    </a:cubicBezTo>
                    <a:cubicBezTo>
                      <a:pt x="961835" y="1248156"/>
                      <a:pt x="938174" y="1221067"/>
                      <a:pt x="914857" y="1193978"/>
                    </a:cubicBezTo>
                    <a:cubicBezTo>
                      <a:pt x="891540" y="1166889"/>
                      <a:pt x="868223" y="1139457"/>
                      <a:pt x="845249" y="1112368"/>
                    </a:cubicBezTo>
                    <a:lnTo>
                      <a:pt x="776669" y="1029729"/>
                    </a:lnTo>
                    <a:cubicBezTo>
                      <a:pt x="754037" y="1001954"/>
                      <a:pt x="731406" y="974179"/>
                      <a:pt x="709117" y="946404"/>
                    </a:cubicBezTo>
                    <a:lnTo>
                      <a:pt x="642595" y="862051"/>
                    </a:lnTo>
                    <a:lnTo>
                      <a:pt x="576758" y="777011"/>
                    </a:lnTo>
                    <a:lnTo>
                      <a:pt x="511264" y="691629"/>
                    </a:lnTo>
                    <a:cubicBezTo>
                      <a:pt x="424167" y="577787"/>
                      <a:pt x="338442" y="463258"/>
                      <a:pt x="253060" y="348044"/>
                    </a:cubicBezTo>
                    <a:cubicBezTo>
                      <a:pt x="168021" y="232829"/>
                      <a:pt x="84011" y="116929"/>
                      <a:pt x="0" y="1029"/>
                    </a:cubicBezTo>
                    <a:lnTo>
                      <a:pt x="1371" y="0"/>
                    </a:lnTo>
                    <a:cubicBezTo>
                      <a:pt x="87096" y="114872"/>
                      <a:pt x="172821" y="229400"/>
                      <a:pt x="259575" y="343243"/>
                    </a:cubicBezTo>
                    <a:cubicBezTo>
                      <a:pt x="345986" y="457429"/>
                      <a:pt x="433083" y="570929"/>
                      <a:pt x="521208" y="683743"/>
                    </a:cubicBezTo>
                    <a:lnTo>
                      <a:pt x="587731" y="768096"/>
                    </a:lnTo>
                    <a:lnTo>
                      <a:pt x="654596" y="852107"/>
                    </a:lnTo>
                    <a:lnTo>
                      <a:pt x="721805" y="935774"/>
                    </a:lnTo>
                    <a:cubicBezTo>
                      <a:pt x="744436" y="963549"/>
                      <a:pt x="766724" y="991667"/>
                      <a:pt x="789013" y="1019442"/>
                    </a:cubicBezTo>
                    <a:lnTo>
                      <a:pt x="856221" y="1103109"/>
                    </a:lnTo>
                    <a:cubicBezTo>
                      <a:pt x="878853" y="1130884"/>
                      <a:pt x="901484" y="1158659"/>
                      <a:pt x="923773" y="1186434"/>
                    </a:cubicBezTo>
                    <a:lnTo>
                      <a:pt x="1059218" y="1353084"/>
                    </a:lnTo>
                    <a:lnTo>
                      <a:pt x="1057504" y="1354455"/>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60" name="Google Shape;260;p2"/>
            <p:cNvGrpSpPr/>
            <p:nvPr/>
          </p:nvGrpSpPr>
          <p:grpSpPr>
            <a:xfrm>
              <a:off x="6081255" y="1027753"/>
              <a:ext cx="1555394" cy="746440"/>
              <a:chOff x="6081255" y="1027753"/>
              <a:chExt cx="1555394" cy="746440"/>
            </a:xfrm>
          </p:grpSpPr>
          <p:sp>
            <p:nvSpPr>
              <p:cNvPr id="261" name="Google Shape;261;p2"/>
              <p:cNvSpPr/>
              <p:nvPr/>
            </p:nvSpPr>
            <p:spPr>
              <a:xfrm>
                <a:off x="6082284" y="1027753"/>
                <a:ext cx="1554365" cy="746440"/>
              </a:xfrm>
              <a:custGeom>
                <a:rect b="b" l="l" r="r" t="t"/>
                <a:pathLst>
                  <a:path extrusionOk="0" h="746440" w="1554365">
                    <a:moveTo>
                      <a:pt x="0" y="733381"/>
                    </a:moveTo>
                    <a:cubicBezTo>
                      <a:pt x="273291" y="774186"/>
                      <a:pt x="615506" y="717950"/>
                      <a:pt x="888454" y="584562"/>
                    </a:cubicBezTo>
                    <a:cubicBezTo>
                      <a:pt x="1161745" y="451174"/>
                      <a:pt x="1422006" y="239605"/>
                      <a:pt x="1554366" y="946"/>
                    </a:cubicBezTo>
                    <a:cubicBezTo>
                      <a:pt x="1355827" y="-2483"/>
                      <a:pt x="1143572" y="1289"/>
                      <a:pt x="940918" y="48609"/>
                    </a:cubicBezTo>
                    <a:cubicBezTo>
                      <a:pt x="618935" y="123704"/>
                      <a:pt x="314096" y="330816"/>
                      <a:pt x="147104" y="587991"/>
                    </a:cubicBezTo>
                    <a:cubicBezTo>
                      <a:pt x="109728" y="645941"/>
                      <a:pt x="51435" y="682974"/>
                      <a:pt x="0" y="733381"/>
                    </a:cubicBezTo>
                    <a:close/>
                  </a:path>
                </a:pathLst>
              </a:custGeom>
              <a:solidFill>
                <a:srgbClr val="7D8C6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2" name="Google Shape;262;p2"/>
              <p:cNvSpPr/>
              <p:nvPr/>
            </p:nvSpPr>
            <p:spPr>
              <a:xfrm>
                <a:off x="6081255" y="1028700"/>
                <a:ext cx="1555051" cy="733120"/>
              </a:xfrm>
              <a:custGeom>
                <a:rect b="b" l="l" r="r" t="t"/>
                <a:pathLst>
                  <a:path extrusionOk="0" h="733120" w="1555051">
                    <a:moveTo>
                      <a:pt x="1371" y="733120"/>
                    </a:moveTo>
                    <a:cubicBezTo>
                      <a:pt x="34976" y="720433"/>
                      <a:pt x="68237" y="707403"/>
                      <a:pt x="101499" y="694373"/>
                    </a:cubicBezTo>
                    <a:cubicBezTo>
                      <a:pt x="134760" y="680999"/>
                      <a:pt x="168021" y="667626"/>
                      <a:pt x="200940" y="653910"/>
                    </a:cubicBezTo>
                    <a:cubicBezTo>
                      <a:pt x="233858" y="640194"/>
                      <a:pt x="267119" y="626135"/>
                      <a:pt x="300037" y="612419"/>
                    </a:cubicBezTo>
                    <a:lnTo>
                      <a:pt x="398450" y="569557"/>
                    </a:lnTo>
                    <a:cubicBezTo>
                      <a:pt x="431025" y="554812"/>
                      <a:pt x="463944" y="540410"/>
                      <a:pt x="496519" y="525666"/>
                    </a:cubicBezTo>
                    <a:lnTo>
                      <a:pt x="593903" y="480403"/>
                    </a:lnTo>
                    <a:lnTo>
                      <a:pt x="690943" y="434111"/>
                    </a:lnTo>
                    <a:lnTo>
                      <a:pt x="787641" y="387477"/>
                    </a:lnTo>
                    <a:cubicBezTo>
                      <a:pt x="916572" y="325069"/>
                      <a:pt x="1044816" y="261633"/>
                      <a:pt x="1172718" y="197168"/>
                    </a:cubicBezTo>
                    <a:cubicBezTo>
                      <a:pt x="1300620" y="132702"/>
                      <a:pt x="1427836" y="67208"/>
                      <a:pt x="1555051" y="1372"/>
                    </a:cubicBezTo>
                    <a:lnTo>
                      <a:pt x="1554366" y="0"/>
                    </a:lnTo>
                    <a:cubicBezTo>
                      <a:pt x="1426121" y="63779"/>
                      <a:pt x="1297876" y="127559"/>
                      <a:pt x="1169289" y="190310"/>
                    </a:cubicBezTo>
                    <a:cubicBezTo>
                      <a:pt x="1040701" y="253403"/>
                      <a:pt x="911771" y="315468"/>
                      <a:pt x="782155" y="376504"/>
                    </a:cubicBezTo>
                    <a:lnTo>
                      <a:pt x="684771" y="421767"/>
                    </a:lnTo>
                    <a:lnTo>
                      <a:pt x="587045" y="466344"/>
                    </a:lnTo>
                    <a:lnTo>
                      <a:pt x="489318" y="510921"/>
                    </a:lnTo>
                    <a:cubicBezTo>
                      <a:pt x="456743" y="525666"/>
                      <a:pt x="424167" y="540410"/>
                      <a:pt x="391592" y="555498"/>
                    </a:cubicBezTo>
                    <a:lnTo>
                      <a:pt x="293865" y="599732"/>
                    </a:lnTo>
                    <a:cubicBezTo>
                      <a:pt x="261290" y="614477"/>
                      <a:pt x="228714" y="628879"/>
                      <a:pt x="196139" y="643966"/>
                    </a:cubicBezTo>
                    <a:lnTo>
                      <a:pt x="0" y="731749"/>
                    </a:lnTo>
                    <a:lnTo>
                      <a:pt x="1371" y="733120"/>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63" name="Google Shape;263;p2"/>
            <p:cNvGrpSpPr/>
            <p:nvPr/>
          </p:nvGrpSpPr>
          <p:grpSpPr>
            <a:xfrm>
              <a:off x="7525550" y="2279942"/>
              <a:ext cx="1502546" cy="1938505"/>
              <a:chOff x="7525550" y="2279942"/>
              <a:chExt cx="1502546" cy="1938505"/>
            </a:xfrm>
          </p:grpSpPr>
          <p:sp>
            <p:nvSpPr>
              <p:cNvPr id="264" name="Google Shape;264;p2"/>
              <p:cNvSpPr/>
              <p:nvPr/>
            </p:nvSpPr>
            <p:spPr>
              <a:xfrm>
                <a:off x="8748674" y="4028389"/>
                <a:ext cx="279422" cy="190058"/>
              </a:xfrm>
              <a:custGeom>
                <a:rect b="b" l="l" r="r" t="t"/>
                <a:pathLst>
                  <a:path extrusionOk="0" h="190058" w="279422">
                    <a:moveTo>
                      <a:pt x="10287" y="9601"/>
                    </a:moveTo>
                    <a:cubicBezTo>
                      <a:pt x="87440" y="14059"/>
                      <a:pt x="163564" y="38062"/>
                      <a:pt x="229057" y="79210"/>
                    </a:cubicBezTo>
                    <a:cubicBezTo>
                      <a:pt x="259918" y="98412"/>
                      <a:pt x="292151" y="135102"/>
                      <a:pt x="274320" y="166992"/>
                    </a:cubicBezTo>
                    <a:cubicBezTo>
                      <a:pt x="264376" y="184480"/>
                      <a:pt x="242087" y="192024"/>
                      <a:pt x="222199" y="189623"/>
                    </a:cubicBezTo>
                    <a:cubicBezTo>
                      <a:pt x="202311" y="187223"/>
                      <a:pt x="184138" y="176594"/>
                      <a:pt x="167335" y="165620"/>
                    </a:cubicBezTo>
                    <a:cubicBezTo>
                      <a:pt x="101498" y="122072"/>
                      <a:pt x="44234" y="65494"/>
                      <a:pt x="0" y="0"/>
                    </a:cubicBezTo>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5" name="Google Shape;265;p2"/>
              <p:cNvSpPr/>
              <p:nvPr/>
            </p:nvSpPr>
            <p:spPr>
              <a:xfrm>
                <a:off x="8293646" y="3410111"/>
                <a:ext cx="384675" cy="212750"/>
              </a:xfrm>
              <a:custGeom>
                <a:rect b="b" l="l" r="r" t="t"/>
                <a:pathLst>
                  <a:path extrusionOk="0" h="212750" w="384675">
                    <a:moveTo>
                      <a:pt x="0" y="5515"/>
                    </a:moveTo>
                    <a:cubicBezTo>
                      <a:pt x="97040" y="-8544"/>
                      <a:pt x="197853" y="4486"/>
                      <a:pt x="288379" y="42205"/>
                    </a:cubicBezTo>
                    <a:cubicBezTo>
                      <a:pt x="323354" y="56950"/>
                      <a:pt x="358673" y="77181"/>
                      <a:pt x="376161" y="110785"/>
                    </a:cubicBezTo>
                    <a:cubicBezTo>
                      <a:pt x="393649" y="144389"/>
                      <a:pt x="384048" y="194110"/>
                      <a:pt x="348729" y="207826"/>
                    </a:cubicBezTo>
                    <a:cubicBezTo>
                      <a:pt x="302438" y="226000"/>
                      <a:pt x="242430" y="190338"/>
                      <a:pt x="204368" y="158448"/>
                    </a:cubicBezTo>
                    <a:cubicBezTo>
                      <a:pt x="160477" y="121758"/>
                      <a:pt x="116586" y="85411"/>
                      <a:pt x="72352" y="48720"/>
                    </a:cubicBezTo>
                    <a:cubicBezTo>
                      <a:pt x="45949" y="27118"/>
                      <a:pt x="34290" y="1057"/>
                      <a:pt x="0" y="5515"/>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6" name="Google Shape;266;p2"/>
              <p:cNvSpPr/>
              <p:nvPr/>
            </p:nvSpPr>
            <p:spPr>
              <a:xfrm>
                <a:off x="7939293" y="3548329"/>
                <a:ext cx="196755" cy="411197"/>
              </a:xfrm>
              <a:custGeom>
                <a:rect b="b" l="l" r="r" t="t"/>
                <a:pathLst>
                  <a:path extrusionOk="0" h="411197" w="196755">
                    <a:moveTo>
                      <a:pt x="102664" y="406679"/>
                    </a:moveTo>
                    <a:cubicBezTo>
                      <a:pt x="169872" y="372047"/>
                      <a:pt x="201076" y="289407"/>
                      <a:pt x="196276" y="213969"/>
                    </a:cubicBezTo>
                    <a:cubicBezTo>
                      <a:pt x="191818" y="138531"/>
                      <a:pt x="158557" y="68237"/>
                      <a:pt x="125638" y="0"/>
                    </a:cubicBezTo>
                    <a:cubicBezTo>
                      <a:pt x="106093" y="78867"/>
                      <a:pt x="59116" y="157734"/>
                      <a:pt x="27912" y="232486"/>
                    </a:cubicBezTo>
                    <a:cubicBezTo>
                      <a:pt x="12481" y="269177"/>
                      <a:pt x="-4664" y="307581"/>
                      <a:pt x="1166" y="347015"/>
                    </a:cubicBezTo>
                    <a:cubicBezTo>
                      <a:pt x="6995" y="386448"/>
                      <a:pt x="67345" y="424510"/>
                      <a:pt x="102664" y="40667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7" name="Google Shape;267;p2"/>
              <p:cNvSpPr/>
              <p:nvPr/>
            </p:nvSpPr>
            <p:spPr>
              <a:xfrm>
                <a:off x="7663944" y="3090900"/>
                <a:ext cx="196755" cy="411294"/>
              </a:xfrm>
              <a:custGeom>
                <a:rect b="b" l="l" r="r" t="t"/>
                <a:pathLst>
                  <a:path extrusionOk="0" h="411294" w="196755">
                    <a:moveTo>
                      <a:pt x="102664" y="406679"/>
                    </a:moveTo>
                    <a:cubicBezTo>
                      <a:pt x="169873" y="372047"/>
                      <a:pt x="201077" y="289407"/>
                      <a:pt x="196276" y="213969"/>
                    </a:cubicBezTo>
                    <a:cubicBezTo>
                      <a:pt x="191818" y="138531"/>
                      <a:pt x="158557" y="68237"/>
                      <a:pt x="125639" y="0"/>
                    </a:cubicBezTo>
                    <a:cubicBezTo>
                      <a:pt x="106093" y="78867"/>
                      <a:pt x="59116" y="157734"/>
                      <a:pt x="27912" y="232486"/>
                    </a:cubicBezTo>
                    <a:cubicBezTo>
                      <a:pt x="12482" y="269177"/>
                      <a:pt x="-4663" y="307581"/>
                      <a:pt x="1166" y="347015"/>
                    </a:cubicBezTo>
                    <a:cubicBezTo>
                      <a:pt x="7338" y="386105"/>
                      <a:pt x="67346" y="424853"/>
                      <a:pt x="102664" y="40667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8" name="Google Shape;268;p2"/>
              <p:cNvSpPr/>
              <p:nvPr/>
            </p:nvSpPr>
            <p:spPr>
              <a:xfrm>
                <a:off x="7525550" y="2279942"/>
                <a:ext cx="1348968" cy="1829714"/>
              </a:xfrm>
              <a:custGeom>
                <a:rect b="b" l="l" r="r" t="t"/>
                <a:pathLst>
                  <a:path extrusionOk="0" h="1829714" w="1348968">
                    <a:moveTo>
                      <a:pt x="1347254" y="1829714"/>
                    </a:moveTo>
                    <a:cubicBezTo>
                      <a:pt x="1186091" y="1725473"/>
                      <a:pt x="1039673" y="1599629"/>
                      <a:pt x="906971" y="1461097"/>
                    </a:cubicBezTo>
                    <a:cubicBezTo>
                      <a:pt x="774611" y="1322222"/>
                      <a:pt x="655967" y="1170318"/>
                      <a:pt x="548297" y="1011555"/>
                    </a:cubicBezTo>
                    <a:cubicBezTo>
                      <a:pt x="494462" y="932002"/>
                      <a:pt x="443027" y="851078"/>
                      <a:pt x="393992" y="768439"/>
                    </a:cubicBezTo>
                    <a:lnTo>
                      <a:pt x="357644" y="706374"/>
                    </a:lnTo>
                    <a:lnTo>
                      <a:pt x="321983" y="643966"/>
                    </a:lnTo>
                    <a:lnTo>
                      <a:pt x="287350" y="580873"/>
                    </a:lnTo>
                    <a:lnTo>
                      <a:pt x="253403" y="517436"/>
                    </a:lnTo>
                    <a:lnTo>
                      <a:pt x="220142" y="453657"/>
                    </a:lnTo>
                    <a:lnTo>
                      <a:pt x="187223" y="389534"/>
                    </a:lnTo>
                    <a:lnTo>
                      <a:pt x="154991" y="325069"/>
                    </a:lnTo>
                    <a:lnTo>
                      <a:pt x="123101" y="260604"/>
                    </a:lnTo>
                    <a:lnTo>
                      <a:pt x="91897" y="195796"/>
                    </a:lnTo>
                    <a:lnTo>
                      <a:pt x="61036" y="130988"/>
                    </a:lnTo>
                    <a:cubicBezTo>
                      <a:pt x="40805" y="87440"/>
                      <a:pt x="20231" y="44234"/>
                      <a:pt x="0" y="686"/>
                    </a:cubicBezTo>
                    <a:lnTo>
                      <a:pt x="1372" y="0"/>
                    </a:lnTo>
                    <a:lnTo>
                      <a:pt x="18173" y="31890"/>
                    </a:lnTo>
                    <a:lnTo>
                      <a:pt x="34633" y="63779"/>
                    </a:lnTo>
                    <a:lnTo>
                      <a:pt x="67894" y="127559"/>
                    </a:lnTo>
                    <a:lnTo>
                      <a:pt x="134074" y="255117"/>
                    </a:lnTo>
                    <a:lnTo>
                      <a:pt x="167335" y="318897"/>
                    </a:lnTo>
                    <a:lnTo>
                      <a:pt x="200597" y="382334"/>
                    </a:lnTo>
                    <a:lnTo>
                      <a:pt x="234200" y="445770"/>
                    </a:lnTo>
                    <a:lnTo>
                      <a:pt x="268148" y="508863"/>
                    </a:lnTo>
                    <a:lnTo>
                      <a:pt x="302438" y="571957"/>
                    </a:lnTo>
                    <a:lnTo>
                      <a:pt x="337414" y="634708"/>
                    </a:lnTo>
                    <a:lnTo>
                      <a:pt x="372732" y="697116"/>
                    </a:lnTo>
                    <a:lnTo>
                      <a:pt x="408737" y="759181"/>
                    </a:lnTo>
                    <a:cubicBezTo>
                      <a:pt x="456743" y="841820"/>
                      <a:pt x="507149" y="923430"/>
                      <a:pt x="559955" y="1002983"/>
                    </a:cubicBezTo>
                    <a:cubicBezTo>
                      <a:pt x="665912" y="1162431"/>
                      <a:pt x="782840" y="1314679"/>
                      <a:pt x="913829" y="1454582"/>
                    </a:cubicBezTo>
                    <a:cubicBezTo>
                      <a:pt x="1044473" y="1594485"/>
                      <a:pt x="1189177" y="1721701"/>
                      <a:pt x="1348969" y="1827657"/>
                    </a:cubicBezTo>
                    <a:lnTo>
                      <a:pt x="1347254" y="1829714"/>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9" name="Google Shape;269;p2"/>
              <p:cNvSpPr/>
              <p:nvPr/>
            </p:nvSpPr>
            <p:spPr>
              <a:xfrm>
                <a:off x="8145170" y="3370021"/>
                <a:ext cx="497891" cy="182422"/>
              </a:xfrm>
              <a:custGeom>
                <a:rect b="b" l="l" r="r" t="t"/>
                <a:pathLst>
                  <a:path extrusionOk="0" h="182422" w="497891">
                    <a:moveTo>
                      <a:pt x="686" y="0"/>
                    </a:moveTo>
                    <a:cubicBezTo>
                      <a:pt x="21260" y="8573"/>
                      <a:pt x="42177" y="14402"/>
                      <a:pt x="63437" y="19203"/>
                    </a:cubicBezTo>
                    <a:cubicBezTo>
                      <a:pt x="74066" y="21603"/>
                      <a:pt x="84697" y="23660"/>
                      <a:pt x="95669" y="25718"/>
                    </a:cubicBezTo>
                    <a:cubicBezTo>
                      <a:pt x="106642" y="27775"/>
                      <a:pt x="117272" y="30175"/>
                      <a:pt x="128245" y="32233"/>
                    </a:cubicBezTo>
                    <a:cubicBezTo>
                      <a:pt x="149848" y="37033"/>
                      <a:pt x="171450" y="42520"/>
                      <a:pt x="192710" y="49378"/>
                    </a:cubicBezTo>
                    <a:cubicBezTo>
                      <a:pt x="213970" y="56236"/>
                      <a:pt x="234887" y="63094"/>
                      <a:pt x="255803" y="70638"/>
                    </a:cubicBezTo>
                    <a:cubicBezTo>
                      <a:pt x="276721" y="77838"/>
                      <a:pt x="297637" y="86068"/>
                      <a:pt x="318211" y="94298"/>
                    </a:cubicBezTo>
                    <a:cubicBezTo>
                      <a:pt x="328498" y="98412"/>
                      <a:pt x="338785" y="102527"/>
                      <a:pt x="349072" y="106985"/>
                    </a:cubicBezTo>
                    <a:lnTo>
                      <a:pt x="364503" y="113500"/>
                    </a:lnTo>
                    <a:lnTo>
                      <a:pt x="379591" y="120358"/>
                    </a:lnTo>
                    <a:cubicBezTo>
                      <a:pt x="384734" y="122758"/>
                      <a:pt x="389534" y="125159"/>
                      <a:pt x="394678" y="127559"/>
                    </a:cubicBezTo>
                    <a:lnTo>
                      <a:pt x="409766" y="134760"/>
                    </a:lnTo>
                    <a:cubicBezTo>
                      <a:pt x="419710" y="139560"/>
                      <a:pt x="429654" y="144361"/>
                      <a:pt x="439598" y="149505"/>
                    </a:cubicBezTo>
                    <a:cubicBezTo>
                      <a:pt x="459486" y="159449"/>
                      <a:pt x="478688" y="170421"/>
                      <a:pt x="497891" y="181051"/>
                    </a:cubicBezTo>
                    <a:lnTo>
                      <a:pt x="497205" y="182423"/>
                    </a:lnTo>
                    <a:cubicBezTo>
                      <a:pt x="457429" y="162878"/>
                      <a:pt x="417310" y="144361"/>
                      <a:pt x="376504" y="127902"/>
                    </a:cubicBezTo>
                    <a:lnTo>
                      <a:pt x="361074" y="121730"/>
                    </a:lnTo>
                    <a:lnTo>
                      <a:pt x="345643" y="115900"/>
                    </a:lnTo>
                    <a:cubicBezTo>
                      <a:pt x="335356" y="111786"/>
                      <a:pt x="325069" y="108014"/>
                      <a:pt x="314782" y="104242"/>
                    </a:cubicBezTo>
                    <a:cubicBezTo>
                      <a:pt x="293866" y="97041"/>
                      <a:pt x="273292" y="89840"/>
                      <a:pt x="252032" y="83325"/>
                    </a:cubicBezTo>
                    <a:cubicBezTo>
                      <a:pt x="241402" y="79896"/>
                      <a:pt x="230772" y="77153"/>
                      <a:pt x="220485" y="73724"/>
                    </a:cubicBezTo>
                    <a:cubicBezTo>
                      <a:pt x="215341" y="72009"/>
                      <a:pt x="209855" y="70980"/>
                      <a:pt x="204712" y="69266"/>
                    </a:cubicBezTo>
                    <a:cubicBezTo>
                      <a:pt x="199225" y="67894"/>
                      <a:pt x="194081" y="66180"/>
                      <a:pt x="188595" y="65151"/>
                    </a:cubicBezTo>
                    <a:lnTo>
                      <a:pt x="124816" y="48349"/>
                    </a:lnTo>
                    <a:lnTo>
                      <a:pt x="92583" y="39777"/>
                    </a:lnTo>
                    <a:cubicBezTo>
                      <a:pt x="81953" y="36690"/>
                      <a:pt x="70981" y="33604"/>
                      <a:pt x="60350" y="30175"/>
                    </a:cubicBezTo>
                    <a:cubicBezTo>
                      <a:pt x="39091" y="22974"/>
                      <a:pt x="18174" y="14059"/>
                      <a:pt x="0" y="1029"/>
                    </a:cubicBezTo>
                    <a:lnTo>
                      <a:pt x="686" y="0"/>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0" name="Google Shape;270;p2"/>
              <p:cNvSpPr/>
              <p:nvPr/>
            </p:nvSpPr>
            <p:spPr>
              <a:xfrm>
                <a:off x="7984693" y="2914504"/>
                <a:ext cx="489020" cy="270385"/>
              </a:xfrm>
              <a:custGeom>
                <a:rect b="b" l="l" r="r" t="t"/>
                <a:pathLst>
                  <a:path extrusionOk="0" h="270385" w="489020">
                    <a:moveTo>
                      <a:pt x="0" y="7003"/>
                    </a:moveTo>
                    <a:cubicBezTo>
                      <a:pt x="123444" y="-10828"/>
                      <a:pt x="251688" y="5631"/>
                      <a:pt x="366560" y="53637"/>
                    </a:cubicBezTo>
                    <a:cubicBezTo>
                      <a:pt x="411137" y="72154"/>
                      <a:pt x="456057" y="97872"/>
                      <a:pt x="478346" y="140734"/>
                    </a:cubicBezTo>
                    <a:cubicBezTo>
                      <a:pt x="500291" y="183597"/>
                      <a:pt x="488289" y="246690"/>
                      <a:pt x="443369" y="264178"/>
                    </a:cubicBezTo>
                    <a:cubicBezTo>
                      <a:pt x="384391" y="287152"/>
                      <a:pt x="308267" y="241890"/>
                      <a:pt x="259918" y="201427"/>
                    </a:cubicBezTo>
                    <a:cubicBezTo>
                      <a:pt x="204026" y="155136"/>
                      <a:pt x="148133" y="108501"/>
                      <a:pt x="92240" y="62210"/>
                    </a:cubicBezTo>
                    <a:cubicBezTo>
                      <a:pt x="58293" y="34778"/>
                      <a:pt x="43548" y="1517"/>
                      <a:pt x="0" y="7003"/>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1" name="Google Shape;271;p2"/>
              <p:cNvSpPr/>
              <p:nvPr/>
            </p:nvSpPr>
            <p:spPr>
              <a:xfrm>
                <a:off x="7836217" y="2875902"/>
                <a:ext cx="497890" cy="182422"/>
              </a:xfrm>
              <a:custGeom>
                <a:rect b="b" l="l" r="r" t="t"/>
                <a:pathLst>
                  <a:path extrusionOk="0" h="182422" w="497890">
                    <a:moveTo>
                      <a:pt x="686" y="0"/>
                    </a:moveTo>
                    <a:cubicBezTo>
                      <a:pt x="21260" y="8573"/>
                      <a:pt x="42177" y="14402"/>
                      <a:pt x="63437" y="19202"/>
                    </a:cubicBezTo>
                    <a:cubicBezTo>
                      <a:pt x="74066" y="21603"/>
                      <a:pt x="84696" y="23660"/>
                      <a:pt x="95669" y="25718"/>
                    </a:cubicBezTo>
                    <a:cubicBezTo>
                      <a:pt x="106642" y="27775"/>
                      <a:pt x="117272" y="30175"/>
                      <a:pt x="128245" y="32232"/>
                    </a:cubicBezTo>
                    <a:cubicBezTo>
                      <a:pt x="149847" y="37033"/>
                      <a:pt x="171450" y="42519"/>
                      <a:pt x="192710" y="49377"/>
                    </a:cubicBezTo>
                    <a:cubicBezTo>
                      <a:pt x="213970" y="56235"/>
                      <a:pt x="234887" y="63093"/>
                      <a:pt x="255803" y="70637"/>
                    </a:cubicBezTo>
                    <a:cubicBezTo>
                      <a:pt x="276720" y="77838"/>
                      <a:pt x="297637" y="86068"/>
                      <a:pt x="318211" y="94298"/>
                    </a:cubicBezTo>
                    <a:cubicBezTo>
                      <a:pt x="328498" y="98412"/>
                      <a:pt x="338785" y="102527"/>
                      <a:pt x="349072" y="106985"/>
                    </a:cubicBezTo>
                    <a:lnTo>
                      <a:pt x="364503" y="113500"/>
                    </a:lnTo>
                    <a:lnTo>
                      <a:pt x="379590" y="120358"/>
                    </a:lnTo>
                    <a:cubicBezTo>
                      <a:pt x="384734" y="122758"/>
                      <a:pt x="389534" y="125159"/>
                      <a:pt x="394678" y="127559"/>
                    </a:cubicBezTo>
                    <a:lnTo>
                      <a:pt x="409766" y="134760"/>
                    </a:lnTo>
                    <a:cubicBezTo>
                      <a:pt x="419710" y="139560"/>
                      <a:pt x="429654" y="144361"/>
                      <a:pt x="439598" y="149504"/>
                    </a:cubicBezTo>
                    <a:cubicBezTo>
                      <a:pt x="459486" y="159449"/>
                      <a:pt x="478688" y="170421"/>
                      <a:pt x="497891" y="181051"/>
                    </a:cubicBezTo>
                    <a:lnTo>
                      <a:pt x="497205" y="182423"/>
                    </a:lnTo>
                    <a:cubicBezTo>
                      <a:pt x="457429" y="162878"/>
                      <a:pt x="417309" y="144361"/>
                      <a:pt x="376504" y="127902"/>
                    </a:cubicBezTo>
                    <a:lnTo>
                      <a:pt x="361074" y="121730"/>
                    </a:lnTo>
                    <a:lnTo>
                      <a:pt x="345643" y="115900"/>
                    </a:lnTo>
                    <a:cubicBezTo>
                      <a:pt x="335356" y="111785"/>
                      <a:pt x="325069" y="108014"/>
                      <a:pt x="314782" y="104241"/>
                    </a:cubicBezTo>
                    <a:cubicBezTo>
                      <a:pt x="293865" y="97041"/>
                      <a:pt x="273291" y="89840"/>
                      <a:pt x="252032" y="83325"/>
                    </a:cubicBezTo>
                    <a:cubicBezTo>
                      <a:pt x="241402" y="79896"/>
                      <a:pt x="230772" y="77153"/>
                      <a:pt x="220485" y="73724"/>
                    </a:cubicBezTo>
                    <a:cubicBezTo>
                      <a:pt x="215341" y="72009"/>
                      <a:pt x="209855" y="70980"/>
                      <a:pt x="204711" y="69266"/>
                    </a:cubicBezTo>
                    <a:cubicBezTo>
                      <a:pt x="199225" y="67894"/>
                      <a:pt x="194081" y="66180"/>
                      <a:pt x="188595" y="65151"/>
                    </a:cubicBezTo>
                    <a:lnTo>
                      <a:pt x="124816" y="48349"/>
                    </a:lnTo>
                    <a:lnTo>
                      <a:pt x="92583" y="39776"/>
                    </a:lnTo>
                    <a:cubicBezTo>
                      <a:pt x="81953" y="36690"/>
                      <a:pt x="70980" y="33604"/>
                      <a:pt x="60350" y="30175"/>
                    </a:cubicBezTo>
                    <a:cubicBezTo>
                      <a:pt x="39091" y="22974"/>
                      <a:pt x="18174" y="14059"/>
                      <a:pt x="0" y="1029"/>
                    </a:cubicBezTo>
                    <a:lnTo>
                      <a:pt x="686" y="0"/>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2" name="Google Shape;272;p2"/>
              <p:cNvSpPr/>
              <p:nvPr/>
            </p:nvSpPr>
            <p:spPr>
              <a:xfrm>
                <a:off x="8604313" y="3788689"/>
                <a:ext cx="307878" cy="170545"/>
              </a:xfrm>
              <a:custGeom>
                <a:rect b="b" l="l" r="r" t="t"/>
                <a:pathLst>
                  <a:path extrusionOk="0" h="170545" w="307878">
                    <a:moveTo>
                      <a:pt x="0" y="4470"/>
                    </a:moveTo>
                    <a:cubicBezTo>
                      <a:pt x="77838" y="-6845"/>
                      <a:pt x="158420" y="3442"/>
                      <a:pt x="230772" y="33960"/>
                    </a:cubicBezTo>
                    <a:cubicBezTo>
                      <a:pt x="258890" y="45618"/>
                      <a:pt x="287007" y="62078"/>
                      <a:pt x="301066" y="88824"/>
                    </a:cubicBezTo>
                    <a:cubicBezTo>
                      <a:pt x="315125" y="115913"/>
                      <a:pt x="307238" y="155689"/>
                      <a:pt x="279121" y="166662"/>
                    </a:cubicBezTo>
                    <a:cubicBezTo>
                      <a:pt x="242087" y="181064"/>
                      <a:pt x="194081" y="152603"/>
                      <a:pt x="163563" y="127229"/>
                    </a:cubicBezTo>
                    <a:cubicBezTo>
                      <a:pt x="128245" y="98082"/>
                      <a:pt x="93269" y="68593"/>
                      <a:pt x="57950" y="39446"/>
                    </a:cubicBezTo>
                    <a:cubicBezTo>
                      <a:pt x="36690" y="21615"/>
                      <a:pt x="27089" y="698"/>
                      <a:pt x="0" y="447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3" name="Google Shape;273;p2"/>
              <p:cNvSpPr/>
              <p:nvPr/>
            </p:nvSpPr>
            <p:spPr>
              <a:xfrm>
                <a:off x="8431834" y="3734181"/>
                <a:ext cx="398792" cy="146761"/>
              </a:xfrm>
              <a:custGeom>
                <a:rect b="b" l="l" r="r" t="t"/>
                <a:pathLst>
                  <a:path extrusionOk="0" h="146761" w="398792">
                    <a:moveTo>
                      <a:pt x="0" y="0"/>
                    </a:moveTo>
                    <a:cubicBezTo>
                      <a:pt x="16459" y="6515"/>
                      <a:pt x="33604" y="10630"/>
                      <a:pt x="50749" y="14402"/>
                    </a:cubicBezTo>
                    <a:cubicBezTo>
                      <a:pt x="67894" y="18174"/>
                      <a:pt x="85382" y="20917"/>
                      <a:pt x="102870" y="24689"/>
                    </a:cubicBezTo>
                    <a:cubicBezTo>
                      <a:pt x="120358" y="28461"/>
                      <a:pt x="137503" y="32918"/>
                      <a:pt x="154648" y="38405"/>
                    </a:cubicBezTo>
                    <a:cubicBezTo>
                      <a:pt x="171450" y="43891"/>
                      <a:pt x="188595" y="49721"/>
                      <a:pt x="205397" y="55893"/>
                    </a:cubicBezTo>
                    <a:cubicBezTo>
                      <a:pt x="222199" y="61722"/>
                      <a:pt x="238659" y="68237"/>
                      <a:pt x="255461" y="74752"/>
                    </a:cubicBezTo>
                    <a:cubicBezTo>
                      <a:pt x="271920" y="81610"/>
                      <a:pt x="288379" y="88468"/>
                      <a:pt x="304495" y="96012"/>
                    </a:cubicBezTo>
                    <a:cubicBezTo>
                      <a:pt x="312725" y="99784"/>
                      <a:pt x="320612" y="103556"/>
                      <a:pt x="328498" y="107671"/>
                    </a:cubicBezTo>
                    <a:cubicBezTo>
                      <a:pt x="336385" y="111785"/>
                      <a:pt x="344272" y="115557"/>
                      <a:pt x="352159" y="119672"/>
                    </a:cubicBezTo>
                    <a:cubicBezTo>
                      <a:pt x="367932" y="127902"/>
                      <a:pt x="383362" y="136474"/>
                      <a:pt x="398793" y="145390"/>
                    </a:cubicBezTo>
                    <a:lnTo>
                      <a:pt x="398107" y="146761"/>
                    </a:lnTo>
                    <a:cubicBezTo>
                      <a:pt x="366217" y="131331"/>
                      <a:pt x="333985" y="116586"/>
                      <a:pt x="301066" y="103899"/>
                    </a:cubicBezTo>
                    <a:cubicBezTo>
                      <a:pt x="284607" y="97384"/>
                      <a:pt x="268148" y="91211"/>
                      <a:pt x="251346" y="85382"/>
                    </a:cubicBezTo>
                    <a:cubicBezTo>
                      <a:pt x="234544" y="79553"/>
                      <a:pt x="218085" y="73724"/>
                      <a:pt x="201283" y="68580"/>
                    </a:cubicBezTo>
                    <a:cubicBezTo>
                      <a:pt x="192710" y="65837"/>
                      <a:pt x="184480" y="63437"/>
                      <a:pt x="175908" y="61036"/>
                    </a:cubicBezTo>
                    <a:cubicBezTo>
                      <a:pt x="167335" y="58636"/>
                      <a:pt x="158763" y="56579"/>
                      <a:pt x="150190" y="54178"/>
                    </a:cubicBezTo>
                    <a:lnTo>
                      <a:pt x="124473" y="47663"/>
                    </a:lnTo>
                    <a:lnTo>
                      <a:pt x="99098" y="40805"/>
                    </a:lnTo>
                    <a:cubicBezTo>
                      <a:pt x="82296" y="36347"/>
                      <a:pt x="64808" y="31547"/>
                      <a:pt x="48006" y="25718"/>
                    </a:cubicBezTo>
                    <a:cubicBezTo>
                      <a:pt x="31204" y="19888"/>
                      <a:pt x="14402" y="12002"/>
                      <a:pt x="0" y="1372"/>
                    </a:cubicBezTo>
                    <a:lnTo>
                      <a:pt x="0" y="0"/>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4" name="Google Shape;274;p2"/>
              <p:cNvSpPr/>
              <p:nvPr/>
            </p:nvSpPr>
            <p:spPr>
              <a:xfrm>
                <a:off x="8018558" y="3212287"/>
                <a:ext cx="67290" cy="601446"/>
              </a:xfrm>
              <a:custGeom>
                <a:rect b="b" l="l" r="r" t="t"/>
                <a:pathLst>
                  <a:path extrusionOk="0" h="601446" w="67290">
                    <a:moveTo>
                      <a:pt x="21684" y="343"/>
                    </a:moveTo>
                    <a:cubicBezTo>
                      <a:pt x="14483" y="10630"/>
                      <a:pt x="11054" y="22974"/>
                      <a:pt x="10368" y="34976"/>
                    </a:cubicBezTo>
                    <a:cubicBezTo>
                      <a:pt x="9340" y="47320"/>
                      <a:pt x="10368" y="59665"/>
                      <a:pt x="11740" y="72009"/>
                    </a:cubicBezTo>
                    <a:lnTo>
                      <a:pt x="14141" y="90869"/>
                    </a:lnTo>
                    <a:cubicBezTo>
                      <a:pt x="15169" y="97041"/>
                      <a:pt x="15855" y="103213"/>
                      <a:pt x="16884" y="109728"/>
                    </a:cubicBezTo>
                    <a:cubicBezTo>
                      <a:pt x="17912" y="115900"/>
                      <a:pt x="18598" y="122073"/>
                      <a:pt x="19627" y="128588"/>
                    </a:cubicBezTo>
                    <a:lnTo>
                      <a:pt x="20999" y="137846"/>
                    </a:lnTo>
                    <a:lnTo>
                      <a:pt x="22713" y="147104"/>
                    </a:lnTo>
                    <a:lnTo>
                      <a:pt x="48773" y="297294"/>
                    </a:lnTo>
                    <a:cubicBezTo>
                      <a:pt x="57689" y="347358"/>
                      <a:pt x="65232" y="398107"/>
                      <a:pt x="66947" y="449542"/>
                    </a:cubicBezTo>
                    <a:cubicBezTo>
                      <a:pt x="67290" y="456057"/>
                      <a:pt x="66947" y="462229"/>
                      <a:pt x="67290" y="468744"/>
                    </a:cubicBezTo>
                    <a:cubicBezTo>
                      <a:pt x="67290" y="475260"/>
                      <a:pt x="66947" y="481431"/>
                      <a:pt x="66947" y="487947"/>
                    </a:cubicBezTo>
                    <a:cubicBezTo>
                      <a:pt x="66261" y="500634"/>
                      <a:pt x="65576" y="513664"/>
                      <a:pt x="63861" y="526352"/>
                    </a:cubicBezTo>
                    <a:lnTo>
                      <a:pt x="62489" y="535953"/>
                    </a:lnTo>
                    <a:cubicBezTo>
                      <a:pt x="62147" y="539039"/>
                      <a:pt x="61461" y="542125"/>
                      <a:pt x="61118" y="545554"/>
                    </a:cubicBezTo>
                    <a:cubicBezTo>
                      <a:pt x="60432" y="548640"/>
                      <a:pt x="60089" y="551726"/>
                      <a:pt x="59403" y="555155"/>
                    </a:cubicBezTo>
                    <a:lnTo>
                      <a:pt x="57346" y="564414"/>
                    </a:lnTo>
                    <a:lnTo>
                      <a:pt x="56317" y="569214"/>
                    </a:lnTo>
                    <a:lnTo>
                      <a:pt x="55289" y="574015"/>
                    </a:lnTo>
                    <a:lnTo>
                      <a:pt x="52888" y="583273"/>
                    </a:lnTo>
                    <a:cubicBezTo>
                      <a:pt x="51174" y="589445"/>
                      <a:pt x="49116" y="595617"/>
                      <a:pt x="47402" y="601447"/>
                    </a:cubicBezTo>
                    <a:lnTo>
                      <a:pt x="45687" y="601104"/>
                    </a:lnTo>
                    <a:cubicBezTo>
                      <a:pt x="59060" y="552069"/>
                      <a:pt x="62147" y="500977"/>
                      <a:pt x="58374" y="450570"/>
                    </a:cubicBezTo>
                    <a:cubicBezTo>
                      <a:pt x="54945" y="400164"/>
                      <a:pt x="45687" y="350101"/>
                      <a:pt x="35400" y="300381"/>
                    </a:cubicBezTo>
                    <a:cubicBezTo>
                      <a:pt x="30257" y="275692"/>
                      <a:pt x="24770" y="250660"/>
                      <a:pt x="19284" y="225971"/>
                    </a:cubicBezTo>
                    <a:cubicBezTo>
                      <a:pt x="13797" y="200940"/>
                      <a:pt x="9340" y="175908"/>
                      <a:pt x="5911" y="150533"/>
                    </a:cubicBezTo>
                    <a:lnTo>
                      <a:pt x="4882" y="140932"/>
                    </a:lnTo>
                    <a:lnTo>
                      <a:pt x="3854" y="131331"/>
                    </a:lnTo>
                    <a:cubicBezTo>
                      <a:pt x="3168" y="124816"/>
                      <a:pt x="2482" y="118644"/>
                      <a:pt x="2139" y="112128"/>
                    </a:cubicBezTo>
                    <a:cubicBezTo>
                      <a:pt x="1110" y="99441"/>
                      <a:pt x="425" y="86411"/>
                      <a:pt x="81" y="73724"/>
                    </a:cubicBezTo>
                    <a:cubicBezTo>
                      <a:pt x="-261" y="60693"/>
                      <a:pt x="425" y="47663"/>
                      <a:pt x="3168" y="34633"/>
                    </a:cubicBezTo>
                    <a:cubicBezTo>
                      <a:pt x="4539" y="28118"/>
                      <a:pt x="6597" y="21946"/>
                      <a:pt x="9683" y="15774"/>
                    </a:cubicBezTo>
                    <a:cubicBezTo>
                      <a:pt x="12426" y="9944"/>
                      <a:pt x="16541" y="4458"/>
                      <a:pt x="20999" y="0"/>
                    </a:cubicBezTo>
                    <a:lnTo>
                      <a:pt x="21684" y="343"/>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5" name="Google Shape;275;p2"/>
              <p:cNvSpPr/>
              <p:nvPr/>
            </p:nvSpPr>
            <p:spPr>
              <a:xfrm>
                <a:off x="7742867" y="2754858"/>
                <a:ext cx="67289" cy="601446"/>
              </a:xfrm>
              <a:custGeom>
                <a:rect b="b" l="l" r="r" t="t"/>
                <a:pathLst>
                  <a:path extrusionOk="0" h="601446" w="67289">
                    <a:moveTo>
                      <a:pt x="21684" y="343"/>
                    </a:moveTo>
                    <a:cubicBezTo>
                      <a:pt x="14483" y="10630"/>
                      <a:pt x="11054" y="22974"/>
                      <a:pt x="10369" y="34976"/>
                    </a:cubicBezTo>
                    <a:cubicBezTo>
                      <a:pt x="9340" y="47320"/>
                      <a:pt x="10369" y="59664"/>
                      <a:pt x="11740" y="72009"/>
                    </a:cubicBezTo>
                    <a:lnTo>
                      <a:pt x="14140" y="90869"/>
                    </a:lnTo>
                    <a:cubicBezTo>
                      <a:pt x="15169" y="97041"/>
                      <a:pt x="15855" y="103213"/>
                      <a:pt x="16883" y="109728"/>
                    </a:cubicBezTo>
                    <a:cubicBezTo>
                      <a:pt x="17912" y="115900"/>
                      <a:pt x="18598" y="122072"/>
                      <a:pt x="19627" y="128588"/>
                    </a:cubicBezTo>
                    <a:lnTo>
                      <a:pt x="20998" y="137846"/>
                    </a:lnTo>
                    <a:lnTo>
                      <a:pt x="22713" y="147104"/>
                    </a:lnTo>
                    <a:lnTo>
                      <a:pt x="48773" y="297294"/>
                    </a:lnTo>
                    <a:cubicBezTo>
                      <a:pt x="57689" y="347358"/>
                      <a:pt x="65233" y="398107"/>
                      <a:pt x="66947" y="449542"/>
                    </a:cubicBezTo>
                    <a:cubicBezTo>
                      <a:pt x="67290" y="456057"/>
                      <a:pt x="66947" y="462229"/>
                      <a:pt x="67290" y="468744"/>
                    </a:cubicBezTo>
                    <a:cubicBezTo>
                      <a:pt x="67290" y="475259"/>
                      <a:pt x="66947" y="481431"/>
                      <a:pt x="66947" y="487947"/>
                    </a:cubicBezTo>
                    <a:cubicBezTo>
                      <a:pt x="66261" y="500634"/>
                      <a:pt x="65575" y="513664"/>
                      <a:pt x="63861" y="526352"/>
                    </a:cubicBezTo>
                    <a:lnTo>
                      <a:pt x="62489" y="535953"/>
                    </a:lnTo>
                    <a:cubicBezTo>
                      <a:pt x="62146" y="539039"/>
                      <a:pt x="61460" y="542125"/>
                      <a:pt x="61118" y="545554"/>
                    </a:cubicBezTo>
                    <a:cubicBezTo>
                      <a:pt x="60432" y="548640"/>
                      <a:pt x="60089" y="551726"/>
                      <a:pt x="59403" y="555155"/>
                    </a:cubicBezTo>
                    <a:lnTo>
                      <a:pt x="57346" y="564413"/>
                    </a:lnTo>
                    <a:lnTo>
                      <a:pt x="56317" y="569214"/>
                    </a:lnTo>
                    <a:lnTo>
                      <a:pt x="55288" y="574015"/>
                    </a:lnTo>
                    <a:lnTo>
                      <a:pt x="52888" y="583273"/>
                    </a:lnTo>
                    <a:cubicBezTo>
                      <a:pt x="51173" y="589445"/>
                      <a:pt x="49116" y="595617"/>
                      <a:pt x="47402" y="601447"/>
                    </a:cubicBezTo>
                    <a:lnTo>
                      <a:pt x="45687" y="601104"/>
                    </a:lnTo>
                    <a:cubicBezTo>
                      <a:pt x="59060" y="552069"/>
                      <a:pt x="62146" y="500977"/>
                      <a:pt x="58375" y="450570"/>
                    </a:cubicBezTo>
                    <a:cubicBezTo>
                      <a:pt x="54946" y="400164"/>
                      <a:pt x="45687" y="350101"/>
                      <a:pt x="35400" y="300380"/>
                    </a:cubicBezTo>
                    <a:cubicBezTo>
                      <a:pt x="30257" y="275691"/>
                      <a:pt x="24770" y="250660"/>
                      <a:pt x="19284" y="225971"/>
                    </a:cubicBezTo>
                    <a:cubicBezTo>
                      <a:pt x="13798" y="200939"/>
                      <a:pt x="9340" y="175908"/>
                      <a:pt x="5911" y="150533"/>
                    </a:cubicBezTo>
                    <a:lnTo>
                      <a:pt x="4882" y="140932"/>
                    </a:lnTo>
                    <a:lnTo>
                      <a:pt x="3853" y="131331"/>
                    </a:lnTo>
                    <a:cubicBezTo>
                      <a:pt x="3167" y="124815"/>
                      <a:pt x="2482" y="118643"/>
                      <a:pt x="2139" y="112128"/>
                    </a:cubicBezTo>
                    <a:cubicBezTo>
                      <a:pt x="1110" y="99441"/>
                      <a:pt x="424" y="86411"/>
                      <a:pt x="82" y="73724"/>
                    </a:cubicBezTo>
                    <a:cubicBezTo>
                      <a:pt x="-262" y="60693"/>
                      <a:pt x="424" y="47663"/>
                      <a:pt x="3167" y="34633"/>
                    </a:cubicBezTo>
                    <a:cubicBezTo>
                      <a:pt x="4539" y="28118"/>
                      <a:pt x="6596" y="21945"/>
                      <a:pt x="9683" y="15773"/>
                    </a:cubicBezTo>
                    <a:cubicBezTo>
                      <a:pt x="12426" y="9944"/>
                      <a:pt x="16541" y="4458"/>
                      <a:pt x="20998" y="0"/>
                    </a:cubicBezTo>
                    <a:lnTo>
                      <a:pt x="21684" y="343"/>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6" name="Google Shape;276;p2"/>
              <p:cNvSpPr/>
              <p:nvPr/>
            </p:nvSpPr>
            <p:spPr>
              <a:xfrm>
                <a:off x="8343340" y="3906316"/>
                <a:ext cx="161879" cy="278014"/>
              </a:xfrm>
              <a:custGeom>
                <a:rect b="b" l="l" r="r" t="t"/>
                <a:pathLst>
                  <a:path extrusionOk="0" h="278014" w="161879">
                    <a:moveTo>
                      <a:pt x="106325" y="89154"/>
                    </a:moveTo>
                    <a:cubicBezTo>
                      <a:pt x="140273" y="130302"/>
                      <a:pt x="170105" y="182080"/>
                      <a:pt x="159818" y="234544"/>
                    </a:cubicBezTo>
                    <a:cubicBezTo>
                      <a:pt x="157074" y="247917"/>
                      <a:pt x="151588" y="261633"/>
                      <a:pt x="140615" y="269863"/>
                    </a:cubicBezTo>
                    <a:cubicBezTo>
                      <a:pt x="125185" y="281521"/>
                      <a:pt x="102554" y="279807"/>
                      <a:pt x="85751" y="270205"/>
                    </a:cubicBezTo>
                    <a:cubicBezTo>
                      <a:pt x="68949" y="260604"/>
                      <a:pt x="56948" y="244145"/>
                      <a:pt x="47346" y="227686"/>
                    </a:cubicBezTo>
                    <a:cubicBezTo>
                      <a:pt x="15457" y="174193"/>
                      <a:pt x="-29463" y="48006"/>
                      <a:pt x="26772" y="0"/>
                    </a:cubicBezTo>
                    <a:cubicBezTo>
                      <a:pt x="55576" y="21946"/>
                      <a:pt x="81294" y="58979"/>
                      <a:pt x="106325" y="89154"/>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7" name="Google Shape;277;p2"/>
              <p:cNvSpPr/>
              <p:nvPr/>
            </p:nvSpPr>
            <p:spPr>
              <a:xfrm>
                <a:off x="8321763" y="3610051"/>
                <a:ext cx="95326" cy="395020"/>
              </a:xfrm>
              <a:custGeom>
                <a:rect b="b" l="l" r="r" t="t"/>
                <a:pathLst>
                  <a:path extrusionOk="0" h="395020" w="95326">
                    <a:moveTo>
                      <a:pt x="1029" y="0"/>
                    </a:moveTo>
                    <a:cubicBezTo>
                      <a:pt x="6172" y="7201"/>
                      <a:pt x="10973" y="14402"/>
                      <a:pt x="15088" y="21945"/>
                    </a:cubicBezTo>
                    <a:cubicBezTo>
                      <a:pt x="19202" y="29489"/>
                      <a:pt x="23317" y="37376"/>
                      <a:pt x="26746" y="45605"/>
                    </a:cubicBezTo>
                    <a:cubicBezTo>
                      <a:pt x="33604" y="61722"/>
                      <a:pt x="39434" y="78524"/>
                      <a:pt x="43549" y="95669"/>
                    </a:cubicBezTo>
                    <a:cubicBezTo>
                      <a:pt x="47663" y="112814"/>
                      <a:pt x="49721" y="130645"/>
                      <a:pt x="50407" y="148133"/>
                    </a:cubicBezTo>
                    <a:cubicBezTo>
                      <a:pt x="50749" y="157048"/>
                      <a:pt x="50749" y="165620"/>
                      <a:pt x="50407" y="174536"/>
                    </a:cubicBezTo>
                    <a:cubicBezTo>
                      <a:pt x="50407" y="183108"/>
                      <a:pt x="50063" y="192024"/>
                      <a:pt x="49721" y="200597"/>
                    </a:cubicBezTo>
                    <a:cubicBezTo>
                      <a:pt x="49378" y="217742"/>
                      <a:pt x="48692" y="234887"/>
                      <a:pt x="49035" y="252032"/>
                    </a:cubicBezTo>
                    <a:cubicBezTo>
                      <a:pt x="49378" y="269177"/>
                      <a:pt x="50407" y="285978"/>
                      <a:pt x="53150" y="302780"/>
                    </a:cubicBezTo>
                    <a:cubicBezTo>
                      <a:pt x="54521" y="311010"/>
                      <a:pt x="56236" y="319583"/>
                      <a:pt x="58636" y="327470"/>
                    </a:cubicBezTo>
                    <a:cubicBezTo>
                      <a:pt x="61036" y="335699"/>
                      <a:pt x="63779" y="343586"/>
                      <a:pt x="67208" y="351473"/>
                    </a:cubicBezTo>
                    <a:cubicBezTo>
                      <a:pt x="70637" y="359359"/>
                      <a:pt x="74752" y="366903"/>
                      <a:pt x="79210" y="373761"/>
                    </a:cubicBezTo>
                    <a:cubicBezTo>
                      <a:pt x="84011" y="380962"/>
                      <a:pt x="89154" y="387477"/>
                      <a:pt x="95326" y="393649"/>
                    </a:cubicBezTo>
                    <a:lnTo>
                      <a:pt x="94298" y="395021"/>
                    </a:lnTo>
                    <a:cubicBezTo>
                      <a:pt x="87782" y="389192"/>
                      <a:pt x="81953" y="382676"/>
                      <a:pt x="76467" y="375818"/>
                    </a:cubicBezTo>
                    <a:cubicBezTo>
                      <a:pt x="71323" y="368960"/>
                      <a:pt x="66523" y="361416"/>
                      <a:pt x="62751" y="353530"/>
                    </a:cubicBezTo>
                    <a:cubicBezTo>
                      <a:pt x="58636" y="345643"/>
                      <a:pt x="55550" y="337757"/>
                      <a:pt x="52464" y="329527"/>
                    </a:cubicBezTo>
                    <a:cubicBezTo>
                      <a:pt x="49378" y="321297"/>
                      <a:pt x="47320" y="312725"/>
                      <a:pt x="45263" y="304152"/>
                    </a:cubicBezTo>
                    <a:cubicBezTo>
                      <a:pt x="43205" y="295580"/>
                      <a:pt x="41834" y="287007"/>
                      <a:pt x="40805" y="278435"/>
                    </a:cubicBezTo>
                    <a:cubicBezTo>
                      <a:pt x="39776" y="269862"/>
                      <a:pt x="38748" y="260947"/>
                      <a:pt x="38405" y="252374"/>
                    </a:cubicBezTo>
                    <a:cubicBezTo>
                      <a:pt x="37376" y="234887"/>
                      <a:pt x="37033" y="217742"/>
                      <a:pt x="36691" y="200253"/>
                    </a:cubicBezTo>
                    <a:cubicBezTo>
                      <a:pt x="36347" y="183108"/>
                      <a:pt x="35662" y="165963"/>
                      <a:pt x="33947" y="149162"/>
                    </a:cubicBezTo>
                    <a:cubicBezTo>
                      <a:pt x="32576" y="132359"/>
                      <a:pt x="30175" y="115557"/>
                      <a:pt x="27432" y="99098"/>
                    </a:cubicBezTo>
                    <a:cubicBezTo>
                      <a:pt x="24689" y="82639"/>
                      <a:pt x="20917" y="65837"/>
                      <a:pt x="16117" y="49721"/>
                    </a:cubicBezTo>
                    <a:cubicBezTo>
                      <a:pt x="13716" y="41491"/>
                      <a:pt x="11316" y="33261"/>
                      <a:pt x="8573" y="25374"/>
                    </a:cubicBezTo>
                    <a:cubicBezTo>
                      <a:pt x="5830" y="17145"/>
                      <a:pt x="2743" y="9258"/>
                      <a:pt x="0" y="1028"/>
                    </a:cubicBezTo>
                    <a:lnTo>
                      <a:pt x="1029" y="0"/>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278" name="Google Shape;278;p2"/>
          <p:cNvSpPr txBox="1"/>
          <p:nvPr>
            <p:ph type="title"/>
          </p:nvPr>
        </p:nvSpPr>
        <p:spPr>
          <a:xfrm>
            <a:off x="2093750" y="2345975"/>
            <a:ext cx="8338500" cy="1230600"/>
          </a:xfrm>
          <a:prstGeom prst="rect">
            <a:avLst/>
          </a:prstGeom>
        </p:spPr>
        <p:txBody>
          <a:bodyPr anchorCtr="0" anchor="t" bIns="121900" lIns="121900" spcFirstLastPara="1" rIns="121900" wrap="square" tIns="121900">
            <a:noAutofit/>
          </a:bodyPr>
          <a:lstStyle>
            <a:lvl1pPr lvl="0" algn="ctr">
              <a:spcBef>
                <a:spcPts val="0"/>
              </a:spcBef>
              <a:spcAft>
                <a:spcPts val="0"/>
              </a:spcAft>
              <a:buSzPts val="7000"/>
              <a:buNone/>
              <a:defRPr sz="7000"/>
            </a:lvl1pPr>
            <a:lvl2pPr lvl="1" algn="ctr">
              <a:spcBef>
                <a:spcPts val="0"/>
              </a:spcBef>
              <a:spcAft>
                <a:spcPts val="0"/>
              </a:spcAft>
              <a:buSzPts val="7000"/>
              <a:buNone/>
              <a:defRPr sz="7000"/>
            </a:lvl2pPr>
            <a:lvl3pPr lvl="2" algn="ctr">
              <a:spcBef>
                <a:spcPts val="0"/>
              </a:spcBef>
              <a:spcAft>
                <a:spcPts val="0"/>
              </a:spcAft>
              <a:buSzPts val="7000"/>
              <a:buNone/>
              <a:defRPr sz="7000"/>
            </a:lvl3pPr>
            <a:lvl4pPr lvl="3" algn="ctr">
              <a:spcBef>
                <a:spcPts val="0"/>
              </a:spcBef>
              <a:spcAft>
                <a:spcPts val="0"/>
              </a:spcAft>
              <a:buSzPts val="7000"/>
              <a:buNone/>
              <a:defRPr sz="7000"/>
            </a:lvl4pPr>
            <a:lvl5pPr lvl="4" algn="ctr">
              <a:spcBef>
                <a:spcPts val="0"/>
              </a:spcBef>
              <a:spcAft>
                <a:spcPts val="0"/>
              </a:spcAft>
              <a:buSzPts val="7000"/>
              <a:buNone/>
              <a:defRPr sz="7000"/>
            </a:lvl5pPr>
            <a:lvl6pPr lvl="5" algn="ctr">
              <a:spcBef>
                <a:spcPts val="0"/>
              </a:spcBef>
              <a:spcAft>
                <a:spcPts val="0"/>
              </a:spcAft>
              <a:buSzPts val="7000"/>
              <a:buNone/>
              <a:defRPr sz="7000"/>
            </a:lvl6pPr>
            <a:lvl7pPr lvl="6" algn="ctr">
              <a:spcBef>
                <a:spcPts val="0"/>
              </a:spcBef>
              <a:spcAft>
                <a:spcPts val="0"/>
              </a:spcAft>
              <a:buSzPts val="7000"/>
              <a:buNone/>
              <a:defRPr sz="7000"/>
            </a:lvl7pPr>
            <a:lvl8pPr lvl="7" algn="ctr">
              <a:spcBef>
                <a:spcPts val="0"/>
              </a:spcBef>
              <a:spcAft>
                <a:spcPts val="0"/>
              </a:spcAft>
              <a:buSzPts val="7000"/>
              <a:buNone/>
              <a:defRPr sz="7000"/>
            </a:lvl8pPr>
            <a:lvl9pPr lvl="8" algn="ctr">
              <a:spcBef>
                <a:spcPts val="0"/>
              </a:spcBef>
              <a:spcAft>
                <a:spcPts val="0"/>
              </a:spcAft>
              <a:buSzPts val="7000"/>
              <a:buNone/>
              <a:defRPr sz="7000"/>
            </a:lvl9pPr>
          </a:lstStyle>
          <a:p/>
        </p:txBody>
      </p:sp>
      <p:sp>
        <p:nvSpPr>
          <p:cNvPr id="279" name="Google Shape;279;p2"/>
          <p:cNvSpPr txBox="1"/>
          <p:nvPr>
            <p:ph idx="1" type="subTitle"/>
          </p:nvPr>
        </p:nvSpPr>
        <p:spPr>
          <a:xfrm>
            <a:off x="406050" y="4446838"/>
            <a:ext cx="11379900" cy="717900"/>
          </a:xfrm>
          <a:prstGeom prst="rect">
            <a:avLst/>
          </a:prstGeom>
        </p:spPr>
        <p:txBody>
          <a:bodyPr anchorCtr="0" anchor="t" bIns="121900" lIns="121900" spcFirstLastPara="1" rIns="121900" wrap="square" tIns="121900">
            <a:noAutofit/>
          </a:bodyPr>
          <a:lstStyle>
            <a:lvl1pPr lvl="0" algn="ctr">
              <a:spcBef>
                <a:spcPts val="0"/>
              </a:spcBef>
              <a:spcAft>
                <a:spcPts val="0"/>
              </a:spcAft>
              <a:buSzPts val="1900"/>
              <a:buNone/>
              <a:defRPr/>
            </a:lvl1pPr>
            <a:lvl2pPr lvl="1" algn="ctr">
              <a:spcBef>
                <a:spcPts val="2100"/>
              </a:spcBef>
              <a:spcAft>
                <a:spcPts val="0"/>
              </a:spcAft>
              <a:buSzPts val="1900"/>
              <a:buNone/>
              <a:defRPr/>
            </a:lvl2pPr>
            <a:lvl3pPr lvl="2" algn="ctr">
              <a:spcBef>
                <a:spcPts val="2100"/>
              </a:spcBef>
              <a:spcAft>
                <a:spcPts val="0"/>
              </a:spcAft>
              <a:buSzPts val="1900"/>
              <a:buNone/>
              <a:defRPr/>
            </a:lvl3pPr>
            <a:lvl4pPr lvl="3" algn="ctr">
              <a:spcBef>
                <a:spcPts val="2100"/>
              </a:spcBef>
              <a:spcAft>
                <a:spcPts val="0"/>
              </a:spcAft>
              <a:buSzPts val="1900"/>
              <a:buNone/>
              <a:defRPr/>
            </a:lvl4pPr>
            <a:lvl5pPr lvl="4" algn="ctr">
              <a:spcBef>
                <a:spcPts val="2100"/>
              </a:spcBef>
              <a:spcAft>
                <a:spcPts val="0"/>
              </a:spcAft>
              <a:buSzPts val="1900"/>
              <a:buNone/>
              <a:defRPr/>
            </a:lvl5pPr>
            <a:lvl6pPr lvl="5" algn="ctr">
              <a:spcBef>
                <a:spcPts val="2100"/>
              </a:spcBef>
              <a:spcAft>
                <a:spcPts val="0"/>
              </a:spcAft>
              <a:buSzPts val="1900"/>
              <a:buNone/>
              <a:defRPr/>
            </a:lvl6pPr>
            <a:lvl7pPr lvl="6" algn="ctr">
              <a:spcBef>
                <a:spcPts val="2100"/>
              </a:spcBef>
              <a:spcAft>
                <a:spcPts val="0"/>
              </a:spcAft>
              <a:buSzPts val="1900"/>
              <a:buNone/>
              <a:defRPr/>
            </a:lvl7pPr>
            <a:lvl8pPr lvl="7" algn="ctr">
              <a:spcBef>
                <a:spcPts val="2100"/>
              </a:spcBef>
              <a:spcAft>
                <a:spcPts val="0"/>
              </a:spcAft>
              <a:buSzPts val="1900"/>
              <a:buNone/>
              <a:defRPr/>
            </a:lvl8pPr>
            <a:lvl9pPr lvl="8" algn="ctr">
              <a:spcBef>
                <a:spcPts val="2100"/>
              </a:spcBef>
              <a:spcAft>
                <a:spcPts val="2100"/>
              </a:spcAft>
              <a:buSzPts val="1900"/>
              <a:buNone/>
              <a:defRPr/>
            </a:lvl9pPr>
          </a:lstStyle>
          <a:p/>
        </p:txBody>
      </p:sp>
      <p:grpSp>
        <p:nvGrpSpPr>
          <p:cNvPr id="280" name="Google Shape;280;p2"/>
          <p:cNvGrpSpPr/>
          <p:nvPr/>
        </p:nvGrpSpPr>
        <p:grpSpPr>
          <a:xfrm>
            <a:off x="1733278" y="5789657"/>
            <a:ext cx="789703" cy="1068337"/>
            <a:chOff x="4759028" y="5488457"/>
            <a:chExt cx="789703" cy="1068337"/>
          </a:xfrm>
        </p:grpSpPr>
        <p:sp>
          <p:nvSpPr>
            <p:cNvPr id="281" name="Google Shape;281;p2"/>
            <p:cNvSpPr/>
            <p:nvPr/>
          </p:nvSpPr>
          <p:spPr>
            <a:xfrm>
              <a:off x="4817566" y="6254838"/>
              <a:ext cx="147206" cy="301956"/>
            </a:xfrm>
            <a:custGeom>
              <a:rect b="b" l="l" r="r" t="t"/>
              <a:pathLst>
                <a:path extrusionOk="0" h="301956" w="147206">
                  <a:moveTo>
                    <a:pt x="139663" y="12002"/>
                  </a:moveTo>
                  <a:cubicBezTo>
                    <a:pt x="149264" y="88811"/>
                    <a:pt x="138977" y="167678"/>
                    <a:pt x="110173" y="239687"/>
                  </a:cubicBezTo>
                  <a:cubicBezTo>
                    <a:pt x="96800" y="273634"/>
                    <a:pt x="66282" y="311696"/>
                    <a:pt x="31649" y="299695"/>
                  </a:cubicBezTo>
                  <a:cubicBezTo>
                    <a:pt x="12447" y="293180"/>
                    <a:pt x="1131" y="272263"/>
                    <a:pt x="103" y="252374"/>
                  </a:cubicBezTo>
                  <a:cubicBezTo>
                    <a:pt x="-926" y="232144"/>
                    <a:pt x="5932" y="212598"/>
                    <a:pt x="14161" y="194081"/>
                  </a:cubicBezTo>
                  <a:cubicBezTo>
                    <a:pt x="45365" y="121387"/>
                    <a:pt x="90628" y="55207"/>
                    <a:pt x="147206" y="0"/>
                  </a:cubicBezTo>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2" name="Google Shape;282;p2"/>
            <p:cNvSpPr/>
            <p:nvPr/>
          </p:nvSpPr>
          <p:spPr>
            <a:xfrm>
              <a:off x="4907165" y="5488457"/>
              <a:ext cx="641566" cy="903884"/>
            </a:xfrm>
            <a:custGeom>
              <a:rect b="b" l="l" r="r" t="t"/>
              <a:pathLst>
                <a:path extrusionOk="0" h="903884" w="641566">
                  <a:moveTo>
                    <a:pt x="634022" y="0"/>
                  </a:moveTo>
                  <a:cubicBezTo>
                    <a:pt x="507835" y="125845"/>
                    <a:pt x="389877" y="260261"/>
                    <a:pt x="284607" y="404279"/>
                  </a:cubicBezTo>
                  <a:cubicBezTo>
                    <a:pt x="171793" y="559270"/>
                    <a:pt x="74067" y="726262"/>
                    <a:pt x="0" y="903199"/>
                  </a:cubicBezTo>
                  <a:lnTo>
                    <a:pt x="1715" y="903884"/>
                  </a:lnTo>
                  <a:cubicBezTo>
                    <a:pt x="77838" y="727977"/>
                    <a:pt x="177279" y="562699"/>
                    <a:pt x="291465" y="409423"/>
                  </a:cubicBezTo>
                  <a:cubicBezTo>
                    <a:pt x="397078" y="267462"/>
                    <a:pt x="515379" y="135103"/>
                    <a:pt x="641566" y="11316"/>
                  </a:cubicBezTo>
                  <a:cubicBezTo>
                    <a:pt x="638823" y="7544"/>
                    <a:pt x="636423" y="4115"/>
                    <a:pt x="634022" y="0"/>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3" name="Google Shape;283;p2"/>
            <p:cNvSpPr/>
            <p:nvPr/>
          </p:nvSpPr>
          <p:spPr>
            <a:xfrm>
              <a:off x="5052132" y="6071044"/>
              <a:ext cx="141017" cy="324269"/>
            </a:xfrm>
            <a:custGeom>
              <a:rect b="b" l="l" r="r" t="t"/>
              <a:pathLst>
                <a:path extrusionOk="0" h="324269" w="141017">
                  <a:moveTo>
                    <a:pt x="118723" y="0"/>
                  </a:moveTo>
                  <a:cubicBezTo>
                    <a:pt x="143412" y="74409"/>
                    <a:pt x="147870" y="155677"/>
                    <a:pt x="130725" y="232486"/>
                  </a:cubicBezTo>
                  <a:cubicBezTo>
                    <a:pt x="124209" y="261976"/>
                    <a:pt x="113237" y="292837"/>
                    <a:pt x="89234" y="311353"/>
                  </a:cubicBezTo>
                  <a:cubicBezTo>
                    <a:pt x="65231" y="329870"/>
                    <a:pt x="24768" y="329527"/>
                    <a:pt x="8995" y="303467"/>
                  </a:cubicBezTo>
                  <a:cubicBezTo>
                    <a:pt x="-11922" y="269519"/>
                    <a:pt x="7623" y="217399"/>
                    <a:pt x="27169" y="182766"/>
                  </a:cubicBezTo>
                  <a:cubicBezTo>
                    <a:pt x="49800" y="142989"/>
                    <a:pt x="72089" y="103213"/>
                    <a:pt x="94720" y="63094"/>
                  </a:cubicBezTo>
                  <a:cubicBezTo>
                    <a:pt x="108436" y="39091"/>
                    <a:pt x="127296" y="26060"/>
                    <a:pt x="118723"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4" name="Google Shape;284;p2"/>
            <p:cNvSpPr/>
            <p:nvPr/>
          </p:nvSpPr>
          <p:spPr>
            <a:xfrm>
              <a:off x="5123878" y="5888964"/>
              <a:ext cx="74066" cy="419023"/>
            </a:xfrm>
            <a:custGeom>
              <a:rect b="b" l="l" r="r" t="t"/>
              <a:pathLst>
                <a:path extrusionOk="0" h="419023" w="74066">
                  <a:moveTo>
                    <a:pt x="74066" y="1715"/>
                  </a:moveTo>
                  <a:cubicBezTo>
                    <a:pt x="70637" y="19202"/>
                    <a:pt x="69266" y="36690"/>
                    <a:pt x="68923" y="54178"/>
                  </a:cubicBezTo>
                  <a:cubicBezTo>
                    <a:pt x="68237" y="71666"/>
                    <a:pt x="68580" y="89154"/>
                    <a:pt x="68237" y="106985"/>
                  </a:cubicBezTo>
                  <a:cubicBezTo>
                    <a:pt x="67551" y="124816"/>
                    <a:pt x="66180" y="142646"/>
                    <a:pt x="64122" y="160477"/>
                  </a:cubicBezTo>
                  <a:cubicBezTo>
                    <a:pt x="61722" y="178308"/>
                    <a:pt x="58979" y="195796"/>
                    <a:pt x="55893" y="213284"/>
                  </a:cubicBezTo>
                  <a:cubicBezTo>
                    <a:pt x="53150" y="230771"/>
                    <a:pt x="49721" y="248260"/>
                    <a:pt x="45949" y="265748"/>
                  </a:cubicBezTo>
                  <a:cubicBezTo>
                    <a:pt x="42177" y="283235"/>
                    <a:pt x="38062" y="300380"/>
                    <a:pt x="33604" y="317525"/>
                  </a:cubicBezTo>
                  <a:cubicBezTo>
                    <a:pt x="31547" y="326098"/>
                    <a:pt x="28804" y="334670"/>
                    <a:pt x="26403" y="343243"/>
                  </a:cubicBezTo>
                  <a:cubicBezTo>
                    <a:pt x="24003" y="351815"/>
                    <a:pt x="21603" y="360388"/>
                    <a:pt x="18860" y="368618"/>
                  </a:cubicBezTo>
                  <a:cubicBezTo>
                    <a:pt x="13716" y="385763"/>
                    <a:pt x="7887" y="402565"/>
                    <a:pt x="1715" y="419024"/>
                  </a:cubicBezTo>
                  <a:lnTo>
                    <a:pt x="0" y="418338"/>
                  </a:lnTo>
                  <a:cubicBezTo>
                    <a:pt x="9601" y="384048"/>
                    <a:pt x="18174" y="349758"/>
                    <a:pt x="25032" y="315125"/>
                  </a:cubicBezTo>
                  <a:cubicBezTo>
                    <a:pt x="28461" y="297980"/>
                    <a:pt x="31547" y="280492"/>
                    <a:pt x="34633" y="263004"/>
                  </a:cubicBezTo>
                  <a:cubicBezTo>
                    <a:pt x="37376" y="245516"/>
                    <a:pt x="40119" y="228029"/>
                    <a:pt x="42177" y="210541"/>
                  </a:cubicBezTo>
                  <a:cubicBezTo>
                    <a:pt x="43205" y="201625"/>
                    <a:pt x="43891" y="193052"/>
                    <a:pt x="44920" y="184137"/>
                  </a:cubicBezTo>
                  <a:cubicBezTo>
                    <a:pt x="45606" y="175222"/>
                    <a:pt x="46292" y="166649"/>
                    <a:pt x="46977" y="157734"/>
                  </a:cubicBezTo>
                  <a:lnTo>
                    <a:pt x="49035" y="131330"/>
                  </a:lnTo>
                  <a:lnTo>
                    <a:pt x="51092" y="104927"/>
                  </a:lnTo>
                  <a:cubicBezTo>
                    <a:pt x="52464" y="87440"/>
                    <a:pt x="53835" y="69608"/>
                    <a:pt x="56921" y="51778"/>
                  </a:cubicBezTo>
                  <a:cubicBezTo>
                    <a:pt x="59665" y="33947"/>
                    <a:pt x="64465" y="16116"/>
                    <a:pt x="72352" y="0"/>
                  </a:cubicBezTo>
                  <a:lnTo>
                    <a:pt x="74066" y="1715"/>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5" name="Google Shape;285;p2"/>
            <p:cNvSpPr/>
            <p:nvPr/>
          </p:nvSpPr>
          <p:spPr>
            <a:xfrm>
              <a:off x="4759028" y="5844416"/>
              <a:ext cx="258550" cy="188917"/>
            </a:xfrm>
            <a:custGeom>
              <a:rect b="b" l="l" r="r" t="t"/>
              <a:pathLst>
                <a:path extrusionOk="0" h="188917" w="258550">
                  <a:moveTo>
                    <a:pt x="185170" y="110384"/>
                  </a:moveTo>
                  <a:cubicBezTo>
                    <a:pt x="150537" y="150847"/>
                    <a:pt x="105274" y="189594"/>
                    <a:pt x="51782" y="188909"/>
                  </a:cubicBezTo>
                  <a:cubicBezTo>
                    <a:pt x="38066" y="188566"/>
                    <a:pt x="23664" y="185480"/>
                    <a:pt x="13720" y="176222"/>
                  </a:cubicBezTo>
                  <a:cubicBezTo>
                    <a:pt x="-682" y="163191"/>
                    <a:pt x="-3082" y="140560"/>
                    <a:pt x="3433" y="122386"/>
                  </a:cubicBezTo>
                  <a:cubicBezTo>
                    <a:pt x="9948" y="104213"/>
                    <a:pt x="23664" y="89468"/>
                    <a:pt x="38409" y="76781"/>
                  </a:cubicBezTo>
                  <a:cubicBezTo>
                    <a:pt x="85386" y="35975"/>
                    <a:pt x="201629" y="-30890"/>
                    <a:pt x="258551" y="16087"/>
                  </a:cubicBezTo>
                  <a:cubicBezTo>
                    <a:pt x="242091" y="48662"/>
                    <a:pt x="210545" y="80552"/>
                    <a:pt x="185170" y="110384"/>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6" name="Google Shape;286;p2"/>
            <p:cNvSpPr/>
            <p:nvPr/>
          </p:nvSpPr>
          <p:spPr>
            <a:xfrm>
              <a:off x="4928768" y="5760034"/>
              <a:ext cx="372046" cy="164248"/>
            </a:xfrm>
            <a:custGeom>
              <a:rect b="b" l="l" r="r" t="t"/>
              <a:pathLst>
                <a:path extrusionOk="0" h="164248" w="372046">
                  <a:moveTo>
                    <a:pt x="372047" y="1371"/>
                  </a:moveTo>
                  <a:cubicBezTo>
                    <a:pt x="365874" y="7544"/>
                    <a:pt x="359702" y="13716"/>
                    <a:pt x="352844" y="19202"/>
                  </a:cubicBezTo>
                  <a:cubicBezTo>
                    <a:pt x="345986" y="24689"/>
                    <a:pt x="339128" y="30175"/>
                    <a:pt x="331584" y="34976"/>
                  </a:cubicBezTo>
                  <a:cubicBezTo>
                    <a:pt x="316840" y="44920"/>
                    <a:pt x="301409" y="53150"/>
                    <a:pt x="285293" y="60350"/>
                  </a:cubicBezTo>
                  <a:cubicBezTo>
                    <a:pt x="269177" y="67208"/>
                    <a:pt x="252032" y="72695"/>
                    <a:pt x="234887" y="76124"/>
                  </a:cubicBezTo>
                  <a:cubicBezTo>
                    <a:pt x="226314" y="77838"/>
                    <a:pt x="217742" y="79553"/>
                    <a:pt x="209169" y="80924"/>
                  </a:cubicBezTo>
                  <a:cubicBezTo>
                    <a:pt x="200597" y="82296"/>
                    <a:pt x="192024" y="83667"/>
                    <a:pt x="183452" y="85039"/>
                  </a:cubicBezTo>
                  <a:cubicBezTo>
                    <a:pt x="166307" y="87782"/>
                    <a:pt x="149505" y="90182"/>
                    <a:pt x="132702" y="93611"/>
                  </a:cubicBezTo>
                  <a:cubicBezTo>
                    <a:pt x="115900" y="96698"/>
                    <a:pt x="99441" y="100812"/>
                    <a:pt x="83325" y="106642"/>
                  </a:cubicBezTo>
                  <a:cubicBezTo>
                    <a:pt x="75438" y="109385"/>
                    <a:pt x="67551" y="112814"/>
                    <a:pt x="60008" y="116586"/>
                  </a:cubicBezTo>
                  <a:cubicBezTo>
                    <a:pt x="52464" y="120358"/>
                    <a:pt x="44920" y="124472"/>
                    <a:pt x="38062" y="129273"/>
                  </a:cubicBezTo>
                  <a:cubicBezTo>
                    <a:pt x="31204" y="134074"/>
                    <a:pt x="24346" y="139217"/>
                    <a:pt x="18174" y="145046"/>
                  </a:cubicBezTo>
                  <a:cubicBezTo>
                    <a:pt x="12002" y="150876"/>
                    <a:pt x="6515" y="157391"/>
                    <a:pt x="1372" y="164249"/>
                  </a:cubicBezTo>
                  <a:lnTo>
                    <a:pt x="0" y="163220"/>
                  </a:lnTo>
                  <a:cubicBezTo>
                    <a:pt x="4458" y="155676"/>
                    <a:pt x="9944" y="148818"/>
                    <a:pt x="15774" y="142304"/>
                  </a:cubicBezTo>
                  <a:cubicBezTo>
                    <a:pt x="21603" y="135788"/>
                    <a:pt x="28461" y="129959"/>
                    <a:pt x="35319" y="124815"/>
                  </a:cubicBezTo>
                  <a:cubicBezTo>
                    <a:pt x="42177" y="119329"/>
                    <a:pt x="49721" y="114872"/>
                    <a:pt x="57264" y="110414"/>
                  </a:cubicBezTo>
                  <a:cubicBezTo>
                    <a:pt x="64808" y="105956"/>
                    <a:pt x="72695" y="102184"/>
                    <a:pt x="80925" y="98755"/>
                  </a:cubicBezTo>
                  <a:cubicBezTo>
                    <a:pt x="89154" y="95326"/>
                    <a:pt x="97384" y="92240"/>
                    <a:pt x="105613" y="89497"/>
                  </a:cubicBezTo>
                  <a:cubicBezTo>
                    <a:pt x="113843" y="86753"/>
                    <a:pt x="122415" y="84353"/>
                    <a:pt x="130988" y="82296"/>
                  </a:cubicBezTo>
                  <a:cubicBezTo>
                    <a:pt x="147790" y="78181"/>
                    <a:pt x="164935" y="74752"/>
                    <a:pt x="181737" y="71323"/>
                  </a:cubicBezTo>
                  <a:cubicBezTo>
                    <a:pt x="198539" y="67894"/>
                    <a:pt x="215341" y="64122"/>
                    <a:pt x="231801" y="59664"/>
                  </a:cubicBezTo>
                  <a:cubicBezTo>
                    <a:pt x="248260" y="55207"/>
                    <a:pt x="264033" y="50063"/>
                    <a:pt x="279807" y="44234"/>
                  </a:cubicBezTo>
                  <a:cubicBezTo>
                    <a:pt x="295580" y="38405"/>
                    <a:pt x="311353" y="31889"/>
                    <a:pt x="326441" y="24346"/>
                  </a:cubicBezTo>
                  <a:cubicBezTo>
                    <a:pt x="333985" y="20574"/>
                    <a:pt x="341529" y="16802"/>
                    <a:pt x="349072" y="12687"/>
                  </a:cubicBezTo>
                  <a:cubicBezTo>
                    <a:pt x="356616" y="8573"/>
                    <a:pt x="364160" y="4115"/>
                    <a:pt x="371704" y="0"/>
                  </a:cubicBezTo>
                  <a:lnTo>
                    <a:pt x="372047" y="1371"/>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87" name="Google Shape;287;p2"/>
          <p:cNvGrpSpPr/>
          <p:nvPr/>
        </p:nvGrpSpPr>
        <p:grpSpPr>
          <a:xfrm>
            <a:off x="89420" y="4919019"/>
            <a:ext cx="1711071" cy="528189"/>
            <a:chOff x="3115170" y="4617819"/>
            <a:chExt cx="1711071" cy="528189"/>
          </a:xfrm>
        </p:grpSpPr>
        <p:sp>
          <p:nvSpPr>
            <p:cNvPr id="288" name="Google Shape;288;p2"/>
            <p:cNvSpPr/>
            <p:nvPr/>
          </p:nvSpPr>
          <p:spPr>
            <a:xfrm>
              <a:off x="3115170" y="4617819"/>
              <a:ext cx="1711071" cy="528189"/>
            </a:xfrm>
            <a:custGeom>
              <a:rect b="b" l="l" r="r" t="t"/>
              <a:pathLst>
                <a:path extrusionOk="0" h="528189" w="1711071">
                  <a:moveTo>
                    <a:pt x="1711071" y="124145"/>
                  </a:moveTo>
                  <a:cubicBezTo>
                    <a:pt x="1507046" y="314112"/>
                    <a:pt x="1190549" y="462587"/>
                    <a:pt x="887082" y="507850"/>
                  </a:cubicBezTo>
                  <a:cubicBezTo>
                    <a:pt x="583616" y="552770"/>
                    <a:pt x="246545" y="525681"/>
                    <a:pt x="0" y="402580"/>
                  </a:cubicBezTo>
                  <a:cubicBezTo>
                    <a:pt x="163220" y="286336"/>
                    <a:pt x="341871" y="168379"/>
                    <a:pt x="537667" y="92255"/>
                  </a:cubicBezTo>
                  <a:cubicBezTo>
                    <a:pt x="848335" y="-29132"/>
                    <a:pt x="1220038" y="-30846"/>
                    <a:pt x="1506017" y="87798"/>
                  </a:cubicBezTo>
                  <a:cubicBezTo>
                    <a:pt x="1569796" y="113858"/>
                    <a:pt x="1639405" y="111457"/>
                    <a:pt x="1711071" y="124145"/>
                  </a:cubicBezTo>
                  <a:close/>
                </a:path>
              </a:pathLst>
            </a:custGeom>
            <a:solidFill>
              <a:srgbClr val="7D8C6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9" name="Google Shape;289;p2"/>
            <p:cNvSpPr/>
            <p:nvPr/>
          </p:nvSpPr>
          <p:spPr>
            <a:xfrm>
              <a:off x="3116199" y="4740592"/>
              <a:ext cx="1710042" cy="280835"/>
            </a:xfrm>
            <a:custGeom>
              <a:rect b="b" l="l" r="r" t="t"/>
              <a:pathLst>
                <a:path extrusionOk="0" h="280835" w="1710042">
                  <a:moveTo>
                    <a:pt x="1710042" y="2057"/>
                  </a:moveTo>
                  <a:cubicBezTo>
                    <a:pt x="1675067" y="10630"/>
                    <a:pt x="1639748" y="18860"/>
                    <a:pt x="1604772" y="27089"/>
                  </a:cubicBezTo>
                  <a:cubicBezTo>
                    <a:pt x="1569453" y="34976"/>
                    <a:pt x="1534135" y="42863"/>
                    <a:pt x="1498816" y="50406"/>
                  </a:cubicBezTo>
                  <a:cubicBezTo>
                    <a:pt x="1463497" y="57950"/>
                    <a:pt x="1428179" y="65151"/>
                    <a:pt x="1392517" y="72352"/>
                  </a:cubicBezTo>
                  <a:lnTo>
                    <a:pt x="1286218" y="92926"/>
                  </a:lnTo>
                  <a:cubicBezTo>
                    <a:pt x="1250556" y="99441"/>
                    <a:pt x="1215238" y="105956"/>
                    <a:pt x="1179576" y="112471"/>
                  </a:cubicBezTo>
                  <a:lnTo>
                    <a:pt x="1072591" y="130302"/>
                  </a:lnTo>
                  <a:lnTo>
                    <a:pt x="965606" y="147104"/>
                  </a:lnTo>
                  <a:lnTo>
                    <a:pt x="858622" y="163563"/>
                  </a:lnTo>
                  <a:cubicBezTo>
                    <a:pt x="715632" y="185166"/>
                    <a:pt x="572643" y="205740"/>
                    <a:pt x="429654" y="225285"/>
                  </a:cubicBezTo>
                  <a:cubicBezTo>
                    <a:pt x="286664" y="244488"/>
                    <a:pt x="143332" y="262661"/>
                    <a:pt x="0" y="280835"/>
                  </a:cubicBezTo>
                  <a:lnTo>
                    <a:pt x="0" y="279121"/>
                  </a:lnTo>
                  <a:cubicBezTo>
                    <a:pt x="142989" y="259232"/>
                    <a:pt x="285979" y="238658"/>
                    <a:pt x="428968" y="217399"/>
                  </a:cubicBezTo>
                  <a:cubicBezTo>
                    <a:pt x="571957" y="196482"/>
                    <a:pt x="714604" y="174536"/>
                    <a:pt x="856907" y="151219"/>
                  </a:cubicBezTo>
                  <a:lnTo>
                    <a:pt x="963549" y="133388"/>
                  </a:lnTo>
                  <a:lnTo>
                    <a:pt x="1070191" y="114872"/>
                  </a:lnTo>
                  <a:lnTo>
                    <a:pt x="1176833" y="96012"/>
                  </a:lnTo>
                  <a:cubicBezTo>
                    <a:pt x="1212494" y="89497"/>
                    <a:pt x="1247813" y="83325"/>
                    <a:pt x="1283475" y="77153"/>
                  </a:cubicBezTo>
                  <a:lnTo>
                    <a:pt x="1390117" y="58293"/>
                  </a:lnTo>
                  <a:cubicBezTo>
                    <a:pt x="1425778" y="51778"/>
                    <a:pt x="1461097" y="45263"/>
                    <a:pt x="1496759" y="39091"/>
                  </a:cubicBezTo>
                  <a:lnTo>
                    <a:pt x="1709699" y="0"/>
                  </a:lnTo>
                  <a:lnTo>
                    <a:pt x="1710042" y="2057"/>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90" name="Google Shape;290;p2"/>
          <p:cNvGrpSpPr/>
          <p:nvPr/>
        </p:nvGrpSpPr>
        <p:grpSpPr>
          <a:xfrm>
            <a:off x="-76201" y="3858101"/>
            <a:ext cx="2093747" cy="1826286"/>
            <a:chOff x="2949549" y="3556901"/>
            <a:chExt cx="2093747" cy="1826286"/>
          </a:xfrm>
        </p:grpSpPr>
        <p:sp>
          <p:nvSpPr>
            <p:cNvPr id="291" name="Google Shape;291;p2"/>
            <p:cNvSpPr/>
            <p:nvPr/>
          </p:nvSpPr>
          <p:spPr>
            <a:xfrm>
              <a:off x="3641406" y="3556901"/>
              <a:ext cx="224634" cy="720432"/>
            </a:xfrm>
            <a:custGeom>
              <a:rect b="b" l="l" r="r" t="t"/>
              <a:pathLst>
                <a:path extrusionOk="0" h="720432" w="224634">
                  <a:moveTo>
                    <a:pt x="35091" y="0"/>
                  </a:moveTo>
                  <a:cubicBezTo>
                    <a:pt x="121159" y="23317"/>
                    <a:pt x="182881" y="103213"/>
                    <a:pt x="207570" y="188938"/>
                  </a:cubicBezTo>
                  <a:cubicBezTo>
                    <a:pt x="232259" y="274663"/>
                    <a:pt x="225744" y="365874"/>
                    <a:pt x="215457" y="454343"/>
                  </a:cubicBezTo>
                  <a:cubicBezTo>
                    <a:pt x="205170" y="542810"/>
                    <a:pt x="190768" y="631964"/>
                    <a:pt x="200369" y="720433"/>
                  </a:cubicBezTo>
                  <a:cubicBezTo>
                    <a:pt x="132818" y="619620"/>
                    <a:pt x="75554" y="518807"/>
                    <a:pt x="35434" y="404279"/>
                  </a:cubicBezTo>
                  <a:cubicBezTo>
                    <a:pt x="-14629" y="261290"/>
                    <a:pt x="-8800" y="144704"/>
                    <a:pt x="35091" y="0"/>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2" name="Google Shape;292;p2"/>
            <p:cNvSpPr/>
            <p:nvPr/>
          </p:nvSpPr>
          <p:spPr>
            <a:xfrm>
              <a:off x="3314052" y="4154919"/>
              <a:ext cx="1729244" cy="1228268"/>
            </a:xfrm>
            <a:custGeom>
              <a:rect b="b" l="l" r="r" t="t"/>
              <a:pathLst>
                <a:path extrusionOk="0" h="1228268" w="1729244">
                  <a:moveTo>
                    <a:pt x="1720672" y="1228268"/>
                  </a:moveTo>
                  <a:cubicBezTo>
                    <a:pt x="1326337" y="626136"/>
                    <a:pt x="698830" y="181737"/>
                    <a:pt x="0" y="9944"/>
                  </a:cubicBezTo>
                  <a:lnTo>
                    <a:pt x="2400" y="0"/>
                  </a:lnTo>
                  <a:cubicBezTo>
                    <a:pt x="703974" y="172822"/>
                    <a:pt x="1333195" y="618249"/>
                    <a:pt x="1729245" y="1222782"/>
                  </a:cubicBezTo>
                  <a:lnTo>
                    <a:pt x="1720672" y="1228268"/>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3" name="Google Shape;293;p2"/>
            <p:cNvSpPr/>
            <p:nvPr/>
          </p:nvSpPr>
          <p:spPr>
            <a:xfrm>
              <a:off x="3811257" y="4184408"/>
              <a:ext cx="143675" cy="224256"/>
            </a:xfrm>
            <a:custGeom>
              <a:rect b="b" l="l" r="r" t="t"/>
              <a:pathLst>
                <a:path extrusionOk="0" h="224256" w="143675">
                  <a:moveTo>
                    <a:pt x="137846" y="224256"/>
                  </a:moveTo>
                  <a:cubicBezTo>
                    <a:pt x="61379" y="174879"/>
                    <a:pt x="9601" y="91554"/>
                    <a:pt x="0" y="1028"/>
                  </a:cubicBezTo>
                  <a:lnTo>
                    <a:pt x="10287" y="0"/>
                  </a:lnTo>
                  <a:cubicBezTo>
                    <a:pt x="19888" y="87440"/>
                    <a:pt x="69609" y="168364"/>
                    <a:pt x="143675" y="216027"/>
                  </a:cubicBezTo>
                  <a:lnTo>
                    <a:pt x="137846" y="224256"/>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4" name="Google Shape;294;p2"/>
            <p:cNvSpPr/>
            <p:nvPr/>
          </p:nvSpPr>
          <p:spPr>
            <a:xfrm>
              <a:off x="3708387" y="4408816"/>
              <a:ext cx="282206" cy="66028"/>
            </a:xfrm>
            <a:custGeom>
              <a:rect b="b" l="l" r="r" t="t"/>
              <a:pathLst>
                <a:path extrusionOk="0" h="66028" w="282206">
                  <a:moveTo>
                    <a:pt x="280492" y="15965"/>
                  </a:moveTo>
                  <a:cubicBezTo>
                    <a:pt x="187223" y="191"/>
                    <a:pt x="86754" y="18365"/>
                    <a:pt x="5144" y="66028"/>
                  </a:cubicBezTo>
                  <a:lnTo>
                    <a:pt x="0" y="57113"/>
                  </a:lnTo>
                  <a:cubicBezTo>
                    <a:pt x="83668" y="8078"/>
                    <a:pt x="186538" y="-10439"/>
                    <a:pt x="282207" y="5678"/>
                  </a:cubicBezTo>
                  <a:lnTo>
                    <a:pt x="280492" y="15965"/>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5" name="Google Shape;295;p2"/>
            <p:cNvSpPr/>
            <p:nvPr/>
          </p:nvSpPr>
          <p:spPr>
            <a:xfrm>
              <a:off x="3234842" y="4440637"/>
              <a:ext cx="533209" cy="293586"/>
            </a:xfrm>
            <a:custGeom>
              <a:rect b="b" l="l" r="r" t="t"/>
              <a:pathLst>
                <a:path extrusionOk="0" h="293586" w="533209">
                  <a:moveTo>
                    <a:pt x="533210" y="6775"/>
                  </a:moveTo>
                  <a:cubicBezTo>
                    <a:pt x="429997" y="-15171"/>
                    <a:pt x="321297" y="18434"/>
                    <a:pt x="232486" y="75355"/>
                  </a:cubicBezTo>
                  <a:cubicBezTo>
                    <a:pt x="143675" y="132276"/>
                    <a:pt x="71323" y="210801"/>
                    <a:pt x="0" y="288639"/>
                  </a:cubicBezTo>
                  <a:cubicBezTo>
                    <a:pt x="130645" y="305784"/>
                    <a:pt x="271577" y="279381"/>
                    <a:pt x="371704" y="193656"/>
                  </a:cubicBezTo>
                  <a:cubicBezTo>
                    <a:pt x="435140" y="138792"/>
                    <a:pt x="485889" y="76041"/>
                    <a:pt x="533210" y="6775"/>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6" name="Google Shape;296;p2"/>
            <p:cNvSpPr/>
            <p:nvPr/>
          </p:nvSpPr>
          <p:spPr>
            <a:xfrm>
              <a:off x="4069203" y="4206354"/>
              <a:ext cx="34547" cy="286664"/>
            </a:xfrm>
            <a:custGeom>
              <a:rect b="b" l="l" r="r" t="t"/>
              <a:pathLst>
                <a:path extrusionOk="0" h="286664" w="34547">
                  <a:moveTo>
                    <a:pt x="34547" y="283236"/>
                  </a:moveTo>
                  <a:lnTo>
                    <a:pt x="24946" y="286665"/>
                  </a:lnTo>
                  <a:cubicBezTo>
                    <a:pt x="-8315" y="195453"/>
                    <a:pt x="-8315" y="91212"/>
                    <a:pt x="24946" y="0"/>
                  </a:cubicBezTo>
                  <a:lnTo>
                    <a:pt x="34547" y="3429"/>
                  </a:lnTo>
                  <a:cubicBezTo>
                    <a:pt x="1972" y="92240"/>
                    <a:pt x="1972" y="194425"/>
                    <a:pt x="34547" y="283236"/>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7" name="Google Shape;297;p2"/>
            <p:cNvSpPr/>
            <p:nvPr/>
          </p:nvSpPr>
          <p:spPr>
            <a:xfrm>
              <a:off x="4061696" y="3693033"/>
              <a:ext cx="233030" cy="575386"/>
            </a:xfrm>
            <a:custGeom>
              <a:rect b="b" l="l" r="r" t="t"/>
              <a:pathLst>
                <a:path extrusionOk="0" h="575386" w="233030">
                  <a:moveTo>
                    <a:pt x="24224" y="575386"/>
                  </a:moveTo>
                  <a:cubicBezTo>
                    <a:pt x="-15895" y="477660"/>
                    <a:pt x="-2522" y="364846"/>
                    <a:pt x="37597" y="267119"/>
                  </a:cubicBezTo>
                  <a:cubicBezTo>
                    <a:pt x="77716" y="169393"/>
                    <a:pt x="141839" y="84011"/>
                    <a:pt x="205618" y="0"/>
                  </a:cubicBezTo>
                  <a:cubicBezTo>
                    <a:pt x="246080" y="125501"/>
                    <a:pt x="245394" y="268834"/>
                    <a:pt x="178872" y="382676"/>
                  </a:cubicBezTo>
                  <a:cubicBezTo>
                    <a:pt x="136695" y="455371"/>
                    <a:pt x="84231" y="516407"/>
                    <a:pt x="24224" y="575386"/>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8" name="Google Shape;298;p2"/>
            <p:cNvSpPr/>
            <p:nvPr/>
          </p:nvSpPr>
          <p:spPr>
            <a:xfrm>
              <a:off x="3490645" y="4284704"/>
              <a:ext cx="223570" cy="55724"/>
            </a:xfrm>
            <a:custGeom>
              <a:rect b="b" l="l" r="r" t="t"/>
              <a:pathLst>
                <a:path extrusionOk="0" h="55724" w="223570">
                  <a:moveTo>
                    <a:pt x="222542" y="11490"/>
                  </a:moveTo>
                  <a:cubicBezTo>
                    <a:pt x="148133" y="4632"/>
                    <a:pt x="70637" y="20405"/>
                    <a:pt x="4801" y="55724"/>
                  </a:cubicBezTo>
                  <a:lnTo>
                    <a:pt x="0" y="46808"/>
                  </a:lnTo>
                  <a:cubicBezTo>
                    <a:pt x="67551" y="10804"/>
                    <a:pt x="147104" y="-5312"/>
                    <a:pt x="223571" y="1546"/>
                  </a:cubicBezTo>
                  <a:lnTo>
                    <a:pt x="222542" y="11490"/>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9" name="Google Shape;299;p2"/>
            <p:cNvSpPr/>
            <p:nvPr/>
          </p:nvSpPr>
          <p:spPr>
            <a:xfrm>
              <a:off x="3046247" y="4283592"/>
              <a:ext cx="496862" cy="190395"/>
            </a:xfrm>
            <a:custGeom>
              <a:rect b="b" l="l" r="r" t="t"/>
              <a:pathLst>
                <a:path extrusionOk="0" h="190395" w="496862">
                  <a:moveTo>
                    <a:pt x="496862" y="28375"/>
                  </a:moveTo>
                  <a:cubicBezTo>
                    <a:pt x="415595" y="-12773"/>
                    <a:pt x="316840" y="-5572"/>
                    <a:pt x="231800" y="27004"/>
                  </a:cubicBezTo>
                  <a:cubicBezTo>
                    <a:pt x="146761" y="59579"/>
                    <a:pt x="72695" y="114786"/>
                    <a:pt x="0" y="169307"/>
                  </a:cubicBezTo>
                  <a:cubicBezTo>
                    <a:pt x="172479" y="226228"/>
                    <a:pt x="376161" y="164164"/>
                    <a:pt x="496862" y="28375"/>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0" name="Google Shape;300;p2"/>
            <p:cNvSpPr/>
            <p:nvPr/>
          </p:nvSpPr>
          <p:spPr>
            <a:xfrm>
              <a:off x="2949549" y="3981794"/>
              <a:ext cx="642937" cy="263992"/>
            </a:xfrm>
            <a:custGeom>
              <a:rect b="b" l="l" r="r" t="t"/>
              <a:pathLst>
                <a:path extrusionOk="0" h="263992" w="642937">
                  <a:moveTo>
                    <a:pt x="226657" y="5789"/>
                  </a:moveTo>
                  <a:cubicBezTo>
                    <a:pt x="150533" y="-6898"/>
                    <a:pt x="75438" y="3046"/>
                    <a:pt x="0" y="18477"/>
                  </a:cubicBezTo>
                  <a:cubicBezTo>
                    <a:pt x="53492" y="109688"/>
                    <a:pt x="122758" y="202957"/>
                    <a:pt x="224599" y="231761"/>
                  </a:cubicBezTo>
                  <a:cubicBezTo>
                    <a:pt x="312039" y="256449"/>
                    <a:pt x="424853" y="244105"/>
                    <a:pt x="515036" y="241019"/>
                  </a:cubicBezTo>
                  <a:cubicBezTo>
                    <a:pt x="558927" y="239647"/>
                    <a:pt x="604876" y="242390"/>
                    <a:pt x="642938" y="263993"/>
                  </a:cubicBezTo>
                  <a:cubicBezTo>
                    <a:pt x="576415" y="226274"/>
                    <a:pt x="521894" y="159066"/>
                    <a:pt x="459829" y="113460"/>
                  </a:cubicBezTo>
                  <a:cubicBezTo>
                    <a:pt x="390220" y="62711"/>
                    <a:pt x="312725" y="20191"/>
                    <a:pt x="226657" y="5789"/>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01" name="Google Shape;301;p2"/>
          <p:cNvGrpSpPr/>
          <p:nvPr/>
        </p:nvGrpSpPr>
        <p:grpSpPr>
          <a:xfrm>
            <a:off x="730300" y="4303871"/>
            <a:ext cx="1070533" cy="738263"/>
            <a:chOff x="3756050" y="4002671"/>
            <a:chExt cx="1070533" cy="738263"/>
          </a:xfrm>
        </p:grpSpPr>
        <p:sp>
          <p:nvSpPr>
            <p:cNvPr id="302" name="Google Shape;302;p2"/>
            <p:cNvSpPr/>
            <p:nvPr/>
          </p:nvSpPr>
          <p:spPr>
            <a:xfrm>
              <a:off x="3756393" y="4002671"/>
              <a:ext cx="1070190" cy="737920"/>
            </a:xfrm>
            <a:custGeom>
              <a:rect b="b" l="l" r="r" t="t"/>
              <a:pathLst>
                <a:path extrusionOk="0" h="737920" w="1070190">
                  <a:moveTo>
                    <a:pt x="1070191" y="737921"/>
                  </a:moveTo>
                  <a:cubicBezTo>
                    <a:pt x="861022" y="734834"/>
                    <a:pt x="612762" y="650824"/>
                    <a:pt x="425196" y="517436"/>
                  </a:cubicBezTo>
                  <a:cubicBezTo>
                    <a:pt x="237630" y="384391"/>
                    <a:pt x="69266" y="194424"/>
                    <a:pt x="0" y="0"/>
                  </a:cubicBezTo>
                  <a:cubicBezTo>
                    <a:pt x="148476" y="21945"/>
                    <a:pt x="306553" y="50749"/>
                    <a:pt x="451942" y="111099"/>
                  </a:cubicBezTo>
                  <a:cubicBezTo>
                    <a:pt x="682714" y="206768"/>
                    <a:pt x="885025" y="398792"/>
                    <a:pt x="977951" y="611390"/>
                  </a:cubicBezTo>
                  <a:cubicBezTo>
                    <a:pt x="998868" y="659054"/>
                    <a:pt x="1037615" y="693686"/>
                    <a:pt x="1070191" y="737921"/>
                  </a:cubicBezTo>
                  <a:close/>
                </a:path>
              </a:pathLst>
            </a:custGeom>
            <a:solidFill>
              <a:srgbClr val="7D8C6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3" name="Google Shape;303;p2"/>
            <p:cNvSpPr/>
            <p:nvPr/>
          </p:nvSpPr>
          <p:spPr>
            <a:xfrm>
              <a:off x="3756050" y="4003357"/>
              <a:ext cx="1070533" cy="737577"/>
            </a:xfrm>
            <a:custGeom>
              <a:rect b="b" l="l" r="r" t="t"/>
              <a:pathLst>
                <a:path extrusionOk="0" h="737577" w="1070533">
                  <a:moveTo>
                    <a:pt x="1070191" y="737578"/>
                  </a:moveTo>
                  <a:cubicBezTo>
                    <a:pt x="1046874" y="724205"/>
                    <a:pt x="1023556" y="710146"/>
                    <a:pt x="1000239" y="696430"/>
                  </a:cubicBezTo>
                  <a:cubicBezTo>
                    <a:pt x="977265" y="682371"/>
                    <a:pt x="953948" y="668312"/>
                    <a:pt x="930973" y="654253"/>
                  </a:cubicBezTo>
                  <a:cubicBezTo>
                    <a:pt x="907999" y="639851"/>
                    <a:pt x="885025" y="625450"/>
                    <a:pt x="862051" y="611048"/>
                  </a:cubicBezTo>
                  <a:lnTo>
                    <a:pt x="793813" y="567157"/>
                  </a:lnTo>
                  <a:cubicBezTo>
                    <a:pt x="771182" y="552069"/>
                    <a:pt x="748551" y="537324"/>
                    <a:pt x="725919" y="522237"/>
                  </a:cubicBezTo>
                  <a:lnTo>
                    <a:pt x="658711" y="476288"/>
                  </a:lnTo>
                  <a:lnTo>
                    <a:pt x="591845" y="429997"/>
                  </a:lnTo>
                  <a:lnTo>
                    <a:pt x="525323" y="383362"/>
                  </a:lnTo>
                  <a:cubicBezTo>
                    <a:pt x="436855" y="320954"/>
                    <a:pt x="348729" y="257861"/>
                    <a:pt x="261290" y="194081"/>
                  </a:cubicBezTo>
                  <a:cubicBezTo>
                    <a:pt x="173850" y="130302"/>
                    <a:pt x="86754" y="65837"/>
                    <a:pt x="0" y="1029"/>
                  </a:cubicBezTo>
                  <a:lnTo>
                    <a:pt x="686" y="0"/>
                  </a:lnTo>
                  <a:cubicBezTo>
                    <a:pt x="88468" y="63437"/>
                    <a:pt x="176251" y="126530"/>
                    <a:pt x="264719" y="189281"/>
                  </a:cubicBezTo>
                  <a:cubicBezTo>
                    <a:pt x="352844" y="252032"/>
                    <a:pt x="441312" y="314439"/>
                    <a:pt x="530809" y="375818"/>
                  </a:cubicBezTo>
                  <a:lnTo>
                    <a:pt x="597675" y="421767"/>
                  </a:lnTo>
                  <a:lnTo>
                    <a:pt x="664883" y="467030"/>
                  </a:lnTo>
                  <a:lnTo>
                    <a:pt x="732434" y="512293"/>
                  </a:lnTo>
                  <a:cubicBezTo>
                    <a:pt x="755066" y="527380"/>
                    <a:pt x="777354" y="542468"/>
                    <a:pt x="799986" y="557555"/>
                  </a:cubicBezTo>
                  <a:lnTo>
                    <a:pt x="867537" y="602818"/>
                  </a:lnTo>
                  <a:cubicBezTo>
                    <a:pt x="890168" y="617906"/>
                    <a:pt x="912800" y="632651"/>
                    <a:pt x="935088" y="647738"/>
                  </a:cubicBezTo>
                  <a:lnTo>
                    <a:pt x="1070534" y="737235"/>
                  </a:lnTo>
                  <a:lnTo>
                    <a:pt x="1070191" y="737578"/>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04" name="Google Shape;304;p2"/>
          <p:cNvGrpSpPr/>
          <p:nvPr/>
        </p:nvGrpSpPr>
        <p:grpSpPr>
          <a:xfrm>
            <a:off x="345571" y="4939408"/>
            <a:ext cx="1981598" cy="1826331"/>
            <a:chOff x="3371316" y="4540681"/>
            <a:chExt cx="2368067" cy="1923669"/>
          </a:xfrm>
        </p:grpSpPr>
        <p:sp>
          <p:nvSpPr>
            <p:cNvPr id="305" name="Google Shape;305;p2"/>
            <p:cNvSpPr/>
            <p:nvPr/>
          </p:nvSpPr>
          <p:spPr>
            <a:xfrm>
              <a:off x="3562654" y="4540681"/>
              <a:ext cx="2176729" cy="1698726"/>
            </a:xfrm>
            <a:custGeom>
              <a:rect b="b" l="l" r="r" t="t"/>
              <a:pathLst>
                <a:path extrusionOk="0" h="1698726" w="2176729">
                  <a:moveTo>
                    <a:pt x="2176729" y="17488"/>
                  </a:moveTo>
                  <a:cubicBezTo>
                    <a:pt x="1751190" y="186538"/>
                    <a:pt x="1347254" y="418681"/>
                    <a:pt x="976236" y="707403"/>
                  </a:cubicBezTo>
                  <a:cubicBezTo>
                    <a:pt x="605219" y="996125"/>
                    <a:pt x="282207" y="1329766"/>
                    <a:pt x="16116" y="1698727"/>
                  </a:cubicBezTo>
                  <a:lnTo>
                    <a:pt x="0" y="1689126"/>
                  </a:lnTo>
                  <a:cubicBezTo>
                    <a:pt x="267462" y="1318108"/>
                    <a:pt x="592188" y="982752"/>
                    <a:pt x="964921" y="693001"/>
                  </a:cubicBezTo>
                  <a:cubicBezTo>
                    <a:pt x="1337653" y="402908"/>
                    <a:pt x="1743647" y="169736"/>
                    <a:pt x="2171243" y="0"/>
                  </a:cubicBezTo>
                  <a:lnTo>
                    <a:pt x="2176729" y="17488"/>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6" name="Google Shape;306;p2"/>
            <p:cNvSpPr/>
            <p:nvPr/>
          </p:nvSpPr>
          <p:spPr>
            <a:xfrm>
              <a:off x="3371316" y="5931827"/>
              <a:ext cx="441655" cy="532523"/>
            </a:xfrm>
            <a:custGeom>
              <a:rect b="b" l="l" r="r" t="t"/>
              <a:pathLst>
                <a:path extrusionOk="0" h="532523" w="441655">
                  <a:moveTo>
                    <a:pt x="441655" y="0"/>
                  </a:moveTo>
                  <a:cubicBezTo>
                    <a:pt x="386791" y="220828"/>
                    <a:pt x="216370" y="426224"/>
                    <a:pt x="0" y="532523"/>
                  </a:cubicBezTo>
                  <a:cubicBezTo>
                    <a:pt x="60693" y="321640"/>
                    <a:pt x="241745" y="117958"/>
                    <a:pt x="441655" y="0"/>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7" name="Google Shape;307;p2"/>
            <p:cNvSpPr/>
            <p:nvPr/>
          </p:nvSpPr>
          <p:spPr>
            <a:xfrm>
              <a:off x="3919790" y="5748718"/>
              <a:ext cx="122238" cy="575043"/>
            </a:xfrm>
            <a:custGeom>
              <a:rect b="b" l="l" r="r" t="t"/>
              <a:pathLst>
                <a:path extrusionOk="0" h="575043" w="122238">
                  <a:moveTo>
                    <a:pt x="45429" y="0"/>
                  </a:moveTo>
                  <a:cubicBezTo>
                    <a:pt x="-31723" y="197853"/>
                    <a:pt x="-9435" y="417309"/>
                    <a:pt x="103379" y="575043"/>
                  </a:cubicBezTo>
                  <a:cubicBezTo>
                    <a:pt x="138012" y="370332"/>
                    <a:pt x="128411" y="176936"/>
                    <a:pt x="45429" y="0"/>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8" name="Google Shape;308;p2"/>
            <p:cNvSpPr/>
            <p:nvPr/>
          </p:nvSpPr>
          <p:spPr>
            <a:xfrm>
              <a:off x="4098003" y="5602300"/>
              <a:ext cx="184242" cy="779754"/>
            </a:xfrm>
            <a:custGeom>
              <a:rect b="b" l="l" r="r" t="t"/>
              <a:pathLst>
                <a:path extrusionOk="0" h="779754" w="184242">
                  <a:moveTo>
                    <a:pt x="16378" y="0"/>
                  </a:moveTo>
                  <a:cubicBezTo>
                    <a:pt x="-32314" y="280149"/>
                    <a:pt x="28722" y="563384"/>
                    <a:pt x="184056" y="779754"/>
                  </a:cubicBezTo>
                  <a:cubicBezTo>
                    <a:pt x="187828" y="503034"/>
                    <a:pt x="134335" y="238658"/>
                    <a:pt x="16378" y="0"/>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9" name="Google Shape;309;p2"/>
            <p:cNvSpPr/>
            <p:nvPr/>
          </p:nvSpPr>
          <p:spPr>
            <a:xfrm>
              <a:off x="4224086" y="5481942"/>
              <a:ext cx="284173" cy="810958"/>
            </a:xfrm>
            <a:custGeom>
              <a:rect b="b" l="l" r="r" t="t"/>
              <a:pathLst>
                <a:path extrusionOk="0" h="810958" w="284173">
                  <a:moveTo>
                    <a:pt x="22" y="0"/>
                  </a:moveTo>
                  <a:cubicBezTo>
                    <a:pt x="-1693" y="300038"/>
                    <a:pt x="97063" y="587731"/>
                    <a:pt x="278114" y="810959"/>
                  </a:cubicBezTo>
                  <a:cubicBezTo>
                    <a:pt x="311718" y="497548"/>
                    <a:pt x="203705" y="218428"/>
                    <a:pt x="22" y="0"/>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0" name="Google Shape;310;p2"/>
            <p:cNvSpPr/>
            <p:nvPr/>
          </p:nvSpPr>
          <p:spPr>
            <a:xfrm>
              <a:off x="4362983" y="5387644"/>
              <a:ext cx="342917" cy="617220"/>
            </a:xfrm>
            <a:custGeom>
              <a:rect b="b" l="l" r="r" t="t"/>
              <a:pathLst>
                <a:path extrusionOk="0" h="617220" w="342917">
                  <a:moveTo>
                    <a:pt x="0" y="0"/>
                  </a:moveTo>
                  <a:cubicBezTo>
                    <a:pt x="54864" y="235230"/>
                    <a:pt x="173850" y="449542"/>
                    <a:pt x="342900" y="617220"/>
                  </a:cubicBezTo>
                  <a:cubicBezTo>
                    <a:pt x="344614" y="351473"/>
                    <a:pt x="217399" y="139903"/>
                    <a:pt x="0" y="0"/>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1" name="Google Shape;311;p2"/>
            <p:cNvSpPr/>
            <p:nvPr/>
          </p:nvSpPr>
          <p:spPr>
            <a:xfrm>
              <a:off x="4524146" y="5254256"/>
              <a:ext cx="381304" cy="400849"/>
            </a:xfrm>
            <a:custGeom>
              <a:rect b="b" l="l" r="r" t="t"/>
              <a:pathLst>
                <a:path extrusionOk="0" h="400849" w="381304">
                  <a:moveTo>
                    <a:pt x="0" y="0"/>
                  </a:moveTo>
                  <a:cubicBezTo>
                    <a:pt x="56236" y="183108"/>
                    <a:pt x="197511" y="331584"/>
                    <a:pt x="381305" y="400850"/>
                  </a:cubicBezTo>
                  <a:cubicBezTo>
                    <a:pt x="335699" y="216713"/>
                    <a:pt x="189967" y="49034"/>
                    <a:pt x="0" y="0"/>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2" name="Google Shape;312;p2"/>
            <p:cNvSpPr/>
            <p:nvPr/>
          </p:nvSpPr>
          <p:spPr>
            <a:xfrm>
              <a:off x="4684966" y="5120160"/>
              <a:ext cx="430682" cy="198895"/>
            </a:xfrm>
            <a:custGeom>
              <a:rect b="b" l="l" r="r" t="t"/>
              <a:pathLst>
                <a:path extrusionOk="0" h="198895" w="430682">
                  <a:moveTo>
                    <a:pt x="0" y="5509"/>
                  </a:moveTo>
                  <a:cubicBezTo>
                    <a:pt x="93269" y="133411"/>
                    <a:pt x="257861" y="206791"/>
                    <a:pt x="430682" y="198219"/>
                  </a:cubicBezTo>
                  <a:cubicBezTo>
                    <a:pt x="361417" y="50429"/>
                    <a:pt x="178994" y="-21237"/>
                    <a:pt x="0" y="5509"/>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3" name="Google Shape;313;p2"/>
            <p:cNvSpPr/>
            <p:nvPr/>
          </p:nvSpPr>
          <p:spPr>
            <a:xfrm>
              <a:off x="3475901" y="5717002"/>
              <a:ext cx="497205" cy="145945"/>
            </a:xfrm>
            <a:custGeom>
              <a:rect b="b" l="l" r="r" t="t"/>
              <a:pathLst>
                <a:path extrusionOk="0" h="145945" w="497205">
                  <a:moveTo>
                    <a:pt x="0" y="111269"/>
                  </a:moveTo>
                  <a:cubicBezTo>
                    <a:pt x="150533" y="176763"/>
                    <a:pt x="350787" y="147617"/>
                    <a:pt x="497205" y="39603"/>
                  </a:cubicBezTo>
                  <a:cubicBezTo>
                    <a:pt x="351473" y="-35492"/>
                    <a:pt x="146075" y="513"/>
                    <a:pt x="0" y="111269"/>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4" name="Google Shape;314;p2"/>
            <p:cNvSpPr/>
            <p:nvPr/>
          </p:nvSpPr>
          <p:spPr>
            <a:xfrm>
              <a:off x="3470414" y="5507739"/>
              <a:ext cx="641565" cy="124611"/>
            </a:xfrm>
            <a:custGeom>
              <a:rect b="b" l="l" r="r" t="t"/>
              <a:pathLst>
                <a:path extrusionOk="0" h="124611" w="641565">
                  <a:moveTo>
                    <a:pt x="0" y="37296"/>
                  </a:moveTo>
                  <a:cubicBezTo>
                    <a:pt x="187566" y="129879"/>
                    <a:pt x="420052" y="149768"/>
                    <a:pt x="641566" y="92503"/>
                  </a:cubicBezTo>
                  <a:cubicBezTo>
                    <a:pt x="451942" y="-7624"/>
                    <a:pt x="226657" y="-27169"/>
                    <a:pt x="0" y="37296"/>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5" name="Google Shape;315;p2"/>
            <p:cNvSpPr/>
            <p:nvPr/>
          </p:nvSpPr>
          <p:spPr>
            <a:xfrm>
              <a:off x="3551339" y="5345192"/>
              <a:ext cx="688886" cy="163107"/>
            </a:xfrm>
            <a:custGeom>
              <a:rect b="b" l="l" r="r" t="t"/>
              <a:pathLst>
                <a:path extrusionOk="0" h="163107" w="688886">
                  <a:moveTo>
                    <a:pt x="0" y="10219"/>
                  </a:moveTo>
                  <a:cubicBezTo>
                    <a:pt x="184480" y="146351"/>
                    <a:pt x="440969" y="195385"/>
                    <a:pt x="688886" y="141893"/>
                  </a:cubicBezTo>
                  <a:cubicBezTo>
                    <a:pt x="494462" y="24621"/>
                    <a:pt x="244145" y="-22699"/>
                    <a:pt x="0" y="10219"/>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6" name="Google Shape;316;p2"/>
            <p:cNvSpPr/>
            <p:nvPr/>
          </p:nvSpPr>
          <p:spPr>
            <a:xfrm>
              <a:off x="3759822" y="5171256"/>
              <a:ext cx="593217" cy="227052"/>
            </a:xfrm>
            <a:custGeom>
              <a:rect b="b" l="l" r="r" t="t"/>
              <a:pathLst>
                <a:path extrusionOk="0" h="227052" w="593217">
                  <a:moveTo>
                    <a:pt x="0" y="9277"/>
                  </a:moveTo>
                  <a:cubicBezTo>
                    <a:pt x="130645" y="173869"/>
                    <a:pt x="362445" y="255479"/>
                    <a:pt x="593217" y="218103"/>
                  </a:cubicBezTo>
                  <a:cubicBezTo>
                    <a:pt x="451256" y="43567"/>
                    <a:pt x="246545" y="-27071"/>
                    <a:pt x="0" y="9277"/>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7" name="Google Shape;317;p2"/>
            <p:cNvSpPr/>
            <p:nvPr/>
          </p:nvSpPr>
          <p:spPr>
            <a:xfrm>
              <a:off x="4009796" y="4993309"/>
              <a:ext cx="522922" cy="246888"/>
            </a:xfrm>
            <a:custGeom>
              <a:rect b="b" l="l" r="r" t="t"/>
              <a:pathLst>
                <a:path extrusionOk="0" h="246888" w="522922">
                  <a:moveTo>
                    <a:pt x="0" y="0"/>
                  </a:moveTo>
                  <a:cubicBezTo>
                    <a:pt x="142646" y="141275"/>
                    <a:pt x="327470" y="228715"/>
                    <a:pt x="522922" y="246888"/>
                  </a:cubicBezTo>
                  <a:cubicBezTo>
                    <a:pt x="374447" y="74410"/>
                    <a:pt x="219456" y="21946"/>
                    <a:pt x="0" y="0"/>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8" name="Google Shape;318;p2"/>
            <p:cNvSpPr/>
            <p:nvPr/>
          </p:nvSpPr>
          <p:spPr>
            <a:xfrm>
              <a:off x="4241939" y="4851692"/>
              <a:ext cx="444741" cy="275290"/>
            </a:xfrm>
            <a:custGeom>
              <a:rect b="b" l="l" r="r" t="t"/>
              <a:pathLst>
                <a:path extrusionOk="0" h="275290" w="444741">
                  <a:moveTo>
                    <a:pt x="0" y="0"/>
                  </a:moveTo>
                  <a:cubicBezTo>
                    <a:pt x="51778" y="178651"/>
                    <a:pt x="243459" y="295922"/>
                    <a:pt x="444741" y="272263"/>
                  </a:cubicBezTo>
                  <a:cubicBezTo>
                    <a:pt x="345986" y="136131"/>
                    <a:pt x="175565" y="32918"/>
                    <a:pt x="0" y="0"/>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19" name="Google Shape;319;p2"/>
          <p:cNvGrpSpPr/>
          <p:nvPr/>
        </p:nvGrpSpPr>
        <p:grpSpPr>
          <a:xfrm>
            <a:off x="2199626" y="5694331"/>
            <a:ext cx="1002639" cy="772235"/>
            <a:chOff x="5225376" y="5393131"/>
            <a:chExt cx="1002639" cy="772235"/>
          </a:xfrm>
        </p:grpSpPr>
        <p:sp>
          <p:nvSpPr>
            <p:cNvPr id="320" name="Google Shape;320;p2"/>
            <p:cNvSpPr/>
            <p:nvPr/>
          </p:nvSpPr>
          <p:spPr>
            <a:xfrm>
              <a:off x="5225376" y="5394159"/>
              <a:ext cx="1002296" cy="771207"/>
            </a:xfrm>
            <a:custGeom>
              <a:rect b="b" l="l" r="r" t="t"/>
              <a:pathLst>
                <a:path extrusionOk="0" h="771207" w="1002296">
                  <a:moveTo>
                    <a:pt x="1002297" y="0"/>
                  </a:moveTo>
                  <a:cubicBezTo>
                    <a:pt x="957720" y="218770"/>
                    <a:pt x="818502" y="439598"/>
                    <a:pt x="638823" y="572300"/>
                  </a:cubicBezTo>
                  <a:cubicBezTo>
                    <a:pt x="459143" y="705002"/>
                    <a:pt x="222199" y="789699"/>
                    <a:pt x="0" y="767753"/>
                  </a:cubicBezTo>
                  <a:cubicBezTo>
                    <a:pt x="52807" y="621678"/>
                    <a:pt x="114872" y="469430"/>
                    <a:pt x="208483" y="345301"/>
                  </a:cubicBezTo>
                  <a:cubicBezTo>
                    <a:pt x="356616" y="148476"/>
                    <a:pt x="602475" y="29489"/>
                    <a:pt x="848678" y="34976"/>
                  </a:cubicBezTo>
                  <a:cubicBezTo>
                    <a:pt x="903885" y="36691"/>
                    <a:pt x="948804" y="12688"/>
                    <a:pt x="1002297" y="0"/>
                  </a:cubicBezTo>
                  <a:close/>
                </a:path>
              </a:pathLst>
            </a:custGeom>
            <a:solidFill>
              <a:srgbClr val="A6BA8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1" name="Google Shape;321;p2"/>
            <p:cNvSpPr/>
            <p:nvPr/>
          </p:nvSpPr>
          <p:spPr>
            <a:xfrm>
              <a:off x="5226062" y="5393131"/>
              <a:ext cx="1001953" cy="769124"/>
            </a:xfrm>
            <a:custGeom>
              <a:rect b="b" l="l" r="r" t="t"/>
              <a:pathLst>
                <a:path extrusionOk="0" h="769124" w="1001953">
                  <a:moveTo>
                    <a:pt x="1001954" y="1715"/>
                  </a:moveTo>
                  <a:cubicBezTo>
                    <a:pt x="982752" y="19888"/>
                    <a:pt x="963206" y="37376"/>
                    <a:pt x="944004" y="55207"/>
                  </a:cubicBezTo>
                  <a:cubicBezTo>
                    <a:pt x="924459" y="72695"/>
                    <a:pt x="904570" y="90182"/>
                    <a:pt x="885025" y="107670"/>
                  </a:cubicBezTo>
                  <a:cubicBezTo>
                    <a:pt x="865137" y="124815"/>
                    <a:pt x="844906" y="141960"/>
                    <a:pt x="825018" y="159105"/>
                  </a:cubicBezTo>
                  <a:lnTo>
                    <a:pt x="764324" y="209512"/>
                  </a:lnTo>
                  <a:cubicBezTo>
                    <a:pt x="743750" y="225971"/>
                    <a:pt x="723519" y="242773"/>
                    <a:pt x="702945" y="258890"/>
                  </a:cubicBezTo>
                  <a:lnTo>
                    <a:pt x="640537" y="307238"/>
                  </a:lnTo>
                  <a:lnTo>
                    <a:pt x="577444" y="354902"/>
                  </a:lnTo>
                  <a:lnTo>
                    <a:pt x="514350" y="402221"/>
                  </a:lnTo>
                  <a:cubicBezTo>
                    <a:pt x="429997" y="464972"/>
                    <a:pt x="344615" y="527037"/>
                    <a:pt x="259233" y="588074"/>
                  </a:cubicBezTo>
                  <a:cubicBezTo>
                    <a:pt x="173508" y="649109"/>
                    <a:pt x="87097" y="709117"/>
                    <a:pt x="686" y="769124"/>
                  </a:cubicBezTo>
                  <a:lnTo>
                    <a:pt x="0" y="767753"/>
                  </a:lnTo>
                  <a:cubicBezTo>
                    <a:pt x="85382" y="706374"/>
                    <a:pt x="170421" y="644309"/>
                    <a:pt x="255118" y="581901"/>
                  </a:cubicBezTo>
                  <a:cubicBezTo>
                    <a:pt x="339814" y="519494"/>
                    <a:pt x="424167" y="456743"/>
                    <a:pt x="507492" y="392621"/>
                  </a:cubicBezTo>
                  <a:lnTo>
                    <a:pt x="569900" y="344271"/>
                  </a:lnTo>
                  <a:lnTo>
                    <a:pt x="631965" y="295580"/>
                  </a:lnTo>
                  <a:lnTo>
                    <a:pt x="693687" y="246545"/>
                  </a:lnTo>
                  <a:cubicBezTo>
                    <a:pt x="714261" y="230086"/>
                    <a:pt x="734835" y="213969"/>
                    <a:pt x="755409" y="197510"/>
                  </a:cubicBezTo>
                  <a:lnTo>
                    <a:pt x="817131" y="148475"/>
                  </a:lnTo>
                  <a:cubicBezTo>
                    <a:pt x="837705" y="132017"/>
                    <a:pt x="857936" y="115557"/>
                    <a:pt x="878510" y="99098"/>
                  </a:cubicBezTo>
                  <a:lnTo>
                    <a:pt x="1001268" y="0"/>
                  </a:lnTo>
                  <a:lnTo>
                    <a:pt x="1001954" y="1715"/>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2" name="Google Shape;322;p2"/>
            <p:cNvSpPr/>
            <p:nvPr/>
          </p:nvSpPr>
          <p:spPr>
            <a:xfrm>
              <a:off x="5538444" y="5748032"/>
              <a:ext cx="255117" cy="49291"/>
            </a:xfrm>
            <a:custGeom>
              <a:rect b="b" l="l" r="r" t="t"/>
              <a:pathLst>
                <a:path extrusionOk="0" h="49291" w="255117">
                  <a:moveTo>
                    <a:pt x="255117" y="1028"/>
                  </a:moveTo>
                  <a:cubicBezTo>
                    <a:pt x="250317" y="4115"/>
                    <a:pt x="245516" y="6858"/>
                    <a:pt x="240716" y="9258"/>
                  </a:cubicBezTo>
                  <a:cubicBezTo>
                    <a:pt x="235915" y="11658"/>
                    <a:pt x="230772" y="14059"/>
                    <a:pt x="225971" y="16459"/>
                  </a:cubicBezTo>
                  <a:cubicBezTo>
                    <a:pt x="220827" y="18860"/>
                    <a:pt x="216027" y="20917"/>
                    <a:pt x="210884" y="22974"/>
                  </a:cubicBezTo>
                  <a:cubicBezTo>
                    <a:pt x="205740" y="25031"/>
                    <a:pt x="200597" y="26746"/>
                    <a:pt x="195453" y="28803"/>
                  </a:cubicBezTo>
                  <a:cubicBezTo>
                    <a:pt x="185166" y="32232"/>
                    <a:pt x="174536" y="34976"/>
                    <a:pt x="163563" y="37376"/>
                  </a:cubicBezTo>
                  <a:cubicBezTo>
                    <a:pt x="152591" y="39434"/>
                    <a:pt x="141960" y="41148"/>
                    <a:pt x="130988" y="42863"/>
                  </a:cubicBezTo>
                  <a:cubicBezTo>
                    <a:pt x="120015" y="44577"/>
                    <a:pt x="109385" y="45948"/>
                    <a:pt x="98412" y="46977"/>
                  </a:cubicBezTo>
                  <a:cubicBezTo>
                    <a:pt x="87440" y="48006"/>
                    <a:pt x="76467" y="48692"/>
                    <a:pt x="65494" y="49034"/>
                  </a:cubicBezTo>
                  <a:cubicBezTo>
                    <a:pt x="43548" y="49721"/>
                    <a:pt x="21603" y="49034"/>
                    <a:pt x="0" y="46977"/>
                  </a:cubicBezTo>
                  <a:lnTo>
                    <a:pt x="0" y="45605"/>
                  </a:lnTo>
                  <a:cubicBezTo>
                    <a:pt x="21603" y="45605"/>
                    <a:pt x="43205" y="44234"/>
                    <a:pt x="64808" y="41834"/>
                  </a:cubicBezTo>
                  <a:cubicBezTo>
                    <a:pt x="75438" y="40462"/>
                    <a:pt x="86068" y="39090"/>
                    <a:pt x="96698" y="37376"/>
                  </a:cubicBezTo>
                  <a:cubicBezTo>
                    <a:pt x="107328" y="35661"/>
                    <a:pt x="117957" y="33604"/>
                    <a:pt x="128588" y="31204"/>
                  </a:cubicBezTo>
                  <a:cubicBezTo>
                    <a:pt x="139217" y="28803"/>
                    <a:pt x="149504" y="26060"/>
                    <a:pt x="159791" y="22974"/>
                  </a:cubicBezTo>
                  <a:cubicBezTo>
                    <a:pt x="170078" y="19888"/>
                    <a:pt x="180365" y="17145"/>
                    <a:pt x="190995" y="14744"/>
                  </a:cubicBezTo>
                  <a:lnTo>
                    <a:pt x="206769" y="10973"/>
                  </a:lnTo>
                  <a:cubicBezTo>
                    <a:pt x="211912" y="9601"/>
                    <a:pt x="217056" y="8229"/>
                    <a:pt x="222542" y="7201"/>
                  </a:cubicBezTo>
                  <a:cubicBezTo>
                    <a:pt x="227685" y="5829"/>
                    <a:pt x="233172" y="4800"/>
                    <a:pt x="238316" y="3429"/>
                  </a:cubicBezTo>
                  <a:cubicBezTo>
                    <a:pt x="243459" y="2057"/>
                    <a:pt x="248945" y="1028"/>
                    <a:pt x="254432" y="0"/>
                  </a:cubicBezTo>
                  <a:lnTo>
                    <a:pt x="255117" y="1028"/>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3" name="Google Shape;323;p2"/>
            <p:cNvSpPr/>
            <p:nvPr/>
          </p:nvSpPr>
          <p:spPr>
            <a:xfrm>
              <a:off x="5616282" y="5821070"/>
              <a:ext cx="92583" cy="244145"/>
            </a:xfrm>
            <a:custGeom>
              <a:rect b="b" l="l" r="r" t="t"/>
              <a:pathLst>
                <a:path extrusionOk="0" h="244145" w="92583">
                  <a:moveTo>
                    <a:pt x="92583" y="2057"/>
                  </a:moveTo>
                  <a:cubicBezTo>
                    <a:pt x="78524" y="19202"/>
                    <a:pt x="69266" y="38405"/>
                    <a:pt x="60008" y="58293"/>
                  </a:cubicBezTo>
                  <a:cubicBezTo>
                    <a:pt x="58636" y="60694"/>
                    <a:pt x="57607" y="63094"/>
                    <a:pt x="56579" y="65494"/>
                  </a:cubicBezTo>
                  <a:lnTo>
                    <a:pt x="53150" y="72695"/>
                  </a:lnTo>
                  <a:lnTo>
                    <a:pt x="49721" y="79896"/>
                  </a:lnTo>
                  <a:cubicBezTo>
                    <a:pt x="48349" y="82296"/>
                    <a:pt x="47320" y="84697"/>
                    <a:pt x="46292" y="87097"/>
                  </a:cubicBezTo>
                  <a:cubicBezTo>
                    <a:pt x="43891" y="91897"/>
                    <a:pt x="41491" y="97041"/>
                    <a:pt x="39434" y="101842"/>
                  </a:cubicBezTo>
                  <a:cubicBezTo>
                    <a:pt x="37033" y="106642"/>
                    <a:pt x="34976" y="111785"/>
                    <a:pt x="32919" y="116929"/>
                  </a:cubicBezTo>
                  <a:cubicBezTo>
                    <a:pt x="30861" y="122072"/>
                    <a:pt x="29147" y="127216"/>
                    <a:pt x="27089" y="132359"/>
                  </a:cubicBezTo>
                  <a:cubicBezTo>
                    <a:pt x="25375" y="137503"/>
                    <a:pt x="23317" y="142646"/>
                    <a:pt x="21946" y="147790"/>
                  </a:cubicBezTo>
                  <a:lnTo>
                    <a:pt x="19545" y="155677"/>
                  </a:lnTo>
                  <a:lnTo>
                    <a:pt x="17145" y="163564"/>
                  </a:lnTo>
                  <a:cubicBezTo>
                    <a:pt x="15431" y="168707"/>
                    <a:pt x="14402" y="174193"/>
                    <a:pt x="13030" y="179337"/>
                  </a:cubicBezTo>
                  <a:cubicBezTo>
                    <a:pt x="7544" y="200597"/>
                    <a:pt x="4115" y="222199"/>
                    <a:pt x="1372" y="244145"/>
                  </a:cubicBezTo>
                  <a:lnTo>
                    <a:pt x="0" y="244145"/>
                  </a:lnTo>
                  <a:cubicBezTo>
                    <a:pt x="343" y="221857"/>
                    <a:pt x="2400" y="199911"/>
                    <a:pt x="5829" y="177622"/>
                  </a:cubicBezTo>
                  <a:cubicBezTo>
                    <a:pt x="6858" y="172136"/>
                    <a:pt x="7544" y="166649"/>
                    <a:pt x="8916" y="161163"/>
                  </a:cubicBezTo>
                  <a:lnTo>
                    <a:pt x="10630" y="152933"/>
                  </a:lnTo>
                  <a:lnTo>
                    <a:pt x="12687" y="144704"/>
                  </a:lnTo>
                  <a:cubicBezTo>
                    <a:pt x="14059" y="139217"/>
                    <a:pt x="15431" y="134074"/>
                    <a:pt x="17145" y="128588"/>
                  </a:cubicBezTo>
                  <a:cubicBezTo>
                    <a:pt x="18860" y="123101"/>
                    <a:pt x="20231" y="117958"/>
                    <a:pt x="21946" y="112471"/>
                  </a:cubicBezTo>
                  <a:cubicBezTo>
                    <a:pt x="25375" y="101842"/>
                    <a:pt x="28804" y="91211"/>
                    <a:pt x="32919" y="80582"/>
                  </a:cubicBezTo>
                  <a:cubicBezTo>
                    <a:pt x="34976" y="75438"/>
                    <a:pt x="37376" y="70295"/>
                    <a:pt x="39434" y="65151"/>
                  </a:cubicBezTo>
                  <a:cubicBezTo>
                    <a:pt x="41834" y="60008"/>
                    <a:pt x="44577" y="55207"/>
                    <a:pt x="47320" y="50407"/>
                  </a:cubicBezTo>
                  <a:cubicBezTo>
                    <a:pt x="52807" y="40805"/>
                    <a:pt x="58979" y="31204"/>
                    <a:pt x="66180" y="22289"/>
                  </a:cubicBezTo>
                  <a:cubicBezTo>
                    <a:pt x="73381" y="13373"/>
                    <a:pt x="81953" y="5486"/>
                    <a:pt x="91897" y="0"/>
                  </a:cubicBezTo>
                  <a:lnTo>
                    <a:pt x="92583" y="2057"/>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4" name="Google Shape;324;p2"/>
            <p:cNvSpPr/>
            <p:nvPr/>
          </p:nvSpPr>
          <p:spPr>
            <a:xfrm>
              <a:off x="5478780" y="5929426"/>
              <a:ext cx="75095" cy="171793"/>
            </a:xfrm>
            <a:custGeom>
              <a:rect b="b" l="l" r="r" t="t"/>
              <a:pathLst>
                <a:path extrusionOk="0" h="171793" w="75095">
                  <a:moveTo>
                    <a:pt x="75095" y="686"/>
                  </a:moveTo>
                  <a:cubicBezTo>
                    <a:pt x="74066" y="4801"/>
                    <a:pt x="73038" y="8573"/>
                    <a:pt x="72009" y="12345"/>
                  </a:cubicBezTo>
                  <a:cubicBezTo>
                    <a:pt x="70637" y="16117"/>
                    <a:pt x="69609" y="19888"/>
                    <a:pt x="68237" y="23317"/>
                  </a:cubicBezTo>
                  <a:cubicBezTo>
                    <a:pt x="66866" y="27089"/>
                    <a:pt x="65494" y="30518"/>
                    <a:pt x="64122" y="34290"/>
                  </a:cubicBezTo>
                  <a:cubicBezTo>
                    <a:pt x="62751" y="38062"/>
                    <a:pt x="61379" y="41491"/>
                    <a:pt x="59665" y="44920"/>
                  </a:cubicBezTo>
                  <a:cubicBezTo>
                    <a:pt x="56579" y="52121"/>
                    <a:pt x="53492" y="58979"/>
                    <a:pt x="49721" y="65837"/>
                  </a:cubicBezTo>
                  <a:cubicBezTo>
                    <a:pt x="45949" y="72695"/>
                    <a:pt x="42520" y="79553"/>
                    <a:pt x="39091" y="86411"/>
                  </a:cubicBezTo>
                  <a:cubicBezTo>
                    <a:pt x="35662" y="93269"/>
                    <a:pt x="32576" y="100470"/>
                    <a:pt x="29147" y="107328"/>
                  </a:cubicBezTo>
                  <a:cubicBezTo>
                    <a:pt x="26060" y="114529"/>
                    <a:pt x="22631" y="121387"/>
                    <a:pt x="19545" y="128588"/>
                  </a:cubicBezTo>
                  <a:cubicBezTo>
                    <a:pt x="13030" y="142647"/>
                    <a:pt x="7201" y="157048"/>
                    <a:pt x="1372" y="171793"/>
                  </a:cubicBezTo>
                  <a:lnTo>
                    <a:pt x="0" y="171450"/>
                  </a:lnTo>
                  <a:cubicBezTo>
                    <a:pt x="3429" y="156363"/>
                    <a:pt x="7887" y="141275"/>
                    <a:pt x="12344" y="126187"/>
                  </a:cubicBezTo>
                  <a:cubicBezTo>
                    <a:pt x="14745" y="118644"/>
                    <a:pt x="17145" y="111443"/>
                    <a:pt x="19545" y="103899"/>
                  </a:cubicBezTo>
                  <a:cubicBezTo>
                    <a:pt x="22289" y="96355"/>
                    <a:pt x="24689" y="89154"/>
                    <a:pt x="27775" y="81953"/>
                  </a:cubicBezTo>
                  <a:cubicBezTo>
                    <a:pt x="29147" y="78181"/>
                    <a:pt x="30518" y="74752"/>
                    <a:pt x="31890" y="70981"/>
                  </a:cubicBezTo>
                  <a:lnTo>
                    <a:pt x="36005" y="60008"/>
                  </a:lnTo>
                  <a:cubicBezTo>
                    <a:pt x="37376" y="56236"/>
                    <a:pt x="39091" y="52807"/>
                    <a:pt x="40805" y="49035"/>
                  </a:cubicBezTo>
                  <a:cubicBezTo>
                    <a:pt x="42520" y="45606"/>
                    <a:pt x="44234" y="42177"/>
                    <a:pt x="46292" y="38405"/>
                  </a:cubicBezTo>
                  <a:cubicBezTo>
                    <a:pt x="50063" y="31547"/>
                    <a:pt x="54178" y="25032"/>
                    <a:pt x="58979" y="18517"/>
                  </a:cubicBezTo>
                  <a:cubicBezTo>
                    <a:pt x="63437" y="12002"/>
                    <a:pt x="68237" y="5830"/>
                    <a:pt x="74066" y="0"/>
                  </a:cubicBezTo>
                  <a:lnTo>
                    <a:pt x="75095" y="686"/>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5" name="Google Shape;325;p2"/>
            <p:cNvSpPr/>
            <p:nvPr/>
          </p:nvSpPr>
          <p:spPr>
            <a:xfrm>
              <a:off x="5351907" y="5974003"/>
              <a:ext cx="128930" cy="16459"/>
            </a:xfrm>
            <a:custGeom>
              <a:rect b="b" l="l" r="r" t="t"/>
              <a:pathLst>
                <a:path extrusionOk="0" h="16459" w="128930">
                  <a:moveTo>
                    <a:pt x="128588" y="1715"/>
                  </a:moveTo>
                  <a:cubicBezTo>
                    <a:pt x="126187" y="3429"/>
                    <a:pt x="123787" y="4801"/>
                    <a:pt x="121387" y="6172"/>
                  </a:cubicBezTo>
                  <a:cubicBezTo>
                    <a:pt x="118986" y="7544"/>
                    <a:pt x="116243" y="8573"/>
                    <a:pt x="113843" y="9601"/>
                  </a:cubicBezTo>
                  <a:cubicBezTo>
                    <a:pt x="111100" y="10630"/>
                    <a:pt x="108699" y="11659"/>
                    <a:pt x="105956" y="12345"/>
                  </a:cubicBezTo>
                  <a:cubicBezTo>
                    <a:pt x="103213" y="13030"/>
                    <a:pt x="100470" y="13716"/>
                    <a:pt x="98069" y="14402"/>
                  </a:cubicBezTo>
                  <a:cubicBezTo>
                    <a:pt x="95326" y="15088"/>
                    <a:pt x="92583" y="15431"/>
                    <a:pt x="89840" y="15774"/>
                  </a:cubicBezTo>
                  <a:cubicBezTo>
                    <a:pt x="87097" y="16117"/>
                    <a:pt x="84353" y="16117"/>
                    <a:pt x="81610" y="16459"/>
                  </a:cubicBezTo>
                  <a:lnTo>
                    <a:pt x="73381" y="16459"/>
                  </a:lnTo>
                  <a:cubicBezTo>
                    <a:pt x="70637" y="16459"/>
                    <a:pt x="67894" y="16459"/>
                    <a:pt x="65151" y="16459"/>
                  </a:cubicBezTo>
                  <a:lnTo>
                    <a:pt x="56921" y="16459"/>
                  </a:lnTo>
                  <a:lnTo>
                    <a:pt x="48692" y="16117"/>
                  </a:lnTo>
                  <a:lnTo>
                    <a:pt x="40462" y="15431"/>
                  </a:lnTo>
                  <a:lnTo>
                    <a:pt x="32233" y="14745"/>
                  </a:lnTo>
                  <a:cubicBezTo>
                    <a:pt x="21260" y="13373"/>
                    <a:pt x="10630" y="11659"/>
                    <a:pt x="0" y="8916"/>
                  </a:cubicBezTo>
                  <a:lnTo>
                    <a:pt x="343" y="7544"/>
                  </a:lnTo>
                  <a:cubicBezTo>
                    <a:pt x="11316" y="7887"/>
                    <a:pt x="21946" y="7887"/>
                    <a:pt x="32918" y="7544"/>
                  </a:cubicBezTo>
                  <a:lnTo>
                    <a:pt x="40805" y="7201"/>
                  </a:lnTo>
                  <a:lnTo>
                    <a:pt x="48692" y="6515"/>
                  </a:lnTo>
                  <a:lnTo>
                    <a:pt x="56579" y="5830"/>
                  </a:lnTo>
                  <a:lnTo>
                    <a:pt x="64465" y="5144"/>
                  </a:lnTo>
                  <a:cubicBezTo>
                    <a:pt x="67208" y="4801"/>
                    <a:pt x="69609" y="4458"/>
                    <a:pt x="72352" y="4115"/>
                  </a:cubicBezTo>
                  <a:lnTo>
                    <a:pt x="80239" y="2743"/>
                  </a:lnTo>
                  <a:cubicBezTo>
                    <a:pt x="85382" y="1715"/>
                    <a:pt x="90526" y="1029"/>
                    <a:pt x="96012" y="686"/>
                  </a:cubicBezTo>
                  <a:cubicBezTo>
                    <a:pt x="98755" y="343"/>
                    <a:pt x="101156" y="343"/>
                    <a:pt x="103899" y="343"/>
                  </a:cubicBezTo>
                  <a:cubicBezTo>
                    <a:pt x="106642" y="343"/>
                    <a:pt x="109385" y="0"/>
                    <a:pt x="112128" y="0"/>
                  </a:cubicBezTo>
                  <a:cubicBezTo>
                    <a:pt x="114872" y="0"/>
                    <a:pt x="117615" y="0"/>
                    <a:pt x="120358" y="0"/>
                  </a:cubicBezTo>
                  <a:cubicBezTo>
                    <a:pt x="123101" y="0"/>
                    <a:pt x="125844" y="343"/>
                    <a:pt x="128930" y="686"/>
                  </a:cubicBezTo>
                  <a:lnTo>
                    <a:pt x="128588" y="1715"/>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6" name="Google Shape;326;p2"/>
            <p:cNvSpPr/>
            <p:nvPr/>
          </p:nvSpPr>
          <p:spPr>
            <a:xfrm>
              <a:off x="5835738" y="5674309"/>
              <a:ext cx="60693" cy="223227"/>
            </a:xfrm>
            <a:custGeom>
              <a:rect b="b" l="l" r="r" t="t"/>
              <a:pathLst>
                <a:path extrusionOk="0" h="223227" w="60693">
                  <a:moveTo>
                    <a:pt x="60693" y="1028"/>
                  </a:moveTo>
                  <a:cubicBezTo>
                    <a:pt x="49721" y="17145"/>
                    <a:pt x="45949" y="35318"/>
                    <a:pt x="41148" y="53835"/>
                  </a:cubicBezTo>
                  <a:cubicBezTo>
                    <a:pt x="38748" y="63093"/>
                    <a:pt x="36348" y="72352"/>
                    <a:pt x="33261" y="81610"/>
                  </a:cubicBezTo>
                  <a:cubicBezTo>
                    <a:pt x="30175" y="90869"/>
                    <a:pt x="27432" y="100127"/>
                    <a:pt x="25032" y="109385"/>
                  </a:cubicBezTo>
                  <a:cubicBezTo>
                    <a:pt x="22632" y="118643"/>
                    <a:pt x="20231" y="128244"/>
                    <a:pt x="18174" y="137503"/>
                  </a:cubicBezTo>
                  <a:cubicBezTo>
                    <a:pt x="16116" y="146761"/>
                    <a:pt x="13716" y="156362"/>
                    <a:pt x="12002" y="165963"/>
                  </a:cubicBezTo>
                  <a:cubicBezTo>
                    <a:pt x="7887" y="184823"/>
                    <a:pt x="4458" y="204026"/>
                    <a:pt x="1372" y="223228"/>
                  </a:cubicBezTo>
                  <a:lnTo>
                    <a:pt x="0" y="223228"/>
                  </a:lnTo>
                  <a:cubicBezTo>
                    <a:pt x="686" y="203682"/>
                    <a:pt x="2400" y="184480"/>
                    <a:pt x="4801" y="164935"/>
                  </a:cubicBezTo>
                  <a:cubicBezTo>
                    <a:pt x="5829" y="155333"/>
                    <a:pt x="7201" y="145733"/>
                    <a:pt x="8916" y="135788"/>
                  </a:cubicBezTo>
                  <a:cubicBezTo>
                    <a:pt x="10630" y="126187"/>
                    <a:pt x="12002" y="116586"/>
                    <a:pt x="14059" y="106985"/>
                  </a:cubicBezTo>
                  <a:cubicBezTo>
                    <a:pt x="15774" y="97383"/>
                    <a:pt x="17831" y="87782"/>
                    <a:pt x="19545" y="78181"/>
                  </a:cubicBezTo>
                  <a:cubicBezTo>
                    <a:pt x="21603" y="68580"/>
                    <a:pt x="24003" y="59321"/>
                    <a:pt x="27432" y="49721"/>
                  </a:cubicBezTo>
                  <a:cubicBezTo>
                    <a:pt x="30518" y="40462"/>
                    <a:pt x="34290" y="30861"/>
                    <a:pt x="39434" y="22289"/>
                  </a:cubicBezTo>
                  <a:cubicBezTo>
                    <a:pt x="44577" y="13373"/>
                    <a:pt x="51435" y="5144"/>
                    <a:pt x="60008" y="0"/>
                  </a:cubicBezTo>
                  <a:lnTo>
                    <a:pt x="60693" y="1028"/>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7" name="Google Shape;327;p2"/>
            <p:cNvSpPr/>
            <p:nvPr/>
          </p:nvSpPr>
          <p:spPr>
            <a:xfrm>
              <a:off x="5732526" y="5616702"/>
              <a:ext cx="217741" cy="21259"/>
            </a:xfrm>
            <a:custGeom>
              <a:rect b="b" l="l" r="r" t="t"/>
              <a:pathLst>
                <a:path extrusionOk="0" h="21259" w="217741">
                  <a:moveTo>
                    <a:pt x="217399" y="1372"/>
                  </a:moveTo>
                  <a:cubicBezTo>
                    <a:pt x="213284" y="3429"/>
                    <a:pt x="208826" y="5144"/>
                    <a:pt x="204368" y="6858"/>
                  </a:cubicBezTo>
                  <a:cubicBezTo>
                    <a:pt x="199911" y="8573"/>
                    <a:pt x="195453" y="9944"/>
                    <a:pt x="191338" y="11316"/>
                  </a:cubicBezTo>
                  <a:cubicBezTo>
                    <a:pt x="186881" y="12687"/>
                    <a:pt x="182423" y="13716"/>
                    <a:pt x="177965" y="15088"/>
                  </a:cubicBezTo>
                  <a:cubicBezTo>
                    <a:pt x="173507" y="16116"/>
                    <a:pt x="169050" y="17145"/>
                    <a:pt x="164249" y="17831"/>
                  </a:cubicBezTo>
                  <a:cubicBezTo>
                    <a:pt x="159791" y="18517"/>
                    <a:pt x="154991" y="19202"/>
                    <a:pt x="150533" y="19888"/>
                  </a:cubicBezTo>
                  <a:cubicBezTo>
                    <a:pt x="146075" y="20231"/>
                    <a:pt x="141275" y="20574"/>
                    <a:pt x="136817" y="20917"/>
                  </a:cubicBezTo>
                  <a:lnTo>
                    <a:pt x="123101" y="21260"/>
                  </a:lnTo>
                  <a:cubicBezTo>
                    <a:pt x="118643" y="21260"/>
                    <a:pt x="113843" y="21260"/>
                    <a:pt x="109385" y="21260"/>
                  </a:cubicBezTo>
                  <a:lnTo>
                    <a:pt x="95669" y="21260"/>
                  </a:lnTo>
                  <a:lnTo>
                    <a:pt x="81953" y="20917"/>
                  </a:lnTo>
                  <a:lnTo>
                    <a:pt x="68237" y="19888"/>
                  </a:lnTo>
                  <a:lnTo>
                    <a:pt x="54521" y="18517"/>
                  </a:lnTo>
                  <a:cubicBezTo>
                    <a:pt x="36347" y="16459"/>
                    <a:pt x="18174" y="13716"/>
                    <a:pt x="0" y="9944"/>
                  </a:cubicBezTo>
                  <a:lnTo>
                    <a:pt x="343" y="8573"/>
                  </a:lnTo>
                  <a:cubicBezTo>
                    <a:pt x="18517" y="9944"/>
                    <a:pt x="36690" y="11316"/>
                    <a:pt x="54864" y="11316"/>
                  </a:cubicBezTo>
                  <a:lnTo>
                    <a:pt x="68580" y="11316"/>
                  </a:lnTo>
                  <a:lnTo>
                    <a:pt x="82296" y="10973"/>
                  </a:lnTo>
                  <a:lnTo>
                    <a:pt x="96012" y="10287"/>
                  </a:lnTo>
                  <a:lnTo>
                    <a:pt x="109385" y="9258"/>
                  </a:lnTo>
                  <a:cubicBezTo>
                    <a:pt x="113843" y="8915"/>
                    <a:pt x="118301" y="8573"/>
                    <a:pt x="122758" y="7887"/>
                  </a:cubicBezTo>
                  <a:lnTo>
                    <a:pt x="136131" y="6172"/>
                  </a:lnTo>
                  <a:cubicBezTo>
                    <a:pt x="140589" y="5486"/>
                    <a:pt x="145047" y="4801"/>
                    <a:pt x="149504" y="4458"/>
                  </a:cubicBezTo>
                  <a:cubicBezTo>
                    <a:pt x="153962" y="3772"/>
                    <a:pt x="158420" y="3429"/>
                    <a:pt x="162878" y="3086"/>
                  </a:cubicBezTo>
                  <a:cubicBezTo>
                    <a:pt x="167335" y="2743"/>
                    <a:pt x="171793" y="2400"/>
                    <a:pt x="176251" y="2057"/>
                  </a:cubicBezTo>
                  <a:cubicBezTo>
                    <a:pt x="180708" y="1715"/>
                    <a:pt x="185166" y="1372"/>
                    <a:pt x="189967" y="1029"/>
                  </a:cubicBezTo>
                  <a:cubicBezTo>
                    <a:pt x="194424" y="686"/>
                    <a:pt x="199225" y="343"/>
                    <a:pt x="203683" y="343"/>
                  </a:cubicBezTo>
                  <a:cubicBezTo>
                    <a:pt x="208140" y="0"/>
                    <a:pt x="212941" y="0"/>
                    <a:pt x="217742" y="0"/>
                  </a:cubicBezTo>
                  <a:lnTo>
                    <a:pt x="217399" y="1372"/>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8" name="Google Shape;328;p2"/>
            <p:cNvSpPr/>
            <p:nvPr/>
          </p:nvSpPr>
          <p:spPr>
            <a:xfrm>
              <a:off x="6043107" y="5514517"/>
              <a:ext cx="49120" cy="214998"/>
            </a:xfrm>
            <a:custGeom>
              <a:rect b="b" l="l" r="r" t="t"/>
              <a:pathLst>
                <a:path extrusionOk="0" h="214998" w="49120">
                  <a:moveTo>
                    <a:pt x="49121" y="343"/>
                  </a:moveTo>
                  <a:cubicBezTo>
                    <a:pt x="48435" y="5144"/>
                    <a:pt x="47406" y="9601"/>
                    <a:pt x="46377" y="14059"/>
                  </a:cubicBezTo>
                  <a:cubicBezTo>
                    <a:pt x="45349" y="18517"/>
                    <a:pt x="44320" y="22975"/>
                    <a:pt x="43291" y="27432"/>
                  </a:cubicBezTo>
                  <a:cubicBezTo>
                    <a:pt x="42263" y="31890"/>
                    <a:pt x="41234" y="36348"/>
                    <a:pt x="40205" y="40805"/>
                  </a:cubicBezTo>
                  <a:cubicBezTo>
                    <a:pt x="39176" y="45263"/>
                    <a:pt x="38148" y="49721"/>
                    <a:pt x="36776" y="54178"/>
                  </a:cubicBezTo>
                  <a:cubicBezTo>
                    <a:pt x="35747" y="58636"/>
                    <a:pt x="34376" y="63094"/>
                    <a:pt x="33004" y="67209"/>
                  </a:cubicBezTo>
                  <a:cubicBezTo>
                    <a:pt x="31633" y="71666"/>
                    <a:pt x="30261" y="76124"/>
                    <a:pt x="28889" y="80239"/>
                  </a:cubicBezTo>
                  <a:lnTo>
                    <a:pt x="24775" y="93269"/>
                  </a:lnTo>
                  <a:cubicBezTo>
                    <a:pt x="23403" y="97727"/>
                    <a:pt x="22374" y="102184"/>
                    <a:pt x="21003" y="106642"/>
                  </a:cubicBezTo>
                  <a:lnTo>
                    <a:pt x="17574" y="120015"/>
                  </a:lnTo>
                  <a:lnTo>
                    <a:pt x="14488" y="133388"/>
                  </a:lnTo>
                  <a:lnTo>
                    <a:pt x="11744" y="146761"/>
                  </a:lnTo>
                  <a:lnTo>
                    <a:pt x="9344" y="160135"/>
                  </a:lnTo>
                  <a:cubicBezTo>
                    <a:pt x="5915" y="178308"/>
                    <a:pt x="3515" y="196482"/>
                    <a:pt x="1457" y="214999"/>
                  </a:cubicBezTo>
                  <a:lnTo>
                    <a:pt x="86" y="214999"/>
                  </a:lnTo>
                  <a:cubicBezTo>
                    <a:pt x="-257" y="196482"/>
                    <a:pt x="429" y="177965"/>
                    <a:pt x="2143" y="159449"/>
                  </a:cubicBezTo>
                  <a:lnTo>
                    <a:pt x="3515" y="145733"/>
                  </a:lnTo>
                  <a:lnTo>
                    <a:pt x="5229" y="132017"/>
                  </a:lnTo>
                  <a:lnTo>
                    <a:pt x="7287" y="118301"/>
                  </a:lnTo>
                  <a:lnTo>
                    <a:pt x="9687" y="104585"/>
                  </a:lnTo>
                  <a:cubicBezTo>
                    <a:pt x="10716" y="100127"/>
                    <a:pt x="11402" y="95326"/>
                    <a:pt x="12087" y="90869"/>
                  </a:cubicBezTo>
                  <a:lnTo>
                    <a:pt x="14831" y="77153"/>
                  </a:lnTo>
                  <a:cubicBezTo>
                    <a:pt x="15859" y="72695"/>
                    <a:pt x="16888" y="67894"/>
                    <a:pt x="18260" y="63437"/>
                  </a:cubicBezTo>
                  <a:cubicBezTo>
                    <a:pt x="19631" y="58979"/>
                    <a:pt x="21003" y="54521"/>
                    <a:pt x="22717" y="50064"/>
                  </a:cubicBezTo>
                  <a:cubicBezTo>
                    <a:pt x="24432" y="45606"/>
                    <a:pt x="26146" y="41491"/>
                    <a:pt x="27861" y="37033"/>
                  </a:cubicBezTo>
                  <a:cubicBezTo>
                    <a:pt x="29575" y="32919"/>
                    <a:pt x="31633" y="28461"/>
                    <a:pt x="33690" y="24346"/>
                  </a:cubicBezTo>
                  <a:cubicBezTo>
                    <a:pt x="35747" y="20231"/>
                    <a:pt x="38148" y="16117"/>
                    <a:pt x="40205" y="12002"/>
                  </a:cubicBezTo>
                  <a:cubicBezTo>
                    <a:pt x="42605" y="7887"/>
                    <a:pt x="45006" y="3772"/>
                    <a:pt x="47749" y="0"/>
                  </a:cubicBezTo>
                  <a:lnTo>
                    <a:pt x="49121" y="343"/>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9" name="Google Shape;329;p2"/>
            <p:cNvSpPr/>
            <p:nvPr/>
          </p:nvSpPr>
          <p:spPr>
            <a:xfrm>
              <a:off x="5930036" y="5469597"/>
              <a:ext cx="207797" cy="32232"/>
            </a:xfrm>
            <a:custGeom>
              <a:rect b="b" l="l" r="r" t="t"/>
              <a:pathLst>
                <a:path extrusionOk="0" h="32232" w="207797">
                  <a:moveTo>
                    <a:pt x="207798" y="1715"/>
                  </a:moveTo>
                  <a:cubicBezTo>
                    <a:pt x="204026" y="4115"/>
                    <a:pt x="200254" y="6515"/>
                    <a:pt x="196139" y="8573"/>
                  </a:cubicBezTo>
                  <a:cubicBezTo>
                    <a:pt x="192024" y="10630"/>
                    <a:pt x="188252" y="12688"/>
                    <a:pt x="184137" y="14402"/>
                  </a:cubicBezTo>
                  <a:cubicBezTo>
                    <a:pt x="180023" y="16117"/>
                    <a:pt x="175908" y="17831"/>
                    <a:pt x="171793" y="19546"/>
                  </a:cubicBezTo>
                  <a:cubicBezTo>
                    <a:pt x="167678" y="20917"/>
                    <a:pt x="163221" y="22289"/>
                    <a:pt x="159106" y="23660"/>
                  </a:cubicBezTo>
                  <a:cubicBezTo>
                    <a:pt x="154648" y="24689"/>
                    <a:pt x="150533" y="26060"/>
                    <a:pt x="146076" y="26746"/>
                  </a:cubicBezTo>
                  <a:cubicBezTo>
                    <a:pt x="141618" y="27432"/>
                    <a:pt x="137160" y="28118"/>
                    <a:pt x="132702" y="28804"/>
                  </a:cubicBezTo>
                  <a:lnTo>
                    <a:pt x="119329" y="30175"/>
                  </a:lnTo>
                  <a:cubicBezTo>
                    <a:pt x="114872" y="30518"/>
                    <a:pt x="110414" y="30861"/>
                    <a:pt x="105956" y="31204"/>
                  </a:cubicBezTo>
                  <a:lnTo>
                    <a:pt x="92583" y="31890"/>
                  </a:lnTo>
                  <a:lnTo>
                    <a:pt x="79210" y="32233"/>
                  </a:lnTo>
                  <a:lnTo>
                    <a:pt x="65837" y="32233"/>
                  </a:lnTo>
                  <a:lnTo>
                    <a:pt x="52464" y="31547"/>
                  </a:lnTo>
                  <a:cubicBezTo>
                    <a:pt x="34633" y="30175"/>
                    <a:pt x="17145" y="28118"/>
                    <a:pt x="0" y="24689"/>
                  </a:cubicBezTo>
                  <a:lnTo>
                    <a:pt x="343" y="23317"/>
                  </a:lnTo>
                  <a:cubicBezTo>
                    <a:pt x="17831" y="24689"/>
                    <a:pt x="35319" y="25032"/>
                    <a:pt x="52807" y="24346"/>
                  </a:cubicBezTo>
                  <a:lnTo>
                    <a:pt x="65837" y="23660"/>
                  </a:lnTo>
                  <a:lnTo>
                    <a:pt x="78867" y="22631"/>
                  </a:lnTo>
                  <a:lnTo>
                    <a:pt x="91897" y="21260"/>
                  </a:lnTo>
                  <a:lnTo>
                    <a:pt x="104928" y="19546"/>
                  </a:lnTo>
                  <a:cubicBezTo>
                    <a:pt x="109042" y="18860"/>
                    <a:pt x="113500" y="18174"/>
                    <a:pt x="117615" y="17145"/>
                  </a:cubicBezTo>
                  <a:lnTo>
                    <a:pt x="130302" y="14402"/>
                  </a:lnTo>
                  <a:cubicBezTo>
                    <a:pt x="134417" y="13373"/>
                    <a:pt x="138532" y="12344"/>
                    <a:pt x="142989" y="11659"/>
                  </a:cubicBezTo>
                  <a:cubicBezTo>
                    <a:pt x="147104" y="10630"/>
                    <a:pt x="151562" y="9944"/>
                    <a:pt x="155677" y="9259"/>
                  </a:cubicBezTo>
                  <a:cubicBezTo>
                    <a:pt x="159792" y="8573"/>
                    <a:pt x="164249" y="7544"/>
                    <a:pt x="168364" y="6858"/>
                  </a:cubicBezTo>
                  <a:cubicBezTo>
                    <a:pt x="172479" y="6172"/>
                    <a:pt x="176937" y="5144"/>
                    <a:pt x="181051" y="4458"/>
                  </a:cubicBezTo>
                  <a:cubicBezTo>
                    <a:pt x="185166" y="3429"/>
                    <a:pt x="189624" y="2743"/>
                    <a:pt x="194082" y="2057"/>
                  </a:cubicBezTo>
                  <a:cubicBezTo>
                    <a:pt x="198539" y="1372"/>
                    <a:pt x="202654" y="686"/>
                    <a:pt x="207455" y="0"/>
                  </a:cubicBezTo>
                  <a:lnTo>
                    <a:pt x="207798" y="1715"/>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30" name="Google Shape;330;p2"/>
          <p:cNvGrpSpPr/>
          <p:nvPr/>
        </p:nvGrpSpPr>
        <p:grpSpPr>
          <a:xfrm>
            <a:off x="1529600" y="5385005"/>
            <a:ext cx="1555394" cy="746440"/>
            <a:chOff x="4555350" y="5083805"/>
            <a:chExt cx="1555394" cy="746440"/>
          </a:xfrm>
        </p:grpSpPr>
        <p:sp>
          <p:nvSpPr>
            <p:cNvPr id="331" name="Google Shape;331;p2"/>
            <p:cNvSpPr/>
            <p:nvPr/>
          </p:nvSpPr>
          <p:spPr>
            <a:xfrm>
              <a:off x="4555350" y="5083805"/>
              <a:ext cx="1554365" cy="746440"/>
            </a:xfrm>
            <a:custGeom>
              <a:rect b="b" l="l" r="r" t="t"/>
              <a:pathLst>
                <a:path extrusionOk="0" h="746440" w="1554365">
                  <a:moveTo>
                    <a:pt x="1554366" y="13060"/>
                  </a:moveTo>
                  <a:cubicBezTo>
                    <a:pt x="1281074" y="-27745"/>
                    <a:pt x="938860" y="28490"/>
                    <a:pt x="665912" y="161879"/>
                  </a:cubicBezTo>
                  <a:cubicBezTo>
                    <a:pt x="392621" y="295266"/>
                    <a:pt x="132359" y="506836"/>
                    <a:pt x="0" y="745494"/>
                  </a:cubicBezTo>
                  <a:cubicBezTo>
                    <a:pt x="198539" y="748923"/>
                    <a:pt x="410794" y="745151"/>
                    <a:pt x="613448" y="697831"/>
                  </a:cubicBezTo>
                  <a:cubicBezTo>
                    <a:pt x="935431" y="622736"/>
                    <a:pt x="1240269" y="415625"/>
                    <a:pt x="1407262" y="158450"/>
                  </a:cubicBezTo>
                  <a:cubicBezTo>
                    <a:pt x="1444638" y="100499"/>
                    <a:pt x="1502931" y="63466"/>
                    <a:pt x="1554366" y="13060"/>
                  </a:cubicBezTo>
                  <a:close/>
                </a:path>
              </a:pathLst>
            </a:custGeom>
            <a:solidFill>
              <a:srgbClr val="7D8C6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2" name="Google Shape;332;p2"/>
            <p:cNvSpPr/>
            <p:nvPr/>
          </p:nvSpPr>
          <p:spPr>
            <a:xfrm>
              <a:off x="4555693" y="5096179"/>
              <a:ext cx="1555051" cy="733120"/>
            </a:xfrm>
            <a:custGeom>
              <a:rect b="b" l="l" r="r" t="t"/>
              <a:pathLst>
                <a:path extrusionOk="0" h="733120" w="1555051">
                  <a:moveTo>
                    <a:pt x="1553680" y="0"/>
                  </a:moveTo>
                  <a:cubicBezTo>
                    <a:pt x="1520076" y="12688"/>
                    <a:pt x="1486815" y="25718"/>
                    <a:pt x="1453553" y="38748"/>
                  </a:cubicBezTo>
                  <a:cubicBezTo>
                    <a:pt x="1420292" y="52121"/>
                    <a:pt x="1387031" y="65494"/>
                    <a:pt x="1354112" y="79210"/>
                  </a:cubicBezTo>
                  <a:cubicBezTo>
                    <a:pt x="1321194" y="92926"/>
                    <a:pt x="1287933" y="106985"/>
                    <a:pt x="1255014" y="120701"/>
                  </a:cubicBezTo>
                  <a:lnTo>
                    <a:pt x="1156602" y="163564"/>
                  </a:lnTo>
                  <a:cubicBezTo>
                    <a:pt x="1124026" y="178308"/>
                    <a:pt x="1091108" y="192710"/>
                    <a:pt x="1058532" y="207455"/>
                  </a:cubicBezTo>
                  <a:lnTo>
                    <a:pt x="961149" y="252718"/>
                  </a:lnTo>
                  <a:lnTo>
                    <a:pt x="864108" y="299009"/>
                  </a:lnTo>
                  <a:lnTo>
                    <a:pt x="767410" y="345643"/>
                  </a:lnTo>
                  <a:cubicBezTo>
                    <a:pt x="638480" y="408051"/>
                    <a:pt x="510235" y="471488"/>
                    <a:pt x="382334" y="535953"/>
                  </a:cubicBezTo>
                  <a:cubicBezTo>
                    <a:pt x="254432" y="600418"/>
                    <a:pt x="127216" y="665912"/>
                    <a:pt x="0" y="731749"/>
                  </a:cubicBezTo>
                  <a:lnTo>
                    <a:pt x="686" y="733120"/>
                  </a:lnTo>
                  <a:cubicBezTo>
                    <a:pt x="128931" y="669341"/>
                    <a:pt x="257175" y="605562"/>
                    <a:pt x="385763" y="542811"/>
                  </a:cubicBezTo>
                  <a:cubicBezTo>
                    <a:pt x="514350" y="479717"/>
                    <a:pt x="643281" y="417652"/>
                    <a:pt x="772897" y="356616"/>
                  </a:cubicBezTo>
                  <a:lnTo>
                    <a:pt x="870280" y="311353"/>
                  </a:lnTo>
                  <a:lnTo>
                    <a:pt x="968007" y="266776"/>
                  </a:lnTo>
                  <a:lnTo>
                    <a:pt x="1065733" y="222199"/>
                  </a:lnTo>
                  <a:cubicBezTo>
                    <a:pt x="1098309" y="207455"/>
                    <a:pt x="1130884" y="192710"/>
                    <a:pt x="1163460" y="177622"/>
                  </a:cubicBezTo>
                  <a:lnTo>
                    <a:pt x="1261186" y="133388"/>
                  </a:lnTo>
                  <a:cubicBezTo>
                    <a:pt x="1293762" y="118644"/>
                    <a:pt x="1326337" y="104242"/>
                    <a:pt x="1358913" y="89154"/>
                  </a:cubicBezTo>
                  <a:lnTo>
                    <a:pt x="1555052" y="1372"/>
                  </a:lnTo>
                  <a:lnTo>
                    <a:pt x="1553680" y="0"/>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33" name="Google Shape;333;p2"/>
          <p:cNvGrpSpPr/>
          <p:nvPr/>
        </p:nvGrpSpPr>
        <p:grpSpPr>
          <a:xfrm>
            <a:off x="138152" y="2940752"/>
            <a:ext cx="1502547" cy="1938505"/>
            <a:chOff x="3163902" y="2639552"/>
            <a:chExt cx="1502547" cy="1938505"/>
          </a:xfrm>
        </p:grpSpPr>
        <p:sp>
          <p:nvSpPr>
            <p:cNvPr id="334" name="Google Shape;334;p2"/>
            <p:cNvSpPr/>
            <p:nvPr/>
          </p:nvSpPr>
          <p:spPr>
            <a:xfrm>
              <a:off x="3163902" y="2639552"/>
              <a:ext cx="279422" cy="190058"/>
            </a:xfrm>
            <a:custGeom>
              <a:rect b="b" l="l" r="r" t="t"/>
              <a:pathLst>
                <a:path extrusionOk="0" h="190058" w="279422">
                  <a:moveTo>
                    <a:pt x="269136" y="180457"/>
                  </a:moveTo>
                  <a:cubicBezTo>
                    <a:pt x="191983" y="175999"/>
                    <a:pt x="115859" y="151996"/>
                    <a:pt x="50366" y="110848"/>
                  </a:cubicBezTo>
                  <a:cubicBezTo>
                    <a:pt x="19505" y="91646"/>
                    <a:pt x="-12728" y="54956"/>
                    <a:pt x="5103" y="23066"/>
                  </a:cubicBezTo>
                  <a:cubicBezTo>
                    <a:pt x="15047" y="5578"/>
                    <a:pt x="37335" y="-1966"/>
                    <a:pt x="57224" y="435"/>
                  </a:cubicBezTo>
                  <a:cubicBezTo>
                    <a:pt x="77112" y="2835"/>
                    <a:pt x="95285" y="13465"/>
                    <a:pt x="112088" y="24438"/>
                  </a:cubicBezTo>
                  <a:cubicBezTo>
                    <a:pt x="177924" y="67986"/>
                    <a:pt x="235189" y="124564"/>
                    <a:pt x="279423" y="190058"/>
                  </a:cubicBezTo>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5" name="Google Shape;335;p2"/>
            <p:cNvSpPr/>
            <p:nvPr/>
          </p:nvSpPr>
          <p:spPr>
            <a:xfrm>
              <a:off x="3513678" y="3235137"/>
              <a:ext cx="384675" cy="212750"/>
            </a:xfrm>
            <a:custGeom>
              <a:rect b="b" l="l" r="r" t="t"/>
              <a:pathLst>
                <a:path extrusionOk="0" h="212750" w="384675">
                  <a:moveTo>
                    <a:pt x="384675" y="207236"/>
                  </a:moveTo>
                  <a:cubicBezTo>
                    <a:pt x="287635" y="221294"/>
                    <a:pt x="186822" y="208264"/>
                    <a:pt x="96296" y="170545"/>
                  </a:cubicBezTo>
                  <a:cubicBezTo>
                    <a:pt x="61321" y="155801"/>
                    <a:pt x="26002" y="135569"/>
                    <a:pt x="8514" y="101965"/>
                  </a:cubicBezTo>
                  <a:cubicBezTo>
                    <a:pt x="-8974" y="68361"/>
                    <a:pt x="627" y="18641"/>
                    <a:pt x="35946" y="4925"/>
                  </a:cubicBezTo>
                  <a:cubicBezTo>
                    <a:pt x="82237" y="-13249"/>
                    <a:pt x="142245" y="22412"/>
                    <a:pt x="180307" y="54302"/>
                  </a:cubicBezTo>
                  <a:cubicBezTo>
                    <a:pt x="224198" y="90992"/>
                    <a:pt x="268089" y="127340"/>
                    <a:pt x="312323" y="164030"/>
                  </a:cubicBezTo>
                  <a:cubicBezTo>
                    <a:pt x="338727" y="185633"/>
                    <a:pt x="350385" y="211693"/>
                    <a:pt x="384675" y="20723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6" name="Google Shape;336;p2"/>
            <p:cNvSpPr/>
            <p:nvPr/>
          </p:nvSpPr>
          <p:spPr>
            <a:xfrm>
              <a:off x="4055950" y="2898498"/>
              <a:ext cx="196755" cy="411172"/>
            </a:xfrm>
            <a:custGeom>
              <a:rect b="b" l="l" r="r" t="t"/>
              <a:pathLst>
                <a:path extrusionOk="0" h="411172" w="196755">
                  <a:moveTo>
                    <a:pt x="94092" y="4493"/>
                  </a:moveTo>
                  <a:cubicBezTo>
                    <a:pt x="26883" y="39126"/>
                    <a:pt x="-4321" y="121764"/>
                    <a:pt x="480" y="197202"/>
                  </a:cubicBezTo>
                  <a:cubicBezTo>
                    <a:pt x="4938" y="272640"/>
                    <a:pt x="38199" y="342935"/>
                    <a:pt x="71117" y="411172"/>
                  </a:cubicBezTo>
                  <a:cubicBezTo>
                    <a:pt x="90663" y="332305"/>
                    <a:pt x="137640" y="253438"/>
                    <a:pt x="168844" y="178686"/>
                  </a:cubicBezTo>
                  <a:cubicBezTo>
                    <a:pt x="184274" y="141996"/>
                    <a:pt x="201419" y="103591"/>
                    <a:pt x="195590" y="64157"/>
                  </a:cubicBezTo>
                  <a:cubicBezTo>
                    <a:pt x="189418" y="25067"/>
                    <a:pt x="129410" y="-13338"/>
                    <a:pt x="94092" y="4493"/>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7" name="Google Shape;337;p2"/>
            <p:cNvSpPr/>
            <p:nvPr/>
          </p:nvSpPr>
          <p:spPr>
            <a:xfrm>
              <a:off x="4331299" y="3355805"/>
              <a:ext cx="196755" cy="411294"/>
            </a:xfrm>
            <a:custGeom>
              <a:rect b="b" l="l" r="r" t="t"/>
              <a:pathLst>
                <a:path extrusionOk="0" h="411294" w="196755">
                  <a:moveTo>
                    <a:pt x="94092" y="4615"/>
                  </a:moveTo>
                  <a:cubicBezTo>
                    <a:pt x="26883" y="39248"/>
                    <a:pt x="-4321" y="121887"/>
                    <a:pt x="480" y="197324"/>
                  </a:cubicBezTo>
                  <a:cubicBezTo>
                    <a:pt x="4938" y="272762"/>
                    <a:pt x="38199" y="343057"/>
                    <a:pt x="71117" y="411294"/>
                  </a:cubicBezTo>
                  <a:cubicBezTo>
                    <a:pt x="90663" y="332427"/>
                    <a:pt x="137640" y="253560"/>
                    <a:pt x="168844" y="178808"/>
                  </a:cubicBezTo>
                  <a:cubicBezTo>
                    <a:pt x="184274" y="142118"/>
                    <a:pt x="201419" y="103713"/>
                    <a:pt x="195590" y="64279"/>
                  </a:cubicBezTo>
                  <a:cubicBezTo>
                    <a:pt x="189418" y="25189"/>
                    <a:pt x="129410" y="-13559"/>
                    <a:pt x="94092" y="4615"/>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8" name="Google Shape;338;p2"/>
            <p:cNvSpPr/>
            <p:nvPr/>
          </p:nvSpPr>
          <p:spPr>
            <a:xfrm>
              <a:off x="3318167" y="2748343"/>
              <a:ext cx="1348282" cy="1829714"/>
            </a:xfrm>
            <a:custGeom>
              <a:rect b="b" l="l" r="r" t="t"/>
              <a:pathLst>
                <a:path extrusionOk="0" h="1829714" w="1348282">
                  <a:moveTo>
                    <a:pt x="1029" y="0"/>
                  </a:moveTo>
                  <a:cubicBezTo>
                    <a:pt x="162192" y="104242"/>
                    <a:pt x="308610" y="230086"/>
                    <a:pt x="441312" y="368618"/>
                  </a:cubicBezTo>
                  <a:cubicBezTo>
                    <a:pt x="573672" y="507492"/>
                    <a:pt x="692315" y="659397"/>
                    <a:pt x="799986" y="818159"/>
                  </a:cubicBezTo>
                  <a:cubicBezTo>
                    <a:pt x="853821" y="897712"/>
                    <a:pt x="905256" y="978637"/>
                    <a:pt x="954291" y="1061276"/>
                  </a:cubicBezTo>
                  <a:lnTo>
                    <a:pt x="990638" y="1123340"/>
                  </a:lnTo>
                  <a:lnTo>
                    <a:pt x="1026300" y="1185748"/>
                  </a:lnTo>
                  <a:lnTo>
                    <a:pt x="1060933" y="1248842"/>
                  </a:lnTo>
                  <a:lnTo>
                    <a:pt x="1094880" y="1312278"/>
                  </a:lnTo>
                  <a:lnTo>
                    <a:pt x="1128141" y="1376058"/>
                  </a:lnTo>
                  <a:lnTo>
                    <a:pt x="1161059" y="1440180"/>
                  </a:lnTo>
                  <a:lnTo>
                    <a:pt x="1193292" y="1504645"/>
                  </a:lnTo>
                  <a:lnTo>
                    <a:pt x="1225182" y="1569110"/>
                  </a:lnTo>
                  <a:lnTo>
                    <a:pt x="1256386" y="1633919"/>
                  </a:lnTo>
                  <a:lnTo>
                    <a:pt x="1287247" y="1698727"/>
                  </a:lnTo>
                  <a:cubicBezTo>
                    <a:pt x="1307478" y="1742275"/>
                    <a:pt x="1328052" y="1785480"/>
                    <a:pt x="1348283" y="1829029"/>
                  </a:cubicBezTo>
                  <a:lnTo>
                    <a:pt x="1346911" y="1829714"/>
                  </a:lnTo>
                  <a:lnTo>
                    <a:pt x="1330109" y="1797825"/>
                  </a:lnTo>
                  <a:lnTo>
                    <a:pt x="1313650" y="1765935"/>
                  </a:lnTo>
                  <a:lnTo>
                    <a:pt x="1280389" y="1702156"/>
                  </a:lnTo>
                  <a:lnTo>
                    <a:pt x="1214209" y="1574597"/>
                  </a:lnTo>
                  <a:lnTo>
                    <a:pt x="1180948" y="1510817"/>
                  </a:lnTo>
                  <a:lnTo>
                    <a:pt x="1147686" y="1447381"/>
                  </a:lnTo>
                  <a:lnTo>
                    <a:pt x="1114082" y="1383944"/>
                  </a:lnTo>
                  <a:lnTo>
                    <a:pt x="1080135" y="1320851"/>
                  </a:lnTo>
                  <a:lnTo>
                    <a:pt x="1045845" y="1257757"/>
                  </a:lnTo>
                  <a:lnTo>
                    <a:pt x="1010869" y="1195007"/>
                  </a:lnTo>
                  <a:lnTo>
                    <a:pt x="975551" y="1132599"/>
                  </a:lnTo>
                  <a:lnTo>
                    <a:pt x="939546" y="1070534"/>
                  </a:lnTo>
                  <a:cubicBezTo>
                    <a:pt x="891540" y="987895"/>
                    <a:pt x="841134" y="906285"/>
                    <a:pt x="788327" y="826732"/>
                  </a:cubicBezTo>
                  <a:cubicBezTo>
                    <a:pt x="682371" y="667283"/>
                    <a:pt x="565442" y="515036"/>
                    <a:pt x="434454" y="375133"/>
                  </a:cubicBezTo>
                  <a:cubicBezTo>
                    <a:pt x="304495" y="234887"/>
                    <a:pt x="159791" y="107671"/>
                    <a:pt x="0" y="1715"/>
                  </a:cubicBezTo>
                  <a:lnTo>
                    <a:pt x="1029" y="0"/>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9" name="Google Shape;339;p2"/>
            <p:cNvSpPr/>
            <p:nvPr/>
          </p:nvSpPr>
          <p:spPr>
            <a:xfrm>
              <a:off x="3548938" y="3305556"/>
              <a:ext cx="497890" cy="182422"/>
            </a:xfrm>
            <a:custGeom>
              <a:rect b="b" l="l" r="r" t="t"/>
              <a:pathLst>
                <a:path extrusionOk="0" h="182422" w="497890">
                  <a:moveTo>
                    <a:pt x="497205" y="182423"/>
                  </a:moveTo>
                  <a:cubicBezTo>
                    <a:pt x="476631" y="173850"/>
                    <a:pt x="455714" y="168021"/>
                    <a:pt x="434454" y="163220"/>
                  </a:cubicBezTo>
                  <a:cubicBezTo>
                    <a:pt x="423824" y="160820"/>
                    <a:pt x="413195" y="158763"/>
                    <a:pt x="402222" y="156705"/>
                  </a:cubicBezTo>
                  <a:cubicBezTo>
                    <a:pt x="391249" y="154648"/>
                    <a:pt x="380619" y="152248"/>
                    <a:pt x="369646" y="150190"/>
                  </a:cubicBezTo>
                  <a:cubicBezTo>
                    <a:pt x="348044" y="145390"/>
                    <a:pt x="326441" y="139903"/>
                    <a:pt x="305181" y="133045"/>
                  </a:cubicBezTo>
                  <a:cubicBezTo>
                    <a:pt x="283921" y="126187"/>
                    <a:pt x="263004" y="119329"/>
                    <a:pt x="242087" y="111785"/>
                  </a:cubicBezTo>
                  <a:cubicBezTo>
                    <a:pt x="221171" y="104585"/>
                    <a:pt x="200254" y="96355"/>
                    <a:pt x="179680" y="88125"/>
                  </a:cubicBezTo>
                  <a:cubicBezTo>
                    <a:pt x="169393" y="84011"/>
                    <a:pt x="159106" y="79896"/>
                    <a:pt x="148819" y="75438"/>
                  </a:cubicBezTo>
                  <a:lnTo>
                    <a:pt x="133388" y="68923"/>
                  </a:lnTo>
                  <a:lnTo>
                    <a:pt x="118301" y="62065"/>
                  </a:lnTo>
                  <a:cubicBezTo>
                    <a:pt x="113157" y="59665"/>
                    <a:pt x="108356" y="57264"/>
                    <a:pt x="103213" y="54864"/>
                  </a:cubicBezTo>
                  <a:lnTo>
                    <a:pt x="88125" y="47663"/>
                  </a:lnTo>
                  <a:cubicBezTo>
                    <a:pt x="78181" y="42863"/>
                    <a:pt x="68237" y="38062"/>
                    <a:pt x="58293" y="32918"/>
                  </a:cubicBezTo>
                  <a:cubicBezTo>
                    <a:pt x="38405" y="22974"/>
                    <a:pt x="19202" y="12002"/>
                    <a:pt x="0" y="1372"/>
                  </a:cubicBezTo>
                  <a:lnTo>
                    <a:pt x="686" y="0"/>
                  </a:lnTo>
                  <a:cubicBezTo>
                    <a:pt x="40462" y="19545"/>
                    <a:pt x="80582" y="38062"/>
                    <a:pt x="121387" y="54521"/>
                  </a:cubicBezTo>
                  <a:lnTo>
                    <a:pt x="136817" y="60693"/>
                  </a:lnTo>
                  <a:lnTo>
                    <a:pt x="152248" y="66523"/>
                  </a:lnTo>
                  <a:cubicBezTo>
                    <a:pt x="162535" y="70637"/>
                    <a:pt x="172822" y="74409"/>
                    <a:pt x="183109" y="78181"/>
                  </a:cubicBezTo>
                  <a:cubicBezTo>
                    <a:pt x="204026" y="85382"/>
                    <a:pt x="224600" y="92583"/>
                    <a:pt x="245859" y="99098"/>
                  </a:cubicBezTo>
                  <a:cubicBezTo>
                    <a:pt x="256489" y="102527"/>
                    <a:pt x="267119" y="105270"/>
                    <a:pt x="277406" y="108699"/>
                  </a:cubicBezTo>
                  <a:cubicBezTo>
                    <a:pt x="282550" y="110414"/>
                    <a:pt x="288036" y="111443"/>
                    <a:pt x="293180" y="113157"/>
                  </a:cubicBezTo>
                  <a:cubicBezTo>
                    <a:pt x="298666" y="114529"/>
                    <a:pt x="303809" y="116243"/>
                    <a:pt x="309296" y="117272"/>
                  </a:cubicBezTo>
                  <a:lnTo>
                    <a:pt x="373075" y="134074"/>
                  </a:lnTo>
                  <a:lnTo>
                    <a:pt x="405308" y="142646"/>
                  </a:lnTo>
                  <a:cubicBezTo>
                    <a:pt x="415938" y="145733"/>
                    <a:pt x="426911" y="148819"/>
                    <a:pt x="437540" y="152248"/>
                  </a:cubicBezTo>
                  <a:cubicBezTo>
                    <a:pt x="458800" y="159449"/>
                    <a:pt x="479717" y="168364"/>
                    <a:pt x="497891" y="181394"/>
                  </a:cubicBezTo>
                  <a:lnTo>
                    <a:pt x="497205" y="182423"/>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0" name="Google Shape;340;p2"/>
            <p:cNvSpPr/>
            <p:nvPr/>
          </p:nvSpPr>
          <p:spPr>
            <a:xfrm>
              <a:off x="3718285" y="3673109"/>
              <a:ext cx="489020" cy="270385"/>
            </a:xfrm>
            <a:custGeom>
              <a:rect b="b" l="l" r="r" t="t"/>
              <a:pathLst>
                <a:path extrusionOk="0" h="270385" w="489020">
                  <a:moveTo>
                    <a:pt x="489021" y="263383"/>
                  </a:moveTo>
                  <a:cubicBezTo>
                    <a:pt x="365577" y="281213"/>
                    <a:pt x="237332" y="264754"/>
                    <a:pt x="122461" y="216748"/>
                  </a:cubicBezTo>
                  <a:cubicBezTo>
                    <a:pt x="77884" y="198232"/>
                    <a:pt x="32964" y="172514"/>
                    <a:pt x="10675" y="129652"/>
                  </a:cubicBezTo>
                  <a:cubicBezTo>
                    <a:pt x="-11270" y="86789"/>
                    <a:pt x="731" y="23695"/>
                    <a:pt x="45651" y="6208"/>
                  </a:cubicBezTo>
                  <a:cubicBezTo>
                    <a:pt x="104630" y="-16767"/>
                    <a:pt x="180754" y="28496"/>
                    <a:pt x="229103" y="68958"/>
                  </a:cubicBezTo>
                  <a:cubicBezTo>
                    <a:pt x="284995" y="115250"/>
                    <a:pt x="340888" y="161884"/>
                    <a:pt x="396781" y="208176"/>
                  </a:cubicBezTo>
                  <a:cubicBezTo>
                    <a:pt x="430728" y="235608"/>
                    <a:pt x="445473" y="268869"/>
                    <a:pt x="489021" y="263383"/>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1" name="Google Shape;341;p2"/>
            <p:cNvSpPr/>
            <p:nvPr/>
          </p:nvSpPr>
          <p:spPr>
            <a:xfrm>
              <a:off x="3857891" y="3799674"/>
              <a:ext cx="497890" cy="182423"/>
            </a:xfrm>
            <a:custGeom>
              <a:rect b="b" l="l" r="r" t="t"/>
              <a:pathLst>
                <a:path extrusionOk="0" h="182423" w="497890">
                  <a:moveTo>
                    <a:pt x="497205" y="182423"/>
                  </a:moveTo>
                  <a:cubicBezTo>
                    <a:pt x="476631" y="173851"/>
                    <a:pt x="455714" y="168021"/>
                    <a:pt x="434454" y="163220"/>
                  </a:cubicBezTo>
                  <a:cubicBezTo>
                    <a:pt x="423824" y="160820"/>
                    <a:pt x="413195" y="158763"/>
                    <a:pt x="402222" y="156706"/>
                  </a:cubicBezTo>
                  <a:cubicBezTo>
                    <a:pt x="391249" y="154648"/>
                    <a:pt x="380619" y="152248"/>
                    <a:pt x="369646" y="150190"/>
                  </a:cubicBezTo>
                  <a:cubicBezTo>
                    <a:pt x="348044" y="145390"/>
                    <a:pt x="326441" y="139903"/>
                    <a:pt x="305181" y="133045"/>
                  </a:cubicBezTo>
                  <a:cubicBezTo>
                    <a:pt x="283921" y="126187"/>
                    <a:pt x="263004" y="119329"/>
                    <a:pt x="242087" y="111785"/>
                  </a:cubicBezTo>
                  <a:cubicBezTo>
                    <a:pt x="221171" y="104585"/>
                    <a:pt x="200254" y="96355"/>
                    <a:pt x="179680" y="88126"/>
                  </a:cubicBezTo>
                  <a:cubicBezTo>
                    <a:pt x="169393" y="84011"/>
                    <a:pt x="159106" y="79896"/>
                    <a:pt x="148819" y="75438"/>
                  </a:cubicBezTo>
                  <a:lnTo>
                    <a:pt x="133388" y="68923"/>
                  </a:lnTo>
                  <a:lnTo>
                    <a:pt x="118301" y="62065"/>
                  </a:lnTo>
                  <a:cubicBezTo>
                    <a:pt x="113157" y="59665"/>
                    <a:pt x="108356" y="57265"/>
                    <a:pt x="103213" y="54864"/>
                  </a:cubicBezTo>
                  <a:lnTo>
                    <a:pt x="88125" y="47663"/>
                  </a:lnTo>
                  <a:cubicBezTo>
                    <a:pt x="78181" y="42863"/>
                    <a:pt x="68237" y="38062"/>
                    <a:pt x="58293" y="32918"/>
                  </a:cubicBezTo>
                  <a:cubicBezTo>
                    <a:pt x="38405" y="22975"/>
                    <a:pt x="19202" y="12002"/>
                    <a:pt x="0" y="1372"/>
                  </a:cubicBezTo>
                  <a:lnTo>
                    <a:pt x="686" y="0"/>
                  </a:lnTo>
                  <a:cubicBezTo>
                    <a:pt x="40462" y="19546"/>
                    <a:pt x="80582" y="38062"/>
                    <a:pt x="121387" y="54521"/>
                  </a:cubicBezTo>
                  <a:lnTo>
                    <a:pt x="136817" y="60694"/>
                  </a:lnTo>
                  <a:lnTo>
                    <a:pt x="152248" y="66523"/>
                  </a:lnTo>
                  <a:cubicBezTo>
                    <a:pt x="162535" y="70637"/>
                    <a:pt x="172822" y="74410"/>
                    <a:pt x="183109" y="78181"/>
                  </a:cubicBezTo>
                  <a:cubicBezTo>
                    <a:pt x="204026" y="85382"/>
                    <a:pt x="224600" y="92583"/>
                    <a:pt x="245859" y="99098"/>
                  </a:cubicBezTo>
                  <a:cubicBezTo>
                    <a:pt x="256489" y="102527"/>
                    <a:pt x="267119" y="105271"/>
                    <a:pt x="277406" y="108700"/>
                  </a:cubicBezTo>
                  <a:cubicBezTo>
                    <a:pt x="282550" y="110414"/>
                    <a:pt x="288036" y="111443"/>
                    <a:pt x="293180" y="113157"/>
                  </a:cubicBezTo>
                  <a:cubicBezTo>
                    <a:pt x="298666" y="114529"/>
                    <a:pt x="303809" y="116243"/>
                    <a:pt x="309296" y="117272"/>
                  </a:cubicBezTo>
                  <a:lnTo>
                    <a:pt x="373075" y="134074"/>
                  </a:lnTo>
                  <a:lnTo>
                    <a:pt x="405308" y="142646"/>
                  </a:lnTo>
                  <a:cubicBezTo>
                    <a:pt x="415938" y="145733"/>
                    <a:pt x="426911" y="148819"/>
                    <a:pt x="437540" y="152248"/>
                  </a:cubicBezTo>
                  <a:cubicBezTo>
                    <a:pt x="458800" y="159449"/>
                    <a:pt x="479717" y="168364"/>
                    <a:pt x="497891" y="181394"/>
                  </a:cubicBezTo>
                  <a:lnTo>
                    <a:pt x="497205" y="182423"/>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2" name="Google Shape;342;p2"/>
            <p:cNvSpPr/>
            <p:nvPr/>
          </p:nvSpPr>
          <p:spPr>
            <a:xfrm>
              <a:off x="3279808" y="2898765"/>
              <a:ext cx="307878" cy="170545"/>
            </a:xfrm>
            <a:custGeom>
              <a:rect b="b" l="l" r="r" t="t"/>
              <a:pathLst>
                <a:path extrusionOk="0" h="170545" w="307878">
                  <a:moveTo>
                    <a:pt x="307879" y="166075"/>
                  </a:moveTo>
                  <a:cubicBezTo>
                    <a:pt x="230040" y="177391"/>
                    <a:pt x="149459" y="167104"/>
                    <a:pt x="77107" y="136586"/>
                  </a:cubicBezTo>
                  <a:cubicBezTo>
                    <a:pt x="48989" y="124927"/>
                    <a:pt x="20871" y="108468"/>
                    <a:pt x="6812" y="81722"/>
                  </a:cubicBezTo>
                  <a:cubicBezTo>
                    <a:pt x="-7247" y="54632"/>
                    <a:pt x="640" y="14856"/>
                    <a:pt x="28758" y="3883"/>
                  </a:cubicBezTo>
                  <a:cubicBezTo>
                    <a:pt x="65791" y="-10519"/>
                    <a:pt x="113797" y="17942"/>
                    <a:pt x="144315" y="43317"/>
                  </a:cubicBezTo>
                  <a:cubicBezTo>
                    <a:pt x="179634" y="72463"/>
                    <a:pt x="214610" y="101953"/>
                    <a:pt x="249928" y="131099"/>
                  </a:cubicBezTo>
                  <a:cubicBezTo>
                    <a:pt x="271188" y="148930"/>
                    <a:pt x="280789" y="169847"/>
                    <a:pt x="307879" y="166075"/>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3" name="Google Shape;343;p2"/>
            <p:cNvSpPr/>
            <p:nvPr/>
          </p:nvSpPr>
          <p:spPr>
            <a:xfrm>
              <a:off x="3361372" y="2977057"/>
              <a:ext cx="398792" cy="146761"/>
            </a:xfrm>
            <a:custGeom>
              <a:rect b="b" l="l" r="r" t="t"/>
              <a:pathLst>
                <a:path extrusionOk="0" h="146761" w="398792">
                  <a:moveTo>
                    <a:pt x="398793" y="146761"/>
                  </a:moveTo>
                  <a:cubicBezTo>
                    <a:pt x="382334" y="140246"/>
                    <a:pt x="365189" y="136131"/>
                    <a:pt x="348044" y="132359"/>
                  </a:cubicBezTo>
                  <a:cubicBezTo>
                    <a:pt x="330899" y="128588"/>
                    <a:pt x="313411" y="125844"/>
                    <a:pt x="295923" y="122072"/>
                  </a:cubicBezTo>
                  <a:cubicBezTo>
                    <a:pt x="278435" y="118301"/>
                    <a:pt x="261290" y="113843"/>
                    <a:pt x="244145" y="108356"/>
                  </a:cubicBezTo>
                  <a:cubicBezTo>
                    <a:pt x="227343" y="102870"/>
                    <a:pt x="210198" y="97041"/>
                    <a:pt x="193396" y="90869"/>
                  </a:cubicBezTo>
                  <a:cubicBezTo>
                    <a:pt x="176594" y="85039"/>
                    <a:pt x="160134" y="78524"/>
                    <a:pt x="143332" y="72009"/>
                  </a:cubicBezTo>
                  <a:cubicBezTo>
                    <a:pt x="126873" y="65151"/>
                    <a:pt x="110414" y="58293"/>
                    <a:pt x="94298" y="50749"/>
                  </a:cubicBezTo>
                  <a:cubicBezTo>
                    <a:pt x="86068" y="46977"/>
                    <a:pt x="78181" y="43205"/>
                    <a:pt x="70295" y="39090"/>
                  </a:cubicBezTo>
                  <a:cubicBezTo>
                    <a:pt x="62408" y="34976"/>
                    <a:pt x="54521" y="31204"/>
                    <a:pt x="46634" y="27089"/>
                  </a:cubicBezTo>
                  <a:cubicBezTo>
                    <a:pt x="30861" y="18860"/>
                    <a:pt x="15431" y="10287"/>
                    <a:pt x="0" y="1371"/>
                  </a:cubicBezTo>
                  <a:lnTo>
                    <a:pt x="686" y="0"/>
                  </a:lnTo>
                  <a:cubicBezTo>
                    <a:pt x="32576" y="15431"/>
                    <a:pt x="64808" y="30175"/>
                    <a:pt x="97727" y="42863"/>
                  </a:cubicBezTo>
                  <a:cubicBezTo>
                    <a:pt x="114186" y="49377"/>
                    <a:pt x="130645" y="55550"/>
                    <a:pt x="147447" y="61379"/>
                  </a:cubicBezTo>
                  <a:cubicBezTo>
                    <a:pt x="164249" y="67208"/>
                    <a:pt x="180708" y="73038"/>
                    <a:pt x="197510" y="78181"/>
                  </a:cubicBezTo>
                  <a:cubicBezTo>
                    <a:pt x="206083" y="80924"/>
                    <a:pt x="214313" y="83325"/>
                    <a:pt x="222885" y="85725"/>
                  </a:cubicBezTo>
                  <a:cubicBezTo>
                    <a:pt x="231458" y="88125"/>
                    <a:pt x="240030" y="90183"/>
                    <a:pt x="248603" y="92583"/>
                  </a:cubicBezTo>
                  <a:lnTo>
                    <a:pt x="274320" y="99098"/>
                  </a:lnTo>
                  <a:lnTo>
                    <a:pt x="299695" y="105956"/>
                  </a:lnTo>
                  <a:cubicBezTo>
                    <a:pt x="316497" y="110414"/>
                    <a:pt x="333985" y="115214"/>
                    <a:pt x="350787" y="121044"/>
                  </a:cubicBezTo>
                  <a:cubicBezTo>
                    <a:pt x="367589" y="126873"/>
                    <a:pt x="384391" y="134760"/>
                    <a:pt x="398793" y="145389"/>
                  </a:cubicBezTo>
                  <a:lnTo>
                    <a:pt x="398793" y="146761"/>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4" name="Google Shape;344;p2"/>
            <p:cNvSpPr/>
            <p:nvPr/>
          </p:nvSpPr>
          <p:spPr>
            <a:xfrm>
              <a:off x="4106151" y="3044266"/>
              <a:ext cx="67289" cy="601446"/>
            </a:xfrm>
            <a:custGeom>
              <a:rect b="b" l="l" r="r" t="t"/>
              <a:pathLst>
                <a:path extrusionOk="0" h="601446" w="67289">
                  <a:moveTo>
                    <a:pt x="45606" y="601104"/>
                  </a:moveTo>
                  <a:cubicBezTo>
                    <a:pt x="52807" y="590817"/>
                    <a:pt x="56236" y="578472"/>
                    <a:pt x="56921" y="566471"/>
                  </a:cubicBezTo>
                  <a:cubicBezTo>
                    <a:pt x="57950" y="554127"/>
                    <a:pt x="56921" y="541782"/>
                    <a:pt x="55550" y="529438"/>
                  </a:cubicBezTo>
                  <a:lnTo>
                    <a:pt x="53150" y="510578"/>
                  </a:lnTo>
                  <a:cubicBezTo>
                    <a:pt x="52121" y="504406"/>
                    <a:pt x="51435" y="498234"/>
                    <a:pt x="50406" y="491718"/>
                  </a:cubicBezTo>
                  <a:cubicBezTo>
                    <a:pt x="49378" y="485547"/>
                    <a:pt x="48692" y="479374"/>
                    <a:pt x="47663" y="472859"/>
                  </a:cubicBezTo>
                  <a:lnTo>
                    <a:pt x="46292" y="463601"/>
                  </a:lnTo>
                  <a:lnTo>
                    <a:pt x="44577" y="454343"/>
                  </a:lnTo>
                  <a:lnTo>
                    <a:pt x="18517" y="304152"/>
                  </a:lnTo>
                  <a:cubicBezTo>
                    <a:pt x="9601" y="254089"/>
                    <a:pt x="2057" y="203340"/>
                    <a:pt x="343" y="151905"/>
                  </a:cubicBezTo>
                  <a:cubicBezTo>
                    <a:pt x="0" y="145390"/>
                    <a:pt x="343" y="139218"/>
                    <a:pt x="0" y="132702"/>
                  </a:cubicBezTo>
                  <a:cubicBezTo>
                    <a:pt x="0" y="126187"/>
                    <a:pt x="343" y="120015"/>
                    <a:pt x="343" y="113500"/>
                  </a:cubicBezTo>
                  <a:cubicBezTo>
                    <a:pt x="1029" y="100813"/>
                    <a:pt x="1715" y="87783"/>
                    <a:pt x="3429" y="75095"/>
                  </a:cubicBezTo>
                  <a:lnTo>
                    <a:pt x="4801" y="65494"/>
                  </a:lnTo>
                  <a:cubicBezTo>
                    <a:pt x="5144" y="62408"/>
                    <a:pt x="5829" y="59322"/>
                    <a:pt x="6172" y="55893"/>
                  </a:cubicBezTo>
                  <a:cubicBezTo>
                    <a:pt x="6858" y="52807"/>
                    <a:pt x="7201" y="49721"/>
                    <a:pt x="7887" y="46292"/>
                  </a:cubicBezTo>
                  <a:lnTo>
                    <a:pt x="9944" y="37033"/>
                  </a:lnTo>
                  <a:lnTo>
                    <a:pt x="10973" y="32233"/>
                  </a:lnTo>
                  <a:lnTo>
                    <a:pt x="12002" y="27432"/>
                  </a:lnTo>
                  <a:lnTo>
                    <a:pt x="14402" y="18174"/>
                  </a:lnTo>
                  <a:cubicBezTo>
                    <a:pt x="16116" y="12002"/>
                    <a:pt x="18174" y="5829"/>
                    <a:pt x="19888" y="0"/>
                  </a:cubicBezTo>
                  <a:lnTo>
                    <a:pt x="21603" y="343"/>
                  </a:lnTo>
                  <a:cubicBezTo>
                    <a:pt x="8230" y="49378"/>
                    <a:pt x="5144" y="100470"/>
                    <a:pt x="8915" y="150876"/>
                  </a:cubicBezTo>
                  <a:cubicBezTo>
                    <a:pt x="12344" y="201282"/>
                    <a:pt x="21603" y="251346"/>
                    <a:pt x="31890" y="301066"/>
                  </a:cubicBezTo>
                  <a:cubicBezTo>
                    <a:pt x="37033" y="325755"/>
                    <a:pt x="42520" y="350787"/>
                    <a:pt x="48006" y="375476"/>
                  </a:cubicBezTo>
                  <a:cubicBezTo>
                    <a:pt x="53492" y="400507"/>
                    <a:pt x="57950" y="425539"/>
                    <a:pt x="61379" y="450914"/>
                  </a:cubicBezTo>
                  <a:lnTo>
                    <a:pt x="62408" y="460515"/>
                  </a:lnTo>
                  <a:lnTo>
                    <a:pt x="63437" y="470116"/>
                  </a:lnTo>
                  <a:cubicBezTo>
                    <a:pt x="64122" y="476631"/>
                    <a:pt x="64808" y="482803"/>
                    <a:pt x="65151" y="489318"/>
                  </a:cubicBezTo>
                  <a:cubicBezTo>
                    <a:pt x="66180" y="502005"/>
                    <a:pt x="66866" y="515036"/>
                    <a:pt x="67208" y="527723"/>
                  </a:cubicBezTo>
                  <a:cubicBezTo>
                    <a:pt x="67551" y="540753"/>
                    <a:pt x="66866" y="553784"/>
                    <a:pt x="64122" y="566814"/>
                  </a:cubicBezTo>
                  <a:cubicBezTo>
                    <a:pt x="62751" y="573329"/>
                    <a:pt x="60693" y="579501"/>
                    <a:pt x="57607" y="585673"/>
                  </a:cubicBezTo>
                  <a:cubicBezTo>
                    <a:pt x="54864" y="591503"/>
                    <a:pt x="50749" y="596989"/>
                    <a:pt x="46292" y="601447"/>
                  </a:cubicBezTo>
                  <a:lnTo>
                    <a:pt x="45606" y="601104"/>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5" name="Google Shape;345;p2"/>
            <p:cNvSpPr/>
            <p:nvPr/>
          </p:nvSpPr>
          <p:spPr>
            <a:xfrm>
              <a:off x="4381842" y="3501694"/>
              <a:ext cx="67289" cy="601446"/>
            </a:xfrm>
            <a:custGeom>
              <a:rect b="b" l="l" r="r" t="t"/>
              <a:pathLst>
                <a:path extrusionOk="0" h="601446" w="67289">
                  <a:moveTo>
                    <a:pt x="45606" y="601104"/>
                  </a:moveTo>
                  <a:cubicBezTo>
                    <a:pt x="52807" y="590817"/>
                    <a:pt x="56236" y="578472"/>
                    <a:pt x="56921" y="566471"/>
                  </a:cubicBezTo>
                  <a:cubicBezTo>
                    <a:pt x="57950" y="554127"/>
                    <a:pt x="56921" y="541782"/>
                    <a:pt x="55550" y="529438"/>
                  </a:cubicBezTo>
                  <a:lnTo>
                    <a:pt x="53149" y="510578"/>
                  </a:lnTo>
                  <a:cubicBezTo>
                    <a:pt x="52121" y="504406"/>
                    <a:pt x="51435" y="498234"/>
                    <a:pt x="50406" y="491718"/>
                  </a:cubicBezTo>
                  <a:cubicBezTo>
                    <a:pt x="49378" y="485547"/>
                    <a:pt x="48692" y="479374"/>
                    <a:pt x="47663" y="472859"/>
                  </a:cubicBezTo>
                  <a:lnTo>
                    <a:pt x="46291" y="463601"/>
                  </a:lnTo>
                  <a:lnTo>
                    <a:pt x="44577" y="454342"/>
                  </a:lnTo>
                  <a:lnTo>
                    <a:pt x="18517" y="304152"/>
                  </a:lnTo>
                  <a:cubicBezTo>
                    <a:pt x="9601" y="254089"/>
                    <a:pt x="2057" y="203340"/>
                    <a:pt x="343" y="151905"/>
                  </a:cubicBezTo>
                  <a:cubicBezTo>
                    <a:pt x="0" y="145389"/>
                    <a:pt x="343" y="139218"/>
                    <a:pt x="0" y="132702"/>
                  </a:cubicBezTo>
                  <a:cubicBezTo>
                    <a:pt x="0" y="126187"/>
                    <a:pt x="343" y="120015"/>
                    <a:pt x="343" y="113500"/>
                  </a:cubicBezTo>
                  <a:cubicBezTo>
                    <a:pt x="1029" y="100812"/>
                    <a:pt x="1715" y="87783"/>
                    <a:pt x="3429" y="75095"/>
                  </a:cubicBezTo>
                  <a:lnTo>
                    <a:pt x="4801" y="65494"/>
                  </a:lnTo>
                  <a:cubicBezTo>
                    <a:pt x="5144" y="62408"/>
                    <a:pt x="5829" y="59322"/>
                    <a:pt x="6172" y="55893"/>
                  </a:cubicBezTo>
                  <a:cubicBezTo>
                    <a:pt x="6858" y="52806"/>
                    <a:pt x="7201" y="49720"/>
                    <a:pt x="7887" y="46291"/>
                  </a:cubicBezTo>
                  <a:lnTo>
                    <a:pt x="9944" y="37033"/>
                  </a:lnTo>
                  <a:lnTo>
                    <a:pt x="10973" y="32232"/>
                  </a:lnTo>
                  <a:lnTo>
                    <a:pt x="12002" y="27432"/>
                  </a:lnTo>
                  <a:lnTo>
                    <a:pt x="14402" y="18174"/>
                  </a:lnTo>
                  <a:cubicBezTo>
                    <a:pt x="16116" y="12001"/>
                    <a:pt x="18174" y="5829"/>
                    <a:pt x="19888" y="0"/>
                  </a:cubicBezTo>
                  <a:lnTo>
                    <a:pt x="21603" y="343"/>
                  </a:lnTo>
                  <a:cubicBezTo>
                    <a:pt x="8230" y="49377"/>
                    <a:pt x="5144" y="100470"/>
                    <a:pt x="8915" y="150876"/>
                  </a:cubicBezTo>
                  <a:cubicBezTo>
                    <a:pt x="12344" y="201282"/>
                    <a:pt x="21603" y="251346"/>
                    <a:pt x="31890" y="301066"/>
                  </a:cubicBezTo>
                  <a:cubicBezTo>
                    <a:pt x="37033" y="325755"/>
                    <a:pt x="42520" y="350787"/>
                    <a:pt x="48006" y="375475"/>
                  </a:cubicBezTo>
                  <a:cubicBezTo>
                    <a:pt x="53492" y="400507"/>
                    <a:pt x="57950" y="425539"/>
                    <a:pt x="61379" y="450913"/>
                  </a:cubicBezTo>
                  <a:lnTo>
                    <a:pt x="62408" y="460515"/>
                  </a:lnTo>
                  <a:lnTo>
                    <a:pt x="63436" y="470116"/>
                  </a:lnTo>
                  <a:cubicBezTo>
                    <a:pt x="64122" y="476631"/>
                    <a:pt x="64808" y="482803"/>
                    <a:pt x="65151" y="489318"/>
                  </a:cubicBezTo>
                  <a:cubicBezTo>
                    <a:pt x="66180" y="502005"/>
                    <a:pt x="66865" y="515036"/>
                    <a:pt x="67208" y="527723"/>
                  </a:cubicBezTo>
                  <a:cubicBezTo>
                    <a:pt x="67551" y="540753"/>
                    <a:pt x="66865" y="553783"/>
                    <a:pt x="64122" y="566814"/>
                  </a:cubicBezTo>
                  <a:cubicBezTo>
                    <a:pt x="62751" y="573329"/>
                    <a:pt x="60693" y="579501"/>
                    <a:pt x="57607" y="585673"/>
                  </a:cubicBezTo>
                  <a:cubicBezTo>
                    <a:pt x="54864" y="591502"/>
                    <a:pt x="50749" y="596989"/>
                    <a:pt x="46291" y="601447"/>
                  </a:cubicBezTo>
                  <a:lnTo>
                    <a:pt x="45606" y="601104"/>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6" name="Google Shape;346;p2"/>
            <p:cNvSpPr/>
            <p:nvPr/>
          </p:nvSpPr>
          <p:spPr>
            <a:xfrm>
              <a:off x="3686780" y="2673668"/>
              <a:ext cx="161879" cy="278014"/>
            </a:xfrm>
            <a:custGeom>
              <a:rect b="b" l="l" r="r" t="t"/>
              <a:pathLst>
                <a:path extrusionOk="0" h="278014" w="161879">
                  <a:moveTo>
                    <a:pt x="55554" y="188860"/>
                  </a:moveTo>
                  <a:cubicBezTo>
                    <a:pt x="21607" y="147712"/>
                    <a:pt x="-8225" y="95935"/>
                    <a:pt x="2062" y="43471"/>
                  </a:cubicBezTo>
                  <a:cubicBezTo>
                    <a:pt x="4805" y="30098"/>
                    <a:pt x="10291" y="16382"/>
                    <a:pt x="21264" y="8152"/>
                  </a:cubicBezTo>
                  <a:cubicBezTo>
                    <a:pt x="36694" y="-3506"/>
                    <a:pt x="59326" y="-1792"/>
                    <a:pt x="76128" y="7809"/>
                  </a:cubicBezTo>
                  <a:cubicBezTo>
                    <a:pt x="92930" y="17410"/>
                    <a:pt x="104932" y="33870"/>
                    <a:pt x="114533" y="50329"/>
                  </a:cubicBezTo>
                  <a:cubicBezTo>
                    <a:pt x="146422" y="103821"/>
                    <a:pt x="191342" y="230008"/>
                    <a:pt x="135107" y="278014"/>
                  </a:cubicBezTo>
                  <a:cubicBezTo>
                    <a:pt x="106303" y="256069"/>
                    <a:pt x="80586" y="219036"/>
                    <a:pt x="55554" y="18886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7" name="Google Shape;347;p2"/>
            <p:cNvSpPr/>
            <p:nvPr/>
          </p:nvSpPr>
          <p:spPr>
            <a:xfrm>
              <a:off x="3774909" y="2852928"/>
              <a:ext cx="95326" cy="395020"/>
            </a:xfrm>
            <a:custGeom>
              <a:rect b="b" l="l" r="r" t="t"/>
              <a:pathLst>
                <a:path extrusionOk="0" h="395020" w="95326">
                  <a:moveTo>
                    <a:pt x="94298" y="395021"/>
                  </a:moveTo>
                  <a:cubicBezTo>
                    <a:pt x="89154" y="387820"/>
                    <a:pt x="84353" y="380619"/>
                    <a:pt x="80239" y="373075"/>
                  </a:cubicBezTo>
                  <a:cubicBezTo>
                    <a:pt x="76124" y="365531"/>
                    <a:pt x="72009" y="357645"/>
                    <a:pt x="68580" y="349415"/>
                  </a:cubicBezTo>
                  <a:cubicBezTo>
                    <a:pt x="61722" y="333299"/>
                    <a:pt x="55893" y="316497"/>
                    <a:pt x="51778" y="299352"/>
                  </a:cubicBezTo>
                  <a:cubicBezTo>
                    <a:pt x="47663" y="282207"/>
                    <a:pt x="45606" y="264376"/>
                    <a:pt x="44920" y="246888"/>
                  </a:cubicBezTo>
                  <a:cubicBezTo>
                    <a:pt x="44577" y="237973"/>
                    <a:pt x="44577" y="229400"/>
                    <a:pt x="44920" y="220485"/>
                  </a:cubicBezTo>
                  <a:cubicBezTo>
                    <a:pt x="44920" y="211912"/>
                    <a:pt x="45263" y="202997"/>
                    <a:pt x="45606" y="194424"/>
                  </a:cubicBezTo>
                  <a:cubicBezTo>
                    <a:pt x="45949" y="177279"/>
                    <a:pt x="46634" y="160134"/>
                    <a:pt x="46292" y="142989"/>
                  </a:cubicBezTo>
                  <a:cubicBezTo>
                    <a:pt x="45949" y="125844"/>
                    <a:pt x="44920" y="109042"/>
                    <a:pt x="42177" y="92240"/>
                  </a:cubicBezTo>
                  <a:cubicBezTo>
                    <a:pt x="40805" y="84011"/>
                    <a:pt x="39091" y="75438"/>
                    <a:pt x="36690" y="67551"/>
                  </a:cubicBezTo>
                  <a:cubicBezTo>
                    <a:pt x="34290" y="59322"/>
                    <a:pt x="31547" y="51435"/>
                    <a:pt x="28118" y="43548"/>
                  </a:cubicBezTo>
                  <a:cubicBezTo>
                    <a:pt x="24689" y="35662"/>
                    <a:pt x="20574" y="28118"/>
                    <a:pt x="16116" y="21260"/>
                  </a:cubicBezTo>
                  <a:cubicBezTo>
                    <a:pt x="11316" y="14059"/>
                    <a:pt x="6172" y="7544"/>
                    <a:pt x="0" y="1372"/>
                  </a:cubicBezTo>
                  <a:lnTo>
                    <a:pt x="1029" y="0"/>
                  </a:lnTo>
                  <a:cubicBezTo>
                    <a:pt x="7544" y="5829"/>
                    <a:pt x="13373" y="12344"/>
                    <a:pt x="18860" y="19202"/>
                  </a:cubicBezTo>
                  <a:cubicBezTo>
                    <a:pt x="24003" y="26060"/>
                    <a:pt x="28804" y="33604"/>
                    <a:pt x="32576" y="41491"/>
                  </a:cubicBezTo>
                  <a:cubicBezTo>
                    <a:pt x="36690" y="49378"/>
                    <a:pt x="39776" y="57264"/>
                    <a:pt x="42863" y="65494"/>
                  </a:cubicBezTo>
                  <a:cubicBezTo>
                    <a:pt x="45949" y="73724"/>
                    <a:pt x="48006" y="82296"/>
                    <a:pt x="50063" y="90869"/>
                  </a:cubicBezTo>
                  <a:cubicBezTo>
                    <a:pt x="52121" y="99441"/>
                    <a:pt x="53492" y="108014"/>
                    <a:pt x="54521" y="116586"/>
                  </a:cubicBezTo>
                  <a:cubicBezTo>
                    <a:pt x="55550" y="125159"/>
                    <a:pt x="56579" y="134074"/>
                    <a:pt x="56921" y="142646"/>
                  </a:cubicBezTo>
                  <a:cubicBezTo>
                    <a:pt x="57950" y="160134"/>
                    <a:pt x="58293" y="177279"/>
                    <a:pt x="58636" y="194767"/>
                  </a:cubicBezTo>
                  <a:cubicBezTo>
                    <a:pt x="58979" y="211912"/>
                    <a:pt x="59665" y="229057"/>
                    <a:pt x="61379" y="245859"/>
                  </a:cubicBezTo>
                  <a:cubicBezTo>
                    <a:pt x="62751" y="262661"/>
                    <a:pt x="65151" y="279464"/>
                    <a:pt x="67894" y="295923"/>
                  </a:cubicBezTo>
                  <a:cubicBezTo>
                    <a:pt x="70637" y="312382"/>
                    <a:pt x="74409" y="329184"/>
                    <a:pt x="79210" y="345300"/>
                  </a:cubicBezTo>
                  <a:cubicBezTo>
                    <a:pt x="81610" y="353530"/>
                    <a:pt x="84011" y="361760"/>
                    <a:pt x="86754" y="369646"/>
                  </a:cubicBezTo>
                  <a:cubicBezTo>
                    <a:pt x="89497" y="377876"/>
                    <a:pt x="92583" y="385763"/>
                    <a:pt x="95326" y="393992"/>
                  </a:cubicBezTo>
                  <a:lnTo>
                    <a:pt x="94298" y="395021"/>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48" name="Google Shape;348;p2"/>
          <p:cNvGrpSpPr/>
          <p:nvPr/>
        </p:nvGrpSpPr>
        <p:grpSpPr>
          <a:xfrm>
            <a:off x="915293" y="4291870"/>
            <a:ext cx="1582998" cy="1722463"/>
            <a:chOff x="3941043" y="3990670"/>
            <a:chExt cx="1582998" cy="1722463"/>
          </a:xfrm>
        </p:grpSpPr>
        <p:grpSp>
          <p:nvGrpSpPr>
            <p:cNvPr id="349" name="Google Shape;349;p2"/>
            <p:cNvGrpSpPr/>
            <p:nvPr/>
          </p:nvGrpSpPr>
          <p:grpSpPr>
            <a:xfrm>
              <a:off x="3941043" y="3990670"/>
              <a:ext cx="1582998" cy="1722463"/>
              <a:chOff x="3941043" y="3990670"/>
              <a:chExt cx="1582998" cy="1722463"/>
            </a:xfrm>
          </p:grpSpPr>
          <p:grpSp>
            <p:nvGrpSpPr>
              <p:cNvPr id="350" name="Google Shape;350;p2"/>
              <p:cNvGrpSpPr/>
              <p:nvPr/>
            </p:nvGrpSpPr>
            <p:grpSpPr>
              <a:xfrm>
                <a:off x="3941043" y="4413009"/>
                <a:ext cx="736521" cy="614995"/>
                <a:chOff x="3941043" y="4413009"/>
                <a:chExt cx="736521" cy="614995"/>
              </a:xfrm>
            </p:grpSpPr>
            <p:sp>
              <p:nvSpPr>
                <p:cNvPr id="351" name="Google Shape;351;p2"/>
                <p:cNvSpPr/>
                <p:nvPr/>
              </p:nvSpPr>
              <p:spPr>
                <a:xfrm>
                  <a:off x="3941043" y="4413009"/>
                  <a:ext cx="736521" cy="614995"/>
                </a:xfrm>
                <a:custGeom>
                  <a:rect b="b" l="l" r="r" t="t"/>
                  <a:pathLst>
                    <a:path extrusionOk="0" h="614995" w="736521">
                      <a:moveTo>
                        <a:pt x="696946" y="481888"/>
                      </a:moveTo>
                      <a:lnTo>
                        <a:pt x="696946" y="481888"/>
                      </a:lnTo>
                      <a:cubicBezTo>
                        <a:pt x="690431" y="483945"/>
                        <a:pt x="683230" y="484974"/>
                        <a:pt x="674657" y="485659"/>
                      </a:cubicBezTo>
                      <a:cubicBezTo>
                        <a:pt x="670542" y="486002"/>
                        <a:pt x="666085" y="486346"/>
                        <a:pt x="661627" y="486346"/>
                      </a:cubicBezTo>
                      <a:cubicBezTo>
                        <a:pt x="657169" y="486346"/>
                        <a:pt x="652712" y="486346"/>
                        <a:pt x="647911" y="486002"/>
                      </a:cubicBezTo>
                      <a:cubicBezTo>
                        <a:pt x="632823" y="485317"/>
                        <a:pt x="618079" y="482573"/>
                        <a:pt x="603334" y="479830"/>
                      </a:cubicBezTo>
                      <a:cubicBezTo>
                        <a:pt x="593733" y="478116"/>
                        <a:pt x="584132" y="476059"/>
                        <a:pt x="574188" y="474687"/>
                      </a:cubicBezTo>
                      <a:cubicBezTo>
                        <a:pt x="558414" y="472286"/>
                        <a:pt x="542984" y="470572"/>
                        <a:pt x="527210" y="471258"/>
                      </a:cubicBezTo>
                      <a:cubicBezTo>
                        <a:pt x="521038" y="471601"/>
                        <a:pt x="515209" y="472286"/>
                        <a:pt x="509379" y="473315"/>
                      </a:cubicBezTo>
                      <a:cubicBezTo>
                        <a:pt x="477147" y="478459"/>
                        <a:pt x="446286" y="492860"/>
                        <a:pt x="416454" y="506920"/>
                      </a:cubicBezTo>
                      <a:cubicBezTo>
                        <a:pt x="371877" y="527836"/>
                        <a:pt x="326957" y="549096"/>
                        <a:pt x="282380" y="570013"/>
                      </a:cubicBezTo>
                      <a:cubicBezTo>
                        <a:pt x="228544" y="595387"/>
                        <a:pt x="170594" y="621448"/>
                        <a:pt x="111615" y="613561"/>
                      </a:cubicBezTo>
                      <a:cubicBezTo>
                        <a:pt x="109215" y="613219"/>
                        <a:pt x="106472" y="612875"/>
                        <a:pt x="104072" y="612190"/>
                      </a:cubicBezTo>
                      <a:cubicBezTo>
                        <a:pt x="99614" y="611161"/>
                        <a:pt x="95156" y="610132"/>
                        <a:pt x="90699" y="608761"/>
                      </a:cubicBezTo>
                      <a:cubicBezTo>
                        <a:pt x="60523" y="598816"/>
                        <a:pt x="33434" y="576871"/>
                        <a:pt x="19718" y="550125"/>
                      </a:cubicBezTo>
                      <a:cubicBezTo>
                        <a:pt x="18004" y="547039"/>
                        <a:pt x="16632" y="543952"/>
                        <a:pt x="15603" y="540866"/>
                      </a:cubicBezTo>
                      <a:cubicBezTo>
                        <a:pt x="9431" y="525093"/>
                        <a:pt x="8060" y="508291"/>
                        <a:pt x="12860" y="491146"/>
                      </a:cubicBezTo>
                      <a:cubicBezTo>
                        <a:pt x="19032" y="469201"/>
                        <a:pt x="34806" y="451027"/>
                        <a:pt x="40635" y="429081"/>
                      </a:cubicBezTo>
                      <a:cubicBezTo>
                        <a:pt x="44750" y="412965"/>
                        <a:pt x="43721" y="396848"/>
                        <a:pt x="39949" y="381075"/>
                      </a:cubicBezTo>
                      <a:cubicBezTo>
                        <a:pt x="39264" y="377989"/>
                        <a:pt x="38235" y="374560"/>
                        <a:pt x="37206" y="371474"/>
                      </a:cubicBezTo>
                      <a:cubicBezTo>
                        <a:pt x="31377" y="352615"/>
                        <a:pt x="22461" y="334098"/>
                        <a:pt x="14918" y="316267"/>
                      </a:cubicBezTo>
                      <a:cubicBezTo>
                        <a:pt x="10460" y="305980"/>
                        <a:pt x="6688" y="295007"/>
                        <a:pt x="3945" y="283691"/>
                      </a:cubicBezTo>
                      <a:cubicBezTo>
                        <a:pt x="3259" y="280606"/>
                        <a:pt x="2573" y="277177"/>
                        <a:pt x="1887" y="274090"/>
                      </a:cubicBezTo>
                      <a:cubicBezTo>
                        <a:pt x="-2570" y="248373"/>
                        <a:pt x="173" y="222998"/>
                        <a:pt x="17661" y="204824"/>
                      </a:cubicBezTo>
                      <a:cubicBezTo>
                        <a:pt x="20747" y="201395"/>
                        <a:pt x="24519" y="198652"/>
                        <a:pt x="27948" y="195909"/>
                      </a:cubicBezTo>
                      <a:cubicBezTo>
                        <a:pt x="32406" y="192480"/>
                        <a:pt x="37549" y="189737"/>
                        <a:pt x="42350" y="186651"/>
                      </a:cubicBezTo>
                      <a:cubicBezTo>
                        <a:pt x="45093" y="184936"/>
                        <a:pt x="47836" y="183222"/>
                        <a:pt x="50579" y="181507"/>
                      </a:cubicBezTo>
                      <a:cubicBezTo>
                        <a:pt x="65324" y="171220"/>
                        <a:pt x="77325" y="158190"/>
                        <a:pt x="87955" y="144131"/>
                      </a:cubicBezTo>
                      <a:cubicBezTo>
                        <a:pt x="90356" y="141045"/>
                        <a:pt x="92413" y="137959"/>
                        <a:pt x="94470" y="135216"/>
                      </a:cubicBezTo>
                      <a:cubicBezTo>
                        <a:pt x="102014" y="124586"/>
                        <a:pt x="108872" y="113270"/>
                        <a:pt x="116073" y="101954"/>
                      </a:cubicBezTo>
                      <a:cubicBezTo>
                        <a:pt x="118131" y="98869"/>
                        <a:pt x="119845" y="95782"/>
                        <a:pt x="121902" y="92696"/>
                      </a:cubicBezTo>
                      <a:cubicBezTo>
                        <a:pt x="128075" y="83095"/>
                        <a:pt x="133904" y="73837"/>
                        <a:pt x="140762" y="64921"/>
                      </a:cubicBezTo>
                      <a:cubicBezTo>
                        <a:pt x="143162" y="61835"/>
                        <a:pt x="145563" y="58406"/>
                        <a:pt x="147963" y="55320"/>
                      </a:cubicBezTo>
                      <a:cubicBezTo>
                        <a:pt x="157564" y="43661"/>
                        <a:pt x="167851" y="33374"/>
                        <a:pt x="180195" y="24802"/>
                      </a:cubicBezTo>
                      <a:cubicBezTo>
                        <a:pt x="241575" y="-18061"/>
                        <a:pt x="326271" y="1142"/>
                        <a:pt x="393822" y="33374"/>
                      </a:cubicBezTo>
                      <a:cubicBezTo>
                        <a:pt x="502179" y="85153"/>
                        <a:pt x="595104" y="167449"/>
                        <a:pt x="661970" y="267232"/>
                      </a:cubicBezTo>
                      <a:cubicBezTo>
                        <a:pt x="682544" y="298436"/>
                        <a:pt x="714434" y="347128"/>
                        <a:pt x="728835" y="391019"/>
                      </a:cubicBezTo>
                      <a:lnTo>
                        <a:pt x="728835" y="391019"/>
                      </a:lnTo>
                      <a:cubicBezTo>
                        <a:pt x="732264" y="400963"/>
                        <a:pt x="734665" y="410564"/>
                        <a:pt x="735693" y="419823"/>
                      </a:cubicBezTo>
                      <a:lnTo>
                        <a:pt x="735693" y="419823"/>
                      </a:lnTo>
                      <a:cubicBezTo>
                        <a:pt x="735693" y="421195"/>
                        <a:pt x="736036" y="422566"/>
                        <a:pt x="736036" y="423937"/>
                      </a:cubicBezTo>
                      <a:cubicBezTo>
                        <a:pt x="736379" y="428738"/>
                        <a:pt x="736722" y="433196"/>
                        <a:pt x="736379" y="437653"/>
                      </a:cubicBezTo>
                      <a:cubicBezTo>
                        <a:pt x="736036" y="445198"/>
                        <a:pt x="734322" y="452056"/>
                        <a:pt x="731236" y="457885"/>
                      </a:cubicBezTo>
                      <a:cubicBezTo>
                        <a:pt x="729864" y="460971"/>
                        <a:pt x="727807" y="463714"/>
                        <a:pt x="725749" y="466457"/>
                      </a:cubicBezTo>
                      <a:cubicBezTo>
                        <a:pt x="723349" y="469201"/>
                        <a:pt x="720606" y="471943"/>
                        <a:pt x="717520" y="474344"/>
                      </a:cubicBezTo>
                      <a:cubicBezTo>
                        <a:pt x="715119" y="476059"/>
                        <a:pt x="712719" y="477773"/>
                        <a:pt x="709633" y="479144"/>
                      </a:cubicBezTo>
                      <a:cubicBezTo>
                        <a:pt x="708947" y="479488"/>
                        <a:pt x="708261" y="479830"/>
                        <a:pt x="707576" y="480173"/>
                      </a:cubicBezTo>
                      <a:cubicBezTo>
                        <a:pt x="703804" y="479830"/>
                        <a:pt x="700375" y="481202"/>
                        <a:pt x="696946" y="481888"/>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2" name="Google Shape;352;p2"/>
                <p:cNvSpPr/>
                <p:nvPr/>
              </p:nvSpPr>
              <p:spPr>
                <a:xfrm>
                  <a:off x="4081462" y="4466958"/>
                  <a:ext cx="594588" cy="364502"/>
                </a:xfrm>
                <a:custGeom>
                  <a:rect b="b" l="l" r="r" t="t"/>
                  <a:pathLst>
                    <a:path extrusionOk="0" h="364502" w="594588">
                      <a:moveTo>
                        <a:pt x="594589" y="364503"/>
                      </a:moveTo>
                      <a:cubicBezTo>
                        <a:pt x="465658" y="161163"/>
                        <a:pt x="239344" y="27432"/>
                        <a:pt x="0" y="9601"/>
                      </a:cubicBezTo>
                      <a:cubicBezTo>
                        <a:pt x="2400" y="6515"/>
                        <a:pt x="4801" y="3086"/>
                        <a:pt x="7201" y="0"/>
                      </a:cubicBezTo>
                      <a:cubicBezTo>
                        <a:pt x="237973" y="19203"/>
                        <a:pt x="456057" y="144361"/>
                        <a:pt x="587388" y="335356"/>
                      </a:cubicBezTo>
                      <a:lnTo>
                        <a:pt x="587388" y="335356"/>
                      </a:lnTo>
                      <a:cubicBezTo>
                        <a:pt x="590817" y="345643"/>
                        <a:pt x="593217" y="355245"/>
                        <a:pt x="594589" y="364503"/>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3" name="Google Shape;353;p2"/>
                <p:cNvSpPr/>
                <p:nvPr/>
              </p:nvSpPr>
              <p:spPr>
                <a:xfrm>
                  <a:off x="4057116" y="4504677"/>
                  <a:ext cx="619762" cy="344614"/>
                </a:xfrm>
                <a:custGeom>
                  <a:rect b="b" l="l" r="r" t="t"/>
                  <a:pathLst>
                    <a:path extrusionOk="0" h="344614" w="619762">
                      <a:moveTo>
                        <a:pt x="619277" y="330899"/>
                      </a:moveTo>
                      <a:cubicBezTo>
                        <a:pt x="619620" y="335699"/>
                        <a:pt x="619963" y="340157"/>
                        <a:pt x="619620" y="344615"/>
                      </a:cubicBezTo>
                      <a:cubicBezTo>
                        <a:pt x="444741" y="181737"/>
                        <a:pt x="235572" y="41148"/>
                        <a:pt x="0" y="9259"/>
                      </a:cubicBezTo>
                      <a:cubicBezTo>
                        <a:pt x="2057" y="6172"/>
                        <a:pt x="3772" y="3086"/>
                        <a:pt x="5829" y="0"/>
                      </a:cubicBezTo>
                      <a:cubicBezTo>
                        <a:pt x="238316" y="32919"/>
                        <a:pt x="445427" y="170079"/>
                        <a:pt x="619277" y="33089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4" name="Google Shape;354;p2"/>
                <p:cNvSpPr/>
                <p:nvPr/>
              </p:nvSpPr>
              <p:spPr>
                <a:xfrm>
                  <a:off x="4028998" y="4547539"/>
                  <a:ext cx="642594" cy="330555"/>
                </a:xfrm>
                <a:custGeom>
                  <a:rect b="b" l="l" r="r" t="t"/>
                  <a:pathLst>
                    <a:path extrusionOk="0" h="330555" w="642594">
                      <a:moveTo>
                        <a:pt x="636765" y="330556"/>
                      </a:moveTo>
                      <a:cubicBezTo>
                        <a:pt x="528409" y="232829"/>
                        <a:pt x="404965" y="152248"/>
                        <a:pt x="271234" y="93612"/>
                      </a:cubicBezTo>
                      <a:cubicBezTo>
                        <a:pt x="189281" y="57950"/>
                        <a:pt x="103556" y="29490"/>
                        <a:pt x="16116" y="12002"/>
                      </a:cubicBezTo>
                      <a:cubicBezTo>
                        <a:pt x="10630" y="10973"/>
                        <a:pt x="5144" y="9944"/>
                        <a:pt x="0" y="8916"/>
                      </a:cubicBezTo>
                      <a:cubicBezTo>
                        <a:pt x="2400" y="5830"/>
                        <a:pt x="4458" y="2743"/>
                        <a:pt x="6515" y="0"/>
                      </a:cubicBezTo>
                      <a:cubicBezTo>
                        <a:pt x="92926" y="16117"/>
                        <a:pt x="177965" y="43549"/>
                        <a:pt x="258890" y="77496"/>
                      </a:cubicBezTo>
                      <a:cubicBezTo>
                        <a:pt x="399821" y="136817"/>
                        <a:pt x="529438" y="220142"/>
                        <a:pt x="642595" y="322326"/>
                      </a:cubicBezTo>
                      <a:cubicBezTo>
                        <a:pt x="640880" y="325069"/>
                        <a:pt x="639166" y="327813"/>
                        <a:pt x="636765" y="330556"/>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5" name="Google Shape;355;p2"/>
                <p:cNvSpPr/>
                <p:nvPr/>
              </p:nvSpPr>
              <p:spPr>
                <a:xfrm>
                  <a:off x="3968305" y="4598631"/>
                  <a:ext cx="690257" cy="299351"/>
                </a:xfrm>
                <a:custGeom>
                  <a:rect b="b" l="l" r="r" t="t"/>
                  <a:pathLst>
                    <a:path extrusionOk="0" h="299351" w="690257">
                      <a:moveTo>
                        <a:pt x="690258" y="299352"/>
                      </a:moveTo>
                      <a:cubicBezTo>
                        <a:pt x="686486" y="297295"/>
                        <a:pt x="683057" y="294894"/>
                        <a:pt x="679285" y="292837"/>
                      </a:cubicBezTo>
                      <a:cubicBezTo>
                        <a:pt x="659397" y="280835"/>
                        <a:pt x="639509" y="268834"/>
                        <a:pt x="619620" y="256832"/>
                      </a:cubicBezTo>
                      <a:cubicBezTo>
                        <a:pt x="508178" y="190310"/>
                        <a:pt x="393649" y="126187"/>
                        <a:pt x="274320" y="75438"/>
                      </a:cubicBezTo>
                      <a:cubicBezTo>
                        <a:pt x="187566" y="38748"/>
                        <a:pt x="93955" y="12002"/>
                        <a:pt x="0" y="9259"/>
                      </a:cubicBezTo>
                      <a:cubicBezTo>
                        <a:pt x="4458" y="5830"/>
                        <a:pt x="9601" y="3086"/>
                        <a:pt x="14402" y="0"/>
                      </a:cubicBezTo>
                      <a:cubicBezTo>
                        <a:pt x="98755" y="4458"/>
                        <a:pt x="183109" y="27432"/>
                        <a:pt x="261633" y="59322"/>
                      </a:cubicBezTo>
                      <a:cubicBezTo>
                        <a:pt x="410451" y="119672"/>
                        <a:pt x="551726" y="203340"/>
                        <a:pt x="689229" y="287008"/>
                      </a:cubicBezTo>
                      <a:cubicBezTo>
                        <a:pt x="686829" y="288722"/>
                        <a:pt x="684428" y="290437"/>
                        <a:pt x="681342" y="291808"/>
                      </a:cubicBezTo>
                      <a:cubicBezTo>
                        <a:pt x="683400" y="293180"/>
                        <a:pt x="685800" y="294208"/>
                        <a:pt x="687857" y="295580"/>
                      </a:cubicBezTo>
                      <a:cubicBezTo>
                        <a:pt x="689572" y="296609"/>
                        <a:pt x="690258" y="297980"/>
                        <a:pt x="690258" y="29935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6" name="Google Shape;356;p2"/>
                <p:cNvSpPr/>
                <p:nvPr/>
              </p:nvSpPr>
              <p:spPr>
                <a:xfrm>
                  <a:off x="3977220" y="4741222"/>
                  <a:ext cx="676968" cy="167681"/>
                </a:xfrm>
                <a:custGeom>
                  <a:rect b="b" l="l" r="r" t="t"/>
                  <a:pathLst>
                    <a:path extrusionOk="0" h="167681" w="676968">
                      <a:moveTo>
                        <a:pt x="672084" y="167391"/>
                      </a:moveTo>
                      <a:cubicBezTo>
                        <a:pt x="660768" y="164304"/>
                        <a:pt x="649795" y="160875"/>
                        <a:pt x="638480" y="157789"/>
                      </a:cubicBezTo>
                      <a:cubicBezTo>
                        <a:pt x="579158" y="139959"/>
                        <a:pt x="520865" y="119385"/>
                        <a:pt x="463944" y="95724"/>
                      </a:cubicBezTo>
                      <a:cubicBezTo>
                        <a:pt x="400850" y="69321"/>
                        <a:pt x="339128" y="38117"/>
                        <a:pt x="272263" y="20972"/>
                      </a:cubicBezTo>
                      <a:cubicBezTo>
                        <a:pt x="195110" y="1427"/>
                        <a:pt x="123444" y="11714"/>
                        <a:pt x="48692" y="36746"/>
                      </a:cubicBezTo>
                      <a:cubicBezTo>
                        <a:pt x="33604" y="41889"/>
                        <a:pt x="18174" y="47033"/>
                        <a:pt x="2743" y="52519"/>
                      </a:cubicBezTo>
                      <a:cubicBezTo>
                        <a:pt x="2057" y="49433"/>
                        <a:pt x="1029" y="46004"/>
                        <a:pt x="0" y="42918"/>
                      </a:cubicBezTo>
                      <a:cubicBezTo>
                        <a:pt x="14745" y="37774"/>
                        <a:pt x="29832" y="32631"/>
                        <a:pt x="44577" y="27487"/>
                      </a:cubicBezTo>
                      <a:cubicBezTo>
                        <a:pt x="111785" y="4513"/>
                        <a:pt x="178994" y="-8174"/>
                        <a:pt x="249631" y="5885"/>
                      </a:cubicBezTo>
                      <a:cubicBezTo>
                        <a:pt x="316154" y="18915"/>
                        <a:pt x="377876" y="47718"/>
                        <a:pt x="439255" y="74808"/>
                      </a:cubicBezTo>
                      <a:cubicBezTo>
                        <a:pt x="511264" y="106011"/>
                        <a:pt x="584644" y="132415"/>
                        <a:pt x="660082" y="154360"/>
                      </a:cubicBezTo>
                      <a:cubicBezTo>
                        <a:pt x="660082" y="154360"/>
                        <a:pt x="660082" y="154360"/>
                        <a:pt x="660082" y="154360"/>
                      </a:cubicBezTo>
                      <a:lnTo>
                        <a:pt x="660082" y="154360"/>
                      </a:lnTo>
                      <a:cubicBezTo>
                        <a:pt x="664197" y="155732"/>
                        <a:pt x="668655" y="156761"/>
                        <a:pt x="672770" y="158132"/>
                      </a:cubicBezTo>
                      <a:cubicBezTo>
                        <a:pt x="674827" y="158818"/>
                        <a:pt x="676199" y="160533"/>
                        <a:pt x="676542" y="162247"/>
                      </a:cubicBezTo>
                      <a:cubicBezTo>
                        <a:pt x="677913" y="164990"/>
                        <a:pt x="675856" y="168762"/>
                        <a:pt x="672084" y="16739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7" name="Google Shape;357;p2"/>
                <p:cNvSpPr/>
                <p:nvPr/>
              </p:nvSpPr>
              <p:spPr>
                <a:xfrm>
                  <a:off x="3956304" y="4848293"/>
                  <a:ext cx="656620" cy="114498"/>
                </a:xfrm>
                <a:custGeom>
                  <a:rect b="b" l="l" r="r" t="t"/>
                  <a:pathLst>
                    <a:path extrusionOk="0" h="114498" w="656620">
                      <a:moveTo>
                        <a:pt x="649453" y="62720"/>
                      </a:moveTo>
                      <a:cubicBezTo>
                        <a:pt x="629222" y="56548"/>
                        <a:pt x="608648" y="50376"/>
                        <a:pt x="587731" y="44890"/>
                      </a:cubicBezTo>
                      <a:cubicBezTo>
                        <a:pt x="578129" y="42490"/>
                        <a:pt x="568528" y="39746"/>
                        <a:pt x="558927" y="37689"/>
                      </a:cubicBezTo>
                      <a:cubicBezTo>
                        <a:pt x="547268" y="34946"/>
                        <a:pt x="535267" y="32203"/>
                        <a:pt x="523608" y="29459"/>
                      </a:cubicBezTo>
                      <a:cubicBezTo>
                        <a:pt x="523608" y="29459"/>
                        <a:pt x="523608" y="29459"/>
                        <a:pt x="523608" y="29459"/>
                      </a:cubicBezTo>
                      <a:cubicBezTo>
                        <a:pt x="442341" y="12314"/>
                        <a:pt x="359359" y="4427"/>
                        <a:pt x="276720" y="15058"/>
                      </a:cubicBezTo>
                      <a:cubicBezTo>
                        <a:pt x="178994" y="27402"/>
                        <a:pt x="89497" y="67178"/>
                        <a:pt x="4115" y="114499"/>
                      </a:cubicBezTo>
                      <a:cubicBezTo>
                        <a:pt x="2400" y="111412"/>
                        <a:pt x="1029" y="108326"/>
                        <a:pt x="0" y="105240"/>
                      </a:cubicBezTo>
                      <a:cubicBezTo>
                        <a:pt x="86411" y="57234"/>
                        <a:pt x="176936" y="17458"/>
                        <a:pt x="275692" y="4771"/>
                      </a:cubicBezTo>
                      <a:cubicBezTo>
                        <a:pt x="400850" y="-11003"/>
                        <a:pt x="527037" y="14372"/>
                        <a:pt x="646367" y="51062"/>
                      </a:cubicBezTo>
                      <a:cubicBezTo>
                        <a:pt x="648767" y="51748"/>
                        <a:pt x="651167" y="52433"/>
                        <a:pt x="653567" y="53119"/>
                      </a:cubicBezTo>
                      <a:cubicBezTo>
                        <a:pt x="659740" y="55520"/>
                        <a:pt x="655625" y="64778"/>
                        <a:pt x="649453" y="6272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8" name="Google Shape;358;p2"/>
                <p:cNvSpPr/>
                <p:nvPr/>
              </p:nvSpPr>
              <p:spPr>
                <a:xfrm>
                  <a:off x="3942245" y="4670563"/>
                  <a:ext cx="716060" cy="232425"/>
                </a:xfrm>
                <a:custGeom>
                  <a:rect b="b" l="l" r="r" t="t"/>
                  <a:pathLst>
                    <a:path extrusionOk="0" h="232425" w="716060">
                      <a:moveTo>
                        <a:pt x="712203" y="232221"/>
                      </a:moveTo>
                      <a:cubicBezTo>
                        <a:pt x="710832" y="232564"/>
                        <a:pt x="709460" y="232564"/>
                        <a:pt x="707746" y="231535"/>
                      </a:cubicBezTo>
                      <a:cubicBezTo>
                        <a:pt x="703631" y="229135"/>
                        <a:pt x="699516" y="226734"/>
                        <a:pt x="695401" y="224334"/>
                      </a:cubicBezTo>
                      <a:lnTo>
                        <a:pt x="695401" y="224334"/>
                      </a:lnTo>
                      <a:lnTo>
                        <a:pt x="695401" y="224334"/>
                      </a:lnTo>
                      <a:cubicBezTo>
                        <a:pt x="581216" y="157811"/>
                        <a:pt x="460858" y="101919"/>
                        <a:pt x="336042" y="58370"/>
                      </a:cubicBezTo>
                      <a:cubicBezTo>
                        <a:pt x="230772" y="21680"/>
                        <a:pt x="109385" y="-10553"/>
                        <a:pt x="2057" y="25452"/>
                      </a:cubicBezTo>
                      <a:cubicBezTo>
                        <a:pt x="1372" y="22366"/>
                        <a:pt x="686" y="18937"/>
                        <a:pt x="0" y="15850"/>
                      </a:cubicBezTo>
                      <a:cubicBezTo>
                        <a:pt x="100813" y="-17411"/>
                        <a:pt x="213627" y="6935"/>
                        <a:pt x="314096" y="40539"/>
                      </a:cubicBezTo>
                      <a:cubicBezTo>
                        <a:pt x="428625" y="78944"/>
                        <a:pt x="539725" y="127636"/>
                        <a:pt x="645681" y="185243"/>
                      </a:cubicBezTo>
                      <a:cubicBezTo>
                        <a:pt x="666598" y="196559"/>
                        <a:pt x="687172" y="208218"/>
                        <a:pt x="707403" y="220219"/>
                      </a:cubicBezTo>
                      <a:cubicBezTo>
                        <a:pt x="709460" y="221590"/>
                        <a:pt x="711860" y="222619"/>
                        <a:pt x="713918" y="223991"/>
                      </a:cubicBezTo>
                      <a:cubicBezTo>
                        <a:pt x="715632" y="225019"/>
                        <a:pt x="716318" y="226391"/>
                        <a:pt x="715975" y="227763"/>
                      </a:cubicBezTo>
                      <a:cubicBezTo>
                        <a:pt x="715975" y="229477"/>
                        <a:pt x="714261" y="231535"/>
                        <a:pt x="712203" y="23222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9" name="Google Shape;359;p2"/>
                <p:cNvSpPr/>
                <p:nvPr/>
              </p:nvSpPr>
              <p:spPr>
                <a:xfrm>
                  <a:off x="4031056" y="4876025"/>
                  <a:ext cx="483832" cy="148831"/>
                </a:xfrm>
                <a:custGeom>
                  <a:rect b="b" l="l" r="r" t="t"/>
                  <a:pathLst>
                    <a:path extrusionOk="0" h="148831" w="483832">
                      <a:moveTo>
                        <a:pt x="478689" y="15100"/>
                      </a:moveTo>
                      <a:cubicBezTo>
                        <a:pt x="458457" y="12357"/>
                        <a:pt x="438912" y="10643"/>
                        <a:pt x="419024" y="10300"/>
                      </a:cubicBezTo>
                      <a:cubicBezTo>
                        <a:pt x="272948" y="7900"/>
                        <a:pt x="138189" y="72707"/>
                        <a:pt x="13373" y="148831"/>
                      </a:cubicBezTo>
                      <a:cubicBezTo>
                        <a:pt x="8915" y="147803"/>
                        <a:pt x="4458" y="146774"/>
                        <a:pt x="0" y="145402"/>
                      </a:cubicBezTo>
                      <a:cubicBezTo>
                        <a:pt x="136817" y="61049"/>
                        <a:pt x="285979" y="-10960"/>
                        <a:pt x="448513" y="1384"/>
                      </a:cubicBezTo>
                      <a:cubicBezTo>
                        <a:pt x="448513" y="1384"/>
                        <a:pt x="448513" y="1384"/>
                        <a:pt x="448513" y="1384"/>
                      </a:cubicBezTo>
                      <a:cubicBezTo>
                        <a:pt x="458800" y="2070"/>
                        <a:pt x="469430" y="3442"/>
                        <a:pt x="479717" y="4813"/>
                      </a:cubicBezTo>
                      <a:cubicBezTo>
                        <a:pt x="482460" y="5156"/>
                        <a:pt x="483832" y="7214"/>
                        <a:pt x="483832" y="9271"/>
                      </a:cubicBezTo>
                      <a:cubicBezTo>
                        <a:pt x="483832" y="9957"/>
                        <a:pt x="483832" y="10643"/>
                        <a:pt x="483489" y="11329"/>
                      </a:cubicBezTo>
                      <a:cubicBezTo>
                        <a:pt x="483489" y="14072"/>
                        <a:pt x="481432" y="15443"/>
                        <a:pt x="478689" y="1510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360" name="Google Shape;360;p2"/>
              <p:cNvSpPr/>
              <p:nvPr/>
            </p:nvSpPr>
            <p:spPr>
              <a:xfrm>
                <a:off x="4067180" y="4853063"/>
                <a:ext cx="665822" cy="695331"/>
              </a:xfrm>
              <a:custGeom>
                <a:rect b="b" l="l" r="r" t="t"/>
                <a:pathLst>
                  <a:path extrusionOk="0" h="695331" w="665822">
                    <a:moveTo>
                      <a:pt x="389072" y="677570"/>
                    </a:moveTo>
                    <a:cubicBezTo>
                      <a:pt x="365755" y="683399"/>
                      <a:pt x="342095" y="686143"/>
                      <a:pt x="318435" y="689229"/>
                    </a:cubicBezTo>
                    <a:cubicBezTo>
                      <a:pt x="281058" y="693686"/>
                      <a:pt x="252255" y="699859"/>
                      <a:pt x="223794" y="690257"/>
                    </a:cubicBezTo>
                    <a:cubicBezTo>
                      <a:pt x="219679" y="688886"/>
                      <a:pt x="215565" y="687171"/>
                      <a:pt x="211793" y="685114"/>
                    </a:cubicBezTo>
                    <a:cubicBezTo>
                      <a:pt x="204592" y="681685"/>
                      <a:pt x="197391" y="676884"/>
                      <a:pt x="190190" y="670712"/>
                    </a:cubicBezTo>
                    <a:cubicBezTo>
                      <a:pt x="156243" y="642938"/>
                      <a:pt x="157957" y="610705"/>
                      <a:pt x="153500" y="579501"/>
                    </a:cubicBezTo>
                    <a:cubicBezTo>
                      <a:pt x="153157" y="576072"/>
                      <a:pt x="152471" y="572643"/>
                      <a:pt x="151785" y="569214"/>
                    </a:cubicBezTo>
                    <a:cubicBezTo>
                      <a:pt x="148699" y="553440"/>
                      <a:pt x="142870" y="537667"/>
                      <a:pt x="129154" y="522923"/>
                    </a:cubicBezTo>
                    <a:cubicBezTo>
                      <a:pt x="121267" y="514693"/>
                      <a:pt x="112695" y="507149"/>
                      <a:pt x="103779" y="500291"/>
                    </a:cubicBezTo>
                    <a:cubicBezTo>
                      <a:pt x="100693" y="497891"/>
                      <a:pt x="97607" y="495491"/>
                      <a:pt x="94178" y="493090"/>
                    </a:cubicBezTo>
                    <a:cubicBezTo>
                      <a:pt x="78062" y="481088"/>
                      <a:pt x="61602" y="469773"/>
                      <a:pt x="47544" y="455028"/>
                    </a:cubicBezTo>
                    <a:cubicBezTo>
                      <a:pt x="35199" y="441655"/>
                      <a:pt x="25255" y="428968"/>
                      <a:pt x="18054" y="416966"/>
                    </a:cubicBezTo>
                    <a:cubicBezTo>
                      <a:pt x="16340" y="413880"/>
                      <a:pt x="14625" y="410794"/>
                      <a:pt x="12911" y="408051"/>
                    </a:cubicBezTo>
                    <a:cubicBezTo>
                      <a:pt x="-805" y="381647"/>
                      <a:pt x="-2863" y="357644"/>
                      <a:pt x="3309" y="336042"/>
                    </a:cubicBezTo>
                    <a:cubicBezTo>
                      <a:pt x="4338" y="332270"/>
                      <a:pt x="5710" y="328841"/>
                      <a:pt x="7081" y="325069"/>
                    </a:cubicBezTo>
                    <a:cubicBezTo>
                      <a:pt x="38628" y="250660"/>
                      <a:pt x="166873" y="205054"/>
                      <a:pt x="232024" y="171793"/>
                    </a:cubicBezTo>
                    <a:cubicBezTo>
                      <a:pt x="280373" y="147447"/>
                      <a:pt x="320149" y="109385"/>
                      <a:pt x="366098" y="80582"/>
                    </a:cubicBezTo>
                    <a:cubicBezTo>
                      <a:pt x="380157" y="71666"/>
                      <a:pt x="416847" y="53492"/>
                      <a:pt x="459366" y="36690"/>
                    </a:cubicBezTo>
                    <a:cubicBezTo>
                      <a:pt x="478226" y="29147"/>
                      <a:pt x="498457" y="21945"/>
                      <a:pt x="518345" y="16116"/>
                    </a:cubicBezTo>
                    <a:lnTo>
                      <a:pt x="518345" y="16116"/>
                    </a:lnTo>
                    <a:cubicBezTo>
                      <a:pt x="530690" y="12344"/>
                      <a:pt x="542691" y="9258"/>
                      <a:pt x="554693" y="6515"/>
                    </a:cubicBezTo>
                    <a:cubicBezTo>
                      <a:pt x="561551" y="5144"/>
                      <a:pt x="568409" y="3772"/>
                      <a:pt x="574924" y="2743"/>
                    </a:cubicBezTo>
                    <a:cubicBezTo>
                      <a:pt x="574924" y="2743"/>
                      <a:pt x="574924" y="2743"/>
                      <a:pt x="574924" y="2743"/>
                    </a:cubicBezTo>
                    <a:cubicBezTo>
                      <a:pt x="577667" y="2400"/>
                      <a:pt x="580067" y="2057"/>
                      <a:pt x="582810" y="1715"/>
                    </a:cubicBezTo>
                    <a:cubicBezTo>
                      <a:pt x="582810" y="1715"/>
                      <a:pt x="582810" y="1715"/>
                      <a:pt x="582810" y="1715"/>
                    </a:cubicBezTo>
                    <a:cubicBezTo>
                      <a:pt x="591726" y="686"/>
                      <a:pt x="600641" y="0"/>
                      <a:pt x="608528" y="0"/>
                    </a:cubicBezTo>
                    <a:cubicBezTo>
                      <a:pt x="616072" y="0"/>
                      <a:pt x="622930" y="686"/>
                      <a:pt x="629102" y="2057"/>
                    </a:cubicBezTo>
                    <a:cubicBezTo>
                      <a:pt x="656534" y="7544"/>
                      <a:pt x="671622" y="25718"/>
                      <a:pt x="663735" y="63093"/>
                    </a:cubicBezTo>
                    <a:cubicBezTo>
                      <a:pt x="663049" y="66522"/>
                      <a:pt x="662363" y="69608"/>
                      <a:pt x="661335" y="73380"/>
                    </a:cubicBezTo>
                    <a:cubicBezTo>
                      <a:pt x="658934" y="81267"/>
                      <a:pt x="655848" y="88811"/>
                      <a:pt x="652076" y="96012"/>
                    </a:cubicBezTo>
                    <a:cubicBezTo>
                      <a:pt x="651048" y="98069"/>
                      <a:pt x="650019" y="100469"/>
                      <a:pt x="648647" y="102527"/>
                    </a:cubicBezTo>
                    <a:cubicBezTo>
                      <a:pt x="646590" y="106299"/>
                      <a:pt x="644190" y="110071"/>
                      <a:pt x="642132" y="113843"/>
                    </a:cubicBezTo>
                    <a:cubicBezTo>
                      <a:pt x="631502" y="130988"/>
                      <a:pt x="619158" y="147790"/>
                      <a:pt x="609557" y="165620"/>
                    </a:cubicBezTo>
                    <a:cubicBezTo>
                      <a:pt x="599270" y="185509"/>
                      <a:pt x="593097" y="205054"/>
                      <a:pt x="590011" y="224942"/>
                    </a:cubicBezTo>
                    <a:cubicBezTo>
                      <a:pt x="588297" y="235572"/>
                      <a:pt x="587268" y="246545"/>
                      <a:pt x="586925" y="257175"/>
                    </a:cubicBezTo>
                    <a:cubicBezTo>
                      <a:pt x="586582" y="263690"/>
                      <a:pt x="586582" y="270205"/>
                      <a:pt x="586925" y="276720"/>
                    </a:cubicBezTo>
                    <a:cubicBezTo>
                      <a:pt x="587611" y="296951"/>
                      <a:pt x="589668" y="317183"/>
                      <a:pt x="592069" y="337413"/>
                    </a:cubicBezTo>
                    <a:cubicBezTo>
                      <a:pt x="594469" y="357644"/>
                      <a:pt x="596526" y="377876"/>
                      <a:pt x="597555" y="398450"/>
                    </a:cubicBezTo>
                    <a:cubicBezTo>
                      <a:pt x="598584" y="421081"/>
                      <a:pt x="597898" y="444056"/>
                      <a:pt x="593097" y="467030"/>
                    </a:cubicBezTo>
                    <a:cubicBezTo>
                      <a:pt x="590354" y="480746"/>
                      <a:pt x="585897" y="494804"/>
                      <a:pt x="580067" y="508178"/>
                    </a:cubicBezTo>
                    <a:cubicBezTo>
                      <a:pt x="572523" y="526008"/>
                      <a:pt x="562922" y="543153"/>
                      <a:pt x="551607" y="559270"/>
                    </a:cubicBezTo>
                    <a:cubicBezTo>
                      <a:pt x="524517" y="597674"/>
                      <a:pt x="487827" y="630936"/>
                      <a:pt x="447365" y="653567"/>
                    </a:cubicBezTo>
                    <a:cubicBezTo>
                      <a:pt x="438792" y="658368"/>
                      <a:pt x="429877" y="662483"/>
                      <a:pt x="420962" y="666254"/>
                    </a:cubicBezTo>
                    <a:cubicBezTo>
                      <a:pt x="411018" y="671055"/>
                      <a:pt x="400045" y="674827"/>
                      <a:pt x="389072" y="67757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1" name="Google Shape;361;p2"/>
              <p:cNvSpPr/>
              <p:nvPr/>
            </p:nvSpPr>
            <p:spPr>
              <a:xfrm>
                <a:off x="4070146" y="4839273"/>
                <a:ext cx="602762" cy="349832"/>
              </a:xfrm>
              <a:custGeom>
                <a:rect b="b" l="l" r="r" t="t"/>
                <a:pathLst>
                  <a:path extrusionOk="0" h="349832" w="602762">
                    <a:moveTo>
                      <a:pt x="0" y="349833"/>
                    </a:moveTo>
                    <a:cubicBezTo>
                      <a:pt x="1029" y="346060"/>
                      <a:pt x="2400" y="342631"/>
                      <a:pt x="3772" y="338860"/>
                    </a:cubicBezTo>
                    <a:cubicBezTo>
                      <a:pt x="112814" y="319314"/>
                      <a:pt x="216713" y="273709"/>
                      <a:pt x="304495" y="204786"/>
                    </a:cubicBezTo>
                    <a:cubicBezTo>
                      <a:pt x="375132" y="148893"/>
                      <a:pt x="436169" y="73112"/>
                      <a:pt x="515379" y="29907"/>
                    </a:cubicBezTo>
                    <a:lnTo>
                      <a:pt x="515379" y="29907"/>
                    </a:lnTo>
                    <a:cubicBezTo>
                      <a:pt x="540753" y="16191"/>
                      <a:pt x="567500" y="5561"/>
                      <a:pt x="597332" y="75"/>
                    </a:cubicBezTo>
                    <a:cubicBezTo>
                      <a:pt x="603847" y="-954"/>
                      <a:pt x="604876" y="8990"/>
                      <a:pt x="598361" y="10018"/>
                    </a:cubicBezTo>
                    <a:cubicBezTo>
                      <a:pt x="589445" y="11733"/>
                      <a:pt x="580530" y="13791"/>
                      <a:pt x="571957" y="16533"/>
                    </a:cubicBezTo>
                    <a:cubicBezTo>
                      <a:pt x="571957" y="16533"/>
                      <a:pt x="571957" y="16533"/>
                      <a:pt x="571957" y="16533"/>
                    </a:cubicBezTo>
                    <a:cubicBezTo>
                      <a:pt x="454685" y="51852"/>
                      <a:pt x="378561" y="166381"/>
                      <a:pt x="281178" y="234618"/>
                    </a:cubicBezTo>
                    <a:cubicBezTo>
                      <a:pt x="197510" y="293940"/>
                      <a:pt x="100813" y="332688"/>
                      <a:pt x="0" y="349833"/>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2" name="Google Shape;362;p2"/>
              <p:cNvSpPr/>
              <p:nvPr/>
            </p:nvSpPr>
            <p:spPr>
              <a:xfrm>
                <a:off x="4079748" y="4860382"/>
                <a:ext cx="597674" cy="409647"/>
              </a:xfrm>
              <a:custGeom>
                <a:rect b="b" l="l" r="r" t="t"/>
                <a:pathLst>
                  <a:path extrusionOk="0" h="409647" w="597674">
                    <a:moveTo>
                      <a:pt x="5144" y="409648"/>
                    </a:moveTo>
                    <a:cubicBezTo>
                      <a:pt x="3429" y="406562"/>
                      <a:pt x="1715" y="403476"/>
                      <a:pt x="0" y="400733"/>
                    </a:cubicBezTo>
                    <a:cubicBezTo>
                      <a:pt x="59322" y="382902"/>
                      <a:pt x="118643" y="364728"/>
                      <a:pt x="174536" y="337982"/>
                    </a:cubicBezTo>
                    <a:cubicBezTo>
                      <a:pt x="234544" y="309521"/>
                      <a:pt x="284950" y="270431"/>
                      <a:pt x="329870" y="221739"/>
                    </a:cubicBezTo>
                    <a:cubicBezTo>
                      <a:pt x="387820" y="159331"/>
                      <a:pt x="440284" y="86636"/>
                      <a:pt x="510578" y="38973"/>
                    </a:cubicBezTo>
                    <a:cubicBezTo>
                      <a:pt x="521551" y="31772"/>
                      <a:pt x="532867" y="24914"/>
                      <a:pt x="544525" y="19085"/>
                    </a:cubicBezTo>
                    <a:cubicBezTo>
                      <a:pt x="556184" y="12912"/>
                      <a:pt x="568871" y="7769"/>
                      <a:pt x="581558" y="3311"/>
                    </a:cubicBezTo>
                    <a:cubicBezTo>
                      <a:pt x="584645" y="2282"/>
                      <a:pt x="587731" y="1254"/>
                      <a:pt x="590817" y="225"/>
                    </a:cubicBezTo>
                    <a:cubicBezTo>
                      <a:pt x="592188" y="-118"/>
                      <a:pt x="593560" y="-118"/>
                      <a:pt x="594589" y="568"/>
                    </a:cubicBezTo>
                    <a:cubicBezTo>
                      <a:pt x="596646" y="1597"/>
                      <a:pt x="597675" y="3654"/>
                      <a:pt x="597675" y="5369"/>
                    </a:cubicBezTo>
                    <a:cubicBezTo>
                      <a:pt x="597675" y="7083"/>
                      <a:pt x="596646" y="8798"/>
                      <a:pt x="594589" y="9483"/>
                    </a:cubicBezTo>
                    <a:cubicBezTo>
                      <a:pt x="593217" y="9827"/>
                      <a:pt x="591845" y="10169"/>
                      <a:pt x="590474" y="10855"/>
                    </a:cubicBezTo>
                    <a:cubicBezTo>
                      <a:pt x="576072" y="15656"/>
                      <a:pt x="562013" y="21142"/>
                      <a:pt x="548983" y="28000"/>
                    </a:cubicBezTo>
                    <a:cubicBezTo>
                      <a:pt x="542125" y="31429"/>
                      <a:pt x="535610" y="35201"/>
                      <a:pt x="529095" y="38973"/>
                    </a:cubicBezTo>
                    <a:cubicBezTo>
                      <a:pt x="442341" y="91437"/>
                      <a:pt x="384391" y="182991"/>
                      <a:pt x="312382" y="253628"/>
                    </a:cubicBezTo>
                    <a:cubicBezTo>
                      <a:pt x="227686" y="337639"/>
                      <a:pt x="117272" y="375701"/>
                      <a:pt x="5144" y="409648"/>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3" name="Google Shape;363;p2"/>
              <p:cNvSpPr/>
              <p:nvPr/>
            </p:nvSpPr>
            <p:spPr>
              <a:xfrm>
                <a:off x="4161015" y="4872449"/>
                <a:ext cx="542640" cy="480562"/>
              </a:xfrm>
              <a:custGeom>
                <a:rect b="b" l="l" r="r" t="t"/>
                <a:pathLst>
                  <a:path extrusionOk="0" h="480562" w="542640">
                    <a:moveTo>
                      <a:pt x="9601" y="480562"/>
                    </a:moveTo>
                    <a:cubicBezTo>
                      <a:pt x="6515" y="478162"/>
                      <a:pt x="3429" y="475762"/>
                      <a:pt x="0" y="473361"/>
                    </a:cubicBezTo>
                    <a:cubicBezTo>
                      <a:pt x="109385" y="430156"/>
                      <a:pt x="208140" y="361233"/>
                      <a:pt x="284950" y="271393"/>
                    </a:cubicBezTo>
                    <a:cubicBezTo>
                      <a:pt x="364845" y="178125"/>
                      <a:pt x="420053" y="55709"/>
                      <a:pt x="535953" y="502"/>
                    </a:cubicBezTo>
                    <a:cubicBezTo>
                      <a:pt x="541782" y="-2241"/>
                      <a:pt x="545554" y="7017"/>
                      <a:pt x="539725" y="9761"/>
                    </a:cubicBezTo>
                    <a:cubicBezTo>
                      <a:pt x="415595" y="68739"/>
                      <a:pt x="360045" y="207957"/>
                      <a:pt x="269519" y="303626"/>
                    </a:cubicBezTo>
                    <a:cubicBezTo>
                      <a:pt x="196825" y="380778"/>
                      <a:pt x="107671" y="441129"/>
                      <a:pt x="9601" y="48056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4" name="Google Shape;364;p2"/>
              <p:cNvSpPr/>
              <p:nvPr/>
            </p:nvSpPr>
            <p:spPr>
              <a:xfrm>
                <a:off x="4218622" y="4887867"/>
                <a:ext cx="484602" cy="544697"/>
              </a:xfrm>
              <a:custGeom>
                <a:rect b="b" l="l" r="r" t="t"/>
                <a:pathLst>
                  <a:path extrusionOk="0" h="544697" w="484602">
                    <a:moveTo>
                      <a:pt x="1715" y="544698"/>
                    </a:moveTo>
                    <a:cubicBezTo>
                      <a:pt x="1372" y="541269"/>
                      <a:pt x="686" y="537840"/>
                      <a:pt x="0" y="534411"/>
                    </a:cubicBezTo>
                    <a:cubicBezTo>
                      <a:pt x="98069" y="498749"/>
                      <a:pt x="188595" y="447657"/>
                      <a:pt x="243116" y="352330"/>
                    </a:cubicBezTo>
                    <a:cubicBezTo>
                      <a:pt x="277406" y="292323"/>
                      <a:pt x="303809" y="228543"/>
                      <a:pt x="341186" y="169908"/>
                    </a:cubicBezTo>
                    <a:cubicBezTo>
                      <a:pt x="379933" y="109215"/>
                      <a:pt x="424853" y="52979"/>
                      <a:pt x="475259" y="1544"/>
                    </a:cubicBezTo>
                    <a:cubicBezTo>
                      <a:pt x="479717" y="-2914"/>
                      <a:pt x="487947" y="3258"/>
                      <a:pt x="483146" y="7716"/>
                    </a:cubicBezTo>
                    <a:cubicBezTo>
                      <a:pt x="429997" y="62237"/>
                      <a:pt x="382334" y="122244"/>
                      <a:pt x="342214" y="187053"/>
                    </a:cubicBezTo>
                    <a:cubicBezTo>
                      <a:pt x="303809" y="249117"/>
                      <a:pt x="278092" y="318384"/>
                      <a:pt x="238316" y="379420"/>
                    </a:cubicBezTo>
                    <a:cubicBezTo>
                      <a:pt x="183109" y="464459"/>
                      <a:pt x="94640" y="511436"/>
                      <a:pt x="1715" y="544698"/>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5" name="Google Shape;365;p2"/>
              <p:cNvSpPr/>
              <p:nvPr/>
            </p:nvSpPr>
            <p:spPr>
              <a:xfrm>
                <a:off x="4278630" y="4945682"/>
                <a:ext cx="441783" cy="597638"/>
              </a:xfrm>
              <a:custGeom>
                <a:rect b="b" l="l" r="r" t="t"/>
                <a:pathLst>
                  <a:path extrusionOk="0" h="597638" w="441783">
                    <a:moveTo>
                      <a:pt x="12002" y="597639"/>
                    </a:moveTo>
                    <a:cubicBezTo>
                      <a:pt x="7887" y="596267"/>
                      <a:pt x="3772" y="594553"/>
                      <a:pt x="0" y="592495"/>
                    </a:cubicBezTo>
                    <a:cubicBezTo>
                      <a:pt x="86411" y="545518"/>
                      <a:pt x="163563" y="484139"/>
                      <a:pt x="206426" y="393270"/>
                    </a:cubicBezTo>
                    <a:cubicBezTo>
                      <a:pt x="239687" y="322290"/>
                      <a:pt x="260947" y="247195"/>
                      <a:pt x="300038" y="178615"/>
                    </a:cubicBezTo>
                    <a:cubicBezTo>
                      <a:pt x="336728" y="114150"/>
                      <a:pt x="380962" y="54828"/>
                      <a:pt x="432397" y="1679"/>
                    </a:cubicBezTo>
                    <a:cubicBezTo>
                      <a:pt x="435483" y="-1750"/>
                      <a:pt x="440627" y="650"/>
                      <a:pt x="441655" y="3736"/>
                    </a:cubicBezTo>
                    <a:cubicBezTo>
                      <a:pt x="441998" y="5108"/>
                      <a:pt x="441655" y="6479"/>
                      <a:pt x="440627" y="7851"/>
                    </a:cubicBezTo>
                    <a:cubicBezTo>
                      <a:pt x="439941" y="8537"/>
                      <a:pt x="439255" y="9565"/>
                      <a:pt x="438569" y="10251"/>
                    </a:cubicBezTo>
                    <a:cubicBezTo>
                      <a:pt x="383019" y="68544"/>
                      <a:pt x="335356" y="133695"/>
                      <a:pt x="297637" y="205018"/>
                    </a:cubicBezTo>
                    <a:cubicBezTo>
                      <a:pt x="259575" y="276684"/>
                      <a:pt x="241402" y="357609"/>
                      <a:pt x="200597" y="427218"/>
                    </a:cubicBezTo>
                    <a:cubicBezTo>
                      <a:pt x="155677" y="502313"/>
                      <a:pt x="87440" y="555462"/>
                      <a:pt x="12002" y="59763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6" name="Google Shape;366;p2"/>
              <p:cNvSpPr/>
              <p:nvPr/>
            </p:nvSpPr>
            <p:spPr>
              <a:xfrm>
                <a:off x="4489170" y="4972710"/>
                <a:ext cx="237597" cy="546607"/>
              </a:xfrm>
              <a:custGeom>
                <a:rect b="b" l="l" r="r" t="t"/>
                <a:pathLst>
                  <a:path extrusionOk="0" h="546607" w="237597">
                    <a:moveTo>
                      <a:pt x="0" y="546608"/>
                    </a:moveTo>
                    <a:cubicBezTo>
                      <a:pt x="39434" y="504774"/>
                      <a:pt x="69266" y="452996"/>
                      <a:pt x="86068" y="395389"/>
                    </a:cubicBezTo>
                    <a:cubicBezTo>
                      <a:pt x="106299" y="325094"/>
                      <a:pt x="115214" y="252400"/>
                      <a:pt x="138531" y="182448"/>
                    </a:cubicBezTo>
                    <a:cubicBezTo>
                      <a:pt x="147104" y="156044"/>
                      <a:pt x="157391" y="130327"/>
                      <a:pt x="169050" y="105296"/>
                    </a:cubicBezTo>
                    <a:cubicBezTo>
                      <a:pt x="185852" y="69291"/>
                      <a:pt x="205397" y="34658"/>
                      <a:pt x="228714" y="2083"/>
                    </a:cubicBezTo>
                    <a:cubicBezTo>
                      <a:pt x="232486" y="-3404"/>
                      <a:pt x="240373" y="3111"/>
                      <a:pt x="236601" y="8255"/>
                    </a:cubicBezTo>
                    <a:cubicBezTo>
                      <a:pt x="207797" y="48717"/>
                      <a:pt x="184823" y="92265"/>
                      <a:pt x="165963" y="137528"/>
                    </a:cubicBezTo>
                    <a:cubicBezTo>
                      <a:pt x="154305" y="165989"/>
                      <a:pt x="144361" y="195478"/>
                      <a:pt x="136131" y="225311"/>
                    </a:cubicBezTo>
                    <a:cubicBezTo>
                      <a:pt x="115900" y="298005"/>
                      <a:pt x="108699" y="374815"/>
                      <a:pt x="79896" y="445109"/>
                    </a:cubicBezTo>
                    <a:cubicBezTo>
                      <a:pt x="66522" y="477342"/>
                      <a:pt x="48692" y="507174"/>
                      <a:pt x="26746" y="533578"/>
                    </a:cubicBezTo>
                    <a:cubicBezTo>
                      <a:pt x="17488" y="538721"/>
                      <a:pt x="8915" y="542836"/>
                      <a:pt x="0" y="546608"/>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7" name="Google Shape;367;p2"/>
              <p:cNvSpPr/>
              <p:nvPr/>
            </p:nvSpPr>
            <p:spPr>
              <a:xfrm>
                <a:off x="4619472" y="5037466"/>
                <a:ext cx="88060" cy="374867"/>
              </a:xfrm>
              <a:custGeom>
                <a:rect b="b" l="l" r="r" t="t"/>
                <a:pathLst>
                  <a:path extrusionOk="0" h="374867" w="88060">
                    <a:moveTo>
                      <a:pt x="0" y="374867"/>
                    </a:moveTo>
                    <a:cubicBezTo>
                      <a:pt x="14402" y="340235"/>
                      <a:pt x="24689" y="303887"/>
                      <a:pt x="30518" y="266511"/>
                    </a:cubicBezTo>
                    <a:cubicBezTo>
                      <a:pt x="36005" y="229478"/>
                      <a:pt x="37376" y="191073"/>
                      <a:pt x="40462" y="153354"/>
                    </a:cubicBezTo>
                    <a:cubicBezTo>
                      <a:pt x="44577" y="101233"/>
                      <a:pt x="52121" y="49798"/>
                      <a:pt x="78181" y="2821"/>
                    </a:cubicBezTo>
                    <a:cubicBezTo>
                      <a:pt x="81267" y="-3009"/>
                      <a:pt x="90525" y="1106"/>
                      <a:pt x="87440" y="6936"/>
                    </a:cubicBezTo>
                    <a:cubicBezTo>
                      <a:pt x="51778" y="70715"/>
                      <a:pt x="51092" y="143067"/>
                      <a:pt x="45948" y="214390"/>
                    </a:cubicBezTo>
                    <a:cubicBezTo>
                      <a:pt x="43891" y="242851"/>
                      <a:pt x="40805" y="271311"/>
                      <a:pt x="34976" y="299087"/>
                    </a:cubicBezTo>
                    <a:cubicBezTo>
                      <a:pt x="33261" y="307659"/>
                      <a:pt x="30861" y="315888"/>
                      <a:pt x="28803" y="324118"/>
                    </a:cubicBezTo>
                    <a:cubicBezTo>
                      <a:pt x="21260" y="341606"/>
                      <a:pt x="11658" y="358751"/>
                      <a:pt x="0" y="374867"/>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368" name="Google Shape;368;p2"/>
              <p:cNvGrpSpPr/>
              <p:nvPr/>
            </p:nvGrpSpPr>
            <p:grpSpPr>
              <a:xfrm>
                <a:off x="4642541" y="4895848"/>
                <a:ext cx="658468" cy="817285"/>
                <a:chOff x="4642541" y="4895848"/>
                <a:chExt cx="658468" cy="817285"/>
              </a:xfrm>
            </p:grpSpPr>
            <p:sp>
              <p:nvSpPr>
                <p:cNvPr id="369" name="Google Shape;369;p2"/>
                <p:cNvSpPr/>
                <p:nvPr/>
              </p:nvSpPr>
              <p:spPr>
                <a:xfrm>
                  <a:off x="4642541" y="4900919"/>
                  <a:ext cx="658468" cy="812214"/>
                </a:xfrm>
                <a:custGeom>
                  <a:rect b="b" l="l" r="r" t="t"/>
                  <a:pathLst>
                    <a:path extrusionOk="0" h="812214" w="658468">
                      <a:moveTo>
                        <a:pt x="374352" y="802536"/>
                      </a:moveTo>
                      <a:cubicBezTo>
                        <a:pt x="364065" y="793964"/>
                        <a:pt x="362008" y="779904"/>
                        <a:pt x="355150" y="767903"/>
                      </a:cubicBezTo>
                      <a:cubicBezTo>
                        <a:pt x="353093" y="764474"/>
                        <a:pt x="350692" y="761045"/>
                        <a:pt x="347263" y="758302"/>
                      </a:cubicBezTo>
                      <a:cubicBezTo>
                        <a:pt x="346920" y="757959"/>
                        <a:pt x="346920" y="757959"/>
                        <a:pt x="346578" y="757616"/>
                      </a:cubicBezTo>
                      <a:cubicBezTo>
                        <a:pt x="330118" y="744243"/>
                        <a:pt x="306115" y="743900"/>
                        <a:pt x="289656" y="728469"/>
                      </a:cubicBezTo>
                      <a:cubicBezTo>
                        <a:pt x="271825" y="712010"/>
                        <a:pt x="261538" y="688350"/>
                        <a:pt x="250566" y="665033"/>
                      </a:cubicBezTo>
                      <a:cubicBezTo>
                        <a:pt x="247479" y="658175"/>
                        <a:pt x="244050" y="651660"/>
                        <a:pt x="240279" y="645145"/>
                      </a:cubicBezTo>
                      <a:cubicBezTo>
                        <a:pt x="240279" y="645145"/>
                        <a:pt x="240279" y="645145"/>
                        <a:pt x="240279" y="645145"/>
                      </a:cubicBezTo>
                      <a:cubicBezTo>
                        <a:pt x="233078" y="632115"/>
                        <a:pt x="224848" y="619770"/>
                        <a:pt x="213875" y="609826"/>
                      </a:cubicBezTo>
                      <a:cubicBezTo>
                        <a:pt x="168955" y="569364"/>
                        <a:pt x="91803" y="573822"/>
                        <a:pt x="47912" y="537817"/>
                      </a:cubicBezTo>
                      <a:cubicBezTo>
                        <a:pt x="45511" y="535760"/>
                        <a:pt x="43454" y="533702"/>
                        <a:pt x="41054" y="531645"/>
                      </a:cubicBezTo>
                      <a:cubicBezTo>
                        <a:pt x="36253" y="526844"/>
                        <a:pt x="32138" y="521358"/>
                        <a:pt x="28709" y="515529"/>
                      </a:cubicBezTo>
                      <a:cubicBezTo>
                        <a:pt x="-2838" y="461007"/>
                        <a:pt x="41397" y="393799"/>
                        <a:pt x="37625" y="331049"/>
                      </a:cubicBezTo>
                      <a:cubicBezTo>
                        <a:pt x="33853" y="267955"/>
                        <a:pt x="-5238" y="211719"/>
                        <a:pt x="591" y="147597"/>
                      </a:cubicBezTo>
                      <a:cubicBezTo>
                        <a:pt x="3335" y="115364"/>
                        <a:pt x="16708" y="86218"/>
                        <a:pt x="36596" y="61872"/>
                      </a:cubicBezTo>
                      <a:cubicBezTo>
                        <a:pt x="41397" y="56043"/>
                        <a:pt x="46197" y="50556"/>
                        <a:pt x="51684" y="45413"/>
                      </a:cubicBezTo>
                      <a:lnTo>
                        <a:pt x="51684" y="45413"/>
                      </a:lnTo>
                      <a:cubicBezTo>
                        <a:pt x="57170" y="39584"/>
                        <a:pt x="63342" y="34440"/>
                        <a:pt x="69514" y="29639"/>
                      </a:cubicBezTo>
                      <a:cubicBezTo>
                        <a:pt x="70543" y="28953"/>
                        <a:pt x="71572" y="27925"/>
                        <a:pt x="72600" y="27239"/>
                      </a:cubicBezTo>
                      <a:cubicBezTo>
                        <a:pt x="72600" y="27239"/>
                        <a:pt x="72600" y="27239"/>
                        <a:pt x="72600" y="27239"/>
                      </a:cubicBezTo>
                      <a:cubicBezTo>
                        <a:pt x="78087" y="23124"/>
                        <a:pt x="83573" y="19010"/>
                        <a:pt x="89403" y="15581"/>
                      </a:cubicBezTo>
                      <a:cubicBezTo>
                        <a:pt x="90088" y="15237"/>
                        <a:pt x="90774" y="14552"/>
                        <a:pt x="91460" y="14209"/>
                      </a:cubicBezTo>
                      <a:cubicBezTo>
                        <a:pt x="95575" y="11466"/>
                        <a:pt x="100032" y="9065"/>
                        <a:pt x="104490" y="6665"/>
                      </a:cubicBezTo>
                      <a:cubicBezTo>
                        <a:pt x="106890" y="5294"/>
                        <a:pt x="109291" y="4265"/>
                        <a:pt x="111691" y="2893"/>
                      </a:cubicBezTo>
                      <a:cubicBezTo>
                        <a:pt x="115463" y="836"/>
                        <a:pt x="120264" y="-879"/>
                        <a:pt x="124378" y="493"/>
                      </a:cubicBezTo>
                      <a:cubicBezTo>
                        <a:pt x="128836" y="2207"/>
                        <a:pt x="131236" y="7008"/>
                        <a:pt x="132951" y="11466"/>
                      </a:cubicBezTo>
                      <a:cubicBezTo>
                        <a:pt x="150096" y="53985"/>
                        <a:pt x="176499" y="102334"/>
                        <a:pt x="202902" y="139710"/>
                      </a:cubicBezTo>
                      <a:cubicBezTo>
                        <a:pt x="224848" y="170914"/>
                        <a:pt x="254680" y="193889"/>
                        <a:pt x="286913" y="213434"/>
                      </a:cubicBezTo>
                      <a:cubicBezTo>
                        <a:pt x="343149" y="248067"/>
                        <a:pt x="419615" y="280642"/>
                        <a:pt x="488538" y="319733"/>
                      </a:cubicBezTo>
                      <a:cubicBezTo>
                        <a:pt x="574949" y="368424"/>
                        <a:pt x="668561" y="439748"/>
                        <a:pt x="657588" y="548447"/>
                      </a:cubicBezTo>
                      <a:lnTo>
                        <a:pt x="657588" y="548447"/>
                      </a:lnTo>
                      <a:cubicBezTo>
                        <a:pt x="657245" y="552562"/>
                        <a:pt x="656559" y="556677"/>
                        <a:pt x="655873" y="560792"/>
                      </a:cubicBezTo>
                      <a:cubicBezTo>
                        <a:pt x="655873" y="562163"/>
                        <a:pt x="655530" y="563192"/>
                        <a:pt x="655188" y="564221"/>
                      </a:cubicBezTo>
                      <a:cubicBezTo>
                        <a:pt x="651416" y="585137"/>
                        <a:pt x="643872" y="605711"/>
                        <a:pt x="633585" y="625599"/>
                      </a:cubicBezTo>
                      <a:cubicBezTo>
                        <a:pt x="631870" y="629372"/>
                        <a:pt x="629813" y="632801"/>
                        <a:pt x="627756" y="636572"/>
                      </a:cubicBezTo>
                      <a:cubicBezTo>
                        <a:pt x="609239" y="668805"/>
                        <a:pt x="583179" y="697608"/>
                        <a:pt x="554032" y="719211"/>
                      </a:cubicBezTo>
                      <a:cubicBezTo>
                        <a:pt x="551289" y="721269"/>
                        <a:pt x="548546" y="723326"/>
                        <a:pt x="545802" y="725040"/>
                      </a:cubicBezTo>
                      <a:cubicBezTo>
                        <a:pt x="539287" y="729498"/>
                        <a:pt x="532772" y="733270"/>
                        <a:pt x="525914" y="737042"/>
                      </a:cubicBezTo>
                      <a:cubicBezTo>
                        <a:pt x="487509" y="756930"/>
                        <a:pt x="420301" y="840255"/>
                        <a:pt x="374352" y="802536"/>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0" name="Google Shape;370;p2"/>
                <p:cNvSpPr/>
                <p:nvPr/>
              </p:nvSpPr>
              <p:spPr>
                <a:xfrm>
                  <a:off x="4763438" y="4935777"/>
                  <a:ext cx="536004" cy="529363"/>
                </a:xfrm>
                <a:custGeom>
                  <a:rect b="b" l="l" r="r" t="t"/>
                  <a:pathLst>
                    <a:path extrusionOk="0" h="529363" w="536004">
                      <a:moveTo>
                        <a:pt x="533604" y="529363"/>
                      </a:moveTo>
                      <a:cubicBezTo>
                        <a:pt x="475997" y="419978"/>
                        <a:pt x="361811" y="342483"/>
                        <a:pt x="255512" y="281446"/>
                      </a:cubicBezTo>
                      <a:cubicBezTo>
                        <a:pt x="189676" y="243727"/>
                        <a:pt x="116981" y="209780"/>
                        <a:pt x="59031" y="160746"/>
                      </a:cubicBezTo>
                      <a:cubicBezTo>
                        <a:pt x="13768" y="122683"/>
                        <a:pt x="-19836" y="59590"/>
                        <a:pt x="13425" y="2668"/>
                      </a:cubicBezTo>
                      <a:cubicBezTo>
                        <a:pt x="16511" y="-2818"/>
                        <a:pt x="26112" y="954"/>
                        <a:pt x="22683" y="6783"/>
                      </a:cubicBezTo>
                      <a:cubicBezTo>
                        <a:pt x="-26009" y="89765"/>
                        <a:pt x="66574" y="158345"/>
                        <a:pt x="127954" y="196064"/>
                      </a:cubicBezTo>
                      <a:cubicBezTo>
                        <a:pt x="194476" y="236869"/>
                        <a:pt x="264428" y="272531"/>
                        <a:pt x="330265" y="314365"/>
                      </a:cubicBezTo>
                      <a:cubicBezTo>
                        <a:pt x="410503" y="365114"/>
                        <a:pt x="488684" y="430951"/>
                        <a:pt x="536005" y="513589"/>
                      </a:cubicBezTo>
                      <a:lnTo>
                        <a:pt x="536005" y="513589"/>
                      </a:lnTo>
                      <a:cubicBezTo>
                        <a:pt x="535662" y="517704"/>
                        <a:pt x="534976" y="521819"/>
                        <a:pt x="534290" y="525934"/>
                      </a:cubicBezTo>
                      <a:cubicBezTo>
                        <a:pt x="534290" y="526963"/>
                        <a:pt x="533947" y="527991"/>
                        <a:pt x="533604" y="529363"/>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1" name="Google Shape;371;p2"/>
                <p:cNvSpPr/>
                <p:nvPr/>
              </p:nvSpPr>
              <p:spPr>
                <a:xfrm>
                  <a:off x="4747029" y="4944803"/>
                  <a:ext cx="528410" cy="592346"/>
                </a:xfrm>
                <a:custGeom>
                  <a:rect b="b" l="l" r="r" t="t"/>
                  <a:pathLst>
                    <a:path extrusionOk="0" h="592346" w="528410">
                      <a:moveTo>
                        <a:pt x="522581" y="592346"/>
                      </a:moveTo>
                      <a:cubicBezTo>
                        <a:pt x="503379" y="557370"/>
                        <a:pt x="479719" y="524795"/>
                        <a:pt x="452287" y="494963"/>
                      </a:cubicBezTo>
                      <a:cubicBezTo>
                        <a:pt x="394680" y="432555"/>
                        <a:pt x="324385" y="384206"/>
                        <a:pt x="255119" y="335857"/>
                      </a:cubicBezTo>
                      <a:cubicBezTo>
                        <a:pt x="188597" y="288880"/>
                        <a:pt x="121731" y="241217"/>
                        <a:pt x="67210" y="180523"/>
                      </a:cubicBezTo>
                      <a:cubicBezTo>
                        <a:pt x="25033" y="134232"/>
                        <a:pt x="-20573" y="67366"/>
                        <a:pt x="9946" y="2901"/>
                      </a:cubicBezTo>
                      <a:cubicBezTo>
                        <a:pt x="12689" y="-2928"/>
                        <a:pt x="21947" y="844"/>
                        <a:pt x="19204" y="7016"/>
                      </a:cubicBezTo>
                      <a:cubicBezTo>
                        <a:pt x="-18858" y="87597"/>
                        <a:pt x="68239" y="172294"/>
                        <a:pt x="122074" y="220985"/>
                      </a:cubicBezTo>
                      <a:cubicBezTo>
                        <a:pt x="181739" y="274478"/>
                        <a:pt x="248947" y="318369"/>
                        <a:pt x="313755" y="365004"/>
                      </a:cubicBezTo>
                      <a:cubicBezTo>
                        <a:pt x="377535" y="410609"/>
                        <a:pt x="439942" y="459987"/>
                        <a:pt x="488634" y="522052"/>
                      </a:cubicBezTo>
                      <a:cubicBezTo>
                        <a:pt x="503379" y="540911"/>
                        <a:pt x="516752" y="561142"/>
                        <a:pt x="528411" y="581716"/>
                      </a:cubicBezTo>
                      <a:cubicBezTo>
                        <a:pt x="526696" y="585145"/>
                        <a:pt x="524639" y="588917"/>
                        <a:pt x="522581" y="592346"/>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2" name="Google Shape;372;p2"/>
                <p:cNvSpPr/>
                <p:nvPr/>
              </p:nvSpPr>
              <p:spPr>
                <a:xfrm>
                  <a:off x="4717448" y="4895848"/>
                  <a:ext cx="478095" cy="729768"/>
                </a:xfrm>
                <a:custGeom>
                  <a:rect b="b" l="l" r="r" t="t"/>
                  <a:pathLst>
                    <a:path extrusionOk="0" h="729768" w="478095">
                      <a:moveTo>
                        <a:pt x="470209" y="729769"/>
                      </a:moveTo>
                      <a:cubicBezTo>
                        <a:pt x="415345" y="601524"/>
                        <a:pt x="313161" y="494197"/>
                        <a:pt x="209262" y="401271"/>
                      </a:cubicBezTo>
                      <a:cubicBezTo>
                        <a:pt x="165028" y="361837"/>
                        <a:pt x="111536" y="314517"/>
                        <a:pt x="69702" y="261367"/>
                      </a:cubicBezTo>
                      <a:cubicBezTo>
                        <a:pt x="21696" y="200674"/>
                        <a:pt x="-10537" y="132094"/>
                        <a:pt x="3179" y="58027"/>
                      </a:cubicBezTo>
                      <a:cubicBezTo>
                        <a:pt x="3179" y="58027"/>
                        <a:pt x="3179" y="58027"/>
                        <a:pt x="3179" y="58027"/>
                      </a:cubicBezTo>
                      <a:cubicBezTo>
                        <a:pt x="5237" y="47740"/>
                        <a:pt x="7980" y="37453"/>
                        <a:pt x="11752" y="27166"/>
                      </a:cubicBezTo>
                      <a:cubicBezTo>
                        <a:pt x="12437" y="25109"/>
                        <a:pt x="13466" y="22709"/>
                        <a:pt x="14152" y="20308"/>
                      </a:cubicBezTo>
                      <a:cubicBezTo>
                        <a:pt x="16209" y="14822"/>
                        <a:pt x="18610" y="9679"/>
                        <a:pt x="21353" y="4192"/>
                      </a:cubicBezTo>
                      <a:cubicBezTo>
                        <a:pt x="21696" y="3507"/>
                        <a:pt x="21696" y="3163"/>
                        <a:pt x="22039" y="2821"/>
                      </a:cubicBezTo>
                      <a:cubicBezTo>
                        <a:pt x="25125" y="-3008"/>
                        <a:pt x="34383" y="1106"/>
                        <a:pt x="31297" y="6936"/>
                      </a:cubicBezTo>
                      <a:cubicBezTo>
                        <a:pt x="30611" y="8650"/>
                        <a:pt x="29582" y="10021"/>
                        <a:pt x="28897" y="11736"/>
                      </a:cubicBezTo>
                      <a:cubicBezTo>
                        <a:pt x="-8479" y="91975"/>
                        <a:pt x="20324" y="183186"/>
                        <a:pt x="70730" y="250738"/>
                      </a:cubicBezTo>
                      <a:cubicBezTo>
                        <a:pt x="126280" y="325147"/>
                        <a:pt x="203433" y="380697"/>
                        <a:pt x="269955" y="444133"/>
                      </a:cubicBezTo>
                      <a:cubicBezTo>
                        <a:pt x="353966" y="524715"/>
                        <a:pt x="432147" y="617641"/>
                        <a:pt x="478096" y="724282"/>
                      </a:cubicBezTo>
                      <a:cubicBezTo>
                        <a:pt x="475695" y="725997"/>
                        <a:pt x="472952" y="728054"/>
                        <a:pt x="470209" y="72976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3" name="Google Shape;373;p2"/>
                <p:cNvSpPr/>
                <p:nvPr/>
              </p:nvSpPr>
              <p:spPr>
                <a:xfrm>
                  <a:off x="4694620" y="4898318"/>
                  <a:ext cx="198629" cy="667977"/>
                </a:xfrm>
                <a:custGeom>
                  <a:rect b="b" l="l" r="r" t="t"/>
                  <a:pathLst>
                    <a:path extrusionOk="0" h="667977" w="198629">
                      <a:moveTo>
                        <a:pt x="198486" y="667977"/>
                      </a:moveTo>
                      <a:cubicBezTo>
                        <a:pt x="195400" y="661119"/>
                        <a:pt x="191971" y="654604"/>
                        <a:pt x="188199" y="648089"/>
                      </a:cubicBezTo>
                      <a:cubicBezTo>
                        <a:pt x="188199" y="648089"/>
                        <a:pt x="188199" y="648089"/>
                        <a:pt x="188199" y="648089"/>
                      </a:cubicBezTo>
                      <a:cubicBezTo>
                        <a:pt x="185799" y="569222"/>
                        <a:pt x="160081" y="489669"/>
                        <a:pt x="122705" y="421089"/>
                      </a:cubicBezTo>
                      <a:cubicBezTo>
                        <a:pt x="61669" y="308961"/>
                        <a:pt x="-39829" y="167686"/>
                        <a:pt x="16406" y="37727"/>
                      </a:cubicBezTo>
                      <a:cubicBezTo>
                        <a:pt x="17435" y="34984"/>
                        <a:pt x="18806" y="32241"/>
                        <a:pt x="20178" y="29840"/>
                      </a:cubicBezTo>
                      <a:cubicBezTo>
                        <a:pt x="24636" y="20582"/>
                        <a:pt x="30122" y="10981"/>
                        <a:pt x="36294" y="2065"/>
                      </a:cubicBezTo>
                      <a:cubicBezTo>
                        <a:pt x="38352" y="-1021"/>
                        <a:pt x="42124" y="-335"/>
                        <a:pt x="43838" y="2065"/>
                      </a:cubicBezTo>
                      <a:cubicBezTo>
                        <a:pt x="45210" y="3780"/>
                        <a:pt x="45553" y="6180"/>
                        <a:pt x="44181" y="8238"/>
                      </a:cubicBezTo>
                      <a:cubicBezTo>
                        <a:pt x="42124" y="10981"/>
                        <a:pt x="40409" y="14067"/>
                        <a:pt x="38695" y="16810"/>
                      </a:cubicBezTo>
                      <a:cubicBezTo>
                        <a:pt x="36980" y="19553"/>
                        <a:pt x="35609" y="21954"/>
                        <a:pt x="34237" y="24697"/>
                      </a:cubicBezTo>
                      <a:cubicBezTo>
                        <a:pt x="31151" y="30183"/>
                        <a:pt x="28408" y="36013"/>
                        <a:pt x="26007" y="41842"/>
                      </a:cubicBezTo>
                      <a:cubicBezTo>
                        <a:pt x="21550" y="52472"/>
                        <a:pt x="18464" y="63787"/>
                        <a:pt x="16063" y="74760"/>
                      </a:cubicBezTo>
                      <a:cubicBezTo>
                        <a:pt x="4748" y="128596"/>
                        <a:pt x="15035" y="187231"/>
                        <a:pt x="35609" y="238666"/>
                      </a:cubicBezTo>
                      <a:cubicBezTo>
                        <a:pt x="69213" y="323020"/>
                        <a:pt x="127163" y="394686"/>
                        <a:pt x="161453" y="478354"/>
                      </a:cubicBezTo>
                      <a:cubicBezTo>
                        <a:pt x="186485" y="537332"/>
                        <a:pt x="200201" y="603169"/>
                        <a:pt x="198486" y="667977"/>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4" name="Google Shape;374;p2"/>
                <p:cNvSpPr/>
                <p:nvPr/>
              </p:nvSpPr>
              <p:spPr>
                <a:xfrm>
                  <a:off x="4671973" y="4946675"/>
                  <a:ext cx="52204" cy="492404"/>
                </a:xfrm>
                <a:custGeom>
                  <a:rect b="b" l="l" r="r" t="t"/>
                  <a:pathLst>
                    <a:path extrusionOk="0" h="492404" w="52204">
                      <a:moveTo>
                        <a:pt x="18479" y="492404"/>
                      </a:moveTo>
                      <a:cubicBezTo>
                        <a:pt x="16079" y="490347"/>
                        <a:pt x="14022" y="488290"/>
                        <a:pt x="11621" y="486232"/>
                      </a:cubicBezTo>
                      <a:cubicBezTo>
                        <a:pt x="18479" y="472516"/>
                        <a:pt x="24309" y="458458"/>
                        <a:pt x="29109" y="444056"/>
                      </a:cubicBezTo>
                      <a:cubicBezTo>
                        <a:pt x="48998" y="383362"/>
                        <a:pt x="43168" y="321298"/>
                        <a:pt x="30138" y="259918"/>
                      </a:cubicBezTo>
                      <a:cubicBezTo>
                        <a:pt x="13336" y="181051"/>
                        <a:pt x="-12382" y="95669"/>
                        <a:pt x="6821" y="16459"/>
                      </a:cubicBezTo>
                      <a:cubicBezTo>
                        <a:pt x="11621" y="10630"/>
                        <a:pt x="16422" y="5144"/>
                        <a:pt x="21908" y="0"/>
                      </a:cubicBezTo>
                      <a:cubicBezTo>
                        <a:pt x="-13753" y="99441"/>
                        <a:pt x="36310" y="210198"/>
                        <a:pt x="49340" y="310325"/>
                      </a:cubicBezTo>
                      <a:cubicBezTo>
                        <a:pt x="58256" y="376162"/>
                        <a:pt x="45911" y="437198"/>
                        <a:pt x="18479" y="49240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5" name="Google Shape;375;p2"/>
                <p:cNvSpPr/>
                <p:nvPr/>
              </p:nvSpPr>
              <p:spPr>
                <a:xfrm>
                  <a:off x="4710206" y="4927343"/>
                  <a:ext cx="295269" cy="741479"/>
                </a:xfrm>
                <a:custGeom>
                  <a:rect b="b" l="l" r="r" t="t"/>
                  <a:pathLst>
                    <a:path extrusionOk="0" h="741479" w="295269">
                      <a:moveTo>
                        <a:pt x="287485" y="741480"/>
                      </a:moveTo>
                      <a:cubicBezTo>
                        <a:pt x="285428" y="738051"/>
                        <a:pt x="283028" y="734622"/>
                        <a:pt x="279599" y="731879"/>
                      </a:cubicBezTo>
                      <a:cubicBezTo>
                        <a:pt x="284399" y="707190"/>
                        <a:pt x="286457" y="681815"/>
                        <a:pt x="286114" y="656441"/>
                      </a:cubicBezTo>
                      <a:cubicBezTo>
                        <a:pt x="284742" y="571058"/>
                        <a:pt x="251481" y="494592"/>
                        <a:pt x="204504" y="424297"/>
                      </a:cubicBezTo>
                      <a:cubicBezTo>
                        <a:pt x="125637" y="306683"/>
                        <a:pt x="8708" y="192840"/>
                        <a:pt x="478" y="45393"/>
                      </a:cubicBezTo>
                      <a:cubicBezTo>
                        <a:pt x="-208" y="33391"/>
                        <a:pt x="-208" y="21047"/>
                        <a:pt x="821" y="8360"/>
                      </a:cubicBezTo>
                      <a:cubicBezTo>
                        <a:pt x="821" y="6988"/>
                        <a:pt x="1164" y="5616"/>
                        <a:pt x="1164" y="4245"/>
                      </a:cubicBezTo>
                      <a:cubicBezTo>
                        <a:pt x="1164" y="3559"/>
                        <a:pt x="1164" y="3216"/>
                        <a:pt x="1507" y="2530"/>
                      </a:cubicBezTo>
                      <a:cubicBezTo>
                        <a:pt x="2192" y="1159"/>
                        <a:pt x="3221" y="473"/>
                        <a:pt x="4593" y="130"/>
                      </a:cubicBezTo>
                      <a:cubicBezTo>
                        <a:pt x="4593" y="130"/>
                        <a:pt x="4593" y="130"/>
                        <a:pt x="4593" y="130"/>
                      </a:cubicBezTo>
                      <a:cubicBezTo>
                        <a:pt x="7679" y="-556"/>
                        <a:pt x="11451" y="1502"/>
                        <a:pt x="11108" y="5616"/>
                      </a:cubicBezTo>
                      <a:cubicBezTo>
                        <a:pt x="11108" y="7674"/>
                        <a:pt x="10765" y="10074"/>
                        <a:pt x="10765" y="12131"/>
                      </a:cubicBezTo>
                      <a:cubicBezTo>
                        <a:pt x="10422" y="16932"/>
                        <a:pt x="10422" y="21390"/>
                        <a:pt x="10422" y="26190"/>
                      </a:cubicBezTo>
                      <a:cubicBezTo>
                        <a:pt x="10422" y="26190"/>
                        <a:pt x="10422" y="26190"/>
                        <a:pt x="10422" y="26190"/>
                      </a:cubicBezTo>
                      <a:cubicBezTo>
                        <a:pt x="9393" y="101628"/>
                        <a:pt x="37854" y="167465"/>
                        <a:pt x="76945" y="229530"/>
                      </a:cubicBezTo>
                      <a:cubicBezTo>
                        <a:pt x="129751" y="313541"/>
                        <a:pt x="201760" y="390350"/>
                        <a:pt x="247023" y="474018"/>
                      </a:cubicBezTo>
                      <a:cubicBezTo>
                        <a:pt x="291943" y="557685"/>
                        <a:pt x="305659" y="652326"/>
                        <a:pt x="287485" y="74148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76" name="Google Shape;376;p2"/>
              <p:cNvGrpSpPr/>
              <p:nvPr/>
            </p:nvGrpSpPr>
            <p:grpSpPr>
              <a:xfrm>
                <a:off x="4622339" y="4578357"/>
                <a:ext cx="901702" cy="548005"/>
                <a:chOff x="4622339" y="4578357"/>
                <a:chExt cx="901702" cy="548005"/>
              </a:xfrm>
            </p:grpSpPr>
            <p:sp>
              <p:nvSpPr>
                <p:cNvPr id="377" name="Google Shape;377;p2"/>
                <p:cNvSpPr/>
                <p:nvPr/>
              </p:nvSpPr>
              <p:spPr>
                <a:xfrm>
                  <a:off x="4622339" y="4578357"/>
                  <a:ext cx="901702" cy="548005"/>
                </a:xfrm>
                <a:custGeom>
                  <a:rect b="b" l="l" r="r" t="t"/>
                  <a:pathLst>
                    <a:path extrusionOk="0" h="548005" w="901702">
                      <a:moveTo>
                        <a:pt x="704536" y="527080"/>
                      </a:moveTo>
                      <a:cubicBezTo>
                        <a:pt x="686705" y="531881"/>
                        <a:pt x="667845" y="535310"/>
                        <a:pt x="648643" y="538396"/>
                      </a:cubicBezTo>
                      <a:cubicBezTo>
                        <a:pt x="535486" y="555541"/>
                        <a:pt x="405869" y="545940"/>
                        <a:pt x="343119" y="538739"/>
                      </a:cubicBezTo>
                      <a:cubicBezTo>
                        <a:pt x="274539" y="530852"/>
                        <a:pt x="234419" y="519193"/>
                        <a:pt x="199787" y="496219"/>
                      </a:cubicBezTo>
                      <a:cubicBezTo>
                        <a:pt x="192586" y="491419"/>
                        <a:pt x="185385" y="486275"/>
                        <a:pt x="178527" y="480446"/>
                      </a:cubicBezTo>
                      <a:cubicBezTo>
                        <a:pt x="167554" y="471187"/>
                        <a:pt x="156581" y="460900"/>
                        <a:pt x="144923" y="448556"/>
                      </a:cubicBezTo>
                      <a:cubicBezTo>
                        <a:pt x="140808" y="444441"/>
                        <a:pt x="136693" y="439984"/>
                        <a:pt x="132578" y="435526"/>
                      </a:cubicBezTo>
                      <a:cubicBezTo>
                        <a:pt x="122634" y="424896"/>
                        <a:pt x="112347" y="413237"/>
                        <a:pt x="100688" y="400550"/>
                      </a:cubicBezTo>
                      <a:cubicBezTo>
                        <a:pt x="94859" y="394378"/>
                        <a:pt x="86287" y="386834"/>
                        <a:pt x="76685" y="378947"/>
                      </a:cubicBezTo>
                      <a:cubicBezTo>
                        <a:pt x="71885" y="375175"/>
                        <a:pt x="67084" y="371061"/>
                        <a:pt x="61941" y="366946"/>
                      </a:cubicBezTo>
                      <a:cubicBezTo>
                        <a:pt x="46853" y="354601"/>
                        <a:pt x="31080" y="340885"/>
                        <a:pt x="19078" y="326827"/>
                      </a:cubicBezTo>
                      <a:cubicBezTo>
                        <a:pt x="16335" y="323398"/>
                        <a:pt x="13592" y="320311"/>
                        <a:pt x="11534" y="316882"/>
                      </a:cubicBezTo>
                      <a:cubicBezTo>
                        <a:pt x="9134" y="313453"/>
                        <a:pt x="7077" y="310367"/>
                        <a:pt x="5705" y="306938"/>
                      </a:cubicBezTo>
                      <a:cubicBezTo>
                        <a:pt x="3991" y="303852"/>
                        <a:pt x="2619" y="300766"/>
                        <a:pt x="1933" y="297337"/>
                      </a:cubicBezTo>
                      <a:cubicBezTo>
                        <a:pt x="-124" y="291165"/>
                        <a:pt x="-467" y="285336"/>
                        <a:pt x="562" y="279506"/>
                      </a:cubicBezTo>
                      <a:cubicBezTo>
                        <a:pt x="905" y="278478"/>
                        <a:pt x="905" y="277449"/>
                        <a:pt x="1590" y="276420"/>
                      </a:cubicBezTo>
                      <a:cubicBezTo>
                        <a:pt x="2962" y="272305"/>
                        <a:pt x="5362" y="267848"/>
                        <a:pt x="8448" y="263390"/>
                      </a:cubicBezTo>
                      <a:cubicBezTo>
                        <a:pt x="23879" y="242130"/>
                        <a:pt x="56797" y="219842"/>
                        <a:pt x="74971" y="202354"/>
                      </a:cubicBezTo>
                      <a:cubicBezTo>
                        <a:pt x="77714" y="199611"/>
                        <a:pt x="80114" y="197210"/>
                        <a:pt x="82172" y="194810"/>
                      </a:cubicBezTo>
                      <a:cubicBezTo>
                        <a:pt x="85258" y="190695"/>
                        <a:pt x="88687" y="186923"/>
                        <a:pt x="92116" y="183151"/>
                      </a:cubicBezTo>
                      <a:cubicBezTo>
                        <a:pt x="119891" y="150919"/>
                        <a:pt x="150409" y="123487"/>
                        <a:pt x="183670" y="100170"/>
                      </a:cubicBezTo>
                      <a:lnTo>
                        <a:pt x="183670" y="100170"/>
                      </a:lnTo>
                      <a:cubicBezTo>
                        <a:pt x="183670" y="100170"/>
                        <a:pt x="183670" y="100170"/>
                        <a:pt x="183670" y="100170"/>
                      </a:cubicBezTo>
                      <a:cubicBezTo>
                        <a:pt x="193271" y="93312"/>
                        <a:pt x="203216" y="86797"/>
                        <a:pt x="213160" y="80967"/>
                      </a:cubicBezTo>
                      <a:cubicBezTo>
                        <a:pt x="215560" y="79596"/>
                        <a:pt x="217617" y="78224"/>
                        <a:pt x="220018" y="76852"/>
                      </a:cubicBezTo>
                      <a:lnTo>
                        <a:pt x="220018" y="76852"/>
                      </a:lnTo>
                      <a:cubicBezTo>
                        <a:pt x="281397" y="41191"/>
                        <a:pt x="350663" y="18217"/>
                        <a:pt x="426786" y="6901"/>
                      </a:cubicBezTo>
                      <a:cubicBezTo>
                        <a:pt x="516969" y="-6815"/>
                        <a:pt x="612295" y="729"/>
                        <a:pt x="702135" y="22331"/>
                      </a:cubicBezTo>
                      <a:lnTo>
                        <a:pt x="702135" y="22331"/>
                      </a:lnTo>
                      <a:cubicBezTo>
                        <a:pt x="723738" y="27475"/>
                        <a:pt x="744655" y="33304"/>
                        <a:pt x="765572" y="40162"/>
                      </a:cubicBezTo>
                      <a:cubicBezTo>
                        <a:pt x="772430" y="42562"/>
                        <a:pt x="779630" y="44963"/>
                        <a:pt x="786488" y="47363"/>
                      </a:cubicBezTo>
                      <a:cubicBezTo>
                        <a:pt x="818378" y="58679"/>
                        <a:pt x="849582" y="79939"/>
                        <a:pt x="871871" y="106685"/>
                      </a:cubicBezTo>
                      <a:cubicBezTo>
                        <a:pt x="874957" y="110457"/>
                        <a:pt x="877700" y="114229"/>
                        <a:pt x="880443" y="118000"/>
                      </a:cubicBezTo>
                      <a:cubicBezTo>
                        <a:pt x="893473" y="136860"/>
                        <a:pt x="901360" y="158120"/>
                        <a:pt x="901703" y="180065"/>
                      </a:cubicBezTo>
                      <a:cubicBezTo>
                        <a:pt x="901703" y="183494"/>
                        <a:pt x="901703" y="186923"/>
                        <a:pt x="901360" y="190352"/>
                      </a:cubicBezTo>
                      <a:cubicBezTo>
                        <a:pt x="900331" y="201325"/>
                        <a:pt x="897245" y="212641"/>
                        <a:pt x="892102" y="223957"/>
                      </a:cubicBezTo>
                      <a:cubicBezTo>
                        <a:pt x="883872" y="241444"/>
                        <a:pt x="871871" y="251046"/>
                        <a:pt x="860555" y="260304"/>
                      </a:cubicBezTo>
                      <a:cubicBezTo>
                        <a:pt x="857469" y="263047"/>
                        <a:pt x="854383" y="265447"/>
                        <a:pt x="851297" y="268534"/>
                      </a:cubicBezTo>
                      <a:cubicBezTo>
                        <a:pt x="841352" y="278135"/>
                        <a:pt x="833466" y="289793"/>
                        <a:pt x="831065" y="310710"/>
                      </a:cubicBezTo>
                      <a:cubicBezTo>
                        <a:pt x="830037" y="318597"/>
                        <a:pt x="831409" y="326484"/>
                        <a:pt x="833809" y="334370"/>
                      </a:cubicBezTo>
                      <a:cubicBezTo>
                        <a:pt x="834838" y="338142"/>
                        <a:pt x="836209" y="341914"/>
                        <a:pt x="837923" y="345343"/>
                      </a:cubicBezTo>
                      <a:cubicBezTo>
                        <a:pt x="840324" y="351515"/>
                        <a:pt x="843410" y="358030"/>
                        <a:pt x="845810" y="364203"/>
                      </a:cubicBezTo>
                      <a:cubicBezTo>
                        <a:pt x="847182" y="367632"/>
                        <a:pt x="848554" y="370718"/>
                        <a:pt x="849582" y="374147"/>
                      </a:cubicBezTo>
                      <a:cubicBezTo>
                        <a:pt x="852325" y="383062"/>
                        <a:pt x="854040" y="391635"/>
                        <a:pt x="853011" y="400893"/>
                      </a:cubicBezTo>
                      <a:cubicBezTo>
                        <a:pt x="850954" y="418038"/>
                        <a:pt x="845467" y="433126"/>
                        <a:pt x="837238" y="446842"/>
                      </a:cubicBezTo>
                      <a:cubicBezTo>
                        <a:pt x="834838" y="450613"/>
                        <a:pt x="832437" y="454385"/>
                        <a:pt x="829351" y="458157"/>
                      </a:cubicBezTo>
                      <a:cubicBezTo>
                        <a:pt x="802605" y="491419"/>
                        <a:pt x="757342" y="513364"/>
                        <a:pt x="704536" y="52708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8" name="Google Shape;378;p2"/>
                <p:cNvSpPr/>
                <p:nvPr/>
              </p:nvSpPr>
              <p:spPr>
                <a:xfrm>
                  <a:off x="4696625" y="4669930"/>
                  <a:ext cx="805471" cy="110781"/>
                </a:xfrm>
                <a:custGeom>
                  <a:rect b="b" l="l" r="r" t="t"/>
                  <a:pathLst>
                    <a:path extrusionOk="0" h="110781" w="805471">
                      <a:moveTo>
                        <a:pt x="805472" y="26085"/>
                      </a:moveTo>
                      <a:cubicBezTo>
                        <a:pt x="686829" y="4483"/>
                        <a:pt x="562356" y="8598"/>
                        <a:pt x="443027" y="14084"/>
                      </a:cubicBezTo>
                      <a:cubicBezTo>
                        <a:pt x="339471" y="18885"/>
                        <a:pt x="234887" y="28486"/>
                        <a:pt x="134760" y="57975"/>
                      </a:cubicBezTo>
                      <a:cubicBezTo>
                        <a:pt x="88125" y="71691"/>
                        <a:pt x="43548" y="89865"/>
                        <a:pt x="0" y="110782"/>
                      </a:cubicBezTo>
                      <a:cubicBezTo>
                        <a:pt x="2743" y="108039"/>
                        <a:pt x="5144" y="105638"/>
                        <a:pt x="7201" y="103238"/>
                      </a:cubicBezTo>
                      <a:cubicBezTo>
                        <a:pt x="10287" y="99123"/>
                        <a:pt x="13716" y="95351"/>
                        <a:pt x="17145" y="91579"/>
                      </a:cubicBezTo>
                      <a:cubicBezTo>
                        <a:pt x="46977" y="78206"/>
                        <a:pt x="77495" y="65862"/>
                        <a:pt x="108699" y="55575"/>
                      </a:cubicBezTo>
                      <a:cubicBezTo>
                        <a:pt x="259918" y="5854"/>
                        <a:pt x="424167" y="1054"/>
                        <a:pt x="581901" y="25"/>
                      </a:cubicBezTo>
                      <a:cubicBezTo>
                        <a:pt x="653567" y="-318"/>
                        <a:pt x="726262" y="2768"/>
                        <a:pt x="796900" y="14427"/>
                      </a:cubicBezTo>
                      <a:cubicBezTo>
                        <a:pt x="799986" y="18542"/>
                        <a:pt x="802729" y="22314"/>
                        <a:pt x="805472" y="26085"/>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9" name="Google Shape;379;p2"/>
                <p:cNvSpPr/>
                <p:nvPr/>
              </p:nvSpPr>
              <p:spPr>
                <a:xfrm>
                  <a:off x="4804981" y="4595637"/>
                  <a:ext cx="582244" cy="82890"/>
                </a:xfrm>
                <a:custGeom>
                  <a:rect b="b" l="l" r="r" t="t"/>
                  <a:pathLst>
                    <a:path extrusionOk="0" h="82890" w="582244">
                      <a:moveTo>
                        <a:pt x="582244" y="22883"/>
                      </a:moveTo>
                      <a:cubicBezTo>
                        <a:pt x="386448" y="-6264"/>
                        <a:pt x="185166" y="14996"/>
                        <a:pt x="0" y="82890"/>
                      </a:cubicBezTo>
                      <a:cubicBezTo>
                        <a:pt x="9601" y="76032"/>
                        <a:pt x="19545" y="69517"/>
                        <a:pt x="29489" y="63688"/>
                      </a:cubicBezTo>
                      <a:cubicBezTo>
                        <a:pt x="31890" y="62316"/>
                        <a:pt x="33947" y="60945"/>
                        <a:pt x="36347" y="59573"/>
                      </a:cubicBezTo>
                      <a:lnTo>
                        <a:pt x="36347" y="59573"/>
                      </a:lnTo>
                      <a:cubicBezTo>
                        <a:pt x="190995" y="8824"/>
                        <a:pt x="355930" y="-10035"/>
                        <a:pt x="518465" y="5052"/>
                      </a:cubicBezTo>
                      <a:lnTo>
                        <a:pt x="518465" y="5052"/>
                      </a:lnTo>
                      <a:cubicBezTo>
                        <a:pt x="540410" y="10195"/>
                        <a:pt x="561670" y="16025"/>
                        <a:pt x="582244" y="22883"/>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0" name="Google Shape;380;p2"/>
                <p:cNvSpPr/>
                <p:nvPr/>
              </p:nvSpPr>
              <p:spPr>
                <a:xfrm>
                  <a:off x="4623244" y="4731821"/>
                  <a:ext cx="900112" cy="122956"/>
                </a:xfrm>
                <a:custGeom>
                  <a:rect b="b" l="l" r="r" t="t"/>
                  <a:pathLst>
                    <a:path extrusionOk="0" h="122956" w="900112">
                      <a:moveTo>
                        <a:pt x="899770" y="36546"/>
                      </a:moveTo>
                      <a:cubicBezTo>
                        <a:pt x="786270" y="7057"/>
                        <a:pt x="664883" y="6028"/>
                        <a:pt x="548297" y="16658"/>
                      </a:cubicBezTo>
                      <a:cubicBezTo>
                        <a:pt x="364160" y="33460"/>
                        <a:pt x="175908" y="62949"/>
                        <a:pt x="0" y="122957"/>
                      </a:cubicBezTo>
                      <a:cubicBezTo>
                        <a:pt x="1372" y="118842"/>
                        <a:pt x="3772" y="114384"/>
                        <a:pt x="6858" y="109927"/>
                      </a:cubicBezTo>
                      <a:cubicBezTo>
                        <a:pt x="76467" y="86952"/>
                        <a:pt x="147790" y="69121"/>
                        <a:pt x="219799" y="54720"/>
                      </a:cubicBezTo>
                      <a:cubicBezTo>
                        <a:pt x="376161" y="23516"/>
                        <a:pt x="539382" y="-2545"/>
                        <a:pt x="699173" y="199"/>
                      </a:cubicBezTo>
                      <a:cubicBezTo>
                        <a:pt x="766724" y="1227"/>
                        <a:pt x="834619" y="9114"/>
                        <a:pt x="900113" y="26259"/>
                      </a:cubicBezTo>
                      <a:cubicBezTo>
                        <a:pt x="900113" y="29688"/>
                        <a:pt x="900113" y="33117"/>
                        <a:pt x="899770" y="36546"/>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1" name="Google Shape;381;p2"/>
                <p:cNvSpPr/>
                <p:nvPr/>
              </p:nvSpPr>
              <p:spPr>
                <a:xfrm>
                  <a:off x="4623587" y="4801902"/>
                  <a:ext cx="858964" cy="83393"/>
                </a:xfrm>
                <a:custGeom>
                  <a:rect b="b" l="l" r="r" t="t"/>
                  <a:pathLst>
                    <a:path extrusionOk="0" h="83393" w="858964">
                      <a:moveTo>
                        <a:pt x="849706" y="44304"/>
                      </a:moveTo>
                      <a:cubicBezTo>
                        <a:pt x="574701" y="-26677"/>
                        <a:pt x="280149" y="26130"/>
                        <a:pt x="3772" y="83394"/>
                      </a:cubicBezTo>
                      <a:cubicBezTo>
                        <a:pt x="2058" y="80308"/>
                        <a:pt x="686" y="77222"/>
                        <a:pt x="0" y="73793"/>
                      </a:cubicBezTo>
                      <a:cubicBezTo>
                        <a:pt x="280835" y="15843"/>
                        <a:pt x="580187" y="-37992"/>
                        <a:pt x="858965" y="36074"/>
                      </a:cubicBezTo>
                      <a:cubicBezTo>
                        <a:pt x="855536" y="38817"/>
                        <a:pt x="852450" y="41560"/>
                        <a:pt x="849706" y="4430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2" name="Google Shape;382;p2"/>
                <p:cNvSpPr/>
                <p:nvPr/>
              </p:nvSpPr>
              <p:spPr>
                <a:xfrm>
                  <a:off x="4633531" y="4878830"/>
                  <a:ext cx="826389" cy="44527"/>
                </a:xfrm>
                <a:custGeom>
                  <a:rect b="b" l="l" r="r" t="t"/>
                  <a:pathLst>
                    <a:path extrusionOk="0" h="44527" w="826389">
                      <a:moveTo>
                        <a:pt x="826389" y="44528"/>
                      </a:moveTo>
                      <a:cubicBezTo>
                        <a:pt x="558927" y="-15823"/>
                        <a:pt x="280149" y="20182"/>
                        <a:pt x="7544" y="26354"/>
                      </a:cubicBezTo>
                      <a:cubicBezTo>
                        <a:pt x="4801" y="22925"/>
                        <a:pt x="2057" y="19839"/>
                        <a:pt x="0" y="16410"/>
                      </a:cubicBezTo>
                      <a:cubicBezTo>
                        <a:pt x="273977" y="10581"/>
                        <a:pt x="553784" y="-25767"/>
                        <a:pt x="822617" y="33212"/>
                      </a:cubicBezTo>
                      <a:cubicBezTo>
                        <a:pt x="823646" y="36984"/>
                        <a:pt x="825017" y="40756"/>
                        <a:pt x="826389" y="44528"/>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3" name="Google Shape;383;p2"/>
                <p:cNvSpPr/>
                <p:nvPr/>
              </p:nvSpPr>
              <p:spPr>
                <a:xfrm>
                  <a:off x="4683594" y="4942217"/>
                  <a:ext cx="787984" cy="28084"/>
                </a:xfrm>
                <a:custGeom>
                  <a:rect b="b" l="l" r="r" t="t"/>
                  <a:pathLst>
                    <a:path extrusionOk="0" h="28084" w="787984">
                      <a:moveTo>
                        <a:pt x="787984" y="9944"/>
                      </a:moveTo>
                      <a:cubicBezTo>
                        <a:pt x="653568" y="12687"/>
                        <a:pt x="519151" y="21602"/>
                        <a:pt x="384391" y="25718"/>
                      </a:cubicBezTo>
                      <a:cubicBezTo>
                        <a:pt x="261976" y="29489"/>
                        <a:pt x="137160" y="30518"/>
                        <a:pt x="14745" y="15087"/>
                      </a:cubicBezTo>
                      <a:cubicBezTo>
                        <a:pt x="9944" y="11315"/>
                        <a:pt x="5144" y="7201"/>
                        <a:pt x="0" y="3086"/>
                      </a:cubicBezTo>
                      <a:cubicBezTo>
                        <a:pt x="129616" y="21260"/>
                        <a:pt x="262662" y="19888"/>
                        <a:pt x="392621" y="15431"/>
                      </a:cubicBezTo>
                      <a:cubicBezTo>
                        <a:pt x="523266" y="11315"/>
                        <a:pt x="653568" y="2400"/>
                        <a:pt x="784212" y="0"/>
                      </a:cubicBezTo>
                      <a:cubicBezTo>
                        <a:pt x="785584" y="3429"/>
                        <a:pt x="786956" y="6515"/>
                        <a:pt x="787984" y="994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4" name="Google Shape;384;p2"/>
                <p:cNvSpPr/>
                <p:nvPr/>
              </p:nvSpPr>
              <p:spPr>
                <a:xfrm>
                  <a:off x="4754575" y="5013883"/>
                  <a:ext cx="704659" cy="46934"/>
                </a:xfrm>
                <a:custGeom>
                  <a:rect b="b" l="l" r="r" t="t"/>
                  <a:pathLst>
                    <a:path extrusionOk="0" h="46934" w="704659">
                      <a:moveTo>
                        <a:pt x="696773" y="21946"/>
                      </a:moveTo>
                      <a:cubicBezTo>
                        <a:pt x="468744" y="52121"/>
                        <a:pt x="236258" y="61379"/>
                        <a:pt x="12345" y="13030"/>
                      </a:cubicBezTo>
                      <a:cubicBezTo>
                        <a:pt x="8230" y="8916"/>
                        <a:pt x="4115" y="4458"/>
                        <a:pt x="0" y="0"/>
                      </a:cubicBezTo>
                      <a:cubicBezTo>
                        <a:pt x="230086" y="52464"/>
                        <a:pt x="470116" y="42177"/>
                        <a:pt x="704660" y="10630"/>
                      </a:cubicBezTo>
                      <a:cubicBezTo>
                        <a:pt x="702259" y="14745"/>
                        <a:pt x="699516" y="18517"/>
                        <a:pt x="696773" y="21946"/>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5" name="Google Shape;385;p2"/>
                <p:cNvSpPr/>
                <p:nvPr/>
              </p:nvSpPr>
              <p:spPr>
                <a:xfrm>
                  <a:off x="4800866" y="5059146"/>
                  <a:ext cx="526008" cy="57892"/>
                </a:xfrm>
                <a:custGeom>
                  <a:rect b="b" l="l" r="r" t="t"/>
                  <a:pathLst>
                    <a:path extrusionOk="0" h="57892" w="526008">
                      <a:moveTo>
                        <a:pt x="526009" y="46292"/>
                      </a:moveTo>
                      <a:cubicBezTo>
                        <a:pt x="508178" y="51092"/>
                        <a:pt x="489318" y="54521"/>
                        <a:pt x="470116" y="57607"/>
                      </a:cubicBezTo>
                      <a:cubicBezTo>
                        <a:pt x="318554" y="59665"/>
                        <a:pt x="166992" y="51092"/>
                        <a:pt x="21260" y="15773"/>
                      </a:cubicBezTo>
                      <a:cubicBezTo>
                        <a:pt x="14059" y="10973"/>
                        <a:pt x="6858" y="5829"/>
                        <a:pt x="0" y="0"/>
                      </a:cubicBezTo>
                      <a:cubicBezTo>
                        <a:pt x="170079" y="44920"/>
                        <a:pt x="348387" y="51435"/>
                        <a:pt x="526009" y="4629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86" name="Google Shape;386;p2"/>
              <p:cNvGrpSpPr/>
              <p:nvPr/>
            </p:nvGrpSpPr>
            <p:grpSpPr>
              <a:xfrm>
                <a:off x="4451577" y="3990670"/>
                <a:ext cx="607693" cy="875668"/>
                <a:chOff x="4451577" y="3990670"/>
                <a:chExt cx="607693" cy="875668"/>
              </a:xfrm>
            </p:grpSpPr>
            <p:sp>
              <p:nvSpPr>
                <p:cNvPr id="387" name="Google Shape;387;p2"/>
                <p:cNvSpPr/>
                <p:nvPr/>
              </p:nvSpPr>
              <p:spPr>
                <a:xfrm>
                  <a:off x="4451577" y="3991042"/>
                  <a:ext cx="607693" cy="875296"/>
                </a:xfrm>
                <a:custGeom>
                  <a:rect b="b" l="l" r="r" t="t"/>
                  <a:pathLst>
                    <a:path extrusionOk="0" h="875296" w="607693">
                      <a:moveTo>
                        <a:pt x="235446" y="872309"/>
                      </a:moveTo>
                      <a:cubicBezTo>
                        <a:pt x="226874" y="875738"/>
                        <a:pt x="219673" y="876081"/>
                        <a:pt x="213501" y="874023"/>
                      </a:cubicBezTo>
                      <a:cubicBezTo>
                        <a:pt x="210414" y="872994"/>
                        <a:pt x="207328" y="871280"/>
                        <a:pt x="204585" y="869223"/>
                      </a:cubicBezTo>
                      <a:cubicBezTo>
                        <a:pt x="202871" y="867851"/>
                        <a:pt x="201499" y="866479"/>
                        <a:pt x="200127" y="865108"/>
                      </a:cubicBezTo>
                      <a:cubicBezTo>
                        <a:pt x="197041" y="861679"/>
                        <a:pt x="193955" y="857564"/>
                        <a:pt x="191555" y="853106"/>
                      </a:cubicBezTo>
                      <a:cubicBezTo>
                        <a:pt x="188812" y="848306"/>
                        <a:pt x="186754" y="842819"/>
                        <a:pt x="184697" y="837333"/>
                      </a:cubicBezTo>
                      <a:cubicBezTo>
                        <a:pt x="180239" y="824988"/>
                        <a:pt x="177496" y="812301"/>
                        <a:pt x="175439" y="802700"/>
                      </a:cubicBezTo>
                      <a:cubicBezTo>
                        <a:pt x="175439" y="802357"/>
                        <a:pt x="175096" y="801671"/>
                        <a:pt x="175096" y="801328"/>
                      </a:cubicBezTo>
                      <a:cubicBezTo>
                        <a:pt x="169609" y="775954"/>
                        <a:pt x="160694" y="753665"/>
                        <a:pt x="149721" y="732405"/>
                      </a:cubicBezTo>
                      <a:cubicBezTo>
                        <a:pt x="146292" y="725547"/>
                        <a:pt x="142863" y="719032"/>
                        <a:pt x="138748" y="712517"/>
                      </a:cubicBezTo>
                      <a:cubicBezTo>
                        <a:pt x="130862" y="698458"/>
                        <a:pt x="121946" y="685085"/>
                        <a:pt x="113031" y="671712"/>
                      </a:cubicBezTo>
                      <a:cubicBezTo>
                        <a:pt x="108230" y="664511"/>
                        <a:pt x="103430" y="657310"/>
                        <a:pt x="98286" y="650109"/>
                      </a:cubicBezTo>
                      <a:cubicBezTo>
                        <a:pt x="87313" y="633993"/>
                        <a:pt x="76683" y="617534"/>
                        <a:pt x="66739" y="600046"/>
                      </a:cubicBezTo>
                      <a:cubicBezTo>
                        <a:pt x="62967" y="593874"/>
                        <a:pt x="59881" y="587359"/>
                        <a:pt x="56795" y="581187"/>
                      </a:cubicBezTo>
                      <a:lnTo>
                        <a:pt x="56795" y="581187"/>
                      </a:lnTo>
                      <a:cubicBezTo>
                        <a:pt x="50280" y="567813"/>
                        <a:pt x="44794" y="554440"/>
                        <a:pt x="39993" y="540724"/>
                      </a:cubicBezTo>
                      <a:cubicBezTo>
                        <a:pt x="39993" y="540724"/>
                        <a:pt x="39993" y="540724"/>
                        <a:pt x="39993" y="540724"/>
                      </a:cubicBezTo>
                      <a:cubicBezTo>
                        <a:pt x="25248" y="497176"/>
                        <a:pt x="19076" y="452599"/>
                        <a:pt x="10504" y="401850"/>
                      </a:cubicBezTo>
                      <a:cubicBezTo>
                        <a:pt x="3989" y="362759"/>
                        <a:pt x="-2869" y="322983"/>
                        <a:pt x="1245" y="283549"/>
                      </a:cubicBezTo>
                      <a:cubicBezTo>
                        <a:pt x="8789" y="204682"/>
                        <a:pt x="60910" y="99069"/>
                        <a:pt x="126747" y="41119"/>
                      </a:cubicBezTo>
                      <a:cubicBezTo>
                        <a:pt x="126747" y="41119"/>
                        <a:pt x="126747" y="41119"/>
                        <a:pt x="126747" y="41119"/>
                      </a:cubicBezTo>
                      <a:cubicBezTo>
                        <a:pt x="134976" y="33918"/>
                        <a:pt x="142863" y="27746"/>
                        <a:pt x="151436" y="22260"/>
                      </a:cubicBezTo>
                      <a:cubicBezTo>
                        <a:pt x="152807" y="21573"/>
                        <a:pt x="153836" y="20545"/>
                        <a:pt x="154865" y="19859"/>
                      </a:cubicBezTo>
                      <a:cubicBezTo>
                        <a:pt x="180582" y="3743"/>
                        <a:pt x="200813" y="-1401"/>
                        <a:pt x="217958" y="314"/>
                      </a:cubicBezTo>
                      <a:cubicBezTo>
                        <a:pt x="221730" y="657"/>
                        <a:pt x="225502" y="1343"/>
                        <a:pt x="228931" y="2371"/>
                      </a:cubicBezTo>
                      <a:cubicBezTo>
                        <a:pt x="246076" y="6829"/>
                        <a:pt x="260478" y="18144"/>
                        <a:pt x="274537" y="30832"/>
                      </a:cubicBezTo>
                      <a:cubicBezTo>
                        <a:pt x="276937" y="33232"/>
                        <a:pt x="279680" y="35289"/>
                        <a:pt x="282081" y="37690"/>
                      </a:cubicBezTo>
                      <a:cubicBezTo>
                        <a:pt x="296482" y="51063"/>
                        <a:pt x="311913" y="65465"/>
                        <a:pt x="330772" y="75066"/>
                      </a:cubicBezTo>
                      <a:cubicBezTo>
                        <a:pt x="333858" y="76781"/>
                        <a:pt x="336945" y="78152"/>
                        <a:pt x="340031" y="79181"/>
                      </a:cubicBezTo>
                      <a:cubicBezTo>
                        <a:pt x="346889" y="81924"/>
                        <a:pt x="354090" y="84324"/>
                        <a:pt x="361976" y="85353"/>
                      </a:cubicBezTo>
                      <a:cubicBezTo>
                        <a:pt x="389751" y="90153"/>
                        <a:pt x="412725" y="81238"/>
                        <a:pt x="433642" y="70266"/>
                      </a:cubicBezTo>
                      <a:cubicBezTo>
                        <a:pt x="436728" y="68551"/>
                        <a:pt x="440157" y="66837"/>
                        <a:pt x="443244" y="64779"/>
                      </a:cubicBezTo>
                      <a:cubicBezTo>
                        <a:pt x="459360" y="55521"/>
                        <a:pt x="474447" y="45920"/>
                        <a:pt x="489878" y="40776"/>
                      </a:cubicBezTo>
                      <a:cubicBezTo>
                        <a:pt x="493307" y="39747"/>
                        <a:pt x="496393" y="39062"/>
                        <a:pt x="499822" y="38376"/>
                      </a:cubicBezTo>
                      <a:cubicBezTo>
                        <a:pt x="510109" y="36661"/>
                        <a:pt x="521082" y="37347"/>
                        <a:pt x="532398" y="42491"/>
                      </a:cubicBezTo>
                      <a:cubicBezTo>
                        <a:pt x="536512" y="44205"/>
                        <a:pt x="540627" y="46605"/>
                        <a:pt x="544742" y="49692"/>
                      </a:cubicBezTo>
                      <a:cubicBezTo>
                        <a:pt x="552629" y="55178"/>
                        <a:pt x="561201" y="63065"/>
                        <a:pt x="570117" y="73695"/>
                      </a:cubicBezTo>
                      <a:cubicBezTo>
                        <a:pt x="608864" y="119300"/>
                        <a:pt x="608864" y="188909"/>
                        <a:pt x="607150" y="245145"/>
                      </a:cubicBezTo>
                      <a:cubicBezTo>
                        <a:pt x="603378" y="360016"/>
                        <a:pt x="576975" y="497862"/>
                        <a:pt x="522453" y="600389"/>
                      </a:cubicBezTo>
                      <a:cubicBezTo>
                        <a:pt x="517310" y="609990"/>
                        <a:pt x="512509" y="618563"/>
                        <a:pt x="507366" y="626449"/>
                      </a:cubicBezTo>
                      <a:cubicBezTo>
                        <a:pt x="471361" y="682342"/>
                        <a:pt x="432271" y="705316"/>
                        <a:pt x="387008" y="731034"/>
                      </a:cubicBezTo>
                      <a:cubicBezTo>
                        <a:pt x="380150" y="734806"/>
                        <a:pt x="372949" y="738921"/>
                        <a:pt x="365748" y="743035"/>
                      </a:cubicBezTo>
                      <a:cubicBezTo>
                        <a:pt x="342431" y="756408"/>
                        <a:pt x="317399" y="771839"/>
                        <a:pt x="290310" y="793785"/>
                      </a:cubicBezTo>
                      <a:cubicBezTo>
                        <a:pt x="272136" y="809215"/>
                        <a:pt x="252934" y="865108"/>
                        <a:pt x="235446" y="87230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8" name="Google Shape;388;p2"/>
                <p:cNvSpPr/>
                <p:nvPr/>
              </p:nvSpPr>
              <p:spPr>
                <a:xfrm>
                  <a:off x="4818011" y="4033875"/>
                  <a:ext cx="196686" cy="700201"/>
                </a:xfrm>
                <a:custGeom>
                  <a:rect b="b" l="l" r="r" t="t"/>
                  <a:pathLst>
                    <a:path extrusionOk="0" h="700201" w="196686">
                      <a:moveTo>
                        <a:pt x="0" y="700202"/>
                      </a:moveTo>
                      <a:cubicBezTo>
                        <a:pt x="23317" y="668312"/>
                        <a:pt x="45606" y="635737"/>
                        <a:pt x="64122" y="600761"/>
                      </a:cubicBezTo>
                      <a:cubicBezTo>
                        <a:pt x="99784" y="532867"/>
                        <a:pt x="121730" y="458457"/>
                        <a:pt x="143332" y="385420"/>
                      </a:cubicBezTo>
                      <a:cubicBezTo>
                        <a:pt x="180023" y="261632"/>
                        <a:pt x="206083" y="123787"/>
                        <a:pt x="166307" y="0"/>
                      </a:cubicBezTo>
                      <a:cubicBezTo>
                        <a:pt x="170421" y="1715"/>
                        <a:pt x="174536" y="4115"/>
                        <a:pt x="178651" y="7201"/>
                      </a:cubicBezTo>
                      <a:cubicBezTo>
                        <a:pt x="192367" y="54178"/>
                        <a:pt x="197853" y="103213"/>
                        <a:pt x="196482" y="152933"/>
                      </a:cubicBezTo>
                      <a:cubicBezTo>
                        <a:pt x="194424" y="230429"/>
                        <a:pt x="176594" y="306553"/>
                        <a:pt x="154991" y="380962"/>
                      </a:cubicBezTo>
                      <a:cubicBezTo>
                        <a:pt x="132702" y="457085"/>
                        <a:pt x="110071" y="534581"/>
                        <a:pt x="73038" y="604876"/>
                      </a:cubicBezTo>
                      <a:cubicBezTo>
                        <a:pt x="57607" y="634022"/>
                        <a:pt x="39777" y="661454"/>
                        <a:pt x="20574" y="688543"/>
                      </a:cubicBezTo>
                      <a:cubicBezTo>
                        <a:pt x="14059" y="691972"/>
                        <a:pt x="7201" y="696087"/>
                        <a:pt x="0" y="70020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9" name="Google Shape;389;p2"/>
                <p:cNvSpPr/>
                <p:nvPr/>
              </p:nvSpPr>
              <p:spPr>
                <a:xfrm>
                  <a:off x="4656162" y="4029417"/>
                  <a:ext cx="318290" cy="835647"/>
                </a:xfrm>
                <a:custGeom>
                  <a:rect b="b" l="l" r="r" t="t"/>
                  <a:pathLst>
                    <a:path extrusionOk="0" h="835647" w="318290">
                      <a:moveTo>
                        <a:pt x="8916" y="835648"/>
                      </a:moveTo>
                      <a:cubicBezTo>
                        <a:pt x="5829" y="834619"/>
                        <a:pt x="2743" y="832904"/>
                        <a:pt x="0" y="830847"/>
                      </a:cubicBezTo>
                      <a:cubicBezTo>
                        <a:pt x="14059" y="806158"/>
                        <a:pt x="30518" y="782155"/>
                        <a:pt x="46977" y="758838"/>
                      </a:cubicBezTo>
                      <a:cubicBezTo>
                        <a:pt x="132017" y="638480"/>
                        <a:pt x="203340" y="511264"/>
                        <a:pt x="252375" y="371704"/>
                      </a:cubicBezTo>
                      <a:cubicBezTo>
                        <a:pt x="277406" y="301066"/>
                        <a:pt x="301409" y="226314"/>
                        <a:pt x="307239" y="151219"/>
                      </a:cubicBezTo>
                      <a:cubicBezTo>
                        <a:pt x="311353" y="100127"/>
                        <a:pt x="303467" y="49378"/>
                        <a:pt x="285293" y="2401"/>
                      </a:cubicBezTo>
                      <a:cubicBezTo>
                        <a:pt x="288722" y="1372"/>
                        <a:pt x="291808" y="686"/>
                        <a:pt x="295237" y="0"/>
                      </a:cubicBezTo>
                      <a:cubicBezTo>
                        <a:pt x="312382" y="45606"/>
                        <a:pt x="320269" y="94298"/>
                        <a:pt x="317868" y="144018"/>
                      </a:cubicBezTo>
                      <a:cubicBezTo>
                        <a:pt x="313754" y="217399"/>
                        <a:pt x="291122" y="290437"/>
                        <a:pt x="267462" y="359359"/>
                      </a:cubicBezTo>
                      <a:cubicBezTo>
                        <a:pt x="242773" y="431711"/>
                        <a:pt x="212598" y="502349"/>
                        <a:pt x="176937" y="569900"/>
                      </a:cubicBezTo>
                      <a:cubicBezTo>
                        <a:pt x="143675" y="633337"/>
                        <a:pt x="105270" y="693687"/>
                        <a:pt x="63780" y="752323"/>
                      </a:cubicBezTo>
                      <a:cubicBezTo>
                        <a:pt x="44920" y="779069"/>
                        <a:pt x="25375" y="806501"/>
                        <a:pt x="8916" y="835648"/>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0" name="Google Shape;390;p2"/>
                <p:cNvSpPr/>
                <p:nvPr/>
              </p:nvSpPr>
              <p:spPr>
                <a:xfrm>
                  <a:off x="4643132" y="4055478"/>
                  <a:ext cx="254676" cy="800671"/>
                </a:xfrm>
                <a:custGeom>
                  <a:rect b="b" l="l" r="r" t="t"/>
                  <a:pathLst>
                    <a:path extrusionOk="0" h="800671" w="254676">
                      <a:moveTo>
                        <a:pt x="8573" y="800672"/>
                      </a:moveTo>
                      <a:cubicBezTo>
                        <a:pt x="5487" y="797243"/>
                        <a:pt x="2400" y="793128"/>
                        <a:pt x="0" y="788670"/>
                      </a:cubicBezTo>
                      <a:cubicBezTo>
                        <a:pt x="18860" y="663169"/>
                        <a:pt x="56922" y="540754"/>
                        <a:pt x="113157" y="426568"/>
                      </a:cubicBezTo>
                      <a:cubicBezTo>
                        <a:pt x="153962" y="343586"/>
                        <a:pt x="205054" y="266091"/>
                        <a:pt x="228372" y="175565"/>
                      </a:cubicBezTo>
                      <a:cubicBezTo>
                        <a:pt x="242773" y="120015"/>
                        <a:pt x="247917" y="62408"/>
                        <a:pt x="242430" y="5487"/>
                      </a:cubicBezTo>
                      <a:cubicBezTo>
                        <a:pt x="245517" y="3772"/>
                        <a:pt x="248946" y="2058"/>
                        <a:pt x="252032" y="0"/>
                      </a:cubicBezTo>
                      <a:cubicBezTo>
                        <a:pt x="257518" y="52121"/>
                        <a:pt x="254432" y="105271"/>
                        <a:pt x="243116" y="157048"/>
                      </a:cubicBezTo>
                      <a:cubicBezTo>
                        <a:pt x="223914" y="244831"/>
                        <a:pt x="179680" y="320612"/>
                        <a:pt x="138189" y="399136"/>
                      </a:cubicBezTo>
                      <a:cubicBezTo>
                        <a:pt x="72009" y="524637"/>
                        <a:pt x="28461" y="660769"/>
                        <a:pt x="8573" y="80067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1" name="Google Shape;391;p2"/>
                <p:cNvSpPr/>
                <p:nvPr/>
              </p:nvSpPr>
              <p:spPr>
                <a:xfrm>
                  <a:off x="4627016" y="4065765"/>
                  <a:ext cx="164935" cy="762609"/>
                </a:xfrm>
                <a:custGeom>
                  <a:rect b="b" l="l" r="r" t="t"/>
                  <a:pathLst>
                    <a:path extrusionOk="0" h="762609" w="164935">
                      <a:moveTo>
                        <a:pt x="9258" y="762610"/>
                      </a:moveTo>
                      <a:cubicBezTo>
                        <a:pt x="4801" y="750265"/>
                        <a:pt x="2058" y="737578"/>
                        <a:pt x="0" y="727977"/>
                      </a:cubicBezTo>
                      <a:cubicBezTo>
                        <a:pt x="8230" y="479717"/>
                        <a:pt x="80239" y="236601"/>
                        <a:pt x="155677" y="0"/>
                      </a:cubicBezTo>
                      <a:cubicBezTo>
                        <a:pt x="158763" y="1715"/>
                        <a:pt x="161849" y="3086"/>
                        <a:pt x="164935" y="4115"/>
                      </a:cubicBezTo>
                      <a:cubicBezTo>
                        <a:pt x="86068" y="250317"/>
                        <a:pt x="11659" y="503720"/>
                        <a:pt x="9258" y="76261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2" name="Google Shape;392;p2"/>
                <p:cNvSpPr/>
                <p:nvPr/>
              </p:nvSpPr>
              <p:spPr>
                <a:xfrm>
                  <a:off x="4589713" y="4021531"/>
                  <a:ext cx="143945" cy="701916"/>
                </a:xfrm>
                <a:custGeom>
                  <a:rect b="b" l="l" r="r" t="t"/>
                  <a:pathLst>
                    <a:path extrusionOk="0" h="701916" w="143945">
                      <a:moveTo>
                        <a:pt x="11586" y="701916"/>
                      </a:moveTo>
                      <a:cubicBezTo>
                        <a:pt x="8157" y="695058"/>
                        <a:pt x="4728" y="688543"/>
                        <a:pt x="613" y="682028"/>
                      </a:cubicBezTo>
                      <a:cubicBezTo>
                        <a:pt x="-2473" y="588416"/>
                        <a:pt x="6442" y="493776"/>
                        <a:pt x="19473" y="400850"/>
                      </a:cubicBezTo>
                      <a:cubicBezTo>
                        <a:pt x="38675" y="263004"/>
                        <a:pt x="63364" y="120015"/>
                        <a:pt x="136401" y="0"/>
                      </a:cubicBezTo>
                      <a:cubicBezTo>
                        <a:pt x="138802" y="2400"/>
                        <a:pt x="141545" y="4457"/>
                        <a:pt x="143945" y="6858"/>
                      </a:cubicBezTo>
                      <a:cubicBezTo>
                        <a:pt x="72279" y="125501"/>
                        <a:pt x="48276" y="266433"/>
                        <a:pt x="29417" y="402221"/>
                      </a:cubicBezTo>
                      <a:cubicBezTo>
                        <a:pt x="16044" y="501320"/>
                        <a:pt x="6442" y="602132"/>
                        <a:pt x="11586" y="701916"/>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3" name="Google Shape;393;p2"/>
                <p:cNvSpPr/>
                <p:nvPr/>
              </p:nvSpPr>
              <p:spPr>
                <a:xfrm>
                  <a:off x="4532237" y="3990670"/>
                  <a:ext cx="148271" cy="671740"/>
                </a:xfrm>
                <a:custGeom>
                  <a:rect b="b" l="l" r="r" t="t"/>
                  <a:pathLst>
                    <a:path extrusionOk="0" h="671740" w="148271">
                      <a:moveTo>
                        <a:pt x="32371" y="671741"/>
                      </a:moveTo>
                      <a:cubicBezTo>
                        <a:pt x="27570" y="664540"/>
                        <a:pt x="22770" y="657339"/>
                        <a:pt x="17626" y="650138"/>
                      </a:cubicBezTo>
                      <a:cubicBezTo>
                        <a:pt x="-24207" y="425539"/>
                        <a:pt x="5625" y="189966"/>
                        <a:pt x="137298" y="0"/>
                      </a:cubicBezTo>
                      <a:cubicBezTo>
                        <a:pt x="141070" y="343"/>
                        <a:pt x="144842" y="1028"/>
                        <a:pt x="148271" y="2057"/>
                      </a:cubicBezTo>
                      <a:cubicBezTo>
                        <a:pt x="11454" y="197168"/>
                        <a:pt x="-15978" y="441312"/>
                        <a:pt x="32371" y="67174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4" name="Google Shape;394;p2"/>
                <p:cNvSpPr/>
                <p:nvPr/>
              </p:nvSpPr>
              <p:spPr>
                <a:xfrm>
                  <a:off x="4481474" y="4012958"/>
                  <a:ext cx="121539" cy="558927"/>
                </a:xfrm>
                <a:custGeom>
                  <a:rect b="b" l="l" r="r" t="t"/>
                  <a:pathLst>
                    <a:path extrusionOk="0" h="558927" w="121539">
                      <a:moveTo>
                        <a:pt x="26899" y="558927"/>
                      </a:moveTo>
                      <a:cubicBezTo>
                        <a:pt x="20384" y="545554"/>
                        <a:pt x="14897" y="532181"/>
                        <a:pt x="10097" y="518465"/>
                      </a:cubicBezTo>
                      <a:cubicBezTo>
                        <a:pt x="10097" y="518465"/>
                        <a:pt x="10097" y="518465"/>
                        <a:pt x="10097" y="518465"/>
                      </a:cubicBezTo>
                      <a:cubicBezTo>
                        <a:pt x="-190" y="446456"/>
                        <a:pt x="-3276" y="374104"/>
                        <a:pt x="3924" y="301409"/>
                      </a:cubicBezTo>
                      <a:cubicBezTo>
                        <a:pt x="13869" y="201625"/>
                        <a:pt x="44044" y="103213"/>
                        <a:pt x="96850" y="18860"/>
                      </a:cubicBezTo>
                      <a:cubicBezTo>
                        <a:pt x="96850" y="18860"/>
                        <a:pt x="96850" y="18860"/>
                        <a:pt x="96850" y="18860"/>
                      </a:cubicBezTo>
                      <a:cubicBezTo>
                        <a:pt x="105080" y="11658"/>
                        <a:pt x="112967" y="5486"/>
                        <a:pt x="121539" y="0"/>
                      </a:cubicBezTo>
                      <a:cubicBezTo>
                        <a:pt x="57417" y="90182"/>
                        <a:pt x="22784" y="200253"/>
                        <a:pt x="13183" y="310667"/>
                      </a:cubicBezTo>
                      <a:cubicBezTo>
                        <a:pt x="5639" y="393649"/>
                        <a:pt x="12154" y="476974"/>
                        <a:pt x="26899" y="558927"/>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395" name="Google Shape;395;p2"/>
            <p:cNvSpPr/>
            <p:nvPr/>
          </p:nvSpPr>
          <p:spPr>
            <a:xfrm>
              <a:off x="4528560" y="4696498"/>
              <a:ext cx="366698" cy="406237"/>
            </a:xfrm>
            <a:custGeom>
              <a:rect b="b" l="l" r="r" t="t"/>
              <a:pathLst>
                <a:path extrusionOk="0" h="406237" w="366698">
                  <a:moveTo>
                    <a:pt x="730" y="99301"/>
                  </a:moveTo>
                  <a:cubicBezTo>
                    <a:pt x="1073" y="98615"/>
                    <a:pt x="1073" y="98272"/>
                    <a:pt x="1416" y="97929"/>
                  </a:cubicBezTo>
                  <a:cubicBezTo>
                    <a:pt x="3473" y="94843"/>
                    <a:pt x="7245" y="93129"/>
                    <a:pt x="10674" y="91757"/>
                  </a:cubicBezTo>
                  <a:cubicBezTo>
                    <a:pt x="23361" y="86271"/>
                    <a:pt x="37420" y="81127"/>
                    <a:pt x="50793" y="85585"/>
                  </a:cubicBezTo>
                  <a:cubicBezTo>
                    <a:pt x="56965" y="87642"/>
                    <a:pt x="62452" y="91757"/>
                    <a:pt x="68624" y="93814"/>
                  </a:cubicBezTo>
                  <a:cubicBezTo>
                    <a:pt x="74796" y="95872"/>
                    <a:pt x="82683" y="95872"/>
                    <a:pt x="86798" y="90728"/>
                  </a:cubicBezTo>
                  <a:cubicBezTo>
                    <a:pt x="74453" y="71869"/>
                    <a:pt x="55594" y="14262"/>
                    <a:pt x="88855" y="1574"/>
                  </a:cubicBezTo>
                  <a:cubicBezTo>
                    <a:pt x="116973" y="-9398"/>
                    <a:pt x="132403" y="39979"/>
                    <a:pt x="138919" y="57124"/>
                  </a:cubicBezTo>
                  <a:cubicBezTo>
                    <a:pt x="160178" y="56095"/>
                    <a:pt x="150920" y="10147"/>
                    <a:pt x="177323" y="7747"/>
                  </a:cubicBezTo>
                  <a:cubicBezTo>
                    <a:pt x="197554" y="6032"/>
                    <a:pt x="199955" y="18719"/>
                    <a:pt x="200983" y="35179"/>
                  </a:cubicBezTo>
                  <a:cubicBezTo>
                    <a:pt x="202012" y="49237"/>
                    <a:pt x="196526" y="63296"/>
                    <a:pt x="203727" y="75984"/>
                  </a:cubicBezTo>
                  <a:cubicBezTo>
                    <a:pt x="222929" y="68440"/>
                    <a:pt x="222586" y="35864"/>
                    <a:pt x="246589" y="36207"/>
                  </a:cubicBezTo>
                  <a:cubicBezTo>
                    <a:pt x="287394" y="36893"/>
                    <a:pt x="265106" y="84213"/>
                    <a:pt x="252418" y="99644"/>
                  </a:cubicBezTo>
                  <a:cubicBezTo>
                    <a:pt x="245218" y="108216"/>
                    <a:pt x="231159" y="109931"/>
                    <a:pt x="238702" y="122618"/>
                  </a:cubicBezTo>
                  <a:cubicBezTo>
                    <a:pt x="254133" y="149364"/>
                    <a:pt x="325113" y="109588"/>
                    <a:pt x="348773" y="123304"/>
                  </a:cubicBezTo>
                  <a:cubicBezTo>
                    <a:pt x="397465" y="151422"/>
                    <a:pt x="334714" y="195313"/>
                    <a:pt x="305225" y="191884"/>
                  </a:cubicBezTo>
                  <a:cubicBezTo>
                    <a:pt x="296310" y="190855"/>
                    <a:pt x="287394" y="194627"/>
                    <a:pt x="282937" y="202171"/>
                  </a:cubicBezTo>
                  <a:cubicBezTo>
                    <a:pt x="262363" y="237832"/>
                    <a:pt x="340201" y="230632"/>
                    <a:pt x="342944" y="258406"/>
                  </a:cubicBezTo>
                  <a:cubicBezTo>
                    <a:pt x="343630" y="264236"/>
                    <a:pt x="340544" y="269722"/>
                    <a:pt x="335400" y="273151"/>
                  </a:cubicBezTo>
                  <a:cubicBezTo>
                    <a:pt x="322713" y="282067"/>
                    <a:pt x="306254" y="279666"/>
                    <a:pt x="291166" y="278295"/>
                  </a:cubicBezTo>
                  <a:cubicBezTo>
                    <a:pt x="254476" y="275209"/>
                    <a:pt x="257219" y="285838"/>
                    <a:pt x="257905" y="313613"/>
                  </a:cubicBezTo>
                  <a:cubicBezTo>
                    <a:pt x="258248" y="331787"/>
                    <a:pt x="259276" y="341045"/>
                    <a:pt x="233902" y="337959"/>
                  </a:cubicBezTo>
                  <a:cubicBezTo>
                    <a:pt x="240760" y="356476"/>
                    <a:pt x="258591" y="400710"/>
                    <a:pt x="226701" y="405511"/>
                  </a:cubicBezTo>
                  <a:cubicBezTo>
                    <a:pt x="171151" y="414083"/>
                    <a:pt x="208870" y="344474"/>
                    <a:pt x="187953" y="322872"/>
                  </a:cubicBezTo>
                  <a:cubicBezTo>
                    <a:pt x="163950" y="338988"/>
                    <a:pt x="187267" y="376021"/>
                    <a:pt x="164979" y="392480"/>
                  </a:cubicBezTo>
                  <a:cubicBezTo>
                    <a:pt x="147148" y="405853"/>
                    <a:pt x="111144" y="395909"/>
                    <a:pt x="99485" y="378764"/>
                  </a:cubicBezTo>
                  <a:cubicBezTo>
                    <a:pt x="88169" y="362305"/>
                    <a:pt x="97428" y="344817"/>
                    <a:pt x="110801" y="330758"/>
                  </a:cubicBezTo>
                  <a:cubicBezTo>
                    <a:pt x="120402" y="320814"/>
                    <a:pt x="131375" y="308127"/>
                    <a:pt x="126574" y="295097"/>
                  </a:cubicBezTo>
                  <a:cubicBezTo>
                    <a:pt x="96399" y="311213"/>
                    <a:pt x="78911" y="342760"/>
                    <a:pt x="38449" y="328358"/>
                  </a:cubicBezTo>
                  <a:cubicBezTo>
                    <a:pt x="10331" y="318071"/>
                    <a:pt x="23018" y="294411"/>
                    <a:pt x="43592" y="281038"/>
                  </a:cubicBezTo>
                  <a:cubicBezTo>
                    <a:pt x="43592" y="281038"/>
                    <a:pt x="92970" y="248462"/>
                    <a:pt x="92970" y="248462"/>
                  </a:cubicBezTo>
                  <a:cubicBezTo>
                    <a:pt x="96742" y="238518"/>
                    <a:pt x="58337" y="235432"/>
                    <a:pt x="51136" y="230632"/>
                  </a:cubicBezTo>
                  <a:cubicBezTo>
                    <a:pt x="39820" y="223088"/>
                    <a:pt x="26104" y="207657"/>
                    <a:pt x="32277" y="192913"/>
                  </a:cubicBezTo>
                  <a:cubicBezTo>
                    <a:pt x="37077" y="181254"/>
                    <a:pt x="53194" y="176453"/>
                    <a:pt x="63481" y="172339"/>
                  </a:cubicBezTo>
                  <a:cubicBezTo>
                    <a:pt x="66910" y="170967"/>
                    <a:pt x="71024" y="169595"/>
                    <a:pt x="73082" y="166166"/>
                  </a:cubicBezTo>
                  <a:cubicBezTo>
                    <a:pt x="75825" y="162052"/>
                    <a:pt x="74796" y="155879"/>
                    <a:pt x="71710" y="151765"/>
                  </a:cubicBezTo>
                  <a:cubicBezTo>
                    <a:pt x="68624" y="147650"/>
                    <a:pt x="63823" y="145249"/>
                    <a:pt x="59366" y="142849"/>
                  </a:cubicBezTo>
                  <a:cubicBezTo>
                    <a:pt x="45307" y="135305"/>
                    <a:pt x="31248" y="128104"/>
                    <a:pt x="17189" y="120561"/>
                  </a:cubicBezTo>
                  <a:cubicBezTo>
                    <a:pt x="12388" y="118160"/>
                    <a:pt x="7588" y="115417"/>
                    <a:pt x="4159" y="111302"/>
                  </a:cubicBezTo>
                  <a:cubicBezTo>
                    <a:pt x="387" y="108902"/>
                    <a:pt x="-985" y="103759"/>
                    <a:pt x="730" y="9930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396" name="Google Shape;396;p2"/>
            <p:cNvGrpSpPr/>
            <p:nvPr/>
          </p:nvGrpSpPr>
          <p:grpSpPr>
            <a:xfrm>
              <a:off x="4444136" y="4559738"/>
              <a:ext cx="610590" cy="528357"/>
              <a:chOff x="4444136" y="4559738"/>
              <a:chExt cx="610590" cy="528357"/>
            </a:xfrm>
          </p:grpSpPr>
          <p:sp>
            <p:nvSpPr>
              <p:cNvPr id="397" name="Google Shape;397;p2"/>
              <p:cNvSpPr/>
              <p:nvPr/>
            </p:nvSpPr>
            <p:spPr>
              <a:xfrm>
                <a:off x="4989690" y="4657465"/>
                <a:ext cx="65036" cy="63384"/>
              </a:xfrm>
              <a:custGeom>
                <a:rect b="b" l="l" r="r" t="t"/>
                <a:pathLst>
                  <a:path extrusionOk="0" h="63384" w="65036">
                    <a:moveTo>
                      <a:pt x="62522" y="19691"/>
                    </a:moveTo>
                    <a:cubicBezTo>
                      <a:pt x="47091" y="-19057"/>
                      <a:pt x="-12916" y="4946"/>
                      <a:pt x="2514" y="43694"/>
                    </a:cubicBezTo>
                    <a:cubicBezTo>
                      <a:pt x="17945" y="82442"/>
                      <a:pt x="77952" y="58439"/>
                      <a:pt x="62522" y="19691"/>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8" name="Google Shape;398;p2"/>
              <p:cNvSpPr/>
              <p:nvPr/>
            </p:nvSpPr>
            <p:spPr>
              <a:xfrm>
                <a:off x="4856645" y="4559738"/>
                <a:ext cx="65036" cy="63384"/>
              </a:xfrm>
              <a:custGeom>
                <a:rect b="b" l="l" r="r" t="t"/>
                <a:pathLst>
                  <a:path extrusionOk="0" h="63384" w="65036">
                    <a:moveTo>
                      <a:pt x="62522" y="19691"/>
                    </a:moveTo>
                    <a:cubicBezTo>
                      <a:pt x="47091" y="-19057"/>
                      <a:pt x="-12916" y="4946"/>
                      <a:pt x="2514" y="43694"/>
                    </a:cubicBezTo>
                    <a:cubicBezTo>
                      <a:pt x="17945" y="82442"/>
                      <a:pt x="77952" y="58439"/>
                      <a:pt x="62522" y="19691"/>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9" name="Google Shape;399;p2"/>
              <p:cNvSpPr/>
              <p:nvPr/>
            </p:nvSpPr>
            <p:spPr>
              <a:xfrm>
                <a:off x="4701997" y="4573112"/>
                <a:ext cx="65036" cy="63384"/>
              </a:xfrm>
              <a:custGeom>
                <a:rect b="b" l="l" r="r" t="t"/>
                <a:pathLst>
                  <a:path extrusionOk="0" h="63384" w="65036">
                    <a:moveTo>
                      <a:pt x="62522" y="19691"/>
                    </a:moveTo>
                    <a:cubicBezTo>
                      <a:pt x="47091" y="-19057"/>
                      <a:pt x="-12916" y="4946"/>
                      <a:pt x="2514" y="43694"/>
                    </a:cubicBezTo>
                    <a:cubicBezTo>
                      <a:pt x="17945" y="82441"/>
                      <a:pt x="77952" y="58438"/>
                      <a:pt x="62522" y="19691"/>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0" name="Google Shape;400;p2"/>
              <p:cNvSpPr/>
              <p:nvPr/>
            </p:nvSpPr>
            <p:spPr>
              <a:xfrm>
                <a:off x="4738001" y="4767536"/>
                <a:ext cx="65036" cy="63384"/>
              </a:xfrm>
              <a:custGeom>
                <a:rect b="b" l="l" r="r" t="t"/>
                <a:pathLst>
                  <a:path extrusionOk="0" h="63384" w="65036">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1" name="Google Shape;401;p2"/>
              <p:cNvSpPr/>
              <p:nvPr/>
            </p:nvSpPr>
            <p:spPr>
              <a:xfrm>
                <a:off x="4922824" y="4916354"/>
                <a:ext cx="65139" cy="63384"/>
              </a:xfrm>
              <a:custGeom>
                <a:rect b="b" l="l" r="r" t="t"/>
                <a:pathLst>
                  <a:path extrusionOk="0" h="63384" w="65139">
                    <a:moveTo>
                      <a:pt x="62522" y="19691"/>
                    </a:moveTo>
                    <a:cubicBezTo>
                      <a:pt x="47091" y="-19057"/>
                      <a:pt x="-12916" y="4946"/>
                      <a:pt x="2514" y="43694"/>
                    </a:cubicBezTo>
                    <a:cubicBezTo>
                      <a:pt x="18288" y="82442"/>
                      <a:pt x="78295" y="58439"/>
                      <a:pt x="62522" y="19691"/>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2" name="Google Shape;402;p2"/>
              <p:cNvSpPr/>
              <p:nvPr/>
            </p:nvSpPr>
            <p:spPr>
              <a:xfrm>
                <a:off x="4584382" y="4905725"/>
                <a:ext cx="65036" cy="63384"/>
              </a:xfrm>
              <a:custGeom>
                <a:rect b="b" l="l" r="r" t="t"/>
                <a:pathLst>
                  <a:path extrusionOk="0" h="63384" w="65036">
                    <a:moveTo>
                      <a:pt x="62522" y="19691"/>
                    </a:moveTo>
                    <a:cubicBezTo>
                      <a:pt x="47091" y="-19057"/>
                      <a:pt x="-12916" y="4946"/>
                      <a:pt x="2514" y="43694"/>
                    </a:cubicBezTo>
                    <a:cubicBezTo>
                      <a:pt x="17945" y="82441"/>
                      <a:pt x="77952" y="58438"/>
                      <a:pt x="62522" y="19691"/>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3" name="Google Shape;403;p2"/>
              <p:cNvSpPr/>
              <p:nvPr/>
            </p:nvSpPr>
            <p:spPr>
              <a:xfrm>
                <a:off x="4543577" y="4803540"/>
                <a:ext cx="65036" cy="63384"/>
              </a:xfrm>
              <a:custGeom>
                <a:rect b="b" l="l" r="r" t="t"/>
                <a:pathLst>
                  <a:path extrusionOk="0" h="63384" w="65036">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4" name="Google Shape;404;p2"/>
              <p:cNvSpPr/>
              <p:nvPr/>
            </p:nvSpPr>
            <p:spPr>
              <a:xfrm>
                <a:off x="4703368" y="5011338"/>
                <a:ext cx="65036" cy="63384"/>
              </a:xfrm>
              <a:custGeom>
                <a:rect b="b" l="l" r="r" t="t"/>
                <a:pathLst>
                  <a:path extrusionOk="0" h="63384" w="65036">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5" name="Google Shape;405;p2"/>
              <p:cNvSpPr/>
              <p:nvPr/>
            </p:nvSpPr>
            <p:spPr>
              <a:xfrm>
                <a:off x="4444136" y="5024711"/>
                <a:ext cx="65036" cy="63384"/>
              </a:xfrm>
              <a:custGeom>
                <a:rect b="b" l="l" r="r" t="t"/>
                <a:pathLst>
                  <a:path extrusionOk="0" h="63384" w="65036">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6" name="Google Shape;406;p2"/>
              <p:cNvSpPr/>
              <p:nvPr/>
            </p:nvSpPr>
            <p:spPr>
              <a:xfrm>
                <a:off x="4687023" y="4696701"/>
                <a:ext cx="328155" cy="223228"/>
              </a:xfrm>
              <a:custGeom>
                <a:rect b="b" l="l" r="r" t="t"/>
                <a:pathLst>
                  <a:path extrusionOk="0" h="223228" w="328155">
                    <a:moveTo>
                      <a:pt x="1029" y="223228"/>
                    </a:moveTo>
                    <a:lnTo>
                      <a:pt x="0" y="216713"/>
                    </a:lnTo>
                    <a:cubicBezTo>
                      <a:pt x="61379" y="208141"/>
                      <a:pt x="118986" y="178651"/>
                      <a:pt x="161849" y="133388"/>
                    </a:cubicBezTo>
                    <a:cubicBezTo>
                      <a:pt x="174193" y="120358"/>
                      <a:pt x="185509" y="105956"/>
                      <a:pt x="196482" y="92240"/>
                    </a:cubicBezTo>
                    <a:cubicBezTo>
                      <a:pt x="207798" y="77839"/>
                      <a:pt x="219113" y="63437"/>
                      <a:pt x="231801" y="50064"/>
                    </a:cubicBezTo>
                    <a:cubicBezTo>
                      <a:pt x="253060" y="27775"/>
                      <a:pt x="287350" y="1029"/>
                      <a:pt x="328155" y="0"/>
                    </a:cubicBezTo>
                    <a:lnTo>
                      <a:pt x="328155" y="6515"/>
                    </a:lnTo>
                    <a:cubicBezTo>
                      <a:pt x="289408" y="7201"/>
                      <a:pt x="256832" y="32919"/>
                      <a:pt x="236258" y="54521"/>
                    </a:cubicBezTo>
                    <a:cubicBezTo>
                      <a:pt x="223571" y="67552"/>
                      <a:pt x="212255" y="82296"/>
                      <a:pt x="201282" y="96355"/>
                    </a:cubicBezTo>
                    <a:cubicBezTo>
                      <a:pt x="190310" y="110414"/>
                      <a:pt x="178994" y="124816"/>
                      <a:pt x="166307" y="138189"/>
                    </a:cubicBezTo>
                    <a:cubicBezTo>
                      <a:pt x="122758" y="184138"/>
                      <a:pt x="64122" y="214313"/>
                      <a:pt x="1029" y="223228"/>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7" name="Google Shape;407;p2"/>
              <p:cNvSpPr/>
              <p:nvPr/>
            </p:nvSpPr>
            <p:spPr>
              <a:xfrm>
                <a:off x="4658253" y="4598631"/>
                <a:ext cx="222508" cy="319583"/>
              </a:xfrm>
              <a:custGeom>
                <a:rect b="b" l="l" r="r" t="t"/>
                <a:pathLst>
                  <a:path extrusionOk="0" h="319583" w="222508">
                    <a:moveTo>
                      <a:pt x="35628" y="319583"/>
                    </a:moveTo>
                    <a:lnTo>
                      <a:pt x="32542" y="307924"/>
                    </a:lnTo>
                    <a:cubicBezTo>
                      <a:pt x="29456" y="295580"/>
                      <a:pt x="25341" y="283235"/>
                      <a:pt x="21569" y="270891"/>
                    </a:cubicBezTo>
                    <a:cubicBezTo>
                      <a:pt x="9910" y="232829"/>
                      <a:pt x="-2091" y="193396"/>
                      <a:pt x="309" y="154648"/>
                    </a:cubicBezTo>
                    <a:cubicBezTo>
                      <a:pt x="3738" y="97727"/>
                      <a:pt x="26027" y="47320"/>
                      <a:pt x="61688" y="16117"/>
                    </a:cubicBezTo>
                    <a:lnTo>
                      <a:pt x="65803" y="20917"/>
                    </a:lnTo>
                    <a:cubicBezTo>
                      <a:pt x="31513" y="51092"/>
                      <a:pt x="9910" y="99784"/>
                      <a:pt x="6824" y="154991"/>
                    </a:cubicBezTo>
                    <a:cubicBezTo>
                      <a:pt x="4424" y="192710"/>
                      <a:pt x="16426" y="231458"/>
                      <a:pt x="27741" y="268834"/>
                    </a:cubicBezTo>
                    <a:cubicBezTo>
                      <a:pt x="30484" y="277406"/>
                      <a:pt x="32885" y="285979"/>
                      <a:pt x="35628" y="294894"/>
                    </a:cubicBezTo>
                    <a:cubicBezTo>
                      <a:pt x="50716" y="240030"/>
                      <a:pt x="66832" y="183794"/>
                      <a:pt x="93578" y="132359"/>
                    </a:cubicBezTo>
                    <a:cubicBezTo>
                      <a:pt x="115867" y="89154"/>
                      <a:pt x="155986" y="31204"/>
                      <a:pt x="219765" y="0"/>
                    </a:cubicBezTo>
                    <a:lnTo>
                      <a:pt x="222508" y="5830"/>
                    </a:lnTo>
                    <a:cubicBezTo>
                      <a:pt x="160444" y="36347"/>
                      <a:pt x="121353" y="93269"/>
                      <a:pt x="99407" y="135446"/>
                    </a:cubicBezTo>
                    <a:cubicBezTo>
                      <a:pt x="71290" y="189967"/>
                      <a:pt x="54830" y="249974"/>
                      <a:pt x="39057" y="307924"/>
                    </a:cubicBezTo>
                    <a:lnTo>
                      <a:pt x="35628" y="319583"/>
                    </a:ln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8" name="Google Shape;408;p2"/>
              <p:cNvSpPr/>
              <p:nvPr/>
            </p:nvSpPr>
            <p:spPr>
              <a:xfrm>
                <a:off x="4685995" y="4812944"/>
                <a:ext cx="80581" cy="104584"/>
              </a:xfrm>
              <a:custGeom>
                <a:rect b="b" l="l" r="r" t="t"/>
                <a:pathLst>
                  <a:path extrusionOk="0" h="104584" w="80581">
                    <a:moveTo>
                      <a:pt x="0" y="98755"/>
                    </a:moveTo>
                    <a:cubicBezTo>
                      <a:pt x="37719" y="78524"/>
                      <a:pt x="65494" y="41491"/>
                      <a:pt x="74409" y="0"/>
                    </a:cubicBezTo>
                    <a:lnTo>
                      <a:pt x="80582" y="1372"/>
                    </a:lnTo>
                    <a:cubicBezTo>
                      <a:pt x="71323" y="44920"/>
                      <a:pt x="42177" y="83325"/>
                      <a:pt x="3086" y="104585"/>
                    </a:cubicBezTo>
                    <a:lnTo>
                      <a:pt x="0" y="98755"/>
                    </a:ln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9" name="Google Shape;409;p2"/>
              <p:cNvSpPr/>
              <p:nvPr/>
            </p:nvSpPr>
            <p:spPr>
              <a:xfrm>
                <a:off x="4674974" y="4903127"/>
                <a:ext cx="257566" cy="133731"/>
              </a:xfrm>
              <a:custGeom>
                <a:rect b="b" l="l" r="r" t="t"/>
                <a:pathLst>
                  <a:path extrusionOk="0" h="133731" w="257566">
                    <a:moveTo>
                      <a:pt x="8964" y="73381"/>
                    </a:moveTo>
                    <a:cubicBezTo>
                      <a:pt x="5877" y="65494"/>
                      <a:pt x="3134" y="57264"/>
                      <a:pt x="1077" y="49034"/>
                    </a:cubicBezTo>
                    <a:cubicBezTo>
                      <a:pt x="-3038" y="32918"/>
                      <a:pt x="5535" y="15431"/>
                      <a:pt x="11707" y="3086"/>
                    </a:cubicBezTo>
                    <a:lnTo>
                      <a:pt x="13078" y="0"/>
                    </a:lnTo>
                    <a:lnTo>
                      <a:pt x="16164" y="1715"/>
                    </a:lnTo>
                    <a:cubicBezTo>
                      <a:pt x="88516" y="40805"/>
                      <a:pt x="175956" y="53492"/>
                      <a:pt x="256194" y="36690"/>
                    </a:cubicBezTo>
                    <a:lnTo>
                      <a:pt x="257566" y="42863"/>
                    </a:lnTo>
                    <a:cubicBezTo>
                      <a:pt x="176642" y="59665"/>
                      <a:pt x="88859" y="47320"/>
                      <a:pt x="15822" y="8915"/>
                    </a:cubicBezTo>
                    <a:cubicBezTo>
                      <a:pt x="10335" y="20231"/>
                      <a:pt x="3820" y="34976"/>
                      <a:pt x="6906" y="47663"/>
                    </a:cubicBezTo>
                    <a:cubicBezTo>
                      <a:pt x="14793" y="78181"/>
                      <a:pt x="29880" y="106299"/>
                      <a:pt x="51140" y="129273"/>
                    </a:cubicBezTo>
                    <a:lnTo>
                      <a:pt x="46340" y="133731"/>
                    </a:lnTo>
                    <a:cubicBezTo>
                      <a:pt x="30566" y="115900"/>
                      <a:pt x="17879" y="95326"/>
                      <a:pt x="8964" y="73381"/>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0" name="Google Shape;410;p2"/>
              <p:cNvSpPr/>
              <p:nvPr/>
            </p:nvSpPr>
            <p:spPr>
              <a:xfrm>
                <a:off x="4563579" y="4836261"/>
                <a:ext cx="134759" cy="70637"/>
              </a:xfrm>
              <a:custGeom>
                <a:rect b="b" l="l" r="r" t="t"/>
                <a:pathLst>
                  <a:path extrusionOk="0" h="70637" w="134759">
                    <a:moveTo>
                      <a:pt x="0" y="6515"/>
                    </a:moveTo>
                    <a:lnTo>
                      <a:pt x="1029" y="0"/>
                    </a:lnTo>
                    <a:cubicBezTo>
                      <a:pt x="51435" y="6858"/>
                      <a:pt x="98755" y="30518"/>
                      <a:pt x="134760" y="66179"/>
                    </a:cubicBezTo>
                    <a:lnTo>
                      <a:pt x="130302" y="70637"/>
                    </a:lnTo>
                    <a:cubicBezTo>
                      <a:pt x="95326" y="36005"/>
                      <a:pt x="49035" y="13373"/>
                      <a:pt x="0" y="6515"/>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1" name="Google Shape;411;p2"/>
              <p:cNvSpPr/>
              <p:nvPr/>
            </p:nvSpPr>
            <p:spPr>
              <a:xfrm>
                <a:off x="4594783" y="4906213"/>
                <a:ext cx="112813" cy="43205"/>
              </a:xfrm>
              <a:custGeom>
                <a:rect b="b" l="l" r="r" t="t"/>
                <a:pathLst>
                  <a:path extrusionOk="0" h="43205" w="112813">
                    <a:moveTo>
                      <a:pt x="0" y="37376"/>
                    </a:moveTo>
                    <a:cubicBezTo>
                      <a:pt x="34976" y="18516"/>
                      <a:pt x="72695" y="5829"/>
                      <a:pt x="111785" y="0"/>
                    </a:cubicBezTo>
                    <a:lnTo>
                      <a:pt x="112814" y="6515"/>
                    </a:lnTo>
                    <a:cubicBezTo>
                      <a:pt x="74409" y="12344"/>
                      <a:pt x="37376" y="25031"/>
                      <a:pt x="3086" y="43205"/>
                    </a:cubicBezTo>
                    <a:lnTo>
                      <a:pt x="0" y="37376"/>
                    </a:ln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2" name="Google Shape;412;p2"/>
              <p:cNvSpPr/>
              <p:nvPr/>
            </p:nvSpPr>
            <p:spPr>
              <a:xfrm>
                <a:off x="4470311" y="4913071"/>
                <a:ext cx="235572" cy="141274"/>
              </a:xfrm>
              <a:custGeom>
                <a:rect b="b" l="l" r="r" t="t"/>
                <a:pathLst>
                  <a:path extrusionOk="0" h="141274" w="235572">
                    <a:moveTo>
                      <a:pt x="1371" y="141275"/>
                    </a:moveTo>
                    <a:lnTo>
                      <a:pt x="0" y="135102"/>
                    </a:lnTo>
                    <a:cubicBezTo>
                      <a:pt x="45263" y="126187"/>
                      <a:pt x="92240" y="116586"/>
                      <a:pt x="134417" y="96012"/>
                    </a:cubicBezTo>
                    <a:cubicBezTo>
                      <a:pt x="181394" y="73380"/>
                      <a:pt x="214998" y="39090"/>
                      <a:pt x="229400" y="0"/>
                    </a:cubicBezTo>
                    <a:lnTo>
                      <a:pt x="235572" y="2400"/>
                    </a:lnTo>
                    <a:cubicBezTo>
                      <a:pt x="220485" y="43205"/>
                      <a:pt x="185509" y="78524"/>
                      <a:pt x="137160" y="102184"/>
                    </a:cubicBezTo>
                    <a:cubicBezTo>
                      <a:pt x="94298" y="122758"/>
                      <a:pt x="46977" y="132017"/>
                      <a:pt x="1371" y="141275"/>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413" name="Google Shape;413;p2"/>
          <p:cNvGrpSpPr/>
          <p:nvPr/>
        </p:nvGrpSpPr>
        <p:grpSpPr>
          <a:xfrm>
            <a:off x="9493404" y="979842"/>
            <a:ext cx="1837716" cy="1889167"/>
            <a:chOff x="6474904" y="1227742"/>
            <a:chExt cx="1837716" cy="1889167"/>
          </a:xfrm>
        </p:grpSpPr>
        <p:grpSp>
          <p:nvGrpSpPr>
            <p:cNvPr id="414" name="Google Shape;414;p2"/>
            <p:cNvGrpSpPr/>
            <p:nvPr/>
          </p:nvGrpSpPr>
          <p:grpSpPr>
            <a:xfrm>
              <a:off x="6474904" y="1227742"/>
              <a:ext cx="1837716" cy="1889167"/>
              <a:chOff x="6474904" y="1227742"/>
              <a:chExt cx="1837716" cy="1889167"/>
            </a:xfrm>
          </p:grpSpPr>
          <p:sp>
            <p:nvSpPr>
              <p:cNvPr id="415" name="Google Shape;415;p2"/>
              <p:cNvSpPr/>
              <p:nvPr/>
            </p:nvSpPr>
            <p:spPr>
              <a:xfrm>
                <a:off x="7257569" y="2066622"/>
                <a:ext cx="536289" cy="1050287"/>
              </a:xfrm>
              <a:custGeom>
                <a:rect b="b" l="l" r="r" t="t"/>
                <a:pathLst>
                  <a:path extrusionOk="0" h="1050287" w="536289">
                    <a:moveTo>
                      <a:pt x="436345" y="892604"/>
                    </a:moveTo>
                    <a:cubicBezTo>
                      <a:pt x="433258" y="899462"/>
                      <a:pt x="430515" y="906320"/>
                      <a:pt x="428115" y="913178"/>
                    </a:cubicBezTo>
                    <a:cubicBezTo>
                      <a:pt x="413027" y="953640"/>
                      <a:pt x="404112" y="998217"/>
                      <a:pt x="386624" y="1037308"/>
                    </a:cubicBezTo>
                    <a:cubicBezTo>
                      <a:pt x="384567" y="1042108"/>
                      <a:pt x="381823" y="1047252"/>
                      <a:pt x="377023" y="1049310"/>
                    </a:cubicBezTo>
                    <a:cubicBezTo>
                      <a:pt x="371536" y="1051710"/>
                      <a:pt x="365021" y="1049310"/>
                      <a:pt x="359878" y="1046223"/>
                    </a:cubicBezTo>
                    <a:cubicBezTo>
                      <a:pt x="358506" y="1045537"/>
                      <a:pt x="357135" y="1044852"/>
                      <a:pt x="355763" y="1043823"/>
                    </a:cubicBezTo>
                    <a:cubicBezTo>
                      <a:pt x="352334" y="1041766"/>
                      <a:pt x="349248" y="1039708"/>
                      <a:pt x="346162" y="1037651"/>
                    </a:cubicBezTo>
                    <a:cubicBezTo>
                      <a:pt x="329017" y="1025649"/>
                      <a:pt x="314958" y="1010219"/>
                      <a:pt x="301242" y="994788"/>
                    </a:cubicBezTo>
                    <a:cubicBezTo>
                      <a:pt x="295413" y="988273"/>
                      <a:pt x="289583" y="981758"/>
                      <a:pt x="283754" y="975243"/>
                    </a:cubicBezTo>
                    <a:cubicBezTo>
                      <a:pt x="263866" y="953297"/>
                      <a:pt x="242606" y="934095"/>
                      <a:pt x="212774" y="926208"/>
                    </a:cubicBezTo>
                    <a:cubicBezTo>
                      <a:pt x="211059" y="925865"/>
                      <a:pt x="209345" y="925522"/>
                      <a:pt x="207973" y="924837"/>
                    </a:cubicBezTo>
                    <a:cubicBezTo>
                      <a:pt x="204201" y="923808"/>
                      <a:pt x="200429" y="922779"/>
                      <a:pt x="197000" y="922093"/>
                    </a:cubicBezTo>
                    <a:lnTo>
                      <a:pt x="197000" y="922093"/>
                    </a:lnTo>
                    <a:cubicBezTo>
                      <a:pt x="168197" y="914207"/>
                      <a:pt x="148994" y="908035"/>
                      <a:pt x="133221" y="896033"/>
                    </a:cubicBezTo>
                    <a:cubicBezTo>
                      <a:pt x="133221" y="896033"/>
                      <a:pt x="133221" y="896033"/>
                      <a:pt x="133221" y="896033"/>
                    </a:cubicBezTo>
                    <a:cubicBezTo>
                      <a:pt x="126363" y="890890"/>
                      <a:pt x="120191" y="884717"/>
                      <a:pt x="114361" y="877174"/>
                    </a:cubicBezTo>
                    <a:cubicBezTo>
                      <a:pt x="104760" y="865172"/>
                      <a:pt x="95159" y="849399"/>
                      <a:pt x="83500" y="827453"/>
                    </a:cubicBezTo>
                    <a:cubicBezTo>
                      <a:pt x="62926" y="788362"/>
                      <a:pt x="35837" y="752358"/>
                      <a:pt x="20064" y="710867"/>
                    </a:cubicBezTo>
                    <a:cubicBezTo>
                      <a:pt x="-8740" y="635772"/>
                      <a:pt x="-1882" y="505127"/>
                      <a:pt x="11834" y="426946"/>
                    </a:cubicBezTo>
                    <a:cubicBezTo>
                      <a:pt x="28979" y="330248"/>
                      <a:pt x="67041" y="233893"/>
                      <a:pt x="51268" y="134452"/>
                    </a:cubicBezTo>
                    <a:cubicBezTo>
                      <a:pt x="50582" y="129994"/>
                      <a:pt x="49896" y="124851"/>
                      <a:pt x="49210" y="119022"/>
                    </a:cubicBezTo>
                    <a:cubicBezTo>
                      <a:pt x="47839" y="109763"/>
                      <a:pt x="46810" y="99133"/>
                      <a:pt x="46124" y="88504"/>
                    </a:cubicBezTo>
                    <a:cubicBezTo>
                      <a:pt x="45439" y="74788"/>
                      <a:pt x="45781" y="60729"/>
                      <a:pt x="47496" y="47698"/>
                    </a:cubicBezTo>
                    <a:cubicBezTo>
                      <a:pt x="48182" y="43241"/>
                      <a:pt x="48868" y="38783"/>
                      <a:pt x="50239" y="35011"/>
                    </a:cubicBezTo>
                    <a:cubicBezTo>
                      <a:pt x="52297" y="27467"/>
                      <a:pt x="55040" y="20952"/>
                      <a:pt x="59155" y="15466"/>
                    </a:cubicBezTo>
                    <a:lnTo>
                      <a:pt x="59155" y="15466"/>
                    </a:lnTo>
                    <a:cubicBezTo>
                      <a:pt x="61555" y="12037"/>
                      <a:pt x="64298" y="9294"/>
                      <a:pt x="67384" y="6893"/>
                    </a:cubicBezTo>
                    <a:lnTo>
                      <a:pt x="67384" y="6893"/>
                    </a:lnTo>
                    <a:cubicBezTo>
                      <a:pt x="74928" y="1407"/>
                      <a:pt x="84186" y="-993"/>
                      <a:pt x="96874" y="378"/>
                    </a:cubicBezTo>
                    <a:cubicBezTo>
                      <a:pt x="97216" y="378"/>
                      <a:pt x="97559" y="378"/>
                      <a:pt x="97559" y="378"/>
                    </a:cubicBezTo>
                    <a:cubicBezTo>
                      <a:pt x="97902" y="378"/>
                      <a:pt x="98588" y="378"/>
                      <a:pt x="99274" y="721"/>
                    </a:cubicBezTo>
                    <a:cubicBezTo>
                      <a:pt x="101674" y="1064"/>
                      <a:pt x="104074" y="1407"/>
                      <a:pt x="106475" y="2093"/>
                    </a:cubicBezTo>
                    <a:cubicBezTo>
                      <a:pt x="108875" y="2436"/>
                      <a:pt x="110932" y="3121"/>
                      <a:pt x="113333" y="4150"/>
                    </a:cubicBezTo>
                    <a:cubicBezTo>
                      <a:pt x="114704" y="4493"/>
                      <a:pt x="115733" y="4836"/>
                      <a:pt x="117105" y="5522"/>
                    </a:cubicBezTo>
                    <a:cubicBezTo>
                      <a:pt x="118819" y="6208"/>
                      <a:pt x="120534" y="6893"/>
                      <a:pt x="121905" y="7579"/>
                    </a:cubicBezTo>
                    <a:cubicBezTo>
                      <a:pt x="126020" y="9637"/>
                      <a:pt x="130135" y="12380"/>
                      <a:pt x="133907" y="15809"/>
                    </a:cubicBezTo>
                    <a:cubicBezTo>
                      <a:pt x="141793" y="23010"/>
                      <a:pt x="148994" y="32268"/>
                      <a:pt x="155509" y="42555"/>
                    </a:cubicBezTo>
                    <a:cubicBezTo>
                      <a:pt x="158253" y="47356"/>
                      <a:pt x="160996" y="52156"/>
                      <a:pt x="163739" y="56957"/>
                    </a:cubicBezTo>
                    <a:cubicBezTo>
                      <a:pt x="167511" y="63815"/>
                      <a:pt x="170940" y="71359"/>
                      <a:pt x="174712" y="78559"/>
                    </a:cubicBezTo>
                    <a:cubicBezTo>
                      <a:pt x="178484" y="86103"/>
                      <a:pt x="181913" y="93647"/>
                      <a:pt x="186028" y="100848"/>
                    </a:cubicBezTo>
                    <a:cubicBezTo>
                      <a:pt x="187399" y="103248"/>
                      <a:pt x="188771" y="105649"/>
                      <a:pt x="189799" y="108049"/>
                    </a:cubicBezTo>
                    <a:cubicBezTo>
                      <a:pt x="191857" y="111478"/>
                      <a:pt x="193571" y="114564"/>
                      <a:pt x="195629" y="117650"/>
                    </a:cubicBezTo>
                    <a:cubicBezTo>
                      <a:pt x="200429" y="125194"/>
                      <a:pt x="205230" y="132395"/>
                      <a:pt x="210716" y="137881"/>
                    </a:cubicBezTo>
                    <a:cubicBezTo>
                      <a:pt x="211745" y="139253"/>
                      <a:pt x="213117" y="140281"/>
                      <a:pt x="214488" y="141653"/>
                    </a:cubicBezTo>
                    <a:cubicBezTo>
                      <a:pt x="234376" y="161884"/>
                      <a:pt x="256322" y="180401"/>
                      <a:pt x="279296" y="197889"/>
                    </a:cubicBezTo>
                    <a:cubicBezTo>
                      <a:pt x="284783" y="202346"/>
                      <a:pt x="290612" y="206461"/>
                      <a:pt x="296098" y="210576"/>
                    </a:cubicBezTo>
                    <a:cubicBezTo>
                      <a:pt x="309472" y="220520"/>
                      <a:pt x="322845" y="230464"/>
                      <a:pt x="336218" y="240408"/>
                    </a:cubicBezTo>
                    <a:cubicBezTo>
                      <a:pt x="341361" y="244180"/>
                      <a:pt x="346505" y="247952"/>
                      <a:pt x="351648" y="251724"/>
                    </a:cubicBezTo>
                    <a:cubicBezTo>
                      <a:pt x="381823" y="274355"/>
                      <a:pt x="411656" y="297330"/>
                      <a:pt x="438059" y="323390"/>
                    </a:cubicBezTo>
                    <a:cubicBezTo>
                      <a:pt x="445603" y="330934"/>
                      <a:pt x="452804" y="338478"/>
                      <a:pt x="459662" y="346364"/>
                    </a:cubicBezTo>
                    <a:cubicBezTo>
                      <a:pt x="478521" y="367967"/>
                      <a:pt x="494980" y="391627"/>
                      <a:pt x="507668" y="418716"/>
                    </a:cubicBezTo>
                    <a:cubicBezTo>
                      <a:pt x="530299" y="466036"/>
                      <a:pt x="537500" y="516786"/>
                      <a:pt x="536128" y="567535"/>
                    </a:cubicBezTo>
                    <a:cubicBezTo>
                      <a:pt x="536128" y="567535"/>
                      <a:pt x="536128" y="567878"/>
                      <a:pt x="536128" y="567878"/>
                    </a:cubicBezTo>
                    <a:cubicBezTo>
                      <a:pt x="535786" y="579536"/>
                      <a:pt x="535100" y="590852"/>
                      <a:pt x="534071" y="602511"/>
                    </a:cubicBezTo>
                    <a:cubicBezTo>
                      <a:pt x="529613" y="646402"/>
                      <a:pt x="520012" y="690293"/>
                      <a:pt x="508696" y="732470"/>
                    </a:cubicBezTo>
                    <a:cubicBezTo>
                      <a:pt x="504239" y="749958"/>
                      <a:pt x="498752" y="765731"/>
                      <a:pt x="492923" y="780819"/>
                    </a:cubicBezTo>
                    <a:cubicBezTo>
                      <a:pt x="490523" y="786991"/>
                      <a:pt x="487780" y="793163"/>
                      <a:pt x="485036" y="798992"/>
                    </a:cubicBezTo>
                    <a:cubicBezTo>
                      <a:pt x="474064" y="823681"/>
                      <a:pt x="461376" y="846655"/>
                      <a:pt x="446632" y="872373"/>
                    </a:cubicBezTo>
                    <a:cubicBezTo>
                      <a:pt x="442517" y="879231"/>
                      <a:pt x="439088" y="885746"/>
                      <a:pt x="436345" y="892604"/>
                    </a:cubicBezTo>
                    <a:cubicBezTo>
                      <a:pt x="436345" y="892604"/>
                      <a:pt x="436345" y="892604"/>
                      <a:pt x="436345" y="89260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6" name="Google Shape;416;p2"/>
              <p:cNvSpPr/>
              <p:nvPr/>
            </p:nvSpPr>
            <p:spPr>
              <a:xfrm>
                <a:off x="7313888" y="2073173"/>
                <a:ext cx="76559" cy="889825"/>
              </a:xfrm>
              <a:custGeom>
                <a:rect b="b" l="l" r="r" t="t"/>
                <a:pathLst>
                  <a:path extrusionOk="0" h="889825" w="76559">
                    <a:moveTo>
                      <a:pt x="76560" y="889826"/>
                    </a:moveTo>
                    <a:cubicBezTo>
                      <a:pt x="69702" y="884682"/>
                      <a:pt x="63529" y="878510"/>
                      <a:pt x="57700" y="870966"/>
                    </a:cubicBezTo>
                    <a:cubicBezTo>
                      <a:pt x="48442" y="849706"/>
                      <a:pt x="40555" y="827418"/>
                      <a:pt x="34040" y="804786"/>
                    </a:cubicBezTo>
                    <a:cubicBezTo>
                      <a:pt x="-4365" y="671398"/>
                      <a:pt x="-3679" y="525323"/>
                      <a:pt x="4550" y="387477"/>
                    </a:cubicBezTo>
                    <a:cubicBezTo>
                      <a:pt x="9008" y="312382"/>
                      <a:pt x="23067" y="237287"/>
                      <a:pt x="24782" y="162192"/>
                    </a:cubicBezTo>
                    <a:cubicBezTo>
                      <a:pt x="25810" y="123444"/>
                      <a:pt x="19295" y="87440"/>
                      <a:pt x="10380" y="50064"/>
                    </a:cubicBezTo>
                    <a:cubicBezTo>
                      <a:pt x="7294" y="36348"/>
                      <a:pt x="4208" y="22289"/>
                      <a:pt x="2493" y="8573"/>
                    </a:cubicBezTo>
                    <a:lnTo>
                      <a:pt x="2493" y="8573"/>
                    </a:lnTo>
                    <a:cubicBezTo>
                      <a:pt x="4893" y="5144"/>
                      <a:pt x="7637" y="2400"/>
                      <a:pt x="10723" y="0"/>
                    </a:cubicBezTo>
                    <a:cubicBezTo>
                      <a:pt x="13123" y="25032"/>
                      <a:pt x="19981" y="49378"/>
                      <a:pt x="25467" y="74067"/>
                    </a:cubicBezTo>
                    <a:cubicBezTo>
                      <a:pt x="33354" y="109728"/>
                      <a:pt x="35069" y="146076"/>
                      <a:pt x="33011" y="182766"/>
                    </a:cubicBezTo>
                    <a:cubicBezTo>
                      <a:pt x="28896" y="256146"/>
                      <a:pt x="16895" y="328498"/>
                      <a:pt x="12780" y="401879"/>
                    </a:cubicBezTo>
                    <a:cubicBezTo>
                      <a:pt x="9008" y="477317"/>
                      <a:pt x="8665" y="553441"/>
                      <a:pt x="14152" y="628879"/>
                    </a:cubicBezTo>
                    <a:cubicBezTo>
                      <a:pt x="20324" y="718376"/>
                      <a:pt x="36440" y="809930"/>
                      <a:pt x="76560" y="889826"/>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7" name="Google Shape;417;p2"/>
              <p:cNvSpPr/>
              <p:nvPr/>
            </p:nvSpPr>
            <p:spPr>
              <a:xfrm>
                <a:off x="7353757" y="2067344"/>
                <a:ext cx="111785" cy="924801"/>
              </a:xfrm>
              <a:custGeom>
                <a:rect b="b" l="l" r="r" t="t"/>
                <a:pathLst>
                  <a:path extrusionOk="0" h="924801" w="111785">
                    <a:moveTo>
                      <a:pt x="111785" y="924801"/>
                    </a:moveTo>
                    <a:cubicBezTo>
                      <a:pt x="108014" y="923773"/>
                      <a:pt x="104241" y="922744"/>
                      <a:pt x="100812" y="922058"/>
                    </a:cubicBezTo>
                    <a:lnTo>
                      <a:pt x="100812" y="922058"/>
                    </a:lnTo>
                    <a:cubicBezTo>
                      <a:pt x="94983" y="904913"/>
                      <a:pt x="89840" y="887425"/>
                      <a:pt x="85382" y="869937"/>
                    </a:cubicBezTo>
                    <a:cubicBezTo>
                      <a:pt x="67551" y="796900"/>
                      <a:pt x="64122" y="721805"/>
                      <a:pt x="61722" y="647052"/>
                    </a:cubicBezTo>
                    <a:cubicBezTo>
                      <a:pt x="59321" y="569214"/>
                      <a:pt x="56235" y="491376"/>
                      <a:pt x="50406" y="413537"/>
                    </a:cubicBezTo>
                    <a:cubicBezTo>
                      <a:pt x="40119" y="275006"/>
                      <a:pt x="23317" y="137160"/>
                      <a:pt x="0" y="0"/>
                    </a:cubicBezTo>
                    <a:cubicBezTo>
                      <a:pt x="3086" y="343"/>
                      <a:pt x="6172" y="1029"/>
                      <a:pt x="9601" y="1715"/>
                    </a:cubicBezTo>
                    <a:cubicBezTo>
                      <a:pt x="20917" y="67208"/>
                      <a:pt x="30518" y="133045"/>
                      <a:pt x="38747" y="198882"/>
                    </a:cubicBezTo>
                    <a:cubicBezTo>
                      <a:pt x="57264" y="350101"/>
                      <a:pt x="65837" y="501320"/>
                      <a:pt x="70980" y="653567"/>
                    </a:cubicBezTo>
                    <a:cubicBezTo>
                      <a:pt x="73724" y="744436"/>
                      <a:pt x="80582" y="839419"/>
                      <a:pt x="111785" y="92480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8" name="Google Shape;418;p2"/>
              <p:cNvSpPr/>
              <p:nvPr/>
            </p:nvSpPr>
            <p:spPr>
              <a:xfrm>
                <a:off x="7378788" y="2074202"/>
                <a:ext cx="180022" cy="987552"/>
              </a:xfrm>
              <a:custGeom>
                <a:rect b="b" l="l" r="r" t="t"/>
                <a:pathLst>
                  <a:path extrusionOk="0" h="987552" w="180022">
                    <a:moveTo>
                      <a:pt x="180023" y="987552"/>
                    </a:moveTo>
                    <a:cubicBezTo>
                      <a:pt x="174193" y="981037"/>
                      <a:pt x="168364" y="974522"/>
                      <a:pt x="162535" y="968007"/>
                    </a:cubicBezTo>
                    <a:cubicBezTo>
                      <a:pt x="160135" y="961835"/>
                      <a:pt x="157734" y="955662"/>
                      <a:pt x="155334" y="949490"/>
                    </a:cubicBezTo>
                    <a:cubicBezTo>
                      <a:pt x="128245" y="876452"/>
                      <a:pt x="108014" y="800329"/>
                      <a:pt x="101842" y="722490"/>
                    </a:cubicBezTo>
                    <a:cubicBezTo>
                      <a:pt x="94640" y="634708"/>
                      <a:pt x="103899" y="546926"/>
                      <a:pt x="97384" y="459143"/>
                    </a:cubicBezTo>
                    <a:cubicBezTo>
                      <a:pt x="86068" y="302438"/>
                      <a:pt x="44234" y="150190"/>
                      <a:pt x="0" y="0"/>
                    </a:cubicBezTo>
                    <a:cubicBezTo>
                      <a:pt x="4115" y="2057"/>
                      <a:pt x="8230" y="4800"/>
                      <a:pt x="12002" y="8229"/>
                    </a:cubicBezTo>
                    <a:cubicBezTo>
                      <a:pt x="32918" y="79896"/>
                      <a:pt x="53150" y="151905"/>
                      <a:pt x="69952" y="224942"/>
                    </a:cubicBezTo>
                    <a:cubicBezTo>
                      <a:pt x="88811" y="308267"/>
                      <a:pt x="103213" y="392963"/>
                      <a:pt x="108014" y="478346"/>
                    </a:cubicBezTo>
                    <a:cubicBezTo>
                      <a:pt x="112814" y="565442"/>
                      <a:pt x="103556" y="653225"/>
                      <a:pt x="112814" y="740321"/>
                    </a:cubicBezTo>
                    <a:cubicBezTo>
                      <a:pt x="122416" y="826046"/>
                      <a:pt x="147447" y="907999"/>
                      <a:pt x="180023" y="98755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9" name="Google Shape;419;p2"/>
              <p:cNvSpPr/>
              <p:nvPr/>
            </p:nvSpPr>
            <p:spPr>
              <a:xfrm>
                <a:off x="7452169" y="2184273"/>
                <a:ext cx="161163" cy="926515"/>
              </a:xfrm>
              <a:custGeom>
                <a:rect b="b" l="l" r="r" t="t"/>
                <a:pathLst>
                  <a:path extrusionOk="0" h="926515" w="161163">
                    <a:moveTo>
                      <a:pt x="161163" y="926516"/>
                    </a:moveTo>
                    <a:cubicBezTo>
                      <a:pt x="157734" y="924458"/>
                      <a:pt x="154648" y="922401"/>
                      <a:pt x="151562" y="920344"/>
                    </a:cubicBezTo>
                    <a:cubicBezTo>
                      <a:pt x="150533" y="893940"/>
                      <a:pt x="149162" y="867194"/>
                      <a:pt x="147790" y="840448"/>
                    </a:cubicBezTo>
                    <a:cubicBezTo>
                      <a:pt x="133388" y="555841"/>
                      <a:pt x="100470" y="267462"/>
                      <a:pt x="0" y="0"/>
                    </a:cubicBezTo>
                    <a:cubicBezTo>
                      <a:pt x="4801" y="7544"/>
                      <a:pt x="9601" y="14745"/>
                      <a:pt x="15088" y="20231"/>
                    </a:cubicBezTo>
                    <a:cubicBezTo>
                      <a:pt x="16116" y="21603"/>
                      <a:pt x="17488" y="22631"/>
                      <a:pt x="18860" y="24003"/>
                    </a:cubicBezTo>
                    <a:cubicBezTo>
                      <a:pt x="31547" y="58636"/>
                      <a:pt x="42863" y="93955"/>
                      <a:pt x="53150" y="129273"/>
                    </a:cubicBezTo>
                    <a:cubicBezTo>
                      <a:pt x="128588" y="388163"/>
                      <a:pt x="150533" y="657682"/>
                      <a:pt x="161163" y="926516"/>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0" name="Google Shape;420;p2"/>
              <p:cNvSpPr/>
              <p:nvPr/>
            </p:nvSpPr>
            <p:spPr>
              <a:xfrm>
                <a:off x="7535837" y="2265197"/>
                <a:ext cx="158076" cy="714946"/>
              </a:xfrm>
              <a:custGeom>
                <a:rect b="b" l="l" r="r" t="t"/>
                <a:pathLst>
                  <a:path extrusionOk="0" h="714946" w="158076">
                    <a:moveTo>
                      <a:pt x="158077" y="694030"/>
                    </a:moveTo>
                    <a:cubicBezTo>
                      <a:pt x="158077" y="694030"/>
                      <a:pt x="158077" y="694030"/>
                      <a:pt x="158077" y="694030"/>
                    </a:cubicBezTo>
                    <a:cubicBezTo>
                      <a:pt x="154991" y="700888"/>
                      <a:pt x="152248" y="707746"/>
                      <a:pt x="149504" y="714947"/>
                    </a:cubicBezTo>
                    <a:cubicBezTo>
                      <a:pt x="142646" y="468402"/>
                      <a:pt x="116929" y="218085"/>
                      <a:pt x="0" y="0"/>
                    </a:cubicBezTo>
                    <a:cubicBezTo>
                      <a:pt x="5486" y="4458"/>
                      <a:pt x="11315" y="8573"/>
                      <a:pt x="16802" y="12687"/>
                    </a:cubicBezTo>
                    <a:cubicBezTo>
                      <a:pt x="123787" y="221856"/>
                      <a:pt x="150533" y="458800"/>
                      <a:pt x="158077" y="69403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1" name="Google Shape;421;p2"/>
              <p:cNvSpPr/>
              <p:nvPr/>
            </p:nvSpPr>
            <p:spPr>
              <a:xfrm>
                <a:off x="7592758" y="2307031"/>
                <a:ext cx="157048" cy="558927"/>
              </a:xfrm>
              <a:custGeom>
                <a:rect b="b" l="l" r="r" t="t"/>
                <a:pathLst>
                  <a:path extrusionOk="0" h="558927" w="157048">
                    <a:moveTo>
                      <a:pt x="157048" y="540753"/>
                    </a:moveTo>
                    <a:cubicBezTo>
                      <a:pt x="154648" y="546926"/>
                      <a:pt x="151905" y="553098"/>
                      <a:pt x="149162" y="558927"/>
                    </a:cubicBezTo>
                    <a:cubicBezTo>
                      <a:pt x="135103" y="365532"/>
                      <a:pt x="84696" y="175222"/>
                      <a:pt x="0" y="0"/>
                    </a:cubicBezTo>
                    <a:cubicBezTo>
                      <a:pt x="5144" y="3772"/>
                      <a:pt x="10287" y="7544"/>
                      <a:pt x="15431" y="11316"/>
                    </a:cubicBezTo>
                    <a:cubicBezTo>
                      <a:pt x="93955" y="178308"/>
                      <a:pt x="141618" y="357988"/>
                      <a:pt x="157048" y="540753"/>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2" name="Google Shape;422;p2"/>
              <p:cNvSpPr/>
              <p:nvPr/>
            </p:nvSpPr>
            <p:spPr>
              <a:xfrm>
                <a:off x="7694942" y="2390698"/>
                <a:ext cx="98412" cy="279120"/>
              </a:xfrm>
              <a:custGeom>
                <a:rect b="b" l="l" r="r" t="t"/>
                <a:pathLst>
                  <a:path extrusionOk="0" h="279120" w="98412">
                    <a:moveTo>
                      <a:pt x="96012" y="279120"/>
                    </a:moveTo>
                    <a:cubicBezTo>
                      <a:pt x="78181" y="182080"/>
                      <a:pt x="45948" y="87782"/>
                      <a:pt x="0" y="0"/>
                    </a:cubicBezTo>
                    <a:cubicBezTo>
                      <a:pt x="7544" y="7544"/>
                      <a:pt x="14744" y="15087"/>
                      <a:pt x="21602" y="22974"/>
                    </a:cubicBezTo>
                    <a:cubicBezTo>
                      <a:pt x="55892" y="93612"/>
                      <a:pt x="81610" y="168021"/>
                      <a:pt x="98412" y="244145"/>
                    </a:cubicBezTo>
                    <a:cubicBezTo>
                      <a:pt x="98412" y="244145"/>
                      <a:pt x="98412" y="244488"/>
                      <a:pt x="98412" y="244488"/>
                    </a:cubicBezTo>
                    <a:cubicBezTo>
                      <a:pt x="98069" y="255803"/>
                      <a:pt x="97383" y="267462"/>
                      <a:pt x="96012" y="27912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3" name="Google Shape;423;p2"/>
              <p:cNvSpPr/>
              <p:nvPr/>
            </p:nvSpPr>
            <p:spPr>
              <a:xfrm>
                <a:off x="7239475" y="1227742"/>
                <a:ext cx="538774" cy="922105"/>
              </a:xfrm>
              <a:custGeom>
                <a:rect b="b" l="l" r="r" t="t"/>
                <a:pathLst>
                  <a:path extrusionOk="0" h="922105" w="538774">
                    <a:moveTo>
                      <a:pt x="489414" y="521390"/>
                    </a:moveTo>
                    <a:cubicBezTo>
                      <a:pt x="441751" y="602314"/>
                      <a:pt x="359112" y="656835"/>
                      <a:pt x="290532" y="721644"/>
                    </a:cubicBezTo>
                    <a:cubicBezTo>
                      <a:pt x="280245" y="731245"/>
                      <a:pt x="270301" y="741189"/>
                      <a:pt x="261043" y="751133"/>
                    </a:cubicBezTo>
                    <a:cubicBezTo>
                      <a:pt x="239097" y="774793"/>
                      <a:pt x="219895" y="800168"/>
                      <a:pt x="204807" y="828628"/>
                    </a:cubicBezTo>
                    <a:cubicBezTo>
                      <a:pt x="199663" y="838572"/>
                      <a:pt x="192463" y="851946"/>
                      <a:pt x="183547" y="865662"/>
                    </a:cubicBezTo>
                    <a:cubicBezTo>
                      <a:pt x="178061" y="874234"/>
                      <a:pt x="171889" y="882807"/>
                      <a:pt x="165373" y="890693"/>
                    </a:cubicBezTo>
                    <a:cubicBezTo>
                      <a:pt x="159887" y="897551"/>
                      <a:pt x="154058" y="903381"/>
                      <a:pt x="147886" y="908524"/>
                    </a:cubicBezTo>
                    <a:cubicBezTo>
                      <a:pt x="144457" y="911267"/>
                      <a:pt x="141028" y="914010"/>
                      <a:pt x="137256" y="915725"/>
                    </a:cubicBezTo>
                    <a:cubicBezTo>
                      <a:pt x="126969" y="921554"/>
                      <a:pt x="116339" y="923955"/>
                      <a:pt x="105709" y="920526"/>
                    </a:cubicBezTo>
                    <a:cubicBezTo>
                      <a:pt x="102966" y="919840"/>
                      <a:pt x="100222" y="918468"/>
                      <a:pt x="97479" y="916754"/>
                    </a:cubicBezTo>
                    <a:cubicBezTo>
                      <a:pt x="89935" y="912296"/>
                      <a:pt x="82392" y="904752"/>
                      <a:pt x="75191" y="893436"/>
                    </a:cubicBezTo>
                    <a:cubicBezTo>
                      <a:pt x="70047" y="885550"/>
                      <a:pt x="67304" y="876291"/>
                      <a:pt x="66276" y="865662"/>
                    </a:cubicBezTo>
                    <a:cubicBezTo>
                      <a:pt x="62161" y="824856"/>
                      <a:pt x="83763" y="769650"/>
                      <a:pt x="78277" y="731245"/>
                    </a:cubicBezTo>
                    <a:cubicBezTo>
                      <a:pt x="76905" y="722329"/>
                      <a:pt x="75534" y="713071"/>
                      <a:pt x="73819" y="704156"/>
                    </a:cubicBezTo>
                    <a:cubicBezTo>
                      <a:pt x="49816" y="579340"/>
                      <a:pt x="-19449" y="458639"/>
                      <a:pt x="5239" y="329023"/>
                    </a:cubicBezTo>
                    <a:cubicBezTo>
                      <a:pt x="30271" y="199407"/>
                      <a:pt x="143771" y="108881"/>
                      <a:pt x="249727" y="30700"/>
                    </a:cubicBezTo>
                    <a:cubicBezTo>
                      <a:pt x="266529" y="18356"/>
                      <a:pt x="284360" y="5326"/>
                      <a:pt x="304591" y="1211"/>
                    </a:cubicBezTo>
                    <a:cubicBezTo>
                      <a:pt x="319336" y="-1875"/>
                      <a:pt x="330994" y="1211"/>
                      <a:pt x="341281" y="7383"/>
                    </a:cubicBezTo>
                    <a:cubicBezTo>
                      <a:pt x="344025" y="9097"/>
                      <a:pt x="346425" y="10812"/>
                      <a:pt x="349168" y="12526"/>
                    </a:cubicBezTo>
                    <a:cubicBezTo>
                      <a:pt x="357055" y="18356"/>
                      <a:pt x="364599" y="24871"/>
                      <a:pt x="372828" y="31043"/>
                    </a:cubicBezTo>
                    <a:cubicBezTo>
                      <a:pt x="375228" y="32758"/>
                      <a:pt x="377629" y="34815"/>
                      <a:pt x="380372" y="36187"/>
                    </a:cubicBezTo>
                    <a:cubicBezTo>
                      <a:pt x="381744" y="37215"/>
                      <a:pt x="383115" y="37901"/>
                      <a:pt x="384487" y="38587"/>
                    </a:cubicBezTo>
                    <a:cubicBezTo>
                      <a:pt x="392716" y="43387"/>
                      <a:pt x="400260" y="46131"/>
                      <a:pt x="407461" y="47845"/>
                    </a:cubicBezTo>
                    <a:cubicBezTo>
                      <a:pt x="410890" y="48531"/>
                      <a:pt x="413976" y="49217"/>
                      <a:pt x="417062" y="49560"/>
                    </a:cubicBezTo>
                    <a:cubicBezTo>
                      <a:pt x="427349" y="50931"/>
                      <a:pt x="437293" y="50245"/>
                      <a:pt x="447237" y="49903"/>
                    </a:cubicBezTo>
                    <a:cubicBezTo>
                      <a:pt x="450666" y="49903"/>
                      <a:pt x="453753" y="49560"/>
                      <a:pt x="457182" y="49903"/>
                    </a:cubicBezTo>
                    <a:cubicBezTo>
                      <a:pt x="466097" y="50245"/>
                      <a:pt x="475355" y="51274"/>
                      <a:pt x="484956" y="54703"/>
                    </a:cubicBezTo>
                    <a:cubicBezTo>
                      <a:pt x="485299" y="54703"/>
                      <a:pt x="485642" y="54703"/>
                      <a:pt x="485985" y="55046"/>
                    </a:cubicBezTo>
                    <a:cubicBezTo>
                      <a:pt x="489071" y="56075"/>
                      <a:pt x="491814" y="57789"/>
                      <a:pt x="494215" y="59504"/>
                    </a:cubicBezTo>
                    <a:cubicBezTo>
                      <a:pt x="507931" y="69791"/>
                      <a:pt x="513074" y="90022"/>
                      <a:pt x="515817" y="107853"/>
                    </a:cubicBezTo>
                    <a:cubicBezTo>
                      <a:pt x="540163" y="247070"/>
                      <a:pt x="561423" y="400003"/>
                      <a:pt x="489414" y="52139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424" name="Google Shape;424;p2"/>
              <p:cNvGrpSpPr/>
              <p:nvPr/>
            </p:nvGrpSpPr>
            <p:grpSpPr>
              <a:xfrm>
                <a:off x="7305569" y="1235125"/>
                <a:ext cx="429487" cy="913142"/>
                <a:chOff x="7305569" y="1235125"/>
                <a:chExt cx="429487" cy="913142"/>
              </a:xfrm>
            </p:grpSpPr>
            <p:sp>
              <p:nvSpPr>
                <p:cNvPr id="425" name="Google Shape;425;p2"/>
                <p:cNvSpPr/>
                <p:nvPr/>
              </p:nvSpPr>
              <p:spPr>
                <a:xfrm>
                  <a:off x="7305569" y="1235125"/>
                  <a:ext cx="283417" cy="858621"/>
                </a:xfrm>
                <a:custGeom>
                  <a:rect b="b" l="l" r="r" t="t"/>
                  <a:pathLst>
                    <a:path extrusionOk="0" h="858621" w="283417">
                      <a:moveTo>
                        <a:pt x="525" y="858622"/>
                      </a:moveTo>
                      <a:cubicBezTo>
                        <a:pt x="-3590" y="817817"/>
                        <a:pt x="18013" y="762610"/>
                        <a:pt x="12526" y="724205"/>
                      </a:cubicBezTo>
                      <a:cubicBezTo>
                        <a:pt x="11155" y="715289"/>
                        <a:pt x="9783" y="706031"/>
                        <a:pt x="8069" y="697116"/>
                      </a:cubicBezTo>
                      <a:cubicBezTo>
                        <a:pt x="10126" y="655968"/>
                        <a:pt x="10812" y="614477"/>
                        <a:pt x="10126" y="572986"/>
                      </a:cubicBezTo>
                      <a:cubicBezTo>
                        <a:pt x="8755" y="484175"/>
                        <a:pt x="5668" y="393992"/>
                        <a:pt x="24871" y="306553"/>
                      </a:cubicBezTo>
                      <a:cubicBezTo>
                        <a:pt x="41673" y="230772"/>
                        <a:pt x="74934" y="157391"/>
                        <a:pt x="132884" y="104585"/>
                      </a:cubicBezTo>
                      <a:cubicBezTo>
                        <a:pt x="176776" y="64808"/>
                        <a:pt x="230954" y="38062"/>
                        <a:pt x="275531" y="0"/>
                      </a:cubicBezTo>
                      <a:cubicBezTo>
                        <a:pt x="278274" y="1715"/>
                        <a:pt x="280674" y="3429"/>
                        <a:pt x="283417" y="5144"/>
                      </a:cubicBezTo>
                      <a:cubicBezTo>
                        <a:pt x="232668" y="48692"/>
                        <a:pt x="169574" y="77838"/>
                        <a:pt x="122940" y="126873"/>
                      </a:cubicBezTo>
                      <a:cubicBezTo>
                        <a:pt x="-4619" y="261633"/>
                        <a:pt x="20413" y="463944"/>
                        <a:pt x="19384" y="633336"/>
                      </a:cubicBezTo>
                      <a:cubicBezTo>
                        <a:pt x="19042" y="709117"/>
                        <a:pt x="12869" y="784212"/>
                        <a:pt x="525" y="85862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6" name="Google Shape;426;p2"/>
                <p:cNvSpPr/>
                <p:nvPr/>
              </p:nvSpPr>
              <p:spPr>
                <a:xfrm>
                  <a:off x="7337298" y="1258785"/>
                  <a:ext cx="282892" cy="889482"/>
                </a:xfrm>
                <a:custGeom>
                  <a:rect b="b" l="l" r="r" t="t"/>
                  <a:pathLst>
                    <a:path extrusionOk="0" h="889482" w="282892">
                      <a:moveTo>
                        <a:pt x="27089" y="688886"/>
                      </a:moveTo>
                      <a:cubicBezTo>
                        <a:pt x="21946" y="756437"/>
                        <a:pt x="17831" y="822960"/>
                        <a:pt x="8230" y="889483"/>
                      </a:cubicBezTo>
                      <a:cubicBezTo>
                        <a:pt x="5486" y="888797"/>
                        <a:pt x="2743" y="887425"/>
                        <a:pt x="0" y="885711"/>
                      </a:cubicBezTo>
                      <a:cubicBezTo>
                        <a:pt x="13716" y="798614"/>
                        <a:pt x="14745" y="710832"/>
                        <a:pt x="23660" y="623392"/>
                      </a:cubicBezTo>
                      <a:cubicBezTo>
                        <a:pt x="32576" y="537667"/>
                        <a:pt x="46634" y="452285"/>
                        <a:pt x="70295" y="368960"/>
                      </a:cubicBezTo>
                      <a:cubicBezTo>
                        <a:pt x="109042" y="232143"/>
                        <a:pt x="175222" y="101498"/>
                        <a:pt x="275349" y="0"/>
                      </a:cubicBezTo>
                      <a:cubicBezTo>
                        <a:pt x="277749" y="1715"/>
                        <a:pt x="280149" y="3772"/>
                        <a:pt x="282893" y="5144"/>
                      </a:cubicBezTo>
                      <a:cubicBezTo>
                        <a:pt x="229743" y="58636"/>
                        <a:pt x="185852" y="120358"/>
                        <a:pt x="151219" y="187566"/>
                      </a:cubicBezTo>
                      <a:cubicBezTo>
                        <a:pt x="70637" y="342214"/>
                        <a:pt x="40119" y="516407"/>
                        <a:pt x="27089" y="688886"/>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7" name="Google Shape;427;p2"/>
                <p:cNvSpPr/>
                <p:nvPr/>
              </p:nvSpPr>
              <p:spPr>
                <a:xfrm>
                  <a:off x="7377074" y="1275930"/>
                  <a:ext cx="279806" cy="867536"/>
                </a:xfrm>
                <a:custGeom>
                  <a:rect b="b" l="l" r="r" t="t"/>
                  <a:pathLst>
                    <a:path extrusionOk="0" h="867536" w="279806">
                      <a:moveTo>
                        <a:pt x="178308" y="210541"/>
                      </a:moveTo>
                      <a:cubicBezTo>
                        <a:pt x="97041" y="420053"/>
                        <a:pt x="59665" y="641909"/>
                        <a:pt x="10630" y="860336"/>
                      </a:cubicBezTo>
                      <a:cubicBezTo>
                        <a:pt x="7201" y="863079"/>
                        <a:pt x="3772" y="865822"/>
                        <a:pt x="0" y="867537"/>
                      </a:cubicBezTo>
                      <a:cubicBezTo>
                        <a:pt x="33947" y="718375"/>
                        <a:pt x="61722" y="568185"/>
                        <a:pt x="101156" y="420395"/>
                      </a:cubicBezTo>
                      <a:cubicBezTo>
                        <a:pt x="124816" y="331927"/>
                        <a:pt x="152933" y="244488"/>
                        <a:pt x="188595" y="160134"/>
                      </a:cubicBezTo>
                      <a:cubicBezTo>
                        <a:pt x="211570" y="105956"/>
                        <a:pt x="236944" y="50063"/>
                        <a:pt x="270205" y="0"/>
                      </a:cubicBezTo>
                      <a:cubicBezTo>
                        <a:pt x="273634" y="686"/>
                        <a:pt x="276721" y="1372"/>
                        <a:pt x="279806" y="1715"/>
                      </a:cubicBezTo>
                      <a:cubicBezTo>
                        <a:pt x="236601" y="65837"/>
                        <a:pt x="205397" y="139903"/>
                        <a:pt x="178308" y="21054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8" name="Google Shape;428;p2"/>
                <p:cNvSpPr/>
                <p:nvPr/>
              </p:nvSpPr>
              <p:spPr>
                <a:xfrm>
                  <a:off x="7405192" y="1277835"/>
                  <a:ext cx="291807" cy="840600"/>
                </a:xfrm>
                <a:custGeom>
                  <a:rect b="b" l="l" r="r" t="t"/>
                  <a:pathLst>
                    <a:path extrusionOk="0" h="840600" w="291807">
                      <a:moveTo>
                        <a:pt x="0" y="840600"/>
                      </a:moveTo>
                      <a:cubicBezTo>
                        <a:pt x="98755" y="562165"/>
                        <a:pt x="163563" y="271386"/>
                        <a:pt x="281864" y="152"/>
                      </a:cubicBezTo>
                      <a:cubicBezTo>
                        <a:pt x="285293" y="152"/>
                        <a:pt x="288379" y="-191"/>
                        <a:pt x="291808" y="152"/>
                      </a:cubicBezTo>
                      <a:cubicBezTo>
                        <a:pt x="261975" y="67704"/>
                        <a:pt x="235572" y="136969"/>
                        <a:pt x="211226" y="206921"/>
                      </a:cubicBezTo>
                      <a:cubicBezTo>
                        <a:pt x="141275" y="407518"/>
                        <a:pt x="87782" y="614629"/>
                        <a:pt x="18173" y="815911"/>
                      </a:cubicBezTo>
                      <a:cubicBezTo>
                        <a:pt x="12687" y="824141"/>
                        <a:pt x="6858" y="832714"/>
                        <a:pt x="0" y="84060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9" name="Google Shape;429;p2"/>
                <p:cNvSpPr/>
                <p:nvPr/>
              </p:nvSpPr>
              <p:spPr>
                <a:xfrm>
                  <a:off x="7500861" y="1282446"/>
                  <a:ext cx="234195" cy="696429"/>
                </a:xfrm>
                <a:custGeom>
                  <a:rect b="b" l="l" r="r" t="t"/>
                  <a:pathLst>
                    <a:path extrusionOk="0" h="696429" w="234195">
                      <a:moveTo>
                        <a:pt x="29490" y="666941"/>
                      </a:moveTo>
                      <a:cubicBezTo>
                        <a:pt x="19203" y="676542"/>
                        <a:pt x="9259" y="686486"/>
                        <a:pt x="0" y="696430"/>
                      </a:cubicBezTo>
                      <a:cubicBezTo>
                        <a:pt x="51092" y="610705"/>
                        <a:pt x="100813" y="523951"/>
                        <a:pt x="141275" y="432397"/>
                      </a:cubicBezTo>
                      <a:cubicBezTo>
                        <a:pt x="174536" y="356616"/>
                        <a:pt x="200940" y="277406"/>
                        <a:pt x="214313" y="195453"/>
                      </a:cubicBezTo>
                      <a:cubicBezTo>
                        <a:pt x="224600" y="130645"/>
                        <a:pt x="225971" y="65494"/>
                        <a:pt x="224600" y="0"/>
                      </a:cubicBezTo>
                      <a:cubicBezTo>
                        <a:pt x="224943" y="0"/>
                        <a:pt x="225286" y="0"/>
                        <a:pt x="225628" y="343"/>
                      </a:cubicBezTo>
                      <a:cubicBezTo>
                        <a:pt x="228715" y="1372"/>
                        <a:pt x="231458" y="3086"/>
                        <a:pt x="233858" y="4801"/>
                      </a:cubicBezTo>
                      <a:cubicBezTo>
                        <a:pt x="235230" y="77153"/>
                        <a:pt x="232829" y="149504"/>
                        <a:pt x="219113" y="220828"/>
                      </a:cubicBezTo>
                      <a:cubicBezTo>
                        <a:pt x="187567" y="382676"/>
                        <a:pt x="112129" y="526352"/>
                        <a:pt x="29490" y="66694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430" name="Google Shape;430;p2"/>
              <p:cNvSpPr/>
              <p:nvPr/>
            </p:nvSpPr>
            <p:spPr>
              <a:xfrm>
                <a:off x="6563853" y="1309732"/>
                <a:ext cx="793810" cy="804374"/>
              </a:xfrm>
              <a:custGeom>
                <a:rect b="b" l="l" r="r" t="t"/>
                <a:pathLst>
                  <a:path extrusionOk="0" h="804374" w="793810">
                    <a:moveTo>
                      <a:pt x="785103" y="786758"/>
                    </a:moveTo>
                    <a:cubicBezTo>
                      <a:pt x="784075" y="788130"/>
                      <a:pt x="783046" y="789501"/>
                      <a:pt x="781674" y="790530"/>
                    </a:cubicBezTo>
                    <a:cubicBezTo>
                      <a:pt x="780646" y="791559"/>
                      <a:pt x="779617" y="792245"/>
                      <a:pt x="778588" y="792930"/>
                    </a:cubicBezTo>
                    <a:cubicBezTo>
                      <a:pt x="774474" y="796016"/>
                      <a:pt x="769673" y="798760"/>
                      <a:pt x="763501" y="800474"/>
                    </a:cubicBezTo>
                    <a:cubicBezTo>
                      <a:pt x="760758" y="801503"/>
                      <a:pt x="758014" y="802189"/>
                      <a:pt x="754928" y="802874"/>
                    </a:cubicBezTo>
                    <a:cubicBezTo>
                      <a:pt x="752528" y="803217"/>
                      <a:pt x="750127" y="803560"/>
                      <a:pt x="747727" y="803903"/>
                    </a:cubicBezTo>
                    <a:cubicBezTo>
                      <a:pt x="746698" y="804246"/>
                      <a:pt x="745327" y="804246"/>
                      <a:pt x="744298" y="804246"/>
                    </a:cubicBezTo>
                    <a:cubicBezTo>
                      <a:pt x="743269" y="804246"/>
                      <a:pt x="742241" y="804246"/>
                      <a:pt x="741555" y="804246"/>
                    </a:cubicBezTo>
                    <a:cubicBezTo>
                      <a:pt x="741555" y="804246"/>
                      <a:pt x="741555" y="804246"/>
                      <a:pt x="741555" y="804246"/>
                    </a:cubicBezTo>
                    <a:lnTo>
                      <a:pt x="741555" y="804246"/>
                    </a:lnTo>
                    <a:cubicBezTo>
                      <a:pt x="737440" y="804589"/>
                      <a:pt x="733326" y="804246"/>
                      <a:pt x="729211" y="803217"/>
                    </a:cubicBezTo>
                    <a:cubicBezTo>
                      <a:pt x="701436" y="797731"/>
                      <a:pt x="672975" y="772013"/>
                      <a:pt x="645543" y="751097"/>
                    </a:cubicBezTo>
                    <a:cubicBezTo>
                      <a:pt x="644857" y="750754"/>
                      <a:pt x="644172" y="750068"/>
                      <a:pt x="643486" y="749725"/>
                    </a:cubicBezTo>
                    <a:cubicBezTo>
                      <a:pt x="641085" y="748010"/>
                      <a:pt x="639028" y="746296"/>
                      <a:pt x="636628" y="744924"/>
                    </a:cubicBezTo>
                    <a:cubicBezTo>
                      <a:pt x="634913" y="743553"/>
                      <a:pt x="633199" y="742524"/>
                      <a:pt x="631484" y="741152"/>
                    </a:cubicBezTo>
                    <a:cubicBezTo>
                      <a:pt x="621883" y="734637"/>
                      <a:pt x="612282" y="728808"/>
                      <a:pt x="603024" y="725379"/>
                    </a:cubicBezTo>
                    <a:cubicBezTo>
                      <a:pt x="560847" y="709949"/>
                      <a:pt x="515927" y="701033"/>
                      <a:pt x="471007" y="692461"/>
                    </a:cubicBezTo>
                    <a:cubicBezTo>
                      <a:pt x="451804" y="688689"/>
                      <a:pt x="432602" y="685260"/>
                      <a:pt x="413743" y="681488"/>
                    </a:cubicBezTo>
                    <a:lnTo>
                      <a:pt x="413743" y="681488"/>
                    </a:lnTo>
                    <a:cubicBezTo>
                      <a:pt x="341734" y="667429"/>
                      <a:pt x="271782" y="648569"/>
                      <a:pt x="213489" y="601592"/>
                    </a:cubicBezTo>
                    <a:cubicBezTo>
                      <a:pt x="106161" y="515524"/>
                      <a:pt x="118849" y="389680"/>
                      <a:pt x="56784" y="282352"/>
                    </a:cubicBezTo>
                    <a:cubicBezTo>
                      <a:pt x="34152" y="242919"/>
                      <a:pt x="-25512" y="197313"/>
                      <a:pt x="12207" y="150336"/>
                    </a:cubicBezTo>
                    <a:cubicBezTo>
                      <a:pt x="12892" y="149650"/>
                      <a:pt x="13236" y="148964"/>
                      <a:pt x="13921" y="148621"/>
                    </a:cubicBezTo>
                    <a:cubicBezTo>
                      <a:pt x="15979" y="146221"/>
                      <a:pt x="18379" y="144164"/>
                      <a:pt x="20779" y="142106"/>
                    </a:cubicBezTo>
                    <a:cubicBezTo>
                      <a:pt x="36210" y="129419"/>
                      <a:pt x="55412" y="127019"/>
                      <a:pt x="74614" y="123932"/>
                    </a:cubicBezTo>
                    <a:cubicBezTo>
                      <a:pt x="78043" y="123590"/>
                      <a:pt x="81472" y="122904"/>
                      <a:pt x="84901" y="122218"/>
                    </a:cubicBezTo>
                    <a:cubicBezTo>
                      <a:pt x="95188" y="120161"/>
                      <a:pt x="105133" y="117417"/>
                      <a:pt x="114048" y="112274"/>
                    </a:cubicBezTo>
                    <a:cubicBezTo>
                      <a:pt x="118849" y="109531"/>
                      <a:pt x="123306" y="106445"/>
                      <a:pt x="127421" y="102673"/>
                    </a:cubicBezTo>
                    <a:cubicBezTo>
                      <a:pt x="129822" y="100615"/>
                      <a:pt x="132222" y="98558"/>
                      <a:pt x="134279" y="96158"/>
                    </a:cubicBezTo>
                    <a:cubicBezTo>
                      <a:pt x="145938" y="84499"/>
                      <a:pt x="155196" y="70440"/>
                      <a:pt x="164454" y="55695"/>
                    </a:cubicBezTo>
                    <a:cubicBezTo>
                      <a:pt x="166169" y="52952"/>
                      <a:pt x="167883" y="50552"/>
                      <a:pt x="169255" y="47809"/>
                    </a:cubicBezTo>
                    <a:cubicBezTo>
                      <a:pt x="173713" y="40608"/>
                      <a:pt x="178170" y="33750"/>
                      <a:pt x="182971" y="26892"/>
                    </a:cubicBezTo>
                    <a:cubicBezTo>
                      <a:pt x="184000" y="25520"/>
                      <a:pt x="185028" y="23806"/>
                      <a:pt x="186057" y="22434"/>
                    </a:cubicBezTo>
                    <a:cubicBezTo>
                      <a:pt x="186743" y="21405"/>
                      <a:pt x="187429" y="20377"/>
                      <a:pt x="188457" y="19348"/>
                    </a:cubicBezTo>
                    <a:cubicBezTo>
                      <a:pt x="194973" y="10775"/>
                      <a:pt x="202516" y="2546"/>
                      <a:pt x="212803" y="488"/>
                    </a:cubicBezTo>
                    <a:cubicBezTo>
                      <a:pt x="221719" y="-1226"/>
                      <a:pt x="230634" y="1860"/>
                      <a:pt x="238864" y="5289"/>
                    </a:cubicBezTo>
                    <a:cubicBezTo>
                      <a:pt x="304701" y="31007"/>
                      <a:pt x="357164" y="70783"/>
                      <a:pt x="419229" y="102673"/>
                    </a:cubicBezTo>
                    <a:cubicBezTo>
                      <a:pt x="492952" y="141077"/>
                      <a:pt x="564961" y="191484"/>
                      <a:pt x="609538" y="263493"/>
                    </a:cubicBezTo>
                    <a:cubicBezTo>
                      <a:pt x="647257" y="324529"/>
                      <a:pt x="661659" y="396195"/>
                      <a:pt x="677433" y="466832"/>
                    </a:cubicBezTo>
                    <a:cubicBezTo>
                      <a:pt x="677433" y="466832"/>
                      <a:pt x="677433" y="466832"/>
                      <a:pt x="677433" y="466832"/>
                    </a:cubicBezTo>
                    <a:cubicBezTo>
                      <a:pt x="678804" y="473348"/>
                      <a:pt x="680176" y="479863"/>
                      <a:pt x="681891" y="486721"/>
                    </a:cubicBezTo>
                    <a:cubicBezTo>
                      <a:pt x="695949" y="547757"/>
                      <a:pt x="712752" y="607421"/>
                      <a:pt x="748070" y="658514"/>
                    </a:cubicBezTo>
                    <a:cubicBezTo>
                      <a:pt x="750471" y="661943"/>
                      <a:pt x="753214" y="665714"/>
                      <a:pt x="755957" y="670172"/>
                    </a:cubicBezTo>
                    <a:cubicBezTo>
                      <a:pt x="765215" y="683888"/>
                      <a:pt x="775845" y="701719"/>
                      <a:pt x="783732" y="719893"/>
                    </a:cubicBezTo>
                    <a:cubicBezTo>
                      <a:pt x="788875" y="732237"/>
                      <a:pt x="792990" y="744924"/>
                      <a:pt x="793676" y="756583"/>
                    </a:cubicBezTo>
                    <a:cubicBezTo>
                      <a:pt x="794019" y="761041"/>
                      <a:pt x="793676" y="765498"/>
                      <a:pt x="792990" y="769613"/>
                    </a:cubicBezTo>
                    <a:cubicBezTo>
                      <a:pt x="792990" y="770642"/>
                      <a:pt x="792647" y="771671"/>
                      <a:pt x="792304" y="772699"/>
                    </a:cubicBezTo>
                    <a:cubicBezTo>
                      <a:pt x="789904" y="778529"/>
                      <a:pt x="787846" y="782986"/>
                      <a:pt x="785103" y="78675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431" name="Google Shape;431;p2"/>
              <p:cNvGrpSpPr/>
              <p:nvPr/>
            </p:nvGrpSpPr>
            <p:grpSpPr>
              <a:xfrm>
                <a:off x="7344156" y="1838898"/>
                <a:ext cx="968464" cy="529838"/>
                <a:chOff x="7344156" y="1838898"/>
                <a:chExt cx="968464" cy="529838"/>
              </a:xfrm>
            </p:grpSpPr>
            <p:sp>
              <p:nvSpPr>
                <p:cNvPr id="432" name="Google Shape;432;p2"/>
                <p:cNvSpPr/>
                <p:nvPr/>
              </p:nvSpPr>
              <p:spPr>
                <a:xfrm>
                  <a:off x="7344409" y="1838898"/>
                  <a:ext cx="968211" cy="529838"/>
                </a:xfrm>
                <a:custGeom>
                  <a:rect b="b" l="l" r="r" t="t"/>
                  <a:pathLst>
                    <a:path extrusionOk="0" h="529838" w="968211">
                      <a:moveTo>
                        <a:pt x="944093" y="351890"/>
                      </a:moveTo>
                      <a:cubicBezTo>
                        <a:pt x="916661" y="377265"/>
                        <a:pt x="860768" y="401611"/>
                        <a:pt x="828193" y="424928"/>
                      </a:cubicBezTo>
                      <a:cubicBezTo>
                        <a:pt x="812762" y="435901"/>
                        <a:pt x="796989" y="446530"/>
                        <a:pt x="780873" y="456475"/>
                      </a:cubicBezTo>
                      <a:cubicBezTo>
                        <a:pt x="774700" y="460246"/>
                        <a:pt x="768528" y="464018"/>
                        <a:pt x="762356" y="467447"/>
                      </a:cubicBezTo>
                      <a:cubicBezTo>
                        <a:pt x="695148" y="506881"/>
                        <a:pt x="621081" y="535684"/>
                        <a:pt x="541871" y="528826"/>
                      </a:cubicBezTo>
                      <a:cubicBezTo>
                        <a:pt x="456489" y="521626"/>
                        <a:pt x="385166" y="477049"/>
                        <a:pt x="314872" y="430757"/>
                      </a:cubicBezTo>
                      <a:cubicBezTo>
                        <a:pt x="306985" y="425614"/>
                        <a:pt x="298755" y="420127"/>
                        <a:pt x="290526" y="414984"/>
                      </a:cubicBezTo>
                      <a:cubicBezTo>
                        <a:pt x="257264" y="393381"/>
                        <a:pt x="224003" y="372464"/>
                        <a:pt x="189027" y="355662"/>
                      </a:cubicBezTo>
                      <a:cubicBezTo>
                        <a:pt x="184227" y="353262"/>
                        <a:pt x="179426" y="351204"/>
                        <a:pt x="174625" y="349147"/>
                      </a:cubicBezTo>
                      <a:cubicBezTo>
                        <a:pt x="148222" y="337831"/>
                        <a:pt x="108789" y="337831"/>
                        <a:pt x="74499" y="332345"/>
                      </a:cubicBezTo>
                      <a:cubicBezTo>
                        <a:pt x="60783" y="330287"/>
                        <a:pt x="48095" y="327201"/>
                        <a:pt x="37123" y="322058"/>
                      </a:cubicBezTo>
                      <a:cubicBezTo>
                        <a:pt x="29578" y="318629"/>
                        <a:pt x="22720" y="314171"/>
                        <a:pt x="17577" y="307999"/>
                      </a:cubicBezTo>
                      <a:cubicBezTo>
                        <a:pt x="16891" y="307313"/>
                        <a:pt x="16206" y="306627"/>
                        <a:pt x="15862" y="305941"/>
                      </a:cubicBezTo>
                      <a:cubicBezTo>
                        <a:pt x="8662" y="297369"/>
                        <a:pt x="4204" y="289482"/>
                        <a:pt x="2146" y="282281"/>
                      </a:cubicBezTo>
                      <a:cubicBezTo>
                        <a:pt x="1118" y="278852"/>
                        <a:pt x="432" y="275423"/>
                        <a:pt x="89" y="272337"/>
                      </a:cubicBezTo>
                      <a:cubicBezTo>
                        <a:pt x="-254" y="268565"/>
                        <a:pt x="432" y="264793"/>
                        <a:pt x="1461" y="261364"/>
                      </a:cubicBezTo>
                      <a:cubicBezTo>
                        <a:pt x="2146" y="258278"/>
                        <a:pt x="3518" y="255192"/>
                        <a:pt x="5233" y="252449"/>
                      </a:cubicBezTo>
                      <a:cubicBezTo>
                        <a:pt x="7633" y="248677"/>
                        <a:pt x="10376" y="244905"/>
                        <a:pt x="14148" y="241476"/>
                      </a:cubicBezTo>
                      <a:cubicBezTo>
                        <a:pt x="17234" y="238390"/>
                        <a:pt x="20663" y="235647"/>
                        <a:pt x="24435" y="233247"/>
                      </a:cubicBezTo>
                      <a:cubicBezTo>
                        <a:pt x="50496" y="215416"/>
                        <a:pt x="91644" y="205815"/>
                        <a:pt x="115303" y="201014"/>
                      </a:cubicBezTo>
                      <a:cubicBezTo>
                        <a:pt x="252807" y="172553"/>
                        <a:pt x="352591" y="46366"/>
                        <a:pt x="488379" y="10705"/>
                      </a:cubicBezTo>
                      <a:cubicBezTo>
                        <a:pt x="608737" y="-21185"/>
                        <a:pt x="732867" y="23392"/>
                        <a:pt x="848081" y="75856"/>
                      </a:cubicBezTo>
                      <a:cubicBezTo>
                        <a:pt x="858025" y="80313"/>
                        <a:pt x="867626" y="84771"/>
                        <a:pt x="877228" y="89229"/>
                      </a:cubicBezTo>
                      <a:cubicBezTo>
                        <a:pt x="882714" y="91972"/>
                        <a:pt x="888200" y="94372"/>
                        <a:pt x="893687" y="97115"/>
                      </a:cubicBezTo>
                      <a:cubicBezTo>
                        <a:pt x="914947" y="107059"/>
                        <a:pt x="956437" y="141007"/>
                        <a:pt x="965696" y="163295"/>
                      </a:cubicBezTo>
                      <a:cubicBezTo>
                        <a:pt x="970839" y="175639"/>
                        <a:pt x="967410" y="187984"/>
                        <a:pt x="961581" y="200328"/>
                      </a:cubicBezTo>
                      <a:cubicBezTo>
                        <a:pt x="960209" y="203071"/>
                        <a:pt x="958838" y="205815"/>
                        <a:pt x="957466" y="208901"/>
                      </a:cubicBezTo>
                      <a:cubicBezTo>
                        <a:pt x="953351" y="217130"/>
                        <a:pt x="948894" y="225360"/>
                        <a:pt x="946493" y="233932"/>
                      </a:cubicBezTo>
                      <a:cubicBezTo>
                        <a:pt x="945465" y="237361"/>
                        <a:pt x="944436" y="240790"/>
                        <a:pt x="944093" y="243877"/>
                      </a:cubicBezTo>
                      <a:cubicBezTo>
                        <a:pt x="943750" y="245591"/>
                        <a:pt x="943750" y="247306"/>
                        <a:pt x="943750" y="248677"/>
                      </a:cubicBezTo>
                      <a:cubicBezTo>
                        <a:pt x="943064" y="278852"/>
                        <a:pt x="961238" y="298055"/>
                        <a:pt x="961924" y="318286"/>
                      </a:cubicBezTo>
                      <a:cubicBezTo>
                        <a:pt x="961924" y="321372"/>
                        <a:pt x="961581" y="324801"/>
                        <a:pt x="960552" y="327887"/>
                      </a:cubicBezTo>
                      <a:cubicBezTo>
                        <a:pt x="958152" y="335431"/>
                        <a:pt x="953008" y="343318"/>
                        <a:pt x="944093" y="35189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3" name="Google Shape;433;p2"/>
                <p:cNvSpPr/>
                <p:nvPr/>
              </p:nvSpPr>
              <p:spPr>
                <a:xfrm>
                  <a:off x="7358214" y="1903101"/>
                  <a:ext cx="863079" cy="180222"/>
                </a:xfrm>
                <a:custGeom>
                  <a:rect b="b" l="l" r="r" t="t"/>
                  <a:pathLst>
                    <a:path extrusionOk="0" h="180222" w="863079">
                      <a:moveTo>
                        <a:pt x="863080" y="25025"/>
                      </a:moveTo>
                      <a:cubicBezTo>
                        <a:pt x="845935" y="22282"/>
                        <a:pt x="828790" y="20224"/>
                        <a:pt x="811645" y="18167"/>
                      </a:cubicBezTo>
                      <a:cubicBezTo>
                        <a:pt x="728663" y="8223"/>
                        <a:pt x="643624" y="3765"/>
                        <a:pt x="561328" y="20567"/>
                      </a:cubicBezTo>
                      <a:cubicBezTo>
                        <a:pt x="483146" y="36684"/>
                        <a:pt x="409766" y="69602"/>
                        <a:pt x="336728" y="101149"/>
                      </a:cubicBezTo>
                      <a:cubicBezTo>
                        <a:pt x="231800" y="146412"/>
                        <a:pt x="114872" y="191674"/>
                        <a:pt x="0" y="177615"/>
                      </a:cubicBezTo>
                      <a:cubicBezTo>
                        <a:pt x="3086" y="174529"/>
                        <a:pt x="6515" y="171786"/>
                        <a:pt x="10287" y="169386"/>
                      </a:cubicBezTo>
                      <a:cubicBezTo>
                        <a:pt x="70637" y="174872"/>
                        <a:pt x="132017" y="164928"/>
                        <a:pt x="190310" y="147440"/>
                      </a:cubicBezTo>
                      <a:cubicBezTo>
                        <a:pt x="337071" y="103892"/>
                        <a:pt x="468059" y="15767"/>
                        <a:pt x="623735" y="2394"/>
                      </a:cubicBezTo>
                      <a:cubicBezTo>
                        <a:pt x="693687" y="-3436"/>
                        <a:pt x="764324" y="2051"/>
                        <a:pt x="833933" y="11652"/>
                      </a:cubicBezTo>
                      <a:cubicBezTo>
                        <a:pt x="843534" y="16110"/>
                        <a:pt x="853135" y="20567"/>
                        <a:pt x="863080" y="2502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4" name="Google Shape;434;p2"/>
                <p:cNvSpPr/>
                <p:nvPr/>
              </p:nvSpPr>
              <p:spPr>
                <a:xfrm>
                  <a:off x="7345184" y="2028078"/>
                  <a:ext cx="960462" cy="81189"/>
                </a:xfrm>
                <a:custGeom>
                  <a:rect b="b" l="l" r="r" t="t"/>
                  <a:pathLst>
                    <a:path extrusionOk="0" h="81189" w="960462">
                      <a:moveTo>
                        <a:pt x="960463" y="11148"/>
                      </a:moveTo>
                      <a:cubicBezTo>
                        <a:pt x="959091" y="13891"/>
                        <a:pt x="957719" y="16634"/>
                        <a:pt x="956348" y="19720"/>
                      </a:cubicBezTo>
                      <a:cubicBezTo>
                        <a:pt x="898741" y="10462"/>
                        <a:pt x="840448" y="7719"/>
                        <a:pt x="781812" y="9776"/>
                      </a:cubicBezTo>
                      <a:cubicBezTo>
                        <a:pt x="521208" y="18006"/>
                        <a:pt x="260947" y="109217"/>
                        <a:pt x="0" y="72527"/>
                      </a:cubicBezTo>
                      <a:cubicBezTo>
                        <a:pt x="686" y="69441"/>
                        <a:pt x="2057" y="66354"/>
                        <a:pt x="3772" y="63611"/>
                      </a:cubicBezTo>
                      <a:cubicBezTo>
                        <a:pt x="63779" y="71841"/>
                        <a:pt x="124815" y="73555"/>
                        <a:pt x="185509" y="70469"/>
                      </a:cubicBezTo>
                      <a:cubicBezTo>
                        <a:pt x="443369" y="57782"/>
                        <a:pt x="702945" y="-30686"/>
                        <a:pt x="960463" y="1114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5" name="Google Shape;435;p2"/>
                <p:cNvSpPr/>
                <p:nvPr/>
              </p:nvSpPr>
              <p:spPr>
                <a:xfrm>
                  <a:off x="7344156" y="2072830"/>
                  <a:ext cx="946404" cy="74251"/>
                </a:xfrm>
                <a:custGeom>
                  <a:rect b="b" l="l" r="r" t="t"/>
                  <a:pathLst>
                    <a:path extrusionOk="0" h="74251" w="946404">
                      <a:moveTo>
                        <a:pt x="944004" y="9944"/>
                      </a:moveTo>
                      <a:cubicBezTo>
                        <a:pt x="901827" y="22631"/>
                        <a:pt x="858965" y="32918"/>
                        <a:pt x="815416" y="40805"/>
                      </a:cubicBezTo>
                      <a:cubicBezTo>
                        <a:pt x="676885" y="66523"/>
                        <a:pt x="535610" y="71666"/>
                        <a:pt x="395364" y="72695"/>
                      </a:cubicBezTo>
                      <a:cubicBezTo>
                        <a:pt x="265405" y="73724"/>
                        <a:pt x="128930" y="81610"/>
                        <a:pt x="2057" y="48692"/>
                      </a:cubicBezTo>
                      <a:cubicBezTo>
                        <a:pt x="1029" y="45263"/>
                        <a:pt x="343" y="41834"/>
                        <a:pt x="0" y="38748"/>
                      </a:cubicBezTo>
                      <a:cubicBezTo>
                        <a:pt x="68237" y="56921"/>
                        <a:pt x="139217" y="62065"/>
                        <a:pt x="210198" y="63437"/>
                      </a:cubicBezTo>
                      <a:cubicBezTo>
                        <a:pt x="453657" y="68237"/>
                        <a:pt x="710489" y="70980"/>
                        <a:pt x="946404" y="0"/>
                      </a:cubicBezTo>
                      <a:cubicBezTo>
                        <a:pt x="945032" y="3086"/>
                        <a:pt x="944347" y="6515"/>
                        <a:pt x="944004" y="994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6" name="Google Shape;436;p2"/>
                <p:cNvSpPr/>
                <p:nvPr/>
              </p:nvSpPr>
              <p:spPr>
                <a:xfrm>
                  <a:off x="7360272" y="2144839"/>
                  <a:ext cx="945718" cy="69479"/>
                </a:xfrm>
                <a:custGeom>
                  <a:rect b="b" l="l" r="r" t="t"/>
                  <a:pathLst>
                    <a:path extrusionOk="0" h="69479" w="945718">
                      <a:moveTo>
                        <a:pt x="944347" y="22289"/>
                      </a:moveTo>
                      <a:cubicBezTo>
                        <a:pt x="914515" y="31890"/>
                        <a:pt x="884339" y="40119"/>
                        <a:pt x="853478" y="46292"/>
                      </a:cubicBezTo>
                      <a:cubicBezTo>
                        <a:pt x="776669" y="61379"/>
                        <a:pt x="698488" y="65494"/>
                        <a:pt x="620649" y="67551"/>
                      </a:cubicBezTo>
                      <a:cubicBezTo>
                        <a:pt x="544183" y="69609"/>
                        <a:pt x="467373" y="70295"/>
                        <a:pt x="390906" y="68237"/>
                      </a:cubicBezTo>
                      <a:cubicBezTo>
                        <a:pt x="318211" y="66180"/>
                        <a:pt x="245174" y="61036"/>
                        <a:pt x="173165" y="49721"/>
                      </a:cubicBezTo>
                      <a:cubicBezTo>
                        <a:pt x="134760" y="43891"/>
                        <a:pt x="96355" y="36347"/>
                        <a:pt x="58636" y="26403"/>
                      </a:cubicBezTo>
                      <a:cubicBezTo>
                        <a:pt x="46292" y="23317"/>
                        <a:pt x="33604" y="19888"/>
                        <a:pt x="21260" y="16116"/>
                      </a:cubicBezTo>
                      <a:cubicBezTo>
                        <a:pt x="13716" y="12687"/>
                        <a:pt x="6858" y="8230"/>
                        <a:pt x="1715" y="2057"/>
                      </a:cubicBezTo>
                      <a:cubicBezTo>
                        <a:pt x="1029" y="1372"/>
                        <a:pt x="343" y="686"/>
                        <a:pt x="0" y="0"/>
                      </a:cubicBezTo>
                      <a:cubicBezTo>
                        <a:pt x="63094" y="20574"/>
                        <a:pt x="127902" y="34633"/>
                        <a:pt x="193739" y="43548"/>
                      </a:cubicBezTo>
                      <a:cubicBezTo>
                        <a:pt x="345301" y="64465"/>
                        <a:pt x="500291" y="62408"/>
                        <a:pt x="652882" y="57264"/>
                      </a:cubicBezTo>
                      <a:cubicBezTo>
                        <a:pt x="727977" y="54521"/>
                        <a:pt x="803415" y="48692"/>
                        <a:pt x="876796" y="31890"/>
                      </a:cubicBezTo>
                      <a:cubicBezTo>
                        <a:pt x="900113" y="26403"/>
                        <a:pt x="923087" y="19888"/>
                        <a:pt x="945718" y="12344"/>
                      </a:cubicBezTo>
                      <a:cubicBezTo>
                        <a:pt x="945718" y="15773"/>
                        <a:pt x="945376" y="18860"/>
                        <a:pt x="944347" y="222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7" name="Google Shape;437;p2"/>
                <p:cNvSpPr/>
                <p:nvPr/>
              </p:nvSpPr>
              <p:spPr>
                <a:xfrm>
                  <a:off x="7634592" y="2253538"/>
                  <a:ext cx="490690" cy="57487"/>
                </a:xfrm>
                <a:custGeom>
                  <a:rect b="b" l="l" r="r" t="t"/>
                  <a:pathLst>
                    <a:path extrusionOk="0" h="57487" w="490690">
                      <a:moveTo>
                        <a:pt x="490690" y="41491"/>
                      </a:moveTo>
                      <a:cubicBezTo>
                        <a:pt x="484518" y="45263"/>
                        <a:pt x="478346" y="49035"/>
                        <a:pt x="472174" y="52464"/>
                      </a:cubicBezTo>
                      <a:cubicBezTo>
                        <a:pt x="322326" y="65494"/>
                        <a:pt x="170422" y="53150"/>
                        <a:pt x="24346" y="15773"/>
                      </a:cubicBezTo>
                      <a:cubicBezTo>
                        <a:pt x="16459" y="10630"/>
                        <a:pt x="8230" y="5144"/>
                        <a:pt x="0" y="0"/>
                      </a:cubicBezTo>
                      <a:cubicBezTo>
                        <a:pt x="29833" y="8573"/>
                        <a:pt x="59665" y="15773"/>
                        <a:pt x="90183" y="21945"/>
                      </a:cubicBezTo>
                      <a:cubicBezTo>
                        <a:pt x="221857" y="49035"/>
                        <a:pt x="357302" y="55207"/>
                        <a:pt x="490690" y="4149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438" name="Google Shape;438;p2"/>
              <p:cNvSpPr/>
              <p:nvPr/>
            </p:nvSpPr>
            <p:spPr>
              <a:xfrm>
                <a:off x="6474904" y="2035023"/>
                <a:ext cx="879538" cy="586904"/>
              </a:xfrm>
              <a:custGeom>
                <a:rect b="b" l="l" r="r" t="t"/>
                <a:pathLst>
                  <a:path extrusionOk="0" h="586904" w="879538">
                    <a:moveTo>
                      <a:pt x="869937" y="82042"/>
                    </a:moveTo>
                    <a:cubicBezTo>
                      <a:pt x="868566" y="84099"/>
                      <a:pt x="866851" y="86499"/>
                      <a:pt x="865137" y="88557"/>
                    </a:cubicBezTo>
                    <a:cubicBezTo>
                      <a:pt x="861365" y="93014"/>
                      <a:pt x="856907" y="97472"/>
                      <a:pt x="852449" y="101587"/>
                    </a:cubicBezTo>
                    <a:cubicBezTo>
                      <a:pt x="845249" y="108102"/>
                      <a:pt x="837019" y="114274"/>
                      <a:pt x="828104" y="120446"/>
                    </a:cubicBezTo>
                    <a:cubicBezTo>
                      <a:pt x="827418" y="120789"/>
                      <a:pt x="826732" y="121475"/>
                      <a:pt x="826046" y="121818"/>
                    </a:cubicBezTo>
                    <a:cubicBezTo>
                      <a:pt x="821931" y="124904"/>
                      <a:pt x="817474" y="127647"/>
                      <a:pt x="813016" y="130733"/>
                    </a:cubicBezTo>
                    <a:cubicBezTo>
                      <a:pt x="792442" y="144792"/>
                      <a:pt x="772211" y="158165"/>
                      <a:pt x="760209" y="173939"/>
                    </a:cubicBezTo>
                    <a:cubicBezTo>
                      <a:pt x="741007" y="198628"/>
                      <a:pt x="724548" y="225374"/>
                      <a:pt x="708774" y="252806"/>
                    </a:cubicBezTo>
                    <a:cubicBezTo>
                      <a:pt x="708774" y="252806"/>
                      <a:pt x="708774" y="252806"/>
                      <a:pt x="708774" y="252806"/>
                    </a:cubicBezTo>
                    <a:cubicBezTo>
                      <a:pt x="702602" y="263779"/>
                      <a:pt x="696773" y="274409"/>
                      <a:pt x="690601" y="285381"/>
                    </a:cubicBezTo>
                    <a:cubicBezTo>
                      <a:pt x="645681" y="368363"/>
                      <a:pt x="603847" y="454088"/>
                      <a:pt x="523265" y="507238"/>
                    </a:cubicBezTo>
                    <a:cubicBezTo>
                      <a:pt x="464972" y="545642"/>
                      <a:pt x="398107" y="545985"/>
                      <a:pt x="335699" y="571360"/>
                    </a:cubicBezTo>
                    <a:cubicBezTo>
                      <a:pt x="258890" y="602564"/>
                      <a:pt x="234201" y="581304"/>
                      <a:pt x="158077" y="555587"/>
                    </a:cubicBezTo>
                    <a:cubicBezTo>
                      <a:pt x="148133" y="552158"/>
                      <a:pt x="138875" y="552158"/>
                      <a:pt x="129273" y="551472"/>
                    </a:cubicBezTo>
                    <a:cubicBezTo>
                      <a:pt x="129273" y="551472"/>
                      <a:pt x="129273" y="551472"/>
                      <a:pt x="129273" y="551472"/>
                    </a:cubicBezTo>
                    <a:cubicBezTo>
                      <a:pt x="122072" y="550786"/>
                      <a:pt x="115214" y="549757"/>
                      <a:pt x="108356" y="546671"/>
                    </a:cubicBezTo>
                    <a:cubicBezTo>
                      <a:pt x="105270" y="545300"/>
                      <a:pt x="101841" y="543242"/>
                      <a:pt x="98755" y="540842"/>
                    </a:cubicBezTo>
                    <a:cubicBezTo>
                      <a:pt x="82982" y="528155"/>
                      <a:pt x="76467" y="514439"/>
                      <a:pt x="74409" y="499694"/>
                    </a:cubicBezTo>
                    <a:cubicBezTo>
                      <a:pt x="74066" y="496608"/>
                      <a:pt x="73724" y="493865"/>
                      <a:pt x="73724" y="490778"/>
                    </a:cubicBezTo>
                    <a:cubicBezTo>
                      <a:pt x="73038" y="467461"/>
                      <a:pt x="80239" y="442772"/>
                      <a:pt x="76467" y="419112"/>
                    </a:cubicBezTo>
                    <a:cubicBezTo>
                      <a:pt x="76124" y="417741"/>
                      <a:pt x="75781" y="416026"/>
                      <a:pt x="75781" y="414655"/>
                    </a:cubicBezTo>
                    <a:cubicBezTo>
                      <a:pt x="75438" y="413283"/>
                      <a:pt x="75095" y="411569"/>
                      <a:pt x="74409" y="410197"/>
                    </a:cubicBezTo>
                    <a:cubicBezTo>
                      <a:pt x="71666" y="402996"/>
                      <a:pt x="67208" y="396138"/>
                      <a:pt x="62751" y="389623"/>
                    </a:cubicBezTo>
                    <a:cubicBezTo>
                      <a:pt x="57950" y="382422"/>
                      <a:pt x="53150" y="374878"/>
                      <a:pt x="48349" y="367677"/>
                    </a:cubicBezTo>
                    <a:cubicBezTo>
                      <a:pt x="46634" y="364934"/>
                      <a:pt x="45263" y="362534"/>
                      <a:pt x="43548" y="359791"/>
                    </a:cubicBezTo>
                    <a:cubicBezTo>
                      <a:pt x="35662" y="346760"/>
                      <a:pt x="28118" y="333387"/>
                      <a:pt x="20574" y="319671"/>
                    </a:cubicBezTo>
                    <a:cubicBezTo>
                      <a:pt x="19202" y="316928"/>
                      <a:pt x="17831" y="314185"/>
                      <a:pt x="16116" y="311442"/>
                    </a:cubicBezTo>
                    <a:cubicBezTo>
                      <a:pt x="13373" y="305955"/>
                      <a:pt x="10630" y="300812"/>
                      <a:pt x="7887" y="295325"/>
                    </a:cubicBezTo>
                    <a:cubicBezTo>
                      <a:pt x="2743" y="285038"/>
                      <a:pt x="343" y="274409"/>
                      <a:pt x="0" y="263436"/>
                    </a:cubicBezTo>
                    <a:cubicBezTo>
                      <a:pt x="0" y="258978"/>
                      <a:pt x="0" y="254520"/>
                      <a:pt x="686" y="250063"/>
                    </a:cubicBezTo>
                    <a:cubicBezTo>
                      <a:pt x="8230" y="192112"/>
                      <a:pt x="73381" y="135191"/>
                      <a:pt x="119672" y="112903"/>
                    </a:cubicBezTo>
                    <a:cubicBezTo>
                      <a:pt x="182766" y="82727"/>
                      <a:pt x="254089" y="43637"/>
                      <a:pt x="321983" y="26835"/>
                    </a:cubicBezTo>
                    <a:cubicBezTo>
                      <a:pt x="393306" y="9347"/>
                      <a:pt x="468059" y="18262"/>
                      <a:pt x="541782" y="24777"/>
                    </a:cubicBezTo>
                    <a:cubicBezTo>
                      <a:pt x="567157" y="27178"/>
                      <a:pt x="592531" y="28892"/>
                      <a:pt x="617906" y="29578"/>
                    </a:cubicBezTo>
                    <a:cubicBezTo>
                      <a:pt x="639851" y="30264"/>
                      <a:pt x="661797" y="29578"/>
                      <a:pt x="683400" y="26835"/>
                    </a:cubicBezTo>
                    <a:cubicBezTo>
                      <a:pt x="683400" y="26835"/>
                      <a:pt x="683400" y="26835"/>
                      <a:pt x="683400" y="26835"/>
                    </a:cubicBezTo>
                    <a:cubicBezTo>
                      <a:pt x="697116" y="25463"/>
                      <a:pt x="710489" y="23063"/>
                      <a:pt x="723862" y="19977"/>
                    </a:cubicBezTo>
                    <a:cubicBezTo>
                      <a:pt x="728663" y="18948"/>
                      <a:pt x="733120" y="17576"/>
                      <a:pt x="737921" y="16205"/>
                    </a:cubicBezTo>
                    <a:cubicBezTo>
                      <a:pt x="738264" y="16205"/>
                      <a:pt x="738264" y="16205"/>
                      <a:pt x="738607" y="16205"/>
                    </a:cubicBezTo>
                    <a:lnTo>
                      <a:pt x="738607" y="16205"/>
                    </a:lnTo>
                    <a:cubicBezTo>
                      <a:pt x="739292" y="16205"/>
                      <a:pt x="739978" y="15862"/>
                      <a:pt x="740664" y="15519"/>
                    </a:cubicBezTo>
                    <a:cubicBezTo>
                      <a:pt x="763638" y="8661"/>
                      <a:pt x="803758" y="-2312"/>
                      <a:pt x="834962" y="431"/>
                    </a:cubicBezTo>
                    <a:cubicBezTo>
                      <a:pt x="851421" y="1803"/>
                      <a:pt x="865137" y="6946"/>
                      <a:pt x="873023" y="18262"/>
                    </a:cubicBezTo>
                    <a:cubicBezTo>
                      <a:pt x="875081" y="21348"/>
                      <a:pt x="876795" y="24777"/>
                      <a:pt x="877824" y="28549"/>
                    </a:cubicBezTo>
                    <a:cubicBezTo>
                      <a:pt x="878167" y="29578"/>
                      <a:pt x="878510" y="30607"/>
                      <a:pt x="878510" y="31635"/>
                    </a:cubicBezTo>
                    <a:cubicBezTo>
                      <a:pt x="878510" y="31978"/>
                      <a:pt x="878510" y="31978"/>
                      <a:pt x="878510" y="32321"/>
                    </a:cubicBezTo>
                    <a:cubicBezTo>
                      <a:pt x="879196" y="35064"/>
                      <a:pt x="879539" y="37807"/>
                      <a:pt x="879539" y="40894"/>
                    </a:cubicBezTo>
                    <a:cubicBezTo>
                      <a:pt x="879539" y="42265"/>
                      <a:pt x="879539" y="43980"/>
                      <a:pt x="879539" y="45694"/>
                    </a:cubicBezTo>
                    <a:cubicBezTo>
                      <a:pt x="879539" y="46380"/>
                      <a:pt x="879539" y="47409"/>
                      <a:pt x="879539" y="48094"/>
                    </a:cubicBezTo>
                    <a:cubicBezTo>
                      <a:pt x="879539" y="49466"/>
                      <a:pt x="879196" y="50838"/>
                      <a:pt x="879196" y="52552"/>
                    </a:cubicBezTo>
                    <a:cubicBezTo>
                      <a:pt x="879196" y="53924"/>
                      <a:pt x="878853" y="55295"/>
                      <a:pt x="878510" y="57010"/>
                    </a:cubicBezTo>
                    <a:cubicBezTo>
                      <a:pt x="878510" y="57010"/>
                      <a:pt x="878510" y="57010"/>
                      <a:pt x="878510" y="57010"/>
                    </a:cubicBezTo>
                    <a:cubicBezTo>
                      <a:pt x="878510" y="58039"/>
                      <a:pt x="878167" y="58724"/>
                      <a:pt x="878167" y="59753"/>
                    </a:cubicBezTo>
                    <a:cubicBezTo>
                      <a:pt x="878167" y="59753"/>
                      <a:pt x="878167" y="59753"/>
                      <a:pt x="878167" y="59753"/>
                    </a:cubicBezTo>
                    <a:cubicBezTo>
                      <a:pt x="878167" y="60439"/>
                      <a:pt x="877824" y="61468"/>
                      <a:pt x="877481" y="62496"/>
                    </a:cubicBezTo>
                    <a:cubicBezTo>
                      <a:pt x="877481" y="62839"/>
                      <a:pt x="877481" y="62839"/>
                      <a:pt x="877481" y="63182"/>
                    </a:cubicBezTo>
                    <a:cubicBezTo>
                      <a:pt x="877138" y="69697"/>
                      <a:pt x="874052" y="75869"/>
                      <a:pt x="869937" y="8204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9" name="Google Shape;439;p2"/>
              <p:cNvSpPr/>
              <p:nvPr/>
            </p:nvSpPr>
            <p:spPr>
              <a:xfrm>
                <a:off x="6475933" y="2060143"/>
                <a:ext cx="617905" cy="238315"/>
              </a:xfrm>
              <a:custGeom>
                <a:rect b="b" l="l" r="r" t="t"/>
                <a:pathLst>
                  <a:path extrusionOk="0" h="238315" w="617905">
                    <a:moveTo>
                      <a:pt x="541782" y="0"/>
                    </a:moveTo>
                    <a:cubicBezTo>
                      <a:pt x="567156" y="2400"/>
                      <a:pt x="592531" y="4115"/>
                      <a:pt x="617906" y="4801"/>
                    </a:cubicBezTo>
                    <a:cubicBezTo>
                      <a:pt x="389877" y="17831"/>
                      <a:pt x="155676" y="71323"/>
                      <a:pt x="0" y="238316"/>
                    </a:cubicBezTo>
                    <a:cubicBezTo>
                      <a:pt x="0" y="233858"/>
                      <a:pt x="0" y="229400"/>
                      <a:pt x="686" y="224943"/>
                    </a:cubicBezTo>
                    <a:cubicBezTo>
                      <a:pt x="34290" y="190653"/>
                      <a:pt x="72009" y="160477"/>
                      <a:pt x="112814" y="134417"/>
                    </a:cubicBezTo>
                    <a:cubicBezTo>
                      <a:pt x="241401" y="52121"/>
                      <a:pt x="391249" y="14059"/>
                      <a:pt x="541782"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0" name="Google Shape;440;p2"/>
              <p:cNvSpPr/>
              <p:nvPr/>
            </p:nvSpPr>
            <p:spPr>
              <a:xfrm>
                <a:off x="7159332" y="2051570"/>
                <a:ext cx="194424" cy="12001"/>
              </a:xfrm>
              <a:custGeom>
                <a:rect b="b" l="l" r="r" t="t"/>
                <a:pathLst>
                  <a:path extrusionOk="0" h="12001" w="194424">
                    <a:moveTo>
                      <a:pt x="194425" y="12002"/>
                    </a:moveTo>
                    <a:cubicBezTo>
                      <a:pt x="178651" y="11659"/>
                      <a:pt x="163220" y="11316"/>
                      <a:pt x="147447" y="10973"/>
                    </a:cubicBezTo>
                    <a:cubicBezTo>
                      <a:pt x="137846" y="10630"/>
                      <a:pt x="127902" y="10630"/>
                      <a:pt x="117958" y="10287"/>
                    </a:cubicBezTo>
                    <a:cubicBezTo>
                      <a:pt x="95326" y="9944"/>
                      <a:pt x="72009" y="9601"/>
                      <a:pt x="49035" y="9944"/>
                    </a:cubicBezTo>
                    <a:cubicBezTo>
                      <a:pt x="48006" y="9944"/>
                      <a:pt x="46634" y="9944"/>
                      <a:pt x="45606" y="9944"/>
                    </a:cubicBezTo>
                    <a:cubicBezTo>
                      <a:pt x="30518" y="9944"/>
                      <a:pt x="15088" y="10287"/>
                      <a:pt x="0" y="10630"/>
                    </a:cubicBezTo>
                    <a:cubicBezTo>
                      <a:pt x="13716" y="9258"/>
                      <a:pt x="27089" y="6858"/>
                      <a:pt x="40462" y="3772"/>
                    </a:cubicBezTo>
                    <a:cubicBezTo>
                      <a:pt x="38748" y="2400"/>
                      <a:pt x="37033" y="1372"/>
                      <a:pt x="35319" y="0"/>
                    </a:cubicBezTo>
                    <a:cubicBezTo>
                      <a:pt x="41834" y="0"/>
                      <a:pt x="48006" y="0"/>
                      <a:pt x="54521" y="0"/>
                    </a:cubicBezTo>
                    <a:cubicBezTo>
                      <a:pt x="54864" y="0"/>
                      <a:pt x="54864" y="0"/>
                      <a:pt x="54864" y="0"/>
                    </a:cubicBezTo>
                    <a:cubicBezTo>
                      <a:pt x="86068" y="0"/>
                      <a:pt x="117272" y="343"/>
                      <a:pt x="148476" y="686"/>
                    </a:cubicBezTo>
                    <a:cubicBezTo>
                      <a:pt x="162192" y="1029"/>
                      <a:pt x="175565" y="1372"/>
                      <a:pt x="189281" y="1715"/>
                    </a:cubicBezTo>
                    <a:cubicBezTo>
                      <a:pt x="191681" y="4801"/>
                      <a:pt x="193396" y="8230"/>
                      <a:pt x="194425" y="1200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1" name="Google Shape;441;p2"/>
              <p:cNvSpPr/>
              <p:nvPr/>
            </p:nvSpPr>
            <p:spPr>
              <a:xfrm>
                <a:off x="6491706" y="2066658"/>
                <a:ext cx="863765" cy="287692"/>
              </a:xfrm>
              <a:custGeom>
                <a:rect b="b" l="l" r="r" t="t"/>
                <a:pathLst>
                  <a:path extrusionOk="0" h="287692" w="863765">
                    <a:moveTo>
                      <a:pt x="863765" y="9258"/>
                    </a:moveTo>
                    <a:cubicBezTo>
                      <a:pt x="828104" y="18516"/>
                      <a:pt x="792442" y="27775"/>
                      <a:pt x="756780" y="37033"/>
                    </a:cubicBezTo>
                    <a:cubicBezTo>
                      <a:pt x="600418" y="77838"/>
                      <a:pt x="443369" y="116586"/>
                      <a:pt x="287693" y="159449"/>
                    </a:cubicBezTo>
                    <a:cubicBezTo>
                      <a:pt x="188252" y="186881"/>
                      <a:pt x="84353" y="221856"/>
                      <a:pt x="4457" y="287693"/>
                    </a:cubicBezTo>
                    <a:cubicBezTo>
                      <a:pt x="3086" y="284950"/>
                      <a:pt x="1715" y="282207"/>
                      <a:pt x="0" y="279464"/>
                    </a:cubicBezTo>
                    <a:cubicBezTo>
                      <a:pt x="30518" y="254775"/>
                      <a:pt x="64465" y="233858"/>
                      <a:pt x="100469" y="216370"/>
                    </a:cubicBezTo>
                    <a:cubicBezTo>
                      <a:pt x="159791" y="187566"/>
                      <a:pt x="222885" y="168021"/>
                      <a:pt x="286322" y="150533"/>
                    </a:cubicBezTo>
                    <a:cubicBezTo>
                      <a:pt x="366217" y="128588"/>
                      <a:pt x="446456" y="108356"/>
                      <a:pt x="527037" y="87440"/>
                    </a:cubicBezTo>
                    <a:cubicBezTo>
                      <a:pt x="638822" y="58293"/>
                      <a:pt x="750951" y="29147"/>
                      <a:pt x="862736" y="0"/>
                    </a:cubicBezTo>
                    <a:cubicBezTo>
                      <a:pt x="863422" y="3086"/>
                      <a:pt x="863765" y="6172"/>
                      <a:pt x="863765" y="925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2" name="Google Shape;442;p2"/>
              <p:cNvSpPr/>
              <p:nvPr/>
            </p:nvSpPr>
            <p:spPr>
              <a:xfrm>
                <a:off x="6519481" y="2087918"/>
                <a:ext cx="835990" cy="314782"/>
              </a:xfrm>
              <a:custGeom>
                <a:rect b="b" l="l" r="r" t="t"/>
                <a:pathLst>
                  <a:path extrusionOk="0" h="314782" w="835990">
                    <a:moveTo>
                      <a:pt x="833933" y="9601"/>
                    </a:moveTo>
                    <a:cubicBezTo>
                      <a:pt x="832904" y="9944"/>
                      <a:pt x="831875" y="10287"/>
                      <a:pt x="831190" y="10287"/>
                    </a:cubicBezTo>
                    <a:cubicBezTo>
                      <a:pt x="825017" y="12002"/>
                      <a:pt x="819188" y="13716"/>
                      <a:pt x="813359" y="15431"/>
                    </a:cubicBezTo>
                    <a:cubicBezTo>
                      <a:pt x="783184" y="24003"/>
                      <a:pt x="753008" y="32232"/>
                      <a:pt x="723176" y="40805"/>
                    </a:cubicBezTo>
                    <a:cubicBezTo>
                      <a:pt x="579844" y="80924"/>
                      <a:pt x="434454" y="117272"/>
                      <a:pt x="293865" y="166649"/>
                    </a:cubicBezTo>
                    <a:cubicBezTo>
                      <a:pt x="190995" y="202654"/>
                      <a:pt x="90869" y="248603"/>
                      <a:pt x="4801" y="314782"/>
                    </a:cubicBezTo>
                    <a:cubicBezTo>
                      <a:pt x="3086" y="312039"/>
                      <a:pt x="1715" y="309639"/>
                      <a:pt x="0" y="306896"/>
                    </a:cubicBezTo>
                    <a:cubicBezTo>
                      <a:pt x="38405" y="277406"/>
                      <a:pt x="79553" y="251688"/>
                      <a:pt x="122758" y="229400"/>
                    </a:cubicBezTo>
                    <a:cubicBezTo>
                      <a:pt x="242773" y="167335"/>
                      <a:pt x="373418" y="129616"/>
                      <a:pt x="503034" y="93269"/>
                    </a:cubicBezTo>
                    <a:cubicBezTo>
                      <a:pt x="611048" y="62751"/>
                      <a:pt x="719061" y="32576"/>
                      <a:pt x="826732" y="2400"/>
                    </a:cubicBezTo>
                    <a:cubicBezTo>
                      <a:pt x="828446" y="1715"/>
                      <a:pt x="830504" y="1371"/>
                      <a:pt x="832218" y="1029"/>
                    </a:cubicBezTo>
                    <a:cubicBezTo>
                      <a:pt x="833590" y="686"/>
                      <a:pt x="834962" y="343"/>
                      <a:pt x="835990" y="0"/>
                    </a:cubicBezTo>
                    <a:cubicBezTo>
                      <a:pt x="835990" y="1371"/>
                      <a:pt x="835647" y="2743"/>
                      <a:pt x="835304" y="4458"/>
                    </a:cubicBezTo>
                    <a:cubicBezTo>
                      <a:pt x="835304" y="4458"/>
                      <a:pt x="835304" y="4458"/>
                      <a:pt x="835304" y="4458"/>
                    </a:cubicBezTo>
                    <a:cubicBezTo>
                      <a:pt x="835647" y="5144"/>
                      <a:pt x="835304" y="6172"/>
                      <a:pt x="834962" y="7201"/>
                    </a:cubicBezTo>
                    <a:cubicBezTo>
                      <a:pt x="834962" y="7201"/>
                      <a:pt x="834962" y="7201"/>
                      <a:pt x="834962" y="7201"/>
                    </a:cubicBezTo>
                    <a:cubicBezTo>
                      <a:pt x="834619" y="7544"/>
                      <a:pt x="834276" y="8573"/>
                      <a:pt x="833933" y="960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3" name="Google Shape;443;p2"/>
              <p:cNvSpPr/>
              <p:nvPr/>
            </p:nvSpPr>
            <p:spPr>
              <a:xfrm>
                <a:off x="6549656" y="2123579"/>
                <a:ext cx="790384" cy="330555"/>
              </a:xfrm>
              <a:custGeom>
                <a:rect b="b" l="l" r="r" t="t"/>
                <a:pathLst>
                  <a:path extrusionOk="0" h="330555" w="790384">
                    <a:moveTo>
                      <a:pt x="790385" y="0"/>
                    </a:moveTo>
                    <a:cubicBezTo>
                      <a:pt x="780440" y="12002"/>
                      <a:pt x="766038" y="22974"/>
                      <a:pt x="751294" y="33604"/>
                    </a:cubicBezTo>
                    <a:cubicBezTo>
                      <a:pt x="742035" y="39091"/>
                      <a:pt x="732434" y="43891"/>
                      <a:pt x="722833" y="49035"/>
                    </a:cubicBezTo>
                    <a:cubicBezTo>
                      <a:pt x="713918" y="53835"/>
                      <a:pt x="704660" y="58293"/>
                      <a:pt x="695744" y="62751"/>
                    </a:cubicBezTo>
                    <a:cubicBezTo>
                      <a:pt x="693344" y="63780"/>
                      <a:pt x="691286" y="65151"/>
                      <a:pt x="688886" y="66180"/>
                    </a:cubicBezTo>
                    <a:cubicBezTo>
                      <a:pt x="468401" y="175222"/>
                      <a:pt x="227685" y="234201"/>
                      <a:pt x="2057" y="330556"/>
                    </a:cubicBezTo>
                    <a:cubicBezTo>
                      <a:pt x="1715" y="329184"/>
                      <a:pt x="1371" y="327470"/>
                      <a:pt x="1371" y="326098"/>
                    </a:cubicBezTo>
                    <a:cubicBezTo>
                      <a:pt x="1028" y="324726"/>
                      <a:pt x="686" y="323012"/>
                      <a:pt x="0" y="321640"/>
                    </a:cubicBezTo>
                    <a:cubicBezTo>
                      <a:pt x="45948" y="301752"/>
                      <a:pt x="92583" y="283578"/>
                      <a:pt x="139560" y="266433"/>
                    </a:cubicBezTo>
                    <a:cubicBezTo>
                      <a:pt x="332956" y="195110"/>
                      <a:pt x="535610" y="137160"/>
                      <a:pt x="718376" y="40805"/>
                    </a:cubicBezTo>
                    <a:cubicBezTo>
                      <a:pt x="729691" y="34976"/>
                      <a:pt x="740664" y="28804"/>
                      <a:pt x="751637" y="22632"/>
                    </a:cubicBezTo>
                    <a:cubicBezTo>
                      <a:pt x="765010" y="15088"/>
                      <a:pt x="777697" y="7544"/>
                      <a:pt x="790385"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4" name="Google Shape;444;p2"/>
              <p:cNvSpPr/>
              <p:nvPr/>
            </p:nvSpPr>
            <p:spPr>
              <a:xfrm>
                <a:off x="6548970" y="2088261"/>
                <a:ext cx="805815" cy="446455"/>
              </a:xfrm>
              <a:custGeom>
                <a:rect b="b" l="l" r="r" t="t"/>
                <a:pathLst>
                  <a:path extrusionOk="0" h="446455" w="805815">
                    <a:moveTo>
                      <a:pt x="805129" y="6515"/>
                    </a:moveTo>
                    <a:cubicBezTo>
                      <a:pt x="805129" y="6515"/>
                      <a:pt x="805129" y="6515"/>
                      <a:pt x="805129" y="6515"/>
                    </a:cubicBezTo>
                    <a:cubicBezTo>
                      <a:pt x="804787" y="6858"/>
                      <a:pt x="804787" y="6858"/>
                      <a:pt x="804443" y="7201"/>
                    </a:cubicBezTo>
                    <a:cubicBezTo>
                      <a:pt x="803415" y="8230"/>
                      <a:pt x="802729" y="9258"/>
                      <a:pt x="801358" y="9944"/>
                    </a:cubicBezTo>
                    <a:cubicBezTo>
                      <a:pt x="785241" y="26060"/>
                      <a:pt x="769125" y="42177"/>
                      <a:pt x="752323" y="57607"/>
                    </a:cubicBezTo>
                    <a:cubicBezTo>
                      <a:pt x="742721" y="66523"/>
                      <a:pt x="733120" y="75438"/>
                      <a:pt x="723519" y="84010"/>
                    </a:cubicBezTo>
                    <a:cubicBezTo>
                      <a:pt x="695401" y="109042"/>
                      <a:pt x="666598" y="132702"/>
                      <a:pt x="636766" y="155677"/>
                    </a:cubicBezTo>
                    <a:cubicBezTo>
                      <a:pt x="449542" y="298666"/>
                      <a:pt x="230772" y="398793"/>
                      <a:pt x="686" y="446456"/>
                    </a:cubicBezTo>
                    <a:cubicBezTo>
                      <a:pt x="343" y="443370"/>
                      <a:pt x="0" y="440627"/>
                      <a:pt x="0" y="437540"/>
                    </a:cubicBezTo>
                    <a:cubicBezTo>
                      <a:pt x="44234" y="428282"/>
                      <a:pt x="88126" y="417309"/>
                      <a:pt x="131674" y="404279"/>
                    </a:cubicBezTo>
                    <a:cubicBezTo>
                      <a:pt x="336042" y="342557"/>
                      <a:pt x="527038" y="239001"/>
                      <a:pt x="689915" y="101155"/>
                    </a:cubicBezTo>
                    <a:cubicBezTo>
                      <a:pt x="699859" y="92926"/>
                      <a:pt x="709803" y="84353"/>
                      <a:pt x="719404" y="75781"/>
                    </a:cubicBezTo>
                    <a:cubicBezTo>
                      <a:pt x="741693" y="56236"/>
                      <a:pt x="762953" y="36004"/>
                      <a:pt x="783869" y="14745"/>
                    </a:cubicBezTo>
                    <a:cubicBezTo>
                      <a:pt x="788327" y="10630"/>
                      <a:pt x="792442" y="6172"/>
                      <a:pt x="796900" y="1714"/>
                    </a:cubicBezTo>
                    <a:cubicBezTo>
                      <a:pt x="796900" y="1714"/>
                      <a:pt x="797243" y="1372"/>
                      <a:pt x="797243" y="1372"/>
                    </a:cubicBezTo>
                    <a:cubicBezTo>
                      <a:pt x="798614" y="0"/>
                      <a:pt x="800672" y="-343"/>
                      <a:pt x="802386" y="343"/>
                    </a:cubicBezTo>
                    <a:cubicBezTo>
                      <a:pt x="804101" y="686"/>
                      <a:pt x="805129" y="2057"/>
                      <a:pt x="805815" y="3429"/>
                    </a:cubicBezTo>
                    <a:cubicBezTo>
                      <a:pt x="805815" y="3429"/>
                      <a:pt x="805815" y="3429"/>
                      <a:pt x="805815" y="3429"/>
                    </a:cubicBezTo>
                    <a:cubicBezTo>
                      <a:pt x="805815" y="4458"/>
                      <a:pt x="805815" y="5486"/>
                      <a:pt x="805129" y="651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5" name="Google Shape;445;p2"/>
              <p:cNvSpPr/>
              <p:nvPr/>
            </p:nvSpPr>
            <p:spPr>
              <a:xfrm>
                <a:off x="6583260" y="2288171"/>
                <a:ext cx="600417" cy="298666"/>
              </a:xfrm>
              <a:custGeom>
                <a:rect b="b" l="l" r="r" t="t"/>
                <a:pathLst>
                  <a:path extrusionOk="0" h="298666" w="600417">
                    <a:moveTo>
                      <a:pt x="600418" y="0"/>
                    </a:moveTo>
                    <a:cubicBezTo>
                      <a:pt x="594246" y="10973"/>
                      <a:pt x="588416" y="21603"/>
                      <a:pt x="582244" y="32576"/>
                    </a:cubicBezTo>
                    <a:cubicBezTo>
                      <a:pt x="435483" y="181051"/>
                      <a:pt x="226314" y="254432"/>
                      <a:pt x="20917" y="298666"/>
                    </a:cubicBezTo>
                    <a:cubicBezTo>
                      <a:pt x="20917" y="298666"/>
                      <a:pt x="20917" y="298666"/>
                      <a:pt x="20917" y="298666"/>
                    </a:cubicBezTo>
                    <a:cubicBezTo>
                      <a:pt x="13716" y="297980"/>
                      <a:pt x="6858" y="296952"/>
                      <a:pt x="0" y="293865"/>
                    </a:cubicBezTo>
                    <a:cubicBezTo>
                      <a:pt x="221857" y="247917"/>
                      <a:pt x="449885" y="169736"/>
                      <a:pt x="600418"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6" name="Google Shape;446;p2"/>
              <p:cNvSpPr/>
              <p:nvPr/>
            </p:nvSpPr>
            <p:spPr>
              <a:xfrm>
                <a:off x="6576745" y="1452867"/>
                <a:ext cx="457085" cy="550354"/>
              </a:xfrm>
              <a:custGeom>
                <a:rect b="b" l="l" r="r" t="t"/>
                <a:pathLst>
                  <a:path extrusionOk="0" h="550354" w="457085">
                    <a:moveTo>
                      <a:pt x="457086" y="550355"/>
                    </a:moveTo>
                    <a:cubicBezTo>
                      <a:pt x="437884" y="546583"/>
                      <a:pt x="418681" y="543154"/>
                      <a:pt x="399822" y="539382"/>
                    </a:cubicBezTo>
                    <a:lnTo>
                      <a:pt x="399822" y="539382"/>
                    </a:lnTo>
                    <a:cubicBezTo>
                      <a:pt x="319583" y="508178"/>
                      <a:pt x="243802" y="467715"/>
                      <a:pt x="198196" y="393306"/>
                    </a:cubicBezTo>
                    <a:cubicBezTo>
                      <a:pt x="176594" y="358331"/>
                      <a:pt x="163906" y="318897"/>
                      <a:pt x="149505" y="280492"/>
                    </a:cubicBezTo>
                    <a:cubicBezTo>
                      <a:pt x="134760" y="241059"/>
                      <a:pt x="117615" y="202654"/>
                      <a:pt x="98413" y="164935"/>
                    </a:cubicBezTo>
                    <a:cubicBezTo>
                      <a:pt x="69952" y="109385"/>
                      <a:pt x="37033" y="56579"/>
                      <a:pt x="0" y="6515"/>
                    </a:cubicBezTo>
                    <a:cubicBezTo>
                      <a:pt x="2058" y="4115"/>
                      <a:pt x="4458" y="2057"/>
                      <a:pt x="6858" y="0"/>
                    </a:cubicBezTo>
                    <a:cubicBezTo>
                      <a:pt x="47663" y="55207"/>
                      <a:pt x="83668" y="113843"/>
                      <a:pt x="114186" y="175222"/>
                    </a:cubicBezTo>
                    <a:cubicBezTo>
                      <a:pt x="133388" y="214313"/>
                      <a:pt x="149848" y="254432"/>
                      <a:pt x="164935" y="294894"/>
                    </a:cubicBezTo>
                    <a:cubicBezTo>
                      <a:pt x="179680" y="335013"/>
                      <a:pt x="194767" y="375132"/>
                      <a:pt x="220828" y="409422"/>
                    </a:cubicBezTo>
                    <a:cubicBezTo>
                      <a:pt x="264376" y="466687"/>
                      <a:pt x="329870" y="500291"/>
                      <a:pt x="395364" y="526694"/>
                    </a:cubicBezTo>
                    <a:cubicBezTo>
                      <a:pt x="415252" y="535267"/>
                      <a:pt x="435826" y="542811"/>
                      <a:pt x="457086" y="55035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7" name="Google Shape;447;p2"/>
              <p:cNvSpPr/>
              <p:nvPr/>
            </p:nvSpPr>
            <p:spPr>
              <a:xfrm>
                <a:off x="6637439" y="1432979"/>
                <a:ext cx="667283" cy="681813"/>
              </a:xfrm>
              <a:custGeom>
                <a:rect b="b" l="l" r="r" t="t"/>
                <a:pathLst>
                  <a:path extrusionOk="0" h="681813" w="667283">
                    <a:moveTo>
                      <a:pt x="667283" y="681685"/>
                    </a:moveTo>
                    <a:cubicBezTo>
                      <a:pt x="663169" y="682028"/>
                      <a:pt x="659054" y="681685"/>
                      <a:pt x="654596" y="680657"/>
                    </a:cubicBezTo>
                    <a:cubicBezTo>
                      <a:pt x="613448" y="630936"/>
                      <a:pt x="558584" y="593903"/>
                      <a:pt x="499948" y="565785"/>
                    </a:cubicBezTo>
                    <a:cubicBezTo>
                      <a:pt x="434111" y="534238"/>
                      <a:pt x="360731" y="520865"/>
                      <a:pt x="296609" y="486575"/>
                    </a:cubicBezTo>
                    <a:cubicBezTo>
                      <a:pt x="234887" y="453657"/>
                      <a:pt x="205397" y="398793"/>
                      <a:pt x="181737" y="335699"/>
                    </a:cubicBezTo>
                    <a:cubicBezTo>
                      <a:pt x="136131" y="215341"/>
                      <a:pt x="77153" y="103213"/>
                      <a:pt x="0" y="1715"/>
                    </a:cubicBezTo>
                    <a:cubicBezTo>
                      <a:pt x="3429" y="1372"/>
                      <a:pt x="6858" y="686"/>
                      <a:pt x="10287" y="0"/>
                    </a:cubicBezTo>
                    <a:cubicBezTo>
                      <a:pt x="45605" y="46292"/>
                      <a:pt x="77495" y="94640"/>
                      <a:pt x="105613" y="145733"/>
                    </a:cubicBezTo>
                    <a:cubicBezTo>
                      <a:pt x="142646" y="212255"/>
                      <a:pt x="169393" y="282207"/>
                      <a:pt x="197853" y="352501"/>
                    </a:cubicBezTo>
                    <a:cubicBezTo>
                      <a:pt x="212255" y="388163"/>
                      <a:pt x="230086" y="423824"/>
                      <a:pt x="258890" y="450228"/>
                    </a:cubicBezTo>
                    <a:cubicBezTo>
                      <a:pt x="289408" y="477660"/>
                      <a:pt x="328155" y="492747"/>
                      <a:pt x="366217" y="505778"/>
                    </a:cubicBezTo>
                    <a:cubicBezTo>
                      <a:pt x="478346" y="543497"/>
                      <a:pt x="593903" y="588074"/>
                      <a:pt x="667283" y="68168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8" name="Google Shape;448;p2"/>
              <p:cNvSpPr/>
              <p:nvPr/>
            </p:nvSpPr>
            <p:spPr>
              <a:xfrm>
                <a:off x="6690245" y="1407261"/>
                <a:ext cx="637107" cy="705688"/>
              </a:xfrm>
              <a:custGeom>
                <a:rect b="b" l="l" r="r" t="t"/>
                <a:pathLst>
                  <a:path extrusionOk="0" h="705688" w="637107">
                    <a:moveTo>
                      <a:pt x="637108" y="703288"/>
                    </a:moveTo>
                    <a:cubicBezTo>
                      <a:pt x="634365" y="704317"/>
                      <a:pt x="631622" y="705002"/>
                      <a:pt x="628535" y="705688"/>
                    </a:cubicBezTo>
                    <a:cubicBezTo>
                      <a:pt x="605561" y="673799"/>
                      <a:pt x="580872" y="643623"/>
                      <a:pt x="554126" y="614820"/>
                    </a:cubicBezTo>
                    <a:cubicBezTo>
                      <a:pt x="503720" y="560299"/>
                      <a:pt x="446456" y="514350"/>
                      <a:pt x="389192" y="467373"/>
                    </a:cubicBezTo>
                    <a:cubicBezTo>
                      <a:pt x="332613" y="420395"/>
                      <a:pt x="281178" y="369989"/>
                      <a:pt x="234887" y="312725"/>
                    </a:cubicBezTo>
                    <a:cubicBezTo>
                      <a:pt x="153962" y="212941"/>
                      <a:pt x="77153" y="109385"/>
                      <a:pt x="0" y="6515"/>
                    </a:cubicBezTo>
                    <a:cubicBezTo>
                      <a:pt x="2400" y="4458"/>
                      <a:pt x="4800" y="2400"/>
                      <a:pt x="6858" y="0"/>
                    </a:cubicBezTo>
                    <a:cubicBezTo>
                      <a:pt x="45605" y="50749"/>
                      <a:pt x="84353" y="101498"/>
                      <a:pt x="122758" y="152591"/>
                    </a:cubicBezTo>
                    <a:cubicBezTo>
                      <a:pt x="170078" y="214655"/>
                      <a:pt x="215684" y="278092"/>
                      <a:pt x="266776" y="337071"/>
                    </a:cubicBezTo>
                    <a:cubicBezTo>
                      <a:pt x="317868" y="396392"/>
                      <a:pt x="376847" y="445427"/>
                      <a:pt x="437198" y="494805"/>
                    </a:cubicBezTo>
                    <a:cubicBezTo>
                      <a:pt x="512636" y="556870"/>
                      <a:pt x="580187" y="625450"/>
                      <a:pt x="637108" y="70328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9" name="Google Shape;449;p2"/>
              <p:cNvSpPr/>
              <p:nvPr/>
            </p:nvSpPr>
            <p:spPr>
              <a:xfrm>
                <a:off x="6727278" y="1358912"/>
                <a:ext cx="621677" cy="744093"/>
              </a:xfrm>
              <a:custGeom>
                <a:rect b="b" l="l" r="r" t="t"/>
                <a:pathLst>
                  <a:path extrusionOk="0" h="744093" w="621677">
                    <a:moveTo>
                      <a:pt x="621678" y="737578"/>
                    </a:moveTo>
                    <a:cubicBezTo>
                      <a:pt x="619963" y="739978"/>
                      <a:pt x="617563" y="742036"/>
                      <a:pt x="615163" y="744093"/>
                    </a:cubicBezTo>
                    <a:cubicBezTo>
                      <a:pt x="596303" y="713232"/>
                      <a:pt x="577101" y="682714"/>
                      <a:pt x="557213" y="652539"/>
                    </a:cubicBezTo>
                    <a:cubicBezTo>
                      <a:pt x="400507" y="414566"/>
                      <a:pt x="212941" y="197510"/>
                      <a:pt x="0" y="7887"/>
                    </a:cubicBezTo>
                    <a:cubicBezTo>
                      <a:pt x="1715" y="5144"/>
                      <a:pt x="3429" y="2743"/>
                      <a:pt x="4801" y="0"/>
                    </a:cubicBezTo>
                    <a:cubicBezTo>
                      <a:pt x="52807" y="42863"/>
                      <a:pt x="99784" y="87097"/>
                      <a:pt x="145733" y="132702"/>
                    </a:cubicBezTo>
                    <a:cubicBezTo>
                      <a:pt x="327470" y="314782"/>
                      <a:pt x="487261" y="518122"/>
                      <a:pt x="621678" y="73757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0" name="Google Shape;450;p2"/>
              <p:cNvSpPr/>
              <p:nvPr/>
            </p:nvSpPr>
            <p:spPr>
              <a:xfrm>
                <a:off x="6746138" y="1330452"/>
                <a:ext cx="498576" cy="467372"/>
              </a:xfrm>
              <a:custGeom>
                <a:rect b="b" l="l" r="r" t="t"/>
                <a:pathLst>
                  <a:path extrusionOk="0" h="467372" w="498576">
                    <a:moveTo>
                      <a:pt x="498577" y="467373"/>
                    </a:moveTo>
                    <a:cubicBezTo>
                      <a:pt x="360731" y="288036"/>
                      <a:pt x="182766" y="140932"/>
                      <a:pt x="0" y="7544"/>
                    </a:cubicBezTo>
                    <a:cubicBezTo>
                      <a:pt x="1029" y="6172"/>
                      <a:pt x="2057" y="4458"/>
                      <a:pt x="3086" y="3086"/>
                    </a:cubicBezTo>
                    <a:cubicBezTo>
                      <a:pt x="3772" y="2057"/>
                      <a:pt x="4458" y="1029"/>
                      <a:pt x="5486" y="0"/>
                    </a:cubicBezTo>
                    <a:cubicBezTo>
                      <a:pt x="66523" y="44577"/>
                      <a:pt x="126530" y="90183"/>
                      <a:pt x="184823" y="138189"/>
                    </a:cubicBezTo>
                    <a:cubicBezTo>
                      <a:pt x="296951" y="230429"/>
                      <a:pt x="403936" y="333299"/>
                      <a:pt x="494119" y="447827"/>
                    </a:cubicBezTo>
                    <a:cubicBezTo>
                      <a:pt x="494119" y="447827"/>
                      <a:pt x="494119" y="447827"/>
                      <a:pt x="494119" y="447827"/>
                    </a:cubicBezTo>
                    <a:cubicBezTo>
                      <a:pt x="495491" y="454343"/>
                      <a:pt x="496862" y="460858"/>
                      <a:pt x="498577" y="467373"/>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451" name="Google Shape;451;p2"/>
            <p:cNvSpPr/>
            <p:nvPr/>
          </p:nvSpPr>
          <p:spPr>
            <a:xfrm>
              <a:off x="7173938" y="1976674"/>
              <a:ext cx="306425" cy="255358"/>
            </a:xfrm>
            <a:custGeom>
              <a:rect b="b" l="l" r="r" t="t"/>
              <a:pathLst>
                <a:path extrusionOk="0" h="255358" w="306425">
                  <a:moveTo>
                    <a:pt x="302920" y="127703"/>
                  </a:moveTo>
                  <a:cubicBezTo>
                    <a:pt x="296748" y="135246"/>
                    <a:pt x="286118" y="137647"/>
                    <a:pt x="276516" y="139018"/>
                  </a:cubicBezTo>
                  <a:cubicBezTo>
                    <a:pt x="266915" y="140390"/>
                    <a:pt x="256285" y="141076"/>
                    <a:pt x="248399" y="146562"/>
                  </a:cubicBezTo>
                  <a:cubicBezTo>
                    <a:pt x="248056" y="146905"/>
                    <a:pt x="247713" y="147248"/>
                    <a:pt x="247027" y="147591"/>
                  </a:cubicBezTo>
                  <a:cubicBezTo>
                    <a:pt x="244970" y="149305"/>
                    <a:pt x="243598" y="151020"/>
                    <a:pt x="243255" y="153420"/>
                  </a:cubicBezTo>
                  <a:cubicBezTo>
                    <a:pt x="242912" y="157878"/>
                    <a:pt x="247027" y="161307"/>
                    <a:pt x="250456" y="164050"/>
                  </a:cubicBezTo>
                  <a:cubicBezTo>
                    <a:pt x="253199" y="166107"/>
                    <a:pt x="255600" y="167479"/>
                    <a:pt x="258000" y="168851"/>
                  </a:cubicBezTo>
                  <a:cubicBezTo>
                    <a:pt x="265887" y="173994"/>
                    <a:pt x="271030" y="177423"/>
                    <a:pt x="269658" y="189082"/>
                  </a:cubicBezTo>
                  <a:cubicBezTo>
                    <a:pt x="269658" y="189767"/>
                    <a:pt x="269316" y="190453"/>
                    <a:pt x="269316" y="190796"/>
                  </a:cubicBezTo>
                  <a:cubicBezTo>
                    <a:pt x="268973" y="192854"/>
                    <a:pt x="267944" y="195254"/>
                    <a:pt x="266915" y="197311"/>
                  </a:cubicBezTo>
                  <a:cubicBezTo>
                    <a:pt x="263486" y="203826"/>
                    <a:pt x="256971" y="208627"/>
                    <a:pt x="250113" y="209313"/>
                  </a:cubicBezTo>
                  <a:cubicBezTo>
                    <a:pt x="238112" y="210341"/>
                    <a:pt x="227139" y="198683"/>
                    <a:pt x="215137" y="201426"/>
                  </a:cubicBezTo>
                  <a:cubicBezTo>
                    <a:pt x="192163" y="206570"/>
                    <a:pt x="202793" y="240517"/>
                    <a:pt x="186677" y="249775"/>
                  </a:cubicBezTo>
                  <a:cubicBezTo>
                    <a:pt x="154444" y="268977"/>
                    <a:pt x="146900" y="234344"/>
                    <a:pt x="133527" y="211027"/>
                  </a:cubicBezTo>
                  <a:cubicBezTo>
                    <a:pt x="133184" y="210341"/>
                    <a:pt x="132841" y="209656"/>
                    <a:pt x="132498" y="209313"/>
                  </a:cubicBezTo>
                  <a:cubicBezTo>
                    <a:pt x="131127" y="200054"/>
                    <a:pt x="130098" y="189425"/>
                    <a:pt x="129412" y="178795"/>
                  </a:cubicBezTo>
                  <a:cubicBezTo>
                    <a:pt x="128727" y="179138"/>
                    <a:pt x="128041" y="179823"/>
                    <a:pt x="127355" y="180166"/>
                  </a:cubicBezTo>
                  <a:cubicBezTo>
                    <a:pt x="123240" y="183252"/>
                    <a:pt x="118782" y="185996"/>
                    <a:pt x="114325" y="189082"/>
                  </a:cubicBezTo>
                  <a:cubicBezTo>
                    <a:pt x="94779" y="179138"/>
                    <a:pt x="82435" y="217885"/>
                    <a:pt x="55003" y="204169"/>
                  </a:cubicBezTo>
                  <a:cubicBezTo>
                    <a:pt x="28257" y="190796"/>
                    <a:pt x="44716" y="163707"/>
                    <a:pt x="26199" y="148277"/>
                  </a:cubicBezTo>
                  <a:cubicBezTo>
                    <a:pt x="-20092" y="110215"/>
                    <a:pt x="3568" y="112272"/>
                    <a:pt x="31343" y="84840"/>
                  </a:cubicBezTo>
                  <a:cubicBezTo>
                    <a:pt x="31686" y="84497"/>
                    <a:pt x="32372" y="83811"/>
                    <a:pt x="32715" y="83468"/>
                  </a:cubicBezTo>
                  <a:cubicBezTo>
                    <a:pt x="35458" y="80725"/>
                    <a:pt x="37858" y="77982"/>
                    <a:pt x="40601" y="74896"/>
                  </a:cubicBezTo>
                  <a:cubicBezTo>
                    <a:pt x="40601" y="74896"/>
                    <a:pt x="40601" y="74896"/>
                    <a:pt x="40601" y="74896"/>
                  </a:cubicBezTo>
                  <a:lnTo>
                    <a:pt x="40601" y="74896"/>
                  </a:lnTo>
                  <a:cubicBezTo>
                    <a:pt x="41630" y="73524"/>
                    <a:pt x="43002" y="72153"/>
                    <a:pt x="44030" y="70438"/>
                  </a:cubicBezTo>
                  <a:cubicBezTo>
                    <a:pt x="56718" y="52950"/>
                    <a:pt x="52946" y="25175"/>
                    <a:pt x="71805" y="11459"/>
                  </a:cubicBezTo>
                  <a:cubicBezTo>
                    <a:pt x="86550" y="830"/>
                    <a:pt x="105409" y="-5000"/>
                    <a:pt x="121526" y="5630"/>
                  </a:cubicBezTo>
                  <a:cubicBezTo>
                    <a:pt x="132156" y="12831"/>
                    <a:pt x="135585" y="23804"/>
                    <a:pt x="141071" y="34091"/>
                  </a:cubicBezTo>
                  <a:cubicBezTo>
                    <a:pt x="144157" y="40263"/>
                    <a:pt x="148272" y="45749"/>
                    <a:pt x="154787" y="49864"/>
                  </a:cubicBezTo>
                  <a:cubicBezTo>
                    <a:pt x="159930" y="52950"/>
                    <a:pt x="166103" y="55008"/>
                    <a:pt x="172275" y="54665"/>
                  </a:cubicBezTo>
                  <a:cubicBezTo>
                    <a:pt x="177418" y="54665"/>
                    <a:pt x="182562" y="52950"/>
                    <a:pt x="186334" y="49178"/>
                  </a:cubicBezTo>
                  <a:cubicBezTo>
                    <a:pt x="198335" y="37863"/>
                    <a:pt x="203822" y="19689"/>
                    <a:pt x="219252" y="12488"/>
                  </a:cubicBezTo>
                  <a:cubicBezTo>
                    <a:pt x="224739" y="9745"/>
                    <a:pt x="231597" y="8716"/>
                    <a:pt x="237083" y="12145"/>
                  </a:cubicBezTo>
                  <a:cubicBezTo>
                    <a:pt x="243941" y="16260"/>
                    <a:pt x="245313" y="25861"/>
                    <a:pt x="243598" y="33748"/>
                  </a:cubicBezTo>
                  <a:cubicBezTo>
                    <a:pt x="241884" y="41635"/>
                    <a:pt x="238455" y="49178"/>
                    <a:pt x="238112" y="57065"/>
                  </a:cubicBezTo>
                  <a:cubicBezTo>
                    <a:pt x="237769" y="63923"/>
                    <a:pt x="241541" y="69410"/>
                    <a:pt x="247027" y="73524"/>
                  </a:cubicBezTo>
                  <a:cubicBezTo>
                    <a:pt x="252856" y="78325"/>
                    <a:pt x="260743" y="81754"/>
                    <a:pt x="268630" y="84497"/>
                  </a:cubicBezTo>
                  <a:cubicBezTo>
                    <a:pt x="276516" y="87583"/>
                    <a:pt x="284403" y="90326"/>
                    <a:pt x="289547" y="93070"/>
                  </a:cubicBezTo>
                  <a:cubicBezTo>
                    <a:pt x="300519" y="98556"/>
                    <a:pt x="312521" y="115701"/>
                    <a:pt x="302920" y="127703"/>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452" name="Google Shape;452;p2"/>
            <p:cNvGrpSpPr/>
            <p:nvPr/>
          </p:nvGrpSpPr>
          <p:grpSpPr>
            <a:xfrm>
              <a:off x="7131798" y="1654499"/>
              <a:ext cx="446508" cy="686129"/>
              <a:chOff x="7131798" y="1654499"/>
              <a:chExt cx="446508" cy="686129"/>
            </a:xfrm>
          </p:grpSpPr>
          <p:sp>
            <p:nvSpPr>
              <p:cNvPr id="453" name="Google Shape;453;p2"/>
              <p:cNvSpPr/>
              <p:nvPr/>
            </p:nvSpPr>
            <p:spPr>
              <a:xfrm>
                <a:off x="7381773" y="1654499"/>
                <a:ext cx="60745" cy="62393"/>
              </a:xfrm>
              <a:custGeom>
                <a:rect b="b" l="l" r="r" t="t"/>
                <a:pathLst>
                  <a:path extrusionOk="0" h="62393" w="60745">
                    <a:moveTo>
                      <a:pt x="41936" y="2393"/>
                    </a:moveTo>
                    <a:cubicBezTo>
                      <a:pt x="4903" y="-12351"/>
                      <a:pt x="-18415" y="45256"/>
                      <a:pt x="18961" y="60001"/>
                    </a:cubicBezTo>
                    <a:cubicBezTo>
                      <a:pt x="55995" y="74745"/>
                      <a:pt x="78969" y="17138"/>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4" name="Google Shape;454;p2"/>
              <p:cNvSpPr/>
              <p:nvPr/>
            </p:nvSpPr>
            <p:spPr>
              <a:xfrm>
                <a:off x="7225410" y="1681931"/>
                <a:ext cx="60745" cy="62496"/>
              </a:xfrm>
              <a:custGeom>
                <a:rect b="b" l="l" r="r" t="t"/>
                <a:pathLst>
                  <a:path extrusionOk="0" h="62496" w="60745">
                    <a:moveTo>
                      <a:pt x="41936" y="2393"/>
                    </a:moveTo>
                    <a:cubicBezTo>
                      <a:pt x="4903" y="-12351"/>
                      <a:pt x="-18415" y="45256"/>
                      <a:pt x="18961" y="60001"/>
                    </a:cubicBezTo>
                    <a:cubicBezTo>
                      <a:pt x="55994" y="75088"/>
                      <a:pt x="78969" y="17481"/>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5" name="Google Shape;455;p2"/>
              <p:cNvSpPr/>
              <p:nvPr/>
            </p:nvSpPr>
            <p:spPr>
              <a:xfrm>
                <a:off x="7131798" y="1798517"/>
                <a:ext cx="60745" cy="62496"/>
              </a:xfrm>
              <a:custGeom>
                <a:rect b="b" l="l" r="r" t="t"/>
                <a:pathLst>
                  <a:path extrusionOk="0" h="62496" w="60745">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6" name="Google Shape;456;p2"/>
              <p:cNvSpPr/>
              <p:nvPr/>
            </p:nvSpPr>
            <p:spPr>
              <a:xfrm>
                <a:off x="7291247" y="1902758"/>
                <a:ext cx="60745" cy="62485"/>
              </a:xfrm>
              <a:custGeom>
                <a:rect b="b" l="l" r="r" t="t"/>
                <a:pathLst>
                  <a:path extrusionOk="0" h="62485" w="60745">
                    <a:moveTo>
                      <a:pt x="41936" y="2393"/>
                    </a:moveTo>
                    <a:cubicBezTo>
                      <a:pt x="4903" y="-12351"/>
                      <a:pt x="-18415" y="45256"/>
                      <a:pt x="18961" y="60001"/>
                    </a:cubicBezTo>
                    <a:cubicBezTo>
                      <a:pt x="55995" y="75088"/>
                      <a:pt x="78969" y="17138"/>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7" name="Google Shape;457;p2"/>
              <p:cNvSpPr/>
              <p:nvPr/>
            </p:nvSpPr>
            <p:spPr>
              <a:xfrm>
                <a:off x="7517561" y="1872583"/>
                <a:ext cx="60745" cy="62496"/>
              </a:xfrm>
              <a:custGeom>
                <a:rect b="b" l="l" r="r" t="t"/>
                <a:pathLst>
                  <a:path extrusionOk="0" h="62496" w="60745">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8" name="Google Shape;458;p2"/>
              <p:cNvSpPr/>
              <p:nvPr/>
            </p:nvSpPr>
            <p:spPr>
              <a:xfrm>
                <a:off x="7285418" y="2101298"/>
                <a:ext cx="60745" cy="62496"/>
              </a:xfrm>
              <a:custGeom>
                <a:rect b="b" l="l" r="r" t="t"/>
                <a:pathLst>
                  <a:path extrusionOk="0" h="62496" w="60745">
                    <a:moveTo>
                      <a:pt x="41936" y="2393"/>
                    </a:moveTo>
                    <a:cubicBezTo>
                      <a:pt x="4903" y="-12351"/>
                      <a:pt x="-18415" y="45256"/>
                      <a:pt x="18961" y="60000"/>
                    </a:cubicBezTo>
                    <a:cubicBezTo>
                      <a:pt x="55994" y="75088"/>
                      <a:pt x="78969" y="17481"/>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9" name="Google Shape;459;p2"/>
              <p:cNvSpPr/>
              <p:nvPr/>
            </p:nvSpPr>
            <p:spPr>
              <a:xfrm>
                <a:off x="7187005" y="2062207"/>
                <a:ext cx="60897" cy="62394"/>
              </a:xfrm>
              <a:custGeom>
                <a:rect b="b" l="l" r="r" t="t"/>
                <a:pathLst>
                  <a:path extrusionOk="0" h="62394" w="60897">
                    <a:moveTo>
                      <a:pt x="41936" y="2393"/>
                    </a:moveTo>
                    <a:cubicBezTo>
                      <a:pt x="4902" y="-12351"/>
                      <a:pt x="-18415" y="45256"/>
                      <a:pt x="18961" y="60001"/>
                    </a:cubicBezTo>
                    <a:cubicBezTo>
                      <a:pt x="55995" y="74745"/>
                      <a:pt x="79312" y="17138"/>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0" name="Google Shape;460;p2"/>
              <p:cNvSpPr/>
              <p:nvPr/>
            </p:nvSpPr>
            <p:spPr>
              <a:xfrm>
                <a:off x="7437665" y="2088610"/>
                <a:ext cx="60896" cy="62496"/>
              </a:xfrm>
              <a:custGeom>
                <a:rect b="b" l="l" r="r" t="t"/>
                <a:pathLst>
                  <a:path extrusionOk="0" h="62496" w="60896">
                    <a:moveTo>
                      <a:pt x="41936" y="2393"/>
                    </a:moveTo>
                    <a:cubicBezTo>
                      <a:pt x="4902" y="-12351"/>
                      <a:pt x="-18415" y="45256"/>
                      <a:pt x="18961" y="60000"/>
                    </a:cubicBezTo>
                    <a:cubicBezTo>
                      <a:pt x="55994" y="75088"/>
                      <a:pt x="79312" y="17481"/>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1" name="Google Shape;461;p2"/>
              <p:cNvSpPr/>
              <p:nvPr/>
            </p:nvSpPr>
            <p:spPr>
              <a:xfrm>
                <a:off x="7274788" y="2278234"/>
                <a:ext cx="60896" cy="62394"/>
              </a:xfrm>
              <a:custGeom>
                <a:rect b="b" l="l" r="r" t="t"/>
                <a:pathLst>
                  <a:path extrusionOk="0" h="62394" w="60896">
                    <a:moveTo>
                      <a:pt x="41936" y="2393"/>
                    </a:moveTo>
                    <a:cubicBezTo>
                      <a:pt x="4902" y="-12351"/>
                      <a:pt x="-18415" y="45256"/>
                      <a:pt x="18961" y="60001"/>
                    </a:cubicBezTo>
                    <a:cubicBezTo>
                      <a:pt x="55994" y="74745"/>
                      <a:pt x="79312" y="17138"/>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2" name="Google Shape;462;p2"/>
              <p:cNvSpPr/>
              <p:nvPr/>
            </p:nvSpPr>
            <p:spPr>
              <a:xfrm>
                <a:off x="7345527" y="1695297"/>
                <a:ext cx="71666" cy="376161"/>
              </a:xfrm>
              <a:custGeom>
                <a:rect b="b" l="l" r="r" t="t"/>
                <a:pathLst>
                  <a:path extrusionOk="0" h="376161" w="71666">
                    <a:moveTo>
                      <a:pt x="5144" y="376161"/>
                    </a:moveTo>
                    <a:lnTo>
                      <a:pt x="0" y="372389"/>
                    </a:lnTo>
                    <a:cubicBezTo>
                      <a:pt x="34976" y="323698"/>
                      <a:pt x="52463" y="264376"/>
                      <a:pt x="49721" y="204368"/>
                    </a:cubicBezTo>
                    <a:cubicBezTo>
                      <a:pt x="49034" y="187223"/>
                      <a:pt x="46292" y="169736"/>
                      <a:pt x="43891" y="152933"/>
                    </a:cubicBezTo>
                    <a:cubicBezTo>
                      <a:pt x="41491" y="135788"/>
                      <a:pt x="38747" y="117958"/>
                      <a:pt x="38062" y="100127"/>
                    </a:cubicBezTo>
                    <a:cubicBezTo>
                      <a:pt x="36690" y="70295"/>
                      <a:pt x="40805" y="28804"/>
                      <a:pt x="67208" y="0"/>
                    </a:cubicBezTo>
                    <a:lnTo>
                      <a:pt x="71666" y="4115"/>
                    </a:lnTo>
                    <a:cubicBezTo>
                      <a:pt x="46292" y="31547"/>
                      <a:pt x="42863" y="71323"/>
                      <a:pt x="43891" y="99784"/>
                    </a:cubicBezTo>
                    <a:cubicBezTo>
                      <a:pt x="44577" y="117272"/>
                      <a:pt x="47320" y="134760"/>
                      <a:pt x="49721" y="151905"/>
                    </a:cubicBezTo>
                    <a:cubicBezTo>
                      <a:pt x="52121" y="168707"/>
                      <a:pt x="54864" y="186538"/>
                      <a:pt x="55550" y="204026"/>
                    </a:cubicBezTo>
                    <a:cubicBezTo>
                      <a:pt x="58979" y="265405"/>
                      <a:pt x="40805" y="326441"/>
                      <a:pt x="5144" y="376161"/>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3" name="Google Shape;463;p2"/>
              <p:cNvSpPr/>
              <p:nvPr/>
            </p:nvSpPr>
            <p:spPr>
              <a:xfrm>
                <a:off x="7159232" y="1725815"/>
                <a:ext cx="194182" cy="340156"/>
              </a:xfrm>
              <a:custGeom>
                <a:rect b="b" l="l" r="r" t="t"/>
                <a:pathLst>
                  <a:path extrusionOk="0" h="340156" w="194182">
                    <a:moveTo>
                      <a:pt x="194182" y="340157"/>
                    </a:moveTo>
                    <a:lnTo>
                      <a:pt x="183895" y="334671"/>
                    </a:lnTo>
                    <a:cubicBezTo>
                      <a:pt x="173265" y="328841"/>
                      <a:pt x="161950" y="323012"/>
                      <a:pt x="150977" y="317526"/>
                    </a:cubicBezTo>
                    <a:cubicBezTo>
                      <a:pt x="116687" y="300381"/>
                      <a:pt x="81368" y="282550"/>
                      <a:pt x="55994" y="255118"/>
                    </a:cubicBezTo>
                    <a:cubicBezTo>
                      <a:pt x="18617" y="214998"/>
                      <a:pt x="-1614" y="165964"/>
                      <a:pt x="101" y="120358"/>
                    </a:cubicBezTo>
                    <a:lnTo>
                      <a:pt x="6273" y="120701"/>
                    </a:lnTo>
                    <a:cubicBezTo>
                      <a:pt x="4559" y="164592"/>
                      <a:pt x="24104" y="211912"/>
                      <a:pt x="60451" y="251003"/>
                    </a:cubicBezTo>
                    <a:cubicBezTo>
                      <a:pt x="85140" y="277749"/>
                      <a:pt x="120116" y="295237"/>
                      <a:pt x="153720" y="312039"/>
                    </a:cubicBezTo>
                    <a:cubicBezTo>
                      <a:pt x="161264" y="315811"/>
                      <a:pt x="169151" y="319926"/>
                      <a:pt x="177037" y="323698"/>
                    </a:cubicBezTo>
                    <a:cubicBezTo>
                      <a:pt x="148919" y="276720"/>
                      <a:pt x="120459" y="228029"/>
                      <a:pt x="102285" y="175565"/>
                    </a:cubicBezTo>
                    <a:cubicBezTo>
                      <a:pt x="87197" y="131331"/>
                      <a:pt x="73481" y="65151"/>
                      <a:pt x="93713" y="0"/>
                    </a:cubicBezTo>
                    <a:lnTo>
                      <a:pt x="99542" y="1715"/>
                    </a:lnTo>
                    <a:cubicBezTo>
                      <a:pt x="79654" y="65151"/>
                      <a:pt x="93027" y="130302"/>
                      <a:pt x="108114" y="173508"/>
                    </a:cubicBezTo>
                    <a:cubicBezTo>
                      <a:pt x="127317" y="229400"/>
                      <a:pt x="158178" y="280492"/>
                      <a:pt x="188010" y="330213"/>
                    </a:cubicBezTo>
                    <a:lnTo>
                      <a:pt x="194182" y="340157"/>
                    </a:ln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4" name="Google Shape;464;p2"/>
              <p:cNvSpPr/>
              <p:nvPr/>
            </p:nvSpPr>
            <p:spPr>
              <a:xfrm>
                <a:off x="7323924" y="1946643"/>
                <a:ext cx="30533" cy="122415"/>
              </a:xfrm>
              <a:custGeom>
                <a:rect b="b" l="l" r="r" t="t"/>
                <a:pathLst>
                  <a:path extrusionOk="0" h="122415" w="30533">
                    <a:moveTo>
                      <a:pt x="19546" y="120701"/>
                    </a:moveTo>
                    <a:cubicBezTo>
                      <a:pt x="30518" y="81267"/>
                      <a:pt x="22975" y="37376"/>
                      <a:pt x="0" y="3429"/>
                    </a:cubicBezTo>
                    <a:lnTo>
                      <a:pt x="5144" y="0"/>
                    </a:lnTo>
                    <a:cubicBezTo>
                      <a:pt x="29147" y="35319"/>
                      <a:pt x="36691" y="81267"/>
                      <a:pt x="25375" y="122415"/>
                    </a:cubicBezTo>
                    <a:lnTo>
                      <a:pt x="19546" y="120701"/>
                    </a:ln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5" name="Google Shape;465;p2"/>
              <p:cNvSpPr/>
              <p:nvPr/>
            </p:nvSpPr>
            <p:spPr>
              <a:xfrm>
                <a:off x="7339012" y="1915096"/>
                <a:ext cx="192024" cy="210540"/>
              </a:xfrm>
              <a:custGeom>
                <a:rect b="b" l="l" r="r" t="t"/>
                <a:pathLst>
                  <a:path extrusionOk="0" h="210540" w="192024">
                    <a:moveTo>
                      <a:pt x="48349" y="196825"/>
                    </a:moveTo>
                    <a:cubicBezTo>
                      <a:pt x="40805" y="193739"/>
                      <a:pt x="33261" y="190310"/>
                      <a:pt x="26060" y="186195"/>
                    </a:cubicBezTo>
                    <a:cubicBezTo>
                      <a:pt x="12002" y="178308"/>
                      <a:pt x="5829" y="160820"/>
                      <a:pt x="1029" y="148133"/>
                    </a:cubicBezTo>
                    <a:lnTo>
                      <a:pt x="0" y="145047"/>
                    </a:lnTo>
                    <a:lnTo>
                      <a:pt x="3086" y="144018"/>
                    </a:lnTo>
                    <a:cubicBezTo>
                      <a:pt x="78181" y="119672"/>
                      <a:pt x="145390" y="67208"/>
                      <a:pt x="186881" y="0"/>
                    </a:cubicBezTo>
                    <a:lnTo>
                      <a:pt x="192024" y="3429"/>
                    </a:lnTo>
                    <a:cubicBezTo>
                      <a:pt x="150190" y="70980"/>
                      <a:pt x="83325" y="123787"/>
                      <a:pt x="7887" y="149162"/>
                    </a:cubicBezTo>
                    <a:cubicBezTo>
                      <a:pt x="12002" y="160477"/>
                      <a:pt x="17831" y="174536"/>
                      <a:pt x="28804" y="181051"/>
                    </a:cubicBezTo>
                    <a:cubicBezTo>
                      <a:pt x="55207" y="195796"/>
                      <a:pt x="85039" y="204026"/>
                      <a:pt x="114872" y="204368"/>
                    </a:cubicBezTo>
                    <a:lnTo>
                      <a:pt x="114872" y="210541"/>
                    </a:lnTo>
                    <a:cubicBezTo>
                      <a:pt x="92240" y="209855"/>
                      <a:pt x="69609" y="205397"/>
                      <a:pt x="48349" y="196825"/>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6" name="Google Shape;466;p2"/>
              <p:cNvSpPr/>
              <p:nvPr/>
            </p:nvSpPr>
            <p:spPr>
              <a:xfrm>
                <a:off x="7210767" y="2052942"/>
                <a:ext cx="135102" cy="53835"/>
              </a:xfrm>
              <a:custGeom>
                <a:rect b="b" l="l" r="r" t="t"/>
                <a:pathLst>
                  <a:path extrusionOk="0" h="53835" w="135102">
                    <a:moveTo>
                      <a:pt x="3772" y="53835"/>
                    </a:moveTo>
                    <a:lnTo>
                      <a:pt x="0" y="49035"/>
                    </a:lnTo>
                    <a:cubicBezTo>
                      <a:pt x="38062" y="18516"/>
                      <a:pt x="86068" y="1029"/>
                      <a:pt x="135103" y="0"/>
                    </a:cubicBezTo>
                    <a:lnTo>
                      <a:pt x="135103" y="6172"/>
                    </a:lnTo>
                    <a:cubicBezTo>
                      <a:pt x="87440" y="7201"/>
                      <a:pt x="40805" y="24346"/>
                      <a:pt x="3772" y="53835"/>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7" name="Google Shape;467;p2"/>
              <p:cNvSpPr/>
              <p:nvPr/>
            </p:nvSpPr>
            <p:spPr>
              <a:xfrm>
                <a:off x="7305408" y="2049170"/>
                <a:ext cx="53492" cy="104241"/>
              </a:xfrm>
              <a:custGeom>
                <a:rect b="b" l="l" r="r" t="t"/>
                <a:pathLst>
                  <a:path extrusionOk="0" h="104241" w="53492">
                    <a:moveTo>
                      <a:pt x="0" y="102870"/>
                    </a:moveTo>
                    <a:cubicBezTo>
                      <a:pt x="10287" y="66180"/>
                      <a:pt x="26404" y="31547"/>
                      <a:pt x="48349" y="0"/>
                    </a:cubicBezTo>
                    <a:lnTo>
                      <a:pt x="53493" y="3429"/>
                    </a:lnTo>
                    <a:cubicBezTo>
                      <a:pt x="32233" y="34290"/>
                      <a:pt x="16117" y="68237"/>
                      <a:pt x="6172" y="104242"/>
                    </a:cubicBezTo>
                    <a:lnTo>
                      <a:pt x="0" y="102870"/>
                    </a:ln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8" name="Google Shape;468;p2"/>
              <p:cNvSpPr/>
              <p:nvPr/>
            </p:nvSpPr>
            <p:spPr>
              <a:xfrm>
                <a:off x="7295464" y="2056028"/>
                <a:ext cx="78777" cy="255460"/>
              </a:xfrm>
              <a:custGeom>
                <a:rect b="b" l="l" r="r" t="t"/>
                <a:pathLst>
                  <a:path extrusionOk="0" h="255460" w="78777">
                    <a:moveTo>
                      <a:pt x="5144" y="255461"/>
                    </a:moveTo>
                    <a:lnTo>
                      <a:pt x="0" y="252032"/>
                    </a:lnTo>
                    <a:cubicBezTo>
                      <a:pt x="23660" y="214313"/>
                      <a:pt x="48349" y="175565"/>
                      <a:pt x="62065" y="132702"/>
                    </a:cubicBezTo>
                    <a:cubicBezTo>
                      <a:pt x="77495" y="85039"/>
                      <a:pt x="76124" y="38748"/>
                      <a:pt x="58293" y="2743"/>
                    </a:cubicBezTo>
                    <a:lnTo>
                      <a:pt x="63779" y="0"/>
                    </a:lnTo>
                    <a:cubicBezTo>
                      <a:pt x="82296" y="37719"/>
                      <a:pt x="83667" y="85382"/>
                      <a:pt x="67894" y="134760"/>
                    </a:cubicBezTo>
                    <a:cubicBezTo>
                      <a:pt x="53835" y="178308"/>
                      <a:pt x="29147" y="217399"/>
                      <a:pt x="5144" y="255461"/>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469" name="Google Shape;469;p2"/>
          <p:cNvGrpSpPr/>
          <p:nvPr/>
        </p:nvGrpSpPr>
        <p:grpSpPr>
          <a:xfrm flipH="1">
            <a:off x="10432261" y="5388059"/>
            <a:ext cx="1711061" cy="1384397"/>
            <a:chOff x="806499" y="1114972"/>
            <a:chExt cx="1711061" cy="1384397"/>
          </a:xfrm>
        </p:grpSpPr>
        <p:sp>
          <p:nvSpPr>
            <p:cNvPr id="470" name="Google Shape;470;p2"/>
            <p:cNvSpPr/>
            <p:nvPr/>
          </p:nvSpPr>
          <p:spPr>
            <a:xfrm>
              <a:off x="1747359" y="2161403"/>
              <a:ext cx="118630" cy="337965"/>
            </a:xfrm>
            <a:custGeom>
              <a:rect b="b" l="l" r="r" t="t"/>
              <a:pathLst>
                <a:path extrusionOk="0" h="149542" w="52491">
                  <a:moveTo>
                    <a:pt x="0" y="11430"/>
                  </a:moveTo>
                  <a:cubicBezTo>
                    <a:pt x="0" y="4763"/>
                    <a:pt x="4763" y="0"/>
                    <a:pt x="11430" y="0"/>
                  </a:cubicBezTo>
                  <a:cubicBezTo>
                    <a:pt x="18097" y="0"/>
                    <a:pt x="22860" y="4763"/>
                    <a:pt x="22860" y="11430"/>
                  </a:cubicBezTo>
                  <a:lnTo>
                    <a:pt x="14288" y="133350"/>
                  </a:lnTo>
                  <a:cubicBezTo>
                    <a:pt x="27622" y="122872"/>
                    <a:pt x="50482" y="124777"/>
                    <a:pt x="52388" y="138113"/>
                  </a:cubicBezTo>
                  <a:cubicBezTo>
                    <a:pt x="53340" y="144780"/>
                    <a:pt x="47625" y="149542"/>
                    <a:pt x="40957" y="149542"/>
                  </a:cubicBezTo>
                  <a:lnTo>
                    <a:pt x="11430" y="149542"/>
                  </a:lnTo>
                  <a:cubicBezTo>
                    <a:pt x="4763" y="149542"/>
                    <a:pt x="0" y="144780"/>
                    <a:pt x="0" y="138113"/>
                  </a:cubicBezTo>
                  <a:lnTo>
                    <a:pt x="0" y="11430"/>
                  </a:lnTo>
                  <a:lnTo>
                    <a:pt x="0" y="11430"/>
                  </a:lnTo>
                  <a:close/>
                </a:path>
              </a:pathLst>
            </a:custGeom>
            <a:solidFill>
              <a:srgbClr val="3B23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1" name="Google Shape;471;p2"/>
            <p:cNvSpPr/>
            <p:nvPr/>
          </p:nvSpPr>
          <p:spPr>
            <a:xfrm>
              <a:off x="1699999" y="2161403"/>
              <a:ext cx="118630" cy="337965"/>
            </a:xfrm>
            <a:custGeom>
              <a:rect b="b" l="l" r="r" t="t"/>
              <a:pathLst>
                <a:path extrusionOk="0" h="149542" w="52491">
                  <a:moveTo>
                    <a:pt x="0" y="11430"/>
                  </a:moveTo>
                  <a:cubicBezTo>
                    <a:pt x="0" y="4763"/>
                    <a:pt x="4763" y="0"/>
                    <a:pt x="11430" y="0"/>
                  </a:cubicBezTo>
                  <a:cubicBezTo>
                    <a:pt x="18098" y="0"/>
                    <a:pt x="22860" y="4763"/>
                    <a:pt x="22860" y="11430"/>
                  </a:cubicBezTo>
                  <a:lnTo>
                    <a:pt x="14288" y="133350"/>
                  </a:lnTo>
                  <a:cubicBezTo>
                    <a:pt x="27623" y="122872"/>
                    <a:pt x="50483" y="124777"/>
                    <a:pt x="52388" y="138113"/>
                  </a:cubicBezTo>
                  <a:cubicBezTo>
                    <a:pt x="53340" y="144780"/>
                    <a:pt x="47625" y="149542"/>
                    <a:pt x="40958" y="149542"/>
                  </a:cubicBezTo>
                  <a:lnTo>
                    <a:pt x="11430" y="149542"/>
                  </a:lnTo>
                  <a:cubicBezTo>
                    <a:pt x="4763" y="149542"/>
                    <a:pt x="0" y="144780"/>
                    <a:pt x="0" y="138113"/>
                  </a:cubicBezTo>
                  <a:lnTo>
                    <a:pt x="0" y="11430"/>
                  </a:lnTo>
                  <a:lnTo>
                    <a:pt x="0" y="11430"/>
                  </a:lnTo>
                  <a:close/>
                </a:path>
              </a:pathLst>
            </a:custGeom>
            <a:solidFill>
              <a:srgbClr val="3B23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472" name="Google Shape;472;p2"/>
            <p:cNvGrpSpPr/>
            <p:nvPr/>
          </p:nvGrpSpPr>
          <p:grpSpPr>
            <a:xfrm>
              <a:off x="806499" y="1114972"/>
              <a:ext cx="1711061" cy="1320036"/>
              <a:chOff x="997974" y="715450"/>
              <a:chExt cx="5984822" cy="4617124"/>
            </a:xfrm>
          </p:grpSpPr>
          <p:sp>
            <p:nvSpPr>
              <p:cNvPr id="473" name="Google Shape;473;p2"/>
              <p:cNvSpPr/>
              <p:nvPr/>
            </p:nvSpPr>
            <p:spPr>
              <a:xfrm rot="-715094">
                <a:off x="5957484" y="1037192"/>
                <a:ext cx="690432" cy="674581"/>
              </a:xfrm>
              <a:custGeom>
                <a:rect b="b" l="l" r="r" t="t"/>
                <a:pathLst>
                  <a:path extrusionOk="0" h="67627" w="69216">
                    <a:moveTo>
                      <a:pt x="63502" y="0"/>
                    </a:moveTo>
                    <a:lnTo>
                      <a:pt x="29212" y="31432"/>
                    </a:lnTo>
                    <a:lnTo>
                      <a:pt x="69217" y="24765"/>
                    </a:lnTo>
                    <a:lnTo>
                      <a:pt x="22544" y="67627"/>
                    </a:lnTo>
                    <a:cubicBezTo>
                      <a:pt x="4447" y="54292"/>
                      <a:pt x="-2221" y="33338"/>
                      <a:pt x="637" y="10477"/>
                    </a:cubicBezTo>
                    <a:lnTo>
                      <a:pt x="63502" y="0"/>
                    </a:lnTo>
                    <a:lnTo>
                      <a:pt x="63502" y="0"/>
                    </a:lnTo>
                    <a:close/>
                  </a:path>
                </a:pathLst>
              </a:custGeom>
              <a:solidFill>
                <a:srgbClr val="FFB66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4" name="Google Shape;474;p2"/>
              <p:cNvSpPr/>
              <p:nvPr/>
            </p:nvSpPr>
            <p:spPr>
              <a:xfrm rot="-715094">
                <a:off x="1851525" y="1171185"/>
                <a:ext cx="4800373" cy="3705653"/>
              </a:xfrm>
              <a:custGeom>
                <a:rect b="b" l="l" r="r" t="t"/>
                <a:pathLst>
                  <a:path extrusionOk="0" h="371493" w="481239">
                    <a:moveTo>
                      <a:pt x="0" y="223144"/>
                    </a:moveTo>
                    <a:cubicBezTo>
                      <a:pt x="256222" y="248862"/>
                      <a:pt x="220028" y="27882"/>
                      <a:pt x="355283" y="2164"/>
                    </a:cubicBezTo>
                    <a:cubicBezTo>
                      <a:pt x="525780" y="-30221"/>
                      <a:pt x="532448" y="310774"/>
                      <a:pt x="318135" y="362209"/>
                    </a:cubicBezTo>
                    <a:cubicBezTo>
                      <a:pt x="166688" y="399357"/>
                      <a:pt x="45720" y="319347"/>
                      <a:pt x="0" y="223144"/>
                    </a:cubicBezTo>
                    <a:lnTo>
                      <a:pt x="0" y="223144"/>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5" name="Google Shape;475;p2"/>
              <p:cNvSpPr/>
              <p:nvPr/>
            </p:nvSpPr>
            <p:spPr>
              <a:xfrm rot="-715094">
                <a:off x="5159776" y="1319705"/>
                <a:ext cx="513066" cy="513056"/>
              </a:xfrm>
              <a:custGeom>
                <a:rect b="b" l="l" r="r" t="t"/>
                <a:pathLst>
                  <a:path extrusionOk="0" h="51434" w="51435">
                    <a:moveTo>
                      <a:pt x="25717" y="51435"/>
                    </a:moveTo>
                    <a:cubicBezTo>
                      <a:pt x="11430" y="51435"/>
                      <a:pt x="0" y="40005"/>
                      <a:pt x="0" y="25717"/>
                    </a:cubicBezTo>
                    <a:cubicBezTo>
                      <a:pt x="0" y="11430"/>
                      <a:pt x="11430" y="0"/>
                      <a:pt x="25717" y="0"/>
                    </a:cubicBezTo>
                    <a:cubicBezTo>
                      <a:pt x="40005" y="0"/>
                      <a:pt x="51435" y="11430"/>
                      <a:pt x="51435" y="25717"/>
                    </a:cubicBezTo>
                    <a:cubicBezTo>
                      <a:pt x="51435" y="40005"/>
                      <a:pt x="40005" y="51435"/>
                      <a:pt x="25717" y="51435"/>
                    </a:cubicBezTo>
                    <a:lnTo>
                      <a:pt x="25717" y="51435"/>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6" name="Google Shape;476;p2"/>
              <p:cNvSpPr/>
              <p:nvPr/>
            </p:nvSpPr>
            <p:spPr>
              <a:xfrm rot="-715094">
                <a:off x="4061639" y="3326168"/>
                <a:ext cx="733753" cy="629235"/>
              </a:xfrm>
              <a:custGeom>
                <a:rect b="b" l="l" r="r" t="t"/>
                <a:pathLst>
                  <a:path extrusionOk="0" h="63081" w="73559">
                    <a:moveTo>
                      <a:pt x="10694" y="0"/>
                    </a:moveTo>
                    <a:cubicBezTo>
                      <a:pt x="8789" y="1905"/>
                      <a:pt x="6884" y="4763"/>
                      <a:pt x="4979" y="7620"/>
                    </a:cubicBezTo>
                    <a:cubicBezTo>
                      <a:pt x="-5498" y="25717"/>
                      <a:pt x="1169" y="48577"/>
                      <a:pt x="19267" y="58102"/>
                    </a:cubicBezTo>
                    <a:cubicBezTo>
                      <a:pt x="37364" y="68580"/>
                      <a:pt x="60224" y="61913"/>
                      <a:pt x="69749" y="43815"/>
                    </a:cubicBezTo>
                    <a:cubicBezTo>
                      <a:pt x="71654" y="40957"/>
                      <a:pt x="72607" y="38100"/>
                      <a:pt x="73559" y="35242"/>
                    </a:cubicBezTo>
                    <a:cubicBezTo>
                      <a:pt x="62129" y="46672"/>
                      <a:pt x="44032" y="50482"/>
                      <a:pt x="28792" y="41910"/>
                    </a:cubicBezTo>
                    <a:cubicBezTo>
                      <a:pt x="13552" y="33338"/>
                      <a:pt x="5932" y="16192"/>
                      <a:pt x="10694" y="0"/>
                    </a:cubicBezTo>
                    <a:lnTo>
                      <a:pt x="10694"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477" name="Google Shape;477;p2"/>
              <p:cNvGrpSpPr/>
              <p:nvPr/>
            </p:nvGrpSpPr>
            <p:grpSpPr>
              <a:xfrm>
                <a:off x="2417916" y="2324878"/>
                <a:ext cx="4203533" cy="2631820"/>
                <a:chOff x="2417916" y="2358053"/>
                <a:chExt cx="4203533" cy="2631820"/>
              </a:xfrm>
            </p:grpSpPr>
            <p:sp>
              <p:nvSpPr>
                <p:cNvPr id="478" name="Google Shape;478;p2"/>
                <p:cNvSpPr/>
                <p:nvPr/>
              </p:nvSpPr>
              <p:spPr>
                <a:xfrm rot="-715094">
                  <a:off x="2458789" y="3739690"/>
                  <a:ext cx="649674" cy="463649"/>
                </a:xfrm>
                <a:custGeom>
                  <a:rect b="b" l="l" r="r" t="t"/>
                  <a:pathLst>
                    <a:path extrusionOk="0" h="46481" w="65130">
                      <a:moveTo>
                        <a:pt x="1313" y="0"/>
                      </a:moveTo>
                      <a:cubicBezTo>
                        <a:pt x="-1545" y="9525"/>
                        <a:pt x="360" y="20002"/>
                        <a:pt x="6075" y="29527"/>
                      </a:cubicBezTo>
                      <a:cubicBezTo>
                        <a:pt x="17505" y="46672"/>
                        <a:pt x="40365" y="51435"/>
                        <a:pt x="57510" y="40958"/>
                      </a:cubicBezTo>
                      <a:cubicBezTo>
                        <a:pt x="60368" y="39052"/>
                        <a:pt x="62273" y="37147"/>
                        <a:pt x="65130" y="35242"/>
                      </a:cubicBezTo>
                      <a:cubicBezTo>
                        <a:pt x="49890" y="40005"/>
                        <a:pt x="31793" y="34290"/>
                        <a:pt x="22268" y="20002"/>
                      </a:cubicBezTo>
                      <a:cubicBezTo>
                        <a:pt x="18458" y="14288"/>
                        <a:pt x="16553" y="6667"/>
                        <a:pt x="16553" y="0"/>
                      </a:cubicBezTo>
                      <a:cubicBezTo>
                        <a:pt x="11790" y="0"/>
                        <a:pt x="7028" y="0"/>
                        <a:pt x="1313" y="0"/>
                      </a:cubicBezTo>
                      <a:lnTo>
                        <a:pt x="1313" y="0"/>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9" name="Google Shape;479;p2"/>
                <p:cNvSpPr/>
                <p:nvPr/>
              </p:nvSpPr>
              <p:spPr>
                <a:xfrm rot="-715094">
                  <a:off x="3002368" y="3961893"/>
                  <a:ext cx="699778" cy="680776"/>
                </a:xfrm>
                <a:custGeom>
                  <a:rect b="b" l="l" r="r" t="t"/>
                  <a:pathLst>
                    <a:path extrusionOk="0" h="68248" w="70153">
                      <a:moveTo>
                        <a:pt x="17766" y="0"/>
                      </a:moveTo>
                      <a:cubicBezTo>
                        <a:pt x="14909" y="1905"/>
                        <a:pt x="13004" y="3810"/>
                        <a:pt x="10146" y="5715"/>
                      </a:cubicBezTo>
                      <a:cubicBezTo>
                        <a:pt x="-4141" y="20955"/>
                        <a:pt x="-3189" y="43815"/>
                        <a:pt x="12051" y="58102"/>
                      </a:cubicBezTo>
                      <a:cubicBezTo>
                        <a:pt x="27291" y="72390"/>
                        <a:pt x="50151" y="71438"/>
                        <a:pt x="64439" y="56197"/>
                      </a:cubicBezTo>
                      <a:cubicBezTo>
                        <a:pt x="66344" y="53340"/>
                        <a:pt x="68249" y="51435"/>
                        <a:pt x="70154" y="48577"/>
                      </a:cubicBezTo>
                      <a:cubicBezTo>
                        <a:pt x="55866" y="57150"/>
                        <a:pt x="37769" y="56197"/>
                        <a:pt x="25386" y="43815"/>
                      </a:cubicBezTo>
                      <a:cubicBezTo>
                        <a:pt x="12051" y="33338"/>
                        <a:pt x="10146" y="14288"/>
                        <a:pt x="17766" y="0"/>
                      </a:cubicBezTo>
                      <a:lnTo>
                        <a:pt x="17766" y="0"/>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0" name="Google Shape;480;p2"/>
                <p:cNvSpPr/>
                <p:nvPr/>
              </p:nvSpPr>
              <p:spPr>
                <a:xfrm rot="-715094">
                  <a:off x="3666161" y="4312638"/>
                  <a:ext cx="733234" cy="608078"/>
                </a:xfrm>
                <a:custGeom>
                  <a:rect b="b" l="l" r="r" t="t"/>
                  <a:pathLst>
                    <a:path extrusionOk="0" h="60960" w="73507">
                      <a:moveTo>
                        <a:pt x="10643" y="0"/>
                      </a:moveTo>
                      <a:cubicBezTo>
                        <a:pt x="8738" y="1905"/>
                        <a:pt x="6832" y="4763"/>
                        <a:pt x="4928" y="7620"/>
                      </a:cubicBezTo>
                      <a:cubicBezTo>
                        <a:pt x="-3645" y="22860"/>
                        <a:pt x="-787" y="40958"/>
                        <a:pt x="11595" y="52388"/>
                      </a:cubicBezTo>
                      <a:cubicBezTo>
                        <a:pt x="23025" y="56198"/>
                        <a:pt x="35407" y="59055"/>
                        <a:pt x="48743" y="60960"/>
                      </a:cubicBezTo>
                      <a:cubicBezTo>
                        <a:pt x="57315" y="58103"/>
                        <a:pt x="64935" y="52388"/>
                        <a:pt x="69698" y="43815"/>
                      </a:cubicBezTo>
                      <a:cubicBezTo>
                        <a:pt x="71603" y="40958"/>
                        <a:pt x="72555" y="38100"/>
                        <a:pt x="73507" y="35243"/>
                      </a:cubicBezTo>
                      <a:cubicBezTo>
                        <a:pt x="62078" y="46673"/>
                        <a:pt x="43980" y="50483"/>
                        <a:pt x="28740" y="41910"/>
                      </a:cubicBezTo>
                      <a:cubicBezTo>
                        <a:pt x="12548" y="33338"/>
                        <a:pt x="5880" y="16193"/>
                        <a:pt x="10643" y="0"/>
                      </a:cubicBezTo>
                      <a:lnTo>
                        <a:pt x="10643" y="0"/>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1" name="Google Shape;481;p2"/>
                <p:cNvSpPr/>
                <p:nvPr/>
              </p:nvSpPr>
              <p:spPr>
                <a:xfrm rot="-715094">
                  <a:off x="4352048" y="4512602"/>
                  <a:ext cx="745843" cy="294533"/>
                </a:xfrm>
                <a:custGeom>
                  <a:rect b="b" l="l" r="r" t="t"/>
                  <a:pathLst>
                    <a:path extrusionOk="0" h="29527" w="74771">
                      <a:moveTo>
                        <a:pt x="5239" y="0"/>
                      </a:moveTo>
                      <a:cubicBezTo>
                        <a:pt x="3334" y="2858"/>
                        <a:pt x="2381" y="5715"/>
                        <a:pt x="1429" y="8572"/>
                      </a:cubicBezTo>
                      <a:cubicBezTo>
                        <a:pt x="-476" y="15240"/>
                        <a:pt x="-476" y="22860"/>
                        <a:pt x="1429" y="28575"/>
                      </a:cubicBezTo>
                      <a:cubicBezTo>
                        <a:pt x="8096" y="29528"/>
                        <a:pt x="13811" y="29528"/>
                        <a:pt x="20479" y="29528"/>
                      </a:cubicBezTo>
                      <a:cubicBezTo>
                        <a:pt x="10954" y="23813"/>
                        <a:pt x="5239" y="12383"/>
                        <a:pt x="5239" y="0"/>
                      </a:cubicBezTo>
                      <a:lnTo>
                        <a:pt x="5239" y="0"/>
                      </a:lnTo>
                      <a:close/>
                      <a:moveTo>
                        <a:pt x="73819" y="27622"/>
                      </a:moveTo>
                      <a:lnTo>
                        <a:pt x="73819" y="27622"/>
                      </a:lnTo>
                      <a:cubicBezTo>
                        <a:pt x="74771" y="24765"/>
                        <a:pt x="74771" y="21908"/>
                        <a:pt x="74771" y="19050"/>
                      </a:cubicBezTo>
                      <a:cubicBezTo>
                        <a:pt x="72866" y="22860"/>
                        <a:pt x="70009" y="25717"/>
                        <a:pt x="67151" y="28575"/>
                      </a:cubicBezTo>
                      <a:cubicBezTo>
                        <a:pt x="69056" y="27622"/>
                        <a:pt x="70961" y="27622"/>
                        <a:pt x="73819" y="27622"/>
                      </a:cubicBezTo>
                      <a:lnTo>
                        <a:pt x="73819" y="27622"/>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2" name="Google Shape;482;p2"/>
                <p:cNvSpPr/>
                <p:nvPr/>
              </p:nvSpPr>
              <p:spPr>
                <a:xfrm rot="-715094">
                  <a:off x="3424671" y="3191152"/>
                  <a:ext cx="694791" cy="471749"/>
                </a:xfrm>
                <a:custGeom>
                  <a:rect b="b" l="l" r="r" t="t"/>
                  <a:pathLst>
                    <a:path extrusionOk="0" h="47293" w="69653">
                      <a:moveTo>
                        <a:pt x="121" y="8572"/>
                      </a:moveTo>
                      <a:cubicBezTo>
                        <a:pt x="-832" y="19050"/>
                        <a:pt x="3931" y="29527"/>
                        <a:pt x="11551" y="37147"/>
                      </a:cubicBezTo>
                      <a:cubicBezTo>
                        <a:pt x="26791" y="51435"/>
                        <a:pt x="49651" y="50483"/>
                        <a:pt x="63938" y="35242"/>
                      </a:cubicBezTo>
                      <a:cubicBezTo>
                        <a:pt x="65843" y="32385"/>
                        <a:pt x="67748" y="30480"/>
                        <a:pt x="69653" y="27622"/>
                      </a:cubicBezTo>
                      <a:cubicBezTo>
                        <a:pt x="55366" y="36195"/>
                        <a:pt x="37268" y="35242"/>
                        <a:pt x="24886" y="22860"/>
                      </a:cubicBezTo>
                      <a:cubicBezTo>
                        <a:pt x="18218" y="16192"/>
                        <a:pt x="14408" y="8572"/>
                        <a:pt x="13456" y="0"/>
                      </a:cubicBezTo>
                      <a:cubicBezTo>
                        <a:pt x="8693" y="2858"/>
                        <a:pt x="4883" y="5715"/>
                        <a:pt x="121" y="8572"/>
                      </a:cubicBezTo>
                      <a:lnTo>
                        <a:pt x="121" y="8572"/>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3" name="Google Shape;483;p2"/>
                <p:cNvSpPr/>
                <p:nvPr/>
              </p:nvSpPr>
              <p:spPr>
                <a:xfrm rot="-715094">
                  <a:off x="4775129" y="3533739"/>
                  <a:ext cx="736077" cy="555549"/>
                </a:xfrm>
                <a:custGeom>
                  <a:rect b="b" l="l" r="r" t="t"/>
                  <a:pathLst>
                    <a:path extrusionOk="0" h="55694" w="73792">
                      <a:moveTo>
                        <a:pt x="5212" y="0"/>
                      </a:moveTo>
                      <a:cubicBezTo>
                        <a:pt x="3307" y="2858"/>
                        <a:pt x="2355" y="5715"/>
                        <a:pt x="1402" y="8572"/>
                      </a:cubicBezTo>
                      <a:cubicBezTo>
                        <a:pt x="-4313" y="28575"/>
                        <a:pt x="8070" y="48577"/>
                        <a:pt x="27120" y="54292"/>
                      </a:cubicBezTo>
                      <a:cubicBezTo>
                        <a:pt x="47122" y="60008"/>
                        <a:pt x="67125" y="47625"/>
                        <a:pt x="72840" y="28575"/>
                      </a:cubicBezTo>
                      <a:cubicBezTo>
                        <a:pt x="73792" y="25717"/>
                        <a:pt x="73792" y="21908"/>
                        <a:pt x="73792" y="19050"/>
                      </a:cubicBezTo>
                      <a:cubicBezTo>
                        <a:pt x="65220" y="33338"/>
                        <a:pt x="48075" y="40958"/>
                        <a:pt x="31882" y="36195"/>
                      </a:cubicBezTo>
                      <a:cubicBezTo>
                        <a:pt x="15690" y="31433"/>
                        <a:pt x="5212" y="16192"/>
                        <a:pt x="5212" y="0"/>
                      </a:cubicBezTo>
                      <a:lnTo>
                        <a:pt x="5212" y="0"/>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4" name="Google Shape;484;p2"/>
                <p:cNvSpPr/>
                <p:nvPr/>
              </p:nvSpPr>
              <p:spPr>
                <a:xfrm rot="-715094">
                  <a:off x="5496388" y="3564506"/>
                  <a:ext cx="741095" cy="475061"/>
                </a:xfrm>
                <a:custGeom>
                  <a:rect b="b" l="l" r="r" t="t"/>
                  <a:pathLst>
                    <a:path extrusionOk="0" h="47625" w="74295">
                      <a:moveTo>
                        <a:pt x="1905" y="0"/>
                      </a:moveTo>
                      <a:cubicBezTo>
                        <a:pt x="952" y="2858"/>
                        <a:pt x="952" y="5715"/>
                        <a:pt x="0" y="9525"/>
                      </a:cubicBezTo>
                      <a:cubicBezTo>
                        <a:pt x="0" y="30480"/>
                        <a:pt x="16193" y="46673"/>
                        <a:pt x="36195" y="47625"/>
                      </a:cubicBezTo>
                      <a:cubicBezTo>
                        <a:pt x="57150" y="47625"/>
                        <a:pt x="73343" y="31433"/>
                        <a:pt x="74295" y="11430"/>
                      </a:cubicBezTo>
                      <a:cubicBezTo>
                        <a:pt x="74295" y="8573"/>
                        <a:pt x="74295" y="4763"/>
                        <a:pt x="73343" y="1905"/>
                      </a:cubicBezTo>
                      <a:cubicBezTo>
                        <a:pt x="68580" y="18098"/>
                        <a:pt x="54293" y="29528"/>
                        <a:pt x="37148" y="28575"/>
                      </a:cubicBezTo>
                      <a:cubicBezTo>
                        <a:pt x="20002" y="28575"/>
                        <a:pt x="5715" y="16192"/>
                        <a:pt x="1905" y="0"/>
                      </a:cubicBezTo>
                      <a:lnTo>
                        <a:pt x="1905" y="0"/>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5" name="Google Shape;485;p2"/>
                <p:cNvSpPr/>
                <p:nvPr/>
              </p:nvSpPr>
              <p:spPr>
                <a:xfrm rot="-715094">
                  <a:off x="6187893" y="3499342"/>
                  <a:ext cx="133017" cy="228029"/>
                </a:xfrm>
                <a:custGeom>
                  <a:rect b="b" l="l" r="r" t="t"/>
                  <a:pathLst>
                    <a:path extrusionOk="0" h="22860" w="13335">
                      <a:moveTo>
                        <a:pt x="0" y="0"/>
                      </a:moveTo>
                      <a:cubicBezTo>
                        <a:pt x="0" y="2858"/>
                        <a:pt x="0" y="6668"/>
                        <a:pt x="953" y="9525"/>
                      </a:cubicBezTo>
                      <a:cubicBezTo>
                        <a:pt x="1905" y="14288"/>
                        <a:pt x="3810" y="19050"/>
                        <a:pt x="6668" y="22860"/>
                      </a:cubicBezTo>
                      <a:cubicBezTo>
                        <a:pt x="8573" y="20003"/>
                        <a:pt x="11430" y="17145"/>
                        <a:pt x="13335" y="14288"/>
                      </a:cubicBezTo>
                      <a:cubicBezTo>
                        <a:pt x="8573" y="11430"/>
                        <a:pt x="3810" y="6668"/>
                        <a:pt x="0" y="0"/>
                      </a:cubicBezTo>
                      <a:lnTo>
                        <a:pt x="0" y="0"/>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6" name="Google Shape;486;p2"/>
                <p:cNvSpPr/>
                <p:nvPr/>
              </p:nvSpPr>
              <p:spPr>
                <a:xfrm rot="-715094">
                  <a:off x="3871587" y="2540365"/>
                  <a:ext cx="712586" cy="382203"/>
                </a:xfrm>
                <a:custGeom>
                  <a:rect b="b" l="l" r="r" t="t"/>
                  <a:pathLst>
                    <a:path extrusionOk="0" h="38316" w="71437">
                      <a:moveTo>
                        <a:pt x="0" y="13335"/>
                      </a:moveTo>
                      <a:cubicBezTo>
                        <a:pt x="2858" y="21907"/>
                        <a:pt x="8573" y="28575"/>
                        <a:pt x="17145" y="33338"/>
                      </a:cubicBezTo>
                      <a:cubicBezTo>
                        <a:pt x="35243" y="43815"/>
                        <a:pt x="58103" y="37147"/>
                        <a:pt x="67628" y="19050"/>
                      </a:cubicBezTo>
                      <a:cubicBezTo>
                        <a:pt x="69533" y="16192"/>
                        <a:pt x="70485" y="13335"/>
                        <a:pt x="71438" y="10477"/>
                      </a:cubicBezTo>
                      <a:cubicBezTo>
                        <a:pt x="60008" y="21907"/>
                        <a:pt x="41910" y="25717"/>
                        <a:pt x="26670" y="17145"/>
                      </a:cubicBezTo>
                      <a:cubicBezTo>
                        <a:pt x="19050" y="13335"/>
                        <a:pt x="14288" y="6667"/>
                        <a:pt x="10478" y="0"/>
                      </a:cubicBezTo>
                      <a:cubicBezTo>
                        <a:pt x="7620" y="4763"/>
                        <a:pt x="3810" y="8572"/>
                        <a:pt x="0" y="13335"/>
                      </a:cubicBezTo>
                      <a:lnTo>
                        <a:pt x="0" y="13335"/>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7" name="Google Shape;487;p2"/>
                <p:cNvSpPr/>
                <p:nvPr/>
              </p:nvSpPr>
              <p:spPr>
                <a:xfrm rot="-715094">
                  <a:off x="4536646" y="2496457"/>
                  <a:ext cx="736077" cy="555549"/>
                </a:xfrm>
                <a:custGeom>
                  <a:rect b="b" l="l" r="r" t="t"/>
                  <a:pathLst>
                    <a:path extrusionOk="0" h="55694" w="73792">
                      <a:moveTo>
                        <a:pt x="5212" y="0"/>
                      </a:moveTo>
                      <a:cubicBezTo>
                        <a:pt x="3307" y="2857"/>
                        <a:pt x="2355" y="5715"/>
                        <a:pt x="1402" y="8572"/>
                      </a:cubicBezTo>
                      <a:cubicBezTo>
                        <a:pt x="-4313" y="28575"/>
                        <a:pt x="8070" y="48577"/>
                        <a:pt x="27120" y="54292"/>
                      </a:cubicBezTo>
                      <a:cubicBezTo>
                        <a:pt x="47122" y="60007"/>
                        <a:pt x="67125" y="47625"/>
                        <a:pt x="72840" y="28575"/>
                      </a:cubicBezTo>
                      <a:cubicBezTo>
                        <a:pt x="73792" y="25717"/>
                        <a:pt x="73792" y="21907"/>
                        <a:pt x="73792" y="19050"/>
                      </a:cubicBezTo>
                      <a:cubicBezTo>
                        <a:pt x="65220" y="33338"/>
                        <a:pt x="48075" y="40957"/>
                        <a:pt x="31882" y="36195"/>
                      </a:cubicBezTo>
                      <a:cubicBezTo>
                        <a:pt x="16642" y="32385"/>
                        <a:pt x="5212" y="17145"/>
                        <a:pt x="5212" y="0"/>
                      </a:cubicBezTo>
                      <a:lnTo>
                        <a:pt x="5212" y="0"/>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8" name="Google Shape;488;p2"/>
                <p:cNvSpPr/>
                <p:nvPr/>
              </p:nvSpPr>
              <p:spPr>
                <a:xfrm rot="-715094">
                  <a:off x="5259877" y="2536527"/>
                  <a:ext cx="741085" cy="475061"/>
                </a:xfrm>
                <a:custGeom>
                  <a:rect b="b" l="l" r="r" t="t"/>
                  <a:pathLst>
                    <a:path extrusionOk="0" h="47625" w="74294">
                      <a:moveTo>
                        <a:pt x="1905" y="0"/>
                      </a:moveTo>
                      <a:cubicBezTo>
                        <a:pt x="952" y="2857"/>
                        <a:pt x="952" y="5715"/>
                        <a:pt x="0" y="9525"/>
                      </a:cubicBezTo>
                      <a:cubicBezTo>
                        <a:pt x="0" y="30480"/>
                        <a:pt x="16192" y="46672"/>
                        <a:pt x="36195" y="47625"/>
                      </a:cubicBezTo>
                      <a:cubicBezTo>
                        <a:pt x="57150" y="47625"/>
                        <a:pt x="73342" y="31432"/>
                        <a:pt x="74295" y="11430"/>
                      </a:cubicBezTo>
                      <a:cubicBezTo>
                        <a:pt x="74295" y="8572"/>
                        <a:pt x="74295" y="4763"/>
                        <a:pt x="73342" y="1905"/>
                      </a:cubicBezTo>
                      <a:cubicBezTo>
                        <a:pt x="68580" y="18097"/>
                        <a:pt x="54292" y="29527"/>
                        <a:pt x="37148" y="28575"/>
                      </a:cubicBezTo>
                      <a:cubicBezTo>
                        <a:pt x="20002" y="27622"/>
                        <a:pt x="5715" y="16192"/>
                        <a:pt x="1905" y="0"/>
                      </a:cubicBezTo>
                      <a:lnTo>
                        <a:pt x="1905" y="0"/>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9" name="Google Shape;489;p2"/>
                <p:cNvSpPr/>
                <p:nvPr/>
              </p:nvSpPr>
              <p:spPr>
                <a:xfrm rot="-715094">
                  <a:off x="5961826" y="2418700"/>
                  <a:ext cx="627070" cy="380707"/>
                </a:xfrm>
                <a:custGeom>
                  <a:rect b="b" l="l" r="r" t="t"/>
                  <a:pathLst>
                    <a:path extrusionOk="0" h="38166" w="62864">
                      <a:moveTo>
                        <a:pt x="0" y="0"/>
                      </a:moveTo>
                      <a:cubicBezTo>
                        <a:pt x="0" y="2858"/>
                        <a:pt x="0" y="6667"/>
                        <a:pt x="952" y="9525"/>
                      </a:cubicBezTo>
                      <a:cubicBezTo>
                        <a:pt x="5715" y="29527"/>
                        <a:pt x="25717" y="41910"/>
                        <a:pt x="45720" y="37147"/>
                      </a:cubicBezTo>
                      <a:cubicBezTo>
                        <a:pt x="50483" y="36195"/>
                        <a:pt x="54292" y="34290"/>
                        <a:pt x="58102" y="32385"/>
                      </a:cubicBezTo>
                      <a:cubicBezTo>
                        <a:pt x="60008" y="23813"/>
                        <a:pt x="61913" y="14288"/>
                        <a:pt x="62865" y="5715"/>
                      </a:cubicBezTo>
                      <a:cubicBezTo>
                        <a:pt x="58102" y="12383"/>
                        <a:pt x="50483" y="17145"/>
                        <a:pt x="41910" y="19050"/>
                      </a:cubicBezTo>
                      <a:cubicBezTo>
                        <a:pt x="24765" y="22860"/>
                        <a:pt x="7620" y="14288"/>
                        <a:pt x="0" y="0"/>
                      </a:cubicBezTo>
                      <a:lnTo>
                        <a:pt x="0" y="0"/>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490" name="Google Shape;490;p2"/>
              <p:cNvSpPr/>
              <p:nvPr/>
            </p:nvSpPr>
            <p:spPr>
              <a:xfrm rot="-715094">
                <a:off x="5167532" y="1308408"/>
                <a:ext cx="513614" cy="522562"/>
              </a:xfrm>
              <a:custGeom>
                <a:rect b="b" l="l" r="r" t="t"/>
                <a:pathLst>
                  <a:path extrusionOk="0" h="52387" w="51490">
                    <a:moveTo>
                      <a:pt x="24820" y="0"/>
                    </a:moveTo>
                    <a:cubicBezTo>
                      <a:pt x="26726" y="0"/>
                      <a:pt x="29583" y="0"/>
                      <a:pt x="31488" y="953"/>
                    </a:cubicBezTo>
                    <a:cubicBezTo>
                      <a:pt x="28631" y="2858"/>
                      <a:pt x="26726" y="5715"/>
                      <a:pt x="26726" y="10478"/>
                    </a:cubicBezTo>
                    <a:cubicBezTo>
                      <a:pt x="26726" y="16192"/>
                      <a:pt x="31488" y="20955"/>
                      <a:pt x="37203" y="20955"/>
                    </a:cubicBezTo>
                    <a:cubicBezTo>
                      <a:pt x="41966" y="20955"/>
                      <a:pt x="46728" y="17145"/>
                      <a:pt x="47681" y="13335"/>
                    </a:cubicBezTo>
                    <a:cubicBezTo>
                      <a:pt x="50538" y="17145"/>
                      <a:pt x="51491" y="21908"/>
                      <a:pt x="51491" y="26670"/>
                    </a:cubicBezTo>
                    <a:cubicBezTo>
                      <a:pt x="51491" y="40958"/>
                      <a:pt x="40061" y="52388"/>
                      <a:pt x="25773" y="52388"/>
                    </a:cubicBezTo>
                    <a:cubicBezTo>
                      <a:pt x="11486" y="52388"/>
                      <a:pt x="56" y="40958"/>
                      <a:pt x="56" y="26670"/>
                    </a:cubicBezTo>
                    <a:cubicBezTo>
                      <a:pt x="-897" y="11430"/>
                      <a:pt x="10533" y="0"/>
                      <a:pt x="24820" y="0"/>
                    </a:cubicBezTo>
                    <a:lnTo>
                      <a:pt x="24820" y="0"/>
                    </a:lnTo>
                    <a:close/>
                  </a:path>
                </a:pathLst>
              </a:custGeom>
              <a:solidFill>
                <a:srgbClr val="3B23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1" name="Google Shape;491;p2"/>
              <p:cNvSpPr/>
              <p:nvPr/>
            </p:nvSpPr>
            <p:spPr>
              <a:xfrm rot="-715094">
                <a:off x="2907640" y="2292112"/>
                <a:ext cx="2116392" cy="1904303"/>
              </a:xfrm>
              <a:custGeom>
                <a:rect b="b" l="l" r="r" t="t"/>
                <a:pathLst>
                  <a:path extrusionOk="0" h="190907" w="212169">
                    <a:moveTo>
                      <a:pt x="0" y="151447"/>
                    </a:moveTo>
                    <a:cubicBezTo>
                      <a:pt x="5715" y="173355"/>
                      <a:pt x="25717" y="178117"/>
                      <a:pt x="44767" y="171450"/>
                    </a:cubicBezTo>
                    <a:cubicBezTo>
                      <a:pt x="59055" y="197167"/>
                      <a:pt x="85725" y="195263"/>
                      <a:pt x="109538" y="178117"/>
                    </a:cubicBezTo>
                    <a:cubicBezTo>
                      <a:pt x="204788" y="208597"/>
                      <a:pt x="230505" y="88583"/>
                      <a:pt x="200025" y="0"/>
                    </a:cubicBezTo>
                    <a:cubicBezTo>
                      <a:pt x="174308" y="74295"/>
                      <a:pt x="91440" y="150495"/>
                      <a:pt x="0" y="151447"/>
                    </a:cubicBezTo>
                    <a:lnTo>
                      <a:pt x="0" y="151447"/>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2" name="Google Shape;492;p2"/>
              <p:cNvSpPr/>
              <p:nvPr/>
            </p:nvSpPr>
            <p:spPr>
              <a:xfrm rot="-715094">
                <a:off x="1695299" y="2949646"/>
                <a:ext cx="374662" cy="926092"/>
              </a:xfrm>
              <a:custGeom>
                <a:rect b="b" l="l" r="r" t="t"/>
                <a:pathLst>
                  <a:path extrusionOk="0" h="92841" w="37560">
                    <a:moveTo>
                      <a:pt x="17650" y="92841"/>
                    </a:moveTo>
                    <a:cubicBezTo>
                      <a:pt x="12888" y="85222"/>
                      <a:pt x="-5210" y="42359"/>
                      <a:pt x="1458" y="20452"/>
                    </a:cubicBezTo>
                    <a:cubicBezTo>
                      <a:pt x="11935" y="-12886"/>
                      <a:pt x="55750" y="-3361"/>
                      <a:pt x="29080" y="33786"/>
                    </a:cubicBezTo>
                    <a:cubicBezTo>
                      <a:pt x="20508" y="44264"/>
                      <a:pt x="11935" y="61409"/>
                      <a:pt x="17650" y="92841"/>
                    </a:cubicBezTo>
                    <a:lnTo>
                      <a:pt x="17650" y="92841"/>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3" name="Google Shape;493;p2"/>
              <p:cNvSpPr/>
              <p:nvPr/>
            </p:nvSpPr>
            <p:spPr>
              <a:xfrm rot="-715094">
                <a:off x="1139489" y="2514384"/>
                <a:ext cx="676866" cy="1441152"/>
              </a:xfrm>
              <a:custGeom>
                <a:rect b="b" l="l" r="r" t="t"/>
                <a:pathLst>
                  <a:path extrusionOk="0" h="144476" w="67856">
                    <a:moveTo>
                      <a:pt x="67856" y="144476"/>
                    </a:moveTo>
                    <a:cubicBezTo>
                      <a:pt x="56426" y="135904"/>
                      <a:pt x="4039" y="82564"/>
                      <a:pt x="229" y="46369"/>
                    </a:cubicBezTo>
                    <a:cubicBezTo>
                      <a:pt x="-4534" y="-9829"/>
                      <a:pt x="66904" y="-22211"/>
                      <a:pt x="48806" y="50179"/>
                    </a:cubicBezTo>
                    <a:cubicBezTo>
                      <a:pt x="44044" y="71134"/>
                      <a:pt x="41186" y="100661"/>
                      <a:pt x="67856" y="144476"/>
                    </a:cubicBezTo>
                    <a:lnTo>
                      <a:pt x="67856" y="144476"/>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4" name="Google Shape;494;p2"/>
              <p:cNvSpPr/>
              <p:nvPr/>
            </p:nvSpPr>
            <p:spPr>
              <a:xfrm rot="-715094">
                <a:off x="1085883" y="3420937"/>
                <a:ext cx="817823" cy="561584"/>
              </a:xfrm>
              <a:custGeom>
                <a:rect b="b" l="l" r="r" t="t"/>
                <a:pathLst>
                  <a:path extrusionOk="0" h="56299" w="81987">
                    <a:moveTo>
                      <a:pt x="81987" y="56163"/>
                    </a:moveTo>
                    <a:cubicBezTo>
                      <a:pt x="73415" y="57115"/>
                      <a:pt x="25790" y="53306"/>
                      <a:pt x="9597" y="37113"/>
                    </a:cubicBezTo>
                    <a:cubicBezTo>
                      <a:pt x="-15168" y="12348"/>
                      <a:pt x="13407" y="-21942"/>
                      <a:pt x="34362" y="19015"/>
                    </a:cubicBezTo>
                    <a:cubicBezTo>
                      <a:pt x="41030" y="30445"/>
                      <a:pt x="51507" y="46638"/>
                      <a:pt x="81987" y="56163"/>
                    </a:cubicBezTo>
                    <a:lnTo>
                      <a:pt x="81987" y="56163"/>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5" name="Google Shape;495;p2"/>
              <p:cNvSpPr/>
              <p:nvPr/>
            </p:nvSpPr>
            <p:spPr>
              <a:xfrm rot="-715094">
                <a:off x="2907765" y="2298300"/>
                <a:ext cx="2116392" cy="1904303"/>
              </a:xfrm>
              <a:custGeom>
                <a:rect b="b" l="l" r="r" t="t"/>
                <a:pathLst>
                  <a:path extrusionOk="0" h="190907" w="212169">
                    <a:moveTo>
                      <a:pt x="0" y="151447"/>
                    </a:moveTo>
                    <a:cubicBezTo>
                      <a:pt x="5715" y="173355"/>
                      <a:pt x="25717" y="178117"/>
                      <a:pt x="44767" y="171450"/>
                    </a:cubicBezTo>
                    <a:cubicBezTo>
                      <a:pt x="59055" y="197167"/>
                      <a:pt x="85725" y="195263"/>
                      <a:pt x="109538" y="178117"/>
                    </a:cubicBezTo>
                    <a:cubicBezTo>
                      <a:pt x="204788" y="208597"/>
                      <a:pt x="230505" y="88583"/>
                      <a:pt x="200025" y="0"/>
                    </a:cubicBezTo>
                    <a:cubicBezTo>
                      <a:pt x="174308" y="74295"/>
                      <a:pt x="91440" y="150495"/>
                      <a:pt x="0" y="151447"/>
                    </a:cubicBezTo>
                    <a:lnTo>
                      <a:pt x="0" y="151447"/>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496" name="Google Shape;496;p2"/>
              <p:cNvSpPr/>
              <p:nvPr/>
            </p:nvSpPr>
            <p:spPr>
              <a:xfrm rot="-715094">
                <a:off x="1139576" y="2529872"/>
                <a:ext cx="676866" cy="1441152"/>
              </a:xfrm>
              <a:custGeom>
                <a:rect b="b" l="l" r="r" t="t"/>
                <a:pathLst>
                  <a:path extrusionOk="0" h="144476" w="67856">
                    <a:moveTo>
                      <a:pt x="67856" y="144476"/>
                    </a:moveTo>
                    <a:cubicBezTo>
                      <a:pt x="56426" y="135904"/>
                      <a:pt x="4039" y="82564"/>
                      <a:pt x="229" y="46369"/>
                    </a:cubicBezTo>
                    <a:cubicBezTo>
                      <a:pt x="-4534" y="-9829"/>
                      <a:pt x="66904" y="-22211"/>
                      <a:pt x="48806" y="50179"/>
                    </a:cubicBezTo>
                    <a:cubicBezTo>
                      <a:pt x="44044" y="71134"/>
                      <a:pt x="41186" y="100661"/>
                      <a:pt x="67856" y="144476"/>
                    </a:cubicBezTo>
                    <a:lnTo>
                      <a:pt x="67856" y="144476"/>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497" name="Google Shape;497;p2"/>
              <p:cNvSpPr/>
              <p:nvPr/>
            </p:nvSpPr>
            <p:spPr>
              <a:xfrm rot="-715094">
                <a:off x="1695299" y="2949609"/>
                <a:ext cx="374662" cy="926092"/>
              </a:xfrm>
              <a:custGeom>
                <a:rect b="b" l="l" r="r" t="t"/>
                <a:pathLst>
                  <a:path extrusionOk="0" h="92841" w="37560">
                    <a:moveTo>
                      <a:pt x="17650" y="92841"/>
                    </a:moveTo>
                    <a:cubicBezTo>
                      <a:pt x="12888" y="85222"/>
                      <a:pt x="-5210" y="42359"/>
                      <a:pt x="1458" y="20452"/>
                    </a:cubicBezTo>
                    <a:cubicBezTo>
                      <a:pt x="11935" y="-12886"/>
                      <a:pt x="55750" y="-3361"/>
                      <a:pt x="29080" y="33786"/>
                    </a:cubicBezTo>
                    <a:cubicBezTo>
                      <a:pt x="20508" y="44264"/>
                      <a:pt x="11935" y="61409"/>
                      <a:pt x="17650" y="92841"/>
                    </a:cubicBezTo>
                    <a:lnTo>
                      <a:pt x="17650" y="92841"/>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498" name="Google Shape;498;p2"/>
              <p:cNvSpPr/>
              <p:nvPr/>
            </p:nvSpPr>
            <p:spPr>
              <a:xfrm rot="-715094">
                <a:off x="1085883" y="3420900"/>
                <a:ext cx="817823" cy="561584"/>
              </a:xfrm>
              <a:custGeom>
                <a:rect b="b" l="l" r="r" t="t"/>
                <a:pathLst>
                  <a:path extrusionOk="0" h="56299" w="81987">
                    <a:moveTo>
                      <a:pt x="81987" y="56163"/>
                    </a:moveTo>
                    <a:cubicBezTo>
                      <a:pt x="73415" y="57115"/>
                      <a:pt x="25790" y="53306"/>
                      <a:pt x="9597" y="37113"/>
                    </a:cubicBezTo>
                    <a:cubicBezTo>
                      <a:pt x="-15168" y="12348"/>
                      <a:pt x="13407" y="-21942"/>
                      <a:pt x="34362" y="19015"/>
                    </a:cubicBezTo>
                    <a:cubicBezTo>
                      <a:pt x="41030" y="30445"/>
                      <a:pt x="51507" y="46638"/>
                      <a:pt x="81987" y="56163"/>
                    </a:cubicBezTo>
                    <a:lnTo>
                      <a:pt x="81987" y="56163"/>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grpSp>
      </p:grpSp>
      <p:grpSp>
        <p:nvGrpSpPr>
          <p:cNvPr id="499" name="Google Shape;499;p2"/>
          <p:cNvGrpSpPr/>
          <p:nvPr/>
        </p:nvGrpSpPr>
        <p:grpSpPr>
          <a:xfrm>
            <a:off x="2132094" y="4608570"/>
            <a:ext cx="1637405" cy="1683248"/>
            <a:chOff x="6474904" y="1227742"/>
            <a:chExt cx="1837716" cy="1889167"/>
          </a:xfrm>
        </p:grpSpPr>
        <p:grpSp>
          <p:nvGrpSpPr>
            <p:cNvPr id="500" name="Google Shape;500;p2"/>
            <p:cNvGrpSpPr/>
            <p:nvPr/>
          </p:nvGrpSpPr>
          <p:grpSpPr>
            <a:xfrm>
              <a:off x="6474904" y="1227742"/>
              <a:ext cx="1837716" cy="1889167"/>
              <a:chOff x="6474904" y="1227742"/>
              <a:chExt cx="1837716" cy="1889167"/>
            </a:xfrm>
          </p:grpSpPr>
          <p:sp>
            <p:nvSpPr>
              <p:cNvPr id="501" name="Google Shape;501;p2"/>
              <p:cNvSpPr/>
              <p:nvPr/>
            </p:nvSpPr>
            <p:spPr>
              <a:xfrm>
                <a:off x="7257569" y="2066622"/>
                <a:ext cx="536289" cy="1050287"/>
              </a:xfrm>
              <a:custGeom>
                <a:rect b="b" l="l" r="r" t="t"/>
                <a:pathLst>
                  <a:path extrusionOk="0" h="1050287" w="536289">
                    <a:moveTo>
                      <a:pt x="436345" y="892604"/>
                    </a:moveTo>
                    <a:cubicBezTo>
                      <a:pt x="433258" y="899462"/>
                      <a:pt x="430515" y="906320"/>
                      <a:pt x="428115" y="913178"/>
                    </a:cubicBezTo>
                    <a:cubicBezTo>
                      <a:pt x="413027" y="953640"/>
                      <a:pt x="404112" y="998217"/>
                      <a:pt x="386624" y="1037308"/>
                    </a:cubicBezTo>
                    <a:cubicBezTo>
                      <a:pt x="384567" y="1042108"/>
                      <a:pt x="381823" y="1047252"/>
                      <a:pt x="377023" y="1049310"/>
                    </a:cubicBezTo>
                    <a:cubicBezTo>
                      <a:pt x="371536" y="1051710"/>
                      <a:pt x="365021" y="1049310"/>
                      <a:pt x="359878" y="1046223"/>
                    </a:cubicBezTo>
                    <a:cubicBezTo>
                      <a:pt x="358506" y="1045537"/>
                      <a:pt x="357135" y="1044852"/>
                      <a:pt x="355763" y="1043823"/>
                    </a:cubicBezTo>
                    <a:cubicBezTo>
                      <a:pt x="352334" y="1041766"/>
                      <a:pt x="349248" y="1039708"/>
                      <a:pt x="346162" y="1037651"/>
                    </a:cubicBezTo>
                    <a:cubicBezTo>
                      <a:pt x="329017" y="1025649"/>
                      <a:pt x="314958" y="1010219"/>
                      <a:pt x="301242" y="994788"/>
                    </a:cubicBezTo>
                    <a:cubicBezTo>
                      <a:pt x="295413" y="988273"/>
                      <a:pt x="289583" y="981758"/>
                      <a:pt x="283754" y="975243"/>
                    </a:cubicBezTo>
                    <a:cubicBezTo>
                      <a:pt x="263866" y="953297"/>
                      <a:pt x="242606" y="934095"/>
                      <a:pt x="212774" y="926208"/>
                    </a:cubicBezTo>
                    <a:cubicBezTo>
                      <a:pt x="211059" y="925865"/>
                      <a:pt x="209345" y="925522"/>
                      <a:pt x="207973" y="924837"/>
                    </a:cubicBezTo>
                    <a:cubicBezTo>
                      <a:pt x="204201" y="923808"/>
                      <a:pt x="200429" y="922779"/>
                      <a:pt x="197000" y="922093"/>
                    </a:cubicBezTo>
                    <a:lnTo>
                      <a:pt x="197000" y="922093"/>
                    </a:lnTo>
                    <a:cubicBezTo>
                      <a:pt x="168197" y="914207"/>
                      <a:pt x="148994" y="908035"/>
                      <a:pt x="133221" y="896033"/>
                    </a:cubicBezTo>
                    <a:cubicBezTo>
                      <a:pt x="133221" y="896033"/>
                      <a:pt x="133221" y="896033"/>
                      <a:pt x="133221" y="896033"/>
                    </a:cubicBezTo>
                    <a:cubicBezTo>
                      <a:pt x="126363" y="890890"/>
                      <a:pt x="120191" y="884717"/>
                      <a:pt x="114361" y="877174"/>
                    </a:cubicBezTo>
                    <a:cubicBezTo>
                      <a:pt x="104760" y="865172"/>
                      <a:pt x="95159" y="849399"/>
                      <a:pt x="83500" y="827453"/>
                    </a:cubicBezTo>
                    <a:cubicBezTo>
                      <a:pt x="62926" y="788362"/>
                      <a:pt x="35837" y="752358"/>
                      <a:pt x="20064" y="710867"/>
                    </a:cubicBezTo>
                    <a:cubicBezTo>
                      <a:pt x="-8740" y="635772"/>
                      <a:pt x="-1882" y="505127"/>
                      <a:pt x="11834" y="426946"/>
                    </a:cubicBezTo>
                    <a:cubicBezTo>
                      <a:pt x="28979" y="330248"/>
                      <a:pt x="67041" y="233893"/>
                      <a:pt x="51268" y="134452"/>
                    </a:cubicBezTo>
                    <a:cubicBezTo>
                      <a:pt x="50582" y="129994"/>
                      <a:pt x="49896" y="124851"/>
                      <a:pt x="49210" y="119022"/>
                    </a:cubicBezTo>
                    <a:cubicBezTo>
                      <a:pt x="47839" y="109763"/>
                      <a:pt x="46810" y="99133"/>
                      <a:pt x="46124" y="88504"/>
                    </a:cubicBezTo>
                    <a:cubicBezTo>
                      <a:pt x="45439" y="74788"/>
                      <a:pt x="45781" y="60729"/>
                      <a:pt x="47496" y="47698"/>
                    </a:cubicBezTo>
                    <a:cubicBezTo>
                      <a:pt x="48182" y="43241"/>
                      <a:pt x="48868" y="38783"/>
                      <a:pt x="50239" y="35011"/>
                    </a:cubicBezTo>
                    <a:cubicBezTo>
                      <a:pt x="52297" y="27467"/>
                      <a:pt x="55040" y="20952"/>
                      <a:pt x="59155" y="15466"/>
                    </a:cubicBezTo>
                    <a:lnTo>
                      <a:pt x="59155" y="15466"/>
                    </a:lnTo>
                    <a:cubicBezTo>
                      <a:pt x="61555" y="12037"/>
                      <a:pt x="64298" y="9294"/>
                      <a:pt x="67384" y="6893"/>
                    </a:cubicBezTo>
                    <a:lnTo>
                      <a:pt x="67384" y="6893"/>
                    </a:lnTo>
                    <a:cubicBezTo>
                      <a:pt x="74928" y="1407"/>
                      <a:pt x="84186" y="-993"/>
                      <a:pt x="96874" y="378"/>
                    </a:cubicBezTo>
                    <a:cubicBezTo>
                      <a:pt x="97216" y="378"/>
                      <a:pt x="97559" y="378"/>
                      <a:pt x="97559" y="378"/>
                    </a:cubicBezTo>
                    <a:cubicBezTo>
                      <a:pt x="97902" y="378"/>
                      <a:pt x="98588" y="378"/>
                      <a:pt x="99274" y="721"/>
                    </a:cubicBezTo>
                    <a:cubicBezTo>
                      <a:pt x="101674" y="1064"/>
                      <a:pt x="104074" y="1407"/>
                      <a:pt x="106475" y="2093"/>
                    </a:cubicBezTo>
                    <a:cubicBezTo>
                      <a:pt x="108875" y="2436"/>
                      <a:pt x="110932" y="3121"/>
                      <a:pt x="113333" y="4150"/>
                    </a:cubicBezTo>
                    <a:cubicBezTo>
                      <a:pt x="114704" y="4493"/>
                      <a:pt x="115733" y="4836"/>
                      <a:pt x="117105" y="5522"/>
                    </a:cubicBezTo>
                    <a:cubicBezTo>
                      <a:pt x="118819" y="6208"/>
                      <a:pt x="120534" y="6893"/>
                      <a:pt x="121905" y="7579"/>
                    </a:cubicBezTo>
                    <a:cubicBezTo>
                      <a:pt x="126020" y="9637"/>
                      <a:pt x="130135" y="12380"/>
                      <a:pt x="133907" y="15809"/>
                    </a:cubicBezTo>
                    <a:cubicBezTo>
                      <a:pt x="141793" y="23010"/>
                      <a:pt x="148994" y="32268"/>
                      <a:pt x="155509" y="42555"/>
                    </a:cubicBezTo>
                    <a:cubicBezTo>
                      <a:pt x="158253" y="47356"/>
                      <a:pt x="160996" y="52156"/>
                      <a:pt x="163739" y="56957"/>
                    </a:cubicBezTo>
                    <a:cubicBezTo>
                      <a:pt x="167511" y="63815"/>
                      <a:pt x="170940" y="71359"/>
                      <a:pt x="174712" y="78559"/>
                    </a:cubicBezTo>
                    <a:cubicBezTo>
                      <a:pt x="178484" y="86103"/>
                      <a:pt x="181913" y="93647"/>
                      <a:pt x="186028" y="100848"/>
                    </a:cubicBezTo>
                    <a:cubicBezTo>
                      <a:pt x="187399" y="103248"/>
                      <a:pt x="188771" y="105649"/>
                      <a:pt x="189799" y="108049"/>
                    </a:cubicBezTo>
                    <a:cubicBezTo>
                      <a:pt x="191857" y="111478"/>
                      <a:pt x="193571" y="114564"/>
                      <a:pt x="195629" y="117650"/>
                    </a:cubicBezTo>
                    <a:cubicBezTo>
                      <a:pt x="200429" y="125194"/>
                      <a:pt x="205230" y="132395"/>
                      <a:pt x="210716" y="137881"/>
                    </a:cubicBezTo>
                    <a:cubicBezTo>
                      <a:pt x="211745" y="139253"/>
                      <a:pt x="213117" y="140281"/>
                      <a:pt x="214488" y="141653"/>
                    </a:cubicBezTo>
                    <a:cubicBezTo>
                      <a:pt x="234376" y="161884"/>
                      <a:pt x="256322" y="180401"/>
                      <a:pt x="279296" y="197889"/>
                    </a:cubicBezTo>
                    <a:cubicBezTo>
                      <a:pt x="284783" y="202346"/>
                      <a:pt x="290612" y="206461"/>
                      <a:pt x="296098" y="210576"/>
                    </a:cubicBezTo>
                    <a:cubicBezTo>
                      <a:pt x="309472" y="220520"/>
                      <a:pt x="322845" y="230464"/>
                      <a:pt x="336218" y="240408"/>
                    </a:cubicBezTo>
                    <a:cubicBezTo>
                      <a:pt x="341361" y="244180"/>
                      <a:pt x="346505" y="247952"/>
                      <a:pt x="351648" y="251724"/>
                    </a:cubicBezTo>
                    <a:cubicBezTo>
                      <a:pt x="381823" y="274355"/>
                      <a:pt x="411656" y="297330"/>
                      <a:pt x="438059" y="323390"/>
                    </a:cubicBezTo>
                    <a:cubicBezTo>
                      <a:pt x="445603" y="330934"/>
                      <a:pt x="452804" y="338478"/>
                      <a:pt x="459662" y="346364"/>
                    </a:cubicBezTo>
                    <a:cubicBezTo>
                      <a:pt x="478521" y="367967"/>
                      <a:pt x="494980" y="391627"/>
                      <a:pt x="507668" y="418716"/>
                    </a:cubicBezTo>
                    <a:cubicBezTo>
                      <a:pt x="530299" y="466036"/>
                      <a:pt x="537500" y="516786"/>
                      <a:pt x="536128" y="567535"/>
                    </a:cubicBezTo>
                    <a:cubicBezTo>
                      <a:pt x="536128" y="567535"/>
                      <a:pt x="536128" y="567878"/>
                      <a:pt x="536128" y="567878"/>
                    </a:cubicBezTo>
                    <a:cubicBezTo>
                      <a:pt x="535786" y="579536"/>
                      <a:pt x="535100" y="590852"/>
                      <a:pt x="534071" y="602511"/>
                    </a:cubicBezTo>
                    <a:cubicBezTo>
                      <a:pt x="529613" y="646402"/>
                      <a:pt x="520012" y="690293"/>
                      <a:pt x="508696" y="732470"/>
                    </a:cubicBezTo>
                    <a:cubicBezTo>
                      <a:pt x="504239" y="749958"/>
                      <a:pt x="498752" y="765731"/>
                      <a:pt x="492923" y="780819"/>
                    </a:cubicBezTo>
                    <a:cubicBezTo>
                      <a:pt x="490523" y="786991"/>
                      <a:pt x="487780" y="793163"/>
                      <a:pt x="485036" y="798992"/>
                    </a:cubicBezTo>
                    <a:cubicBezTo>
                      <a:pt x="474064" y="823681"/>
                      <a:pt x="461376" y="846655"/>
                      <a:pt x="446632" y="872373"/>
                    </a:cubicBezTo>
                    <a:cubicBezTo>
                      <a:pt x="442517" y="879231"/>
                      <a:pt x="439088" y="885746"/>
                      <a:pt x="436345" y="892604"/>
                    </a:cubicBezTo>
                    <a:cubicBezTo>
                      <a:pt x="436345" y="892604"/>
                      <a:pt x="436345" y="892604"/>
                      <a:pt x="436345" y="89260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2" name="Google Shape;502;p2"/>
              <p:cNvSpPr/>
              <p:nvPr/>
            </p:nvSpPr>
            <p:spPr>
              <a:xfrm>
                <a:off x="7313888" y="2073173"/>
                <a:ext cx="76559" cy="889825"/>
              </a:xfrm>
              <a:custGeom>
                <a:rect b="b" l="l" r="r" t="t"/>
                <a:pathLst>
                  <a:path extrusionOk="0" h="889825" w="76559">
                    <a:moveTo>
                      <a:pt x="76560" y="889826"/>
                    </a:moveTo>
                    <a:cubicBezTo>
                      <a:pt x="69702" y="884682"/>
                      <a:pt x="63529" y="878510"/>
                      <a:pt x="57700" y="870966"/>
                    </a:cubicBezTo>
                    <a:cubicBezTo>
                      <a:pt x="48442" y="849706"/>
                      <a:pt x="40555" y="827418"/>
                      <a:pt x="34040" y="804786"/>
                    </a:cubicBezTo>
                    <a:cubicBezTo>
                      <a:pt x="-4365" y="671398"/>
                      <a:pt x="-3679" y="525323"/>
                      <a:pt x="4550" y="387477"/>
                    </a:cubicBezTo>
                    <a:cubicBezTo>
                      <a:pt x="9008" y="312382"/>
                      <a:pt x="23067" y="237287"/>
                      <a:pt x="24782" y="162192"/>
                    </a:cubicBezTo>
                    <a:cubicBezTo>
                      <a:pt x="25810" y="123444"/>
                      <a:pt x="19295" y="87440"/>
                      <a:pt x="10380" y="50064"/>
                    </a:cubicBezTo>
                    <a:cubicBezTo>
                      <a:pt x="7294" y="36348"/>
                      <a:pt x="4208" y="22289"/>
                      <a:pt x="2493" y="8573"/>
                    </a:cubicBezTo>
                    <a:lnTo>
                      <a:pt x="2493" y="8573"/>
                    </a:lnTo>
                    <a:cubicBezTo>
                      <a:pt x="4893" y="5144"/>
                      <a:pt x="7637" y="2400"/>
                      <a:pt x="10723" y="0"/>
                    </a:cubicBezTo>
                    <a:cubicBezTo>
                      <a:pt x="13123" y="25032"/>
                      <a:pt x="19981" y="49378"/>
                      <a:pt x="25467" y="74067"/>
                    </a:cubicBezTo>
                    <a:cubicBezTo>
                      <a:pt x="33354" y="109728"/>
                      <a:pt x="35069" y="146076"/>
                      <a:pt x="33011" y="182766"/>
                    </a:cubicBezTo>
                    <a:cubicBezTo>
                      <a:pt x="28896" y="256146"/>
                      <a:pt x="16895" y="328498"/>
                      <a:pt x="12780" y="401879"/>
                    </a:cubicBezTo>
                    <a:cubicBezTo>
                      <a:pt x="9008" y="477317"/>
                      <a:pt x="8665" y="553441"/>
                      <a:pt x="14152" y="628879"/>
                    </a:cubicBezTo>
                    <a:cubicBezTo>
                      <a:pt x="20324" y="718376"/>
                      <a:pt x="36440" y="809930"/>
                      <a:pt x="76560" y="889826"/>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3" name="Google Shape;503;p2"/>
              <p:cNvSpPr/>
              <p:nvPr/>
            </p:nvSpPr>
            <p:spPr>
              <a:xfrm>
                <a:off x="7353757" y="2067344"/>
                <a:ext cx="111785" cy="924801"/>
              </a:xfrm>
              <a:custGeom>
                <a:rect b="b" l="l" r="r" t="t"/>
                <a:pathLst>
                  <a:path extrusionOk="0" h="924801" w="111785">
                    <a:moveTo>
                      <a:pt x="111785" y="924801"/>
                    </a:moveTo>
                    <a:cubicBezTo>
                      <a:pt x="108014" y="923773"/>
                      <a:pt x="104241" y="922744"/>
                      <a:pt x="100812" y="922058"/>
                    </a:cubicBezTo>
                    <a:lnTo>
                      <a:pt x="100812" y="922058"/>
                    </a:lnTo>
                    <a:cubicBezTo>
                      <a:pt x="94983" y="904913"/>
                      <a:pt x="89840" y="887425"/>
                      <a:pt x="85382" y="869937"/>
                    </a:cubicBezTo>
                    <a:cubicBezTo>
                      <a:pt x="67551" y="796900"/>
                      <a:pt x="64122" y="721805"/>
                      <a:pt x="61722" y="647052"/>
                    </a:cubicBezTo>
                    <a:cubicBezTo>
                      <a:pt x="59321" y="569214"/>
                      <a:pt x="56235" y="491376"/>
                      <a:pt x="50406" y="413537"/>
                    </a:cubicBezTo>
                    <a:cubicBezTo>
                      <a:pt x="40119" y="275006"/>
                      <a:pt x="23317" y="137160"/>
                      <a:pt x="0" y="0"/>
                    </a:cubicBezTo>
                    <a:cubicBezTo>
                      <a:pt x="3086" y="343"/>
                      <a:pt x="6172" y="1029"/>
                      <a:pt x="9601" y="1715"/>
                    </a:cubicBezTo>
                    <a:cubicBezTo>
                      <a:pt x="20917" y="67208"/>
                      <a:pt x="30518" y="133045"/>
                      <a:pt x="38747" y="198882"/>
                    </a:cubicBezTo>
                    <a:cubicBezTo>
                      <a:pt x="57264" y="350101"/>
                      <a:pt x="65837" y="501320"/>
                      <a:pt x="70980" y="653567"/>
                    </a:cubicBezTo>
                    <a:cubicBezTo>
                      <a:pt x="73724" y="744436"/>
                      <a:pt x="80582" y="839419"/>
                      <a:pt x="111785" y="92480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4" name="Google Shape;504;p2"/>
              <p:cNvSpPr/>
              <p:nvPr/>
            </p:nvSpPr>
            <p:spPr>
              <a:xfrm>
                <a:off x="7378788" y="2074202"/>
                <a:ext cx="180022" cy="987552"/>
              </a:xfrm>
              <a:custGeom>
                <a:rect b="b" l="l" r="r" t="t"/>
                <a:pathLst>
                  <a:path extrusionOk="0" h="987552" w="180022">
                    <a:moveTo>
                      <a:pt x="180023" y="987552"/>
                    </a:moveTo>
                    <a:cubicBezTo>
                      <a:pt x="174193" y="981037"/>
                      <a:pt x="168364" y="974522"/>
                      <a:pt x="162535" y="968007"/>
                    </a:cubicBezTo>
                    <a:cubicBezTo>
                      <a:pt x="160135" y="961835"/>
                      <a:pt x="157734" y="955662"/>
                      <a:pt x="155334" y="949490"/>
                    </a:cubicBezTo>
                    <a:cubicBezTo>
                      <a:pt x="128245" y="876452"/>
                      <a:pt x="108014" y="800329"/>
                      <a:pt x="101842" y="722490"/>
                    </a:cubicBezTo>
                    <a:cubicBezTo>
                      <a:pt x="94640" y="634708"/>
                      <a:pt x="103899" y="546926"/>
                      <a:pt x="97384" y="459143"/>
                    </a:cubicBezTo>
                    <a:cubicBezTo>
                      <a:pt x="86068" y="302438"/>
                      <a:pt x="44234" y="150190"/>
                      <a:pt x="0" y="0"/>
                    </a:cubicBezTo>
                    <a:cubicBezTo>
                      <a:pt x="4115" y="2057"/>
                      <a:pt x="8230" y="4800"/>
                      <a:pt x="12002" y="8229"/>
                    </a:cubicBezTo>
                    <a:cubicBezTo>
                      <a:pt x="32918" y="79896"/>
                      <a:pt x="53150" y="151905"/>
                      <a:pt x="69952" y="224942"/>
                    </a:cubicBezTo>
                    <a:cubicBezTo>
                      <a:pt x="88811" y="308267"/>
                      <a:pt x="103213" y="392963"/>
                      <a:pt x="108014" y="478346"/>
                    </a:cubicBezTo>
                    <a:cubicBezTo>
                      <a:pt x="112814" y="565442"/>
                      <a:pt x="103556" y="653225"/>
                      <a:pt x="112814" y="740321"/>
                    </a:cubicBezTo>
                    <a:cubicBezTo>
                      <a:pt x="122416" y="826046"/>
                      <a:pt x="147447" y="907999"/>
                      <a:pt x="180023" y="98755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5" name="Google Shape;505;p2"/>
              <p:cNvSpPr/>
              <p:nvPr/>
            </p:nvSpPr>
            <p:spPr>
              <a:xfrm>
                <a:off x="7452169" y="2184273"/>
                <a:ext cx="161163" cy="926515"/>
              </a:xfrm>
              <a:custGeom>
                <a:rect b="b" l="l" r="r" t="t"/>
                <a:pathLst>
                  <a:path extrusionOk="0" h="926515" w="161163">
                    <a:moveTo>
                      <a:pt x="161163" y="926516"/>
                    </a:moveTo>
                    <a:cubicBezTo>
                      <a:pt x="157734" y="924458"/>
                      <a:pt x="154648" y="922401"/>
                      <a:pt x="151562" y="920344"/>
                    </a:cubicBezTo>
                    <a:cubicBezTo>
                      <a:pt x="150533" y="893940"/>
                      <a:pt x="149162" y="867194"/>
                      <a:pt x="147790" y="840448"/>
                    </a:cubicBezTo>
                    <a:cubicBezTo>
                      <a:pt x="133388" y="555841"/>
                      <a:pt x="100470" y="267462"/>
                      <a:pt x="0" y="0"/>
                    </a:cubicBezTo>
                    <a:cubicBezTo>
                      <a:pt x="4801" y="7544"/>
                      <a:pt x="9601" y="14745"/>
                      <a:pt x="15088" y="20231"/>
                    </a:cubicBezTo>
                    <a:cubicBezTo>
                      <a:pt x="16116" y="21603"/>
                      <a:pt x="17488" y="22631"/>
                      <a:pt x="18860" y="24003"/>
                    </a:cubicBezTo>
                    <a:cubicBezTo>
                      <a:pt x="31547" y="58636"/>
                      <a:pt x="42863" y="93955"/>
                      <a:pt x="53150" y="129273"/>
                    </a:cubicBezTo>
                    <a:cubicBezTo>
                      <a:pt x="128588" y="388163"/>
                      <a:pt x="150533" y="657682"/>
                      <a:pt x="161163" y="926516"/>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6" name="Google Shape;506;p2"/>
              <p:cNvSpPr/>
              <p:nvPr/>
            </p:nvSpPr>
            <p:spPr>
              <a:xfrm>
                <a:off x="7535837" y="2265197"/>
                <a:ext cx="158076" cy="714946"/>
              </a:xfrm>
              <a:custGeom>
                <a:rect b="b" l="l" r="r" t="t"/>
                <a:pathLst>
                  <a:path extrusionOk="0" h="714946" w="158076">
                    <a:moveTo>
                      <a:pt x="158077" y="694030"/>
                    </a:moveTo>
                    <a:cubicBezTo>
                      <a:pt x="158077" y="694030"/>
                      <a:pt x="158077" y="694030"/>
                      <a:pt x="158077" y="694030"/>
                    </a:cubicBezTo>
                    <a:cubicBezTo>
                      <a:pt x="154991" y="700888"/>
                      <a:pt x="152248" y="707746"/>
                      <a:pt x="149504" y="714947"/>
                    </a:cubicBezTo>
                    <a:cubicBezTo>
                      <a:pt x="142646" y="468402"/>
                      <a:pt x="116929" y="218085"/>
                      <a:pt x="0" y="0"/>
                    </a:cubicBezTo>
                    <a:cubicBezTo>
                      <a:pt x="5486" y="4458"/>
                      <a:pt x="11315" y="8573"/>
                      <a:pt x="16802" y="12687"/>
                    </a:cubicBezTo>
                    <a:cubicBezTo>
                      <a:pt x="123787" y="221856"/>
                      <a:pt x="150533" y="458800"/>
                      <a:pt x="158077" y="69403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7" name="Google Shape;507;p2"/>
              <p:cNvSpPr/>
              <p:nvPr/>
            </p:nvSpPr>
            <p:spPr>
              <a:xfrm>
                <a:off x="7592758" y="2307031"/>
                <a:ext cx="157048" cy="558927"/>
              </a:xfrm>
              <a:custGeom>
                <a:rect b="b" l="l" r="r" t="t"/>
                <a:pathLst>
                  <a:path extrusionOk="0" h="558927" w="157048">
                    <a:moveTo>
                      <a:pt x="157048" y="540753"/>
                    </a:moveTo>
                    <a:cubicBezTo>
                      <a:pt x="154648" y="546926"/>
                      <a:pt x="151905" y="553098"/>
                      <a:pt x="149162" y="558927"/>
                    </a:cubicBezTo>
                    <a:cubicBezTo>
                      <a:pt x="135103" y="365532"/>
                      <a:pt x="84696" y="175222"/>
                      <a:pt x="0" y="0"/>
                    </a:cubicBezTo>
                    <a:cubicBezTo>
                      <a:pt x="5144" y="3772"/>
                      <a:pt x="10287" y="7544"/>
                      <a:pt x="15431" y="11316"/>
                    </a:cubicBezTo>
                    <a:cubicBezTo>
                      <a:pt x="93955" y="178308"/>
                      <a:pt x="141618" y="357988"/>
                      <a:pt x="157048" y="540753"/>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8" name="Google Shape;508;p2"/>
              <p:cNvSpPr/>
              <p:nvPr/>
            </p:nvSpPr>
            <p:spPr>
              <a:xfrm>
                <a:off x="7694942" y="2390698"/>
                <a:ext cx="98412" cy="279120"/>
              </a:xfrm>
              <a:custGeom>
                <a:rect b="b" l="l" r="r" t="t"/>
                <a:pathLst>
                  <a:path extrusionOk="0" h="279120" w="98412">
                    <a:moveTo>
                      <a:pt x="96012" y="279120"/>
                    </a:moveTo>
                    <a:cubicBezTo>
                      <a:pt x="78181" y="182080"/>
                      <a:pt x="45948" y="87782"/>
                      <a:pt x="0" y="0"/>
                    </a:cubicBezTo>
                    <a:cubicBezTo>
                      <a:pt x="7544" y="7544"/>
                      <a:pt x="14744" y="15087"/>
                      <a:pt x="21602" y="22974"/>
                    </a:cubicBezTo>
                    <a:cubicBezTo>
                      <a:pt x="55892" y="93612"/>
                      <a:pt x="81610" y="168021"/>
                      <a:pt x="98412" y="244145"/>
                    </a:cubicBezTo>
                    <a:cubicBezTo>
                      <a:pt x="98412" y="244145"/>
                      <a:pt x="98412" y="244488"/>
                      <a:pt x="98412" y="244488"/>
                    </a:cubicBezTo>
                    <a:cubicBezTo>
                      <a:pt x="98069" y="255803"/>
                      <a:pt x="97383" y="267462"/>
                      <a:pt x="96012" y="27912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9" name="Google Shape;509;p2"/>
              <p:cNvSpPr/>
              <p:nvPr/>
            </p:nvSpPr>
            <p:spPr>
              <a:xfrm>
                <a:off x="7239475" y="1227742"/>
                <a:ext cx="538774" cy="922105"/>
              </a:xfrm>
              <a:custGeom>
                <a:rect b="b" l="l" r="r" t="t"/>
                <a:pathLst>
                  <a:path extrusionOk="0" h="922105" w="538774">
                    <a:moveTo>
                      <a:pt x="489414" y="521390"/>
                    </a:moveTo>
                    <a:cubicBezTo>
                      <a:pt x="441751" y="602314"/>
                      <a:pt x="359112" y="656835"/>
                      <a:pt x="290532" y="721644"/>
                    </a:cubicBezTo>
                    <a:cubicBezTo>
                      <a:pt x="280245" y="731245"/>
                      <a:pt x="270301" y="741189"/>
                      <a:pt x="261043" y="751133"/>
                    </a:cubicBezTo>
                    <a:cubicBezTo>
                      <a:pt x="239097" y="774793"/>
                      <a:pt x="219895" y="800168"/>
                      <a:pt x="204807" y="828628"/>
                    </a:cubicBezTo>
                    <a:cubicBezTo>
                      <a:pt x="199663" y="838572"/>
                      <a:pt x="192463" y="851946"/>
                      <a:pt x="183547" y="865662"/>
                    </a:cubicBezTo>
                    <a:cubicBezTo>
                      <a:pt x="178061" y="874234"/>
                      <a:pt x="171889" y="882807"/>
                      <a:pt x="165373" y="890693"/>
                    </a:cubicBezTo>
                    <a:cubicBezTo>
                      <a:pt x="159887" y="897551"/>
                      <a:pt x="154058" y="903381"/>
                      <a:pt x="147886" y="908524"/>
                    </a:cubicBezTo>
                    <a:cubicBezTo>
                      <a:pt x="144457" y="911267"/>
                      <a:pt x="141028" y="914010"/>
                      <a:pt x="137256" y="915725"/>
                    </a:cubicBezTo>
                    <a:cubicBezTo>
                      <a:pt x="126969" y="921554"/>
                      <a:pt x="116339" y="923955"/>
                      <a:pt x="105709" y="920526"/>
                    </a:cubicBezTo>
                    <a:cubicBezTo>
                      <a:pt x="102966" y="919840"/>
                      <a:pt x="100222" y="918468"/>
                      <a:pt x="97479" y="916754"/>
                    </a:cubicBezTo>
                    <a:cubicBezTo>
                      <a:pt x="89935" y="912296"/>
                      <a:pt x="82392" y="904752"/>
                      <a:pt x="75191" y="893436"/>
                    </a:cubicBezTo>
                    <a:cubicBezTo>
                      <a:pt x="70047" y="885550"/>
                      <a:pt x="67304" y="876291"/>
                      <a:pt x="66276" y="865662"/>
                    </a:cubicBezTo>
                    <a:cubicBezTo>
                      <a:pt x="62161" y="824856"/>
                      <a:pt x="83763" y="769650"/>
                      <a:pt x="78277" y="731245"/>
                    </a:cubicBezTo>
                    <a:cubicBezTo>
                      <a:pt x="76905" y="722329"/>
                      <a:pt x="75534" y="713071"/>
                      <a:pt x="73819" y="704156"/>
                    </a:cubicBezTo>
                    <a:cubicBezTo>
                      <a:pt x="49816" y="579340"/>
                      <a:pt x="-19449" y="458639"/>
                      <a:pt x="5239" y="329023"/>
                    </a:cubicBezTo>
                    <a:cubicBezTo>
                      <a:pt x="30271" y="199407"/>
                      <a:pt x="143771" y="108881"/>
                      <a:pt x="249727" y="30700"/>
                    </a:cubicBezTo>
                    <a:cubicBezTo>
                      <a:pt x="266529" y="18356"/>
                      <a:pt x="284360" y="5326"/>
                      <a:pt x="304591" y="1211"/>
                    </a:cubicBezTo>
                    <a:cubicBezTo>
                      <a:pt x="319336" y="-1875"/>
                      <a:pt x="330994" y="1211"/>
                      <a:pt x="341281" y="7383"/>
                    </a:cubicBezTo>
                    <a:cubicBezTo>
                      <a:pt x="344025" y="9097"/>
                      <a:pt x="346425" y="10812"/>
                      <a:pt x="349168" y="12526"/>
                    </a:cubicBezTo>
                    <a:cubicBezTo>
                      <a:pt x="357055" y="18356"/>
                      <a:pt x="364599" y="24871"/>
                      <a:pt x="372828" y="31043"/>
                    </a:cubicBezTo>
                    <a:cubicBezTo>
                      <a:pt x="375228" y="32758"/>
                      <a:pt x="377629" y="34815"/>
                      <a:pt x="380372" y="36187"/>
                    </a:cubicBezTo>
                    <a:cubicBezTo>
                      <a:pt x="381744" y="37215"/>
                      <a:pt x="383115" y="37901"/>
                      <a:pt x="384487" y="38587"/>
                    </a:cubicBezTo>
                    <a:cubicBezTo>
                      <a:pt x="392716" y="43387"/>
                      <a:pt x="400260" y="46131"/>
                      <a:pt x="407461" y="47845"/>
                    </a:cubicBezTo>
                    <a:cubicBezTo>
                      <a:pt x="410890" y="48531"/>
                      <a:pt x="413976" y="49217"/>
                      <a:pt x="417062" y="49560"/>
                    </a:cubicBezTo>
                    <a:cubicBezTo>
                      <a:pt x="427349" y="50931"/>
                      <a:pt x="437293" y="50245"/>
                      <a:pt x="447237" y="49903"/>
                    </a:cubicBezTo>
                    <a:cubicBezTo>
                      <a:pt x="450666" y="49903"/>
                      <a:pt x="453753" y="49560"/>
                      <a:pt x="457182" y="49903"/>
                    </a:cubicBezTo>
                    <a:cubicBezTo>
                      <a:pt x="466097" y="50245"/>
                      <a:pt x="475355" y="51274"/>
                      <a:pt x="484956" y="54703"/>
                    </a:cubicBezTo>
                    <a:cubicBezTo>
                      <a:pt x="485299" y="54703"/>
                      <a:pt x="485642" y="54703"/>
                      <a:pt x="485985" y="55046"/>
                    </a:cubicBezTo>
                    <a:cubicBezTo>
                      <a:pt x="489071" y="56075"/>
                      <a:pt x="491814" y="57789"/>
                      <a:pt x="494215" y="59504"/>
                    </a:cubicBezTo>
                    <a:cubicBezTo>
                      <a:pt x="507931" y="69791"/>
                      <a:pt x="513074" y="90022"/>
                      <a:pt x="515817" y="107853"/>
                    </a:cubicBezTo>
                    <a:cubicBezTo>
                      <a:pt x="540163" y="247070"/>
                      <a:pt x="561423" y="400003"/>
                      <a:pt x="489414" y="52139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510" name="Google Shape;510;p2"/>
              <p:cNvGrpSpPr/>
              <p:nvPr/>
            </p:nvGrpSpPr>
            <p:grpSpPr>
              <a:xfrm>
                <a:off x="7305569" y="1235125"/>
                <a:ext cx="429487" cy="913142"/>
                <a:chOff x="7305569" y="1235125"/>
                <a:chExt cx="429487" cy="913142"/>
              </a:xfrm>
            </p:grpSpPr>
            <p:sp>
              <p:nvSpPr>
                <p:cNvPr id="511" name="Google Shape;511;p2"/>
                <p:cNvSpPr/>
                <p:nvPr/>
              </p:nvSpPr>
              <p:spPr>
                <a:xfrm>
                  <a:off x="7305569" y="1235125"/>
                  <a:ext cx="283417" cy="858621"/>
                </a:xfrm>
                <a:custGeom>
                  <a:rect b="b" l="l" r="r" t="t"/>
                  <a:pathLst>
                    <a:path extrusionOk="0" h="858621" w="283417">
                      <a:moveTo>
                        <a:pt x="525" y="858622"/>
                      </a:moveTo>
                      <a:cubicBezTo>
                        <a:pt x="-3590" y="817817"/>
                        <a:pt x="18013" y="762610"/>
                        <a:pt x="12526" y="724205"/>
                      </a:cubicBezTo>
                      <a:cubicBezTo>
                        <a:pt x="11155" y="715289"/>
                        <a:pt x="9783" y="706031"/>
                        <a:pt x="8069" y="697116"/>
                      </a:cubicBezTo>
                      <a:cubicBezTo>
                        <a:pt x="10126" y="655968"/>
                        <a:pt x="10812" y="614477"/>
                        <a:pt x="10126" y="572986"/>
                      </a:cubicBezTo>
                      <a:cubicBezTo>
                        <a:pt x="8755" y="484175"/>
                        <a:pt x="5668" y="393992"/>
                        <a:pt x="24871" y="306553"/>
                      </a:cubicBezTo>
                      <a:cubicBezTo>
                        <a:pt x="41673" y="230772"/>
                        <a:pt x="74934" y="157391"/>
                        <a:pt x="132884" y="104585"/>
                      </a:cubicBezTo>
                      <a:cubicBezTo>
                        <a:pt x="176776" y="64808"/>
                        <a:pt x="230954" y="38062"/>
                        <a:pt x="275531" y="0"/>
                      </a:cubicBezTo>
                      <a:cubicBezTo>
                        <a:pt x="278274" y="1715"/>
                        <a:pt x="280674" y="3429"/>
                        <a:pt x="283417" y="5144"/>
                      </a:cubicBezTo>
                      <a:cubicBezTo>
                        <a:pt x="232668" y="48692"/>
                        <a:pt x="169574" y="77838"/>
                        <a:pt x="122940" y="126873"/>
                      </a:cubicBezTo>
                      <a:cubicBezTo>
                        <a:pt x="-4619" y="261633"/>
                        <a:pt x="20413" y="463944"/>
                        <a:pt x="19384" y="633336"/>
                      </a:cubicBezTo>
                      <a:cubicBezTo>
                        <a:pt x="19042" y="709117"/>
                        <a:pt x="12869" y="784212"/>
                        <a:pt x="525" y="85862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12" name="Google Shape;512;p2"/>
                <p:cNvSpPr/>
                <p:nvPr/>
              </p:nvSpPr>
              <p:spPr>
                <a:xfrm>
                  <a:off x="7337298" y="1258785"/>
                  <a:ext cx="282892" cy="889482"/>
                </a:xfrm>
                <a:custGeom>
                  <a:rect b="b" l="l" r="r" t="t"/>
                  <a:pathLst>
                    <a:path extrusionOk="0" h="889482" w="282892">
                      <a:moveTo>
                        <a:pt x="27089" y="688886"/>
                      </a:moveTo>
                      <a:cubicBezTo>
                        <a:pt x="21946" y="756437"/>
                        <a:pt x="17831" y="822960"/>
                        <a:pt x="8230" y="889483"/>
                      </a:cubicBezTo>
                      <a:cubicBezTo>
                        <a:pt x="5486" y="888797"/>
                        <a:pt x="2743" y="887425"/>
                        <a:pt x="0" y="885711"/>
                      </a:cubicBezTo>
                      <a:cubicBezTo>
                        <a:pt x="13716" y="798614"/>
                        <a:pt x="14745" y="710832"/>
                        <a:pt x="23660" y="623392"/>
                      </a:cubicBezTo>
                      <a:cubicBezTo>
                        <a:pt x="32576" y="537667"/>
                        <a:pt x="46634" y="452285"/>
                        <a:pt x="70295" y="368960"/>
                      </a:cubicBezTo>
                      <a:cubicBezTo>
                        <a:pt x="109042" y="232143"/>
                        <a:pt x="175222" y="101498"/>
                        <a:pt x="275349" y="0"/>
                      </a:cubicBezTo>
                      <a:cubicBezTo>
                        <a:pt x="277749" y="1715"/>
                        <a:pt x="280149" y="3772"/>
                        <a:pt x="282893" y="5144"/>
                      </a:cubicBezTo>
                      <a:cubicBezTo>
                        <a:pt x="229743" y="58636"/>
                        <a:pt x="185852" y="120358"/>
                        <a:pt x="151219" y="187566"/>
                      </a:cubicBezTo>
                      <a:cubicBezTo>
                        <a:pt x="70637" y="342214"/>
                        <a:pt x="40119" y="516407"/>
                        <a:pt x="27089" y="688886"/>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13" name="Google Shape;513;p2"/>
                <p:cNvSpPr/>
                <p:nvPr/>
              </p:nvSpPr>
              <p:spPr>
                <a:xfrm>
                  <a:off x="7377074" y="1275930"/>
                  <a:ext cx="279806" cy="867536"/>
                </a:xfrm>
                <a:custGeom>
                  <a:rect b="b" l="l" r="r" t="t"/>
                  <a:pathLst>
                    <a:path extrusionOk="0" h="867536" w="279806">
                      <a:moveTo>
                        <a:pt x="178308" y="210541"/>
                      </a:moveTo>
                      <a:cubicBezTo>
                        <a:pt x="97041" y="420053"/>
                        <a:pt x="59665" y="641909"/>
                        <a:pt x="10630" y="860336"/>
                      </a:cubicBezTo>
                      <a:cubicBezTo>
                        <a:pt x="7201" y="863079"/>
                        <a:pt x="3772" y="865822"/>
                        <a:pt x="0" y="867537"/>
                      </a:cubicBezTo>
                      <a:cubicBezTo>
                        <a:pt x="33947" y="718375"/>
                        <a:pt x="61722" y="568185"/>
                        <a:pt x="101156" y="420395"/>
                      </a:cubicBezTo>
                      <a:cubicBezTo>
                        <a:pt x="124816" y="331927"/>
                        <a:pt x="152933" y="244488"/>
                        <a:pt x="188595" y="160134"/>
                      </a:cubicBezTo>
                      <a:cubicBezTo>
                        <a:pt x="211570" y="105956"/>
                        <a:pt x="236944" y="50063"/>
                        <a:pt x="270205" y="0"/>
                      </a:cubicBezTo>
                      <a:cubicBezTo>
                        <a:pt x="273634" y="686"/>
                        <a:pt x="276721" y="1372"/>
                        <a:pt x="279806" y="1715"/>
                      </a:cubicBezTo>
                      <a:cubicBezTo>
                        <a:pt x="236601" y="65837"/>
                        <a:pt x="205397" y="139903"/>
                        <a:pt x="178308" y="21054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14" name="Google Shape;514;p2"/>
                <p:cNvSpPr/>
                <p:nvPr/>
              </p:nvSpPr>
              <p:spPr>
                <a:xfrm>
                  <a:off x="7405192" y="1277835"/>
                  <a:ext cx="291807" cy="840600"/>
                </a:xfrm>
                <a:custGeom>
                  <a:rect b="b" l="l" r="r" t="t"/>
                  <a:pathLst>
                    <a:path extrusionOk="0" h="840600" w="291807">
                      <a:moveTo>
                        <a:pt x="0" y="840600"/>
                      </a:moveTo>
                      <a:cubicBezTo>
                        <a:pt x="98755" y="562165"/>
                        <a:pt x="163563" y="271386"/>
                        <a:pt x="281864" y="152"/>
                      </a:cubicBezTo>
                      <a:cubicBezTo>
                        <a:pt x="285293" y="152"/>
                        <a:pt x="288379" y="-191"/>
                        <a:pt x="291808" y="152"/>
                      </a:cubicBezTo>
                      <a:cubicBezTo>
                        <a:pt x="261975" y="67704"/>
                        <a:pt x="235572" y="136969"/>
                        <a:pt x="211226" y="206921"/>
                      </a:cubicBezTo>
                      <a:cubicBezTo>
                        <a:pt x="141275" y="407518"/>
                        <a:pt x="87782" y="614629"/>
                        <a:pt x="18173" y="815911"/>
                      </a:cubicBezTo>
                      <a:cubicBezTo>
                        <a:pt x="12687" y="824141"/>
                        <a:pt x="6858" y="832714"/>
                        <a:pt x="0" y="84060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15" name="Google Shape;515;p2"/>
                <p:cNvSpPr/>
                <p:nvPr/>
              </p:nvSpPr>
              <p:spPr>
                <a:xfrm>
                  <a:off x="7500861" y="1282446"/>
                  <a:ext cx="234195" cy="696429"/>
                </a:xfrm>
                <a:custGeom>
                  <a:rect b="b" l="l" r="r" t="t"/>
                  <a:pathLst>
                    <a:path extrusionOk="0" h="696429" w="234195">
                      <a:moveTo>
                        <a:pt x="29490" y="666941"/>
                      </a:moveTo>
                      <a:cubicBezTo>
                        <a:pt x="19203" y="676542"/>
                        <a:pt x="9259" y="686486"/>
                        <a:pt x="0" y="696430"/>
                      </a:cubicBezTo>
                      <a:cubicBezTo>
                        <a:pt x="51092" y="610705"/>
                        <a:pt x="100813" y="523951"/>
                        <a:pt x="141275" y="432397"/>
                      </a:cubicBezTo>
                      <a:cubicBezTo>
                        <a:pt x="174536" y="356616"/>
                        <a:pt x="200940" y="277406"/>
                        <a:pt x="214313" y="195453"/>
                      </a:cubicBezTo>
                      <a:cubicBezTo>
                        <a:pt x="224600" y="130645"/>
                        <a:pt x="225971" y="65494"/>
                        <a:pt x="224600" y="0"/>
                      </a:cubicBezTo>
                      <a:cubicBezTo>
                        <a:pt x="224943" y="0"/>
                        <a:pt x="225286" y="0"/>
                        <a:pt x="225628" y="343"/>
                      </a:cubicBezTo>
                      <a:cubicBezTo>
                        <a:pt x="228715" y="1372"/>
                        <a:pt x="231458" y="3086"/>
                        <a:pt x="233858" y="4801"/>
                      </a:cubicBezTo>
                      <a:cubicBezTo>
                        <a:pt x="235230" y="77153"/>
                        <a:pt x="232829" y="149504"/>
                        <a:pt x="219113" y="220828"/>
                      </a:cubicBezTo>
                      <a:cubicBezTo>
                        <a:pt x="187567" y="382676"/>
                        <a:pt x="112129" y="526352"/>
                        <a:pt x="29490" y="66694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516" name="Google Shape;516;p2"/>
              <p:cNvSpPr/>
              <p:nvPr/>
            </p:nvSpPr>
            <p:spPr>
              <a:xfrm>
                <a:off x="6563853" y="1309732"/>
                <a:ext cx="793810" cy="804374"/>
              </a:xfrm>
              <a:custGeom>
                <a:rect b="b" l="l" r="r" t="t"/>
                <a:pathLst>
                  <a:path extrusionOk="0" h="804374" w="793810">
                    <a:moveTo>
                      <a:pt x="785103" y="786758"/>
                    </a:moveTo>
                    <a:cubicBezTo>
                      <a:pt x="784075" y="788130"/>
                      <a:pt x="783046" y="789501"/>
                      <a:pt x="781674" y="790530"/>
                    </a:cubicBezTo>
                    <a:cubicBezTo>
                      <a:pt x="780646" y="791559"/>
                      <a:pt x="779617" y="792245"/>
                      <a:pt x="778588" y="792930"/>
                    </a:cubicBezTo>
                    <a:cubicBezTo>
                      <a:pt x="774474" y="796016"/>
                      <a:pt x="769673" y="798760"/>
                      <a:pt x="763501" y="800474"/>
                    </a:cubicBezTo>
                    <a:cubicBezTo>
                      <a:pt x="760758" y="801503"/>
                      <a:pt x="758014" y="802189"/>
                      <a:pt x="754928" y="802874"/>
                    </a:cubicBezTo>
                    <a:cubicBezTo>
                      <a:pt x="752528" y="803217"/>
                      <a:pt x="750127" y="803560"/>
                      <a:pt x="747727" y="803903"/>
                    </a:cubicBezTo>
                    <a:cubicBezTo>
                      <a:pt x="746698" y="804246"/>
                      <a:pt x="745327" y="804246"/>
                      <a:pt x="744298" y="804246"/>
                    </a:cubicBezTo>
                    <a:cubicBezTo>
                      <a:pt x="743269" y="804246"/>
                      <a:pt x="742241" y="804246"/>
                      <a:pt x="741555" y="804246"/>
                    </a:cubicBezTo>
                    <a:cubicBezTo>
                      <a:pt x="741555" y="804246"/>
                      <a:pt x="741555" y="804246"/>
                      <a:pt x="741555" y="804246"/>
                    </a:cubicBezTo>
                    <a:lnTo>
                      <a:pt x="741555" y="804246"/>
                    </a:lnTo>
                    <a:cubicBezTo>
                      <a:pt x="737440" y="804589"/>
                      <a:pt x="733326" y="804246"/>
                      <a:pt x="729211" y="803217"/>
                    </a:cubicBezTo>
                    <a:cubicBezTo>
                      <a:pt x="701436" y="797731"/>
                      <a:pt x="672975" y="772013"/>
                      <a:pt x="645543" y="751097"/>
                    </a:cubicBezTo>
                    <a:cubicBezTo>
                      <a:pt x="644857" y="750754"/>
                      <a:pt x="644172" y="750068"/>
                      <a:pt x="643486" y="749725"/>
                    </a:cubicBezTo>
                    <a:cubicBezTo>
                      <a:pt x="641085" y="748010"/>
                      <a:pt x="639028" y="746296"/>
                      <a:pt x="636628" y="744924"/>
                    </a:cubicBezTo>
                    <a:cubicBezTo>
                      <a:pt x="634913" y="743553"/>
                      <a:pt x="633199" y="742524"/>
                      <a:pt x="631484" y="741152"/>
                    </a:cubicBezTo>
                    <a:cubicBezTo>
                      <a:pt x="621883" y="734637"/>
                      <a:pt x="612282" y="728808"/>
                      <a:pt x="603024" y="725379"/>
                    </a:cubicBezTo>
                    <a:cubicBezTo>
                      <a:pt x="560847" y="709949"/>
                      <a:pt x="515927" y="701033"/>
                      <a:pt x="471007" y="692461"/>
                    </a:cubicBezTo>
                    <a:cubicBezTo>
                      <a:pt x="451804" y="688689"/>
                      <a:pt x="432602" y="685260"/>
                      <a:pt x="413743" y="681488"/>
                    </a:cubicBezTo>
                    <a:lnTo>
                      <a:pt x="413743" y="681488"/>
                    </a:lnTo>
                    <a:cubicBezTo>
                      <a:pt x="341734" y="667429"/>
                      <a:pt x="271782" y="648569"/>
                      <a:pt x="213489" y="601592"/>
                    </a:cubicBezTo>
                    <a:cubicBezTo>
                      <a:pt x="106161" y="515524"/>
                      <a:pt x="118849" y="389680"/>
                      <a:pt x="56784" y="282352"/>
                    </a:cubicBezTo>
                    <a:cubicBezTo>
                      <a:pt x="34152" y="242919"/>
                      <a:pt x="-25512" y="197313"/>
                      <a:pt x="12207" y="150336"/>
                    </a:cubicBezTo>
                    <a:cubicBezTo>
                      <a:pt x="12892" y="149650"/>
                      <a:pt x="13236" y="148964"/>
                      <a:pt x="13921" y="148621"/>
                    </a:cubicBezTo>
                    <a:cubicBezTo>
                      <a:pt x="15979" y="146221"/>
                      <a:pt x="18379" y="144164"/>
                      <a:pt x="20779" y="142106"/>
                    </a:cubicBezTo>
                    <a:cubicBezTo>
                      <a:pt x="36210" y="129419"/>
                      <a:pt x="55412" y="127019"/>
                      <a:pt x="74614" y="123932"/>
                    </a:cubicBezTo>
                    <a:cubicBezTo>
                      <a:pt x="78043" y="123590"/>
                      <a:pt x="81472" y="122904"/>
                      <a:pt x="84901" y="122218"/>
                    </a:cubicBezTo>
                    <a:cubicBezTo>
                      <a:pt x="95188" y="120161"/>
                      <a:pt x="105133" y="117417"/>
                      <a:pt x="114048" y="112274"/>
                    </a:cubicBezTo>
                    <a:cubicBezTo>
                      <a:pt x="118849" y="109531"/>
                      <a:pt x="123306" y="106445"/>
                      <a:pt x="127421" y="102673"/>
                    </a:cubicBezTo>
                    <a:cubicBezTo>
                      <a:pt x="129822" y="100615"/>
                      <a:pt x="132222" y="98558"/>
                      <a:pt x="134279" y="96158"/>
                    </a:cubicBezTo>
                    <a:cubicBezTo>
                      <a:pt x="145938" y="84499"/>
                      <a:pt x="155196" y="70440"/>
                      <a:pt x="164454" y="55695"/>
                    </a:cubicBezTo>
                    <a:cubicBezTo>
                      <a:pt x="166169" y="52952"/>
                      <a:pt x="167883" y="50552"/>
                      <a:pt x="169255" y="47809"/>
                    </a:cubicBezTo>
                    <a:cubicBezTo>
                      <a:pt x="173713" y="40608"/>
                      <a:pt x="178170" y="33750"/>
                      <a:pt x="182971" y="26892"/>
                    </a:cubicBezTo>
                    <a:cubicBezTo>
                      <a:pt x="184000" y="25520"/>
                      <a:pt x="185028" y="23806"/>
                      <a:pt x="186057" y="22434"/>
                    </a:cubicBezTo>
                    <a:cubicBezTo>
                      <a:pt x="186743" y="21405"/>
                      <a:pt x="187429" y="20377"/>
                      <a:pt x="188457" y="19348"/>
                    </a:cubicBezTo>
                    <a:cubicBezTo>
                      <a:pt x="194973" y="10775"/>
                      <a:pt x="202516" y="2546"/>
                      <a:pt x="212803" y="488"/>
                    </a:cubicBezTo>
                    <a:cubicBezTo>
                      <a:pt x="221719" y="-1226"/>
                      <a:pt x="230634" y="1860"/>
                      <a:pt x="238864" y="5289"/>
                    </a:cubicBezTo>
                    <a:cubicBezTo>
                      <a:pt x="304701" y="31007"/>
                      <a:pt x="357164" y="70783"/>
                      <a:pt x="419229" y="102673"/>
                    </a:cubicBezTo>
                    <a:cubicBezTo>
                      <a:pt x="492952" y="141077"/>
                      <a:pt x="564961" y="191484"/>
                      <a:pt x="609538" y="263493"/>
                    </a:cubicBezTo>
                    <a:cubicBezTo>
                      <a:pt x="647257" y="324529"/>
                      <a:pt x="661659" y="396195"/>
                      <a:pt x="677433" y="466832"/>
                    </a:cubicBezTo>
                    <a:cubicBezTo>
                      <a:pt x="677433" y="466832"/>
                      <a:pt x="677433" y="466832"/>
                      <a:pt x="677433" y="466832"/>
                    </a:cubicBezTo>
                    <a:cubicBezTo>
                      <a:pt x="678804" y="473348"/>
                      <a:pt x="680176" y="479863"/>
                      <a:pt x="681891" y="486721"/>
                    </a:cubicBezTo>
                    <a:cubicBezTo>
                      <a:pt x="695949" y="547757"/>
                      <a:pt x="712752" y="607421"/>
                      <a:pt x="748070" y="658514"/>
                    </a:cubicBezTo>
                    <a:cubicBezTo>
                      <a:pt x="750471" y="661943"/>
                      <a:pt x="753214" y="665714"/>
                      <a:pt x="755957" y="670172"/>
                    </a:cubicBezTo>
                    <a:cubicBezTo>
                      <a:pt x="765215" y="683888"/>
                      <a:pt x="775845" y="701719"/>
                      <a:pt x="783732" y="719893"/>
                    </a:cubicBezTo>
                    <a:cubicBezTo>
                      <a:pt x="788875" y="732237"/>
                      <a:pt x="792990" y="744924"/>
                      <a:pt x="793676" y="756583"/>
                    </a:cubicBezTo>
                    <a:cubicBezTo>
                      <a:pt x="794019" y="761041"/>
                      <a:pt x="793676" y="765498"/>
                      <a:pt x="792990" y="769613"/>
                    </a:cubicBezTo>
                    <a:cubicBezTo>
                      <a:pt x="792990" y="770642"/>
                      <a:pt x="792647" y="771671"/>
                      <a:pt x="792304" y="772699"/>
                    </a:cubicBezTo>
                    <a:cubicBezTo>
                      <a:pt x="789904" y="778529"/>
                      <a:pt x="787846" y="782986"/>
                      <a:pt x="785103" y="78675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517" name="Google Shape;517;p2"/>
              <p:cNvGrpSpPr/>
              <p:nvPr/>
            </p:nvGrpSpPr>
            <p:grpSpPr>
              <a:xfrm>
                <a:off x="7344156" y="1838898"/>
                <a:ext cx="968464" cy="529838"/>
                <a:chOff x="7344156" y="1838898"/>
                <a:chExt cx="968464" cy="529838"/>
              </a:xfrm>
            </p:grpSpPr>
            <p:sp>
              <p:nvSpPr>
                <p:cNvPr id="518" name="Google Shape;518;p2"/>
                <p:cNvSpPr/>
                <p:nvPr/>
              </p:nvSpPr>
              <p:spPr>
                <a:xfrm>
                  <a:off x="7344409" y="1838898"/>
                  <a:ext cx="968211" cy="529838"/>
                </a:xfrm>
                <a:custGeom>
                  <a:rect b="b" l="l" r="r" t="t"/>
                  <a:pathLst>
                    <a:path extrusionOk="0" h="529838" w="968211">
                      <a:moveTo>
                        <a:pt x="944093" y="351890"/>
                      </a:moveTo>
                      <a:cubicBezTo>
                        <a:pt x="916661" y="377265"/>
                        <a:pt x="860768" y="401611"/>
                        <a:pt x="828193" y="424928"/>
                      </a:cubicBezTo>
                      <a:cubicBezTo>
                        <a:pt x="812762" y="435901"/>
                        <a:pt x="796989" y="446530"/>
                        <a:pt x="780873" y="456475"/>
                      </a:cubicBezTo>
                      <a:cubicBezTo>
                        <a:pt x="774700" y="460246"/>
                        <a:pt x="768528" y="464018"/>
                        <a:pt x="762356" y="467447"/>
                      </a:cubicBezTo>
                      <a:cubicBezTo>
                        <a:pt x="695148" y="506881"/>
                        <a:pt x="621081" y="535684"/>
                        <a:pt x="541871" y="528826"/>
                      </a:cubicBezTo>
                      <a:cubicBezTo>
                        <a:pt x="456489" y="521626"/>
                        <a:pt x="385166" y="477049"/>
                        <a:pt x="314872" y="430757"/>
                      </a:cubicBezTo>
                      <a:cubicBezTo>
                        <a:pt x="306985" y="425614"/>
                        <a:pt x="298755" y="420127"/>
                        <a:pt x="290526" y="414984"/>
                      </a:cubicBezTo>
                      <a:cubicBezTo>
                        <a:pt x="257264" y="393381"/>
                        <a:pt x="224003" y="372464"/>
                        <a:pt x="189027" y="355662"/>
                      </a:cubicBezTo>
                      <a:cubicBezTo>
                        <a:pt x="184227" y="353262"/>
                        <a:pt x="179426" y="351204"/>
                        <a:pt x="174625" y="349147"/>
                      </a:cubicBezTo>
                      <a:cubicBezTo>
                        <a:pt x="148222" y="337831"/>
                        <a:pt x="108789" y="337831"/>
                        <a:pt x="74499" y="332345"/>
                      </a:cubicBezTo>
                      <a:cubicBezTo>
                        <a:pt x="60783" y="330287"/>
                        <a:pt x="48095" y="327201"/>
                        <a:pt x="37123" y="322058"/>
                      </a:cubicBezTo>
                      <a:cubicBezTo>
                        <a:pt x="29578" y="318629"/>
                        <a:pt x="22720" y="314171"/>
                        <a:pt x="17577" y="307999"/>
                      </a:cubicBezTo>
                      <a:cubicBezTo>
                        <a:pt x="16891" y="307313"/>
                        <a:pt x="16206" y="306627"/>
                        <a:pt x="15862" y="305941"/>
                      </a:cubicBezTo>
                      <a:cubicBezTo>
                        <a:pt x="8662" y="297369"/>
                        <a:pt x="4204" y="289482"/>
                        <a:pt x="2146" y="282281"/>
                      </a:cubicBezTo>
                      <a:cubicBezTo>
                        <a:pt x="1118" y="278852"/>
                        <a:pt x="432" y="275423"/>
                        <a:pt x="89" y="272337"/>
                      </a:cubicBezTo>
                      <a:cubicBezTo>
                        <a:pt x="-254" y="268565"/>
                        <a:pt x="432" y="264793"/>
                        <a:pt x="1461" y="261364"/>
                      </a:cubicBezTo>
                      <a:cubicBezTo>
                        <a:pt x="2146" y="258278"/>
                        <a:pt x="3518" y="255192"/>
                        <a:pt x="5233" y="252449"/>
                      </a:cubicBezTo>
                      <a:cubicBezTo>
                        <a:pt x="7633" y="248677"/>
                        <a:pt x="10376" y="244905"/>
                        <a:pt x="14148" y="241476"/>
                      </a:cubicBezTo>
                      <a:cubicBezTo>
                        <a:pt x="17234" y="238390"/>
                        <a:pt x="20663" y="235647"/>
                        <a:pt x="24435" y="233247"/>
                      </a:cubicBezTo>
                      <a:cubicBezTo>
                        <a:pt x="50496" y="215416"/>
                        <a:pt x="91644" y="205815"/>
                        <a:pt x="115303" y="201014"/>
                      </a:cubicBezTo>
                      <a:cubicBezTo>
                        <a:pt x="252807" y="172553"/>
                        <a:pt x="352591" y="46366"/>
                        <a:pt x="488379" y="10705"/>
                      </a:cubicBezTo>
                      <a:cubicBezTo>
                        <a:pt x="608737" y="-21185"/>
                        <a:pt x="732867" y="23392"/>
                        <a:pt x="848081" y="75856"/>
                      </a:cubicBezTo>
                      <a:cubicBezTo>
                        <a:pt x="858025" y="80313"/>
                        <a:pt x="867626" y="84771"/>
                        <a:pt x="877228" y="89229"/>
                      </a:cubicBezTo>
                      <a:cubicBezTo>
                        <a:pt x="882714" y="91972"/>
                        <a:pt x="888200" y="94372"/>
                        <a:pt x="893687" y="97115"/>
                      </a:cubicBezTo>
                      <a:cubicBezTo>
                        <a:pt x="914947" y="107059"/>
                        <a:pt x="956437" y="141007"/>
                        <a:pt x="965696" y="163295"/>
                      </a:cubicBezTo>
                      <a:cubicBezTo>
                        <a:pt x="970839" y="175639"/>
                        <a:pt x="967410" y="187984"/>
                        <a:pt x="961581" y="200328"/>
                      </a:cubicBezTo>
                      <a:cubicBezTo>
                        <a:pt x="960209" y="203071"/>
                        <a:pt x="958838" y="205815"/>
                        <a:pt x="957466" y="208901"/>
                      </a:cubicBezTo>
                      <a:cubicBezTo>
                        <a:pt x="953351" y="217130"/>
                        <a:pt x="948894" y="225360"/>
                        <a:pt x="946493" y="233932"/>
                      </a:cubicBezTo>
                      <a:cubicBezTo>
                        <a:pt x="945465" y="237361"/>
                        <a:pt x="944436" y="240790"/>
                        <a:pt x="944093" y="243877"/>
                      </a:cubicBezTo>
                      <a:cubicBezTo>
                        <a:pt x="943750" y="245591"/>
                        <a:pt x="943750" y="247306"/>
                        <a:pt x="943750" y="248677"/>
                      </a:cubicBezTo>
                      <a:cubicBezTo>
                        <a:pt x="943064" y="278852"/>
                        <a:pt x="961238" y="298055"/>
                        <a:pt x="961924" y="318286"/>
                      </a:cubicBezTo>
                      <a:cubicBezTo>
                        <a:pt x="961924" y="321372"/>
                        <a:pt x="961581" y="324801"/>
                        <a:pt x="960552" y="327887"/>
                      </a:cubicBezTo>
                      <a:cubicBezTo>
                        <a:pt x="958152" y="335431"/>
                        <a:pt x="953008" y="343318"/>
                        <a:pt x="944093" y="35189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19" name="Google Shape;519;p2"/>
                <p:cNvSpPr/>
                <p:nvPr/>
              </p:nvSpPr>
              <p:spPr>
                <a:xfrm>
                  <a:off x="7358214" y="1903101"/>
                  <a:ext cx="863079" cy="180222"/>
                </a:xfrm>
                <a:custGeom>
                  <a:rect b="b" l="l" r="r" t="t"/>
                  <a:pathLst>
                    <a:path extrusionOk="0" h="180222" w="863079">
                      <a:moveTo>
                        <a:pt x="863080" y="25025"/>
                      </a:moveTo>
                      <a:cubicBezTo>
                        <a:pt x="845935" y="22282"/>
                        <a:pt x="828790" y="20224"/>
                        <a:pt x="811645" y="18167"/>
                      </a:cubicBezTo>
                      <a:cubicBezTo>
                        <a:pt x="728663" y="8223"/>
                        <a:pt x="643624" y="3765"/>
                        <a:pt x="561328" y="20567"/>
                      </a:cubicBezTo>
                      <a:cubicBezTo>
                        <a:pt x="483146" y="36684"/>
                        <a:pt x="409766" y="69602"/>
                        <a:pt x="336728" y="101149"/>
                      </a:cubicBezTo>
                      <a:cubicBezTo>
                        <a:pt x="231800" y="146412"/>
                        <a:pt x="114872" y="191674"/>
                        <a:pt x="0" y="177615"/>
                      </a:cubicBezTo>
                      <a:cubicBezTo>
                        <a:pt x="3086" y="174529"/>
                        <a:pt x="6515" y="171786"/>
                        <a:pt x="10287" y="169386"/>
                      </a:cubicBezTo>
                      <a:cubicBezTo>
                        <a:pt x="70637" y="174872"/>
                        <a:pt x="132017" y="164928"/>
                        <a:pt x="190310" y="147440"/>
                      </a:cubicBezTo>
                      <a:cubicBezTo>
                        <a:pt x="337071" y="103892"/>
                        <a:pt x="468059" y="15767"/>
                        <a:pt x="623735" y="2394"/>
                      </a:cubicBezTo>
                      <a:cubicBezTo>
                        <a:pt x="693687" y="-3436"/>
                        <a:pt x="764324" y="2051"/>
                        <a:pt x="833933" y="11652"/>
                      </a:cubicBezTo>
                      <a:cubicBezTo>
                        <a:pt x="843534" y="16110"/>
                        <a:pt x="853135" y="20567"/>
                        <a:pt x="863080" y="2502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0" name="Google Shape;520;p2"/>
                <p:cNvSpPr/>
                <p:nvPr/>
              </p:nvSpPr>
              <p:spPr>
                <a:xfrm>
                  <a:off x="7345184" y="2028078"/>
                  <a:ext cx="960462" cy="81189"/>
                </a:xfrm>
                <a:custGeom>
                  <a:rect b="b" l="l" r="r" t="t"/>
                  <a:pathLst>
                    <a:path extrusionOk="0" h="81189" w="960462">
                      <a:moveTo>
                        <a:pt x="960463" y="11148"/>
                      </a:moveTo>
                      <a:cubicBezTo>
                        <a:pt x="959091" y="13891"/>
                        <a:pt x="957719" y="16634"/>
                        <a:pt x="956348" y="19720"/>
                      </a:cubicBezTo>
                      <a:cubicBezTo>
                        <a:pt x="898741" y="10462"/>
                        <a:pt x="840448" y="7719"/>
                        <a:pt x="781812" y="9776"/>
                      </a:cubicBezTo>
                      <a:cubicBezTo>
                        <a:pt x="521208" y="18006"/>
                        <a:pt x="260947" y="109217"/>
                        <a:pt x="0" y="72527"/>
                      </a:cubicBezTo>
                      <a:cubicBezTo>
                        <a:pt x="686" y="69441"/>
                        <a:pt x="2057" y="66354"/>
                        <a:pt x="3772" y="63611"/>
                      </a:cubicBezTo>
                      <a:cubicBezTo>
                        <a:pt x="63779" y="71841"/>
                        <a:pt x="124815" y="73555"/>
                        <a:pt x="185509" y="70469"/>
                      </a:cubicBezTo>
                      <a:cubicBezTo>
                        <a:pt x="443369" y="57782"/>
                        <a:pt x="702945" y="-30686"/>
                        <a:pt x="960463" y="1114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1" name="Google Shape;521;p2"/>
                <p:cNvSpPr/>
                <p:nvPr/>
              </p:nvSpPr>
              <p:spPr>
                <a:xfrm>
                  <a:off x="7344156" y="2072830"/>
                  <a:ext cx="946404" cy="74251"/>
                </a:xfrm>
                <a:custGeom>
                  <a:rect b="b" l="l" r="r" t="t"/>
                  <a:pathLst>
                    <a:path extrusionOk="0" h="74251" w="946404">
                      <a:moveTo>
                        <a:pt x="944004" y="9944"/>
                      </a:moveTo>
                      <a:cubicBezTo>
                        <a:pt x="901827" y="22631"/>
                        <a:pt x="858965" y="32918"/>
                        <a:pt x="815416" y="40805"/>
                      </a:cubicBezTo>
                      <a:cubicBezTo>
                        <a:pt x="676885" y="66523"/>
                        <a:pt x="535610" y="71666"/>
                        <a:pt x="395364" y="72695"/>
                      </a:cubicBezTo>
                      <a:cubicBezTo>
                        <a:pt x="265405" y="73724"/>
                        <a:pt x="128930" y="81610"/>
                        <a:pt x="2057" y="48692"/>
                      </a:cubicBezTo>
                      <a:cubicBezTo>
                        <a:pt x="1029" y="45263"/>
                        <a:pt x="343" y="41834"/>
                        <a:pt x="0" y="38748"/>
                      </a:cubicBezTo>
                      <a:cubicBezTo>
                        <a:pt x="68237" y="56921"/>
                        <a:pt x="139217" y="62065"/>
                        <a:pt x="210198" y="63437"/>
                      </a:cubicBezTo>
                      <a:cubicBezTo>
                        <a:pt x="453657" y="68237"/>
                        <a:pt x="710489" y="70980"/>
                        <a:pt x="946404" y="0"/>
                      </a:cubicBezTo>
                      <a:cubicBezTo>
                        <a:pt x="945032" y="3086"/>
                        <a:pt x="944347" y="6515"/>
                        <a:pt x="944004" y="994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2" name="Google Shape;522;p2"/>
                <p:cNvSpPr/>
                <p:nvPr/>
              </p:nvSpPr>
              <p:spPr>
                <a:xfrm>
                  <a:off x="7360272" y="2144839"/>
                  <a:ext cx="945718" cy="69479"/>
                </a:xfrm>
                <a:custGeom>
                  <a:rect b="b" l="l" r="r" t="t"/>
                  <a:pathLst>
                    <a:path extrusionOk="0" h="69479" w="945718">
                      <a:moveTo>
                        <a:pt x="944347" y="22289"/>
                      </a:moveTo>
                      <a:cubicBezTo>
                        <a:pt x="914515" y="31890"/>
                        <a:pt x="884339" y="40119"/>
                        <a:pt x="853478" y="46292"/>
                      </a:cubicBezTo>
                      <a:cubicBezTo>
                        <a:pt x="776669" y="61379"/>
                        <a:pt x="698488" y="65494"/>
                        <a:pt x="620649" y="67551"/>
                      </a:cubicBezTo>
                      <a:cubicBezTo>
                        <a:pt x="544183" y="69609"/>
                        <a:pt x="467373" y="70295"/>
                        <a:pt x="390906" y="68237"/>
                      </a:cubicBezTo>
                      <a:cubicBezTo>
                        <a:pt x="318211" y="66180"/>
                        <a:pt x="245174" y="61036"/>
                        <a:pt x="173165" y="49721"/>
                      </a:cubicBezTo>
                      <a:cubicBezTo>
                        <a:pt x="134760" y="43891"/>
                        <a:pt x="96355" y="36347"/>
                        <a:pt x="58636" y="26403"/>
                      </a:cubicBezTo>
                      <a:cubicBezTo>
                        <a:pt x="46292" y="23317"/>
                        <a:pt x="33604" y="19888"/>
                        <a:pt x="21260" y="16116"/>
                      </a:cubicBezTo>
                      <a:cubicBezTo>
                        <a:pt x="13716" y="12687"/>
                        <a:pt x="6858" y="8230"/>
                        <a:pt x="1715" y="2057"/>
                      </a:cubicBezTo>
                      <a:cubicBezTo>
                        <a:pt x="1029" y="1372"/>
                        <a:pt x="343" y="686"/>
                        <a:pt x="0" y="0"/>
                      </a:cubicBezTo>
                      <a:cubicBezTo>
                        <a:pt x="63094" y="20574"/>
                        <a:pt x="127902" y="34633"/>
                        <a:pt x="193739" y="43548"/>
                      </a:cubicBezTo>
                      <a:cubicBezTo>
                        <a:pt x="345301" y="64465"/>
                        <a:pt x="500291" y="62408"/>
                        <a:pt x="652882" y="57264"/>
                      </a:cubicBezTo>
                      <a:cubicBezTo>
                        <a:pt x="727977" y="54521"/>
                        <a:pt x="803415" y="48692"/>
                        <a:pt x="876796" y="31890"/>
                      </a:cubicBezTo>
                      <a:cubicBezTo>
                        <a:pt x="900113" y="26403"/>
                        <a:pt x="923087" y="19888"/>
                        <a:pt x="945718" y="12344"/>
                      </a:cubicBezTo>
                      <a:cubicBezTo>
                        <a:pt x="945718" y="15773"/>
                        <a:pt x="945376" y="18860"/>
                        <a:pt x="944347" y="222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3" name="Google Shape;523;p2"/>
                <p:cNvSpPr/>
                <p:nvPr/>
              </p:nvSpPr>
              <p:spPr>
                <a:xfrm>
                  <a:off x="7634592" y="2253538"/>
                  <a:ext cx="490690" cy="57487"/>
                </a:xfrm>
                <a:custGeom>
                  <a:rect b="b" l="l" r="r" t="t"/>
                  <a:pathLst>
                    <a:path extrusionOk="0" h="57487" w="490690">
                      <a:moveTo>
                        <a:pt x="490690" y="41491"/>
                      </a:moveTo>
                      <a:cubicBezTo>
                        <a:pt x="484518" y="45263"/>
                        <a:pt x="478346" y="49035"/>
                        <a:pt x="472174" y="52464"/>
                      </a:cubicBezTo>
                      <a:cubicBezTo>
                        <a:pt x="322326" y="65494"/>
                        <a:pt x="170422" y="53150"/>
                        <a:pt x="24346" y="15773"/>
                      </a:cubicBezTo>
                      <a:cubicBezTo>
                        <a:pt x="16459" y="10630"/>
                        <a:pt x="8230" y="5144"/>
                        <a:pt x="0" y="0"/>
                      </a:cubicBezTo>
                      <a:cubicBezTo>
                        <a:pt x="29833" y="8573"/>
                        <a:pt x="59665" y="15773"/>
                        <a:pt x="90183" y="21945"/>
                      </a:cubicBezTo>
                      <a:cubicBezTo>
                        <a:pt x="221857" y="49035"/>
                        <a:pt x="357302" y="55207"/>
                        <a:pt x="490690" y="4149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524" name="Google Shape;524;p2"/>
              <p:cNvSpPr/>
              <p:nvPr/>
            </p:nvSpPr>
            <p:spPr>
              <a:xfrm>
                <a:off x="6474904" y="2035023"/>
                <a:ext cx="879538" cy="586904"/>
              </a:xfrm>
              <a:custGeom>
                <a:rect b="b" l="l" r="r" t="t"/>
                <a:pathLst>
                  <a:path extrusionOk="0" h="586904" w="879538">
                    <a:moveTo>
                      <a:pt x="869937" y="82042"/>
                    </a:moveTo>
                    <a:cubicBezTo>
                      <a:pt x="868566" y="84099"/>
                      <a:pt x="866851" y="86499"/>
                      <a:pt x="865137" y="88557"/>
                    </a:cubicBezTo>
                    <a:cubicBezTo>
                      <a:pt x="861365" y="93014"/>
                      <a:pt x="856907" y="97472"/>
                      <a:pt x="852449" y="101587"/>
                    </a:cubicBezTo>
                    <a:cubicBezTo>
                      <a:pt x="845249" y="108102"/>
                      <a:pt x="837019" y="114274"/>
                      <a:pt x="828104" y="120446"/>
                    </a:cubicBezTo>
                    <a:cubicBezTo>
                      <a:pt x="827418" y="120789"/>
                      <a:pt x="826732" y="121475"/>
                      <a:pt x="826046" y="121818"/>
                    </a:cubicBezTo>
                    <a:cubicBezTo>
                      <a:pt x="821931" y="124904"/>
                      <a:pt x="817474" y="127647"/>
                      <a:pt x="813016" y="130733"/>
                    </a:cubicBezTo>
                    <a:cubicBezTo>
                      <a:pt x="792442" y="144792"/>
                      <a:pt x="772211" y="158165"/>
                      <a:pt x="760209" y="173939"/>
                    </a:cubicBezTo>
                    <a:cubicBezTo>
                      <a:pt x="741007" y="198628"/>
                      <a:pt x="724548" y="225374"/>
                      <a:pt x="708774" y="252806"/>
                    </a:cubicBezTo>
                    <a:cubicBezTo>
                      <a:pt x="708774" y="252806"/>
                      <a:pt x="708774" y="252806"/>
                      <a:pt x="708774" y="252806"/>
                    </a:cubicBezTo>
                    <a:cubicBezTo>
                      <a:pt x="702602" y="263779"/>
                      <a:pt x="696773" y="274409"/>
                      <a:pt x="690601" y="285381"/>
                    </a:cubicBezTo>
                    <a:cubicBezTo>
                      <a:pt x="645681" y="368363"/>
                      <a:pt x="603847" y="454088"/>
                      <a:pt x="523265" y="507238"/>
                    </a:cubicBezTo>
                    <a:cubicBezTo>
                      <a:pt x="464972" y="545642"/>
                      <a:pt x="398107" y="545985"/>
                      <a:pt x="335699" y="571360"/>
                    </a:cubicBezTo>
                    <a:cubicBezTo>
                      <a:pt x="258890" y="602564"/>
                      <a:pt x="234201" y="581304"/>
                      <a:pt x="158077" y="555587"/>
                    </a:cubicBezTo>
                    <a:cubicBezTo>
                      <a:pt x="148133" y="552158"/>
                      <a:pt x="138875" y="552158"/>
                      <a:pt x="129273" y="551472"/>
                    </a:cubicBezTo>
                    <a:cubicBezTo>
                      <a:pt x="129273" y="551472"/>
                      <a:pt x="129273" y="551472"/>
                      <a:pt x="129273" y="551472"/>
                    </a:cubicBezTo>
                    <a:cubicBezTo>
                      <a:pt x="122072" y="550786"/>
                      <a:pt x="115214" y="549757"/>
                      <a:pt x="108356" y="546671"/>
                    </a:cubicBezTo>
                    <a:cubicBezTo>
                      <a:pt x="105270" y="545300"/>
                      <a:pt x="101841" y="543242"/>
                      <a:pt x="98755" y="540842"/>
                    </a:cubicBezTo>
                    <a:cubicBezTo>
                      <a:pt x="82982" y="528155"/>
                      <a:pt x="76467" y="514439"/>
                      <a:pt x="74409" y="499694"/>
                    </a:cubicBezTo>
                    <a:cubicBezTo>
                      <a:pt x="74066" y="496608"/>
                      <a:pt x="73724" y="493865"/>
                      <a:pt x="73724" y="490778"/>
                    </a:cubicBezTo>
                    <a:cubicBezTo>
                      <a:pt x="73038" y="467461"/>
                      <a:pt x="80239" y="442772"/>
                      <a:pt x="76467" y="419112"/>
                    </a:cubicBezTo>
                    <a:cubicBezTo>
                      <a:pt x="76124" y="417741"/>
                      <a:pt x="75781" y="416026"/>
                      <a:pt x="75781" y="414655"/>
                    </a:cubicBezTo>
                    <a:cubicBezTo>
                      <a:pt x="75438" y="413283"/>
                      <a:pt x="75095" y="411569"/>
                      <a:pt x="74409" y="410197"/>
                    </a:cubicBezTo>
                    <a:cubicBezTo>
                      <a:pt x="71666" y="402996"/>
                      <a:pt x="67208" y="396138"/>
                      <a:pt x="62751" y="389623"/>
                    </a:cubicBezTo>
                    <a:cubicBezTo>
                      <a:pt x="57950" y="382422"/>
                      <a:pt x="53150" y="374878"/>
                      <a:pt x="48349" y="367677"/>
                    </a:cubicBezTo>
                    <a:cubicBezTo>
                      <a:pt x="46634" y="364934"/>
                      <a:pt x="45263" y="362534"/>
                      <a:pt x="43548" y="359791"/>
                    </a:cubicBezTo>
                    <a:cubicBezTo>
                      <a:pt x="35662" y="346760"/>
                      <a:pt x="28118" y="333387"/>
                      <a:pt x="20574" y="319671"/>
                    </a:cubicBezTo>
                    <a:cubicBezTo>
                      <a:pt x="19202" y="316928"/>
                      <a:pt x="17831" y="314185"/>
                      <a:pt x="16116" y="311442"/>
                    </a:cubicBezTo>
                    <a:cubicBezTo>
                      <a:pt x="13373" y="305955"/>
                      <a:pt x="10630" y="300812"/>
                      <a:pt x="7887" y="295325"/>
                    </a:cubicBezTo>
                    <a:cubicBezTo>
                      <a:pt x="2743" y="285038"/>
                      <a:pt x="343" y="274409"/>
                      <a:pt x="0" y="263436"/>
                    </a:cubicBezTo>
                    <a:cubicBezTo>
                      <a:pt x="0" y="258978"/>
                      <a:pt x="0" y="254520"/>
                      <a:pt x="686" y="250063"/>
                    </a:cubicBezTo>
                    <a:cubicBezTo>
                      <a:pt x="8230" y="192112"/>
                      <a:pt x="73381" y="135191"/>
                      <a:pt x="119672" y="112903"/>
                    </a:cubicBezTo>
                    <a:cubicBezTo>
                      <a:pt x="182766" y="82727"/>
                      <a:pt x="254089" y="43637"/>
                      <a:pt x="321983" y="26835"/>
                    </a:cubicBezTo>
                    <a:cubicBezTo>
                      <a:pt x="393306" y="9347"/>
                      <a:pt x="468059" y="18262"/>
                      <a:pt x="541782" y="24777"/>
                    </a:cubicBezTo>
                    <a:cubicBezTo>
                      <a:pt x="567157" y="27178"/>
                      <a:pt x="592531" y="28892"/>
                      <a:pt x="617906" y="29578"/>
                    </a:cubicBezTo>
                    <a:cubicBezTo>
                      <a:pt x="639851" y="30264"/>
                      <a:pt x="661797" y="29578"/>
                      <a:pt x="683400" y="26835"/>
                    </a:cubicBezTo>
                    <a:cubicBezTo>
                      <a:pt x="683400" y="26835"/>
                      <a:pt x="683400" y="26835"/>
                      <a:pt x="683400" y="26835"/>
                    </a:cubicBezTo>
                    <a:cubicBezTo>
                      <a:pt x="697116" y="25463"/>
                      <a:pt x="710489" y="23063"/>
                      <a:pt x="723862" y="19977"/>
                    </a:cubicBezTo>
                    <a:cubicBezTo>
                      <a:pt x="728663" y="18948"/>
                      <a:pt x="733120" y="17576"/>
                      <a:pt x="737921" y="16205"/>
                    </a:cubicBezTo>
                    <a:cubicBezTo>
                      <a:pt x="738264" y="16205"/>
                      <a:pt x="738264" y="16205"/>
                      <a:pt x="738607" y="16205"/>
                    </a:cubicBezTo>
                    <a:lnTo>
                      <a:pt x="738607" y="16205"/>
                    </a:lnTo>
                    <a:cubicBezTo>
                      <a:pt x="739292" y="16205"/>
                      <a:pt x="739978" y="15862"/>
                      <a:pt x="740664" y="15519"/>
                    </a:cubicBezTo>
                    <a:cubicBezTo>
                      <a:pt x="763638" y="8661"/>
                      <a:pt x="803758" y="-2312"/>
                      <a:pt x="834962" y="431"/>
                    </a:cubicBezTo>
                    <a:cubicBezTo>
                      <a:pt x="851421" y="1803"/>
                      <a:pt x="865137" y="6946"/>
                      <a:pt x="873023" y="18262"/>
                    </a:cubicBezTo>
                    <a:cubicBezTo>
                      <a:pt x="875081" y="21348"/>
                      <a:pt x="876795" y="24777"/>
                      <a:pt x="877824" y="28549"/>
                    </a:cubicBezTo>
                    <a:cubicBezTo>
                      <a:pt x="878167" y="29578"/>
                      <a:pt x="878510" y="30607"/>
                      <a:pt x="878510" y="31635"/>
                    </a:cubicBezTo>
                    <a:cubicBezTo>
                      <a:pt x="878510" y="31978"/>
                      <a:pt x="878510" y="31978"/>
                      <a:pt x="878510" y="32321"/>
                    </a:cubicBezTo>
                    <a:cubicBezTo>
                      <a:pt x="879196" y="35064"/>
                      <a:pt x="879539" y="37807"/>
                      <a:pt x="879539" y="40894"/>
                    </a:cubicBezTo>
                    <a:cubicBezTo>
                      <a:pt x="879539" y="42265"/>
                      <a:pt x="879539" y="43980"/>
                      <a:pt x="879539" y="45694"/>
                    </a:cubicBezTo>
                    <a:cubicBezTo>
                      <a:pt x="879539" y="46380"/>
                      <a:pt x="879539" y="47409"/>
                      <a:pt x="879539" y="48094"/>
                    </a:cubicBezTo>
                    <a:cubicBezTo>
                      <a:pt x="879539" y="49466"/>
                      <a:pt x="879196" y="50838"/>
                      <a:pt x="879196" y="52552"/>
                    </a:cubicBezTo>
                    <a:cubicBezTo>
                      <a:pt x="879196" y="53924"/>
                      <a:pt x="878853" y="55295"/>
                      <a:pt x="878510" y="57010"/>
                    </a:cubicBezTo>
                    <a:cubicBezTo>
                      <a:pt x="878510" y="57010"/>
                      <a:pt x="878510" y="57010"/>
                      <a:pt x="878510" y="57010"/>
                    </a:cubicBezTo>
                    <a:cubicBezTo>
                      <a:pt x="878510" y="58039"/>
                      <a:pt x="878167" y="58724"/>
                      <a:pt x="878167" y="59753"/>
                    </a:cubicBezTo>
                    <a:cubicBezTo>
                      <a:pt x="878167" y="59753"/>
                      <a:pt x="878167" y="59753"/>
                      <a:pt x="878167" y="59753"/>
                    </a:cubicBezTo>
                    <a:cubicBezTo>
                      <a:pt x="878167" y="60439"/>
                      <a:pt x="877824" y="61468"/>
                      <a:pt x="877481" y="62496"/>
                    </a:cubicBezTo>
                    <a:cubicBezTo>
                      <a:pt x="877481" y="62839"/>
                      <a:pt x="877481" y="62839"/>
                      <a:pt x="877481" y="63182"/>
                    </a:cubicBezTo>
                    <a:cubicBezTo>
                      <a:pt x="877138" y="69697"/>
                      <a:pt x="874052" y="75869"/>
                      <a:pt x="869937" y="8204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5" name="Google Shape;525;p2"/>
              <p:cNvSpPr/>
              <p:nvPr/>
            </p:nvSpPr>
            <p:spPr>
              <a:xfrm>
                <a:off x="6475933" y="2060143"/>
                <a:ext cx="617905" cy="238315"/>
              </a:xfrm>
              <a:custGeom>
                <a:rect b="b" l="l" r="r" t="t"/>
                <a:pathLst>
                  <a:path extrusionOk="0" h="238315" w="617905">
                    <a:moveTo>
                      <a:pt x="541782" y="0"/>
                    </a:moveTo>
                    <a:cubicBezTo>
                      <a:pt x="567156" y="2400"/>
                      <a:pt x="592531" y="4115"/>
                      <a:pt x="617906" y="4801"/>
                    </a:cubicBezTo>
                    <a:cubicBezTo>
                      <a:pt x="389877" y="17831"/>
                      <a:pt x="155676" y="71323"/>
                      <a:pt x="0" y="238316"/>
                    </a:cubicBezTo>
                    <a:cubicBezTo>
                      <a:pt x="0" y="233858"/>
                      <a:pt x="0" y="229400"/>
                      <a:pt x="686" y="224943"/>
                    </a:cubicBezTo>
                    <a:cubicBezTo>
                      <a:pt x="34290" y="190653"/>
                      <a:pt x="72009" y="160477"/>
                      <a:pt x="112814" y="134417"/>
                    </a:cubicBezTo>
                    <a:cubicBezTo>
                      <a:pt x="241401" y="52121"/>
                      <a:pt x="391249" y="14059"/>
                      <a:pt x="541782"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6" name="Google Shape;526;p2"/>
              <p:cNvSpPr/>
              <p:nvPr/>
            </p:nvSpPr>
            <p:spPr>
              <a:xfrm>
                <a:off x="7159332" y="2051570"/>
                <a:ext cx="194424" cy="12001"/>
              </a:xfrm>
              <a:custGeom>
                <a:rect b="b" l="l" r="r" t="t"/>
                <a:pathLst>
                  <a:path extrusionOk="0" h="12001" w="194424">
                    <a:moveTo>
                      <a:pt x="194425" y="12002"/>
                    </a:moveTo>
                    <a:cubicBezTo>
                      <a:pt x="178651" y="11659"/>
                      <a:pt x="163220" y="11316"/>
                      <a:pt x="147447" y="10973"/>
                    </a:cubicBezTo>
                    <a:cubicBezTo>
                      <a:pt x="137846" y="10630"/>
                      <a:pt x="127902" y="10630"/>
                      <a:pt x="117958" y="10287"/>
                    </a:cubicBezTo>
                    <a:cubicBezTo>
                      <a:pt x="95326" y="9944"/>
                      <a:pt x="72009" y="9601"/>
                      <a:pt x="49035" y="9944"/>
                    </a:cubicBezTo>
                    <a:cubicBezTo>
                      <a:pt x="48006" y="9944"/>
                      <a:pt x="46634" y="9944"/>
                      <a:pt x="45606" y="9944"/>
                    </a:cubicBezTo>
                    <a:cubicBezTo>
                      <a:pt x="30518" y="9944"/>
                      <a:pt x="15088" y="10287"/>
                      <a:pt x="0" y="10630"/>
                    </a:cubicBezTo>
                    <a:cubicBezTo>
                      <a:pt x="13716" y="9258"/>
                      <a:pt x="27089" y="6858"/>
                      <a:pt x="40462" y="3772"/>
                    </a:cubicBezTo>
                    <a:cubicBezTo>
                      <a:pt x="38748" y="2400"/>
                      <a:pt x="37033" y="1372"/>
                      <a:pt x="35319" y="0"/>
                    </a:cubicBezTo>
                    <a:cubicBezTo>
                      <a:pt x="41834" y="0"/>
                      <a:pt x="48006" y="0"/>
                      <a:pt x="54521" y="0"/>
                    </a:cubicBezTo>
                    <a:cubicBezTo>
                      <a:pt x="54864" y="0"/>
                      <a:pt x="54864" y="0"/>
                      <a:pt x="54864" y="0"/>
                    </a:cubicBezTo>
                    <a:cubicBezTo>
                      <a:pt x="86068" y="0"/>
                      <a:pt x="117272" y="343"/>
                      <a:pt x="148476" y="686"/>
                    </a:cubicBezTo>
                    <a:cubicBezTo>
                      <a:pt x="162192" y="1029"/>
                      <a:pt x="175565" y="1372"/>
                      <a:pt x="189281" y="1715"/>
                    </a:cubicBezTo>
                    <a:cubicBezTo>
                      <a:pt x="191681" y="4801"/>
                      <a:pt x="193396" y="8230"/>
                      <a:pt x="194425" y="1200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7" name="Google Shape;527;p2"/>
              <p:cNvSpPr/>
              <p:nvPr/>
            </p:nvSpPr>
            <p:spPr>
              <a:xfrm>
                <a:off x="6491706" y="2066658"/>
                <a:ext cx="863765" cy="287692"/>
              </a:xfrm>
              <a:custGeom>
                <a:rect b="b" l="l" r="r" t="t"/>
                <a:pathLst>
                  <a:path extrusionOk="0" h="287692" w="863765">
                    <a:moveTo>
                      <a:pt x="863765" y="9258"/>
                    </a:moveTo>
                    <a:cubicBezTo>
                      <a:pt x="828104" y="18516"/>
                      <a:pt x="792442" y="27775"/>
                      <a:pt x="756780" y="37033"/>
                    </a:cubicBezTo>
                    <a:cubicBezTo>
                      <a:pt x="600418" y="77838"/>
                      <a:pt x="443369" y="116586"/>
                      <a:pt x="287693" y="159449"/>
                    </a:cubicBezTo>
                    <a:cubicBezTo>
                      <a:pt x="188252" y="186881"/>
                      <a:pt x="84353" y="221856"/>
                      <a:pt x="4457" y="287693"/>
                    </a:cubicBezTo>
                    <a:cubicBezTo>
                      <a:pt x="3086" y="284950"/>
                      <a:pt x="1715" y="282207"/>
                      <a:pt x="0" y="279464"/>
                    </a:cubicBezTo>
                    <a:cubicBezTo>
                      <a:pt x="30518" y="254775"/>
                      <a:pt x="64465" y="233858"/>
                      <a:pt x="100469" y="216370"/>
                    </a:cubicBezTo>
                    <a:cubicBezTo>
                      <a:pt x="159791" y="187566"/>
                      <a:pt x="222885" y="168021"/>
                      <a:pt x="286322" y="150533"/>
                    </a:cubicBezTo>
                    <a:cubicBezTo>
                      <a:pt x="366217" y="128588"/>
                      <a:pt x="446456" y="108356"/>
                      <a:pt x="527037" y="87440"/>
                    </a:cubicBezTo>
                    <a:cubicBezTo>
                      <a:pt x="638822" y="58293"/>
                      <a:pt x="750951" y="29147"/>
                      <a:pt x="862736" y="0"/>
                    </a:cubicBezTo>
                    <a:cubicBezTo>
                      <a:pt x="863422" y="3086"/>
                      <a:pt x="863765" y="6172"/>
                      <a:pt x="863765" y="925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8" name="Google Shape;528;p2"/>
              <p:cNvSpPr/>
              <p:nvPr/>
            </p:nvSpPr>
            <p:spPr>
              <a:xfrm>
                <a:off x="6519481" y="2087918"/>
                <a:ext cx="835990" cy="314782"/>
              </a:xfrm>
              <a:custGeom>
                <a:rect b="b" l="l" r="r" t="t"/>
                <a:pathLst>
                  <a:path extrusionOk="0" h="314782" w="835990">
                    <a:moveTo>
                      <a:pt x="833933" y="9601"/>
                    </a:moveTo>
                    <a:cubicBezTo>
                      <a:pt x="832904" y="9944"/>
                      <a:pt x="831875" y="10287"/>
                      <a:pt x="831190" y="10287"/>
                    </a:cubicBezTo>
                    <a:cubicBezTo>
                      <a:pt x="825017" y="12002"/>
                      <a:pt x="819188" y="13716"/>
                      <a:pt x="813359" y="15431"/>
                    </a:cubicBezTo>
                    <a:cubicBezTo>
                      <a:pt x="783184" y="24003"/>
                      <a:pt x="753008" y="32232"/>
                      <a:pt x="723176" y="40805"/>
                    </a:cubicBezTo>
                    <a:cubicBezTo>
                      <a:pt x="579844" y="80924"/>
                      <a:pt x="434454" y="117272"/>
                      <a:pt x="293865" y="166649"/>
                    </a:cubicBezTo>
                    <a:cubicBezTo>
                      <a:pt x="190995" y="202654"/>
                      <a:pt x="90869" y="248603"/>
                      <a:pt x="4801" y="314782"/>
                    </a:cubicBezTo>
                    <a:cubicBezTo>
                      <a:pt x="3086" y="312039"/>
                      <a:pt x="1715" y="309639"/>
                      <a:pt x="0" y="306896"/>
                    </a:cubicBezTo>
                    <a:cubicBezTo>
                      <a:pt x="38405" y="277406"/>
                      <a:pt x="79553" y="251688"/>
                      <a:pt x="122758" y="229400"/>
                    </a:cubicBezTo>
                    <a:cubicBezTo>
                      <a:pt x="242773" y="167335"/>
                      <a:pt x="373418" y="129616"/>
                      <a:pt x="503034" y="93269"/>
                    </a:cubicBezTo>
                    <a:cubicBezTo>
                      <a:pt x="611048" y="62751"/>
                      <a:pt x="719061" y="32576"/>
                      <a:pt x="826732" y="2400"/>
                    </a:cubicBezTo>
                    <a:cubicBezTo>
                      <a:pt x="828446" y="1715"/>
                      <a:pt x="830504" y="1371"/>
                      <a:pt x="832218" y="1029"/>
                    </a:cubicBezTo>
                    <a:cubicBezTo>
                      <a:pt x="833590" y="686"/>
                      <a:pt x="834962" y="343"/>
                      <a:pt x="835990" y="0"/>
                    </a:cubicBezTo>
                    <a:cubicBezTo>
                      <a:pt x="835990" y="1371"/>
                      <a:pt x="835647" y="2743"/>
                      <a:pt x="835304" y="4458"/>
                    </a:cubicBezTo>
                    <a:cubicBezTo>
                      <a:pt x="835304" y="4458"/>
                      <a:pt x="835304" y="4458"/>
                      <a:pt x="835304" y="4458"/>
                    </a:cubicBezTo>
                    <a:cubicBezTo>
                      <a:pt x="835647" y="5144"/>
                      <a:pt x="835304" y="6172"/>
                      <a:pt x="834962" y="7201"/>
                    </a:cubicBezTo>
                    <a:cubicBezTo>
                      <a:pt x="834962" y="7201"/>
                      <a:pt x="834962" y="7201"/>
                      <a:pt x="834962" y="7201"/>
                    </a:cubicBezTo>
                    <a:cubicBezTo>
                      <a:pt x="834619" y="7544"/>
                      <a:pt x="834276" y="8573"/>
                      <a:pt x="833933" y="960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9" name="Google Shape;529;p2"/>
              <p:cNvSpPr/>
              <p:nvPr/>
            </p:nvSpPr>
            <p:spPr>
              <a:xfrm>
                <a:off x="6549656" y="2123579"/>
                <a:ext cx="790384" cy="330555"/>
              </a:xfrm>
              <a:custGeom>
                <a:rect b="b" l="l" r="r" t="t"/>
                <a:pathLst>
                  <a:path extrusionOk="0" h="330555" w="790384">
                    <a:moveTo>
                      <a:pt x="790385" y="0"/>
                    </a:moveTo>
                    <a:cubicBezTo>
                      <a:pt x="780440" y="12002"/>
                      <a:pt x="766038" y="22974"/>
                      <a:pt x="751294" y="33604"/>
                    </a:cubicBezTo>
                    <a:cubicBezTo>
                      <a:pt x="742035" y="39091"/>
                      <a:pt x="732434" y="43891"/>
                      <a:pt x="722833" y="49035"/>
                    </a:cubicBezTo>
                    <a:cubicBezTo>
                      <a:pt x="713918" y="53835"/>
                      <a:pt x="704660" y="58293"/>
                      <a:pt x="695744" y="62751"/>
                    </a:cubicBezTo>
                    <a:cubicBezTo>
                      <a:pt x="693344" y="63780"/>
                      <a:pt x="691286" y="65151"/>
                      <a:pt x="688886" y="66180"/>
                    </a:cubicBezTo>
                    <a:cubicBezTo>
                      <a:pt x="468401" y="175222"/>
                      <a:pt x="227685" y="234201"/>
                      <a:pt x="2057" y="330556"/>
                    </a:cubicBezTo>
                    <a:cubicBezTo>
                      <a:pt x="1715" y="329184"/>
                      <a:pt x="1371" y="327470"/>
                      <a:pt x="1371" y="326098"/>
                    </a:cubicBezTo>
                    <a:cubicBezTo>
                      <a:pt x="1028" y="324726"/>
                      <a:pt x="686" y="323012"/>
                      <a:pt x="0" y="321640"/>
                    </a:cubicBezTo>
                    <a:cubicBezTo>
                      <a:pt x="45948" y="301752"/>
                      <a:pt x="92583" y="283578"/>
                      <a:pt x="139560" y="266433"/>
                    </a:cubicBezTo>
                    <a:cubicBezTo>
                      <a:pt x="332956" y="195110"/>
                      <a:pt x="535610" y="137160"/>
                      <a:pt x="718376" y="40805"/>
                    </a:cubicBezTo>
                    <a:cubicBezTo>
                      <a:pt x="729691" y="34976"/>
                      <a:pt x="740664" y="28804"/>
                      <a:pt x="751637" y="22632"/>
                    </a:cubicBezTo>
                    <a:cubicBezTo>
                      <a:pt x="765010" y="15088"/>
                      <a:pt x="777697" y="7544"/>
                      <a:pt x="790385"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0" name="Google Shape;530;p2"/>
              <p:cNvSpPr/>
              <p:nvPr/>
            </p:nvSpPr>
            <p:spPr>
              <a:xfrm>
                <a:off x="6548970" y="2088261"/>
                <a:ext cx="805815" cy="446455"/>
              </a:xfrm>
              <a:custGeom>
                <a:rect b="b" l="l" r="r" t="t"/>
                <a:pathLst>
                  <a:path extrusionOk="0" h="446455" w="805815">
                    <a:moveTo>
                      <a:pt x="805129" y="6515"/>
                    </a:moveTo>
                    <a:cubicBezTo>
                      <a:pt x="805129" y="6515"/>
                      <a:pt x="805129" y="6515"/>
                      <a:pt x="805129" y="6515"/>
                    </a:cubicBezTo>
                    <a:cubicBezTo>
                      <a:pt x="804787" y="6858"/>
                      <a:pt x="804787" y="6858"/>
                      <a:pt x="804443" y="7201"/>
                    </a:cubicBezTo>
                    <a:cubicBezTo>
                      <a:pt x="803415" y="8230"/>
                      <a:pt x="802729" y="9258"/>
                      <a:pt x="801358" y="9944"/>
                    </a:cubicBezTo>
                    <a:cubicBezTo>
                      <a:pt x="785241" y="26060"/>
                      <a:pt x="769125" y="42177"/>
                      <a:pt x="752323" y="57607"/>
                    </a:cubicBezTo>
                    <a:cubicBezTo>
                      <a:pt x="742721" y="66523"/>
                      <a:pt x="733120" y="75438"/>
                      <a:pt x="723519" y="84010"/>
                    </a:cubicBezTo>
                    <a:cubicBezTo>
                      <a:pt x="695401" y="109042"/>
                      <a:pt x="666598" y="132702"/>
                      <a:pt x="636766" y="155677"/>
                    </a:cubicBezTo>
                    <a:cubicBezTo>
                      <a:pt x="449542" y="298666"/>
                      <a:pt x="230772" y="398793"/>
                      <a:pt x="686" y="446456"/>
                    </a:cubicBezTo>
                    <a:cubicBezTo>
                      <a:pt x="343" y="443370"/>
                      <a:pt x="0" y="440627"/>
                      <a:pt x="0" y="437540"/>
                    </a:cubicBezTo>
                    <a:cubicBezTo>
                      <a:pt x="44234" y="428282"/>
                      <a:pt x="88126" y="417309"/>
                      <a:pt x="131674" y="404279"/>
                    </a:cubicBezTo>
                    <a:cubicBezTo>
                      <a:pt x="336042" y="342557"/>
                      <a:pt x="527038" y="239001"/>
                      <a:pt x="689915" y="101155"/>
                    </a:cubicBezTo>
                    <a:cubicBezTo>
                      <a:pt x="699859" y="92926"/>
                      <a:pt x="709803" y="84353"/>
                      <a:pt x="719404" y="75781"/>
                    </a:cubicBezTo>
                    <a:cubicBezTo>
                      <a:pt x="741693" y="56236"/>
                      <a:pt x="762953" y="36004"/>
                      <a:pt x="783869" y="14745"/>
                    </a:cubicBezTo>
                    <a:cubicBezTo>
                      <a:pt x="788327" y="10630"/>
                      <a:pt x="792442" y="6172"/>
                      <a:pt x="796900" y="1714"/>
                    </a:cubicBezTo>
                    <a:cubicBezTo>
                      <a:pt x="796900" y="1714"/>
                      <a:pt x="797243" y="1372"/>
                      <a:pt x="797243" y="1372"/>
                    </a:cubicBezTo>
                    <a:cubicBezTo>
                      <a:pt x="798614" y="0"/>
                      <a:pt x="800672" y="-343"/>
                      <a:pt x="802386" y="343"/>
                    </a:cubicBezTo>
                    <a:cubicBezTo>
                      <a:pt x="804101" y="686"/>
                      <a:pt x="805129" y="2057"/>
                      <a:pt x="805815" y="3429"/>
                    </a:cubicBezTo>
                    <a:cubicBezTo>
                      <a:pt x="805815" y="3429"/>
                      <a:pt x="805815" y="3429"/>
                      <a:pt x="805815" y="3429"/>
                    </a:cubicBezTo>
                    <a:cubicBezTo>
                      <a:pt x="805815" y="4458"/>
                      <a:pt x="805815" y="5486"/>
                      <a:pt x="805129" y="651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1" name="Google Shape;531;p2"/>
              <p:cNvSpPr/>
              <p:nvPr/>
            </p:nvSpPr>
            <p:spPr>
              <a:xfrm>
                <a:off x="6583260" y="2288171"/>
                <a:ext cx="600417" cy="298666"/>
              </a:xfrm>
              <a:custGeom>
                <a:rect b="b" l="l" r="r" t="t"/>
                <a:pathLst>
                  <a:path extrusionOk="0" h="298666" w="600417">
                    <a:moveTo>
                      <a:pt x="600418" y="0"/>
                    </a:moveTo>
                    <a:cubicBezTo>
                      <a:pt x="594246" y="10973"/>
                      <a:pt x="588416" y="21603"/>
                      <a:pt x="582244" y="32576"/>
                    </a:cubicBezTo>
                    <a:cubicBezTo>
                      <a:pt x="435483" y="181051"/>
                      <a:pt x="226314" y="254432"/>
                      <a:pt x="20917" y="298666"/>
                    </a:cubicBezTo>
                    <a:cubicBezTo>
                      <a:pt x="20917" y="298666"/>
                      <a:pt x="20917" y="298666"/>
                      <a:pt x="20917" y="298666"/>
                    </a:cubicBezTo>
                    <a:cubicBezTo>
                      <a:pt x="13716" y="297980"/>
                      <a:pt x="6858" y="296952"/>
                      <a:pt x="0" y="293865"/>
                    </a:cubicBezTo>
                    <a:cubicBezTo>
                      <a:pt x="221857" y="247917"/>
                      <a:pt x="449885" y="169736"/>
                      <a:pt x="600418"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2" name="Google Shape;532;p2"/>
              <p:cNvSpPr/>
              <p:nvPr/>
            </p:nvSpPr>
            <p:spPr>
              <a:xfrm>
                <a:off x="6576745" y="1452867"/>
                <a:ext cx="457085" cy="550354"/>
              </a:xfrm>
              <a:custGeom>
                <a:rect b="b" l="l" r="r" t="t"/>
                <a:pathLst>
                  <a:path extrusionOk="0" h="550354" w="457085">
                    <a:moveTo>
                      <a:pt x="457086" y="550355"/>
                    </a:moveTo>
                    <a:cubicBezTo>
                      <a:pt x="437884" y="546583"/>
                      <a:pt x="418681" y="543154"/>
                      <a:pt x="399822" y="539382"/>
                    </a:cubicBezTo>
                    <a:lnTo>
                      <a:pt x="399822" y="539382"/>
                    </a:lnTo>
                    <a:cubicBezTo>
                      <a:pt x="319583" y="508178"/>
                      <a:pt x="243802" y="467715"/>
                      <a:pt x="198196" y="393306"/>
                    </a:cubicBezTo>
                    <a:cubicBezTo>
                      <a:pt x="176594" y="358331"/>
                      <a:pt x="163906" y="318897"/>
                      <a:pt x="149505" y="280492"/>
                    </a:cubicBezTo>
                    <a:cubicBezTo>
                      <a:pt x="134760" y="241059"/>
                      <a:pt x="117615" y="202654"/>
                      <a:pt x="98413" y="164935"/>
                    </a:cubicBezTo>
                    <a:cubicBezTo>
                      <a:pt x="69952" y="109385"/>
                      <a:pt x="37033" y="56579"/>
                      <a:pt x="0" y="6515"/>
                    </a:cubicBezTo>
                    <a:cubicBezTo>
                      <a:pt x="2058" y="4115"/>
                      <a:pt x="4458" y="2057"/>
                      <a:pt x="6858" y="0"/>
                    </a:cubicBezTo>
                    <a:cubicBezTo>
                      <a:pt x="47663" y="55207"/>
                      <a:pt x="83668" y="113843"/>
                      <a:pt x="114186" y="175222"/>
                    </a:cubicBezTo>
                    <a:cubicBezTo>
                      <a:pt x="133388" y="214313"/>
                      <a:pt x="149848" y="254432"/>
                      <a:pt x="164935" y="294894"/>
                    </a:cubicBezTo>
                    <a:cubicBezTo>
                      <a:pt x="179680" y="335013"/>
                      <a:pt x="194767" y="375132"/>
                      <a:pt x="220828" y="409422"/>
                    </a:cubicBezTo>
                    <a:cubicBezTo>
                      <a:pt x="264376" y="466687"/>
                      <a:pt x="329870" y="500291"/>
                      <a:pt x="395364" y="526694"/>
                    </a:cubicBezTo>
                    <a:cubicBezTo>
                      <a:pt x="415252" y="535267"/>
                      <a:pt x="435826" y="542811"/>
                      <a:pt x="457086" y="55035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3" name="Google Shape;533;p2"/>
              <p:cNvSpPr/>
              <p:nvPr/>
            </p:nvSpPr>
            <p:spPr>
              <a:xfrm>
                <a:off x="6637439" y="1432979"/>
                <a:ext cx="667283" cy="681813"/>
              </a:xfrm>
              <a:custGeom>
                <a:rect b="b" l="l" r="r" t="t"/>
                <a:pathLst>
                  <a:path extrusionOk="0" h="681813" w="667283">
                    <a:moveTo>
                      <a:pt x="667283" y="681685"/>
                    </a:moveTo>
                    <a:cubicBezTo>
                      <a:pt x="663169" y="682028"/>
                      <a:pt x="659054" y="681685"/>
                      <a:pt x="654596" y="680657"/>
                    </a:cubicBezTo>
                    <a:cubicBezTo>
                      <a:pt x="613448" y="630936"/>
                      <a:pt x="558584" y="593903"/>
                      <a:pt x="499948" y="565785"/>
                    </a:cubicBezTo>
                    <a:cubicBezTo>
                      <a:pt x="434111" y="534238"/>
                      <a:pt x="360731" y="520865"/>
                      <a:pt x="296609" y="486575"/>
                    </a:cubicBezTo>
                    <a:cubicBezTo>
                      <a:pt x="234887" y="453657"/>
                      <a:pt x="205397" y="398793"/>
                      <a:pt x="181737" y="335699"/>
                    </a:cubicBezTo>
                    <a:cubicBezTo>
                      <a:pt x="136131" y="215341"/>
                      <a:pt x="77153" y="103213"/>
                      <a:pt x="0" y="1715"/>
                    </a:cubicBezTo>
                    <a:cubicBezTo>
                      <a:pt x="3429" y="1372"/>
                      <a:pt x="6858" y="686"/>
                      <a:pt x="10287" y="0"/>
                    </a:cubicBezTo>
                    <a:cubicBezTo>
                      <a:pt x="45605" y="46292"/>
                      <a:pt x="77495" y="94640"/>
                      <a:pt x="105613" y="145733"/>
                    </a:cubicBezTo>
                    <a:cubicBezTo>
                      <a:pt x="142646" y="212255"/>
                      <a:pt x="169393" y="282207"/>
                      <a:pt x="197853" y="352501"/>
                    </a:cubicBezTo>
                    <a:cubicBezTo>
                      <a:pt x="212255" y="388163"/>
                      <a:pt x="230086" y="423824"/>
                      <a:pt x="258890" y="450228"/>
                    </a:cubicBezTo>
                    <a:cubicBezTo>
                      <a:pt x="289408" y="477660"/>
                      <a:pt x="328155" y="492747"/>
                      <a:pt x="366217" y="505778"/>
                    </a:cubicBezTo>
                    <a:cubicBezTo>
                      <a:pt x="478346" y="543497"/>
                      <a:pt x="593903" y="588074"/>
                      <a:pt x="667283" y="68168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4" name="Google Shape;534;p2"/>
              <p:cNvSpPr/>
              <p:nvPr/>
            </p:nvSpPr>
            <p:spPr>
              <a:xfrm>
                <a:off x="6690245" y="1407261"/>
                <a:ext cx="637107" cy="705688"/>
              </a:xfrm>
              <a:custGeom>
                <a:rect b="b" l="l" r="r" t="t"/>
                <a:pathLst>
                  <a:path extrusionOk="0" h="705688" w="637107">
                    <a:moveTo>
                      <a:pt x="637108" y="703288"/>
                    </a:moveTo>
                    <a:cubicBezTo>
                      <a:pt x="634365" y="704317"/>
                      <a:pt x="631622" y="705002"/>
                      <a:pt x="628535" y="705688"/>
                    </a:cubicBezTo>
                    <a:cubicBezTo>
                      <a:pt x="605561" y="673799"/>
                      <a:pt x="580872" y="643623"/>
                      <a:pt x="554126" y="614820"/>
                    </a:cubicBezTo>
                    <a:cubicBezTo>
                      <a:pt x="503720" y="560299"/>
                      <a:pt x="446456" y="514350"/>
                      <a:pt x="389192" y="467373"/>
                    </a:cubicBezTo>
                    <a:cubicBezTo>
                      <a:pt x="332613" y="420395"/>
                      <a:pt x="281178" y="369989"/>
                      <a:pt x="234887" y="312725"/>
                    </a:cubicBezTo>
                    <a:cubicBezTo>
                      <a:pt x="153962" y="212941"/>
                      <a:pt x="77153" y="109385"/>
                      <a:pt x="0" y="6515"/>
                    </a:cubicBezTo>
                    <a:cubicBezTo>
                      <a:pt x="2400" y="4458"/>
                      <a:pt x="4800" y="2400"/>
                      <a:pt x="6858" y="0"/>
                    </a:cubicBezTo>
                    <a:cubicBezTo>
                      <a:pt x="45605" y="50749"/>
                      <a:pt x="84353" y="101498"/>
                      <a:pt x="122758" y="152591"/>
                    </a:cubicBezTo>
                    <a:cubicBezTo>
                      <a:pt x="170078" y="214655"/>
                      <a:pt x="215684" y="278092"/>
                      <a:pt x="266776" y="337071"/>
                    </a:cubicBezTo>
                    <a:cubicBezTo>
                      <a:pt x="317868" y="396392"/>
                      <a:pt x="376847" y="445427"/>
                      <a:pt x="437198" y="494805"/>
                    </a:cubicBezTo>
                    <a:cubicBezTo>
                      <a:pt x="512636" y="556870"/>
                      <a:pt x="580187" y="625450"/>
                      <a:pt x="637108" y="70328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5" name="Google Shape;535;p2"/>
              <p:cNvSpPr/>
              <p:nvPr/>
            </p:nvSpPr>
            <p:spPr>
              <a:xfrm>
                <a:off x="6727278" y="1358912"/>
                <a:ext cx="621677" cy="744093"/>
              </a:xfrm>
              <a:custGeom>
                <a:rect b="b" l="l" r="r" t="t"/>
                <a:pathLst>
                  <a:path extrusionOk="0" h="744093" w="621677">
                    <a:moveTo>
                      <a:pt x="621678" y="737578"/>
                    </a:moveTo>
                    <a:cubicBezTo>
                      <a:pt x="619963" y="739978"/>
                      <a:pt x="617563" y="742036"/>
                      <a:pt x="615163" y="744093"/>
                    </a:cubicBezTo>
                    <a:cubicBezTo>
                      <a:pt x="596303" y="713232"/>
                      <a:pt x="577101" y="682714"/>
                      <a:pt x="557213" y="652539"/>
                    </a:cubicBezTo>
                    <a:cubicBezTo>
                      <a:pt x="400507" y="414566"/>
                      <a:pt x="212941" y="197510"/>
                      <a:pt x="0" y="7887"/>
                    </a:cubicBezTo>
                    <a:cubicBezTo>
                      <a:pt x="1715" y="5144"/>
                      <a:pt x="3429" y="2743"/>
                      <a:pt x="4801" y="0"/>
                    </a:cubicBezTo>
                    <a:cubicBezTo>
                      <a:pt x="52807" y="42863"/>
                      <a:pt x="99784" y="87097"/>
                      <a:pt x="145733" y="132702"/>
                    </a:cubicBezTo>
                    <a:cubicBezTo>
                      <a:pt x="327470" y="314782"/>
                      <a:pt x="487261" y="518122"/>
                      <a:pt x="621678" y="73757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6" name="Google Shape;536;p2"/>
              <p:cNvSpPr/>
              <p:nvPr/>
            </p:nvSpPr>
            <p:spPr>
              <a:xfrm>
                <a:off x="6746138" y="1330452"/>
                <a:ext cx="498576" cy="467372"/>
              </a:xfrm>
              <a:custGeom>
                <a:rect b="b" l="l" r="r" t="t"/>
                <a:pathLst>
                  <a:path extrusionOk="0" h="467372" w="498576">
                    <a:moveTo>
                      <a:pt x="498577" y="467373"/>
                    </a:moveTo>
                    <a:cubicBezTo>
                      <a:pt x="360731" y="288036"/>
                      <a:pt x="182766" y="140932"/>
                      <a:pt x="0" y="7544"/>
                    </a:cubicBezTo>
                    <a:cubicBezTo>
                      <a:pt x="1029" y="6172"/>
                      <a:pt x="2057" y="4458"/>
                      <a:pt x="3086" y="3086"/>
                    </a:cubicBezTo>
                    <a:cubicBezTo>
                      <a:pt x="3772" y="2057"/>
                      <a:pt x="4458" y="1029"/>
                      <a:pt x="5486" y="0"/>
                    </a:cubicBezTo>
                    <a:cubicBezTo>
                      <a:pt x="66523" y="44577"/>
                      <a:pt x="126530" y="90183"/>
                      <a:pt x="184823" y="138189"/>
                    </a:cubicBezTo>
                    <a:cubicBezTo>
                      <a:pt x="296951" y="230429"/>
                      <a:pt x="403936" y="333299"/>
                      <a:pt x="494119" y="447827"/>
                    </a:cubicBezTo>
                    <a:cubicBezTo>
                      <a:pt x="494119" y="447827"/>
                      <a:pt x="494119" y="447827"/>
                      <a:pt x="494119" y="447827"/>
                    </a:cubicBezTo>
                    <a:cubicBezTo>
                      <a:pt x="495491" y="454343"/>
                      <a:pt x="496862" y="460858"/>
                      <a:pt x="498577" y="467373"/>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537" name="Google Shape;537;p2"/>
            <p:cNvSpPr/>
            <p:nvPr/>
          </p:nvSpPr>
          <p:spPr>
            <a:xfrm>
              <a:off x="7173938" y="1976674"/>
              <a:ext cx="306425" cy="255358"/>
            </a:xfrm>
            <a:custGeom>
              <a:rect b="b" l="l" r="r" t="t"/>
              <a:pathLst>
                <a:path extrusionOk="0" h="255358" w="306425">
                  <a:moveTo>
                    <a:pt x="302920" y="127703"/>
                  </a:moveTo>
                  <a:cubicBezTo>
                    <a:pt x="296748" y="135246"/>
                    <a:pt x="286118" y="137647"/>
                    <a:pt x="276516" y="139018"/>
                  </a:cubicBezTo>
                  <a:cubicBezTo>
                    <a:pt x="266915" y="140390"/>
                    <a:pt x="256285" y="141076"/>
                    <a:pt x="248399" y="146562"/>
                  </a:cubicBezTo>
                  <a:cubicBezTo>
                    <a:pt x="248056" y="146905"/>
                    <a:pt x="247713" y="147248"/>
                    <a:pt x="247027" y="147591"/>
                  </a:cubicBezTo>
                  <a:cubicBezTo>
                    <a:pt x="244970" y="149305"/>
                    <a:pt x="243598" y="151020"/>
                    <a:pt x="243255" y="153420"/>
                  </a:cubicBezTo>
                  <a:cubicBezTo>
                    <a:pt x="242912" y="157878"/>
                    <a:pt x="247027" y="161307"/>
                    <a:pt x="250456" y="164050"/>
                  </a:cubicBezTo>
                  <a:cubicBezTo>
                    <a:pt x="253199" y="166107"/>
                    <a:pt x="255600" y="167479"/>
                    <a:pt x="258000" y="168851"/>
                  </a:cubicBezTo>
                  <a:cubicBezTo>
                    <a:pt x="265887" y="173994"/>
                    <a:pt x="271030" y="177423"/>
                    <a:pt x="269658" y="189082"/>
                  </a:cubicBezTo>
                  <a:cubicBezTo>
                    <a:pt x="269658" y="189767"/>
                    <a:pt x="269316" y="190453"/>
                    <a:pt x="269316" y="190796"/>
                  </a:cubicBezTo>
                  <a:cubicBezTo>
                    <a:pt x="268973" y="192854"/>
                    <a:pt x="267944" y="195254"/>
                    <a:pt x="266915" y="197311"/>
                  </a:cubicBezTo>
                  <a:cubicBezTo>
                    <a:pt x="263486" y="203826"/>
                    <a:pt x="256971" y="208627"/>
                    <a:pt x="250113" y="209313"/>
                  </a:cubicBezTo>
                  <a:cubicBezTo>
                    <a:pt x="238112" y="210341"/>
                    <a:pt x="227139" y="198683"/>
                    <a:pt x="215137" y="201426"/>
                  </a:cubicBezTo>
                  <a:cubicBezTo>
                    <a:pt x="192163" y="206570"/>
                    <a:pt x="202793" y="240517"/>
                    <a:pt x="186677" y="249775"/>
                  </a:cubicBezTo>
                  <a:cubicBezTo>
                    <a:pt x="154444" y="268977"/>
                    <a:pt x="146900" y="234344"/>
                    <a:pt x="133527" y="211027"/>
                  </a:cubicBezTo>
                  <a:cubicBezTo>
                    <a:pt x="133184" y="210341"/>
                    <a:pt x="132841" y="209656"/>
                    <a:pt x="132498" y="209313"/>
                  </a:cubicBezTo>
                  <a:cubicBezTo>
                    <a:pt x="131127" y="200054"/>
                    <a:pt x="130098" y="189425"/>
                    <a:pt x="129412" y="178795"/>
                  </a:cubicBezTo>
                  <a:cubicBezTo>
                    <a:pt x="128727" y="179138"/>
                    <a:pt x="128041" y="179823"/>
                    <a:pt x="127355" y="180166"/>
                  </a:cubicBezTo>
                  <a:cubicBezTo>
                    <a:pt x="123240" y="183252"/>
                    <a:pt x="118782" y="185996"/>
                    <a:pt x="114325" y="189082"/>
                  </a:cubicBezTo>
                  <a:cubicBezTo>
                    <a:pt x="94779" y="179138"/>
                    <a:pt x="82435" y="217885"/>
                    <a:pt x="55003" y="204169"/>
                  </a:cubicBezTo>
                  <a:cubicBezTo>
                    <a:pt x="28257" y="190796"/>
                    <a:pt x="44716" y="163707"/>
                    <a:pt x="26199" y="148277"/>
                  </a:cubicBezTo>
                  <a:cubicBezTo>
                    <a:pt x="-20092" y="110215"/>
                    <a:pt x="3568" y="112272"/>
                    <a:pt x="31343" y="84840"/>
                  </a:cubicBezTo>
                  <a:cubicBezTo>
                    <a:pt x="31686" y="84497"/>
                    <a:pt x="32372" y="83811"/>
                    <a:pt x="32715" y="83468"/>
                  </a:cubicBezTo>
                  <a:cubicBezTo>
                    <a:pt x="35458" y="80725"/>
                    <a:pt x="37858" y="77982"/>
                    <a:pt x="40601" y="74896"/>
                  </a:cubicBezTo>
                  <a:cubicBezTo>
                    <a:pt x="40601" y="74896"/>
                    <a:pt x="40601" y="74896"/>
                    <a:pt x="40601" y="74896"/>
                  </a:cubicBezTo>
                  <a:lnTo>
                    <a:pt x="40601" y="74896"/>
                  </a:lnTo>
                  <a:cubicBezTo>
                    <a:pt x="41630" y="73524"/>
                    <a:pt x="43002" y="72153"/>
                    <a:pt x="44030" y="70438"/>
                  </a:cubicBezTo>
                  <a:cubicBezTo>
                    <a:pt x="56718" y="52950"/>
                    <a:pt x="52946" y="25175"/>
                    <a:pt x="71805" y="11459"/>
                  </a:cubicBezTo>
                  <a:cubicBezTo>
                    <a:pt x="86550" y="830"/>
                    <a:pt x="105409" y="-5000"/>
                    <a:pt x="121526" y="5630"/>
                  </a:cubicBezTo>
                  <a:cubicBezTo>
                    <a:pt x="132156" y="12831"/>
                    <a:pt x="135585" y="23804"/>
                    <a:pt x="141071" y="34091"/>
                  </a:cubicBezTo>
                  <a:cubicBezTo>
                    <a:pt x="144157" y="40263"/>
                    <a:pt x="148272" y="45749"/>
                    <a:pt x="154787" y="49864"/>
                  </a:cubicBezTo>
                  <a:cubicBezTo>
                    <a:pt x="159930" y="52950"/>
                    <a:pt x="166103" y="55008"/>
                    <a:pt x="172275" y="54665"/>
                  </a:cubicBezTo>
                  <a:cubicBezTo>
                    <a:pt x="177418" y="54665"/>
                    <a:pt x="182562" y="52950"/>
                    <a:pt x="186334" y="49178"/>
                  </a:cubicBezTo>
                  <a:cubicBezTo>
                    <a:pt x="198335" y="37863"/>
                    <a:pt x="203822" y="19689"/>
                    <a:pt x="219252" y="12488"/>
                  </a:cubicBezTo>
                  <a:cubicBezTo>
                    <a:pt x="224739" y="9745"/>
                    <a:pt x="231597" y="8716"/>
                    <a:pt x="237083" y="12145"/>
                  </a:cubicBezTo>
                  <a:cubicBezTo>
                    <a:pt x="243941" y="16260"/>
                    <a:pt x="245313" y="25861"/>
                    <a:pt x="243598" y="33748"/>
                  </a:cubicBezTo>
                  <a:cubicBezTo>
                    <a:pt x="241884" y="41635"/>
                    <a:pt x="238455" y="49178"/>
                    <a:pt x="238112" y="57065"/>
                  </a:cubicBezTo>
                  <a:cubicBezTo>
                    <a:pt x="237769" y="63923"/>
                    <a:pt x="241541" y="69410"/>
                    <a:pt x="247027" y="73524"/>
                  </a:cubicBezTo>
                  <a:cubicBezTo>
                    <a:pt x="252856" y="78325"/>
                    <a:pt x="260743" y="81754"/>
                    <a:pt x="268630" y="84497"/>
                  </a:cubicBezTo>
                  <a:cubicBezTo>
                    <a:pt x="276516" y="87583"/>
                    <a:pt x="284403" y="90326"/>
                    <a:pt x="289547" y="93070"/>
                  </a:cubicBezTo>
                  <a:cubicBezTo>
                    <a:pt x="300519" y="98556"/>
                    <a:pt x="312521" y="115701"/>
                    <a:pt x="302920" y="127703"/>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538" name="Google Shape;538;p2"/>
            <p:cNvGrpSpPr/>
            <p:nvPr/>
          </p:nvGrpSpPr>
          <p:grpSpPr>
            <a:xfrm>
              <a:off x="7131798" y="1654499"/>
              <a:ext cx="446508" cy="686129"/>
              <a:chOff x="7131798" y="1654499"/>
              <a:chExt cx="446508" cy="686129"/>
            </a:xfrm>
          </p:grpSpPr>
          <p:sp>
            <p:nvSpPr>
              <p:cNvPr id="539" name="Google Shape;539;p2"/>
              <p:cNvSpPr/>
              <p:nvPr/>
            </p:nvSpPr>
            <p:spPr>
              <a:xfrm>
                <a:off x="7381773" y="1654499"/>
                <a:ext cx="60745" cy="62393"/>
              </a:xfrm>
              <a:custGeom>
                <a:rect b="b" l="l" r="r" t="t"/>
                <a:pathLst>
                  <a:path extrusionOk="0" h="62393" w="60745">
                    <a:moveTo>
                      <a:pt x="41936" y="2393"/>
                    </a:moveTo>
                    <a:cubicBezTo>
                      <a:pt x="4903" y="-12351"/>
                      <a:pt x="-18415" y="45256"/>
                      <a:pt x="18961" y="60001"/>
                    </a:cubicBezTo>
                    <a:cubicBezTo>
                      <a:pt x="55995" y="74745"/>
                      <a:pt x="78969" y="17138"/>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0" name="Google Shape;540;p2"/>
              <p:cNvSpPr/>
              <p:nvPr/>
            </p:nvSpPr>
            <p:spPr>
              <a:xfrm>
                <a:off x="7225410" y="1681931"/>
                <a:ext cx="60745" cy="62496"/>
              </a:xfrm>
              <a:custGeom>
                <a:rect b="b" l="l" r="r" t="t"/>
                <a:pathLst>
                  <a:path extrusionOk="0" h="62496" w="60745">
                    <a:moveTo>
                      <a:pt x="41936" y="2393"/>
                    </a:moveTo>
                    <a:cubicBezTo>
                      <a:pt x="4903" y="-12351"/>
                      <a:pt x="-18415" y="45256"/>
                      <a:pt x="18961" y="60001"/>
                    </a:cubicBezTo>
                    <a:cubicBezTo>
                      <a:pt x="55994" y="75088"/>
                      <a:pt x="78969" y="17481"/>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1" name="Google Shape;541;p2"/>
              <p:cNvSpPr/>
              <p:nvPr/>
            </p:nvSpPr>
            <p:spPr>
              <a:xfrm>
                <a:off x="7131798" y="1798517"/>
                <a:ext cx="60745" cy="62496"/>
              </a:xfrm>
              <a:custGeom>
                <a:rect b="b" l="l" r="r" t="t"/>
                <a:pathLst>
                  <a:path extrusionOk="0" h="62496" w="60745">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2" name="Google Shape;542;p2"/>
              <p:cNvSpPr/>
              <p:nvPr/>
            </p:nvSpPr>
            <p:spPr>
              <a:xfrm>
                <a:off x="7291247" y="1902758"/>
                <a:ext cx="60745" cy="62485"/>
              </a:xfrm>
              <a:custGeom>
                <a:rect b="b" l="l" r="r" t="t"/>
                <a:pathLst>
                  <a:path extrusionOk="0" h="62485" w="60745">
                    <a:moveTo>
                      <a:pt x="41936" y="2393"/>
                    </a:moveTo>
                    <a:cubicBezTo>
                      <a:pt x="4903" y="-12351"/>
                      <a:pt x="-18415" y="45256"/>
                      <a:pt x="18961" y="60001"/>
                    </a:cubicBezTo>
                    <a:cubicBezTo>
                      <a:pt x="55995" y="75088"/>
                      <a:pt x="78969" y="17138"/>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3" name="Google Shape;543;p2"/>
              <p:cNvSpPr/>
              <p:nvPr/>
            </p:nvSpPr>
            <p:spPr>
              <a:xfrm>
                <a:off x="7517561" y="1872583"/>
                <a:ext cx="60745" cy="62496"/>
              </a:xfrm>
              <a:custGeom>
                <a:rect b="b" l="l" r="r" t="t"/>
                <a:pathLst>
                  <a:path extrusionOk="0" h="62496" w="60745">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4" name="Google Shape;544;p2"/>
              <p:cNvSpPr/>
              <p:nvPr/>
            </p:nvSpPr>
            <p:spPr>
              <a:xfrm>
                <a:off x="7285418" y="2101298"/>
                <a:ext cx="60745" cy="62496"/>
              </a:xfrm>
              <a:custGeom>
                <a:rect b="b" l="l" r="r" t="t"/>
                <a:pathLst>
                  <a:path extrusionOk="0" h="62496" w="60745">
                    <a:moveTo>
                      <a:pt x="41936" y="2393"/>
                    </a:moveTo>
                    <a:cubicBezTo>
                      <a:pt x="4903" y="-12351"/>
                      <a:pt x="-18415" y="45256"/>
                      <a:pt x="18961" y="60000"/>
                    </a:cubicBezTo>
                    <a:cubicBezTo>
                      <a:pt x="55994" y="75088"/>
                      <a:pt x="78969" y="17481"/>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5" name="Google Shape;545;p2"/>
              <p:cNvSpPr/>
              <p:nvPr/>
            </p:nvSpPr>
            <p:spPr>
              <a:xfrm>
                <a:off x="7187005" y="2062207"/>
                <a:ext cx="60897" cy="62394"/>
              </a:xfrm>
              <a:custGeom>
                <a:rect b="b" l="l" r="r" t="t"/>
                <a:pathLst>
                  <a:path extrusionOk="0" h="62394" w="60897">
                    <a:moveTo>
                      <a:pt x="41936" y="2393"/>
                    </a:moveTo>
                    <a:cubicBezTo>
                      <a:pt x="4902" y="-12351"/>
                      <a:pt x="-18415" y="45256"/>
                      <a:pt x="18961" y="60001"/>
                    </a:cubicBezTo>
                    <a:cubicBezTo>
                      <a:pt x="55995" y="74745"/>
                      <a:pt x="79312" y="17138"/>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6" name="Google Shape;546;p2"/>
              <p:cNvSpPr/>
              <p:nvPr/>
            </p:nvSpPr>
            <p:spPr>
              <a:xfrm>
                <a:off x="7437665" y="2088610"/>
                <a:ext cx="60896" cy="62496"/>
              </a:xfrm>
              <a:custGeom>
                <a:rect b="b" l="l" r="r" t="t"/>
                <a:pathLst>
                  <a:path extrusionOk="0" h="62496" w="60896">
                    <a:moveTo>
                      <a:pt x="41936" y="2393"/>
                    </a:moveTo>
                    <a:cubicBezTo>
                      <a:pt x="4902" y="-12351"/>
                      <a:pt x="-18415" y="45256"/>
                      <a:pt x="18961" y="60000"/>
                    </a:cubicBezTo>
                    <a:cubicBezTo>
                      <a:pt x="55994" y="75088"/>
                      <a:pt x="79312" y="17481"/>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7" name="Google Shape;547;p2"/>
              <p:cNvSpPr/>
              <p:nvPr/>
            </p:nvSpPr>
            <p:spPr>
              <a:xfrm>
                <a:off x="7274788" y="2278234"/>
                <a:ext cx="60896" cy="62394"/>
              </a:xfrm>
              <a:custGeom>
                <a:rect b="b" l="l" r="r" t="t"/>
                <a:pathLst>
                  <a:path extrusionOk="0" h="62394" w="60896">
                    <a:moveTo>
                      <a:pt x="41936" y="2393"/>
                    </a:moveTo>
                    <a:cubicBezTo>
                      <a:pt x="4902" y="-12351"/>
                      <a:pt x="-18415" y="45256"/>
                      <a:pt x="18961" y="60001"/>
                    </a:cubicBezTo>
                    <a:cubicBezTo>
                      <a:pt x="55994" y="74745"/>
                      <a:pt x="79312" y="17138"/>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8" name="Google Shape;548;p2"/>
              <p:cNvSpPr/>
              <p:nvPr/>
            </p:nvSpPr>
            <p:spPr>
              <a:xfrm>
                <a:off x="7345527" y="1695297"/>
                <a:ext cx="71666" cy="376161"/>
              </a:xfrm>
              <a:custGeom>
                <a:rect b="b" l="l" r="r" t="t"/>
                <a:pathLst>
                  <a:path extrusionOk="0" h="376161" w="71666">
                    <a:moveTo>
                      <a:pt x="5144" y="376161"/>
                    </a:moveTo>
                    <a:lnTo>
                      <a:pt x="0" y="372389"/>
                    </a:lnTo>
                    <a:cubicBezTo>
                      <a:pt x="34976" y="323698"/>
                      <a:pt x="52463" y="264376"/>
                      <a:pt x="49721" y="204368"/>
                    </a:cubicBezTo>
                    <a:cubicBezTo>
                      <a:pt x="49034" y="187223"/>
                      <a:pt x="46292" y="169736"/>
                      <a:pt x="43891" y="152933"/>
                    </a:cubicBezTo>
                    <a:cubicBezTo>
                      <a:pt x="41491" y="135788"/>
                      <a:pt x="38747" y="117958"/>
                      <a:pt x="38062" y="100127"/>
                    </a:cubicBezTo>
                    <a:cubicBezTo>
                      <a:pt x="36690" y="70295"/>
                      <a:pt x="40805" y="28804"/>
                      <a:pt x="67208" y="0"/>
                    </a:cubicBezTo>
                    <a:lnTo>
                      <a:pt x="71666" y="4115"/>
                    </a:lnTo>
                    <a:cubicBezTo>
                      <a:pt x="46292" y="31547"/>
                      <a:pt x="42863" y="71323"/>
                      <a:pt x="43891" y="99784"/>
                    </a:cubicBezTo>
                    <a:cubicBezTo>
                      <a:pt x="44577" y="117272"/>
                      <a:pt x="47320" y="134760"/>
                      <a:pt x="49721" y="151905"/>
                    </a:cubicBezTo>
                    <a:cubicBezTo>
                      <a:pt x="52121" y="168707"/>
                      <a:pt x="54864" y="186538"/>
                      <a:pt x="55550" y="204026"/>
                    </a:cubicBezTo>
                    <a:cubicBezTo>
                      <a:pt x="58979" y="265405"/>
                      <a:pt x="40805" y="326441"/>
                      <a:pt x="5144" y="376161"/>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9" name="Google Shape;549;p2"/>
              <p:cNvSpPr/>
              <p:nvPr/>
            </p:nvSpPr>
            <p:spPr>
              <a:xfrm>
                <a:off x="7159232" y="1725815"/>
                <a:ext cx="194182" cy="340156"/>
              </a:xfrm>
              <a:custGeom>
                <a:rect b="b" l="l" r="r" t="t"/>
                <a:pathLst>
                  <a:path extrusionOk="0" h="340156" w="194182">
                    <a:moveTo>
                      <a:pt x="194182" y="340157"/>
                    </a:moveTo>
                    <a:lnTo>
                      <a:pt x="183895" y="334671"/>
                    </a:lnTo>
                    <a:cubicBezTo>
                      <a:pt x="173265" y="328841"/>
                      <a:pt x="161950" y="323012"/>
                      <a:pt x="150977" y="317526"/>
                    </a:cubicBezTo>
                    <a:cubicBezTo>
                      <a:pt x="116687" y="300381"/>
                      <a:pt x="81368" y="282550"/>
                      <a:pt x="55994" y="255118"/>
                    </a:cubicBezTo>
                    <a:cubicBezTo>
                      <a:pt x="18617" y="214998"/>
                      <a:pt x="-1614" y="165964"/>
                      <a:pt x="101" y="120358"/>
                    </a:cubicBezTo>
                    <a:lnTo>
                      <a:pt x="6273" y="120701"/>
                    </a:lnTo>
                    <a:cubicBezTo>
                      <a:pt x="4559" y="164592"/>
                      <a:pt x="24104" y="211912"/>
                      <a:pt x="60451" y="251003"/>
                    </a:cubicBezTo>
                    <a:cubicBezTo>
                      <a:pt x="85140" y="277749"/>
                      <a:pt x="120116" y="295237"/>
                      <a:pt x="153720" y="312039"/>
                    </a:cubicBezTo>
                    <a:cubicBezTo>
                      <a:pt x="161264" y="315811"/>
                      <a:pt x="169151" y="319926"/>
                      <a:pt x="177037" y="323698"/>
                    </a:cubicBezTo>
                    <a:cubicBezTo>
                      <a:pt x="148919" y="276720"/>
                      <a:pt x="120459" y="228029"/>
                      <a:pt x="102285" y="175565"/>
                    </a:cubicBezTo>
                    <a:cubicBezTo>
                      <a:pt x="87197" y="131331"/>
                      <a:pt x="73481" y="65151"/>
                      <a:pt x="93713" y="0"/>
                    </a:cubicBezTo>
                    <a:lnTo>
                      <a:pt x="99542" y="1715"/>
                    </a:lnTo>
                    <a:cubicBezTo>
                      <a:pt x="79654" y="65151"/>
                      <a:pt x="93027" y="130302"/>
                      <a:pt x="108114" y="173508"/>
                    </a:cubicBezTo>
                    <a:cubicBezTo>
                      <a:pt x="127317" y="229400"/>
                      <a:pt x="158178" y="280492"/>
                      <a:pt x="188010" y="330213"/>
                    </a:cubicBezTo>
                    <a:lnTo>
                      <a:pt x="194182" y="340157"/>
                    </a:ln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0" name="Google Shape;550;p2"/>
              <p:cNvSpPr/>
              <p:nvPr/>
            </p:nvSpPr>
            <p:spPr>
              <a:xfrm>
                <a:off x="7323924" y="1946643"/>
                <a:ext cx="30533" cy="122415"/>
              </a:xfrm>
              <a:custGeom>
                <a:rect b="b" l="l" r="r" t="t"/>
                <a:pathLst>
                  <a:path extrusionOk="0" h="122415" w="30533">
                    <a:moveTo>
                      <a:pt x="19546" y="120701"/>
                    </a:moveTo>
                    <a:cubicBezTo>
                      <a:pt x="30518" y="81267"/>
                      <a:pt x="22975" y="37376"/>
                      <a:pt x="0" y="3429"/>
                    </a:cubicBezTo>
                    <a:lnTo>
                      <a:pt x="5144" y="0"/>
                    </a:lnTo>
                    <a:cubicBezTo>
                      <a:pt x="29147" y="35319"/>
                      <a:pt x="36691" y="81267"/>
                      <a:pt x="25375" y="122415"/>
                    </a:cubicBezTo>
                    <a:lnTo>
                      <a:pt x="19546" y="120701"/>
                    </a:ln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1" name="Google Shape;551;p2"/>
              <p:cNvSpPr/>
              <p:nvPr/>
            </p:nvSpPr>
            <p:spPr>
              <a:xfrm>
                <a:off x="7339012" y="1915096"/>
                <a:ext cx="192024" cy="210540"/>
              </a:xfrm>
              <a:custGeom>
                <a:rect b="b" l="l" r="r" t="t"/>
                <a:pathLst>
                  <a:path extrusionOk="0" h="210540" w="192024">
                    <a:moveTo>
                      <a:pt x="48349" y="196825"/>
                    </a:moveTo>
                    <a:cubicBezTo>
                      <a:pt x="40805" y="193739"/>
                      <a:pt x="33261" y="190310"/>
                      <a:pt x="26060" y="186195"/>
                    </a:cubicBezTo>
                    <a:cubicBezTo>
                      <a:pt x="12002" y="178308"/>
                      <a:pt x="5829" y="160820"/>
                      <a:pt x="1029" y="148133"/>
                    </a:cubicBezTo>
                    <a:lnTo>
                      <a:pt x="0" y="145047"/>
                    </a:lnTo>
                    <a:lnTo>
                      <a:pt x="3086" y="144018"/>
                    </a:lnTo>
                    <a:cubicBezTo>
                      <a:pt x="78181" y="119672"/>
                      <a:pt x="145390" y="67208"/>
                      <a:pt x="186881" y="0"/>
                    </a:cubicBezTo>
                    <a:lnTo>
                      <a:pt x="192024" y="3429"/>
                    </a:lnTo>
                    <a:cubicBezTo>
                      <a:pt x="150190" y="70980"/>
                      <a:pt x="83325" y="123787"/>
                      <a:pt x="7887" y="149162"/>
                    </a:cubicBezTo>
                    <a:cubicBezTo>
                      <a:pt x="12002" y="160477"/>
                      <a:pt x="17831" y="174536"/>
                      <a:pt x="28804" y="181051"/>
                    </a:cubicBezTo>
                    <a:cubicBezTo>
                      <a:pt x="55207" y="195796"/>
                      <a:pt x="85039" y="204026"/>
                      <a:pt x="114872" y="204368"/>
                    </a:cubicBezTo>
                    <a:lnTo>
                      <a:pt x="114872" y="210541"/>
                    </a:lnTo>
                    <a:cubicBezTo>
                      <a:pt x="92240" y="209855"/>
                      <a:pt x="69609" y="205397"/>
                      <a:pt x="48349" y="196825"/>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2" name="Google Shape;552;p2"/>
              <p:cNvSpPr/>
              <p:nvPr/>
            </p:nvSpPr>
            <p:spPr>
              <a:xfrm>
                <a:off x="7210767" y="2052942"/>
                <a:ext cx="135102" cy="53835"/>
              </a:xfrm>
              <a:custGeom>
                <a:rect b="b" l="l" r="r" t="t"/>
                <a:pathLst>
                  <a:path extrusionOk="0" h="53835" w="135102">
                    <a:moveTo>
                      <a:pt x="3772" y="53835"/>
                    </a:moveTo>
                    <a:lnTo>
                      <a:pt x="0" y="49035"/>
                    </a:lnTo>
                    <a:cubicBezTo>
                      <a:pt x="38062" y="18516"/>
                      <a:pt x="86068" y="1029"/>
                      <a:pt x="135103" y="0"/>
                    </a:cubicBezTo>
                    <a:lnTo>
                      <a:pt x="135103" y="6172"/>
                    </a:lnTo>
                    <a:cubicBezTo>
                      <a:pt x="87440" y="7201"/>
                      <a:pt x="40805" y="24346"/>
                      <a:pt x="3772" y="53835"/>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3" name="Google Shape;553;p2"/>
              <p:cNvSpPr/>
              <p:nvPr/>
            </p:nvSpPr>
            <p:spPr>
              <a:xfrm>
                <a:off x="7305408" y="2049170"/>
                <a:ext cx="53492" cy="104241"/>
              </a:xfrm>
              <a:custGeom>
                <a:rect b="b" l="l" r="r" t="t"/>
                <a:pathLst>
                  <a:path extrusionOk="0" h="104241" w="53492">
                    <a:moveTo>
                      <a:pt x="0" y="102870"/>
                    </a:moveTo>
                    <a:cubicBezTo>
                      <a:pt x="10287" y="66180"/>
                      <a:pt x="26404" y="31547"/>
                      <a:pt x="48349" y="0"/>
                    </a:cubicBezTo>
                    <a:lnTo>
                      <a:pt x="53493" y="3429"/>
                    </a:lnTo>
                    <a:cubicBezTo>
                      <a:pt x="32233" y="34290"/>
                      <a:pt x="16117" y="68237"/>
                      <a:pt x="6172" y="104242"/>
                    </a:cubicBezTo>
                    <a:lnTo>
                      <a:pt x="0" y="102870"/>
                    </a:ln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4" name="Google Shape;554;p2"/>
              <p:cNvSpPr/>
              <p:nvPr/>
            </p:nvSpPr>
            <p:spPr>
              <a:xfrm>
                <a:off x="7295464" y="2056028"/>
                <a:ext cx="78777" cy="255460"/>
              </a:xfrm>
              <a:custGeom>
                <a:rect b="b" l="l" r="r" t="t"/>
                <a:pathLst>
                  <a:path extrusionOk="0" h="255460" w="78777">
                    <a:moveTo>
                      <a:pt x="5144" y="255461"/>
                    </a:moveTo>
                    <a:lnTo>
                      <a:pt x="0" y="252032"/>
                    </a:lnTo>
                    <a:cubicBezTo>
                      <a:pt x="23660" y="214313"/>
                      <a:pt x="48349" y="175565"/>
                      <a:pt x="62065" y="132702"/>
                    </a:cubicBezTo>
                    <a:cubicBezTo>
                      <a:pt x="77495" y="85039"/>
                      <a:pt x="76124" y="38748"/>
                      <a:pt x="58293" y="2743"/>
                    </a:cubicBezTo>
                    <a:lnTo>
                      <a:pt x="63779" y="0"/>
                    </a:lnTo>
                    <a:cubicBezTo>
                      <a:pt x="82296" y="37719"/>
                      <a:pt x="83667" y="85382"/>
                      <a:pt x="67894" y="134760"/>
                    </a:cubicBezTo>
                    <a:cubicBezTo>
                      <a:pt x="53835" y="178308"/>
                      <a:pt x="29147" y="217399"/>
                      <a:pt x="5144" y="255461"/>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555" name="Google Shape;555;p2"/>
          <p:cNvGrpSpPr/>
          <p:nvPr/>
        </p:nvGrpSpPr>
        <p:grpSpPr>
          <a:xfrm>
            <a:off x="8152368" y="433370"/>
            <a:ext cx="1582998" cy="1722463"/>
            <a:chOff x="3941043" y="3990670"/>
            <a:chExt cx="1582998" cy="1722463"/>
          </a:xfrm>
        </p:grpSpPr>
        <p:grpSp>
          <p:nvGrpSpPr>
            <p:cNvPr id="556" name="Google Shape;556;p2"/>
            <p:cNvGrpSpPr/>
            <p:nvPr/>
          </p:nvGrpSpPr>
          <p:grpSpPr>
            <a:xfrm>
              <a:off x="3941043" y="3990670"/>
              <a:ext cx="1582998" cy="1722463"/>
              <a:chOff x="3941043" y="3990670"/>
              <a:chExt cx="1582998" cy="1722463"/>
            </a:xfrm>
          </p:grpSpPr>
          <p:grpSp>
            <p:nvGrpSpPr>
              <p:cNvPr id="557" name="Google Shape;557;p2"/>
              <p:cNvGrpSpPr/>
              <p:nvPr/>
            </p:nvGrpSpPr>
            <p:grpSpPr>
              <a:xfrm>
                <a:off x="3941043" y="4413009"/>
                <a:ext cx="736521" cy="614995"/>
                <a:chOff x="3941043" y="4413009"/>
                <a:chExt cx="736521" cy="614995"/>
              </a:xfrm>
            </p:grpSpPr>
            <p:sp>
              <p:nvSpPr>
                <p:cNvPr id="558" name="Google Shape;558;p2"/>
                <p:cNvSpPr/>
                <p:nvPr/>
              </p:nvSpPr>
              <p:spPr>
                <a:xfrm>
                  <a:off x="3941043" y="4413009"/>
                  <a:ext cx="736521" cy="614995"/>
                </a:xfrm>
                <a:custGeom>
                  <a:rect b="b" l="l" r="r" t="t"/>
                  <a:pathLst>
                    <a:path extrusionOk="0" h="614995" w="736521">
                      <a:moveTo>
                        <a:pt x="696946" y="481888"/>
                      </a:moveTo>
                      <a:lnTo>
                        <a:pt x="696946" y="481888"/>
                      </a:lnTo>
                      <a:cubicBezTo>
                        <a:pt x="690431" y="483945"/>
                        <a:pt x="683230" y="484974"/>
                        <a:pt x="674657" y="485659"/>
                      </a:cubicBezTo>
                      <a:cubicBezTo>
                        <a:pt x="670542" y="486002"/>
                        <a:pt x="666085" y="486346"/>
                        <a:pt x="661627" y="486346"/>
                      </a:cubicBezTo>
                      <a:cubicBezTo>
                        <a:pt x="657169" y="486346"/>
                        <a:pt x="652712" y="486346"/>
                        <a:pt x="647911" y="486002"/>
                      </a:cubicBezTo>
                      <a:cubicBezTo>
                        <a:pt x="632823" y="485317"/>
                        <a:pt x="618079" y="482573"/>
                        <a:pt x="603334" y="479830"/>
                      </a:cubicBezTo>
                      <a:cubicBezTo>
                        <a:pt x="593733" y="478116"/>
                        <a:pt x="584132" y="476059"/>
                        <a:pt x="574188" y="474687"/>
                      </a:cubicBezTo>
                      <a:cubicBezTo>
                        <a:pt x="558414" y="472286"/>
                        <a:pt x="542984" y="470572"/>
                        <a:pt x="527210" y="471258"/>
                      </a:cubicBezTo>
                      <a:cubicBezTo>
                        <a:pt x="521038" y="471601"/>
                        <a:pt x="515209" y="472286"/>
                        <a:pt x="509379" y="473315"/>
                      </a:cubicBezTo>
                      <a:cubicBezTo>
                        <a:pt x="477147" y="478459"/>
                        <a:pt x="446286" y="492860"/>
                        <a:pt x="416454" y="506920"/>
                      </a:cubicBezTo>
                      <a:cubicBezTo>
                        <a:pt x="371877" y="527836"/>
                        <a:pt x="326957" y="549096"/>
                        <a:pt x="282380" y="570013"/>
                      </a:cubicBezTo>
                      <a:cubicBezTo>
                        <a:pt x="228544" y="595387"/>
                        <a:pt x="170594" y="621448"/>
                        <a:pt x="111615" y="613561"/>
                      </a:cubicBezTo>
                      <a:cubicBezTo>
                        <a:pt x="109215" y="613219"/>
                        <a:pt x="106472" y="612875"/>
                        <a:pt x="104072" y="612190"/>
                      </a:cubicBezTo>
                      <a:cubicBezTo>
                        <a:pt x="99614" y="611161"/>
                        <a:pt x="95156" y="610132"/>
                        <a:pt x="90699" y="608761"/>
                      </a:cubicBezTo>
                      <a:cubicBezTo>
                        <a:pt x="60523" y="598816"/>
                        <a:pt x="33434" y="576871"/>
                        <a:pt x="19718" y="550125"/>
                      </a:cubicBezTo>
                      <a:cubicBezTo>
                        <a:pt x="18004" y="547039"/>
                        <a:pt x="16632" y="543952"/>
                        <a:pt x="15603" y="540866"/>
                      </a:cubicBezTo>
                      <a:cubicBezTo>
                        <a:pt x="9431" y="525093"/>
                        <a:pt x="8060" y="508291"/>
                        <a:pt x="12860" y="491146"/>
                      </a:cubicBezTo>
                      <a:cubicBezTo>
                        <a:pt x="19032" y="469201"/>
                        <a:pt x="34806" y="451027"/>
                        <a:pt x="40635" y="429081"/>
                      </a:cubicBezTo>
                      <a:cubicBezTo>
                        <a:pt x="44750" y="412965"/>
                        <a:pt x="43721" y="396848"/>
                        <a:pt x="39949" y="381075"/>
                      </a:cubicBezTo>
                      <a:cubicBezTo>
                        <a:pt x="39264" y="377989"/>
                        <a:pt x="38235" y="374560"/>
                        <a:pt x="37206" y="371474"/>
                      </a:cubicBezTo>
                      <a:cubicBezTo>
                        <a:pt x="31377" y="352615"/>
                        <a:pt x="22461" y="334098"/>
                        <a:pt x="14918" y="316267"/>
                      </a:cubicBezTo>
                      <a:cubicBezTo>
                        <a:pt x="10460" y="305980"/>
                        <a:pt x="6688" y="295007"/>
                        <a:pt x="3945" y="283691"/>
                      </a:cubicBezTo>
                      <a:cubicBezTo>
                        <a:pt x="3259" y="280606"/>
                        <a:pt x="2573" y="277177"/>
                        <a:pt x="1887" y="274090"/>
                      </a:cubicBezTo>
                      <a:cubicBezTo>
                        <a:pt x="-2570" y="248373"/>
                        <a:pt x="173" y="222998"/>
                        <a:pt x="17661" y="204824"/>
                      </a:cubicBezTo>
                      <a:cubicBezTo>
                        <a:pt x="20747" y="201395"/>
                        <a:pt x="24519" y="198652"/>
                        <a:pt x="27948" y="195909"/>
                      </a:cubicBezTo>
                      <a:cubicBezTo>
                        <a:pt x="32406" y="192480"/>
                        <a:pt x="37549" y="189737"/>
                        <a:pt x="42350" y="186651"/>
                      </a:cubicBezTo>
                      <a:cubicBezTo>
                        <a:pt x="45093" y="184936"/>
                        <a:pt x="47836" y="183222"/>
                        <a:pt x="50579" y="181507"/>
                      </a:cubicBezTo>
                      <a:cubicBezTo>
                        <a:pt x="65324" y="171220"/>
                        <a:pt x="77325" y="158190"/>
                        <a:pt x="87955" y="144131"/>
                      </a:cubicBezTo>
                      <a:cubicBezTo>
                        <a:pt x="90356" y="141045"/>
                        <a:pt x="92413" y="137959"/>
                        <a:pt x="94470" y="135216"/>
                      </a:cubicBezTo>
                      <a:cubicBezTo>
                        <a:pt x="102014" y="124586"/>
                        <a:pt x="108872" y="113270"/>
                        <a:pt x="116073" y="101954"/>
                      </a:cubicBezTo>
                      <a:cubicBezTo>
                        <a:pt x="118131" y="98869"/>
                        <a:pt x="119845" y="95782"/>
                        <a:pt x="121902" y="92696"/>
                      </a:cubicBezTo>
                      <a:cubicBezTo>
                        <a:pt x="128075" y="83095"/>
                        <a:pt x="133904" y="73837"/>
                        <a:pt x="140762" y="64921"/>
                      </a:cubicBezTo>
                      <a:cubicBezTo>
                        <a:pt x="143162" y="61835"/>
                        <a:pt x="145563" y="58406"/>
                        <a:pt x="147963" y="55320"/>
                      </a:cubicBezTo>
                      <a:cubicBezTo>
                        <a:pt x="157564" y="43661"/>
                        <a:pt x="167851" y="33374"/>
                        <a:pt x="180195" y="24802"/>
                      </a:cubicBezTo>
                      <a:cubicBezTo>
                        <a:pt x="241575" y="-18061"/>
                        <a:pt x="326271" y="1142"/>
                        <a:pt x="393822" y="33374"/>
                      </a:cubicBezTo>
                      <a:cubicBezTo>
                        <a:pt x="502179" y="85153"/>
                        <a:pt x="595104" y="167449"/>
                        <a:pt x="661970" y="267232"/>
                      </a:cubicBezTo>
                      <a:cubicBezTo>
                        <a:pt x="682544" y="298436"/>
                        <a:pt x="714434" y="347128"/>
                        <a:pt x="728835" y="391019"/>
                      </a:cubicBezTo>
                      <a:lnTo>
                        <a:pt x="728835" y="391019"/>
                      </a:lnTo>
                      <a:cubicBezTo>
                        <a:pt x="732264" y="400963"/>
                        <a:pt x="734665" y="410564"/>
                        <a:pt x="735693" y="419823"/>
                      </a:cubicBezTo>
                      <a:lnTo>
                        <a:pt x="735693" y="419823"/>
                      </a:lnTo>
                      <a:cubicBezTo>
                        <a:pt x="735693" y="421195"/>
                        <a:pt x="736036" y="422566"/>
                        <a:pt x="736036" y="423937"/>
                      </a:cubicBezTo>
                      <a:cubicBezTo>
                        <a:pt x="736379" y="428738"/>
                        <a:pt x="736722" y="433196"/>
                        <a:pt x="736379" y="437653"/>
                      </a:cubicBezTo>
                      <a:cubicBezTo>
                        <a:pt x="736036" y="445198"/>
                        <a:pt x="734322" y="452056"/>
                        <a:pt x="731236" y="457885"/>
                      </a:cubicBezTo>
                      <a:cubicBezTo>
                        <a:pt x="729864" y="460971"/>
                        <a:pt x="727807" y="463714"/>
                        <a:pt x="725749" y="466457"/>
                      </a:cubicBezTo>
                      <a:cubicBezTo>
                        <a:pt x="723349" y="469201"/>
                        <a:pt x="720606" y="471943"/>
                        <a:pt x="717520" y="474344"/>
                      </a:cubicBezTo>
                      <a:cubicBezTo>
                        <a:pt x="715119" y="476059"/>
                        <a:pt x="712719" y="477773"/>
                        <a:pt x="709633" y="479144"/>
                      </a:cubicBezTo>
                      <a:cubicBezTo>
                        <a:pt x="708947" y="479488"/>
                        <a:pt x="708261" y="479830"/>
                        <a:pt x="707576" y="480173"/>
                      </a:cubicBezTo>
                      <a:cubicBezTo>
                        <a:pt x="703804" y="479830"/>
                        <a:pt x="700375" y="481202"/>
                        <a:pt x="696946" y="481888"/>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9" name="Google Shape;559;p2"/>
                <p:cNvSpPr/>
                <p:nvPr/>
              </p:nvSpPr>
              <p:spPr>
                <a:xfrm>
                  <a:off x="4081462" y="4466958"/>
                  <a:ext cx="594588" cy="364502"/>
                </a:xfrm>
                <a:custGeom>
                  <a:rect b="b" l="l" r="r" t="t"/>
                  <a:pathLst>
                    <a:path extrusionOk="0" h="364502" w="594588">
                      <a:moveTo>
                        <a:pt x="594589" y="364503"/>
                      </a:moveTo>
                      <a:cubicBezTo>
                        <a:pt x="465658" y="161163"/>
                        <a:pt x="239344" y="27432"/>
                        <a:pt x="0" y="9601"/>
                      </a:cubicBezTo>
                      <a:cubicBezTo>
                        <a:pt x="2400" y="6515"/>
                        <a:pt x="4801" y="3086"/>
                        <a:pt x="7201" y="0"/>
                      </a:cubicBezTo>
                      <a:cubicBezTo>
                        <a:pt x="237973" y="19203"/>
                        <a:pt x="456057" y="144361"/>
                        <a:pt x="587388" y="335356"/>
                      </a:cubicBezTo>
                      <a:lnTo>
                        <a:pt x="587388" y="335356"/>
                      </a:lnTo>
                      <a:cubicBezTo>
                        <a:pt x="590817" y="345643"/>
                        <a:pt x="593217" y="355245"/>
                        <a:pt x="594589" y="364503"/>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0" name="Google Shape;560;p2"/>
                <p:cNvSpPr/>
                <p:nvPr/>
              </p:nvSpPr>
              <p:spPr>
                <a:xfrm>
                  <a:off x="4057116" y="4504677"/>
                  <a:ext cx="619762" cy="344614"/>
                </a:xfrm>
                <a:custGeom>
                  <a:rect b="b" l="l" r="r" t="t"/>
                  <a:pathLst>
                    <a:path extrusionOk="0" h="344614" w="619762">
                      <a:moveTo>
                        <a:pt x="619277" y="330899"/>
                      </a:moveTo>
                      <a:cubicBezTo>
                        <a:pt x="619620" y="335699"/>
                        <a:pt x="619963" y="340157"/>
                        <a:pt x="619620" y="344615"/>
                      </a:cubicBezTo>
                      <a:cubicBezTo>
                        <a:pt x="444741" y="181737"/>
                        <a:pt x="235572" y="41148"/>
                        <a:pt x="0" y="9259"/>
                      </a:cubicBezTo>
                      <a:cubicBezTo>
                        <a:pt x="2057" y="6172"/>
                        <a:pt x="3772" y="3086"/>
                        <a:pt x="5829" y="0"/>
                      </a:cubicBezTo>
                      <a:cubicBezTo>
                        <a:pt x="238316" y="32919"/>
                        <a:pt x="445427" y="170079"/>
                        <a:pt x="619277" y="33089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1" name="Google Shape;561;p2"/>
                <p:cNvSpPr/>
                <p:nvPr/>
              </p:nvSpPr>
              <p:spPr>
                <a:xfrm>
                  <a:off x="4028998" y="4547539"/>
                  <a:ext cx="642594" cy="330555"/>
                </a:xfrm>
                <a:custGeom>
                  <a:rect b="b" l="l" r="r" t="t"/>
                  <a:pathLst>
                    <a:path extrusionOk="0" h="330555" w="642594">
                      <a:moveTo>
                        <a:pt x="636765" y="330556"/>
                      </a:moveTo>
                      <a:cubicBezTo>
                        <a:pt x="528409" y="232829"/>
                        <a:pt x="404965" y="152248"/>
                        <a:pt x="271234" y="93612"/>
                      </a:cubicBezTo>
                      <a:cubicBezTo>
                        <a:pt x="189281" y="57950"/>
                        <a:pt x="103556" y="29490"/>
                        <a:pt x="16116" y="12002"/>
                      </a:cubicBezTo>
                      <a:cubicBezTo>
                        <a:pt x="10630" y="10973"/>
                        <a:pt x="5144" y="9944"/>
                        <a:pt x="0" y="8916"/>
                      </a:cubicBezTo>
                      <a:cubicBezTo>
                        <a:pt x="2400" y="5830"/>
                        <a:pt x="4458" y="2743"/>
                        <a:pt x="6515" y="0"/>
                      </a:cubicBezTo>
                      <a:cubicBezTo>
                        <a:pt x="92926" y="16117"/>
                        <a:pt x="177965" y="43549"/>
                        <a:pt x="258890" y="77496"/>
                      </a:cubicBezTo>
                      <a:cubicBezTo>
                        <a:pt x="399821" y="136817"/>
                        <a:pt x="529438" y="220142"/>
                        <a:pt x="642595" y="322326"/>
                      </a:cubicBezTo>
                      <a:cubicBezTo>
                        <a:pt x="640880" y="325069"/>
                        <a:pt x="639166" y="327813"/>
                        <a:pt x="636765" y="330556"/>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2" name="Google Shape;562;p2"/>
                <p:cNvSpPr/>
                <p:nvPr/>
              </p:nvSpPr>
              <p:spPr>
                <a:xfrm>
                  <a:off x="3968305" y="4598631"/>
                  <a:ext cx="690257" cy="299351"/>
                </a:xfrm>
                <a:custGeom>
                  <a:rect b="b" l="l" r="r" t="t"/>
                  <a:pathLst>
                    <a:path extrusionOk="0" h="299351" w="690257">
                      <a:moveTo>
                        <a:pt x="690258" y="299352"/>
                      </a:moveTo>
                      <a:cubicBezTo>
                        <a:pt x="686486" y="297295"/>
                        <a:pt x="683057" y="294894"/>
                        <a:pt x="679285" y="292837"/>
                      </a:cubicBezTo>
                      <a:cubicBezTo>
                        <a:pt x="659397" y="280835"/>
                        <a:pt x="639509" y="268834"/>
                        <a:pt x="619620" y="256832"/>
                      </a:cubicBezTo>
                      <a:cubicBezTo>
                        <a:pt x="508178" y="190310"/>
                        <a:pt x="393649" y="126187"/>
                        <a:pt x="274320" y="75438"/>
                      </a:cubicBezTo>
                      <a:cubicBezTo>
                        <a:pt x="187566" y="38748"/>
                        <a:pt x="93955" y="12002"/>
                        <a:pt x="0" y="9259"/>
                      </a:cubicBezTo>
                      <a:cubicBezTo>
                        <a:pt x="4458" y="5830"/>
                        <a:pt x="9601" y="3086"/>
                        <a:pt x="14402" y="0"/>
                      </a:cubicBezTo>
                      <a:cubicBezTo>
                        <a:pt x="98755" y="4458"/>
                        <a:pt x="183109" y="27432"/>
                        <a:pt x="261633" y="59322"/>
                      </a:cubicBezTo>
                      <a:cubicBezTo>
                        <a:pt x="410451" y="119672"/>
                        <a:pt x="551726" y="203340"/>
                        <a:pt x="689229" y="287008"/>
                      </a:cubicBezTo>
                      <a:cubicBezTo>
                        <a:pt x="686829" y="288722"/>
                        <a:pt x="684428" y="290437"/>
                        <a:pt x="681342" y="291808"/>
                      </a:cubicBezTo>
                      <a:cubicBezTo>
                        <a:pt x="683400" y="293180"/>
                        <a:pt x="685800" y="294208"/>
                        <a:pt x="687857" y="295580"/>
                      </a:cubicBezTo>
                      <a:cubicBezTo>
                        <a:pt x="689572" y="296609"/>
                        <a:pt x="690258" y="297980"/>
                        <a:pt x="690258" y="29935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3" name="Google Shape;563;p2"/>
                <p:cNvSpPr/>
                <p:nvPr/>
              </p:nvSpPr>
              <p:spPr>
                <a:xfrm>
                  <a:off x="3977220" y="4741222"/>
                  <a:ext cx="676968" cy="167681"/>
                </a:xfrm>
                <a:custGeom>
                  <a:rect b="b" l="l" r="r" t="t"/>
                  <a:pathLst>
                    <a:path extrusionOk="0" h="167681" w="676968">
                      <a:moveTo>
                        <a:pt x="672084" y="167391"/>
                      </a:moveTo>
                      <a:cubicBezTo>
                        <a:pt x="660768" y="164304"/>
                        <a:pt x="649795" y="160875"/>
                        <a:pt x="638480" y="157789"/>
                      </a:cubicBezTo>
                      <a:cubicBezTo>
                        <a:pt x="579158" y="139959"/>
                        <a:pt x="520865" y="119385"/>
                        <a:pt x="463944" y="95724"/>
                      </a:cubicBezTo>
                      <a:cubicBezTo>
                        <a:pt x="400850" y="69321"/>
                        <a:pt x="339128" y="38117"/>
                        <a:pt x="272263" y="20972"/>
                      </a:cubicBezTo>
                      <a:cubicBezTo>
                        <a:pt x="195110" y="1427"/>
                        <a:pt x="123444" y="11714"/>
                        <a:pt x="48692" y="36746"/>
                      </a:cubicBezTo>
                      <a:cubicBezTo>
                        <a:pt x="33604" y="41889"/>
                        <a:pt x="18174" y="47033"/>
                        <a:pt x="2743" y="52519"/>
                      </a:cubicBezTo>
                      <a:cubicBezTo>
                        <a:pt x="2057" y="49433"/>
                        <a:pt x="1029" y="46004"/>
                        <a:pt x="0" y="42918"/>
                      </a:cubicBezTo>
                      <a:cubicBezTo>
                        <a:pt x="14745" y="37774"/>
                        <a:pt x="29832" y="32631"/>
                        <a:pt x="44577" y="27487"/>
                      </a:cubicBezTo>
                      <a:cubicBezTo>
                        <a:pt x="111785" y="4513"/>
                        <a:pt x="178994" y="-8174"/>
                        <a:pt x="249631" y="5885"/>
                      </a:cubicBezTo>
                      <a:cubicBezTo>
                        <a:pt x="316154" y="18915"/>
                        <a:pt x="377876" y="47718"/>
                        <a:pt x="439255" y="74808"/>
                      </a:cubicBezTo>
                      <a:cubicBezTo>
                        <a:pt x="511264" y="106011"/>
                        <a:pt x="584644" y="132415"/>
                        <a:pt x="660082" y="154360"/>
                      </a:cubicBezTo>
                      <a:cubicBezTo>
                        <a:pt x="660082" y="154360"/>
                        <a:pt x="660082" y="154360"/>
                        <a:pt x="660082" y="154360"/>
                      </a:cubicBezTo>
                      <a:lnTo>
                        <a:pt x="660082" y="154360"/>
                      </a:lnTo>
                      <a:cubicBezTo>
                        <a:pt x="664197" y="155732"/>
                        <a:pt x="668655" y="156761"/>
                        <a:pt x="672770" y="158132"/>
                      </a:cubicBezTo>
                      <a:cubicBezTo>
                        <a:pt x="674827" y="158818"/>
                        <a:pt x="676199" y="160533"/>
                        <a:pt x="676542" y="162247"/>
                      </a:cubicBezTo>
                      <a:cubicBezTo>
                        <a:pt x="677913" y="164990"/>
                        <a:pt x="675856" y="168762"/>
                        <a:pt x="672084" y="16739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4" name="Google Shape;564;p2"/>
                <p:cNvSpPr/>
                <p:nvPr/>
              </p:nvSpPr>
              <p:spPr>
                <a:xfrm>
                  <a:off x="3956304" y="4848293"/>
                  <a:ext cx="656620" cy="114498"/>
                </a:xfrm>
                <a:custGeom>
                  <a:rect b="b" l="l" r="r" t="t"/>
                  <a:pathLst>
                    <a:path extrusionOk="0" h="114498" w="656620">
                      <a:moveTo>
                        <a:pt x="649453" y="62720"/>
                      </a:moveTo>
                      <a:cubicBezTo>
                        <a:pt x="629222" y="56548"/>
                        <a:pt x="608648" y="50376"/>
                        <a:pt x="587731" y="44890"/>
                      </a:cubicBezTo>
                      <a:cubicBezTo>
                        <a:pt x="578129" y="42490"/>
                        <a:pt x="568528" y="39746"/>
                        <a:pt x="558927" y="37689"/>
                      </a:cubicBezTo>
                      <a:cubicBezTo>
                        <a:pt x="547268" y="34946"/>
                        <a:pt x="535267" y="32203"/>
                        <a:pt x="523608" y="29459"/>
                      </a:cubicBezTo>
                      <a:cubicBezTo>
                        <a:pt x="523608" y="29459"/>
                        <a:pt x="523608" y="29459"/>
                        <a:pt x="523608" y="29459"/>
                      </a:cubicBezTo>
                      <a:cubicBezTo>
                        <a:pt x="442341" y="12314"/>
                        <a:pt x="359359" y="4427"/>
                        <a:pt x="276720" y="15058"/>
                      </a:cubicBezTo>
                      <a:cubicBezTo>
                        <a:pt x="178994" y="27402"/>
                        <a:pt x="89497" y="67178"/>
                        <a:pt x="4115" y="114499"/>
                      </a:cubicBezTo>
                      <a:cubicBezTo>
                        <a:pt x="2400" y="111412"/>
                        <a:pt x="1029" y="108326"/>
                        <a:pt x="0" y="105240"/>
                      </a:cubicBezTo>
                      <a:cubicBezTo>
                        <a:pt x="86411" y="57234"/>
                        <a:pt x="176936" y="17458"/>
                        <a:pt x="275692" y="4771"/>
                      </a:cubicBezTo>
                      <a:cubicBezTo>
                        <a:pt x="400850" y="-11003"/>
                        <a:pt x="527037" y="14372"/>
                        <a:pt x="646367" y="51062"/>
                      </a:cubicBezTo>
                      <a:cubicBezTo>
                        <a:pt x="648767" y="51748"/>
                        <a:pt x="651167" y="52433"/>
                        <a:pt x="653567" y="53119"/>
                      </a:cubicBezTo>
                      <a:cubicBezTo>
                        <a:pt x="659740" y="55520"/>
                        <a:pt x="655625" y="64778"/>
                        <a:pt x="649453" y="6272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5" name="Google Shape;565;p2"/>
                <p:cNvSpPr/>
                <p:nvPr/>
              </p:nvSpPr>
              <p:spPr>
                <a:xfrm>
                  <a:off x="3942245" y="4670563"/>
                  <a:ext cx="716060" cy="232425"/>
                </a:xfrm>
                <a:custGeom>
                  <a:rect b="b" l="l" r="r" t="t"/>
                  <a:pathLst>
                    <a:path extrusionOk="0" h="232425" w="716060">
                      <a:moveTo>
                        <a:pt x="712203" y="232221"/>
                      </a:moveTo>
                      <a:cubicBezTo>
                        <a:pt x="710832" y="232564"/>
                        <a:pt x="709460" y="232564"/>
                        <a:pt x="707746" y="231535"/>
                      </a:cubicBezTo>
                      <a:cubicBezTo>
                        <a:pt x="703631" y="229135"/>
                        <a:pt x="699516" y="226734"/>
                        <a:pt x="695401" y="224334"/>
                      </a:cubicBezTo>
                      <a:lnTo>
                        <a:pt x="695401" y="224334"/>
                      </a:lnTo>
                      <a:lnTo>
                        <a:pt x="695401" y="224334"/>
                      </a:lnTo>
                      <a:cubicBezTo>
                        <a:pt x="581216" y="157811"/>
                        <a:pt x="460858" y="101919"/>
                        <a:pt x="336042" y="58370"/>
                      </a:cubicBezTo>
                      <a:cubicBezTo>
                        <a:pt x="230772" y="21680"/>
                        <a:pt x="109385" y="-10553"/>
                        <a:pt x="2057" y="25452"/>
                      </a:cubicBezTo>
                      <a:cubicBezTo>
                        <a:pt x="1372" y="22366"/>
                        <a:pt x="686" y="18937"/>
                        <a:pt x="0" y="15850"/>
                      </a:cubicBezTo>
                      <a:cubicBezTo>
                        <a:pt x="100813" y="-17411"/>
                        <a:pt x="213627" y="6935"/>
                        <a:pt x="314096" y="40539"/>
                      </a:cubicBezTo>
                      <a:cubicBezTo>
                        <a:pt x="428625" y="78944"/>
                        <a:pt x="539725" y="127636"/>
                        <a:pt x="645681" y="185243"/>
                      </a:cubicBezTo>
                      <a:cubicBezTo>
                        <a:pt x="666598" y="196559"/>
                        <a:pt x="687172" y="208218"/>
                        <a:pt x="707403" y="220219"/>
                      </a:cubicBezTo>
                      <a:cubicBezTo>
                        <a:pt x="709460" y="221590"/>
                        <a:pt x="711860" y="222619"/>
                        <a:pt x="713918" y="223991"/>
                      </a:cubicBezTo>
                      <a:cubicBezTo>
                        <a:pt x="715632" y="225019"/>
                        <a:pt x="716318" y="226391"/>
                        <a:pt x="715975" y="227763"/>
                      </a:cubicBezTo>
                      <a:cubicBezTo>
                        <a:pt x="715975" y="229477"/>
                        <a:pt x="714261" y="231535"/>
                        <a:pt x="712203" y="23222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6" name="Google Shape;566;p2"/>
                <p:cNvSpPr/>
                <p:nvPr/>
              </p:nvSpPr>
              <p:spPr>
                <a:xfrm>
                  <a:off x="4031056" y="4876025"/>
                  <a:ext cx="483832" cy="148831"/>
                </a:xfrm>
                <a:custGeom>
                  <a:rect b="b" l="l" r="r" t="t"/>
                  <a:pathLst>
                    <a:path extrusionOk="0" h="148831" w="483832">
                      <a:moveTo>
                        <a:pt x="478689" y="15100"/>
                      </a:moveTo>
                      <a:cubicBezTo>
                        <a:pt x="458457" y="12357"/>
                        <a:pt x="438912" y="10643"/>
                        <a:pt x="419024" y="10300"/>
                      </a:cubicBezTo>
                      <a:cubicBezTo>
                        <a:pt x="272948" y="7900"/>
                        <a:pt x="138189" y="72707"/>
                        <a:pt x="13373" y="148831"/>
                      </a:cubicBezTo>
                      <a:cubicBezTo>
                        <a:pt x="8915" y="147803"/>
                        <a:pt x="4458" y="146774"/>
                        <a:pt x="0" y="145402"/>
                      </a:cubicBezTo>
                      <a:cubicBezTo>
                        <a:pt x="136817" y="61049"/>
                        <a:pt x="285979" y="-10960"/>
                        <a:pt x="448513" y="1384"/>
                      </a:cubicBezTo>
                      <a:cubicBezTo>
                        <a:pt x="448513" y="1384"/>
                        <a:pt x="448513" y="1384"/>
                        <a:pt x="448513" y="1384"/>
                      </a:cubicBezTo>
                      <a:cubicBezTo>
                        <a:pt x="458800" y="2070"/>
                        <a:pt x="469430" y="3442"/>
                        <a:pt x="479717" y="4813"/>
                      </a:cubicBezTo>
                      <a:cubicBezTo>
                        <a:pt x="482460" y="5156"/>
                        <a:pt x="483832" y="7214"/>
                        <a:pt x="483832" y="9271"/>
                      </a:cubicBezTo>
                      <a:cubicBezTo>
                        <a:pt x="483832" y="9957"/>
                        <a:pt x="483832" y="10643"/>
                        <a:pt x="483489" y="11329"/>
                      </a:cubicBezTo>
                      <a:cubicBezTo>
                        <a:pt x="483489" y="14072"/>
                        <a:pt x="481432" y="15443"/>
                        <a:pt x="478689" y="1510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567" name="Google Shape;567;p2"/>
              <p:cNvSpPr/>
              <p:nvPr/>
            </p:nvSpPr>
            <p:spPr>
              <a:xfrm>
                <a:off x="4067180" y="4853063"/>
                <a:ext cx="665822" cy="695331"/>
              </a:xfrm>
              <a:custGeom>
                <a:rect b="b" l="l" r="r" t="t"/>
                <a:pathLst>
                  <a:path extrusionOk="0" h="695331" w="665822">
                    <a:moveTo>
                      <a:pt x="389072" y="677570"/>
                    </a:moveTo>
                    <a:cubicBezTo>
                      <a:pt x="365755" y="683399"/>
                      <a:pt x="342095" y="686143"/>
                      <a:pt x="318435" y="689229"/>
                    </a:cubicBezTo>
                    <a:cubicBezTo>
                      <a:pt x="281058" y="693686"/>
                      <a:pt x="252255" y="699859"/>
                      <a:pt x="223794" y="690257"/>
                    </a:cubicBezTo>
                    <a:cubicBezTo>
                      <a:pt x="219679" y="688886"/>
                      <a:pt x="215565" y="687171"/>
                      <a:pt x="211793" y="685114"/>
                    </a:cubicBezTo>
                    <a:cubicBezTo>
                      <a:pt x="204592" y="681685"/>
                      <a:pt x="197391" y="676884"/>
                      <a:pt x="190190" y="670712"/>
                    </a:cubicBezTo>
                    <a:cubicBezTo>
                      <a:pt x="156243" y="642938"/>
                      <a:pt x="157957" y="610705"/>
                      <a:pt x="153500" y="579501"/>
                    </a:cubicBezTo>
                    <a:cubicBezTo>
                      <a:pt x="153157" y="576072"/>
                      <a:pt x="152471" y="572643"/>
                      <a:pt x="151785" y="569214"/>
                    </a:cubicBezTo>
                    <a:cubicBezTo>
                      <a:pt x="148699" y="553440"/>
                      <a:pt x="142870" y="537667"/>
                      <a:pt x="129154" y="522923"/>
                    </a:cubicBezTo>
                    <a:cubicBezTo>
                      <a:pt x="121267" y="514693"/>
                      <a:pt x="112695" y="507149"/>
                      <a:pt x="103779" y="500291"/>
                    </a:cubicBezTo>
                    <a:cubicBezTo>
                      <a:pt x="100693" y="497891"/>
                      <a:pt x="97607" y="495491"/>
                      <a:pt x="94178" y="493090"/>
                    </a:cubicBezTo>
                    <a:cubicBezTo>
                      <a:pt x="78062" y="481088"/>
                      <a:pt x="61602" y="469773"/>
                      <a:pt x="47544" y="455028"/>
                    </a:cubicBezTo>
                    <a:cubicBezTo>
                      <a:pt x="35199" y="441655"/>
                      <a:pt x="25255" y="428968"/>
                      <a:pt x="18054" y="416966"/>
                    </a:cubicBezTo>
                    <a:cubicBezTo>
                      <a:pt x="16340" y="413880"/>
                      <a:pt x="14625" y="410794"/>
                      <a:pt x="12911" y="408051"/>
                    </a:cubicBezTo>
                    <a:cubicBezTo>
                      <a:pt x="-805" y="381647"/>
                      <a:pt x="-2863" y="357644"/>
                      <a:pt x="3309" y="336042"/>
                    </a:cubicBezTo>
                    <a:cubicBezTo>
                      <a:pt x="4338" y="332270"/>
                      <a:pt x="5710" y="328841"/>
                      <a:pt x="7081" y="325069"/>
                    </a:cubicBezTo>
                    <a:cubicBezTo>
                      <a:pt x="38628" y="250660"/>
                      <a:pt x="166873" y="205054"/>
                      <a:pt x="232024" y="171793"/>
                    </a:cubicBezTo>
                    <a:cubicBezTo>
                      <a:pt x="280373" y="147447"/>
                      <a:pt x="320149" y="109385"/>
                      <a:pt x="366098" y="80582"/>
                    </a:cubicBezTo>
                    <a:cubicBezTo>
                      <a:pt x="380157" y="71666"/>
                      <a:pt x="416847" y="53492"/>
                      <a:pt x="459366" y="36690"/>
                    </a:cubicBezTo>
                    <a:cubicBezTo>
                      <a:pt x="478226" y="29147"/>
                      <a:pt x="498457" y="21945"/>
                      <a:pt x="518345" y="16116"/>
                    </a:cubicBezTo>
                    <a:lnTo>
                      <a:pt x="518345" y="16116"/>
                    </a:lnTo>
                    <a:cubicBezTo>
                      <a:pt x="530690" y="12344"/>
                      <a:pt x="542691" y="9258"/>
                      <a:pt x="554693" y="6515"/>
                    </a:cubicBezTo>
                    <a:cubicBezTo>
                      <a:pt x="561551" y="5144"/>
                      <a:pt x="568409" y="3772"/>
                      <a:pt x="574924" y="2743"/>
                    </a:cubicBezTo>
                    <a:cubicBezTo>
                      <a:pt x="574924" y="2743"/>
                      <a:pt x="574924" y="2743"/>
                      <a:pt x="574924" y="2743"/>
                    </a:cubicBezTo>
                    <a:cubicBezTo>
                      <a:pt x="577667" y="2400"/>
                      <a:pt x="580067" y="2057"/>
                      <a:pt x="582810" y="1715"/>
                    </a:cubicBezTo>
                    <a:cubicBezTo>
                      <a:pt x="582810" y="1715"/>
                      <a:pt x="582810" y="1715"/>
                      <a:pt x="582810" y="1715"/>
                    </a:cubicBezTo>
                    <a:cubicBezTo>
                      <a:pt x="591726" y="686"/>
                      <a:pt x="600641" y="0"/>
                      <a:pt x="608528" y="0"/>
                    </a:cubicBezTo>
                    <a:cubicBezTo>
                      <a:pt x="616072" y="0"/>
                      <a:pt x="622930" y="686"/>
                      <a:pt x="629102" y="2057"/>
                    </a:cubicBezTo>
                    <a:cubicBezTo>
                      <a:pt x="656534" y="7544"/>
                      <a:pt x="671622" y="25718"/>
                      <a:pt x="663735" y="63093"/>
                    </a:cubicBezTo>
                    <a:cubicBezTo>
                      <a:pt x="663049" y="66522"/>
                      <a:pt x="662363" y="69608"/>
                      <a:pt x="661335" y="73380"/>
                    </a:cubicBezTo>
                    <a:cubicBezTo>
                      <a:pt x="658934" y="81267"/>
                      <a:pt x="655848" y="88811"/>
                      <a:pt x="652076" y="96012"/>
                    </a:cubicBezTo>
                    <a:cubicBezTo>
                      <a:pt x="651048" y="98069"/>
                      <a:pt x="650019" y="100469"/>
                      <a:pt x="648647" y="102527"/>
                    </a:cubicBezTo>
                    <a:cubicBezTo>
                      <a:pt x="646590" y="106299"/>
                      <a:pt x="644190" y="110071"/>
                      <a:pt x="642132" y="113843"/>
                    </a:cubicBezTo>
                    <a:cubicBezTo>
                      <a:pt x="631502" y="130988"/>
                      <a:pt x="619158" y="147790"/>
                      <a:pt x="609557" y="165620"/>
                    </a:cubicBezTo>
                    <a:cubicBezTo>
                      <a:pt x="599270" y="185509"/>
                      <a:pt x="593097" y="205054"/>
                      <a:pt x="590011" y="224942"/>
                    </a:cubicBezTo>
                    <a:cubicBezTo>
                      <a:pt x="588297" y="235572"/>
                      <a:pt x="587268" y="246545"/>
                      <a:pt x="586925" y="257175"/>
                    </a:cubicBezTo>
                    <a:cubicBezTo>
                      <a:pt x="586582" y="263690"/>
                      <a:pt x="586582" y="270205"/>
                      <a:pt x="586925" y="276720"/>
                    </a:cubicBezTo>
                    <a:cubicBezTo>
                      <a:pt x="587611" y="296951"/>
                      <a:pt x="589668" y="317183"/>
                      <a:pt x="592069" y="337413"/>
                    </a:cubicBezTo>
                    <a:cubicBezTo>
                      <a:pt x="594469" y="357644"/>
                      <a:pt x="596526" y="377876"/>
                      <a:pt x="597555" y="398450"/>
                    </a:cubicBezTo>
                    <a:cubicBezTo>
                      <a:pt x="598584" y="421081"/>
                      <a:pt x="597898" y="444056"/>
                      <a:pt x="593097" y="467030"/>
                    </a:cubicBezTo>
                    <a:cubicBezTo>
                      <a:pt x="590354" y="480746"/>
                      <a:pt x="585897" y="494804"/>
                      <a:pt x="580067" y="508178"/>
                    </a:cubicBezTo>
                    <a:cubicBezTo>
                      <a:pt x="572523" y="526008"/>
                      <a:pt x="562922" y="543153"/>
                      <a:pt x="551607" y="559270"/>
                    </a:cubicBezTo>
                    <a:cubicBezTo>
                      <a:pt x="524517" y="597674"/>
                      <a:pt x="487827" y="630936"/>
                      <a:pt x="447365" y="653567"/>
                    </a:cubicBezTo>
                    <a:cubicBezTo>
                      <a:pt x="438792" y="658368"/>
                      <a:pt x="429877" y="662483"/>
                      <a:pt x="420962" y="666254"/>
                    </a:cubicBezTo>
                    <a:cubicBezTo>
                      <a:pt x="411018" y="671055"/>
                      <a:pt x="400045" y="674827"/>
                      <a:pt x="389072" y="67757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8" name="Google Shape;568;p2"/>
              <p:cNvSpPr/>
              <p:nvPr/>
            </p:nvSpPr>
            <p:spPr>
              <a:xfrm>
                <a:off x="4070146" y="4839273"/>
                <a:ext cx="602762" cy="349832"/>
              </a:xfrm>
              <a:custGeom>
                <a:rect b="b" l="l" r="r" t="t"/>
                <a:pathLst>
                  <a:path extrusionOk="0" h="349832" w="602762">
                    <a:moveTo>
                      <a:pt x="0" y="349833"/>
                    </a:moveTo>
                    <a:cubicBezTo>
                      <a:pt x="1029" y="346060"/>
                      <a:pt x="2400" y="342631"/>
                      <a:pt x="3772" y="338860"/>
                    </a:cubicBezTo>
                    <a:cubicBezTo>
                      <a:pt x="112814" y="319314"/>
                      <a:pt x="216713" y="273709"/>
                      <a:pt x="304495" y="204786"/>
                    </a:cubicBezTo>
                    <a:cubicBezTo>
                      <a:pt x="375132" y="148893"/>
                      <a:pt x="436169" y="73112"/>
                      <a:pt x="515379" y="29907"/>
                    </a:cubicBezTo>
                    <a:lnTo>
                      <a:pt x="515379" y="29907"/>
                    </a:lnTo>
                    <a:cubicBezTo>
                      <a:pt x="540753" y="16191"/>
                      <a:pt x="567500" y="5561"/>
                      <a:pt x="597332" y="75"/>
                    </a:cubicBezTo>
                    <a:cubicBezTo>
                      <a:pt x="603847" y="-954"/>
                      <a:pt x="604876" y="8990"/>
                      <a:pt x="598361" y="10018"/>
                    </a:cubicBezTo>
                    <a:cubicBezTo>
                      <a:pt x="589445" y="11733"/>
                      <a:pt x="580530" y="13791"/>
                      <a:pt x="571957" y="16533"/>
                    </a:cubicBezTo>
                    <a:cubicBezTo>
                      <a:pt x="571957" y="16533"/>
                      <a:pt x="571957" y="16533"/>
                      <a:pt x="571957" y="16533"/>
                    </a:cubicBezTo>
                    <a:cubicBezTo>
                      <a:pt x="454685" y="51852"/>
                      <a:pt x="378561" y="166381"/>
                      <a:pt x="281178" y="234618"/>
                    </a:cubicBezTo>
                    <a:cubicBezTo>
                      <a:pt x="197510" y="293940"/>
                      <a:pt x="100813" y="332688"/>
                      <a:pt x="0" y="349833"/>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9" name="Google Shape;569;p2"/>
              <p:cNvSpPr/>
              <p:nvPr/>
            </p:nvSpPr>
            <p:spPr>
              <a:xfrm>
                <a:off x="4079748" y="4860382"/>
                <a:ext cx="597674" cy="409647"/>
              </a:xfrm>
              <a:custGeom>
                <a:rect b="b" l="l" r="r" t="t"/>
                <a:pathLst>
                  <a:path extrusionOk="0" h="409647" w="597674">
                    <a:moveTo>
                      <a:pt x="5144" y="409648"/>
                    </a:moveTo>
                    <a:cubicBezTo>
                      <a:pt x="3429" y="406562"/>
                      <a:pt x="1715" y="403476"/>
                      <a:pt x="0" y="400733"/>
                    </a:cubicBezTo>
                    <a:cubicBezTo>
                      <a:pt x="59322" y="382902"/>
                      <a:pt x="118643" y="364728"/>
                      <a:pt x="174536" y="337982"/>
                    </a:cubicBezTo>
                    <a:cubicBezTo>
                      <a:pt x="234544" y="309521"/>
                      <a:pt x="284950" y="270431"/>
                      <a:pt x="329870" y="221739"/>
                    </a:cubicBezTo>
                    <a:cubicBezTo>
                      <a:pt x="387820" y="159331"/>
                      <a:pt x="440284" y="86636"/>
                      <a:pt x="510578" y="38973"/>
                    </a:cubicBezTo>
                    <a:cubicBezTo>
                      <a:pt x="521551" y="31772"/>
                      <a:pt x="532867" y="24914"/>
                      <a:pt x="544525" y="19085"/>
                    </a:cubicBezTo>
                    <a:cubicBezTo>
                      <a:pt x="556184" y="12912"/>
                      <a:pt x="568871" y="7769"/>
                      <a:pt x="581558" y="3311"/>
                    </a:cubicBezTo>
                    <a:cubicBezTo>
                      <a:pt x="584645" y="2282"/>
                      <a:pt x="587731" y="1254"/>
                      <a:pt x="590817" y="225"/>
                    </a:cubicBezTo>
                    <a:cubicBezTo>
                      <a:pt x="592188" y="-118"/>
                      <a:pt x="593560" y="-118"/>
                      <a:pt x="594589" y="568"/>
                    </a:cubicBezTo>
                    <a:cubicBezTo>
                      <a:pt x="596646" y="1597"/>
                      <a:pt x="597675" y="3654"/>
                      <a:pt x="597675" y="5369"/>
                    </a:cubicBezTo>
                    <a:cubicBezTo>
                      <a:pt x="597675" y="7083"/>
                      <a:pt x="596646" y="8798"/>
                      <a:pt x="594589" y="9483"/>
                    </a:cubicBezTo>
                    <a:cubicBezTo>
                      <a:pt x="593217" y="9827"/>
                      <a:pt x="591845" y="10169"/>
                      <a:pt x="590474" y="10855"/>
                    </a:cubicBezTo>
                    <a:cubicBezTo>
                      <a:pt x="576072" y="15656"/>
                      <a:pt x="562013" y="21142"/>
                      <a:pt x="548983" y="28000"/>
                    </a:cubicBezTo>
                    <a:cubicBezTo>
                      <a:pt x="542125" y="31429"/>
                      <a:pt x="535610" y="35201"/>
                      <a:pt x="529095" y="38973"/>
                    </a:cubicBezTo>
                    <a:cubicBezTo>
                      <a:pt x="442341" y="91437"/>
                      <a:pt x="384391" y="182991"/>
                      <a:pt x="312382" y="253628"/>
                    </a:cubicBezTo>
                    <a:cubicBezTo>
                      <a:pt x="227686" y="337639"/>
                      <a:pt x="117272" y="375701"/>
                      <a:pt x="5144" y="409648"/>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70" name="Google Shape;570;p2"/>
              <p:cNvSpPr/>
              <p:nvPr/>
            </p:nvSpPr>
            <p:spPr>
              <a:xfrm>
                <a:off x="4161015" y="4872449"/>
                <a:ext cx="542640" cy="480562"/>
              </a:xfrm>
              <a:custGeom>
                <a:rect b="b" l="l" r="r" t="t"/>
                <a:pathLst>
                  <a:path extrusionOk="0" h="480562" w="542640">
                    <a:moveTo>
                      <a:pt x="9601" y="480562"/>
                    </a:moveTo>
                    <a:cubicBezTo>
                      <a:pt x="6515" y="478162"/>
                      <a:pt x="3429" y="475762"/>
                      <a:pt x="0" y="473361"/>
                    </a:cubicBezTo>
                    <a:cubicBezTo>
                      <a:pt x="109385" y="430156"/>
                      <a:pt x="208140" y="361233"/>
                      <a:pt x="284950" y="271393"/>
                    </a:cubicBezTo>
                    <a:cubicBezTo>
                      <a:pt x="364845" y="178125"/>
                      <a:pt x="420053" y="55709"/>
                      <a:pt x="535953" y="502"/>
                    </a:cubicBezTo>
                    <a:cubicBezTo>
                      <a:pt x="541782" y="-2241"/>
                      <a:pt x="545554" y="7017"/>
                      <a:pt x="539725" y="9761"/>
                    </a:cubicBezTo>
                    <a:cubicBezTo>
                      <a:pt x="415595" y="68739"/>
                      <a:pt x="360045" y="207957"/>
                      <a:pt x="269519" y="303626"/>
                    </a:cubicBezTo>
                    <a:cubicBezTo>
                      <a:pt x="196825" y="380778"/>
                      <a:pt x="107671" y="441129"/>
                      <a:pt x="9601" y="48056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71" name="Google Shape;571;p2"/>
              <p:cNvSpPr/>
              <p:nvPr/>
            </p:nvSpPr>
            <p:spPr>
              <a:xfrm>
                <a:off x="4218622" y="4887867"/>
                <a:ext cx="484602" cy="544697"/>
              </a:xfrm>
              <a:custGeom>
                <a:rect b="b" l="l" r="r" t="t"/>
                <a:pathLst>
                  <a:path extrusionOk="0" h="544697" w="484602">
                    <a:moveTo>
                      <a:pt x="1715" y="544698"/>
                    </a:moveTo>
                    <a:cubicBezTo>
                      <a:pt x="1372" y="541269"/>
                      <a:pt x="686" y="537840"/>
                      <a:pt x="0" y="534411"/>
                    </a:cubicBezTo>
                    <a:cubicBezTo>
                      <a:pt x="98069" y="498749"/>
                      <a:pt x="188595" y="447657"/>
                      <a:pt x="243116" y="352330"/>
                    </a:cubicBezTo>
                    <a:cubicBezTo>
                      <a:pt x="277406" y="292323"/>
                      <a:pt x="303809" y="228543"/>
                      <a:pt x="341186" y="169908"/>
                    </a:cubicBezTo>
                    <a:cubicBezTo>
                      <a:pt x="379933" y="109215"/>
                      <a:pt x="424853" y="52979"/>
                      <a:pt x="475259" y="1544"/>
                    </a:cubicBezTo>
                    <a:cubicBezTo>
                      <a:pt x="479717" y="-2914"/>
                      <a:pt x="487947" y="3258"/>
                      <a:pt x="483146" y="7716"/>
                    </a:cubicBezTo>
                    <a:cubicBezTo>
                      <a:pt x="429997" y="62237"/>
                      <a:pt x="382334" y="122244"/>
                      <a:pt x="342214" y="187053"/>
                    </a:cubicBezTo>
                    <a:cubicBezTo>
                      <a:pt x="303809" y="249117"/>
                      <a:pt x="278092" y="318384"/>
                      <a:pt x="238316" y="379420"/>
                    </a:cubicBezTo>
                    <a:cubicBezTo>
                      <a:pt x="183109" y="464459"/>
                      <a:pt x="94640" y="511436"/>
                      <a:pt x="1715" y="544698"/>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72" name="Google Shape;572;p2"/>
              <p:cNvSpPr/>
              <p:nvPr/>
            </p:nvSpPr>
            <p:spPr>
              <a:xfrm>
                <a:off x="4278630" y="4945682"/>
                <a:ext cx="441783" cy="597638"/>
              </a:xfrm>
              <a:custGeom>
                <a:rect b="b" l="l" r="r" t="t"/>
                <a:pathLst>
                  <a:path extrusionOk="0" h="597638" w="441783">
                    <a:moveTo>
                      <a:pt x="12002" y="597639"/>
                    </a:moveTo>
                    <a:cubicBezTo>
                      <a:pt x="7887" y="596267"/>
                      <a:pt x="3772" y="594553"/>
                      <a:pt x="0" y="592495"/>
                    </a:cubicBezTo>
                    <a:cubicBezTo>
                      <a:pt x="86411" y="545518"/>
                      <a:pt x="163563" y="484139"/>
                      <a:pt x="206426" y="393270"/>
                    </a:cubicBezTo>
                    <a:cubicBezTo>
                      <a:pt x="239687" y="322290"/>
                      <a:pt x="260947" y="247195"/>
                      <a:pt x="300038" y="178615"/>
                    </a:cubicBezTo>
                    <a:cubicBezTo>
                      <a:pt x="336728" y="114150"/>
                      <a:pt x="380962" y="54828"/>
                      <a:pt x="432397" y="1679"/>
                    </a:cubicBezTo>
                    <a:cubicBezTo>
                      <a:pt x="435483" y="-1750"/>
                      <a:pt x="440627" y="650"/>
                      <a:pt x="441655" y="3736"/>
                    </a:cubicBezTo>
                    <a:cubicBezTo>
                      <a:pt x="441998" y="5108"/>
                      <a:pt x="441655" y="6479"/>
                      <a:pt x="440627" y="7851"/>
                    </a:cubicBezTo>
                    <a:cubicBezTo>
                      <a:pt x="439941" y="8537"/>
                      <a:pt x="439255" y="9565"/>
                      <a:pt x="438569" y="10251"/>
                    </a:cubicBezTo>
                    <a:cubicBezTo>
                      <a:pt x="383019" y="68544"/>
                      <a:pt x="335356" y="133695"/>
                      <a:pt x="297637" y="205018"/>
                    </a:cubicBezTo>
                    <a:cubicBezTo>
                      <a:pt x="259575" y="276684"/>
                      <a:pt x="241402" y="357609"/>
                      <a:pt x="200597" y="427218"/>
                    </a:cubicBezTo>
                    <a:cubicBezTo>
                      <a:pt x="155677" y="502313"/>
                      <a:pt x="87440" y="555462"/>
                      <a:pt x="12002" y="59763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73" name="Google Shape;573;p2"/>
              <p:cNvSpPr/>
              <p:nvPr/>
            </p:nvSpPr>
            <p:spPr>
              <a:xfrm>
                <a:off x="4489170" y="4972710"/>
                <a:ext cx="237597" cy="546607"/>
              </a:xfrm>
              <a:custGeom>
                <a:rect b="b" l="l" r="r" t="t"/>
                <a:pathLst>
                  <a:path extrusionOk="0" h="546607" w="237597">
                    <a:moveTo>
                      <a:pt x="0" y="546608"/>
                    </a:moveTo>
                    <a:cubicBezTo>
                      <a:pt x="39434" y="504774"/>
                      <a:pt x="69266" y="452996"/>
                      <a:pt x="86068" y="395389"/>
                    </a:cubicBezTo>
                    <a:cubicBezTo>
                      <a:pt x="106299" y="325094"/>
                      <a:pt x="115214" y="252400"/>
                      <a:pt x="138531" y="182448"/>
                    </a:cubicBezTo>
                    <a:cubicBezTo>
                      <a:pt x="147104" y="156044"/>
                      <a:pt x="157391" y="130327"/>
                      <a:pt x="169050" y="105296"/>
                    </a:cubicBezTo>
                    <a:cubicBezTo>
                      <a:pt x="185852" y="69291"/>
                      <a:pt x="205397" y="34658"/>
                      <a:pt x="228714" y="2083"/>
                    </a:cubicBezTo>
                    <a:cubicBezTo>
                      <a:pt x="232486" y="-3404"/>
                      <a:pt x="240373" y="3111"/>
                      <a:pt x="236601" y="8255"/>
                    </a:cubicBezTo>
                    <a:cubicBezTo>
                      <a:pt x="207797" y="48717"/>
                      <a:pt x="184823" y="92265"/>
                      <a:pt x="165963" y="137528"/>
                    </a:cubicBezTo>
                    <a:cubicBezTo>
                      <a:pt x="154305" y="165989"/>
                      <a:pt x="144361" y="195478"/>
                      <a:pt x="136131" y="225311"/>
                    </a:cubicBezTo>
                    <a:cubicBezTo>
                      <a:pt x="115900" y="298005"/>
                      <a:pt x="108699" y="374815"/>
                      <a:pt x="79896" y="445109"/>
                    </a:cubicBezTo>
                    <a:cubicBezTo>
                      <a:pt x="66522" y="477342"/>
                      <a:pt x="48692" y="507174"/>
                      <a:pt x="26746" y="533578"/>
                    </a:cubicBezTo>
                    <a:cubicBezTo>
                      <a:pt x="17488" y="538721"/>
                      <a:pt x="8915" y="542836"/>
                      <a:pt x="0" y="546608"/>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74" name="Google Shape;574;p2"/>
              <p:cNvSpPr/>
              <p:nvPr/>
            </p:nvSpPr>
            <p:spPr>
              <a:xfrm>
                <a:off x="4619472" y="5037466"/>
                <a:ext cx="88060" cy="374867"/>
              </a:xfrm>
              <a:custGeom>
                <a:rect b="b" l="l" r="r" t="t"/>
                <a:pathLst>
                  <a:path extrusionOk="0" h="374867" w="88060">
                    <a:moveTo>
                      <a:pt x="0" y="374867"/>
                    </a:moveTo>
                    <a:cubicBezTo>
                      <a:pt x="14402" y="340235"/>
                      <a:pt x="24689" y="303887"/>
                      <a:pt x="30518" y="266511"/>
                    </a:cubicBezTo>
                    <a:cubicBezTo>
                      <a:pt x="36005" y="229478"/>
                      <a:pt x="37376" y="191073"/>
                      <a:pt x="40462" y="153354"/>
                    </a:cubicBezTo>
                    <a:cubicBezTo>
                      <a:pt x="44577" y="101233"/>
                      <a:pt x="52121" y="49798"/>
                      <a:pt x="78181" y="2821"/>
                    </a:cubicBezTo>
                    <a:cubicBezTo>
                      <a:pt x="81267" y="-3009"/>
                      <a:pt x="90525" y="1106"/>
                      <a:pt x="87440" y="6936"/>
                    </a:cubicBezTo>
                    <a:cubicBezTo>
                      <a:pt x="51778" y="70715"/>
                      <a:pt x="51092" y="143067"/>
                      <a:pt x="45948" y="214390"/>
                    </a:cubicBezTo>
                    <a:cubicBezTo>
                      <a:pt x="43891" y="242851"/>
                      <a:pt x="40805" y="271311"/>
                      <a:pt x="34976" y="299087"/>
                    </a:cubicBezTo>
                    <a:cubicBezTo>
                      <a:pt x="33261" y="307659"/>
                      <a:pt x="30861" y="315888"/>
                      <a:pt x="28803" y="324118"/>
                    </a:cubicBezTo>
                    <a:cubicBezTo>
                      <a:pt x="21260" y="341606"/>
                      <a:pt x="11658" y="358751"/>
                      <a:pt x="0" y="374867"/>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575" name="Google Shape;575;p2"/>
              <p:cNvGrpSpPr/>
              <p:nvPr/>
            </p:nvGrpSpPr>
            <p:grpSpPr>
              <a:xfrm>
                <a:off x="4642541" y="4895848"/>
                <a:ext cx="658468" cy="817285"/>
                <a:chOff x="4642541" y="4895848"/>
                <a:chExt cx="658468" cy="817285"/>
              </a:xfrm>
            </p:grpSpPr>
            <p:sp>
              <p:nvSpPr>
                <p:cNvPr id="576" name="Google Shape;576;p2"/>
                <p:cNvSpPr/>
                <p:nvPr/>
              </p:nvSpPr>
              <p:spPr>
                <a:xfrm>
                  <a:off x="4642541" y="4900919"/>
                  <a:ext cx="658468" cy="812214"/>
                </a:xfrm>
                <a:custGeom>
                  <a:rect b="b" l="l" r="r" t="t"/>
                  <a:pathLst>
                    <a:path extrusionOk="0" h="812214" w="658468">
                      <a:moveTo>
                        <a:pt x="374352" y="802536"/>
                      </a:moveTo>
                      <a:cubicBezTo>
                        <a:pt x="364065" y="793964"/>
                        <a:pt x="362008" y="779904"/>
                        <a:pt x="355150" y="767903"/>
                      </a:cubicBezTo>
                      <a:cubicBezTo>
                        <a:pt x="353093" y="764474"/>
                        <a:pt x="350692" y="761045"/>
                        <a:pt x="347263" y="758302"/>
                      </a:cubicBezTo>
                      <a:cubicBezTo>
                        <a:pt x="346920" y="757959"/>
                        <a:pt x="346920" y="757959"/>
                        <a:pt x="346578" y="757616"/>
                      </a:cubicBezTo>
                      <a:cubicBezTo>
                        <a:pt x="330118" y="744243"/>
                        <a:pt x="306115" y="743900"/>
                        <a:pt x="289656" y="728469"/>
                      </a:cubicBezTo>
                      <a:cubicBezTo>
                        <a:pt x="271825" y="712010"/>
                        <a:pt x="261538" y="688350"/>
                        <a:pt x="250566" y="665033"/>
                      </a:cubicBezTo>
                      <a:cubicBezTo>
                        <a:pt x="247479" y="658175"/>
                        <a:pt x="244050" y="651660"/>
                        <a:pt x="240279" y="645145"/>
                      </a:cubicBezTo>
                      <a:cubicBezTo>
                        <a:pt x="240279" y="645145"/>
                        <a:pt x="240279" y="645145"/>
                        <a:pt x="240279" y="645145"/>
                      </a:cubicBezTo>
                      <a:cubicBezTo>
                        <a:pt x="233078" y="632115"/>
                        <a:pt x="224848" y="619770"/>
                        <a:pt x="213875" y="609826"/>
                      </a:cubicBezTo>
                      <a:cubicBezTo>
                        <a:pt x="168955" y="569364"/>
                        <a:pt x="91803" y="573822"/>
                        <a:pt x="47912" y="537817"/>
                      </a:cubicBezTo>
                      <a:cubicBezTo>
                        <a:pt x="45511" y="535760"/>
                        <a:pt x="43454" y="533702"/>
                        <a:pt x="41054" y="531645"/>
                      </a:cubicBezTo>
                      <a:cubicBezTo>
                        <a:pt x="36253" y="526844"/>
                        <a:pt x="32138" y="521358"/>
                        <a:pt x="28709" y="515529"/>
                      </a:cubicBezTo>
                      <a:cubicBezTo>
                        <a:pt x="-2838" y="461007"/>
                        <a:pt x="41397" y="393799"/>
                        <a:pt x="37625" y="331049"/>
                      </a:cubicBezTo>
                      <a:cubicBezTo>
                        <a:pt x="33853" y="267955"/>
                        <a:pt x="-5238" y="211719"/>
                        <a:pt x="591" y="147597"/>
                      </a:cubicBezTo>
                      <a:cubicBezTo>
                        <a:pt x="3335" y="115364"/>
                        <a:pt x="16708" y="86218"/>
                        <a:pt x="36596" y="61872"/>
                      </a:cubicBezTo>
                      <a:cubicBezTo>
                        <a:pt x="41397" y="56043"/>
                        <a:pt x="46197" y="50556"/>
                        <a:pt x="51684" y="45413"/>
                      </a:cubicBezTo>
                      <a:lnTo>
                        <a:pt x="51684" y="45413"/>
                      </a:lnTo>
                      <a:cubicBezTo>
                        <a:pt x="57170" y="39584"/>
                        <a:pt x="63342" y="34440"/>
                        <a:pt x="69514" y="29639"/>
                      </a:cubicBezTo>
                      <a:cubicBezTo>
                        <a:pt x="70543" y="28953"/>
                        <a:pt x="71572" y="27925"/>
                        <a:pt x="72600" y="27239"/>
                      </a:cubicBezTo>
                      <a:cubicBezTo>
                        <a:pt x="72600" y="27239"/>
                        <a:pt x="72600" y="27239"/>
                        <a:pt x="72600" y="27239"/>
                      </a:cubicBezTo>
                      <a:cubicBezTo>
                        <a:pt x="78087" y="23124"/>
                        <a:pt x="83573" y="19010"/>
                        <a:pt x="89403" y="15581"/>
                      </a:cubicBezTo>
                      <a:cubicBezTo>
                        <a:pt x="90088" y="15237"/>
                        <a:pt x="90774" y="14552"/>
                        <a:pt x="91460" y="14209"/>
                      </a:cubicBezTo>
                      <a:cubicBezTo>
                        <a:pt x="95575" y="11466"/>
                        <a:pt x="100032" y="9065"/>
                        <a:pt x="104490" y="6665"/>
                      </a:cubicBezTo>
                      <a:cubicBezTo>
                        <a:pt x="106890" y="5294"/>
                        <a:pt x="109291" y="4265"/>
                        <a:pt x="111691" y="2893"/>
                      </a:cubicBezTo>
                      <a:cubicBezTo>
                        <a:pt x="115463" y="836"/>
                        <a:pt x="120264" y="-879"/>
                        <a:pt x="124378" y="493"/>
                      </a:cubicBezTo>
                      <a:cubicBezTo>
                        <a:pt x="128836" y="2207"/>
                        <a:pt x="131236" y="7008"/>
                        <a:pt x="132951" y="11466"/>
                      </a:cubicBezTo>
                      <a:cubicBezTo>
                        <a:pt x="150096" y="53985"/>
                        <a:pt x="176499" y="102334"/>
                        <a:pt x="202902" y="139710"/>
                      </a:cubicBezTo>
                      <a:cubicBezTo>
                        <a:pt x="224848" y="170914"/>
                        <a:pt x="254680" y="193889"/>
                        <a:pt x="286913" y="213434"/>
                      </a:cubicBezTo>
                      <a:cubicBezTo>
                        <a:pt x="343149" y="248067"/>
                        <a:pt x="419615" y="280642"/>
                        <a:pt x="488538" y="319733"/>
                      </a:cubicBezTo>
                      <a:cubicBezTo>
                        <a:pt x="574949" y="368424"/>
                        <a:pt x="668561" y="439748"/>
                        <a:pt x="657588" y="548447"/>
                      </a:cubicBezTo>
                      <a:lnTo>
                        <a:pt x="657588" y="548447"/>
                      </a:lnTo>
                      <a:cubicBezTo>
                        <a:pt x="657245" y="552562"/>
                        <a:pt x="656559" y="556677"/>
                        <a:pt x="655873" y="560792"/>
                      </a:cubicBezTo>
                      <a:cubicBezTo>
                        <a:pt x="655873" y="562163"/>
                        <a:pt x="655530" y="563192"/>
                        <a:pt x="655188" y="564221"/>
                      </a:cubicBezTo>
                      <a:cubicBezTo>
                        <a:pt x="651416" y="585137"/>
                        <a:pt x="643872" y="605711"/>
                        <a:pt x="633585" y="625599"/>
                      </a:cubicBezTo>
                      <a:cubicBezTo>
                        <a:pt x="631870" y="629372"/>
                        <a:pt x="629813" y="632801"/>
                        <a:pt x="627756" y="636572"/>
                      </a:cubicBezTo>
                      <a:cubicBezTo>
                        <a:pt x="609239" y="668805"/>
                        <a:pt x="583179" y="697608"/>
                        <a:pt x="554032" y="719211"/>
                      </a:cubicBezTo>
                      <a:cubicBezTo>
                        <a:pt x="551289" y="721269"/>
                        <a:pt x="548546" y="723326"/>
                        <a:pt x="545802" y="725040"/>
                      </a:cubicBezTo>
                      <a:cubicBezTo>
                        <a:pt x="539287" y="729498"/>
                        <a:pt x="532772" y="733270"/>
                        <a:pt x="525914" y="737042"/>
                      </a:cubicBezTo>
                      <a:cubicBezTo>
                        <a:pt x="487509" y="756930"/>
                        <a:pt x="420301" y="840255"/>
                        <a:pt x="374352" y="802536"/>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77" name="Google Shape;577;p2"/>
                <p:cNvSpPr/>
                <p:nvPr/>
              </p:nvSpPr>
              <p:spPr>
                <a:xfrm>
                  <a:off x="4763438" y="4935777"/>
                  <a:ext cx="536004" cy="529363"/>
                </a:xfrm>
                <a:custGeom>
                  <a:rect b="b" l="l" r="r" t="t"/>
                  <a:pathLst>
                    <a:path extrusionOk="0" h="529363" w="536004">
                      <a:moveTo>
                        <a:pt x="533604" y="529363"/>
                      </a:moveTo>
                      <a:cubicBezTo>
                        <a:pt x="475997" y="419978"/>
                        <a:pt x="361811" y="342483"/>
                        <a:pt x="255512" y="281446"/>
                      </a:cubicBezTo>
                      <a:cubicBezTo>
                        <a:pt x="189676" y="243727"/>
                        <a:pt x="116981" y="209780"/>
                        <a:pt x="59031" y="160746"/>
                      </a:cubicBezTo>
                      <a:cubicBezTo>
                        <a:pt x="13768" y="122683"/>
                        <a:pt x="-19836" y="59590"/>
                        <a:pt x="13425" y="2668"/>
                      </a:cubicBezTo>
                      <a:cubicBezTo>
                        <a:pt x="16511" y="-2818"/>
                        <a:pt x="26112" y="954"/>
                        <a:pt x="22683" y="6783"/>
                      </a:cubicBezTo>
                      <a:cubicBezTo>
                        <a:pt x="-26009" y="89765"/>
                        <a:pt x="66574" y="158345"/>
                        <a:pt x="127954" y="196064"/>
                      </a:cubicBezTo>
                      <a:cubicBezTo>
                        <a:pt x="194476" y="236869"/>
                        <a:pt x="264428" y="272531"/>
                        <a:pt x="330265" y="314365"/>
                      </a:cubicBezTo>
                      <a:cubicBezTo>
                        <a:pt x="410503" y="365114"/>
                        <a:pt x="488684" y="430951"/>
                        <a:pt x="536005" y="513589"/>
                      </a:cubicBezTo>
                      <a:lnTo>
                        <a:pt x="536005" y="513589"/>
                      </a:lnTo>
                      <a:cubicBezTo>
                        <a:pt x="535662" y="517704"/>
                        <a:pt x="534976" y="521819"/>
                        <a:pt x="534290" y="525934"/>
                      </a:cubicBezTo>
                      <a:cubicBezTo>
                        <a:pt x="534290" y="526963"/>
                        <a:pt x="533947" y="527991"/>
                        <a:pt x="533604" y="529363"/>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78" name="Google Shape;578;p2"/>
                <p:cNvSpPr/>
                <p:nvPr/>
              </p:nvSpPr>
              <p:spPr>
                <a:xfrm>
                  <a:off x="4747029" y="4944803"/>
                  <a:ext cx="528410" cy="592346"/>
                </a:xfrm>
                <a:custGeom>
                  <a:rect b="b" l="l" r="r" t="t"/>
                  <a:pathLst>
                    <a:path extrusionOk="0" h="592346" w="528410">
                      <a:moveTo>
                        <a:pt x="522581" y="592346"/>
                      </a:moveTo>
                      <a:cubicBezTo>
                        <a:pt x="503379" y="557370"/>
                        <a:pt x="479719" y="524795"/>
                        <a:pt x="452287" y="494963"/>
                      </a:cubicBezTo>
                      <a:cubicBezTo>
                        <a:pt x="394680" y="432555"/>
                        <a:pt x="324385" y="384206"/>
                        <a:pt x="255119" y="335857"/>
                      </a:cubicBezTo>
                      <a:cubicBezTo>
                        <a:pt x="188597" y="288880"/>
                        <a:pt x="121731" y="241217"/>
                        <a:pt x="67210" y="180523"/>
                      </a:cubicBezTo>
                      <a:cubicBezTo>
                        <a:pt x="25033" y="134232"/>
                        <a:pt x="-20573" y="67366"/>
                        <a:pt x="9946" y="2901"/>
                      </a:cubicBezTo>
                      <a:cubicBezTo>
                        <a:pt x="12689" y="-2928"/>
                        <a:pt x="21947" y="844"/>
                        <a:pt x="19204" y="7016"/>
                      </a:cubicBezTo>
                      <a:cubicBezTo>
                        <a:pt x="-18858" y="87597"/>
                        <a:pt x="68239" y="172294"/>
                        <a:pt x="122074" y="220985"/>
                      </a:cubicBezTo>
                      <a:cubicBezTo>
                        <a:pt x="181739" y="274478"/>
                        <a:pt x="248947" y="318369"/>
                        <a:pt x="313755" y="365004"/>
                      </a:cubicBezTo>
                      <a:cubicBezTo>
                        <a:pt x="377535" y="410609"/>
                        <a:pt x="439942" y="459987"/>
                        <a:pt x="488634" y="522052"/>
                      </a:cubicBezTo>
                      <a:cubicBezTo>
                        <a:pt x="503379" y="540911"/>
                        <a:pt x="516752" y="561142"/>
                        <a:pt x="528411" y="581716"/>
                      </a:cubicBezTo>
                      <a:cubicBezTo>
                        <a:pt x="526696" y="585145"/>
                        <a:pt x="524639" y="588917"/>
                        <a:pt x="522581" y="592346"/>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79" name="Google Shape;579;p2"/>
                <p:cNvSpPr/>
                <p:nvPr/>
              </p:nvSpPr>
              <p:spPr>
                <a:xfrm>
                  <a:off x="4717448" y="4895848"/>
                  <a:ext cx="478095" cy="729768"/>
                </a:xfrm>
                <a:custGeom>
                  <a:rect b="b" l="l" r="r" t="t"/>
                  <a:pathLst>
                    <a:path extrusionOk="0" h="729768" w="478095">
                      <a:moveTo>
                        <a:pt x="470209" y="729769"/>
                      </a:moveTo>
                      <a:cubicBezTo>
                        <a:pt x="415345" y="601524"/>
                        <a:pt x="313161" y="494197"/>
                        <a:pt x="209262" y="401271"/>
                      </a:cubicBezTo>
                      <a:cubicBezTo>
                        <a:pt x="165028" y="361837"/>
                        <a:pt x="111536" y="314517"/>
                        <a:pt x="69702" y="261367"/>
                      </a:cubicBezTo>
                      <a:cubicBezTo>
                        <a:pt x="21696" y="200674"/>
                        <a:pt x="-10537" y="132094"/>
                        <a:pt x="3179" y="58027"/>
                      </a:cubicBezTo>
                      <a:cubicBezTo>
                        <a:pt x="3179" y="58027"/>
                        <a:pt x="3179" y="58027"/>
                        <a:pt x="3179" y="58027"/>
                      </a:cubicBezTo>
                      <a:cubicBezTo>
                        <a:pt x="5237" y="47740"/>
                        <a:pt x="7980" y="37453"/>
                        <a:pt x="11752" y="27166"/>
                      </a:cubicBezTo>
                      <a:cubicBezTo>
                        <a:pt x="12437" y="25109"/>
                        <a:pt x="13466" y="22709"/>
                        <a:pt x="14152" y="20308"/>
                      </a:cubicBezTo>
                      <a:cubicBezTo>
                        <a:pt x="16209" y="14822"/>
                        <a:pt x="18610" y="9679"/>
                        <a:pt x="21353" y="4192"/>
                      </a:cubicBezTo>
                      <a:cubicBezTo>
                        <a:pt x="21696" y="3507"/>
                        <a:pt x="21696" y="3163"/>
                        <a:pt x="22039" y="2821"/>
                      </a:cubicBezTo>
                      <a:cubicBezTo>
                        <a:pt x="25125" y="-3008"/>
                        <a:pt x="34383" y="1106"/>
                        <a:pt x="31297" y="6936"/>
                      </a:cubicBezTo>
                      <a:cubicBezTo>
                        <a:pt x="30611" y="8650"/>
                        <a:pt x="29582" y="10021"/>
                        <a:pt x="28897" y="11736"/>
                      </a:cubicBezTo>
                      <a:cubicBezTo>
                        <a:pt x="-8479" y="91975"/>
                        <a:pt x="20324" y="183186"/>
                        <a:pt x="70730" y="250738"/>
                      </a:cubicBezTo>
                      <a:cubicBezTo>
                        <a:pt x="126280" y="325147"/>
                        <a:pt x="203433" y="380697"/>
                        <a:pt x="269955" y="444133"/>
                      </a:cubicBezTo>
                      <a:cubicBezTo>
                        <a:pt x="353966" y="524715"/>
                        <a:pt x="432147" y="617641"/>
                        <a:pt x="478096" y="724282"/>
                      </a:cubicBezTo>
                      <a:cubicBezTo>
                        <a:pt x="475695" y="725997"/>
                        <a:pt x="472952" y="728054"/>
                        <a:pt x="470209" y="72976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0" name="Google Shape;580;p2"/>
                <p:cNvSpPr/>
                <p:nvPr/>
              </p:nvSpPr>
              <p:spPr>
                <a:xfrm>
                  <a:off x="4694620" y="4898318"/>
                  <a:ext cx="198629" cy="667977"/>
                </a:xfrm>
                <a:custGeom>
                  <a:rect b="b" l="l" r="r" t="t"/>
                  <a:pathLst>
                    <a:path extrusionOk="0" h="667977" w="198629">
                      <a:moveTo>
                        <a:pt x="198486" y="667977"/>
                      </a:moveTo>
                      <a:cubicBezTo>
                        <a:pt x="195400" y="661119"/>
                        <a:pt x="191971" y="654604"/>
                        <a:pt x="188199" y="648089"/>
                      </a:cubicBezTo>
                      <a:cubicBezTo>
                        <a:pt x="188199" y="648089"/>
                        <a:pt x="188199" y="648089"/>
                        <a:pt x="188199" y="648089"/>
                      </a:cubicBezTo>
                      <a:cubicBezTo>
                        <a:pt x="185799" y="569222"/>
                        <a:pt x="160081" y="489669"/>
                        <a:pt x="122705" y="421089"/>
                      </a:cubicBezTo>
                      <a:cubicBezTo>
                        <a:pt x="61669" y="308961"/>
                        <a:pt x="-39829" y="167686"/>
                        <a:pt x="16406" y="37727"/>
                      </a:cubicBezTo>
                      <a:cubicBezTo>
                        <a:pt x="17435" y="34984"/>
                        <a:pt x="18806" y="32241"/>
                        <a:pt x="20178" y="29840"/>
                      </a:cubicBezTo>
                      <a:cubicBezTo>
                        <a:pt x="24636" y="20582"/>
                        <a:pt x="30122" y="10981"/>
                        <a:pt x="36294" y="2065"/>
                      </a:cubicBezTo>
                      <a:cubicBezTo>
                        <a:pt x="38352" y="-1021"/>
                        <a:pt x="42124" y="-335"/>
                        <a:pt x="43838" y="2065"/>
                      </a:cubicBezTo>
                      <a:cubicBezTo>
                        <a:pt x="45210" y="3780"/>
                        <a:pt x="45553" y="6180"/>
                        <a:pt x="44181" y="8238"/>
                      </a:cubicBezTo>
                      <a:cubicBezTo>
                        <a:pt x="42124" y="10981"/>
                        <a:pt x="40409" y="14067"/>
                        <a:pt x="38695" y="16810"/>
                      </a:cubicBezTo>
                      <a:cubicBezTo>
                        <a:pt x="36980" y="19553"/>
                        <a:pt x="35609" y="21954"/>
                        <a:pt x="34237" y="24697"/>
                      </a:cubicBezTo>
                      <a:cubicBezTo>
                        <a:pt x="31151" y="30183"/>
                        <a:pt x="28408" y="36013"/>
                        <a:pt x="26007" y="41842"/>
                      </a:cubicBezTo>
                      <a:cubicBezTo>
                        <a:pt x="21550" y="52472"/>
                        <a:pt x="18464" y="63787"/>
                        <a:pt x="16063" y="74760"/>
                      </a:cubicBezTo>
                      <a:cubicBezTo>
                        <a:pt x="4748" y="128596"/>
                        <a:pt x="15035" y="187231"/>
                        <a:pt x="35609" y="238666"/>
                      </a:cubicBezTo>
                      <a:cubicBezTo>
                        <a:pt x="69213" y="323020"/>
                        <a:pt x="127163" y="394686"/>
                        <a:pt x="161453" y="478354"/>
                      </a:cubicBezTo>
                      <a:cubicBezTo>
                        <a:pt x="186485" y="537332"/>
                        <a:pt x="200201" y="603169"/>
                        <a:pt x="198486" y="667977"/>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1" name="Google Shape;581;p2"/>
                <p:cNvSpPr/>
                <p:nvPr/>
              </p:nvSpPr>
              <p:spPr>
                <a:xfrm>
                  <a:off x="4671973" y="4946675"/>
                  <a:ext cx="52204" cy="492404"/>
                </a:xfrm>
                <a:custGeom>
                  <a:rect b="b" l="l" r="r" t="t"/>
                  <a:pathLst>
                    <a:path extrusionOk="0" h="492404" w="52204">
                      <a:moveTo>
                        <a:pt x="18479" y="492404"/>
                      </a:moveTo>
                      <a:cubicBezTo>
                        <a:pt x="16079" y="490347"/>
                        <a:pt x="14022" y="488290"/>
                        <a:pt x="11621" y="486232"/>
                      </a:cubicBezTo>
                      <a:cubicBezTo>
                        <a:pt x="18479" y="472516"/>
                        <a:pt x="24309" y="458458"/>
                        <a:pt x="29109" y="444056"/>
                      </a:cubicBezTo>
                      <a:cubicBezTo>
                        <a:pt x="48998" y="383362"/>
                        <a:pt x="43168" y="321298"/>
                        <a:pt x="30138" y="259918"/>
                      </a:cubicBezTo>
                      <a:cubicBezTo>
                        <a:pt x="13336" y="181051"/>
                        <a:pt x="-12382" y="95669"/>
                        <a:pt x="6821" y="16459"/>
                      </a:cubicBezTo>
                      <a:cubicBezTo>
                        <a:pt x="11621" y="10630"/>
                        <a:pt x="16422" y="5144"/>
                        <a:pt x="21908" y="0"/>
                      </a:cubicBezTo>
                      <a:cubicBezTo>
                        <a:pt x="-13753" y="99441"/>
                        <a:pt x="36310" y="210198"/>
                        <a:pt x="49340" y="310325"/>
                      </a:cubicBezTo>
                      <a:cubicBezTo>
                        <a:pt x="58256" y="376162"/>
                        <a:pt x="45911" y="437198"/>
                        <a:pt x="18479" y="49240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2" name="Google Shape;582;p2"/>
                <p:cNvSpPr/>
                <p:nvPr/>
              </p:nvSpPr>
              <p:spPr>
                <a:xfrm>
                  <a:off x="4710206" y="4927343"/>
                  <a:ext cx="295269" cy="741479"/>
                </a:xfrm>
                <a:custGeom>
                  <a:rect b="b" l="l" r="r" t="t"/>
                  <a:pathLst>
                    <a:path extrusionOk="0" h="741479" w="295269">
                      <a:moveTo>
                        <a:pt x="287485" y="741480"/>
                      </a:moveTo>
                      <a:cubicBezTo>
                        <a:pt x="285428" y="738051"/>
                        <a:pt x="283028" y="734622"/>
                        <a:pt x="279599" y="731879"/>
                      </a:cubicBezTo>
                      <a:cubicBezTo>
                        <a:pt x="284399" y="707190"/>
                        <a:pt x="286457" y="681815"/>
                        <a:pt x="286114" y="656441"/>
                      </a:cubicBezTo>
                      <a:cubicBezTo>
                        <a:pt x="284742" y="571058"/>
                        <a:pt x="251481" y="494592"/>
                        <a:pt x="204504" y="424297"/>
                      </a:cubicBezTo>
                      <a:cubicBezTo>
                        <a:pt x="125637" y="306683"/>
                        <a:pt x="8708" y="192840"/>
                        <a:pt x="478" y="45393"/>
                      </a:cubicBezTo>
                      <a:cubicBezTo>
                        <a:pt x="-208" y="33391"/>
                        <a:pt x="-208" y="21047"/>
                        <a:pt x="821" y="8360"/>
                      </a:cubicBezTo>
                      <a:cubicBezTo>
                        <a:pt x="821" y="6988"/>
                        <a:pt x="1164" y="5616"/>
                        <a:pt x="1164" y="4245"/>
                      </a:cubicBezTo>
                      <a:cubicBezTo>
                        <a:pt x="1164" y="3559"/>
                        <a:pt x="1164" y="3216"/>
                        <a:pt x="1507" y="2530"/>
                      </a:cubicBezTo>
                      <a:cubicBezTo>
                        <a:pt x="2192" y="1159"/>
                        <a:pt x="3221" y="473"/>
                        <a:pt x="4593" y="130"/>
                      </a:cubicBezTo>
                      <a:cubicBezTo>
                        <a:pt x="4593" y="130"/>
                        <a:pt x="4593" y="130"/>
                        <a:pt x="4593" y="130"/>
                      </a:cubicBezTo>
                      <a:cubicBezTo>
                        <a:pt x="7679" y="-556"/>
                        <a:pt x="11451" y="1502"/>
                        <a:pt x="11108" y="5616"/>
                      </a:cubicBezTo>
                      <a:cubicBezTo>
                        <a:pt x="11108" y="7674"/>
                        <a:pt x="10765" y="10074"/>
                        <a:pt x="10765" y="12131"/>
                      </a:cubicBezTo>
                      <a:cubicBezTo>
                        <a:pt x="10422" y="16932"/>
                        <a:pt x="10422" y="21390"/>
                        <a:pt x="10422" y="26190"/>
                      </a:cubicBezTo>
                      <a:cubicBezTo>
                        <a:pt x="10422" y="26190"/>
                        <a:pt x="10422" y="26190"/>
                        <a:pt x="10422" y="26190"/>
                      </a:cubicBezTo>
                      <a:cubicBezTo>
                        <a:pt x="9393" y="101628"/>
                        <a:pt x="37854" y="167465"/>
                        <a:pt x="76945" y="229530"/>
                      </a:cubicBezTo>
                      <a:cubicBezTo>
                        <a:pt x="129751" y="313541"/>
                        <a:pt x="201760" y="390350"/>
                        <a:pt x="247023" y="474018"/>
                      </a:cubicBezTo>
                      <a:cubicBezTo>
                        <a:pt x="291943" y="557685"/>
                        <a:pt x="305659" y="652326"/>
                        <a:pt x="287485" y="74148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583" name="Google Shape;583;p2"/>
              <p:cNvGrpSpPr/>
              <p:nvPr/>
            </p:nvGrpSpPr>
            <p:grpSpPr>
              <a:xfrm>
                <a:off x="4622339" y="4578357"/>
                <a:ext cx="901702" cy="548005"/>
                <a:chOff x="4622339" y="4578357"/>
                <a:chExt cx="901702" cy="548005"/>
              </a:xfrm>
            </p:grpSpPr>
            <p:sp>
              <p:nvSpPr>
                <p:cNvPr id="584" name="Google Shape;584;p2"/>
                <p:cNvSpPr/>
                <p:nvPr/>
              </p:nvSpPr>
              <p:spPr>
                <a:xfrm>
                  <a:off x="4622339" y="4578357"/>
                  <a:ext cx="901702" cy="548005"/>
                </a:xfrm>
                <a:custGeom>
                  <a:rect b="b" l="l" r="r" t="t"/>
                  <a:pathLst>
                    <a:path extrusionOk="0" h="548005" w="901702">
                      <a:moveTo>
                        <a:pt x="704536" y="527080"/>
                      </a:moveTo>
                      <a:cubicBezTo>
                        <a:pt x="686705" y="531881"/>
                        <a:pt x="667845" y="535310"/>
                        <a:pt x="648643" y="538396"/>
                      </a:cubicBezTo>
                      <a:cubicBezTo>
                        <a:pt x="535486" y="555541"/>
                        <a:pt x="405869" y="545940"/>
                        <a:pt x="343119" y="538739"/>
                      </a:cubicBezTo>
                      <a:cubicBezTo>
                        <a:pt x="274539" y="530852"/>
                        <a:pt x="234419" y="519193"/>
                        <a:pt x="199787" y="496219"/>
                      </a:cubicBezTo>
                      <a:cubicBezTo>
                        <a:pt x="192586" y="491419"/>
                        <a:pt x="185385" y="486275"/>
                        <a:pt x="178527" y="480446"/>
                      </a:cubicBezTo>
                      <a:cubicBezTo>
                        <a:pt x="167554" y="471187"/>
                        <a:pt x="156581" y="460900"/>
                        <a:pt x="144923" y="448556"/>
                      </a:cubicBezTo>
                      <a:cubicBezTo>
                        <a:pt x="140808" y="444441"/>
                        <a:pt x="136693" y="439984"/>
                        <a:pt x="132578" y="435526"/>
                      </a:cubicBezTo>
                      <a:cubicBezTo>
                        <a:pt x="122634" y="424896"/>
                        <a:pt x="112347" y="413237"/>
                        <a:pt x="100688" y="400550"/>
                      </a:cubicBezTo>
                      <a:cubicBezTo>
                        <a:pt x="94859" y="394378"/>
                        <a:pt x="86287" y="386834"/>
                        <a:pt x="76685" y="378947"/>
                      </a:cubicBezTo>
                      <a:cubicBezTo>
                        <a:pt x="71885" y="375175"/>
                        <a:pt x="67084" y="371061"/>
                        <a:pt x="61941" y="366946"/>
                      </a:cubicBezTo>
                      <a:cubicBezTo>
                        <a:pt x="46853" y="354601"/>
                        <a:pt x="31080" y="340885"/>
                        <a:pt x="19078" y="326827"/>
                      </a:cubicBezTo>
                      <a:cubicBezTo>
                        <a:pt x="16335" y="323398"/>
                        <a:pt x="13592" y="320311"/>
                        <a:pt x="11534" y="316882"/>
                      </a:cubicBezTo>
                      <a:cubicBezTo>
                        <a:pt x="9134" y="313453"/>
                        <a:pt x="7077" y="310367"/>
                        <a:pt x="5705" y="306938"/>
                      </a:cubicBezTo>
                      <a:cubicBezTo>
                        <a:pt x="3991" y="303852"/>
                        <a:pt x="2619" y="300766"/>
                        <a:pt x="1933" y="297337"/>
                      </a:cubicBezTo>
                      <a:cubicBezTo>
                        <a:pt x="-124" y="291165"/>
                        <a:pt x="-467" y="285336"/>
                        <a:pt x="562" y="279506"/>
                      </a:cubicBezTo>
                      <a:cubicBezTo>
                        <a:pt x="905" y="278478"/>
                        <a:pt x="905" y="277449"/>
                        <a:pt x="1590" y="276420"/>
                      </a:cubicBezTo>
                      <a:cubicBezTo>
                        <a:pt x="2962" y="272305"/>
                        <a:pt x="5362" y="267848"/>
                        <a:pt x="8448" y="263390"/>
                      </a:cubicBezTo>
                      <a:cubicBezTo>
                        <a:pt x="23879" y="242130"/>
                        <a:pt x="56797" y="219842"/>
                        <a:pt x="74971" y="202354"/>
                      </a:cubicBezTo>
                      <a:cubicBezTo>
                        <a:pt x="77714" y="199611"/>
                        <a:pt x="80114" y="197210"/>
                        <a:pt x="82172" y="194810"/>
                      </a:cubicBezTo>
                      <a:cubicBezTo>
                        <a:pt x="85258" y="190695"/>
                        <a:pt x="88687" y="186923"/>
                        <a:pt x="92116" y="183151"/>
                      </a:cubicBezTo>
                      <a:cubicBezTo>
                        <a:pt x="119891" y="150919"/>
                        <a:pt x="150409" y="123487"/>
                        <a:pt x="183670" y="100170"/>
                      </a:cubicBezTo>
                      <a:lnTo>
                        <a:pt x="183670" y="100170"/>
                      </a:lnTo>
                      <a:cubicBezTo>
                        <a:pt x="183670" y="100170"/>
                        <a:pt x="183670" y="100170"/>
                        <a:pt x="183670" y="100170"/>
                      </a:cubicBezTo>
                      <a:cubicBezTo>
                        <a:pt x="193271" y="93312"/>
                        <a:pt x="203216" y="86797"/>
                        <a:pt x="213160" y="80967"/>
                      </a:cubicBezTo>
                      <a:cubicBezTo>
                        <a:pt x="215560" y="79596"/>
                        <a:pt x="217617" y="78224"/>
                        <a:pt x="220018" y="76852"/>
                      </a:cubicBezTo>
                      <a:lnTo>
                        <a:pt x="220018" y="76852"/>
                      </a:lnTo>
                      <a:cubicBezTo>
                        <a:pt x="281397" y="41191"/>
                        <a:pt x="350663" y="18217"/>
                        <a:pt x="426786" y="6901"/>
                      </a:cubicBezTo>
                      <a:cubicBezTo>
                        <a:pt x="516969" y="-6815"/>
                        <a:pt x="612295" y="729"/>
                        <a:pt x="702135" y="22331"/>
                      </a:cubicBezTo>
                      <a:lnTo>
                        <a:pt x="702135" y="22331"/>
                      </a:lnTo>
                      <a:cubicBezTo>
                        <a:pt x="723738" y="27475"/>
                        <a:pt x="744655" y="33304"/>
                        <a:pt x="765572" y="40162"/>
                      </a:cubicBezTo>
                      <a:cubicBezTo>
                        <a:pt x="772430" y="42562"/>
                        <a:pt x="779630" y="44963"/>
                        <a:pt x="786488" y="47363"/>
                      </a:cubicBezTo>
                      <a:cubicBezTo>
                        <a:pt x="818378" y="58679"/>
                        <a:pt x="849582" y="79939"/>
                        <a:pt x="871871" y="106685"/>
                      </a:cubicBezTo>
                      <a:cubicBezTo>
                        <a:pt x="874957" y="110457"/>
                        <a:pt x="877700" y="114229"/>
                        <a:pt x="880443" y="118000"/>
                      </a:cubicBezTo>
                      <a:cubicBezTo>
                        <a:pt x="893473" y="136860"/>
                        <a:pt x="901360" y="158120"/>
                        <a:pt x="901703" y="180065"/>
                      </a:cubicBezTo>
                      <a:cubicBezTo>
                        <a:pt x="901703" y="183494"/>
                        <a:pt x="901703" y="186923"/>
                        <a:pt x="901360" y="190352"/>
                      </a:cubicBezTo>
                      <a:cubicBezTo>
                        <a:pt x="900331" y="201325"/>
                        <a:pt x="897245" y="212641"/>
                        <a:pt x="892102" y="223957"/>
                      </a:cubicBezTo>
                      <a:cubicBezTo>
                        <a:pt x="883872" y="241444"/>
                        <a:pt x="871871" y="251046"/>
                        <a:pt x="860555" y="260304"/>
                      </a:cubicBezTo>
                      <a:cubicBezTo>
                        <a:pt x="857469" y="263047"/>
                        <a:pt x="854383" y="265447"/>
                        <a:pt x="851297" y="268534"/>
                      </a:cubicBezTo>
                      <a:cubicBezTo>
                        <a:pt x="841352" y="278135"/>
                        <a:pt x="833466" y="289793"/>
                        <a:pt x="831065" y="310710"/>
                      </a:cubicBezTo>
                      <a:cubicBezTo>
                        <a:pt x="830037" y="318597"/>
                        <a:pt x="831409" y="326484"/>
                        <a:pt x="833809" y="334370"/>
                      </a:cubicBezTo>
                      <a:cubicBezTo>
                        <a:pt x="834838" y="338142"/>
                        <a:pt x="836209" y="341914"/>
                        <a:pt x="837923" y="345343"/>
                      </a:cubicBezTo>
                      <a:cubicBezTo>
                        <a:pt x="840324" y="351515"/>
                        <a:pt x="843410" y="358030"/>
                        <a:pt x="845810" y="364203"/>
                      </a:cubicBezTo>
                      <a:cubicBezTo>
                        <a:pt x="847182" y="367632"/>
                        <a:pt x="848554" y="370718"/>
                        <a:pt x="849582" y="374147"/>
                      </a:cubicBezTo>
                      <a:cubicBezTo>
                        <a:pt x="852325" y="383062"/>
                        <a:pt x="854040" y="391635"/>
                        <a:pt x="853011" y="400893"/>
                      </a:cubicBezTo>
                      <a:cubicBezTo>
                        <a:pt x="850954" y="418038"/>
                        <a:pt x="845467" y="433126"/>
                        <a:pt x="837238" y="446842"/>
                      </a:cubicBezTo>
                      <a:cubicBezTo>
                        <a:pt x="834838" y="450613"/>
                        <a:pt x="832437" y="454385"/>
                        <a:pt x="829351" y="458157"/>
                      </a:cubicBezTo>
                      <a:cubicBezTo>
                        <a:pt x="802605" y="491419"/>
                        <a:pt x="757342" y="513364"/>
                        <a:pt x="704536" y="52708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5" name="Google Shape;585;p2"/>
                <p:cNvSpPr/>
                <p:nvPr/>
              </p:nvSpPr>
              <p:spPr>
                <a:xfrm>
                  <a:off x="4696625" y="4669930"/>
                  <a:ext cx="805471" cy="110781"/>
                </a:xfrm>
                <a:custGeom>
                  <a:rect b="b" l="l" r="r" t="t"/>
                  <a:pathLst>
                    <a:path extrusionOk="0" h="110781" w="805471">
                      <a:moveTo>
                        <a:pt x="805472" y="26085"/>
                      </a:moveTo>
                      <a:cubicBezTo>
                        <a:pt x="686829" y="4483"/>
                        <a:pt x="562356" y="8598"/>
                        <a:pt x="443027" y="14084"/>
                      </a:cubicBezTo>
                      <a:cubicBezTo>
                        <a:pt x="339471" y="18885"/>
                        <a:pt x="234887" y="28486"/>
                        <a:pt x="134760" y="57975"/>
                      </a:cubicBezTo>
                      <a:cubicBezTo>
                        <a:pt x="88125" y="71691"/>
                        <a:pt x="43548" y="89865"/>
                        <a:pt x="0" y="110782"/>
                      </a:cubicBezTo>
                      <a:cubicBezTo>
                        <a:pt x="2743" y="108039"/>
                        <a:pt x="5144" y="105638"/>
                        <a:pt x="7201" y="103238"/>
                      </a:cubicBezTo>
                      <a:cubicBezTo>
                        <a:pt x="10287" y="99123"/>
                        <a:pt x="13716" y="95351"/>
                        <a:pt x="17145" y="91579"/>
                      </a:cubicBezTo>
                      <a:cubicBezTo>
                        <a:pt x="46977" y="78206"/>
                        <a:pt x="77495" y="65862"/>
                        <a:pt x="108699" y="55575"/>
                      </a:cubicBezTo>
                      <a:cubicBezTo>
                        <a:pt x="259918" y="5854"/>
                        <a:pt x="424167" y="1054"/>
                        <a:pt x="581901" y="25"/>
                      </a:cubicBezTo>
                      <a:cubicBezTo>
                        <a:pt x="653567" y="-318"/>
                        <a:pt x="726262" y="2768"/>
                        <a:pt x="796900" y="14427"/>
                      </a:cubicBezTo>
                      <a:cubicBezTo>
                        <a:pt x="799986" y="18542"/>
                        <a:pt x="802729" y="22314"/>
                        <a:pt x="805472" y="26085"/>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6" name="Google Shape;586;p2"/>
                <p:cNvSpPr/>
                <p:nvPr/>
              </p:nvSpPr>
              <p:spPr>
                <a:xfrm>
                  <a:off x="4804981" y="4595637"/>
                  <a:ext cx="582244" cy="82890"/>
                </a:xfrm>
                <a:custGeom>
                  <a:rect b="b" l="l" r="r" t="t"/>
                  <a:pathLst>
                    <a:path extrusionOk="0" h="82890" w="582244">
                      <a:moveTo>
                        <a:pt x="582244" y="22883"/>
                      </a:moveTo>
                      <a:cubicBezTo>
                        <a:pt x="386448" y="-6264"/>
                        <a:pt x="185166" y="14996"/>
                        <a:pt x="0" y="82890"/>
                      </a:cubicBezTo>
                      <a:cubicBezTo>
                        <a:pt x="9601" y="76032"/>
                        <a:pt x="19545" y="69517"/>
                        <a:pt x="29489" y="63688"/>
                      </a:cubicBezTo>
                      <a:cubicBezTo>
                        <a:pt x="31890" y="62316"/>
                        <a:pt x="33947" y="60945"/>
                        <a:pt x="36347" y="59573"/>
                      </a:cubicBezTo>
                      <a:lnTo>
                        <a:pt x="36347" y="59573"/>
                      </a:lnTo>
                      <a:cubicBezTo>
                        <a:pt x="190995" y="8824"/>
                        <a:pt x="355930" y="-10035"/>
                        <a:pt x="518465" y="5052"/>
                      </a:cubicBezTo>
                      <a:lnTo>
                        <a:pt x="518465" y="5052"/>
                      </a:lnTo>
                      <a:cubicBezTo>
                        <a:pt x="540410" y="10195"/>
                        <a:pt x="561670" y="16025"/>
                        <a:pt x="582244" y="22883"/>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7" name="Google Shape;587;p2"/>
                <p:cNvSpPr/>
                <p:nvPr/>
              </p:nvSpPr>
              <p:spPr>
                <a:xfrm>
                  <a:off x="4623244" y="4731821"/>
                  <a:ext cx="900112" cy="122956"/>
                </a:xfrm>
                <a:custGeom>
                  <a:rect b="b" l="l" r="r" t="t"/>
                  <a:pathLst>
                    <a:path extrusionOk="0" h="122956" w="900112">
                      <a:moveTo>
                        <a:pt x="899770" y="36546"/>
                      </a:moveTo>
                      <a:cubicBezTo>
                        <a:pt x="786270" y="7057"/>
                        <a:pt x="664883" y="6028"/>
                        <a:pt x="548297" y="16658"/>
                      </a:cubicBezTo>
                      <a:cubicBezTo>
                        <a:pt x="364160" y="33460"/>
                        <a:pt x="175908" y="62949"/>
                        <a:pt x="0" y="122957"/>
                      </a:cubicBezTo>
                      <a:cubicBezTo>
                        <a:pt x="1372" y="118842"/>
                        <a:pt x="3772" y="114384"/>
                        <a:pt x="6858" y="109927"/>
                      </a:cubicBezTo>
                      <a:cubicBezTo>
                        <a:pt x="76467" y="86952"/>
                        <a:pt x="147790" y="69121"/>
                        <a:pt x="219799" y="54720"/>
                      </a:cubicBezTo>
                      <a:cubicBezTo>
                        <a:pt x="376161" y="23516"/>
                        <a:pt x="539382" y="-2545"/>
                        <a:pt x="699173" y="199"/>
                      </a:cubicBezTo>
                      <a:cubicBezTo>
                        <a:pt x="766724" y="1227"/>
                        <a:pt x="834619" y="9114"/>
                        <a:pt x="900113" y="26259"/>
                      </a:cubicBezTo>
                      <a:cubicBezTo>
                        <a:pt x="900113" y="29688"/>
                        <a:pt x="900113" y="33117"/>
                        <a:pt x="899770" y="36546"/>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8" name="Google Shape;588;p2"/>
                <p:cNvSpPr/>
                <p:nvPr/>
              </p:nvSpPr>
              <p:spPr>
                <a:xfrm>
                  <a:off x="4623587" y="4801902"/>
                  <a:ext cx="858964" cy="83393"/>
                </a:xfrm>
                <a:custGeom>
                  <a:rect b="b" l="l" r="r" t="t"/>
                  <a:pathLst>
                    <a:path extrusionOk="0" h="83393" w="858964">
                      <a:moveTo>
                        <a:pt x="849706" y="44304"/>
                      </a:moveTo>
                      <a:cubicBezTo>
                        <a:pt x="574701" y="-26677"/>
                        <a:pt x="280149" y="26130"/>
                        <a:pt x="3772" y="83394"/>
                      </a:cubicBezTo>
                      <a:cubicBezTo>
                        <a:pt x="2058" y="80308"/>
                        <a:pt x="686" y="77222"/>
                        <a:pt x="0" y="73793"/>
                      </a:cubicBezTo>
                      <a:cubicBezTo>
                        <a:pt x="280835" y="15843"/>
                        <a:pt x="580187" y="-37992"/>
                        <a:pt x="858965" y="36074"/>
                      </a:cubicBezTo>
                      <a:cubicBezTo>
                        <a:pt x="855536" y="38817"/>
                        <a:pt x="852450" y="41560"/>
                        <a:pt x="849706" y="4430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9" name="Google Shape;589;p2"/>
                <p:cNvSpPr/>
                <p:nvPr/>
              </p:nvSpPr>
              <p:spPr>
                <a:xfrm>
                  <a:off x="4633531" y="4878830"/>
                  <a:ext cx="826389" cy="44527"/>
                </a:xfrm>
                <a:custGeom>
                  <a:rect b="b" l="l" r="r" t="t"/>
                  <a:pathLst>
                    <a:path extrusionOk="0" h="44527" w="826389">
                      <a:moveTo>
                        <a:pt x="826389" y="44528"/>
                      </a:moveTo>
                      <a:cubicBezTo>
                        <a:pt x="558927" y="-15823"/>
                        <a:pt x="280149" y="20182"/>
                        <a:pt x="7544" y="26354"/>
                      </a:cubicBezTo>
                      <a:cubicBezTo>
                        <a:pt x="4801" y="22925"/>
                        <a:pt x="2057" y="19839"/>
                        <a:pt x="0" y="16410"/>
                      </a:cubicBezTo>
                      <a:cubicBezTo>
                        <a:pt x="273977" y="10581"/>
                        <a:pt x="553784" y="-25767"/>
                        <a:pt x="822617" y="33212"/>
                      </a:cubicBezTo>
                      <a:cubicBezTo>
                        <a:pt x="823646" y="36984"/>
                        <a:pt x="825017" y="40756"/>
                        <a:pt x="826389" y="44528"/>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0" name="Google Shape;590;p2"/>
                <p:cNvSpPr/>
                <p:nvPr/>
              </p:nvSpPr>
              <p:spPr>
                <a:xfrm>
                  <a:off x="4683594" y="4942217"/>
                  <a:ext cx="787984" cy="28084"/>
                </a:xfrm>
                <a:custGeom>
                  <a:rect b="b" l="l" r="r" t="t"/>
                  <a:pathLst>
                    <a:path extrusionOk="0" h="28084" w="787984">
                      <a:moveTo>
                        <a:pt x="787984" y="9944"/>
                      </a:moveTo>
                      <a:cubicBezTo>
                        <a:pt x="653568" y="12687"/>
                        <a:pt x="519151" y="21602"/>
                        <a:pt x="384391" y="25718"/>
                      </a:cubicBezTo>
                      <a:cubicBezTo>
                        <a:pt x="261976" y="29489"/>
                        <a:pt x="137160" y="30518"/>
                        <a:pt x="14745" y="15087"/>
                      </a:cubicBezTo>
                      <a:cubicBezTo>
                        <a:pt x="9944" y="11315"/>
                        <a:pt x="5144" y="7201"/>
                        <a:pt x="0" y="3086"/>
                      </a:cubicBezTo>
                      <a:cubicBezTo>
                        <a:pt x="129616" y="21260"/>
                        <a:pt x="262662" y="19888"/>
                        <a:pt x="392621" y="15431"/>
                      </a:cubicBezTo>
                      <a:cubicBezTo>
                        <a:pt x="523266" y="11315"/>
                        <a:pt x="653568" y="2400"/>
                        <a:pt x="784212" y="0"/>
                      </a:cubicBezTo>
                      <a:cubicBezTo>
                        <a:pt x="785584" y="3429"/>
                        <a:pt x="786956" y="6515"/>
                        <a:pt x="787984" y="994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1" name="Google Shape;591;p2"/>
                <p:cNvSpPr/>
                <p:nvPr/>
              </p:nvSpPr>
              <p:spPr>
                <a:xfrm>
                  <a:off x="4754575" y="5013883"/>
                  <a:ext cx="704659" cy="46934"/>
                </a:xfrm>
                <a:custGeom>
                  <a:rect b="b" l="l" r="r" t="t"/>
                  <a:pathLst>
                    <a:path extrusionOk="0" h="46934" w="704659">
                      <a:moveTo>
                        <a:pt x="696773" y="21946"/>
                      </a:moveTo>
                      <a:cubicBezTo>
                        <a:pt x="468744" y="52121"/>
                        <a:pt x="236258" y="61379"/>
                        <a:pt x="12345" y="13030"/>
                      </a:cubicBezTo>
                      <a:cubicBezTo>
                        <a:pt x="8230" y="8916"/>
                        <a:pt x="4115" y="4458"/>
                        <a:pt x="0" y="0"/>
                      </a:cubicBezTo>
                      <a:cubicBezTo>
                        <a:pt x="230086" y="52464"/>
                        <a:pt x="470116" y="42177"/>
                        <a:pt x="704660" y="10630"/>
                      </a:cubicBezTo>
                      <a:cubicBezTo>
                        <a:pt x="702259" y="14745"/>
                        <a:pt x="699516" y="18517"/>
                        <a:pt x="696773" y="21946"/>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2" name="Google Shape;592;p2"/>
                <p:cNvSpPr/>
                <p:nvPr/>
              </p:nvSpPr>
              <p:spPr>
                <a:xfrm>
                  <a:off x="4800866" y="5059146"/>
                  <a:ext cx="526008" cy="57892"/>
                </a:xfrm>
                <a:custGeom>
                  <a:rect b="b" l="l" r="r" t="t"/>
                  <a:pathLst>
                    <a:path extrusionOk="0" h="57892" w="526008">
                      <a:moveTo>
                        <a:pt x="526009" y="46292"/>
                      </a:moveTo>
                      <a:cubicBezTo>
                        <a:pt x="508178" y="51092"/>
                        <a:pt x="489318" y="54521"/>
                        <a:pt x="470116" y="57607"/>
                      </a:cubicBezTo>
                      <a:cubicBezTo>
                        <a:pt x="318554" y="59665"/>
                        <a:pt x="166992" y="51092"/>
                        <a:pt x="21260" y="15773"/>
                      </a:cubicBezTo>
                      <a:cubicBezTo>
                        <a:pt x="14059" y="10973"/>
                        <a:pt x="6858" y="5829"/>
                        <a:pt x="0" y="0"/>
                      </a:cubicBezTo>
                      <a:cubicBezTo>
                        <a:pt x="170079" y="44920"/>
                        <a:pt x="348387" y="51435"/>
                        <a:pt x="526009" y="4629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593" name="Google Shape;593;p2"/>
              <p:cNvGrpSpPr/>
              <p:nvPr/>
            </p:nvGrpSpPr>
            <p:grpSpPr>
              <a:xfrm>
                <a:off x="4451577" y="3990670"/>
                <a:ext cx="607693" cy="875668"/>
                <a:chOff x="4451577" y="3990670"/>
                <a:chExt cx="607693" cy="875668"/>
              </a:xfrm>
            </p:grpSpPr>
            <p:sp>
              <p:nvSpPr>
                <p:cNvPr id="594" name="Google Shape;594;p2"/>
                <p:cNvSpPr/>
                <p:nvPr/>
              </p:nvSpPr>
              <p:spPr>
                <a:xfrm>
                  <a:off x="4451577" y="3991042"/>
                  <a:ext cx="607693" cy="875296"/>
                </a:xfrm>
                <a:custGeom>
                  <a:rect b="b" l="l" r="r" t="t"/>
                  <a:pathLst>
                    <a:path extrusionOk="0" h="875296" w="607693">
                      <a:moveTo>
                        <a:pt x="235446" y="872309"/>
                      </a:moveTo>
                      <a:cubicBezTo>
                        <a:pt x="226874" y="875738"/>
                        <a:pt x="219673" y="876081"/>
                        <a:pt x="213501" y="874023"/>
                      </a:cubicBezTo>
                      <a:cubicBezTo>
                        <a:pt x="210414" y="872994"/>
                        <a:pt x="207328" y="871280"/>
                        <a:pt x="204585" y="869223"/>
                      </a:cubicBezTo>
                      <a:cubicBezTo>
                        <a:pt x="202871" y="867851"/>
                        <a:pt x="201499" y="866479"/>
                        <a:pt x="200127" y="865108"/>
                      </a:cubicBezTo>
                      <a:cubicBezTo>
                        <a:pt x="197041" y="861679"/>
                        <a:pt x="193955" y="857564"/>
                        <a:pt x="191555" y="853106"/>
                      </a:cubicBezTo>
                      <a:cubicBezTo>
                        <a:pt x="188812" y="848306"/>
                        <a:pt x="186754" y="842819"/>
                        <a:pt x="184697" y="837333"/>
                      </a:cubicBezTo>
                      <a:cubicBezTo>
                        <a:pt x="180239" y="824988"/>
                        <a:pt x="177496" y="812301"/>
                        <a:pt x="175439" y="802700"/>
                      </a:cubicBezTo>
                      <a:cubicBezTo>
                        <a:pt x="175439" y="802357"/>
                        <a:pt x="175096" y="801671"/>
                        <a:pt x="175096" y="801328"/>
                      </a:cubicBezTo>
                      <a:cubicBezTo>
                        <a:pt x="169609" y="775954"/>
                        <a:pt x="160694" y="753665"/>
                        <a:pt x="149721" y="732405"/>
                      </a:cubicBezTo>
                      <a:cubicBezTo>
                        <a:pt x="146292" y="725547"/>
                        <a:pt x="142863" y="719032"/>
                        <a:pt x="138748" y="712517"/>
                      </a:cubicBezTo>
                      <a:cubicBezTo>
                        <a:pt x="130862" y="698458"/>
                        <a:pt x="121946" y="685085"/>
                        <a:pt x="113031" y="671712"/>
                      </a:cubicBezTo>
                      <a:cubicBezTo>
                        <a:pt x="108230" y="664511"/>
                        <a:pt x="103430" y="657310"/>
                        <a:pt x="98286" y="650109"/>
                      </a:cubicBezTo>
                      <a:cubicBezTo>
                        <a:pt x="87313" y="633993"/>
                        <a:pt x="76683" y="617534"/>
                        <a:pt x="66739" y="600046"/>
                      </a:cubicBezTo>
                      <a:cubicBezTo>
                        <a:pt x="62967" y="593874"/>
                        <a:pt x="59881" y="587359"/>
                        <a:pt x="56795" y="581187"/>
                      </a:cubicBezTo>
                      <a:lnTo>
                        <a:pt x="56795" y="581187"/>
                      </a:lnTo>
                      <a:cubicBezTo>
                        <a:pt x="50280" y="567813"/>
                        <a:pt x="44794" y="554440"/>
                        <a:pt x="39993" y="540724"/>
                      </a:cubicBezTo>
                      <a:cubicBezTo>
                        <a:pt x="39993" y="540724"/>
                        <a:pt x="39993" y="540724"/>
                        <a:pt x="39993" y="540724"/>
                      </a:cubicBezTo>
                      <a:cubicBezTo>
                        <a:pt x="25248" y="497176"/>
                        <a:pt x="19076" y="452599"/>
                        <a:pt x="10504" y="401850"/>
                      </a:cubicBezTo>
                      <a:cubicBezTo>
                        <a:pt x="3989" y="362759"/>
                        <a:pt x="-2869" y="322983"/>
                        <a:pt x="1245" y="283549"/>
                      </a:cubicBezTo>
                      <a:cubicBezTo>
                        <a:pt x="8789" y="204682"/>
                        <a:pt x="60910" y="99069"/>
                        <a:pt x="126747" y="41119"/>
                      </a:cubicBezTo>
                      <a:cubicBezTo>
                        <a:pt x="126747" y="41119"/>
                        <a:pt x="126747" y="41119"/>
                        <a:pt x="126747" y="41119"/>
                      </a:cubicBezTo>
                      <a:cubicBezTo>
                        <a:pt x="134976" y="33918"/>
                        <a:pt x="142863" y="27746"/>
                        <a:pt x="151436" y="22260"/>
                      </a:cubicBezTo>
                      <a:cubicBezTo>
                        <a:pt x="152807" y="21573"/>
                        <a:pt x="153836" y="20545"/>
                        <a:pt x="154865" y="19859"/>
                      </a:cubicBezTo>
                      <a:cubicBezTo>
                        <a:pt x="180582" y="3743"/>
                        <a:pt x="200813" y="-1401"/>
                        <a:pt x="217958" y="314"/>
                      </a:cubicBezTo>
                      <a:cubicBezTo>
                        <a:pt x="221730" y="657"/>
                        <a:pt x="225502" y="1343"/>
                        <a:pt x="228931" y="2371"/>
                      </a:cubicBezTo>
                      <a:cubicBezTo>
                        <a:pt x="246076" y="6829"/>
                        <a:pt x="260478" y="18144"/>
                        <a:pt x="274537" y="30832"/>
                      </a:cubicBezTo>
                      <a:cubicBezTo>
                        <a:pt x="276937" y="33232"/>
                        <a:pt x="279680" y="35289"/>
                        <a:pt x="282081" y="37690"/>
                      </a:cubicBezTo>
                      <a:cubicBezTo>
                        <a:pt x="296482" y="51063"/>
                        <a:pt x="311913" y="65465"/>
                        <a:pt x="330772" y="75066"/>
                      </a:cubicBezTo>
                      <a:cubicBezTo>
                        <a:pt x="333858" y="76781"/>
                        <a:pt x="336945" y="78152"/>
                        <a:pt x="340031" y="79181"/>
                      </a:cubicBezTo>
                      <a:cubicBezTo>
                        <a:pt x="346889" y="81924"/>
                        <a:pt x="354090" y="84324"/>
                        <a:pt x="361976" y="85353"/>
                      </a:cubicBezTo>
                      <a:cubicBezTo>
                        <a:pt x="389751" y="90153"/>
                        <a:pt x="412725" y="81238"/>
                        <a:pt x="433642" y="70266"/>
                      </a:cubicBezTo>
                      <a:cubicBezTo>
                        <a:pt x="436728" y="68551"/>
                        <a:pt x="440157" y="66837"/>
                        <a:pt x="443244" y="64779"/>
                      </a:cubicBezTo>
                      <a:cubicBezTo>
                        <a:pt x="459360" y="55521"/>
                        <a:pt x="474447" y="45920"/>
                        <a:pt x="489878" y="40776"/>
                      </a:cubicBezTo>
                      <a:cubicBezTo>
                        <a:pt x="493307" y="39747"/>
                        <a:pt x="496393" y="39062"/>
                        <a:pt x="499822" y="38376"/>
                      </a:cubicBezTo>
                      <a:cubicBezTo>
                        <a:pt x="510109" y="36661"/>
                        <a:pt x="521082" y="37347"/>
                        <a:pt x="532398" y="42491"/>
                      </a:cubicBezTo>
                      <a:cubicBezTo>
                        <a:pt x="536512" y="44205"/>
                        <a:pt x="540627" y="46605"/>
                        <a:pt x="544742" y="49692"/>
                      </a:cubicBezTo>
                      <a:cubicBezTo>
                        <a:pt x="552629" y="55178"/>
                        <a:pt x="561201" y="63065"/>
                        <a:pt x="570117" y="73695"/>
                      </a:cubicBezTo>
                      <a:cubicBezTo>
                        <a:pt x="608864" y="119300"/>
                        <a:pt x="608864" y="188909"/>
                        <a:pt x="607150" y="245145"/>
                      </a:cubicBezTo>
                      <a:cubicBezTo>
                        <a:pt x="603378" y="360016"/>
                        <a:pt x="576975" y="497862"/>
                        <a:pt x="522453" y="600389"/>
                      </a:cubicBezTo>
                      <a:cubicBezTo>
                        <a:pt x="517310" y="609990"/>
                        <a:pt x="512509" y="618563"/>
                        <a:pt x="507366" y="626449"/>
                      </a:cubicBezTo>
                      <a:cubicBezTo>
                        <a:pt x="471361" y="682342"/>
                        <a:pt x="432271" y="705316"/>
                        <a:pt x="387008" y="731034"/>
                      </a:cubicBezTo>
                      <a:cubicBezTo>
                        <a:pt x="380150" y="734806"/>
                        <a:pt x="372949" y="738921"/>
                        <a:pt x="365748" y="743035"/>
                      </a:cubicBezTo>
                      <a:cubicBezTo>
                        <a:pt x="342431" y="756408"/>
                        <a:pt x="317399" y="771839"/>
                        <a:pt x="290310" y="793785"/>
                      </a:cubicBezTo>
                      <a:cubicBezTo>
                        <a:pt x="272136" y="809215"/>
                        <a:pt x="252934" y="865108"/>
                        <a:pt x="235446" y="87230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5" name="Google Shape;595;p2"/>
                <p:cNvSpPr/>
                <p:nvPr/>
              </p:nvSpPr>
              <p:spPr>
                <a:xfrm>
                  <a:off x="4818011" y="4033875"/>
                  <a:ext cx="196686" cy="700201"/>
                </a:xfrm>
                <a:custGeom>
                  <a:rect b="b" l="l" r="r" t="t"/>
                  <a:pathLst>
                    <a:path extrusionOk="0" h="700201" w="196686">
                      <a:moveTo>
                        <a:pt x="0" y="700202"/>
                      </a:moveTo>
                      <a:cubicBezTo>
                        <a:pt x="23317" y="668312"/>
                        <a:pt x="45606" y="635737"/>
                        <a:pt x="64122" y="600761"/>
                      </a:cubicBezTo>
                      <a:cubicBezTo>
                        <a:pt x="99784" y="532867"/>
                        <a:pt x="121730" y="458457"/>
                        <a:pt x="143332" y="385420"/>
                      </a:cubicBezTo>
                      <a:cubicBezTo>
                        <a:pt x="180023" y="261632"/>
                        <a:pt x="206083" y="123787"/>
                        <a:pt x="166307" y="0"/>
                      </a:cubicBezTo>
                      <a:cubicBezTo>
                        <a:pt x="170421" y="1715"/>
                        <a:pt x="174536" y="4115"/>
                        <a:pt x="178651" y="7201"/>
                      </a:cubicBezTo>
                      <a:cubicBezTo>
                        <a:pt x="192367" y="54178"/>
                        <a:pt x="197853" y="103213"/>
                        <a:pt x="196482" y="152933"/>
                      </a:cubicBezTo>
                      <a:cubicBezTo>
                        <a:pt x="194424" y="230429"/>
                        <a:pt x="176594" y="306553"/>
                        <a:pt x="154991" y="380962"/>
                      </a:cubicBezTo>
                      <a:cubicBezTo>
                        <a:pt x="132702" y="457085"/>
                        <a:pt x="110071" y="534581"/>
                        <a:pt x="73038" y="604876"/>
                      </a:cubicBezTo>
                      <a:cubicBezTo>
                        <a:pt x="57607" y="634022"/>
                        <a:pt x="39777" y="661454"/>
                        <a:pt x="20574" y="688543"/>
                      </a:cubicBezTo>
                      <a:cubicBezTo>
                        <a:pt x="14059" y="691972"/>
                        <a:pt x="7201" y="696087"/>
                        <a:pt x="0" y="70020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6" name="Google Shape;596;p2"/>
                <p:cNvSpPr/>
                <p:nvPr/>
              </p:nvSpPr>
              <p:spPr>
                <a:xfrm>
                  <a:off x="4656162" y="4029417"/>
                  <a:ext cx="318290" cy="835647"/>
                </a:xfrm>
                <a:custGeom>
                  <a:rect b="b" l="l" r="r" t="t"/>
                  <a:pathLst>
                    <a:path extrusionOk="0" h="835647" w="318290">
                      <a:moveTo>
                        <a:pt x="8916" y="835648"/>
                      </a:moveTo>
                      <a:cubicBezTo>
                        <a:pt x="5829" y="834619"/>
                        <a:pt x="2743" y="832904"/>
                        <a:pt x="0" y="830847"/>
                      </a:cubicBezTo>
                      <a:cubicBezTo>
                        <a:pt x="14059" y="806158"/>
                        <a:pt x="30518" y="782155"/>
                        <a:pt x="46977" y="758838"/>
                      </a:cubicBezTo>
                      <a:cubicBezTo>
                        <a:pt x="132017" y="638480"/>
                        <a:pt x="203340" y="511264"/>
                        <a:pt x="252375" y="371704"/>
                      </a:cubicBezTo>
                      <a:cubicBezTo>
                        <a:pt x="277406" y="301066"/>
                        <a:pt x="301409" y="226314"/>
                        <a:pt x="307239" y="151219"/>
                      </a:cubicBezTo>
                      <a:cubicBezTo>
                        <a:pt x="311353" y="100127"/>
                        <a:pt x="303467" y="49378"/>
                        <a:pt x="285293" y="2401"/>
                      </a:cubicBezTo>
                      <a:cubicBezTo>
                        <a:pt x="288722" y="1372"/>
                        <a:pt x="291808" y="686"/>
                        <a:pt x="295237" y="0"/>
                      </a:cubicBezTo>
                      <a:cubicBezTo>
                        <a:pt x="312382" y="45606"/>
                        <a:pt x="320269" y="94298"/>
                        <a:pt x="317868" y="144018"/>
                      </a:cubicBezTo>
                      <a:cubicBezTo>
                        <a:pt x="313754" y="217399"/>
                        <a:pt x="291122" y="290437"/>
                        <a:pt x="267462" y="359359"/>
                      </a:cubicBezTo>
                      <a:cubicBezTo>
                        <a:pt x="242773" y="431711"/>
                        <a:pt x="212598" y="502349"/>
                        <a:pt x="176937" y="569900"/>
                      </a:cubicBezTo>
                      <a:cubicBezTo>
                        <a:pt x="143675" y="633337"/>
                        <a:pt x="105270" y="693687"/>
                        <a:pt x="63780" y="752323"/>
                      </a:cubicBezTo>
                      <a:cubicBezTo>
                        <a:pt x="44920" y="779069"/>
                        <a:pt x="25375" y="806501"/>
                        <a:pt x="8916" y="835648"/>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7" name="Google Shape;597;p2"/>
                <p:cNvSpPr/>
                <p:nvPr/>
              </p:nvSpPr>
              <p:spPr>
                <a:xfrm>
                  <a:off x="4643132" y="4055478"/>
                  <a:ext cx="254676" cy="800671"/>
                </a:xfrm>
                <a:custGeom>
                  <a:rect b="b" l="l" r="r" t="t"/>
                  <a:pathLst>
                    <a:path extrusionOk="0" h="800671" w="254676">
                      <a:moveTo>
                        <a:pt x="8573" y="800672"/>
                      </a:moveTo>
                      <a:cubicBezTo>
                        <a:pt x="5487" y="797243"/>
                        <a:pt x="2400" y="793128"/>
                        <a:pt x="0" y="788670"/>
                      </a:cubicBezTo>
                      <a:cubicBezTo>
                        <a:pt x="18860" y="663169"/>
                        <a:pt x="56922" y="540754"/>
                        <a:pt x="113157" y="426568"/>
                      </a:cubicBezTo>
                      <a:cubicBezTo>
                        <a:pt x="153962" y="343586"/>
                        <a:pt x="205054" y="266091"/>
                        <a:pt x="228372" y="175565"/>
                      </a:cubicBezTo>
                      <a:cubicBezTo>
                        <a:pt x="242773" y="120015"/>
                        <a:pt x="247917" y="62408"/>
                        <a:pt x="242430" y="5487"/>
                      </a:cubicBezTo>
                      <a:cubicBezTo>
                        <a:pt x="245517" y="3772"/>
                        <a:pt x="248946" y="2058"/>
                        <a:pt x="252032" y="0"/>
                      </a:cubicBezTo>
                      <a:cubicBezTo>
                        <a:pt x="257518" y="52121"/>
                        <a:pt x="254432" y="105271"/>
                        <a:pt x="243116" y="157048"/>
                      </a:cubicBezTo>
                      <a:cubicBezTo>
                        <a:pt x="223914" y="244831"/>
                        <a:pt x="179680" y="320612"/>
                        <a:pt x="138189" y="399136"/>
                      </a:cubicBezTo>
                      <a:cubicBezTo>
                        <a:pt x="72009" y="524637"/>
                        <a:pt x="28461" y="660769"/>
                        <a:pt x="8573" y="80067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8" name="Google Shape;598;p2"/>
                <p:cNvSpPr/>
                <p:nvPr/>
              </p:nvSpPr>
              <p:spPr>
                <a:xfrm>
                  <a:off x="4627016" y="4065765"/>
                  <a:ext cx="164935" cy="762609"/>
                </a:xfrm>
                <a:custGeom>
                  <a:rect b="b" l="l" r="r" t="t"/>
                  <a:pathLst>
                    <a:path extrusionOk="0" h="762609" w="164935">
                      <a:moveTo>
                        <a:pt x="9258" y="762610"/>
                      </a:moveTo>
                      <a:cubicBezTo>
                        <a:pt x="4801" y="750265"/>
                        <a:pt x="2058" y="737578"/>
                        <a:pt x="0" y="727977"/>
                      </a:cubicBezTo>
                      <a:cubicBezTo>
                        <a:pt x="8230" y="479717"/>
                        <a:pt x="80239" y="236601"/>
                        <a:pt x="155677" y="0"/>
                      </a:cubicBezTo>
                      <a:cubicBezTo>
                        <a:pt x="158763" y="1715"/>
                        <a:pt x="161849" y="3086"/>
                        <a:pt x="164935" y="4115"/>
                      </a:cubicBezTo>
                      <a:cubicBezTo>
                        <a:pt x="86068" y="250317"/>
                        <a:pt x="11659" y="503720"/>
                        <a:pt x="9258" y="76261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9" name="Google Shape;599;p2"/>
                <p:cNvSpPr/>
                <p:nvPr/>
              </p:nvSpPr>
              <p:spPr>
                <a:xfrm>
                  <a:off x="4589713" y="4021531"/>
                  <a:ext cx="143945" cy="701916"/>
                </a:xfrm>
                <a:custGeom>
                  <a:rect b="b" l="l" r="r" t="t"/>
                  <a:pathLst>
                    <a:path extrusionOk="0" h="701916" w="143945">
                      <a:moveTo>
                        <a:pt x="11586" y="701916"/>
                      </a:moveTo>
                      <a:cubicBezTo>
                        <a:pt x="8157" y="695058"/>
                        <a:pt x="4728" y="688543"/>
                        <a:pt x="613" y="682028"/>
                      </a:cubicBezTo>
                      <a:cubicBezTo>
                        <a:pt x="-2473" y="588416"/>
                        <a:pt x="6442" y="493776"/>
                        <a:pt x="19473" y="400850"/>
                      </a:cubicBezTo>
                      <a:cubicBezTo>
                        <a:pt x="38675" y="263004"/>
                        <a:pt x="63364" y="120015"/>
                        <a:pt x="136401" y="0"/>
                      </a:cubicBezTo>
                      <a:cubicBezTo>
                        <a:pt x="138802" y="2400"/>
                        <a:pt x="141545" y="4457"/>
                        <a:pt x="143945" y="6858"/>
                      </a:cubicBezTo>
                      <a:cubicBezTo>
                        <a:pt x="72279" y="125501"/>
                        <a:pt x="48276" y="266433"/>
                        <a:pt x="29417" y="402221"/>
                      </a:cubicBezTo>
                      <a:cubicBezTo>
                        <a:pt x="16044" y="501320"/>
                        <a:pt x="6442" y="602132"/>
                        <a:pt x="11586" y="701916"/>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0" name="Google Shape;600;p2"/>
                <p:cNvSpPr/>
                <p:nvPr/>
              </p:nvSpPr>
              <p:spPr>
                <a:xfrm>
                  <a:off x="4532237" y="3990670"/>
                  <a:ext cx="148271" cy="671740"/>
                </a:xfrm>
                <a:custGeom>
                  <a:rect b="b" l="l" r="r" t="t"/>
                  <a:pathLst>
                    <a:path extrusionOk="0" h="671740" w="148271">
                      <a:moveTo>
                        <a:pt x="32371" y="671741"/>
                      </a:moveTo>
                      <a:cubicBezTo>
                        <a:pt x="27570" y="664540"/>
                        <a:pt x="22770" y="657339"/>
                        <a:pt x="17626" y="650138"/>
                      </a:cubicBezTo>
                      <a:cubicBezTo>
                        <a:pt x="-24207" y="425539"/>
                        <a:pt x="5625" y="189966"/>
                        <a:pt x="137298" y="0"/>
                      </a:cubicBezTo>
                      <a:cubicBezTo>
                        <a:pt x="141070" y="343"/>
                        <a:pt x="144842" y="1028"/>
                        <a:pt x="148271" y="2057"/>
                      </a:cubicBezTo>
                      <a:cubicBezTo>
                        <a:pt x="11454" y="197168"/>
                        <a:pt x="-15978" y="441312"/>
                        <a:pt x="32371" y="67174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1" name="Google Shape;601;p2"/>
                <p:cNvSpPr/>
                <p:nvPr/>
              </p:nvSpPr>
              <p:spPr>
                <a:xfrm>
                  <a:off x="4481474" y="4012958"/>
                  <a:ext cx="121539" cy="558927"/>
                </a:xfrm>
                <a:custGeom>
                  <a:rect b="b" l="l" r="r" t="t"/>
                  <a:pathLst>
                    <a:path extrusionOk="0" h="558927" w="121539">
                      <a:moveTo>
                        <a:pt x="26899" y="558927"/>
                      </a:moveTo>
                      <a:cubicBezTo>
                        <a:pt x="20384" y="545554"/>
                        <a:pt x="14897" y="532181"/>
                        <a:pt x="10097" y="518465"/>
                      </a:cubicBezTo>
                      <a:cubicBezTo>
                        <a:pt x="10097" y="518465"/>
                        <a:pt x="10097" y="518465"/>
                        <a:pt x="10097" y="518465"/>
                      </a:cubicBezTo>
                      <a:cubicBezTo>
                        <a:pt x="-190" y="446456"/>
                        <a:pt x="-3276" y="374104"/>
                        <a:pt x="3924" y="301409"/>
                      </a:cubicBezTo>
                      <a:cubicBezTo>
                        <a:pt x="13869" y="201625"/>
                        <a:pt x="44044" y="103213"/>
                        <a:pt x="96850" y="18860"/>
                      </a:cubicBezTo>
                      <a:cubicBezTo>
                        <a:pt x="96850" y="18860"/>
                        <a:pt x="96850" y="18860"/>
                        <a:pt x="96850" y="18860"/>
                      </a:cubicBezTo>
                      <a:cubicBezTo>
                        <a:pt x="105080" y="11658"/>
                        <a:pt x="112967" y="5486"/>
                        <a:pt x="121539" y="0"/>
                      </a:cubicBezTo>
                      <a:cubicBezTo>
                        <a:pt x="57417" y="90182"/>
                        <a:pt x="22784" y="200253"/>
                        <a:pt x="13183" y="310667"/>
                      </a:cubicBezTo>
                      <a:cubicBezTo>
                        <a:pt x="5639" y="393649"/>
                        <a:pt x="12154" y="476974"/>
                        <a:pt x="26899" y="558927"/>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602" name="Google Shape;602;p2"/>
            <p:cNvSpPr/>
            <p:nvPr/>
          </p:nvSpPr>
          <p:spPr>
            <a:xfrm>
              <a:off x="4528560" y="4696498"/>
              <a:ext cx="366698" cy="406237"/>
            </a:xfrm>
            <a:custGeom>
              <a:rect b="b" l="l" r="r" t="t"/>
              <a:pathLst>
                <a:path extrusionOk="0" h="406237" w="366698">
                  <a:moveTo>
                    <a:pt x="730" y="99301"/>
                  </a:moveTo>
                  <a:cubicBezTo>
                    <a:pt x="1073" y="98615"/>
                    <a:pt x="1073" y="98272"/>
                    <a:pt x="1416" y="97929"/>
                  </a:cubicBezTo>
                  <a:cubicBezTo>
                    <a:pt x="3473" y="94843"/>
                    <a:pt x="7245" y="93129"/>
                    <a:pt x="10674" y="91757"/>
                  </a:cubicBezTo>
                  <a:cubicBezTo>
                    <a:pt x="23361" y="86271"/>
                    <a:pt x="37420" y="81127"/>
                    <a:pt x="50793" y="85585"/>
                  </a:cubicBezTo>
                  <a:cubicBezTo>
                    <a:pt x="56965" y="87642"/>
                    <a:pt x="62452" y="91757"/>
                    <a:pt x="68624" y="93814"/>
                  </a:cubicBezTo>
                  <a:cubicBezTo>
                    <a:pt x="74796" y="95872"/>
                    <a:pt x="82683" y="95872"/>
                    <a:pt x="86798" y="90728"/>
                  </a:cubicBezTo>
                  <a:cubicBezTo>
                    <a:pt x="74453" y="71869"/>
                    <a:pt x="55594" y="14262"/>
                    <a:pt x="88855" y="1574"/>
                  </a:cubicBezTo>
                  <a:cubicBezTo>
                    <a:pt x="116973" y="-9398"/>
                    <a:pt x="132403" y="39979"/>
                    <a:pt x="138919" y="57124"/>
                  </a:cubicBezTo>
                  <a:cubicBezTo>
                    <a:pt x="160178" y="56095"/>
                    <a:pt x="150920" y="10147"/>
                    <a:pt x="177323" y="7747"/>
                  </a:cubicBezTo>
                  <a:cubicBezTo>
                    <a:pt x="197554" y="6032"/>
                    <a:pt x="199955" y="18719"/>
                    <a:pt x="200983" y="35179"/>
                  </a:cubicBezTo>
                  <a:cubicBezTo>
                    <a:pt x="202012" y="49237"/>
                    <a:pt x="196526" y="63296"/>
                    <a:pt x="203727" y="75984"/>
                  </a:cubicBezTo>
                  <a:cubicBezTo>
                    <a:pt x="222929" y="68440"/>
                    <a:pt x="222586" y="35864"/>
                    <a:pt x="246589" y="36207"/>
                  </a:cubicBezTo>
                  <a:cubicBezTo>
                    <a:pt x="287394" y="36893"/>
                    <a:pt x="265106" y="84213"/>
                    <a:pt x="252418" y="99644"/>
                  </a:cubicBezTo>
                  <a:cubicBezTo>
                    <a:pt x="245218" y="108216"/>
                    <a:pt x="231159" y="109931"/>
                    <a:pt x="238702" y="122618"/>
                  </a:cubicBezTo>
                  <a:cubicBezTo>
                    <a:pt x="254133" y="149364"/>
                    <a:pt x="325113" y="109588"/>
                    <a:pt x="348773" y="123304"/>
                  </a:cubicBezTo>
                  <a:cubicBezTo>
                    <a:pt x="397465" y="151422"/>
                    <a:pt x="334714" y="195313"/>
                    <a:pt x="305225" y="191884"/>
                  </a:cubicBezTo>
                  <a:cubicBezTo>
                    <a:pt x="296310" y="190855"/>
                    <a:pt x="287394" y="194627"/>
                    <a:pt x="282937" y="202171"/>
                  </a:cubicBezTo>
                  <a:cubicBezTo>
                    <a:pt x="262363" y="237832"/>
                    <a:pt x="340201" y="230632"/>
                    <a:pt x="342944" y="258406"/>
                  </a:cubicBezTo>
                  <a:cubicBezTo>
                    <a:pt x="343630" y="264236"/>
                    <a:pt x="340544" y="269722"/>
                    <a:pt x="335400" y="273151"/>
                  </a:cubicBezTo>
                  <a:cubicBezTo>
                    <a:pt x="322713" y="282067"/>
                    <a:pt x="306254" y="279666"/>
                    <a:pt x="291166" y="278295"/>
                  </a:cubicBezTo>
                  <a:cubicBezTo>
                    <a:pt x="254476" y="275209"/>
                    <a:pt x="257219" y="285838"/>
                    <a:pt x="257905" y="313613"/>
                  </a:cubicBezTo>
                  <a:cubicBezTo>
                    <a:pt x="258248" y="331787"/>
                    <a:pt x="259276" y="341045"/>
                    <a:pt x="233902" y="337959"/>
                  </a:cubicBezTo>
                  <a:cubicBezTo>
                    <a:pt x="240760" y="356476"/>
                    <a:pt x="258591" y="400710"/>
                    <a:pt x="226701" y="405511"/>
                  </a:cubicBezTo>
                  <a:cubicBezTo>
                    <a:pt x="171151" y="414083"/>
                    <a:pt x="208870" y="344474"/>
                    <a:pt x="187953" y="322872"/>
                  </a:cubicBezTo>
                  <a:cubicBezTo>
                    <a:pt x="163950" y="338988"/>
                    <a:pt x="187267" y="376021"/>
                    <a:pt x="164979" y="392480"/>
                  </a:cubicBezTo>
                  <a:cubicBezTo>
                    <a:pt x="147148" y="405853"/>
                    <a:pt x="111144" y="395909"/>
                    <a:pt x="99485" y="378764"/>
                  </a:cubicBezTo>
                  <a:cubicBezTo>
                    <a:pt x="88169" y="362305"/>
                    <a:pt x="97428" y="344817"/>
                    <a:pt x="110801" y="330758"/>
                  </a:cubicBezTo>
                  <a:cubicBezTo>
                    <a:pt x="120402" y="320814"/>
                    <a:pt x="131375" y="308127"/>
                    <a:pt x="126574" y="295097"/>
                  </a:cubicBezTo>
                  <a:cubicBezTo>
                    <a:pt x="96399" y="311213"/>
                    <a:pt x="78911" y="342760"/>
                    <a:pt x="38449" y="328358"/>
                  </a:cubicBezTo>
                  <a:cubicBezTo>
                    <a:pt x="10331" y="318071"/>
                    <a:pt x="23018" y="294411"/>
                    <a:pt x="43592" y="281038"/>
                  </a:cubicBezTo>
                  <a:cubicBezTo>
                    <a:pt x="43592" y="281038"/>
                    <a:pt x="92970" y="248462"/>
                    <a:pt x="92970" y="248462"/>
                  </a:cubicBezTo>
                  <a:cubicBezTo>
                    <a:pt x="96742" y="238518"/>
                    <a:pt x="58337" y="235432"/>
                    <a:pt x="51136" y="230632"/>
                  </a:cubicBezTo>
                  <a:cubicBezTo>
                    <a:pt x="39820" y="223088"/>
                    <a:pt x="26104" y="207657"/>
                    <a:pt x="32277" y="192913"/>
                  </a:cubicBezTo>
                  <a:cubicBezTo>
                    <a:pt x="37077" y="181254"/>
                    <a:pt x="53194" y="176453"/>
                    <a:pt x="63481" y="172339"/>
                  </a:cubicBezTo>
                  <a:cubicBezTo>
                    <a:pt x="66910" y="170967"/>
                    <a:pt x="71024" y="169595"/>
                    <a:pt x="73082" y="166166"/>
                  </a:cubicBezTo>
                  <a:cubicBezTo>
                    <a:pt x="75825" y="162052"/>
                    <a:pt x="74796" y="155879"/>
                    <a:pt x="71710" y="151765"/>
                  </a:cubicBezTo>
                  <a:cubicBezTo>
                    <a:pt x="68624" y="147650"/>
                    <a:pt x="63823" y="145249"/>
                    <a:pt x="59366" y="142849"/>
                  </a:cubicBezTo>
                  <a:cubicBezTo>
                    <a:pt x="45307" y="135305"/>
                    <a:pt x="31248" y="128104"/>
                    <a:pt x="17189" y="120561"/>
                  </a:cubicBezTo>
                  <a:cubicBezTo>
                    <a:pt x="12388" y="118160"/>
                    <a:pt x="7588" y="115417"/>
                    <a:pt x="4159" y="111302"/>
                  </a:cubicBezTo>
                  <a:cubicBezTo>
                    <a:pt x="387" y="108902"/>
                    <a:pt x="-985" y="103759"/>
                    <a:pt x="730" y="9930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603" name="Google Shape;603;p2"/>
            <p:cNvGrpSpPr/>
            <p:nvPr/>
          </p:nvGrpSpPr>
          <p:grpSpPr>
            <a:xfrm>
              <a:off x="4444136" y="4559738"/>
              <a:ext cx="610590" cy="528357"/>
              <a:chOff x="4444136" y="4559738"/>
              <a:chExt cx="610590" cy="528357"/>
            </a:xfrm>
          </p:grpSpPr>
          <p:sp>
            <p:nvSpPr>
              <p:cNvPr id="604" name="Google Shape;604;p2"/>
              <p:cNvSpPr/>
              <p:nvPr/>
            </p:nvSpPr>
            <p:spPr>
              <a:xfrm>
                <a:off x="4989690" y="4657465"/>
                <a:ext cx="65036" cy="63384"/>
              </a:xfrm>
              <a:custGeom>
                <a:rect b="b" l="l" r="r" t="t"/>
                <a:pathLst>
                  <a:path extrusionOk="0" h="63384" w="65036">
                    <a:moveTo>
                      <a:pt x="62522" y="19691"/>
                    </a:moveTo>
                    <a:cubicBezTo>
                      <a:pt x="47091" y="-19057"/>
                      <a:pt x="-12916" y="4946"/>
                      <a:pt x="2514" y="43694"/>
                    </a:cubicBezTo>
                    <a:cubicBezTo>
                      <a:pt x="17945" y="82442"/>
                      <a:pt x="77952" y="58439"/>
                      <a:pt x="62522" y="19691"/>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5" name="Google Shape;605;p2"/>
              <p:cNvSpPr/>
              <p:nvPr/>
            </p:nvSpPr>
            <p:spPr>
              <a:xfrm>
                <a:off x="4856645" y="4559738"/>
                <a:ext cx="65036" cy="63384"/>
              </a:xfrm>
              <a:custGeom>
                <a:rect b="b" l="l" r="r" t="t"/>
                <a:pathLst>
                  <a:path extrusionOk="0" h="63384" w="65036">
                    <a:moveTo>
                      <a:pt x="62522" y="19691"/>
                    </a:moveTo>
                    <a:cubicBezTo>
                      <a:pt x="47091" y="-19057"/>
                      <a:pt x="-12916" y="4946"/>
                      <a:pt x="2514" y="43694"/>
                    </a:cubicBezTo>
                    <a:cubicBezTo>
                      <a:pt x="17945" y="82442"/>
                      <a:pt x="77952" y="58439"/>
                      <a:pt x="62522" y="19691"/>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6" name="Google Shape;606;p2"/>
              <p:cNvSpPr/>
              <p:nvPr/>
            </p:nvSpPr>
            <p:spPr>
              <a:xfrm>
                <a:off x="4701997" y="4573112"/>
                <a:ext cx="65036" cy="63384"/>
              </a:xfrm>
              <a:custGeom>
                <a:rect b="b" l="l" r="r" t="t"/>
                <a:pathLst>
                  <a:path extrusionOk="0" h="63384" w="65036">
                    <a:moveTo>
                      <a:pt x="62522" y="19691"/>
                    </a:moveTo>
                    <a:cubicBezTo>
                      <a:pt x="47091" y="-19057"/>
                      <a:pt x="-12916" y="4946"/>
                      <a:pt x="2514" y="43694"/>
                    </a:cubicBezTo>
                    <a:cubicBezTo>
                      <a:pt x="17945" y="82441"/>
                      <a:pt x="77952" y="58438"/>
                      <a:pt x="62522" y="19691"/>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7" name="Google Shape;607;p2"/>
              <p:cNvSpPr/>
              <p:nvPr/>
            </p:nvSpPr>
            <p:spPr>
              <a:xfrm>
                <a:off x="4738001" y="4767536"/>
                <a:ext cx="65036" cy="63384"/>
              </a:xfrm>
              <a:custGeom>
                <a:rect b="b" l="l" r="r" t="t"/>
                <a:pathLst>
                  <a:path extrusionOk="0" h="63384" w="65036">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8" name="Google Shape;608;p2"/>
              <p:cNvSpPr/>
              <p:nvPr/>
            </p:nvSpPr>
            <p:spPr>
              <a:xfrm>
                <a:off x="4922824" y="4916354"/>
                <a:ext cx="65139" cy="63384"/>
              </a:xfrm>
              <a:custGeom>
                <a:rect b="b" l="l" r="r" t="t"/>
                <a:pathLst>
                  <a:path extrusionOk="0" h="63384" w="65139">
                    <a:moveTo>
                      <a:pt x="62522" y="19691"/>
                    </a:moveTo>
                    <a:cubicBezTo>
                      <a:pt x="47091" y="-19057"/>
                      <a:pt x="-12916" y="4946"/>
                      <a:pt x="2514" y="43694"/>
                    </a:cubicBezTo>
                    <a:cubicBezTo>
                      <a:pt x="18288" y="82442"/>
                      <a:pt x="78295" y="58439"/>
                      <a:pt x="62522" y="19691"/>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9" name="Google Shape;609;p2"/>
              <p:cNvSpPr/>
              <p:nvPr/>
            </p:nvSpPr>
            <p:spPr>
              <a:xfrm>
                <a:off x="4584382" y="4905725"/>
                <a:ext cx="65036" cy="63384"/>
              </a:xfrm>
              <a:custGeom>
                <a:rect b="b" l="l" r="r" t="t"/>
                <a:pathLst>
                  <a:path extrusionOk="0" h="63384" w="65036">
                    <a:moveTo>
                      <a:pt x="62522" y="19691"/>
                    </a:moveTo>
                    <a:cubicBezTo>
                      <a:pt x="47091" y="-19057"/>
                      <a:pt x="-12916" y="4946"/>
                      <a:pt x="2514" y="43694"/>
                    </a:cubicBezTo>
                    <a:cubicBezTo>
                      <a:pt x="17945" y="82441"/>
                      <a:pt x="77952" y="58438"/>
                      <a:pt x="62522" y="19691"/>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0" name="Google Shape;610;p2"/>
              <p:cNvSpPr/>
              <p:nvPr/>
            </p:nvSpPr>
            <p:spPr>
              <a:xfrm>
                <a:off x="4543577" y="4803540"/>
                <a:ext cx="65036" cy="63384"/>
              </a:xfrm>
              <a:custGeom>
                <a:rect b="b" l="l" r="r" t="t"/>
                <a:pathLst>
                  <a:path extrusionOk="0" h="63384" w="65036">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1" name="Google Shape;611;p2"/>
              <p:cNvSpPr/>
              <p:nvPr/>
            </p:nvSpPr>
            <p:spPr>
              <a:xfrm>
                <a:off x="4703368" y="5011338"/>
                <a:ext cx="65036" cy="63384"/>
              </a:xfrm>
              <a:custGeom>
                <a:rect b="b" l="l" r="r" t="t"/>
                <a:pathLst>
                  <a:path extrusionOk="0" h="63384" w="65036">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2" name="Google Shape;612;p2"/>
              <p:cNvSpPr/>
              <p:nvPr/>
            </p:nvSpPr>
            <p:spPr>
              <a:xfrm>
                <a:off x="4444136" y="5024711"/>
                <a:ext cx="65036" cy="63384"/>
              </a:xfrm>
              <a:custGeom>
                <a:rect b="b" l="l" r="r" t="t"/>
                <a:pathLst>
                  <a:path extrusionOk="0" h="63384" w="65036">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3" name="Google Shape;613;p2"/>
              <p:cNvSpPr/>
              <p:nvPr/>
            </p:nvSpPr>
            <p:spPr>
              <a:xfrm>
                <a:off x="4687023" y="4696701"/>
                <a:ext cx="328155" cy="223228"/>
              </a:xfrm>
              <a:custGeom>
                <a:rect b="b" l="l" r="r" t="t"/>
                <a:pathLst>
                  <a:path extrusionOk="0" h="223228" w="328155">
                    <a:moveTo>
                      <a:pt x="1029" y="223228"/>
                    </a:moveTo>
                    <a:lnTo>
                      <a:pt x="0" y="216713"/>
                    </a:lnTo>
                    <a:cubicBezTo>
                      <a:pt x="61379" y="208141"/>
                      <a:pt x="118986" y="178651"/>
                      <a:pt x="161849" y="133388"/>
                    </a:cubicBezTo>
                    <a:cubicBezTo>
                      <a:pt x="174193" y="120358"/>
                      <a:pt x="185509" y="105956"/>
                      <a:pt x="196482" y="92240"/>
                    </a:cubicBezTo>
                    <a:cubicBezTo>
                      <a:pt x="207798" y="77839"/>
                      <a:pt x="219113" y="63437"/>
                      <a:pt x="231801" y="50064"/>
                    </a:cubicBezTo>
                    <a:cubicBezTo>
                      <a:pt x="253060" y="27775"/>
                      <a:pt x="287350" y="1029"/>
                      <a:pt x="328155" y="0"/>
                    </a:cubicBezTo>
                    <a:lnTo>
                      <a:pt x="328155" y="6515"/>
                    </a:lnTo>
                    <a:cubicBezTo>
                      <a:pt x="289408" y="7201"/>
                      <a:pt x="256832" y="32919"/>
                      <a:pt x="236258" y="54521"/>
                    </a:cubicBezTo>
                    <a:cubicBezTo>
                      <a:pt x="223571" y="67552"/>
                      <a:pt x="212255" y="82296"/>
                      <a:pt x="201282" y="96355"/>
                    </a:cubicBezTo>
                    <a:cubicBezTo>
                      <a:pt x="190310" y="110414"/>
                      <a:pt x="178994" y="124816"/>
                      <a:pt x="166307" y="138189"/>
                    </a:cubicBezTo>
                    <a:cubicBezTo>
                      <a:pt x="122758" y="184138"/>
                      <a:pt x="64122" y="214313"/>
                      <a:pt x="1029" y="223228"/>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4" name="Google Shape;614;p2"/>
              <p:cNvSpPr/>
              <p:nvPr/>
            </p:nvSpPr>
            <p:spPr>
              <a:xfrm>
                <a:off x="4658253" y="4598631"/>
                <a:ext cx="222508" cy="319583"/>
              </a:xfrm>
              <a:custGeom>
                <a:rect b="b" l="l" r="r" t="t"/>
                <a:pathLst>
                  <a:path extrusionOk="0" h="319583" w="222508">
                    <a:moveTo>
                      <a:pt x="35628" y="319583"/>
                    </a:moveTo>
                    <a:lnTo>
                      <a:pt x="32542" y="307924"/>
                    </a:lnTo>
                    <a:cubicBezTo>
                      <a:pt x="29456" y="295580"/>
                      <a:pt x="25341" y="283235"/>
                      <a:pt x="21569" y="270891"/>
                    </a:cubicBezTo>
                    <a:cubicBezTo>
                      <a:pt x="9910" y="232829"/>
                      <a:pt x="-2091" y="193396"/>
                      <a:pt x="309" y="154648"/>
                    </a:cubicBezTo>
                    <a:cubicBezTo>
                      <a:pt x="3738" y="97727"/>
                      <a:pt x="26027" y="47320"/>
                      <a:pt x="61688" y="16117"/>
                    </a:cubicBezTo>
                    <a:lnTo>
                      <a:pt x="65803" y="20917"/>
                    </a:lnTo>
                    <a:cubicBezTo>
                      <a:pt x="31513" y="51092"/>
                      <a:pt x="9910" y="99784"/>
                      <a:pt x="6824" y="154991"/>
                    </a:cubicBezTo>
                    <a:cubicBezTo>
                      <a:pt x="4424" y="192710"/>
                      <a:pt x="16426" y="231458"/>
                      <a:pt x="27741" y="268834"/>
                    </a:cubicBezTo>
                    <a:cubicBezTo>
                      <a:pt x="30484" y="277406"/>
                      <a:pt x="32885" y="285979"/>
                      <a:pt x="35628" y="294894"/>
                    </a:cubicBezTo>
                    <a:cubicBezTo>
                      <a:pt x="50716" y="240030"/>
                      <a:pt x="66832" y="183794"/>
                      <a:pt x="93578" y="132359"/>
                    </a:cubicBezTo>
                    <a:cubicBezTo>
                      <a:pt x="115867" y="89154"/>
                      <a:pt x="155986" y="31204"/>
                      <a:pt x="219765" y="0"/>
                    </a:cubicBezTo>
                    <a:lnTo>
                      <a:pt x="222508" y="5830"/>
                    </a:lnTo>
                    <a:cubicBezTo>
                      <a:pt x="160444" y="36347"/>
                      <a:pt x="121353" y="93269"/>
                      <a:pt x="99407" y="135446"/>
                    </a:cubicBezTo>
                    <a:cubicBezTo>
                      <a:pt x="71290" y="189967"/>
                      <a:pt x="54830" y="249974"/>
                      <a:pt x="39057" y="307924"/>
                    </a:cubicBezTo>
                    <a:lnTo>
                      <a:pt x="35628" y="319583"/>
                    </a:ln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5" name="Google Shape;615;p2"/>
              <p:cNvSpPr/>
              <p:nvPr/>
            </p:nvSpPr>
            <p:spPr>
              <a:xfrm>
                <a:off x="4685995" y="4812944"/>
                <a:ext cx="80581" cy="104584"/>
              </a:xfrm>
              <a:custGeom>
                <a:rect b="b" l="l" r="r" t="t"/>
                <a:pathLst>
                  <a:path extrusionOk="0" h="104584" w="80581">
                    <a:moveTo>
                      <a:pt x="0" y="98755"/>
                    </a:moveTo>
                    <a:cubicBezTo>
                      <a:pt x="37719" y="78524"/>
                      <a:pt x="65494" y="41491"/>
                      <a:pt x="74409" y="0"/>
                    </a:cubicBezTo>
                    <a:lnTo>
                      <a:pt x="80582" y="1372"/>
                    </a:lnTo>
                    <a:cubicBezTo>
                      <a:pt x="71323" y="44920"/>
                      <a:pt x="42177" y="83325"/>
                      <a:pt x="3086" y="104585"/>
                    </a:cubicBezTo>
                    <a:lnTo>
                      <a:pt x="0" y="98755"/>
                    </a:ln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6" name="Google Shape;616;p2"/>
              <p:cNvSpPr/>
              <p:nvPr/>
            </p:nvSpPr>
            <p:spPr>
              <a:xfrm>
                <a:off x="4674974" y="4903127"/>
                <a:ext cx="257566" cy="133731"/>
              </a:xfrm>
              <a:custGeom>
                <a:rect b="b" l="l" r="r" t="t"/>
                <a:pathLst>
                  <a:path extrusionOk="0" h="133731" w="257566">
                    <a:moveTo>
                      <a:pt x="8964" y="73381"/>
                    </a:moveTo>
                    <a:cubicBezTo>
                      <a:pt x="5877" y="65494"/>
                      <a:pt x="3134" y="57264"/>
                      <a:pt x="1077" y="49034"/>
                    </a:cubicBezTo>
                    <a:cubicBezTo>
                      <a:pt x="-3038" y="32918"/>
                      <a:pt x="5535" y="15431"/>
                      <a:pt x="11707" y="3086"/>
                    </a:cubicBezTo>
                    <a:lnTo>
                      <a:pt x="13078" y="0"/>
                    </a:lnTo>
                    <a:lnTo>
                      <a:pt x="16164" y="1715"/>
                    </a:lnTo>
                    <a:cubicBezTo>
                      <a:pt x="88516" y="40805"/>
                      <a:pt x="175956" y="53492"/>
                      <a:pt x="256194" y="36690"/>
                    </a:cubicBezTo>
                    <a:lnTo>
                      <a:pt x="257566" y="42863"/>
                    </a:lnTo>
                    <a:cubicBezTo>
                      <a:pt x="176642" y="59665"/>
                      <a:pt x="88859" y="47320"/>
                      <a:pt x="15822" y="8915"/>
                    </a:cubicBezTo>
                    <a:cubicBezTo>
                      <a:pt x="10335" y="20231"/>
                      <a:pt x="3820" y="34976"/>
                      <a:pt x="6906" y="47663"/>
                    </a:cubicBezTo>
                    <a:cubicBezTo>
                      <a:pt x="14793" y="78181"/>
                      <a:pt x="29880" y="106299"/>
                      <a:pt x="51140" y="129273"/>
                    </a:cubicBezTo>
                    <a:lnTo>
                      <a:pt x="46340" y="133731"/>
                    </a:lnTo>
                    <a:cubicBezTo>
                      <a:pt x="30566" y="115900"/>
                      <a:pt x="17879" y="95326"/>
                      <a:pt x="8964" y="73381"/>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7" name="Google Shape;617;p2"/>
              <p:cNvSpPr/>
              <p:nvPr/>
            </p:nvSpPr>
            <p:spPr>
              <a:xfrm>
                <a:off x="4563579" y="4836261"/>
                <a:ext cx="134759" cy="70637"/>
              </a:xfrm>
              <a:custGeom>
                <a:rect b="b" l="l" r="r" t="t"/>
                <a:pathLst>
                  <a:path extrusionOk="0" h="70637" w="134759">
                    <a:moveTo>
                      <a:pt x="0" y="6515"/>
                    </a:moveTo>
                    <a:lnTo>
                      <a:pt x="1029" y="0"/>
                    </a:lnTo>
                    <a:cubicBezTo>
                      <a:pt x="51435" y="6858"/>
                      <a:pt x="98755" y="30518"/>
                      <a:pt x="134760" y="66179"/>
                    </a:cubicBezTo>
                    <a:lnTo>
                      <a:pt x="130302" y="70637"/>
                    </a:lnTo>
                    <a:cubicBezTo>
                      <a:pt x="95326" y="36005"/>
                      <a:pt x="49035" y="13373"/>
                      <a:pt x="0" y="6515"/>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8" name="Google Shape;618;p2"/>
              <p:cNvSpPr/>
              <p:nvPr/>
            </p:nvSpPr>
            <p:spPr>
              <a:xfrm>
                <a:off x="4594783" y="4906213"/>
                <a:ext cx="112813" cy="43205"/>
              </a:xfrm>
              <a:custGeom>
                <a:rect b="b" l="l" r="r" t="t"/>
                <a:pathLst>
                  <a:path extrusionOk="0" h="43205" w="112813">
                    <a:moveTo>
                      <a:pt x="0" y="37376"/>
                    </a:moveTo>
                    <a:cubicBezTo>
                      <a:pt x="34976" y="18516"/>
                      <a:pt x="72695" y="5829"/>
                      <a:pt x="111785" y="0"/>
                    </a:cubicBezTo>
                    <a:lnTo>
                      <a:pt x="112814" y="6515"/>
                    </a:lnTo>
                    <a:cubicBezTo>
                      <a:pt x="74409" y="12344"/>
                      <a:pt x="37376" y="25031"/>
                      <a:pt x="3086" y="43205"/>
                    </a:cubicBezTo>
                    <a:lnTo>
                      <a:pt x="0" y="37376"/>
                    </a:ln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9" name="Google Shape;619;p2"/>
              <p:cNvSpPr/>
              <p:nvPr/>
            </p:nvSpPr>
            <p:spPr>
              <a:xfrm>
                <a:off x="4470311" y="4913071"/>
                <a:ext cx="235572" cy="141274"/>
              </a:xfrm>
              <a:custGeom>
                <a:rect b="b" l="l" r="r" t="t"/>
                <a:pathLst>
                  <a:path extrusionOk="0" h="141274" w="235572">
                    <a:moveTo>
                      <a:pt x="1371" y="141275"/>
                    </a:moveTo>
                    <a:lnTo>
                      <a:pt x="0" y="135102"/>
                    </a:lnTo>
                    <a:cubicBezTo>
                      <a:pt x="45263" y="126187"/>
                      <a:pt x="92240" y="116586"/>
                      <a:pt x="134417" y="96012"/>
                    </a:cubicBezTo>
                    <a:cubicBezTo>
                      <a:pt x="181394" y="73380"/>
                      <a:pt x="214998" y="39090"/>
                      <a:pt x="229400" y="0"/>
                    </a:cubicBezTo>
                    <a:lnTo>
                      <a:pt x="235572" y="2400"/>
                    </a:lnTo>
                    <a:cubicBezTo>
                      <a:pt x="220485" y="43205"/>
                      <a:pt x="185509" y="78524"/>
                      <a:pt x="137160" y="102184"/>
                    </a:cubicBezTo>
                    <a:cubicBezTo>
                      <a:pt x="94298" y="122758"/>
                      <a:pt x="46977" y="132017"/>
                      <a:pt x="1371" y="141275"/>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7 Quote">
  <p:cSld name="CUSTOM_6">
    <p:spTree>
      <p:nvGrpSpPr>
        <p:cNvPr id="2760" name="Shape 2760"/>
        <p:cNvGrpSpPr/>
        <p:nvPr/>
      </p:nvGrpSpPr>
      <p:grpSpPr>
        <a:xfrm>
          <a:off x="0" y="0"/>
          <a:ext cx="0" cy="0"/>
          <a:chOff x="0" y="0"/>
          <a:chExt cx="0" cy="0"/>
        </a:xfrm>
      </p:grpSpPr>
      <p:sp>
        <p:nvSpPr>
          <p:cNvPr id="2761" name="Google Shape;2761;p11"/>
          <p:cNvSpPr/>
          <p:nvPr/>
        </p:nvSpPr>
        <p:spPr>
          <a:xfrm rot="10800000">
            <a:off x="7804584" y="2897000"/>
            <a:ext cx="4387417" cy="3961000"/>
          </a:xfrm>
          <a:custGeom>
            <a:rect b="b" l="l" r="r" t="t"/>
            <a:pathLst>
              <a:path extrusionOk="0" h="5440" w="6710">
                <a:moveTo>
                  <a:pt x="1" y="0"/>
                </a:moveTo>
                <a:lnTo>
                  <a:pt x="1" y="5357"/>
                </a:lnTo>
                <a:cubicBezTo>
                  <a:pt x="172" y="5409"/>
                  <a:pt x="355" y="5436"/>
                  <a:pt x="551" y="5439"/>
                </a:cubicBezTo>
                <a:cubicBezTo>
                  <a:pt x="567" y="5439"/>
                  <a:pt x="583" y="5440"/>
                  <a:pt x="599" y="5440"/>
                </a:cubicBezTo>
                <a:cubicBezTo>
                  <a:pt x="1414" y="5440"/>
                  <a:pt x="2058" y="5089"/>
                  <a:pt x="2507" y="4405"/>
                </a:cubicBezTo>
                <a:cubicBezTo>
                  <a:pt x="2691" y="4125"/>
                  <a:pt x="2939" y="3938"/>
                  <a:pt x="3214" y="3771"/>
                </a:cubicBezTo>
                <a:cubicBezTo>
                  <a:pt x="3348" y="3689"/>
                  <a:pt x="3488" y="3618"/>
                  <a:pt x="3621" y="3535"/>
                </a:cubicBezTo>
                <a:cubicBezTo>
                  <a:pt x="3757" y="3451"/>
                  <a:pt x="3904" y="3405"/>
                  <a:pt x="4059" y="3371"/>
                </a:cubicBezTo>
                <a:cubicBezTo>
                  <a:pt x="4466" y="3281"/>
                  <a:pt x="4872" y="3189"/>
                  <a:pt x="5255" y="3015"/>
                </a:cubicBezTo>
                <a:cubicBezTo>
                  <a:pt x="6384" y="2503"/>
                  <a:pt x="6709" y="1234"/>
                  <a:pt x="6356" y="323"/>
                </a:cubicBezTo>
                <a:cubicBezTo>
                  <a:pt x="6313" y="213"/>
                  <a:pt x="6265" y="105"/>
                  <a:pt x="6212"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762" name="Google Shape;2762;p11"/>
          <p:cNvSpPr txBox="1"/>
          <p:nvPr>
            <p:ph type="title"/>
          </p:nvPr>
        </p:nvSpPr>
        <p:spPr>
          <a:xfrm>
            <a:off x="558100" y="2330725"/>
            <a:ext cx="11095500" cy="3160800"/>
          </a:xfrm>
          <a:prstGeom prst="rect">
            <a:avLst/>
          </a:prstGeom>
        </p:spPr>
        <p:txBody>
          <a:bodyPr anchorCtr="0" anchor="ctr" bIns="121900" lIns="121900" spcFirstLastPara="1" rIns="121900" wrap="square" tIns="121900">
            <a:noAutofit/>
          </a:bodyPr>
          <a:lstStyle>
            <a:lvl1pPr lvl="0" rtl="0" algn="ctr">
              <a:spcBef>
                <a:spcPts val="0"/>
              </a:spcBef>
              <a:spcAft>
                <a:spcPts val="0"/>
              </a:spcAft>
              <a:buClr>
                <a:schemeClr val="accent5"/>
              </a:buClr>
              <a:buSzPts val="6000"/>
              <a:buNone/>
              <a:defRPr sz="6000">
                <a:solidFill>
                  <a:schemeClr val="accent5"/>
                </a:solidFill>
              </a:defRPr>
            </a:lvl1pPr>
            <a:lvl2pPr lvl="1" rtl="0" algn="ctr">
              <a:spcBef>
                <a:spcPts val="0"/>
              </a:spcBef>
              <a:spcAft>
                <a:spcPts val="0"/>
              </a:spcAft>
              <a:buClr>
                <a:schemeClr val="accent5"/>
              </a:buClr>
              <a:buSzPts val="6000"/>
              <a:buNone/>
              <a:defRPr sz="6000">
                <a:solidFill>
                  <a:schemeClr val="accent5"/>
                </a:solidFill>
              </a:defRPr>
            </a:lvl2pPr>
            <a:lvl3pPr lvl="2" rtl="0" algn="ctr">
              <a:spcBef>
                <a:spcPts val="0"/>
              </a:spcBef>
              <a:spcAft>
                <a:spcPts val="0"/>
              </a:spcAft>
              <a:buClr>
                <a:schemeClr val="accent5"/>
              </a:buClr>
              <a:buSzPts val="6000"/>
              <a:buNone/>
              <a:defRPr sz="6000">
                <a:solidFill>
                  <a:schemeClr val="accent5"/>
                </a:solidFill>
              </a:defRPr>
            </a:lvl3pPr>
            <a:lvl4pPr lvl="3" rtl="0" algn="ctr">
              <a:spcBef>
                <a:spcPts val="0"/>
              </a:spcBef>
              <a:spcAft>
                <a:spcPts val="0"/>
              </a:spcAft>
              <a:buClr>
                <a:schemeClr val="accent5"/>
              </a:buClr>
              <a:buSzPts val="6000"/>
              <a:buNone/>
              <a:defRPr sz="6000">
                <a:solidFill>
                  <a:schemeClr val="accent5"/>
                </a:solidFill>
              </a:defRPr>
            </a:lvl4pPr>
            <a:lvl5pPr lvl="4" rtl="0" algn="ctr">
              <a:spcBef>
                <a:spcPts val="0"/>
              </a:spcBef>
              <a:spcAft>
                <a:spcPts val="0"/>
              </a:spcAft>
              <a:buClr>
                <a:schemeClr val="accent5"/>
              </a:buClr>
              <a:buSzPts val="6000"/>
              <a:buNone/>
              <a:defRPr sz="6000">
                <a:solidFill>
                  <a:schemeClr val="accent5"/>
                </a:solidFill>
              </a:defRPr>
            </a:lvl5pPr>
            <a:lvl6pPr lvl="5" rtl="0" algn="ctr">
              <a:spcBef>
                <a:spcPts val="0"/>
              </a:spcBef>
              <a:spcAft>
                <a:spcPts val="0"/>
              </a:spcAft>
              <a:buClr>
                <a:schemeClr val="accent5"/>
              </a:buClr>
              <a:buSzPts val="6000"/>
              <a:buNone/>
              <a:defRPr sz="6000">
                <a:solidFill>
                  <a:schemeClr val="accent5"/>
                </a:solidFill>
              </a:defRPr>
            </a:lvl6pPr>
            <a:lvl7pPr lvl="6" rtl="0" algn="ctr">
              <a:spcBef>
                <a:spcPts val="0"/>
              </a:spcBef>
              <a:spcAft>
                <a:spcPts val="0"/>
              </a:spcAft>
              <a:buClr>
                <a:schemeClr val="accent5"/>
              </a:buClr>
              <a:buSzPts val="6000"/>
              <a:buNone/>
              <a:defRPr sz="6000">
                <a:solidFill>
                  <a:schemeClr val="accent5"/>
                </a:solidFill>
              </a:defRPr>
            </a:lvl7pPr>
            <a:lvl8pPr lvl="7" rtl="0" algn="ctr">
              <a:spcBef>
                <a:spcPts val="0"/>
              </a:spcBef>
              <a:spcAft>
                <a:spcPts val="0"/>
              </a:spcAft>
              <a:buClr>
                <a:schemeClr val="accent5"/>
              </a:buClr>
              <a:buSzPts val="6000"/>
              <a:buNone/>
              <a:defRPr sz="6000">
                <a:solidFill>
                  <a:schemeClr val="accent5"/>
                </a:solidFill>
              </a:defRPr>
            </a:lvl8pPr>
            <a:lvl9pPr lvl="8" rtl="0" algn="ctr">
              <a:spcBef>
                <a:spcPts val="0"/>
              </a:spcBef>
              <a:spcAft>
                <a:spcPts val="0"/>
              </a:spcAft>
              <a:buClr>
                <a:schemeClr val="accent5"/>
              </a:buClr>
              <a:buSzPts val="6000"/>
              <a:buNone/>
              <a:defRPr sz="6000">
                <a:solidFill>
                  <a:schemeClr val="accent5"/>
                </a:solidFill>
              </a:defRPr>
            </a:lvl9pPr>
          </a:lstStyle>
          <a:p/>
        </p:txBody>
      </p:sp>
      <p:sp>
        <p:nvSpPr>
          <p:cNvPr id="2763" name="Google Shape;2763;p11"/>
          <p:cNvSpPr txBox="1"/>
          <p:nvPr/>
        </p:nvSpPr>
        <p:spPr>
          <a:xfrm>
            <a:off x="70600" y="-222425"/>
            <a:ext cx="1927500" cy="2200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40000">
                <a:solidFill>
                  <a:schemeClr val="dk1"/>
                </a:solidFill>
                <a:latin typeface="Playfair Display"/>
                <a:ea typeface="Playfair Display"/>
                <a:cs typeface="Playfair Display"/>
                <a:sym typeface="Playfair Display"/>
              </a:rPr>
              <a:t>“</a:t>
            </a:r>
            <a:endParaRPr sz="40000">
              <a:latin typeface="Playfair Display"/>
              <a:ea typeface="Playfair Display"/>
              <a:cs typeface="Playfair Display"/>
              <a:sym typeface="Playfair Display"/>
            </a:endParaRPr>
          </a:p>
        </p:txBody>
      </p:sp>
      <p:sp>
        <p:nvSpPr>
          <p:cNvPr id="2764" name="Google Shape;2764;p11"/>
          <p:cNvSpPr txBox="1"/>
          <p:nvPr>
            <p:ph idx="1" type="subTitle"/>
          </p:nvPr>
        </p:nvSpPr>
        <p:spPr>
          <a:xfrm>
            <a:off x="632875" y="5919475"/>
            <a:ext cx="11379900" cy="717900"/>
          </a:xfrm>
          <a:prstGeom prst="rect">
            <a:avLst/>
          </a:prstGeom>
        </p:spPr>
        <p:txBody>
          <a:bodyPr anchorCtr="0" anchor="b" bIns="121900" lIns="121900" spcFirstLastPara="1" rIns="121900" wrap="square" tIns="121900">
            <a:noAutofit/>
          </a:bodyPr>
          <a:lstStyle>
            <a:lvl1pPr lvl="0" rtl="0" algn="r">
              <a:lnSpc>
                <a:spcPct val="100000"/>
              </a:lnSpc>
              <a:spcBef>
                <a:spcPts val="0"/>
              </a:spcBef>
              <a:spcAft>
                <a:spcPts val="0"/>
              </a:spcAft>
              <a:buSzPts val="1900"/>
              <a:buNone/>
              <a:defRPr/>
            </a:lvl1pPr>
            <a:lvl2pPr lvl="1" rtl="0" algn="r">
              <a:lnSpc>
                <a:spcPct val="100000"/>
              </a:lnSpc>
              <a:spcBef>
                <a:spcPts val="0"/>
              </a:spcBef>
              <a:spcAft>
                <a:spcPts val="0"/>
              </a:spcAft>
              <a:buSzPts val="1900"/>
              <a:buNone/>
              <a:defRPr/>
            </a:lvl2pPr>
            <a:lvl3pPr lvl="2" rtl="0" algn="r">
              <a:lnSpc>
                <a:spcPct val="100000"/>
              </a:lnSpc>
              <a:spcBef>
                <a:spcPts val="0"/>
              </a:spcBef>
              <a:spcAft>
                <a:spcPts val="0"/>
              </a:spcAft>
              <a:buSzPts val="1900"/>
              <a:buNone/>
              <a:defRPr/>
            </a:lvl3pPr>
            <a:lvl4pPr lvl="3" rtl="0" algn="r">
              <a:lnSpc>
                <a:spcPct val="100000"/>
              </a:lnSpc>
              <a:spcBef>
                <a:spcPts val="0"/>
              </a:spcBef>
              <a:spcAft>
                <a:spcPts val="0"/>
              </a:spcAft>
              <a:buSzPts val="1900"/>
              <a:buNone/>
              <a:defRPr/>
            </a:lvl4pPr>
            <a:lvl5pPr lvl="4" rtl="0" algn="r">
              <a:lnSpc>
                <a:spcPct val="100000"/>
              </a:lnSpc>
              <a:spcBef>
                <a:spcPts val="0"/>
              </a:spcBef>
              <a:spcAft>
                <a:spcPts val="0"/>
              </a:spcAft>
              <a:buSzPts val="1900"/>
              <a:buNone/>
              <a:defRPr/>
            </a:lvl5pPr>
            <a:lvl6pPr lvl="5" rtl="0" algn="r">
              <a:lnSpc>
                <a:spcPct val="100000"/>
              </a:lnSpc>
              <a:spcBef>
                <a:spcPts val="0"/>
              </a:spcBef>
              <a:spcAft>
                <a:spcPts val="0"/>
              </a:spcAft>
              <a:buSzPts val="1900"/>
              <a:buNone/>
              <a:defRPr/>
            </a:lvl6pPr>
            <a:lvl7pPr lvl="6" rtl="0" algn="r">
              <a:lnSpc>
                <a:spcPct val="100000"/>
              </a:lnSpc>
              <a:spcBef>
                <a:spcPts val="0"/>
              </a:spcBef>
              <a:spcAft>
                <a:spcPts val="0"/>
              </a:spcAft>
              <a:buSzPts val="1900"/>
              <a:buNone/>
              <a:defRPr/>
            </a:lvl7pPr>
            <a:lvl8pPr lvl="7" rtl="0" algn="r">
              <a:lnSpc>
                <a:spcPct val="100000"/>
              </a:lnSpc>
              <a:spcBef>
                <a:spcPts val="0"/>
              </a:spcBef>
              <a:spcAft>
                <a:spcPts val="0"/>
              </a:spcAft>
              <a:buSzPts val="1900"/>
              <a:buNone/>
              <a:defRPr/>
            </a:lvl8pPr>
            <a:lvl9pPr lvl="8" rtl="0" algn="r">
              <a:lnSpc>
                <a:spcPct val="100000"/>
              </a:lnSpc>
              <a:spcBef>
                <a:spcPts val="0"/>
              </a:spcBef>
              <a:spcAft>
                <a:spcPts val="0"/>
              </a:spcAft>
              <a:buSzPts val="1900"/>
              <a:buNone/>
              <a:defRPr/>
            </a:lvl9pPr>
          </a:lstStyle>
          <a:p/>
        </p:txBody>
      </p:sp>
      <p:grpSp>
        <p:nvGrpSpPr>
          <p:cNvPr id="2765" name="Google Shape;2765;p11"/>
          <p:cNvGrpSpPr/>
          <p:nvPr/>
        </p:nvGrpSpPr>
        <p:grpSpPr>
          <a:xfrm rot="-1113214">
            <a:off x="3500255" y="125581"/>
            <a:ext cx="4601340" cy="3290722"/>
            <a:chOff x="1237103" y="432127"/>
            <a:chExt cx="5477388" cy="3917242"/>
          </a:xfrm>
        </p:grpSpPr>
        <p:grpSp>
          <p:nvGrpSpPr>
            <p:cNvPr id="2766" name="Google Shape;2766;p11"/>
            <p:cNvGrpSpPr/>
            <p:nvPr/>
          </p:nvGrpSpPr>
          <p:grpSpPr>
            <a:xfrm rot="9595727">
              <a:off x="1392959" y="664630"/>
              <a:ext cx="1029422" cy="1090460"/>
              <a:chOff x="6717677" y="4999824"/>
              <a:chExt cx="1029386" cy="1090421"/>
            </a:xfrm>
          </p:grpSpPr>
          <p:sp>
            <p:nvSpPr>
              <p:cNvPr id="2767" name="Google Shape;2767;p11"/>
              <p:cNvSpPr/>
              <p:nvPr/>
            </p:nvSpPr>
            <p:spPr>
              <a:xfrm>
                <a:off x="6719049" y="5000510"/>
                <a:ext cx="1028014" cy="1089735"/>
              </a:xfrm>
              <a:custGeom>
                <a:rect b="b" l="l" r="r" t="t"/>
                <a:pathLst>
                  <a:path extrusionOk="0" h="1089735" w="1028014">
                    <a:moveTo>
                      <a:pt x="0" y="0"/>
                    </a:moveTo>
                    <a:cubicBezTo>
                      <a:pt x="263690" y="26060"/>
                      <a:pt x="541439" y="163220"/>
                      <a:pt x="719747" y="359359"/>
                    </a:cubicBezTo>
                    <a:cubicBezTo>
                      <a:pt x="898055" y="555498"/>
                      <a:pt x="1026986" y="824675"/>
                      <a:pt x="1028014" y="1089736"/>
                    </a:cubicBezTo>
                    <a:cubicBezTo>
                      <a:pt x="849364" y="1045159"/>
                      <a:pt x="662140" y="990295"/>
                      <a:pt x="504406" y="895312"/>
                    </a:cubicBezTo>
                    <a:cubicBezTo>
                      <a:pt x="254089" y="744436"/>
                      <a:pt x="83668" y="468744"/>
                      <a:pt x="60351" y="177279"/>
                    </a:cubicBezTo>
                    <a:cubicBezTo>
                      <a:pt x="54864" y="111785"/>
                      <a:pt x="21260" y="61722"/>
                      <a:pt x="0" y="0"/>
                    </a:cubicBezTo>
                    <a:close/>
                  </a:path>
                </a:pathLst>
              </a:custGeom>
              <a:solidFill>
                <a:srgbClr val="A6BA8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68" name="Google Shape;2768;p11"/>
              <p:cNvSpPr/>
              <p:nvPr/>
            </p:nvSpPr>
            <p:spPr>
              <a:xfrm>
                <a:off x="6717677" y="4999824"/>
                <a:ext cx="1029385" cy="1089393"/>
              </a:xfrm>
              <a:custGeom>
                <a:rect b="b" l="l" r="r" t="t"/>
                <a:pathLst>
                  <a:path extrusionOk="0" h="1089393" w="1029385">
                    <a:moveTo>
                      <a:pt x="2057" y="0"/>
                    </a:moveTo>
                    <a:cubicBezTo>
                      <a:pt x="25718" y="20231"/>
                      <a:pt x="49034" y="41148"/>
                      <a:pt x="72352" y="61722"/>
                    </a:cubicBezTo>
                    <a:cubicBezTo>
                      <a:pt x="95326" y="82639"/>
                      <a:pt x="118643" y="103899"/>
                      <a:pt x="141275" y="125159"/>
                    </a:cubicBezTo>
                    <a:cubicBezTo>
                      <a:pt x="163906" y="146419"/>
                      <a:pt x="186537" y="168021"/>
                      <a:pt x="209169" y="189624"/>
                    </a:cubicBezTo>
                    <a:lnTo>
                      <a:pt x="276035" y="255118"/>
                    </a:lnTo>
                    <a:cubicBezTo>
                      <a:pt x="297980" y="277406"/>
                      <a:pt x="319925" y="299352"/>
                      <a:pt x="341871" y="321640"/>
                    </a:cubicBezTo>
                    <a:lnTo>
                      <a:pt x="406679" y="389192"/>
                    </a:lnTo>
                    <a:lnTo>
                      <a:pt x="470459" y="457772"/>
                    </a:lnTo>
                    <a:lnTo>
                      <a:pt x="533895" y="526694"/>
                    </a:lnTo>
                    <a:cubicBezTo>
                      <a:pt x="618248" y="618592"/>
                      <a:pt x="701573" y="711518"/>
                      <a:pt x="784212" y="805129"/>
                    </a:cubicBezTo>
                    <a:cubicBezTo>
                      <a:pt x="866508" y="899084"/>
                      <a:pt x="948119" y="993382"/>
                      <a:pt x="1029386" y="1088365"/>
                    </a:cubicBezTo>
                    <a:lnTo>
                      <a:pt x="1028014" y="1089394"/>
                    </a:lnTo>
                    <a:cubicBezTo>
                      <a:pt x="945032" y="996125"/>
                      <a:pt x="861707" y="903199"/>
                      <a:pt x="777697" y="810959"/>
                    </a:cubicBezTo>
                    <a:cubicBezTo>
                      <a:pt x="694029" y="718376"/>
                      <a:pt x="609333" y="626821"/>
                      <a:pt x="523608" y="535953"/>
                    </a:cubicBezTo>
                    <a:lnTo>
                      <a:pt x="459143" y="468401"/>
                    </a:lnTo>
                    <a:lnTo>
                      <a:pt x="393992" y="401193"/>
                    </a:lnTo>
                    <a:lnTo>
                      <a:pt x="328498" y="334328"/>
                    </a:lnTo>
                    <a:cubicBezTo>
                      <a:pt x="306552" y="312039"/>
                      <a:pt x="284950" y="289751"/>
                      <a:pt x="263347" y="267462"/>
                    </a:cubicBezTo>
                    <a:lnTo>
                      <a:pt x="197853" y="200597"/>
                    </a:lnTo>
                    <a:cubicBezTo>
                      <a:pt x="175907" y="178308"/>
                      <a:pt x="153962" y="156362"/>
                      <a:pt x="132017" y="134074"/>
                    </a:cubicBezTo>
                    <a:lnTo>
                      <a:pt x="0" y="1372"/>
                    </a:lnTo>
                    <a:lnTo>
                      <a:pt x="2057" y="0"/>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69" name="Google Shape;2769;p11"/>
              <p:cNvSpPr/>
              <p:nvPr/>
            </p:nvSpPr>
            <p:spPr>
              <a:xfrm>
                <a:off x="7188822" y="5469597"/>
                <a:ext cx="86753" cy="295236"/>
              </a:xfrm>
              <a:custGeom>
                <a:rect b="b" l="l" r="r" t="t"/>
                <a:pathLst>
                  <a:path extrusionOk="0" h="295236" w="86753">
                    <a:moveTo>
                      <a:pt x="1715" y="0"/>
                    </a:moveTo>
                    <a:cubicBezTo>
                      <a:pt x="5830" y="5144"/>
                      <a:pt x="9601" y="10630"/>
                      <a:pt x="13373" y="15773"/>
                    </a:cubicBezTo>
                    <a:cubicBezTo>
                      <a:pt x="16802" y="21260"/>
                      <a:pt x="20574" y="26746"/>
                      <a:pt x="23660" y="32233"/>
                    </a:cubicBezTo>
                    <a:cubicBezTo>
                      <a:pt x="27089" y="37719"/>
                      <a:pt x="29833" y="43549"/>
                      <a:pt x="33262" y="49378"/>
                    </a:cubicBezTo>
                    <a:cubicBezTo>
                      <a:pt x="36348" y="55207"/>
                      <a:pt x="39091" y="61036"/>
                      <a:pt x="41834" y="66866"/>
                    </a:cubicBezTo>
                    <a:cubicBezTo>
                      <a:pt x="47320" y="78867"/>
                      <a:pt x="51778" y="90869"/>
                      <a:pt x="55550" y="103556"/>
                    </a:cubicBezTo>
                    <a:cubicBezTo>
                      <a:pt x="59322" y="115900"/>
                      <a:pt x="62751" y="128588"/>
                      <a:pt x="65837" y="141275"/>
                    </a:cubicBezTo>
                    <a:cubicBezTo>
                      <a:pt x="69266" y="153962"/>
                      <a:pt x="72009" y="166649"/>
                      <a:pt x="74752" y="179337"/>
                    </a:cubicBezTo>
                    <a:cubicBezTo>
                      <a:pt x="77153" y="192024"/>
                      <a:pt x="79553" y="205054"/>
                      <a:pt x="81268" y="217742"/>
                    </a:cubicBezTo>
                    <a:cubicBezTo>
                      <a:pt x="84697" y="243459"/>
                      <a:pt x="86754" y="269519"/>
                      <a:pt x="86754" y="295237"/>
                    </a:cubicBezTo>
                    <a:lnTo>
                      <a:pt x="85039" y="295237"/>
                    </a:lnTo>
                    <a:cubicBezTo>
                      <a:pt x="82296" y="269519"/>
                      <a:pt x="78181" y="244145"/>
                      <a:pt x="72695" y="219113"/>
                    </a:cubicBezTo>
                    <a:cubicBezTo>
                      <a:pt x="69952" y="206769"/>
                      <a:pt x="66866" y="194081"/>
                      <a:pt x="63437" y="181737"/>
                    </a:cubicBezTo>
                    <a:cubicBezTo>
                      <a:pt x="60008" y="169393"/>
                      <a:pt x="56579" y="157048"/>
                      <a:pt x="52464" y="145047"/>
                    </a:cubicBezTo>
                    <a:cubicBezTo>
                      <a:pt x="48349" y="133045"/>
                      <a:pt x="43891" y="121044"/>
                      <a:pt x="39091" y="109042"/>
                    </a:cubicBezTo>
                    <a:cubicBezTo>
                      <a:pt x="34290" y="97384"/>
                      <a:pt x="29833" y="85382"/>
                      <a:pt x="25375" y="73381"/>
                    </a:cubicBezTo>
                    <a:lnTo>
                      <a:pt x="18860" y="55207"/>
                    </a:lnTo>
                    <a:cubicBezTo>
                      <a:pt x="16802" y="49035"/>
                      <a:pt x="14402" y="43205"/>
                      <a:pt x="12345" y="37033"/>
                    </a:cubicBezTo>
                    <a:cubicBezTo>
                      <a:pt x="9944" y="30861"/>
                      <a:pt x="7887" y="25032"/>
                      <a:pt x="5830" y="18860"/>
                    </a:cubicBezTo>
                    <a:cubicBezTo>
                      <a:pt x="3772" y="12688"/>
                      <a:pt x="1715" y="6515"/>
                      <a:pt x="0" y="343"/>
                    </a:cubicBezTo>
                    <a:lnTo>
                      <a:pt x="1715" y="0"/>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70" name="Google Shape;2770;p11"/>
              <p:cNvSpPr/>
              <p:nvPr/>
            </p:nvSpPr>
            <p:spPr>
              <a:xfrm>
                <a:off x="7286891" y="5560466"/>
                <a:ext cx="299351" cy="82681"/>
              </a:xfrm>
              <a:custGeom>
                <a:rect b="b" l="l" r="r" t="t"/>
                <a:pathLst>
                  <a:path extrusionOk="0" h="82681" w="299351">
                    <a:moveTo>
                      <a:pt x="1371" y="0"/>
                    </a:moveTo>
                    <a:cubicBezTo>
                      <a:pt x="23317" y="14402"/>
                      <a:pt x="47320" y="22975"/>
                      <a:pt x="71666" y="31547"/>
                    </a:cubicBezTo>
                    <a:cubicBezTo>
                      <a:pt x="74752" y="32576"/>
                      <a:pt x="77838" y="33947"/>
                      <a:pt x="80924" y="34633"/>
                    </a:cubicBezTo>
                    <a:lnTo>
                      <a:pt x="90182" y="38062"/>
                    </a:lnTo>
                    <a:lnTo>
                      <a:pt x="99441" y="41491"/>
                    </a:lnTo>
                    <a:cubicBezTo>
                      <a:pt x="102527" y="42520"/>
                      <a:pt x="105613" y="43891"/>
                      <a:pt x="108356" y="44920"/>
                    </a:cubicBezTo>
                    <a:cubicBezTo>
                      <a:pt x="114528" y="47320"/>
                      <a:pt x="120358" y="49378"/>
                      <a:pt x="126530" y="51435"/>
                    </a:cubicBezTo>
                    <a:cubicBezTo>
                      <a:pt x="132702" y="53492"/>
                      <a:pt x="138875" y="55207"/>
                      <a:pt x="145046" y="57265"/>
                    </a:cubicBezTo>
                    <a:cubicBezTo>
                      <a:pt x="151219" y="58979"/>
                      <a:pt x="157734" y="60694"/>
                      <a:pt x="163906" y="62065"/>
                    </a:cubicBezTo>
                    <a:cubicBezTo>
                      <a:pt x="170078" y="63437"/>
                      <a:pt x="176594" y="65151"/>
                      <a:pt x="182765" y="66180"/>
                    </a:cubicBezTo>
                    <a:lnTo>
                      <a:pt x="192367" y="68237"/>
                    </a:lnTo>
                    <a:lnTo>
                      <a:pt x="201968" y="69952"/>
                    </a:lnTo>
                    <a:cubicBezTo>
                      <a:pt x="208483" y="71323"/>
                      <a:pt x="214655" y="72009"/>
                      <a:pt x="221171" y="73038"/>
                    </a:cubicBezTo>
                    <a:cubicBezTo>
                      <a:pt x="246888" y="76810"/>
                      <a:pt x="272948" y="78524"/>
                      <a:pt x="299351" y="78867"/>
                    </a:cubicBezTo>
                    <a:lnTo>
                      <a:pt x="299351" y="80582"/>
                    </a:lnTo>
                    <a:cubicBezTo>
                      <a:pt x="273291" y="82982"/>
                      <a:pt x="246545" y="83325"/>
                      <a:pt x="220142" y="81610"/>
                    </a:cubicBezTo>
                    <a:cubicBezTo>
                      <a:pt x="213626" y="80924"/>
                      <a:pt x="206768" y="80582"/>
                      <a:pt x="200253" y="79896"/>
                    </a:cubicBezTo>
                    <a:lnTo>
                      <a:pt x="190310" y="78867"/>
                    </a:lnTo>
                    <a:lnTo>
                      <a:pt x="180365" y="77495"/>
                    </a:lnTo>
                    <a:cubicBezTo>
                      <a:pt x="173850" y="76810"/>
                      <a:pt x="167335" y="75438"/>
                      <a:pt x="160820" y="74410"/>
                    </a:cubicBezTo>
                    <a:cubicBezTo>
                      <a:pt x="154305" y="73038"/>
                      <a:pt x="147790" y="72009"/>
                      <a:pt x="141275" y="70637"/>
                    </a:cubicBezTo>
                    <a:cubicBezTo>
                      <a:pt x="128244" y="67894"/>
                      <a:pt x="115214" y="64808"/>
                      <a:pt x="102527" y="61379"/>
                    </a:cubicBezTo>
                    <a:cubicBezTo>
                      <a:pt x="96012" y="59665"/>
                      <a:pt x="89840" y="57607"/>
                      <a:pt x="83324" y="55550"/>
                    </a:cubicBezTo>
                    <a:cubicBezTo>
                      <a:pt x="77153" y="53150"/>
                      <a:pt x="70980" y="50749"/>
                      <a:pt x="64808" y="48006"/>
                    </a:cubicBezTo>
                    <a:cubicBezTo>
                      <a:pt x="52806" y="42520"/>
                      <a:pt x="40805" y="36691"/>
                      <a:pt x="29489" y="29147"/>
                    </a:cubicBezTo>
                    <a:cubicBezTo>
                      <a:pt x="18173" y="21603"/>
                      <a:pt x="7544" y="12688"/>
                      <a:pt x="0" y="1372"/>
                    </a:cubicBezTo>
                    <a:lnTo>
                      <a:pt x="1371" y="0"/>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71" name="Google Shape;2771;p11"/>
              <p:cNvSpPr/>
              <p:nvPr/>
            </p:nvSpPr>
            <p:spPr>
              <a:xfrm>
                <a:off x="7433310" y="5730201"/>
                <a:ext cx="211226" cy="67551"/>
              </a:xfrm>
              <a:custGeom>
                <a:rect b="b" l="l" r="r" t="t"/>
                <a:pathLst>
                  <a:path extrusionOk="0" h="67551" w="211226">
                    <a:moveTo>
                      <a:pt x="0" y="0"/>
                    </a:moveTo>
                    <a:cubicBezTo>
                      <a:pt x="4801" y="686"/>
                      <a:pt x="9258" y="1372"/>
                      <a:pt x="14059" y="2401"/>
                    </a:cubicBezTo>
                    <a:cubicBezTo>
                      <a:pt x="18517" y="3429"/>
                      <a:pt x="23317" y="4458"/>
                      <a:pt x="27775" y="5486"/>
                    </a:cubicBezTo>
                    <a:cubicBezTo>
                      <a:pt x="32233" y="6515"/>
                      <a:pt x="36690" y="7887"/>
                      <a:pt x="41148" y="8915"/>
                    </a:cubicBezTo>
                    <a:cubicBezTo>
                      <a:pt x="45606" y="10287"/>
                      <a:pt x="50063" y="11316"/>
                      <a:pt x="54521" y="12688"/>
                    </a:cubicBezTo>
                    <a:cubicBezTo>
                      <a:pt x="63437" y="15431"/>
                      <a:pt x="72009" y="18517"/>
                      <a:pt x="80239" y="21946"/>
                    </a:cubicBezTo>
                    <a:cubicBezTo>
                      <a:pt x="88811" y="25375"/>
                      <a:pt x="97384" y="28804"/>
                      <a:pt x="105956" y="32233"/>
                    </a:cubicBezTo>
                    <a:cubicBezTo>
                      <a:pt x="114529" y="35319"/>
                      <a:pt x="123444" y="38405"/>
                      <a:pt x="132017" y="41148"/>
                    </a:cubicBezTo>
                    <a:cubicBezTo>
                      <a:pt x="140589" y="44234"/>
                      <a:pt x="149504" y="46978"/>
                      <a:pt x="158077" y="49721"/>
                    </a:cubicBezTo>
                    <a:cubicBezTo>
                      <a:pt x="175565" y="55550"/>
                      <a:pt x="193396" y="60694"/>
                      <a:pt x="211226" y="65837"/>
                    </a:cubicBezTo>
                    <a:lnTo>
                      <a:pt x="210884" y="67552"/>
                    </a:lnTo>
                    <a:cubicBezTo>
                      <a:pt x="192367" y="65151"/>
                      <a:pt x="174193" y="61722"/>
                      <a:pt x="156020" y="58293"/>
                    </a:cubicBezTo>
                    <a:cubicBezTo>
                      <a:pt x="146761" y="56579"/>
                      <a:pt x="137846" y="54521"/>
                      <a:pt x="128930" y="52464"/>
                    </a:cubicBezTo>
                    <a:cubicBezTo>
                      <a:pt x="120015" y="50407"/>
                      <a:pt x="110757" y="48006"/>
                      <a:pt x="101841" y="45606"/>
                    </a:cubicBezTo>
                    <a:cubicBezTo>
                      <a:pt x="97384" y="44234"/>
                      <a:pt x="92926" y="43205"/>
                      <a:pt x="88468" y="42177"/>
                    </a:cubicBezTo>
                    <a:lnTo>
                      <a:pt x="75095" y="38748"/>
                    </a:lnTo>
                    <a:cubicBezTo>
                      <a:pt x="70637" y="37376"/>
                      <a:pt x="66180" y="36005"/>
                      <a:pt x="61722" y="34633"/>
                    </a:cubicBezTo>
                    <a:cubicBezTo>
                      <a:pt x="57264" y="32918"/>
                      <a:pt x="53150" y="31204"/>
                      <a:pt x="48692" y="29489"/>
                    </a:cubicBezTo>
                    <a:cubicBezTo>
                      <a:pt x="40119" y="25718"/>
                      <a:pt x="31890" y="21603"/>
                      <a:pt x="23660" y="17145"/>
                    </a:cubicBezTo>
                    <a:cubicBezTo>
                      <a:pt x="15431" y="12688"/>
                      <a:pt x="7544" y="7544"/>
                      <a:pt x="0" y="1715"/>
                    </a:cubicBezTo>
                    <a:lnTo>
                      <a:pt x="0" y="0"/>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72" name="Google Shape;2772;p11"/>
              <p:cNvSpPr/>
              <p:nvPr/>
            </p:nvSpPr>
            <p:spPr>
              <a:xfrm>
                <a:off x="7494689" y="5811126"/>
                <a:ext cx="29146" cy="152590"/>
              </a:xfrm>
              <a:custGeom>
                <a:rect b="b" l="l" r="r" t="t"/>
                <a:pathLst>
                  <a:path extrusionOk="0" h="152590" w="29146">
                    <a:moveTo>
                      <a:pt x="1715" y="0"/>
                    </a:moveTo>
                    <a:cubicBezTo>
                      <a:pt x="4115" y="2743"/>
                      <a:pt x="5829" y="5487"/>
                      <a:pt x="7886" y="8230"/>
                    </a:cubicBezTo>
                    <a:cubicBezTo>
                      <a:pt x="9601" y="10973"/>
                      <a:pt x="11315" y="14059"/>
                      <a:pt x="13030" y="16802"/>
                    </a:cubicBezTo>
                    <a:cubicBezTo>
                      <a:pt x="14402" y="19888"/>
                      <a:pt x="16116" y="22632"/>
                      <a:pt x="17488" y="25718"/>
                    </a:cubicBezTo>
                    <a:cubicBezTo>
                      <a:pt x="18860" y="28804"/>
                      <a:pt x="19888" y="31890"/>
                      <a:pt x="20917" y="34976"/>
                    </a:cubicBezTo>
                    <a:cubicBezTo>
                      <a:pt x="21946" y="38062"/>
                      <a:pt x="22974" y="41148"/>
                      <a:pt x="23660" y="44577"/>
                    </a:cubicBezTo>
                    <a:cubicBezTo>
                      <a:pt x="24346" y="47663"/>
                      <a:pt x="25031" y="51092"/>
                      <a:pt x="25375" y="54178"/>
                    </a:cubicBezTo>
                    <a:lnTo>
                      <a:pt x="26403" y="64123"/>
                    </a:lnTo>
                    <a:cubicBezTo>
                      <a:pt x="26746" y="67552"/>
                      <a:pt x="27089" y="70638"/>
                      <a:pt x="27432" y="74067"/>
                    </a:cubicBezTo>
                    <a:lnTo>
                      <a:pt x="28118" y="84011"/>
                    </a:lnTo>
                    <a:lnTo>
                      <a:pt x="28804" y="93955"/>
                    </a:lnTo>
                    <a:lnTo>
                      <a:pt x="29147" y="103899"/>
                    </a:lnTo>
                    <a:lnTo>
                      <a:pt x="29147" y="113843"/>
                    </a:lnTo>
                    <a:cubicBezTo>
                      <a:pt x="28804" y="126873"/>
                      <a:pt x="28118" y="139903"/>
                      <a:pt x="26060" y="152591"/>
                    </a:cubicBezTo>
                    <a:lnTo>
                      <a:pt x="24346" y="152591"/>
                    </a:lnTo>
                    <a:cubicBezTo>
                      <a:pt x="23317" y="139561"/>
                      <a:pt x="22289" y="126873"/>
                      <a:pt x="20231" y="114186"/>
                    </a:cubicBezTo>
                    <a:lnTo>
                      <a:pt x="18860" y="104585"/>
                    </a:lnTo>
                    <a:lnTo>
                      <a:pt x="17145" y="95326"/>
                    </a:lnTo>
                    <a:lnTo>
                      <a:pt x="15431" y="86068"/>
                    </a:lnTo>
                    <a:lnTo>
                      <a:pt x="13373" y="76810"/>
                    </a:lnTo>
                    <a:cubicBezTo>
                      <a:pt x="12687" y="73724"/>
                      <a:pt x="12002" y="70638"/>
                      <a:pt x="10973" y="67552"/>
                    </a:cubicBezTo>
                    <a:lnTo>
                      <a:pt x="8230" y="58293"/>
                    </a:lnTo>
                    <a:cubicBezTo>
                      <a:pt x="6515" y="52121"/>
                      <a:pt x="4801" y="46292"/>
                      <a:pt x="3772" y="40120"/>
                    </a:cubicBezTo>
                    <a:cubicBezTo>
                      <a:pt x="3086" y="37033"/>
                      <a:pt x="2743" y="33947"/>
                      <a:pt x="2400" y="30861"/>
                    </a:cubicBezTo>
                    <a:cubicBezTo>
                      <a:pt x="2057" y="27775"/>
                      <a:pt x="1372" y="24689"/>
                      <a:pt x="1028" y="21260"/>
                    </a:cubicBezTo>
                    <a:cubicBezTo>
                      <a:pt x="686" y="18174"/>
                      <a:pt x="343" y="14745"/>
                      <a:pt x="343" y="11659"/>
                    </a:cubicBezTo>
                    <a:cubicBezTo>
                      <a:pt x="0" y="8230"/>
                      <a:pt x="0" y="5144"/>
                      <a:pt x="0" y="1715"/>
                    </a:cubicBezTo>
                    <a:lnTo>
                      <a:pt x="1715" y="0"/>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73" name="Google Shape;2773;p11"/>
              <p:cNvSpPr/>
              <p:nvPr/>
            </p:nvSpPr>
            <p:spPr>
              <a:xfrm>
                <a:off x="7090067" y="5357126"/>
                <a:ext cx="270204" cy="46634"/>
              </a:xfrm>
              <a:custGeom>
                <a:rect b="b" l="l" r="r" t="t"/>
                <a:pathLst>
                  <a:path extrusionOk="0" h="46634" w="270204">
                    <a:moveTo>
                      <a:pt x="1028" y="0"/>
                    </a:moveTo>
                    <a:cubicBezTo>
                      <a:pt x="21602" y="10973"/>
                      <a:pt x="43205" y="13373"/>
                      <a:pt x="65837" y="16459"/>
                    </a:cubicBezTo>
                    <a:cubicBezTo>
                      <a:pt x="77153" y="18173"/>
                      <a:pt x="88468" y="19888"/>
                      <a:pt x="99441" y="22289"/>
                    </a:cubicBezTo>
                    <a:cubicBezTo>
                      <a:pt x="110756" y="24689"/>
                      <a:pt x="121730" y="26746"/>
                      <a:pt x="133045" y="28803"/>
                    </a:cubicBezTo>
                    <a:cubicBezTo>
                      <a:pt x="144361" y="30518"/>
                      <a:pt x="155677" y="32232"/>
                      <a:pt x="166992" y="33604"/>
                    </a:cubicBezTo>
                    <a:cubicBezTo>
                      <a:pt x="178308" y="34976"/>
                      <a:pt x="189623" y="36347"/>
                      <a:pt x="201282" y="37719"/>
                    </a:cubicBezTo>
                    <a:cubicBezTo>
                      <a:pt x="224257" y="40462"/>
                      <a:pt x="246888" y="41834"/>
                      <a:pt x="270205" y="43205"/>
                    </a:cubicBezTo>
                    <a:lnTo>
                      <a:pt x="270205" y="44920"/>
                    </a:lnTo>
                    <a:cubicBezTo>
                      <a:pt x="247231" y="46292"/>
                      <a:pt x="223913" y="46634"/>
                      <a:pt x="200939" y="46634"/>
                    </a:cubicBezTo>
                    <a:cubicBezTo>
                      <a:pt x="189281" y="46634"/>
                      <a:pt x="177965" y="45948"/>
                      <a:pt x="166307" y="45605"/>
                    </a:cubicBezTo>
                    <a:cubicBezTo>
                      <a:pt x="154648" y="44920"/>
                      <a:pt x="143332" y="44234"/>
                      <a:pt x="131674" y="43205"/>
                    </a:cubicBezTo>
                    <a:cubicBezTo>
                      <a:pt x="120015" y="42176"/>
                      <a:pt x="108699" y="41148"/>
                      <a:pt x="97040" y="40119"/>
                    </a:cubicBezTo>
                    <a:cubicBezTo>
                      <a:pt x="85382" y="39090"/>
                      <a:pt x="74066" y="37033"/>
                      <a:pt x="62750" y="34290"/>
                    </a:cubicBezTo>
                    <a:cubicBezTo>
                      <a:pt x="51435" y="31547"/>
                      <a:pt x="39776" y="28460"/>
                      <a:pt x="28804" y="23317"/>
                    </a:cubicBezTo>
                    <a:cubicBezTo>
                      <a:pt x="17831" y="18516"/>
                      <a:pt x="7201" y="11315"/>
                      <a:pt x="0" y="1715"/>
                    </a:cubicBezTo>
                    <a:lnTo>
                      <a:pt x="1028" y="0"/>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74" name="Google Shape;2774;p11"/>
              <p:cNvSpPr/>
              <p:nvPr/>
            </p:nvSpPr>
            <p:spPr>
              <a:xfrm>
                <a:off x="7015314" y="5300891"/>
                <a:ext cx="41834" cy="256832"/>
              </a:xfrm>
              <a:custGeom>
                <a:rect b="b" l="l" r="r" t="t"/>
                <a:pathLst>
                  <a:path extrusionOk="0" h="256832" w="41834">
                    <a:moveTo>
                      <a:pt x="1715" y="0"/>
                    </a:moveTo>
                    <a:cubicBezTo>
                      <a:pt x="4801" y="4801"/>
                      <a:pt x="7201" y="9601"/>
                      <a:pt x="9944" y="14402"/>
                    </a:cubicBezTo>
                    <a:cubicBezTo>
                      <a:pt x="12344" y="19202"/>
                      <a:pt x="14745" y="24346"/>
                      <a:pt x="16802" y="29489"/>
                    </a:cubicBezTo>
                    <a:cubicBezTo>
                      <a:pt x="18860" y="34633"/>
                      <a:pt x="20917" y="39776"/>
                      <a:pt x="22631" y="44920"/>
                    </a:cubicBezTo>
                    <a:cubicBezTo>
                      <a:pt x="24346" y="50063"/>
                      <a:pt x="26060" y="55207"/>
                      <a:pt x="27775" y="60693"/>
                    </a:cubicBezTo>
                    <a:cubicBezTo>
                      <a:pt x="29147" y="65837"/>
                      <a:pt x="30518" y="71323"/>
                      <a:pt x="31890" y="76810"/>
                    </a:cubicBezTo>
                    <a:cubicBezTo>
                      <a:pt x="32918" y="82296"/>
                      <a:pt x="33947" y="87440"/>
                      <a:pt x="34633" y="92926"/>
                    </a:cubicBezTo>
                    <a:lnTo>
                      <a:pt x="36691" y="109385"/>
                    </a:lnTo>
                    <a:cubicBezTo>
                      <a:pt x="37376" y="114872"/>
                      <a:pt x="37719" y="120358"/>
                      <a:pt x="38405" y="125844"/>
                    </a:cubicBezTo>
                    <a:lnTo>
                      <a:pt x="39776" y="142304"/>
                    </a:lnTo>
                    <a:lnTo>
                      <a:pt x="40805" y="158762"/>
                    </a:lnTo>
                    <a:lnTo>
                      <a:pt x="41491" y="175222"/>
                    </a:lnTo>
                    <a:lnTo>
                      <a:pt x="41834" y="191681"/>
                    </a:lnTo>
                    <a:cubicBezTo>
                      <a:pt x="41834" y="213626"/>
                      <a:pt x="40805" y="235229"/>
                      <a:pt x="38405" y="256832"/>
                    </a:cubicBezTo>
                    <a:lnTo>
                      <a:pt x="36691" y="256832"/>
                    </a:lnTo>
                    <a:cubicBezTo>
                      <a:pt x="36347" y="235229"/>
                      <a:pt x="35319" y="213626"/>
                      <a:pt x="33262" y="192024"/>
                    </a:cubicBezTo>
                    <a:lnTo>
                      <a:pt x="31547" y="175907"/>
                    </a:lnTo>
                    <a:lnTo>
                      <a:pt x="29489" y="159791"/>
                    </a:lnTo>
                    <a:lnTo>
                      <a:pt x="27089" y="143675"/>
                    </a:lnTo>
                    <a:lnTo>
                      <a:pt x="24346" y="127901"/>
                    </a:lnTo>
                    <a:cubicBezTo>
                      <a:pt x="23317" y="122758"/>
                      <a:pt x="22289" y="117272"/>
                      <a:pt x="21260" y="112128"/>
                    </a:cubicBezTo>
                    <a:lnTo>
                      <a:pt x="17488" y="96355"/>
                    </a:lnTo>
                    <a:cubicBezTo>
                      <a:pt x="16117" y="91211"/>
                      <a:pt x="15088" y="86068"/>
                      <a:pt x="13716" y="80582"/>
                    </a:cubicBezTo>
                    <a:cubicBezTo>
                      <a:pt x="12344" y="75438"/>
                      <a:pt x="11659" y="70295"/>
                      <a:pt x="10630" y="64808"/>
                    </a:cubicBezTo>
                    <a:cubicBezTo>
                      <a:pt x="9601" y="59665"/>
                      <a:pt x="8573" y="54178"/>
                      <a:pt x="7544" y="49034"/>
                    </a:cubicBezTo>
                    <a:cubicBezTo>
                      <a:pt x="6515" y="43891"/>
                      <a:pt x="5486" y="38405"/>
                      <a:pt x="4801" y="33261"/>
                    </a:cubicBezTo>
                    <a:cubicBezTo>
                      <a:pt x="3772" y="28118"/>
                      <a:pt x="3086" y="22631"/>
                      <a:pt x="2057" y="17145"/>
                    </a:cubicBezTo>
                    <a:cubicBezTo>
                      <a:pt x="1372" y="11659"/>
                      <a:pt x="343" y="6515"/>
                      <a:pt x="0" y="686"/>
                    </a:cubicBezTo>
                    <a:lnTo>
                      <a:pt x="1715" y="0"/>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75" name="Google Shape;2775;p11"/>
              <p:cNvSpPr/>
              <p:nvPr/>
            </p:nvSpPr>
            <p:spPr>
              <a:xfrm>
                <a:off x="6877812" y="5145557"/>
                <a:ext cx="259575" cy="36004"/>
              </a:xfrm>
              <a:custGeom>
                <a:rect b="b" l="l" r="r" t="t"/>
                <a:pathLst>
                  <a:path extrusionOk="0" h="36004" w="259575">
                    <a:moveTo>
                      <a:pt x="343" y="0"/>
                    </a:moveTo>
                    <a:cubicBezTo>
                      <a:pt x="5829" y="343"/>
                      <a:pt x="11316" y="686"/>
                      <a:pt x="16802" y="1372"/>
                    </a:cubicBezTo>
                    <a:cubicBezTo>
                      <a:pt x="22289" y="2057"/>
                      <a:pt x="27775" y="2401"/>
                      <a:pt x="33261" y="3429"/>
                    </a:cubicBezTo>
                    <a:cubicBezTo>
                      <a:pt x="38748" y="4115"/>
                      <a:pt x="44234" y="4801"/>
                      <a:pt x="49378" y="5486"/>
                    </a:cubicBezTo>
                    <a:cubicBezTo>
                      <a:pt x="54864" y="6172"/>
                      <a:pt x="60008" y="6858"/>
                      <a:pt x="65494" y="7887"/>
                    </a:cubicBezTo>
                    <a:cubicBezTo>
                      <a:pt x="70980" y="8573"/>
                      <a:pt x="76124" y="9601"/>
                      <a:pt x="81610" y="10630"/>
                    </a:cubicBezTo>
                    <a:cubicBezTo>
                      <a:pt x="87097" y="11659"/>
                      <a:pt x="92240" y="12688"/>
                      <a:pt x="97384" y="13716"/>
                    </a:cubicBezTo>
                    <a:lnTo>
                      <a:pt x="113500" y="17145"/>
                    </a:lnTo>
                    <a:cubicBezTo>
                      <a:pt x="118986" y="18174"/>
                      <a:pt x="124130" y="18860"/>
                      <a:pt x="129616" y="19888"/>
                    </a:cubicBezTo>
                    <a:lnTo>
                      <a:pt x="145733" y="22289"/>
                    </a:lnTo>
                    <a:lnTo>
                      <a:pt x="161849" y="24346"/>
                    </a:lnTo>
                    <a:lnTo>
                      <a:pt x="177965" y="26060"/>
                    </a:lnTo>
                    <a:lnTo>
                      <a:pt x="194081" y="27432"/>
                    </a:lnTo>
                    <a:cubicBezTo>
                      <a:pt x="215684" y="29147"/>
                      <a:pt x="237630" y="29833"/>
                      <a:pt x="259575" y="29833"/>
                    </a:cubicBezTo>
                    <a:lnTo>
                      <a:pt x="259575" y="31547"/>
                    </a:lnTo>
                    <a:cubicBezTo>
                      <a:pt x="237630" y="34290"/>
                      <a:pt x="215684" y="35319"/>
                      <a:pt x="193739" y="36005"/>
                    </a:cubicBezTo>
                    <a:lnTo>
                      <a:pt x="177279" y="36005"/>
                    </a:lnTo>
                    <a:lnTo>
                      <a:pt x="160820" y="35662"/>
                    </a:lnTo>
                    <a:lnTo>
                      <a:pt x="144361" y="34976"/>
                    </a:lnTo>
                    <a:lnTo>
                      <a:pt x="127902" y="33947"/>
                    </a:lnTo>
                    <a:cubicBezTo>
                      <a:pt x="122415" y="33604"/>
                      <a:pt x="116929" y="32918"/>
                      <a:pt x="111443" y="32576"/>
                    </a:cubicBezTo>
                    <a:lnTo>
                      <a:pt x="94983" y="31204"/>
                    </a:lnTo>
                    <a:cubicBezTo>
                      <a:pt x="89497" y="30518"/>
                      <a:pt x="84011" y="29833"/>
                      <a:pt x="78524" y="28804"/>
                    </a:cubicBezTo>
                    <a:cubicBezTo>
                      <a:pt x="73038" y="27775"/>
                      <a:pt x="67551" y="26746"/>
                      <a:pt x="62408" y="25375"/>
                    </a:cubicBezTo>
                    <a:cubicBezTo>
                      <a:pt x="56921" y="24003"/>
                      <a:pt x="51778" y="22631"/>
                      <a:pt x="46292" y="20917"/>
                    </a:cubicBezTo>
                    <a:cubicBezTo>
                      <a:pt x="41148" y="19202"/>
                      <a:pt x="35662" y="17488"/>
                      <a:pt x="30518" y="15431"/>
                    </a:cubicBezTo>
                    <a:cubicBezTo>
                      <a:pt x="25375" y="13373"/>
                      <a:pt x="20231" y="11316"/>
                      <a:pt x="15088" y="9259"/>
                    </a:cubicBezTo>
                    <a:cubicBezTo>
                      <a:pt x="9944" y="6858"/>
                      <a:pt x="5144" y="4458"/>
                      <a:pt x="0" y="1715"/>
                    </a:cubicBezTo>
                    <a:lnTo>
                      <a:pt x="343" y="0"/>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76" name="Google Shape;2776;p11"/>
              <p:cNvSpPr/>
              <p:nvPr/>
            </p:nvSpPr>
            <p:spPr>
              <a:xfrm>
                <a:off x="6819519" y="5097208"/>
                <a:ext cx="56213" cy="241744"/>
              </a:xfrm>
              <a:custGeom>
                <a:rect b="b" l="l" r="r" t="t"/>
                <a:pathLst>
                  <a:path extrusionOk="0" h="241744" w="56213">
                    <a:moveTo>
                      <a:pt x="1372" y="0"/>
                    </a:moveTo>
                    <a:cubicBezTo>
                      <a:pt x="4801" y="4115"/>
                      <a:pt x="7887" y="8573"/>
                      <a:pt x="10973" y="12687"/>
                    </a:cubicBezTo>
                    <a:cubicBezTo>
                      <a:pt x="13716" y="17145"/>
                      <a:pt x="16802" y="21603"/>
                      <a:pt x="19545" y="26060"/>
                    </a:cubicBezTo>
                    <a:cubicBezTo>
                      <a:pt x="22289" y="30518"/>
                      <a:pt x="24689" y="35319"/>
                      <a:pt x="27089" y="40119"/>
                    </a:cubicBezTo>
                    <a:cubicBezTo>
                      <a:pt x="29489" y="44920"/>
                      <a:pt x="31547" y="49721"/>
                      <a:pt x="33604" y="54521"/>
                    </a:cubicBezTo>
                    <a:cubicBezTo>
                      <a:pt x="35662" y="59322"/>
                      <a:pt x="37376" y="64465"/>
                      <a:pt x="39091" y="69609"/>
                    </a:cubicBezTo>
                    <a:cubicBezTo>
                      <a:pt x="40462" y="74752"/>
                      <a:pt x="41834" y="79896"/>
                      <a:pt x="43205" y="85039"/>
                    </a:cubicBezTo>
                    <a:lnTo>
                      <a:pt x="46292" y="100470"/>
                    </a:lnTo>
                    <a:cubicBezTo>
                      <a:pt x="47320" y="105613"/>
                      <a:pt x="48349" y="110757"/>
                      <a:pt x="49035" y="115900"/>
                    </a:cubicBezTo>
                    <a:lnTo>
                      <a:pt x="51435" y="131674"/>
                    </a:lnTo>
                    <a:lnTo>
                      <a:pt x="53492" y="147447"/>
                    </a:lnTo>
                    <a:lnTo>
                      <a:pt x="54864" y="163220"/>
                    </a:lnTo>
                    <a:lnTo>
                      <a:pt x="55893" y="178994"/>
                    </a:lnTo>
                    <a:cubicBezTo>
                      <a:pt x="56579" y="199911"/>
                      <a:pt x="56236" y="221171"/>
                      <a:pt x="54178" y="241745"/>
                    </a:cubicBezTo>
                    <a:lnTo>
                      <a:pt x="52464" y="241745"/>
                    </a:lnTo>
                    <a:cubicBezTo>
                      <a:pt x="51778" y="220828"/>
                      <a:pt x="50406" y="200254"/>
                      <a:pt x="47320" y="179680"/>
                    </a:cubicBezTo>
                    <a:lnTo>
                      <a:pt x="44920" y="164249"/>
                    </a:lnTo>
                    <a:lnTo>
                      <a:pt x="42177" y="149162"/>
                    </a:lnTo>
                    <a:lnTo>
                      <a:pt x="39091" y="134074"/>
                    </a:lnTo>
                    <a:lnTo>
                      <a:pt x="35319" y="118986"/>
                    </a:lnTo>
                    <a:cubicBezTo>
                      <a:pt x="33947" y="114186"/>
                      <a:pt x="32576" y="109042"/>
                      <a:pt x="31204" y="104242"/>
                    </a:cubicBezTo>
                    <a:lnTo>
                      <a:pt x="26403" y="89497"/>
                    </a:lnTo>
                    <a:cubicBezTo>
                      <a:pt x="24689" y="84696"/>
                      <a:pt x="22974" y="79896"/>
                      <a:pt x="21603" y="75095"/>
                    </a:cubicBezTo>
                    <a:cubicBezTo>
                      <a:pt x="19888" y="70295"/>
                      <a:pt x="18517" y="65494"/>
                      <a:pt x="17145" y="60350"/>
                    </a:cubicBezTo>
                    <a:cubicBezTo>
                      <a:pt x="15773" y="55550"/>
                      <a:pt x="14059" y="50406"/>
                      <a:pt x="12687" y="45606"/>
                    </a:cubicBezTo>
                    <a:cubicBezTo>
                      <a:pt x="11316" y="40805"/>
                      <a:pt x="9601" y="35662"/>
                      <a:pt x="8230" y="30861"/>
                    </a:cubicBezTo>
                    <a:cubicBezTo>
                      <a:pt x="6515" y="26060"/>
                      <a:pt x="5144" y="20917"/>
                      <a:pt x="3772" y="15773"/>
                    </a:cubicBezTo>
                    <a:cubicBezTo>
                      <a:pt x="2400" y="10630"/>
                      <a:pt x="1029" y="5829"/>
                      <a:pt x="0" y="343"/>
                    </a:cubicBezTo>
                    <a:lnTo>
                      <a:pt x="1372" y="0"/>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777" name="Google Shape;2777;p11"/>
            <p:cNvGrpSpPr/>
            <p:nvPr/>
          </p:nvGrpSpPr>
          <p:grpSpPr>
            <a:xfrm rot="10800000">
              <a:off x="2458417" y="490967"/>
              <a:ext cx="1059217" cy="1354797"/>
              <a:chOff x="6146406" y="5143157"/>
              <a:chExt cx="1059217" cy="1354797"/>
            </a:xfrm>
          </p:grpSpPr>
          <p:sp>
            <p:nvSpPr>
              <p:cNvPr id="2778" name="Google Shape;2778;p11"/>
              <p:cNvSpPr/>
              <p:nvPr/>
            </p:nvSpPr>
            <p:spPr>
              <a:xfrm>
                <a:off x="6147435" y="5143842"/>
                <a:ext cx="1057846" cy="1354112"/>
              </a:xfrm>
              <a:custGeom>
                <a:rect b="b" l="l" r="r" t="t"/>
                <a:pathLst>
                  <a:path extrusionOk="0" h="1354112" w="1057846">
                    <a:moveTo>
                      <a:pt x="0" y="0"/>
                    </a:moveTo>
                    <a:cubicBezTo>
                      <a:pt x="262319" y="86754"/>
                      <a:pt x="542468" y="290779"/>
                      <a:pt x="726262" y="533210"/>
                    </a:cubicBezTo>
                    <a:cubicBezTo>
                      <a:pt x="910057" y="775640"/>
                      <a:pt x="1047217" y="1081507"/>
                      <a:pt x="1057847" y="1354112"/>
                    </a:cubicBezTo>
                    <a:cubicBezTo>
                      <a:pt x="879196" y="1267702"/>
                      <a:pt x="691286" y="1168603"/>
                      <a:pt x="531838" y="1034872"/>
                    </a:cubicBezTo>
                    <a:cubicBezTo>
                      <a:pt x="278435" y="822960"/>
                      <a:pt x="99441" y="500291"/>
                      <a:pt x="66180" y="195453"/>
                    </a:cubicBezTo>
                    <a:cubicBezTo>
                      <a:pt x="58636" y="127559"/>
                      <a:pt x="23317" y="68237"/>
                      <a:pt x="0" y="0"/>
                    </a:cubicBezTo>
                    <a:close/>
                  </a:path>
                </a:pathLst>
              </a:custGeom>
              <a:solidFill>
                <a:srgbClr val="7D8C6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79" name="Google Shape;2779;p11"/>
              <p:cNvSpPr/>
              <p:nvPr/>
            </p:nvSpPr>
            <p:spPr>
              <a:xfrm>
                <a:off x="6146406" y="5143157"/>
                <a:ext cx="1059217" cy="1354455"/>
              </a:xfrm>
              <a:custGeom>
                <a:rect b="b" l="l" r="r" t="t"/>
                <a:pathLst>
                  <a:path extrusionOk="0" h="1354455" w="1059217">
                    <a:moveTo>
                      <a:pt x="1715" y="0"/>
                    </a:moveTo>
                    <a:cubicBezTo>
                      <a:pt x="26060" y="26403"/>
                      <a:pt x="49720" y="53150"/>
                      <a:pt x="73723" y="79553"/>
                    </a:cubicBezTo>
                    <a:cubicBezTo>
                      <a:pt x="97383" y="106299"/>
                      <a:pt x="121044" y="133388"/>
                      <a:pt x="144361" y="160477"/>
                    </a:cubicBezTo>
                    <a:cubicBezTo>
                      <a:pt x="167678" y="187566"/>
                      <a:pt x="190995" y="214998"/>
                      <a:pt x="213969" y="242087"/>
                    </a:cubicBezTo>
                    <a:lnTo>
                      <a:pt x="282549" y="324726"/>
                    </a:lnTo>
                    <a:cubicBezTo>
                      <a:pt x="305181" y="352501"/>
                      <a:pt x="327813" y="380276"/>
                      <a:pt x="350101" y="408051"/>
                    </a:cubicBezTo>
                    <a:lnTo>
                      <a:pt x="416623" y="492404"/>
                    </a:lnTo>
                    <a:lnTo>
                      <a:pt x="482460" y="577444"/>
                    </a:lnTo>
                    <a:lnTo>
                      <a:pt x="547954" y="662825"/>
                    </a:lnTo>
                    <a:cubicBezTo>
                      <a:pt x="635051" y="776669"/>
                      <a:pt x="720776" y="891197"/>
                      <a:pt x="806158" y="1006412"/>
                    </a:cubicBezTo>
                    <a:cubicBezTo>
                      <a:pt x="891197" y="1121626"/>
                      <a:pt x="975208" y="1237526"/>
                      <a:pt x="1059218" y="1353426"/>
                    </a:cubicBezTo>
                    <a:lnTo>
                      <a:pt x="1057846" y="1354455"/>
                    </a:lnTo>
                    <a:cubicBezTo>
                      <a:pt x="972121" y="1239584"/>
                      <a:pt x="886396" y="1125055"/>
                      <a:pt x="799643" y="1011212"/>
                    </a:cubicBezTo>
                    <a:cubicBezTo>
                      <a:pt x="713232" y="897026"/>
                      <a:pt x="626136" y="783527"/>
                      <a:pt x="538010" y="670712"/>
                    </a:cubicBezTo>
                    <a:lnTo>
                      <a:pt x="471487" y="586359"/>
                    </a:lnTo>
                    <a:lnTo>
                      <a:pt x="404622" y="502349"/>
                    </a:lnTo>
                    <a:lnTo>
                      <a:pt x="337413" y="418681"/>
                    </a:lnTo>
                    <a:cubicBezTo>
                      <a:pt x="314782" y="390906"/>
                      <a:pt x="292494" y="362788"/>
                      <a:pt x="270205" y="335013"/>
                    </a:cubicBezTo>
                    <a:lnTo>
                      <a:pt x="202997" y="251345"/>
                    </a:lnTo>
                    <a:cubicBezTo>
                      <a:pt x="180366" y="223571"/>
                      <a:pt x="157734" y="195796"/>
                      <a:pt x="135445" y="168021"/>
                    </a:cubicBezTo>
                    <a:lnTo>
                      <a:pt x="0" y="1372"/>
                    </a:lnTo>
                    <a:lnTo>
                      <a:pt x="1715" y="0"/>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780" name="Google Shape;2780;p11"/>
            <p:cNvGrpSpPr/>
            <p:nvPr/>
          </p:nvGrpSpPr>
          <p:grpSpPr>
            <a:xfrm rot="-10039902">
              <a:off x="1910802" y="747163"/>
              <a:ext cx="1637387" cy="1683229"/>
              <a:chOff x="6474904" y="1227742"/>
              <a:chExt cx="1837716" cy="1889167"/>
            </a:xfrm>
          </p:grpSpPr>
          <p:grpSp>
            <p:nvGrpSpPr>
              <p:cNvPr id="2781" name="Google Shape;2781;p11"/>
              <p:cNvGrpSpPr/>
              <p:nvPr/>
            </p:nvGrpSpPr>
            <p:grpSpPr>
              <a:xfrm>
                <a:off x="6474904" y="1227742"/>
                <a:ext cx="1837716" cy="1889167"/>
                <a:chOff x="6474904" y="1227742"/>
                <a:chExt cx="1837716" cy="1889167"/>
              </a:xfrm>
            </p:grpSpPr>
            <p:sp>
              <p:nvSpPr>
                <p:cNvPr id="2782" name="Google Shape;2782;p11"/>
                <p:cNvSpPr/>
                <p:nvPr/>
              </p:nvSpPr>
              <p:spPr>
                <a:xfrm>
                  <a:off x="7257569" y="2066622"/>
                  <a:ext cx="536289" cy="1050287"/>
                </a:xfrm>
                <a:custGeom>
                  <a:rect b="b" l="l" r="r" t="t"/>
                  <a:pathLst>
                    <a:path extrusionOk="0" h="1050287" w="536289">
                      <a:moveTo>
                        <a:pt x="436345" y="892604"/>
                      </a:moveTo>
                      <a:cubicBezTo>
                        <a:pt x="433258" y="899462"/>
                        <a:pt x="430515" y="906320"/>
                        <a:pt x="428115" y="913178"/>
                      </a:cubicBezTo>
                      <a:cubicBezTo>
                        <a:pt x="413027" y="953640"/>
                        <a:pt x="404112" y="998217"/>
                        <a:pt x="386624" y="1037308"/>
                      </a:cubicBezTo>
                      <a:cubicBezTo>
                        <a:pt x="384567" y="1042108"/>
                        <a:pt x="381823" y="1047252"/>
                        <a:pt x="377023" y="1049310"/>
                      </a:cubicBezTo>
                      <a:cubicBezTo>
                        <a:pt x="371536" y="1051710"/>
                        <a:pt x="365021" y="1049310"/>
                        <a:pt x="359878" y="1046223"/>
                      </a:cubicBezTo>
                      <a:cubicBezTo>
                        <a:pt x="358506" y="1045537"/>
                        <a:pt x="357135" y="1044852"/>
                        <a:pt x="355763" y="1043823"/>
                      </a:cubicBezTo>
                      <a:cubicBezTo>
                        <a:pt x="352334" y="1041766"/>
                        <a:pt x="349248" y="1039708"/>
                        <a:pt x="346162" y="1037651"/>
                      </a:cubicBezTo>
                      <a:cubicBezTo>
                        <a:pt x="329017" y="1025649"/>
                        <a:pt x="314958" y="1010219"/>
                        <a:pt x="301242" y="994788"/>
                      </a:cubicBezTo>
                      <a:cubicBezTo>
                        <a:pt x="295413" y="988273"/>
                        <a:pt x="289583" y="981758"/>
                        <a:pt x="283754" y="975243"/>
                      </a:cubicBezTo>
                      <a:cubicBezTo>
                        <a:pt x="263866" y="953297"/>
                        <a:pt x="242606" y="934095"/>
                        <a:pt x="212774" y="926208"/>
                      </a:cubicBezTo>
                      <a:cubicBezTo>
                        <a:pt x="211059" y="925865"/>
                        <a:pt x="209345" y="925522"/>
                        <a:pt x="207973" y="924837"/>
                      </a:cubicBezTo>
                      <a:cubicBezTo>
                        <a:pt x="204201" y="923808"/>
                        <a:pt x="200429" y="922779"/>
                        <a:pt x="197000" y="922093"/>
                      </a:cubicBezTo>
                      <a:lnTo>
                        <a:pt x="197000" y="922093"/>
                      </a:lnTo>
                      <a:cubicBezTo>
                        <a:pt x="168197" y="914207"/>
                        <a:pt x="148994" y="908035"/>
                        <a:pt x="133221" y="896033"/>
                      </a:cubicBezTo>
                      <a:cubicBezTo>
                        <a:pt x="133221" y="896033"/>
                        <a:pt x="133221" y="896033"/>
                        <a:pt x="133221" y="896033"/>
                      </a:cubicBezTo>
                      <a:cubicBezTo>
                        <a:pt x="126363" y="890890"/>
                        <a:pt x="120191" y="884717"/>
                        <a:pt x="114361" y="877174"/>
                      </a:cubicBezTo>
                      <a:cubicBezTo>
                        <a:pt x="104760" y="865172"/>
                        <a:pt x="95159" y="849399"/>
                        <a:pt x="83500" y="827453"/>
                      </a:cubicBezTo>
                      <a:cubicBezTo>
                        <a:pt x="62926" y="788362"/>
                        <a:pt x="35837" y="752358"/>
                        <a:pt x="20064" y="710867"/>
                      </a:cubicBezTo>
                      <a:cubicBezTo>
                        <a:pt x="-8740" y="635772"/>
                        <a:pt x="-1882" y="505127"/>
                        <a:pt x="11834" y="426946"/>
                      </a:cubicBezTo>
                      <a:cubicBezTo>
                        <a:pt x="28979" y="330248"/>
                        <a:pt x="67041" y="233893"/>
                        <a:pt x="51268" y="134452"/>
                      </a:cubicBezTo>
                      <a:cubicBezTo>
                        <a:pt x="50582" y="129994"/>
                        <a:pt x="49896" y="124851"/>
                        <a:pt x="49210" y="119022"/>
                      </a:cubicBezTo>
                      <a:cubicBezTo>
                        <a:pt x="47839" y="109763"/>
                        <a:pt x="46810" y="99133"/>
                        <a:pt x="46124" y="88504"/>
                      </a:cubicBezTo>
                      <a:cubicBezTo>
                        <a:pt x="45439" y="74788"/>
                        <a:pt x="45781" y="60729"/>
                        <a:pt x="47496" y="47698"/>
                      </a:cubicBezTo>
                      <a:cubicBezTo>
                        <a:pt x="48182" y="43241"/>
                        <a:pt x="48868" y="38783"/>
                        <a:pt x="50239" y="35011"/>
                      </a:cubicBezTo>
                      <a:cubicBezTo>
                        <a:pt x="52297" y="27467"/>
                        <a:pt x="55040" y="20952"/>
                        <a:pt x="59155" y="15466"/>
                      </a:cubicBezTo>
                      <a:lnTo>
                        <a:pt x="59155" y="15466"/>
                      </a:lnTo>
                      <a:cubicBezTo>
                        <a:pt x="61555" y="12037"/>
                        <a:pt x="64298" y="9294"/>
                        <a:pt x="67384" y="6893"/>
                      </a:cubicBezTo>
                      <a:lnTo>
                        <a:pt x="67384" y="6893"/>
                      </a:lnTo>
                      <a:cubicBezTo>
                        <a:pt x="74928" y="1407"/>
                        <a:pt x="84186" y="-993"/>
                        <a:pt x="96874" y="378"/>
                      </a:cubicBezTo>
                      <a:cubicBezTo>
                        <a:pt x="97216" y="378"/>
                        <a:pt x="97559" y="378"/>
                        <a:pt x="97559" y="378"/>
                      </a:cubicBezTo>
                      <a:cubicBezTo>
                        <a:pt x="97902" y="378"/>
                        <a:pt x="98588" y="378"/>
                        <a:pt x="99274" y="721"/>
                      </a:cubicBezTo>
                      <a:cubicBezTo>
                        <a:pt x="101674" y="1064"/>
                        <a:pt x="104074" y="1407"/>
                        <a:pt x="106475" y="2093"/>
                      </a:cubicBezTo>
                      <a:cubicBezTo>
                        <a:pt x="108875" y="2436"/>
                        <a:pt x="110932" y="3121"/>
                        <a:pt x="113333" y="4150"/>
                      </a:cubicBezTo>
                      <a:cubicBezTo>
                        <a:pt x="114704" y="4493"/>
                        <a:pt x="115733" y="4836"/>
                        <a:pt x="117105" y="5522"/>
                      </a:cubicBezTo>
                      <a:cubicBezTo>
                        <a:pt x="118819" y="6208"/>
                        <a:pt x="120534" y="6893"/>
                        <a:pt x="121905" y="7579"/>
                      </a:cubicBezTo>
                      <a:cubicBezTo>
                        <a:pt x="126020" y="9637"/>
                        <a:pt x="130135" y="12380"/>
                        <a:pt x="133907" y="15809"/>
                      </a:cubicBezTo>
                      <a:cubicBezTo>
                        <a:pt x="141793" y="23010"/>
                        <a:pt x="148994" y="32268"/>
                        <a:pt x="155509" y="42555"/>
                      </a:cubicBezTo>
                      <a:cubicBezTo>
                        <a:pt x="158253" y="47356"/>
                        <a:pt x="160996" y="52156"/>
                        <a:pt x="163739" y="56957"/>
                      </a:cubicBezTo>
                      <a:cubicBezTo>
                        <a:pt x="167511" y="63815"/>
                        <a:pt x="170940" y="71359"/>
                        <a:pt x="174712" y="78559"/>
                      </a:cubicBezTo>
                      <a:cubicBezTo>
                        <a:pt x="178484" y="86103"/>
                        <a:pt x="181913" y="93647"/>
                        <a:pt x="186028" y="100848"/>
                      </a:cubicBezTo>
                      <a:cubicBezTo>
                        <a:pt x="187399" y="103248"/>
                        <a:pt x="188771" y="105649"/>
                        <a:pt x="189799" y="108049"/>
                      </a:cubicBezTo>
                      <a:cubicBezTo>
                        <a:pt x="191857" y="111478"/>
                        <a:pt x="193571" y="114564"/>
                        <a:pt x="195629" y="117650"/>
                      </a:cubicBezTo>
                      <a:cubicBezTo>
                        <a:pt x="200429" y="125194"/>
                        <a:pt x="205230" y="132395"/>
                        <a:pt x="210716" y="137881"/>
                      </a:cubicBezTo>
                      <a:cubicBezTo>
                        <a:pt x="211745" y="139253"/>
                        <a:pt x="213117" y="140281"/>
                        <a:pt x="214488" y="141653"/>
                      </a:cubicBezTo>
                      <a:cubicBezTo>
                        <a:pt x="234376" y="161884"/>
                        <a:pt x="256322" y="180401"/>
                        <a:pt x="279296" y="197889"/>
                      </a:cubicBezTo>
                      <a:cubicBezTo>
                        <a:pt x="284783" y="202346"/>
                        <a:pt x="290612" y="206461"/>
                        <a:pt x="296098" y="210576"/>
                      </a:cubicBezTo>
                      <a:cubicBezTo>
                        <a:pt x="309472" y="220520"/>
                        <a:pt x="322845" y="230464"/>
                        <a:pt x="336218" y="240408"/>
                      </a:cubicBezTo>
                      <a:cubicBezTo>
                        <a:pt x="341361" y="244180"/>
                        <a:pt x="346505" y="247952"/>
                        <a:pt x="351648" y="251724"/>
                      </a:cubicBezTo>
                      <a:cubicBezTo>
                        <a:pt x="381823" y="274355"/>
                        <a:pt x="411656" y="297330"/>
                        <a:pt x="438059" y="323390"/>
                      </a:cubicBezTo>
                      <a:cubicBezTo>
                        <a:pt x="445603" y="330934"/>
                        <a:pt x="452804" y="338478"/>
                        <a:pt x="459662" y="346364"/>
                      </a:cubicBezTo>
                      <a:cubicBezTo>
                        <a:pt x="478521" y="367967"/>
                        <a:pt x="494980" y="391627"/>
                        <a:pt x="507668" y="418716"/>
                      </a:cubicBezTo>
                      <a:cubicBezTo>
                        <a:pt x="530299" y="466036"/>
                        <a:pt x="537500" y="516786"/>
                        <a:pt x="536128" y="567535"/>
                      </a:cubicBezTo>
                      <a:cubicBezTo>
                        <a:pt x="536128" y="567535"/>
                        <a:pt x="536128" y="567878"/>
                        <a:pt x="536128" y="567878"/>
                      </a:cubicBezTo>
                      <a:cubicBezTo>
                        <a:pt x="535786" y="579536"/>
                        <a:pt x="535100" y="590852"/>
                        <a:pt x="534071" y="602511"/>
                      </a:cubicBezTo>
                      <a:cubicBezTo>
                        <a:pt x="529613" y="646402"/>
                        <a:pt x="520012" y="690293"/>
                        <a:pt x="508696" y="732470"/>
                      </a:cubicBezTo>
                      <a:cubicBezTo>
                        <a:pt x="504239" y="749958"/>
                        <a:pt x="498752" y="765731"/>
                        <a:pt x="492923" y="780819"/>
                      </a:cubicBezTo>
                      <a:cubicBezTo>
                        <a:pt x="490523" y="786991"/>
                        <a:pt x="487780" y="793163"/>
                        <a:pt x="485036" y="798992"/>
                      </a:cubicBezTo>
                      <a:cubicBezTo>
                        <a:pt x="474064" y="823681"/>
                        <a:pt x="461376" y="846655"/>
                        <a:pt x="446632" y="872373"/>
                      </a:cubicBezTo>
                      <a:cubicBezTo>
                        <a:pt x="442517" y="879231"/>
                        <a:pt x="439088" y="885746"/>
                        <a:pt x="436345" y="892604"/>
                      </a:cubicBezTo>
                      <a:cubicBezTo>
                        <a:pt x="436345" y="892604"/>
                        <a:pt x="436345" y="892604"/>
                        <a:pt x="436345" y="89260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83" name="Google Shape;2783;p11"/>
                <p:cNvSpPr/>
                <p:nvPr/>
              </p:nvSpPr>
              <p:spPr>
                <a:xfrm>
                  <a:off x="7313888" y="2073173"/>
                  <a:ext cx="76559" cy="889825"/>
                </a:xfrm>
                <a:custGeom>
                  <a:rect b="b" l="l" r="r" t="t"/>
                  <a:pathLst>
                    <a:path extrusionOk="0" h="889825" w="76559">
                      <a:moveTo>
                        <a:pt x="76560" y="889826"/>
                      </a:moveTo>
                      <a:cubicBezTo>
                        <a:pt x="69702" y="884682"/>
                        <a:pt x="63529" y="878510"/>
                        <a:pt x="57700" y="870966"/>
                      </a:cubicBezTo>
                      <a:cubicBezTo>
                        <a:pt x="48442" y="849706"/>
                        <a:pt x="40555" y="827418"/>
                        <a:pt x="34040" y="804786"/>
                      </a:cubicBezTo>
                      <a:cubicBezTo>
                        <a:pt x="-4365" y="671398"/>
                        <a:pt x="-3679" y="525323"/>
                        <a:pt x="4550" y="387477"/>
                      </a:cubicBezTo>
                      <a:cubicBezTo>
                        <a:pt x="9008" y="312382"/>
                        <a:pt x="23067" y="237287"/>
                        <a:pt x="24782" y="162192"/>
                      </a:cubicBezTo>
                      <a:cubicBezTo>
                        <a:pt x="25810" y="123444"/>
                        <a:pt x="19295" y="87440"/>
                        <a:pt x="10380" y="50064"/>
                      </a:cubicBezTo>
                      <a:cubicBezTo>
                        <a:pt x="7294" y="36348"/>
                        <a:pt x="4208" y="22289"/>
                        <a:pt x="2493" y="8573"/>
                      </a:cubicBezTo>
                      <a:lnTo>
                        <a:pt x="2493" y="8573"/>
                      </a:lnTo>
                      <a:cubicBezTo>
                        <a:pt x="4893" y="5144"/>
                        <a:pt x="7637" y="2400"/>
                        <a:pt x="10723" y="0"/>
                      </a:cubicBezTo>
                      <a:cubicBezTo>
                        <a:pt x="13123" y="25032"/>
                        <a:pt x="19981" y="49378"/>
                        <a:pt x="25467" y="74067"/>
                      </a:cubicBezTo>
                      <a:cubicBezTo>
                        <a:pt x="33354" y="109728"/>
                        <a:pt x="35069" y="146076"/>
                        <a:pt x="33011" y="182766"/>
                      </a:cubicBezTo>
                      <a:cubicBezTo>
                        <a:pt x="28896" y="256146"/>
                        <a:pt x="16895" y="328498"/>
                        <a:pt x="12780" y="401879"/>
                      </a:cubicBezTo>
                      <a:cubicBezTo>
                        <a:pt x="9008" y="477317"/>
                        <a:pt x="8665" y="553441"/>
                        <a:pt x="14152" y="628879"/>
                      </a:cubicBezTo>
                      <a:cubicBezTo>
                        <a:pt x="20324" y="718376"/>
                        <a:pt x="36440" y="809930"/>
                        <a:pt x="76560" y="889826"/>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84" name="Google Shape;2784;p11"/>
                <p:cNvSpPr/>
                <p:nvPr/>
              </p:nvSpPr>
              <p:spPr>
                <a:xfrm>
                  <a:off x="7353757" y="2067344"/>
                  <a:ext cx="111785" cy="924801"/>
                </a:xfrm>
                <a:custGeom>
                  <a:rect b="b" l="l" r="r" t="t"/>
                  <a:pathLst>
                    <a:path extrusionOk="0" h="924801" w="111785">
                      <a:moveTo>
                        <a:pt x="111785" y="924801"/>
                      </a:moveTo>
                      <a:cubicBezTo>
                        <a:pt x="108014" y="923773"/>
                        <a:pt x="104241" y="922744"/>
                        <a:pt x="100812" y="922058"/>
                      </a:cubicBezTo>
                      <a:lnTo>
                        <a:pt x="100812" y="922058"/>
                      </a:lnTo>
                      <a:cubicBezTo>
                        <a:pt x="94983" y="904913"/>
                        <a:pt x="89840" y="887425"/>
                        <a:pt x="85382" y="869937"/>
                      </a:cubicBezTo>
                      <a:cubicBezTo>
                        <a:pt x="67551" y="796900"/>
                        <a:pt x="64122" y="721805"/>
                        <a:pt x="61722" y="647052"/>
                      </a:cubicBezTo>
                      <a:cubicBezTo>
                        <a:pt x="59321" y="569214"/>
                        <a:pt x="56235" y="491376"/>
                        <a:pt x="50406" y="413537"/>
                      </a:cubicBezTo>
                      <a:cubicBezTo>
                        <a:pt x="40119" y="275006"/>
                        <a:pt x="23317" y="137160"/>
                        <a:pt x="0" y="0"/>
                      </a:cubicBezTo>
                      <a:cubicBezTo>
                        <a:pt x="3086" y="343"/>
                        <a:pt x="6172" y="1029"/>
                        <a:pt x="9601" y="1715"/>
                      </a:cubicBezTo>
                      <a:cubicBezTo>
                        <a:pt x="20917" y="67208"/>
                        <a:pt x="30518" y="133045"/>
                        <a:pt x="38747" y="198882"/>
                      </a:cubicBezTo>
                      <a:cubicBezTo>
                        <a:pt x="57264" y="350101"/>
                        <a:pt x="65837" y="501320"/>
                        <a:pt x="70980" y="653567"/>
                      </a:cubicBezTo>
                      <a:cubicBezTo>
                        <a:pt x="73724" y="744436"/>
                        <a:pt x="80582" y="839419"/>
                        <a:pt x="111785" y="92480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85" name="Google Shape;2785;p11"/>
                <p:cNvSpPr/>
                <p:nvPr/>
              </p:nvSpPr>
              <p:spPr>
                <a:xfrm>
                  <a:off x="7378788" y="2074202"/>
                  <a:ext cx="180022" cy="987552"/>
                </a:xfrm>
                <a:custGeom>
                  <a:rect b="b" l="l" r="r" t="t"/>
                  <a:pathLst>
                    <a:path extrusionOk="0" h="987552" w="180022">
                      <a:moveTo>
                        <a:pt x="180023" y="987552"/>
                      </a:moveTo>
                      <a:cubicBezTo>
                        <a:pt x="174193" y="981037"/>
                        <a:pt x="168364" y="974522"/>
                        <a:pt x="162535" y="968007"/>
                      </a:cubicBezTo>
                      <a:cubicBezTo>
                        <a:pt x="160135" y="961835"/>
                        <a:pt x="157734" y="955662"/>
                        <a:pt x="155334" y="949490"/>
                      </a:cubicBezTo>
                      <a:cubicBezTo>
                        <a:pt x="128245" y="876452"/>
                        <a:pt x="108014" y="800329"/>
                        <a:pt x="101842" y="722490"/>
                      </a:cubicBezTo>
                      <a:cubicBezTo>
                        <a:pt x="94640" y="634708"/>
                        <a:pt x="103899" y="546926"/>
                        <a:pt x="97384" y="459143"/>
                      </a:cubicBezTo>
                      <a:cubicBezTo>
                        <a:pt x="86068" y="302438"/>
                        <a:pt x="44234" y="150190"/>
                        <a:pt x="0" y="0"/>
                      </a:cubicBezTo>
                      <a:cubicBezTo>
                        <a:pt x="4115" y="2057"/>
                        <a:pt x="8230" y="4800"/>
                        <a:pt x="12002" y="8229"/>
                      </a:cubicBezTo>
                      <a:cubicBezTo>
                        <a:pt x="32918" y="79896"/>
                        <a:pt x="53150" y="151905"/>
                        <a:pt x="69952" y="224942"/>
                      </a:cubicBezTo>
                      <a:cubicBezTo>
                        <a:pt x="88811" y="308267"/>
                        <a:pt x="103213" y="392963"/>
                        <a:pt x="108014" y="478346"/>
                      </a:cubicBezTo>
                      <a:cubicBezTo>
                        <a:pt x="112814" y="565442"/>
                        <a:pt x="103556" y="653225"/>
                        <a:pt x="112814" y="740321"/>
                      </a:cubicBezTo>
                      <a:cubicBezTo>
                        <a:pt x="122416" y="826046"/>
                        <a:pt x="147447" y="907999"/>
                        <a:pt x="180023" y="98755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86" name="Google Shape;2786;p11"/>
                <p:cNvSpPr/>
                <p:nvPr/>
              </p:nvSpPr>
              <p:spPr>
                <a:xfrm>
                  <a:off x="7452169" y="2184273"/>
                  <a:ext cx="161163" cy="926515"/>
                </a:xfrm>
                <a:custGeom>
                  <a:rect b="b" l="l" r="r" t="t"/>
                  <a:pathLst>
                    <a:path extrusionOk="0" h="926515" w="161163">
                      <a:moveTo>
                        <a:pt x="161163" y="926516"/>
                      </a:moveTo>
                      <a:cubicBezTo>
                        <a:pt x="157734" y="924458"/>
                        <a:pt x="154648" y="922401"/>
                        <a:pt x="151562" y="920344"/>
                      </a:cubicBezTo>
                      <a:cubicBezTo>
                        <a:pt x="150533" y="893940"/>
                        <a:pt x="149162" y="867194"/>
                        <a:pt x="147790" y="840448"/>
                      </a:cubicBezTo>
                      <a:cubicBezTo>
                        <a:pt x="133388" y="555841"/>
                        <a:pt x="100470" y="267462"/>
                        <a:pt x="0" y="0"/>
                      </a:cubicBezTo>
                      <a:cubicBezTo>
                        <a:pt x="4801" y="7544"/>
                        <a:pt x="9601" y="14745"/>
                        <a:pt x="15088" y="20231"/>
                      </a:cubicBezTo>
                      <a:cubicBezTo>
                        <a:pt x="16116" y="21603"/>
                        <a:pt x="17488" y="22631"/>
                        <a:pt x="18860" y="24003"/>
                      </a:cubicBezTo>
                      <a:cubicBezTo>
                        <a:pt x="31547" y="58636"/>
                        <a:pt x="42863" y="93955"/>
                        <a:pt x="53150" y="129273"/>
                      </a:cubicBezTo>
                      <a:cubicBezTo>
                        <a:pt x="128588" y="388163"/>
                        <a:pt x="150533" y="657682"/>
                        <a:pt x="161163" y="926516"/>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87" name="Google Shape;2787;p11"/>
                <p:cNvSpPr/>
                <p:nvPr/>
              </p:nvSpPr>
              <p:spPr>
                <a:xfrm>
                  <a:off x="7535837" y="2265197"/>
                  <a:ext cx="158076" cy="714946"/>
                </a:xfrm>
                <a:custGeom>
                  <a:rect b="b" l="l" r="r" t="t"/>
                  <a:pathLst>
                    <a:path extrusionOk="0" h="714946" w="158076">
                      <a:moveTo>
                        <a:pt x="158077" y="694030"/>
                      </a:moveTo>
                      <a:cubicBezTo>
                        <a:pt x="158077" y="694030"/>
                        <a:pt x="158077" y="694030"/>
                        <a:pt x="158077" y="694030"/>
                      </a:cubicBezTo>
                      <a:cubicBezTo>
                        <a:pt x="154991" y="700888"/>
                        <a:pt x="152248" y="707746"/>
                        <a:pt x="149504" y="714947"/>
                      </a:cubicBezTo>
                      <a:cubicBezTo>
                        <a:pt x="142646" y="468402"/>
                        <a:pt x="116929" y="218085"/>
                        <a:pt x="0" y="0"/>
                      </a:cubicBezTo>
                      <a:cubicBezTo>
                        <a:pt x="5486" y="4458"/>
                        <a:pt x="11315" y="8573"/>
                        <a:pt x="16802" y="12687"/>
                      </a:cubicBezTo>
                      <a:cubicBezTo>
                        <a:pt x="123787" y="221856"/>
                        <a:pt x="150533" y="458800"/>
                        <a:pt x="158077" y="69403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88" name="Google Shape;2788;p11"/>
                <p:cNvSpPr/>
                <p:nvPr/>
              </p:nvSpPr>
              <p:spPr>
                <a:xfrm>
                  <a:off x="7592758" y="2307031"/>
                  <a:ext cx="157048" cy="558927"/>
                </a:xfrm>
                <a:custGeom>
                  <a:rect b="b" l="l" r="r" t="t"/>
                  <a:pathLst>
                    <a:path extrusionOk="0" h="558927" w="157048">
                      <a:moveTo>
                        <a:pt x="157048" y="540753"/>
                      </a:moveTo>
                      <a:cubicBezTo>
                        <a:pt x="154648" y="546926"/>
                        <a:pt x="151905" y="553098"/>
                        <a:pt x="149162" y="558927"/>
                      </a:cubicBezTo>
                      <a:cubicBezTo>
                        <a:pt x="135103" y="365532"/>
                        <a:pt x="84696" y="175222"/>
                        <a:pt x="0" y="0"/>
                      </a:cubicBezTo>
                      <a:cubicBezTo>
                        <a:pt x="5144" y="3772"/>
                        <a:pt x="10287" y="7544"/>
                        <a:pt x="15431" y="11316"/>
                      </a:cubicBezTo>
                      <a:cubicBezTo>
                        <a:pt x="93955" y="178308"/>
                        <a:pt x="141618" y="357988"/>
                        <a:pt x="157048" y="540753"/>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89" name="Google Shape;2789;p11"/>
                <p:cNvSpPr/>
                <p:nvPr/>
              </p:nvSpPr>
              <p:spPr>
                <a:xfrm>
                  <a:off x="7694942" y="2390698"/>
                  <a:ext cx="98412" cy="279120"/>
                </a:xfrm>
                <a:custGeom>
                  <a:rect b="b" l="l" r="r" t="t"/>
                  <a:pathLst>
                    <a:path extrusionOk="0" h="279120" w="98412">
                      <a:moveTo>
                        <a:pt x="96012" y="279120"/>
                      </a:moveTo>
                      <a:cubicBezTo>
                        <a:pt x="78181" y="182080"/>
                        <a:pt x="45948" y="87782"/>
                        <a:pt x="0" y="0"/>
                      </a:cubicBezTo>
                      <a:cubicBezTo>
                        <a:pt x="7544" y="7544"/>
                        <a:pt x="14744" y="15087"/>
                        <a:pt x="21602" y="22974"/>
                      </a:cubicBezTo>
                      <a:cubicBezTo>
                        <a:pt x="55892" y="93612"/>
                        <a:pt x="81610" y="168021"/>
                        <a:pt x="98412" y="244145"/>
                      </a:cubicBezTo>
                      <a:cubicBezTo>
                        <a:pt x="98412" y="244145"/>
                        <a:pt x="98412" y="244488"/>
                        <a:pt x="98412" y="244488"/>
                      </a:cubicBezTo>
                      <a:cubicBezTo>
                        <a:pt x="98069" y="255803"/>
                        <a:pt x="97383" y="267462"/>
                        <a:pt x="96012" y="27912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90" name="Google Shape;2790;p11"/>
                <p:cNvSpPr/>
                <p:nvPr/>
              </p:nvSpPr>
              <p:spPr>
                <a:xfrm>
                  <a:off x="7239475" y="1227742"/>
                  <a:ext cx="538774" cy="922105"/>
                </a:xfrm>
                <a:custGeom>
                  <a:rect b="b" l="l" r="r" t="t"/>
                  <a:pathLst>
                    <a:path extrusionOk="0" h="922105" w="538774">
                      <a:moveTo>
                        <a:pt x="489414" y="521390"/>
                      </a:moveTo>
                      <a:cubicBezTo>
                        <a:pt x="441751" y="602314"/>
                        <a:pt x="359112" y="656835"/>
                        <a:pt x="290532" y="721644"/>
                      </a:cubicBezTo>
                      <a:cubicBezTo>
                        <a:pt x="280245" y="731245"/>
                        <a:pt x="270301" y="741189"/>
                        <a:pt x="261043" y="751133"/>
                      </a:cubicBezTo>
                      <a:cubicBezTo>
                        <a:pt x="239097" y="774793"/>
                        <a:pt x="219895" y="800168"/>
                        <a:pt x="204807" y="828628"/>
                      </a:cubicBezTo>
                      <a:cubicBezTo>
                        <a:pt x="199663" y="838572"/>
                        <a:pt x="192463" y="851946"/>
                        <a:pt x="183547" y="865662"/>
                      </a:cubicBezTo>
                      <a:cubicBezTo>
                        <a:pt x="178061" y="874234"/>
                        <a:pt x="171889" y="882807"/>
                        <a:pt x="165373" y="890693"/>
                      </a:cubicBezTo>
                      <a:cubicBezTo>
                        <a:pt x="159887" y="897551"/>
                        <a:pt x="154058" y="903381"/>
                        <a:pt x="147886" y="908524"/>
                      </a:cubicBezTo>
                      <a:cubicBezTo>
                        <a:pt x="144457" y="911267"/>
                        <a:pt x="141028" y="914010"/>
                        <a:pt x="137256" y="915725"/>
                      </a:cubicBezTo>
                      <a:cubicBezTo>
                        <a:pt x="126969" y="921554"/>
                        <a:pt x="116339" y="923955"/>
                        <a:pt x="105709" y="920526"/>
                      </a:cubicBezTo>
                      <a:cubicBezTo>
                        <a:pt x="102966" y="919840"/>
                        <a:pt x="100222" y="918468"/>
                        <a:pt x="97479" y="916754"/>
                      </a:cubicBezTo>
                      <a:cubicBezTo>
                        <a:pt x="89935" y="912296"/>
                        <a:pt x="82392" y="904752"/>
                        <a:pt x="75191" y="893436"/>
                      </a:cubicBezTo>
                      <a:cubicBezTo>
                        <a:pt x="70047" y="885550"/>
                        <a:pt x="67304" y="876291"/>
                        <a:pt x="66276" y="865662"/>
                      </a:cubicBezTo>
                      <a:cubicBezTo>
                        <a:pt x="62161" y="824856"/>
                        <a:pt x="83763" y="769650"/>
                        <a:pt x="78277" y="731245"/>
                      </a:cubicBezTo>
                      <a:cubicBezTo>
                        <a:pt x="76905" y="722329"/>
                        <a:pt x="75534" y="713071"/>
                        <a:pt x="73819" y="704156"/>
                      </a:cubicBezTo>
                      <a:cubicBezTo>
                        <a:pt x="49816" y="579340"/>
                        <a:pt x="-19449" y="458639"/>
                        <a:pt x="5239" y="329023"/>
                      </a:cubicBezTo>
                      <a:cubicBezTo>
                        <a:pt x="30271" y="199407"/>
                        <a:pt x="143771" y="108881"/>
                        <a:pt x="249727" y="30700"/>
                      </a:cubicBezTo>
                      <a:cubicBezTo>
                        <a:pt x="266529" y="18356"/>
                        <a:pt x="284360" y="5326"/>
                        <a:pt x="304591" y="1211"/>
                      </a:cubicBezTo>
                      <a:cubicBezTo>
                        <a:pt x="319336" y="-1875"/>
                        <a:pt x="330994" y="1211"/>
                        <a:pt x="341281" y="7383"/>
                      </a:cubicBezTo>
                      <a:cubicBezTo>
                        <a:pt x="344025" y="9097"/>
                        <a:pt x="346425" y="10812"/>
                        <a:pt x="349168" y="12526"/>
                      </a:cubicBezTo>
                      <a:cubicBezTo>
                        <a:pt x="357055" y="18356"/>
                        <a:pt x="364599" y="24871"/>
                        <a:pt x="372828" y="31043"/>
                      </a:cubicBezTo>
                      <a:cubicBezTo>
                        <a:pt x="375228" y="32758"/>
                        <a:pt x="377629" y="34815"/>
                        <a:pt x="380372" y="36187"/>
                      </a:cubicBezTo>
                      <a:cubicBezTo>
                        <a:pt x="381744" y="37215"/>
                        <a:pt x="383115" y="37901"/>
                        <a:pt x="384487" y="38587"/>
                      </a:cubicBezTo>
                      <a:cubicBezTo>
                        <a:pt x="392716" y="43387"/>
                        <a:pt x="400260" y="46131"/>
                        <a:pt x="407461" y="47845"/>
                      </a:cubicBezTo>
                      <a:cubicBezTo>
                        <a:pt x="410890" y="48531"/>
                        <a:pt x="413976" y="49217"/>
                        <a:pt x="417062" y="49560"/>
                      </a:cubicBezTo>
                      <a:cubicBezTo>
                        <a:pt x="427349" y="50931"/>
                        <a:pt x="437293" y="50245"/>
                        <a:pt x="447237" y="49903"/>
                      </a:cubicBezTo>
                      <a:cubicBezTo>
                        <a:pt x="450666" y="49903"/>
                        <a:pt x="453753" y="49560"/>
                        <a:pt x="457182" y="49903"/>
                      </a:cubicBezTo>
                      <a:cubicBezTo>
                        <a:pt x="466097" y="50245"/>
                        <a:pt x="475355" y="51274"/>
                        <a:pt x="484956" y="54703"/>
                      </a:cubicBezTo>
                      <a:cubicBezTo>
                        <a:pt x="485299" y="54703"/>
                        <a:pt x="485642" y="54703"/>
                        <a:pt x="485985" y="55046"/>
                      </a:cubicBezTo>
                      <a:cubicBezTo>
                        <a:pt x="489071" y="56075"/>
                        <a:pt x="491814" y="57789"/>
                        <a:pt x="494215" y="59504"/>
                      </a:cubicBezTo>
                      <a:cubicBezTo>
                        <a:pt x="507931" y="69791"/>
                        <a:pt x="513074" y="90022"/>
                        <a:pt x="515817" y="107853"/>
                      </a:cubicBezTo>
                      <a:cubicBezTo>
                        <a:pt x="540163" y="247070"/>
                        <a:pt x="561423" y="400003"/>
                        <a:pt x="489414" y="52139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2791" name="Google Shape;2791;p11"/>
                <p:cNvGrpSpPr/>
                <p:nvPr/>
              </p:nvGrpSpPr>
              <p:grpSpPr>
                <a:xfrm>
                  <a:off x="7305569" y="1235125"/>
                  <a:ext cx="429487" cy="913142"/>
                  <a:chOff x="7305569" y="1235125"/>
                  <a:chExt cx="429487" cy="913142"/>
                </a:xfrm>
              </p:grpSpPr>
              <p:sp>
                <p:nvSpPr>
                  <p:cNvPr id="2792" name="Google Shape;2792;p11"/>
                  <p:cNvSpPr/>
                  <p:nvPr/>
                </p:nvSpPr>
                <p:spPr>
                  <a:xfrm>
                    <a:off x="7305569" y="1235125"/>
                    <a:ext cx="283417" cy="858621"/>
                  </a:xfrm>
                  <a:custGeom>
                    <a:rect b="b" l="l" r="r" t="t"/>
                    <a:pathLst>
                      <a:path extrusionOk="0" h="858621" w="283417">
                        <a:moveTo>
                          <a:pt x="525" y="858622"/>
                        </a:moveTo>
                        <a:cubicBezTo>
                          <a:pt x="-3590" y="817817"/>
                          <a:pt x="18013" y="762610"/>
                          <a:pt x="12526" y="724205"/>
                        </a:cubicBezTo>
                        <a:cubicBezTo>
                          <a:pt x="11155" y="715289"/>
                          <a:pt x="9783" y="706031"/>
                          <a:pt x="8069" y="697116"/>
                        </a:cubicBezTo>
                        <a:cubicBezTo>
                          <a:pt x="10126" y="655968"/>
                          <a:pt x="10812" y="614477"/>
                          <a:pt x="10126" y="572986"/>
                        </a:cubicBezTo>
                        <a:cubicBezTo>
                          <a:pt x="8755" y="484175"/>
                          <a:pt x="5668" y="393992"/>
                          <a:pt x="24871" y="306553"/>
                        </a:cubicBezTo>
                        <a:cubicBezTo>
                          <a:pt x="41673" y="230772"/>
                          <a:pt x="74934" y="157391"/>
                          <a:pt x="132884" y="104585"/>
                        </a:cubicBezTo>
                        <a:cubicBezTo>
                          <a:pt x="176776" y="64808"/>
                          <a:pt x="230954" y="38062"/>
                          <a:pt x="275531" y="0"/>
                        </a:cubicBezTo>
                        <a:cubicBezTo>
                          <a:pt x="278274" y="1715"/>
                          <a:pt x="280674" y="3429"/>
                          <a:pt x="283417" y="5144"/>
                        </a:cubicBezTo>
                        <a:cubicBezTo>
                          <a:pt x="232668" y="48692"/>
                          <a:pt x="169574" y="77838"/>
                          <a:pt x="122940" y="126873"/>
                        </a:cubicBezTo>
                        <a:cubicBezTo>
                          <a:pt x="-4619" y="261633"/>
                          <a:pt x="20413" y="463944"/>
                          <a:pt x="19384" y="633336"/>
                        </a:cubicBezTo>
                        <a:cubicBezTo>
                          <a:pt x="19042" y="709117"/>
                          <a:pt x="12869" y="784212"/>
                          <a:pt x="525" y="85862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93" name="Google Shape;2793;p11"/>
                  <p:cNvSpPr/>
                  <p:nvPr/>
                </p:nvSpPr>
                <p:spPr>
                  <a:xfrm>
                    <a:off x="7337298" y="1258785"/>
                    <a:ext cx="282892" cy="889482"/>
                  </a:xfrm>
                  <a:custGeom>
                    <a:rect b="b" l="l" r="r" t="t"/>
                    <a:pathLst>
                      <a:path extrusionOk="0" h="889482" w="282892">
                        <a:moveTo>
                          <a:pt x="27089" y="688886"/>
                        </a:moveTo>
                        <a:cubicBezTo>
                          <a:pt x="21946" y="756437"/>
                          <a:pt x="17831" y="822960"/>
                          <a:pt x="8230" y="889483"/>
                        </a:cubicBezTo>
                        <a:cubicBezTo>
                          <a:pt x="5486" y="888797"/>
                          <a:pt x="2743" y="887425"/>
                          <a:pt x="0" y="885711"/>
                        </a:cubicBezTo>
                        <a:cubicBezTo>
                          <a:pt x="13716" y="798614"/>
                          <a:pt x="14745" y="710832"/>
                          <a:pt x="23660" y="623392"/>
                        </a:cubicBezTo>
                        <a:cubicBezTo>
                          <a:pt x="32576" y="537667"/>
                          <a:pt x="46634" y="452285"/>
                          <a:pt x="70295" y="368960"/>
                        </a:cubicBezTo>
                        <a:cubicBezTo>
                          <a:pt x="109042" y="232143"/>
                          <a:pt x="175222" y="101498"/>
                          <a:pt x="275349" y="0"/>
                        </a:cubicBezTo>
                        <a:cubicBezTo>
                          <a:pt x="277749" y="1715"/>
                          <a:pt x="280149" y="3772"/>
                          <a:pt x="282893" y="5144"/>
                        </a:cubicBezTo>
                        <a:cubicBezTo>
                          <a:pt x="229743" y="58636"/>
                          <a:pt x="185852" y="120358"/>
                          <a:pt x="151219" y="187566"/>
                        </a:cubicBezTo>
                        <a:cubicBezTo>
                          <a:pt x="70637" y="342214"/>
                          <a:pt x="40119" y="516407"/>
                          <a:pt x="27089" y="688886"/>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94" name="Google Shape;2794;p11"/>
                  <p:cNvSpPr/>
                  <p:nvPr/>
                </p:nvSpPr>
                <p:spPr>
                  <a:xfrm>
                    <a:off x="7377074" y="1275930"/>
                    <a:ext cx="279806" cy="867536"/>
                  </a:xfrm>
                  <a:custGeom>
                    <a:rect b="b" l="l" r="r" t="t"/>
                    <a:pathLst>
                      <a:path extrusionOk="0" h="867536" w="279806">
                        <a:moveTo>
                          <a:pt x="178308" y="210541"/>
                        </a:moveTo>
                        <a:cubicBezTo>
                          <a:pt x="97041" y="420053"/>
                          <a:pt x="59665" y="641909"/>
                          <a:pt x="10630" y="860336"/>
                        </a:cubicBezTo>
                        <a:cubicBezTo>
                          <a:pt x="7201" y="863079"/>
                          <a:pt x="3772" y="865822"/>
                          <a:pt x="0" y="867537"/>
                        </a:cubicBezTo>
                        <a:cubicBezTo>
                          <a:pt x="33947" y="718375"/>
                          <a:pt x="61722" y="568185"/>
                          <a:pt x="101156" y="420395"/>
                        </a:cubicBezTo>
                        <a:cubicBezTo>
                          <a:pt x="124816" y="331927"/>
                          <a:pt x="152933" y="244488"/>
                          <a:pt x="188595" y="160134"/>
                        </a:cubicBezTo>
                        <a:cubicBezTo>
                          <a:pt x="211570" y="105956"/>
                          <a:pt x="236944" y="50063"/>
                          <a:pt x="270205" y="0"/>
                        </a:cubicBezTo>
                        <a:cubicBezTo>
                          <a:pt x="273634" y="686"/>
                          <a:pt x="276721" y="1372"/>
                          <a:pt x="279806" y="1715"/>
                        </a:cubicBezTo>
                        <a:cubicBezTo>
                          <a:pt x="236601" y="65837"/>
                          <a:pt x="205397" y="139903"/>
                          <a:pt x="178308" y="21054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95" name="Google Shape;2795;p11"/>
                  <p:cNvSpPr/>
                  <p:nvPr/>
                </p:nvSpPr>
                <p:spPr>
                  <a:xfrm>
                    <a:off x="7405192" y="1277835"/>
                    <a:ext cx="291807" cy="840600"/>
                  </a:xfrm>
                  <a:custGeom>
                    <a:rect b="b" l="l" r="r" t="t"/>
                    <a:pathLst>
                      <a:path extrusionOk="0" h="840600" w="291807">
                        <a:moveTo>
                          <a:pt x="0" y="840600"/>
                        </a:moveTo>
                        <a:cubicBezTo>
                          <a:pt x="98755" y="562165"/>
                          <a:pt x="163563" y="271386"/>
                          <a:pt x="281864" y="152"/>
                        </a:cubicBezTo>
                        <a:cubicBezTo>
                          <a:pt x="285293" y="152"/>
                          <a:pt x="288379" y="-191"/>
                          <a:pt x="291808" y="152"/>
                        </a:cubicBezTo>
                        <a:cubicBezTo>
                          <a:pt x="261975" y="67704"/>
                          <a:pt x="235572" y="136969"/>
                          <a:pt x="211226" y="206921"/>
                        </a:cubicBezTo>
                        <a:cubicBezTo>
                          <a:pt x="141275" y="407518"/>
                          <a:pt x="87782" y="614629"/>
                          <a:pt x="18173" y="815911"/>
                        </a:cubicBezTo>
                        <a:cubicBezTo>
                          <a:pt x="12687" y="824141"/>
                          <a:pt x="6858" y="832714"/>
                          <a:pt x="0" y="84060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96" name="Google Shape;2796;p11"/>
                  <p:cNvSpPr/>
                  <p:nvPr/>
                </p:nvSpPr>
                <p:spPr>
                  <a:xfrm>
                    <a:off x="7500861" y="1282446"/>
                    <a:ext cx="234195" cy="696429"/>
                  </a:xfrm>
                  <a:custGeom>
                    <a:rect b="b" l="l" r="r" t="t"/>
                    <a:pathLst>
                      <a:path extrusionOk="0" h="696429" w="234195">
                        <a:moveTo>
                          <a:pt x="29490" y="666941"/>
                        </a:moveTo>
                        <a:cubicBezTo>
                          <a:pt x="19203" y="676542"/>
                          <a:pt x="9259" y="686486"/>
                          <a:pt x="0" y="696430"/>
                        </a:cubicBezTo>
                        <a:cubicBezTo>
                          <a:pt x="51092" y="610705"/>
                          <a:pt x="100813" y="523951"/>
                          <a:pt x="141275" y="432397"/>
                        </a:cubicBezTo>
                        <a:cubicBezTo>
                          <a:pt x="174536" y="356616"/>
                          <a:pt x="200940" y="277406"/>
                          <a:pt x="214313" y="195453"/>
                        </a:cubicBezTo>
                        <a:cubicBezTo>
                          <a:pt x="224600" y="130645"/>
                          <a:pt x="225971" y="65494"/>
                          <a:pt x="224600" y="0"/>
                        </a:cubicBezTo>
                        <a:cubicBezTo>
                          <a:pt x="224943" y="0"/>
                          <a:pt x="225286" y="0"/>
                          <a:pt x="225628" y="343"/>
                        </a:cubicBezTo>
                        <a:cubicBezTo>
                          <a:pt x="228715" y="1372"/>
                          <a:pt x="231458" y="3086"/>
                          <a:pt x="233858" y="4801"/>
                        </a:cubicBezTo>
                        <a:cubicBezTo>
                          <a:pt x="235230" y="77153"/>
                          <a:pt x="232829" y="149504"/>
                          <a:pt x="219113" y="220828"/>
                        </a:cubicBezTo>
                        <a:cubicBezTo>
                          <a:pt x="187567" y="382676"/>
                          <a:pt x="112129" y="526352"/>
                          <a:pt x="29490" y="66694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797" name="Google Shape;2797;p11"/>
                <p:cNvSpPr/>
                <p:nvPr/>
              </p:nvSpPr>
              <p:spPr>
                <a:xfrm>
                  <a:off x="6563853" y="1309732"/>
                  <a:ext cx="793810" cy="804374"/>
                </a:xfrm>
                <a:custGeom>
                  <a:rect b="b" l="l" r="r" t="t"/>
                  <a:pathLst>
                    <a:path extrusionOk="0" h="804374" w="793810">
                      <a:moveTo>
                        <a:pt x="785103" y="786758"/>
                      </a:moveTo>
                      <a:cubicBezTo>
                        <a:pt x="784075" y="788130"/>
                        <a:pt x="783046" y="789501"/>
                        <a:pt x="781674" y="790530"/>
                      </a:cubicBezTo>
                      <a:cubicBezTo>
                        <a:pt x="780646" y="791559"/>
                        <a:pt x="779617" y="792245"/>
                        <a:pt x="778588" y="792930"/>
                      </a:cubicBezTo>
                      <a:cubicBezTo>
                        <a:pt x="774474" y="796016"/>
                        <a:pt x="769673" y="798760"/>
                        <a:pt x="763501" y="800474"/>
                      </a:cubicBezTo>
                      <a:cubicBezTo>
                        <a:pt x="760758" y="801503"/>
                        <a:pt x="758014" y="802189"/>
                        <a:pt x="754928" y="802874"/>
                      </a:cubicBezTo>
                      <a:cubicBezTo>
                        <a:pt x="752528" y="803217"/>
                        <a:pt x="750127" y="803560"/>
                        <a:pt x="747727" y="803903"/>
                      </a:cubicBezTo>
                      <a:cubicBezTo>
                        <a:pt x="746698" y="804246"/>
                        <a:pt x="745327" y="804246"/>
                        <a:pt x="744298" y="804246"/>
                      </a:cubicBezTo>
                      <a:cubicBezTo>
                        <a:pt x="743269" y="804246"/>
                        <a:pt x="742241" y="804246"/>
                        <a:pt x="741555" y="804246"/>
                      </a:cubicBezTo>
                      <a:cubicBezTo>
                        <a:pt x="741555" y="804246"/>
                        <a:pt x="741555" y="804246"/>
                        <a:pt x="741555" y="804246"/>
                      </a:cubicBezTo>
                      <a:lnTo>
                        <a:pt x="741555" y="804246"/>
                      </a:lnTo>
                      <a:cubicBezTo>
                        <a:pt x="737440" y="804589"/>
                        <a:pt x="733326" y="804246"/>
                        <a:pt x="729211" y="803217"/>
                      </a:cubicBezTo>
                      <a:cubicBezTo>
                        <a:pt x="701436" y="797731"/>
                        <a:pt x="672975" y="772013"/>
                        <a:pt x="645543" y="751097"/>
                      </a:cubicBezTo>
                      <a:cubicBezTo>
                        <a:pt x="644857" y="750754"/>
                        <a:pt x="644172" y="750068"/>
                        <a:pt x="643486" y="749725"/>
                      </a:cubicBezTo>
                      <a:cubicBezTo>
                        <a:pt x="641085" y="748010"/>
                        <a:pt x="639028" y="746296"/>
                        <a:pt x="636628" y="744924"/>
                      </a:cubicBezTo>
                      <a:cubicBezTo>
                        <a:pt x="634913" y="743553"/>
                        <a:pt x="633199" y="742524"/>
                        <a:pt x="631484" y="741152"/>
                      </a:cubicBezTo>
                      <a:cubicBezTo>
                        <a:pt x="621883" y="734637"/>
                        <a:pt x="612282" y="728808"/>
                        <a:pt x="603024" y="725379"/>
                      </a:cubicBezTo>
                      <a:cubicBezTo>
                        <a:pt x="560847" y="709949"/>
                        <a:pt x="515927" y="701033"/>
                        <a:pt x="471007" y="692461"/>
                      </a:cubicBezTo>
                      <a:cubicBezTo>
                        <a:pt x="451804" y="688689"/>
                        <a:pt x="432602" y="685260"/>
                        <a:pt x="413743" y="681488"/>
                      </a:cubicBezTo>
                      <a:lnTo>
                        <a:pt x="413743" y="681488"/>
                      </a:lnTo>
                      <a:cubicBezTo>
                        <a:pt x="341734" y="667429"/>
                        <a:pt x="271782" y="648569"/>
                        <a:pt x="213489" y="601592"/>
                      </a:cubicBezTo>
                      <a:cubicBezTo>
                        <a:pt x="106161" y="515524"/>
                        <a:pt x="118849" y="389680"/>
                        <a:pt x="56784" y="282352"/>
                      </a:cubicBezTo>
                      <a:cubicBezTo>
                        <a:pt x="34152" y="242919"/>
                        <a:pt x="-25512" y="197313"/>
                        <a:pt x="12207" y="150336"/>
                      </a:cubicBezTo>
                      <a:cubicBezTo>
                        <a:pt x="12892" y="149650"/>
                        <a:pt x="13236" y="148964"/>
                        <a:pt x="13921" y="148621"/>
                      </a:cubicBezTo>
                      <a:cubicBezTo>
                        <a:pt x="15979" y="146221"/>
                        <a:pt x="18379" y="144164"/>
                        <a:pt x="20779" y="142106"/>
                      </a:cubicBezTo>
                      <a:cubicBezTo>
                        <a:pt x="36210" y="129419"/>
                        <a:pt x="55412" y="127019"/>
                        <a:pt x="74614" y="123932"/>
                      </a:cubicBezTo>
                      <a:cubicBezTo>
                        <a:pt x="78043" y="123590"/>
                        <a:pt x="81472" y="122904"/>
                        <a:pt x="84901" y="122218"/>
                      </a:cubicBezTo>
                      <a:cubicBezTo>
                        <a:pt x="95188" y="120161"/>
                        <a:pt x="105133" y="117417"/>
                        <a:pt x="114048" y="112274"/>
                      </a:cubicBezTo>
                      <a:cubicBezTo>
                        <a:pt x="118849" y="109531"/>
                        <a:pt x="123306" y="106445"/>
                        <a:pt x="127421" y="102673"/>
                      </a:cubicBezTo>
                      <a:cubicBezTo>
                        <a:pt x="129822" y="100615"/>
                        <a:pt x="132222" y="98558"/>
                        <a:pt x="134279" y="96158"/>
                      </a:cubicBezTo>
                      <a:cubicBezTo>
                        <a:pt x="145938" y="84499"/>
                        <a:pt x="155196" y="70440"/>
                        <a:pt x="164454" y="55695"/>
                      </a:cubicBezTo>
                      <a:cubicBezTo>
                        <a:pt x="166169" y="52952"/>
                        <a:pt x="167883" y="50552"/>
                        <a:pt x="169255" y="47809"/>
                      </a:cubicBezTo>
                      <a:cubicBezTo>
                        <a:pt x="173713" y="40608"/>
                        <a:pt x="178170" y="33750"/>
                        <a:pt x="182971" y="26892"/>
                      </a:cubicBezTo>
                      <a:cubicBezTo>
                        <a:pt x="184000" y="25520"/>
                        <a:pt x="185028" y="23806"/>
                        <a:pt x="186057" y="22434"/>
                      </a:cubicBezTo>
                      <a:cubicBezTo>
                        <a:pt x="186743" y="21405"/>
                        <a:pt x="187429" y="20377"/>
                        <a:pt x="188457" y="19348"/>
                      </a:cubicBezTo>
                      <a:cubicBezTo>
                        <a:pt x="194973" y="10775"/>
                        <a:pt x="202516" y="2546"/>
                        <a:pt x="212803" y="488"/>
                      </a:cubicBezTo>
                      <a:cubicBezTo>
                        <a:pt x="221719" y="-1226"/>
                        <a:pt x="230634" y="1860"/>
                        <a:pt x="238864" y="5289"/>
                      </a:cubicBezTo>
                      <a:cubicBezTo>
                        <a:pt x="304701" y="31007"/>
                        <a:pt x="357164" y="70783"/>
                        <a:pt x="419229" y="102673"/>
                      </a:cubicBezTo>
                      <a:cubicBezTo>
                        <a:pt x="492952" y="141077"/>
                        <a:pt x="564961" y="191484"/>
                        <a:pt x="609538" y="263493"/>
                      </a:cubicBezTo>
                      <a:cubicBezTo>
                        <a:pt x="647257" y="324529"/>
                        <a:pt x="661659" y="396195"/>
                        <a:pt x="677433" y="466832"/>
                      </a:cubicBezTo>
                      <a:cubicBezTo>
                        <a:pt x="677433" y="466832"/>
                        <a:pt x="677433" y="466832"/>
                        <a:pt x="677433" y="466832"/>
                      </a:cubicBezTo>
                      <a:cubicBezTo>
                        <a:pt x="678804" y="473348"/>
                        <a:pt x="680176" y="479863"/>
                        <a:pt x="681891" y="486721"/>
                      </a:cubicBezTo>
                      <a:cubicBezTo>
                        <a:pt x="695949" y="547757"/>
                        <a:pt x="712752" y="607421"/>
                        <a:pt x="748070" y="658514"/>
                      </a:cubicBezTo>
                      <a:cubicBezTo>
                        <a:pt x="750471" y="661943"/>
                        <a:pt x="753214" y="665714"/>
                        <a:pt x="755957" y="670172"/>
                      </a:cubicBezTo>
                      <a:cubicBezTo>
                        <a:pt x="765215" y="683888"/>
                        <a:pt x="775845" y="701719"/>
                        <a:pt x="783732" y="719893"/>
                      </a:cubicBezTo>
                      <a:cubicBezTo>
                        <a:pt x="788875" y="732237"/>
                        <a:pt x="792990" y="744924"/>
                        <a:pt x="793676" y="756583"/>
                      </a:cubicBezTo>
                      <a:cubicBezTo>
                        <a:pt x="794019" y="761041"/>
                        <a:pt x="793676" y="765498"/>
                        <a:pt x="792990" y="769613"/>
                      </a:cubicBezTo>
                      <a:cubicBezTo>
                        <a:pt x="792990" y="770642"/>
                        <a:pt x="792647" y="771671"/>
                        <a:pt x="792304" y="772699"/>
                      </a:cubicBezTo>
                      <a:cubicBezTo>
                        <a:pt x="789904" y="778529"/>
                        <a:pt x="787846" y="782986"/>
                        <a:pt x="785103" y="78675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2798" name="Google Shape;2798;p11"/>
                <p:cNvGrpSpPr/>
                <p:nvPr/>
              </p:nvGrpSpPr>
              <p:grpSpPr>
                <a:xfrm>
                  <a:off x="7344156" y="1838898"/>
                  <a:ext cx="968464" cy="529838"/>
                  <a:chOff x="7344156" y="1838898"/>
                  <a:chExt cx="968464" cy="529838"/>
                </a:xfrm>
              </p:grpSpPr>
              <p:sp>
                <p:nvSpPr>
                  <p:cNvPr id="2799" name="Google Shape;2799;p11"/>
                  <p:cNvSpPr/>
                  <p:nvPr/>
                </p:nvSpPr>
                <p:spPr>
                  <a:xfrm>
                    <a:off x="7344409" y="1838898"/>
                    <a:ext cx="968211" cy="529838"/>
                  </a:xfrm>
                  <a:custGeom>
                    <a:rect b="b" l="l" r="r" t="t"/>
                    <a:pathLst>
                      <a:path extrusionOk="0" h="529838" w="968211">
                        <a:moveTo>
                          <a:pt x="944093" y="351890"/>
                        </a:moveTo>
                        <a:cubicBezTo>
                          <a:pt x="916661" y="377265"/>
                          <a:pt x="860768" y="401611"/>
                          <a:pt x="828193" y="424928"/>
                        </a:cubicBezTo>
                        <a:cubicBezTo>
                          <a:pt x="812762" y="435901"/>
                          <a:pt x="796989" y="446530"/>
                          <a:pt x="780873" y="456475"/>
                        </a:cubicBezTo>
                        <a:cubicBezTo>
                          <a:pt x="774700" y="460246"/>
                          <a:pt x="768528" y="464018"/>
                          <a:pt x="762356" y="467447"/>
                        </a:cubicBezTo>
                        <a:cubicBezTo>
                          <a:pt x="695148" y="506881"/>
                          <a:pt x="621081" y="535684"/>
                          <a:pt x="541871" y="528826"/>
                        </a:cubicBezTo>
                        <a:cubicBezTo>
                          <a:pt x="456489" y="521626"/>
                          <a:pt x="385166" y="477049"/>
                          <a:pt x="314872" y="430757"/>
                        </a:cubicBezTo>
                        <a:cubicBezTo>
                          <a:pt x="306985" y="425614"/>
                          <a:pt x="298755" y="420127"/>
                          <a:pt x="290526" y="414984"/>
                        </a:cubicBezTo>
                        <a:cubicBezTo>
                          <a:pt x="257264" y="393381"/>
                          <a:pt x="224003" y="372464"/>
                          <a:pt x="189027" y="355662"/>
                        </a:cubicBezTo>
                        <a:cubicBezTo>
                          <a:pt x="184227" y="353262"/>
                          <a:pt x="179426" y="351204"/>
                          <a:pt x="174625" y="349147"/>
                        </a:cubicBezTo>
                        <a:cubicBezTo>
                          <a:pt x="148222" y="337831"/>
                          <a:pt x="108789" y="337831"/>
                          <a:pt x="74499" y="332345"/>
                        </a:cubicBezTo>
                        <a:cubicBezTo>
                          <a:pt x="60783" y="330287"/>
                          <a:pt x="48095" y="327201"/>
                          <a:pt x="37123" y="322058"/>
                        </a:cubicBezTo>
                        <a:cubicBezTo>
                          <a:pt x="29578" y="318629"/>
                          <a:pt x="22720" y="314171"/>
                          <a:pt x="17577" y="307999"/>
                        </a:cubicBezTo>
                        <a:cubicBezTo>
                          <a:pt x="16891" y="307313"/>
                          <a:pt x="16206" y="306627"/>
                          <a:pt x="15862" y="305941"/>
                        </a:cubicBezTo>
                        <a:cubicBezTo>
                          <a:pt x="8662" y="297369"/>
                          <a:pt x="4204" y="289482"/>
                          <a:pt x="2146" y="282281"/>
                        </a:cubicBezTo>
                        <a:cubicBezTo>
                          <a:pt x="1118" y="278852"/>
                          <a:pt x="432" y="275423"/>
                          <a:pt x="89" y="272337"/>
                        </a:cubicBezTo>
                        <a:cubicBezTo>
                          <a:pt x="-254" y="268565"/>
                          <a:pt x="432" y="264793"/>
                          <a:pt x="1461" y="261364"/>
                        </a:cubicBezTo>
                        <a:cubicBezTo>
                          <a:pt x="2146" y="258278"/>
                          <a:pt x="3518" y="255192"/>
                          <a:pt x="5233" y="252449"/>
                        </a:cubicBezTo>
                        <a:cubicBezTo>
                          <a:pt x="7633" y="248677"/>
                          <a:pt x="10376" y="244905"/>
                          <a:pt x="14148" y="241476"/>
                        </a:cubicBezTo>
                        <a:cubicBezTo>
                          <a:pt x="17234" y="238390"/>
                          <a:pt x="20663" y="235647"/>
                          <a:pt x="24435" y="233247"/>
                        </a:cubicBezTo>
                        <a:cubicBezTo>
                          <a:pt x="50496" y="215416"/>
                          <a:pt x="91644" y="205815"/>
                          <a:pt x="115303" y="201014"/>
                        </a:cubicBezTo>
                        <a:cubicBezTo>
                          <a:pt x="252807" y="172553"/>
                          <a:pt x="352591" y="46366"/>
                          <a:pt x="488379" y="10705"/>
                        </a:cubicBezTo>
                        <a:cubicBezTo>
                          <a:pt x="608737" y="-21185"/>
                          <a:pt x="732867" y="23392"/>
                          <a:pt x="848081" y="75856"/>
                        </a:cubicBezTo>
                        <a:cubicBezTo>
                          <a:pt x="858025" y="80313"/>
                          <a:pt x="867626" y="84771"/>
                          <a:pt x="877228" y="89229"/>
                        </a:cubicBezTo>
                        <a:cubicBezTo>
                          <a:pt x="882714" y="91972"/>
                          <a:pt x="888200" y="94372"/>
                          <a:pt x="893687" y="97115"/>
                        </a:cubicBezTo>
                        <a:cubicBezTo>
                          <a:pt x="914947" y="107059"/>
                          <a:pt x="956437" y="141007"/>
                          <a:pt x="965696" y="163295"/>
                        </a:cubicBezTo>
                        <a:cubicBezTo>
                          <a:pt x="970839" y="175639"/>
                          <a:pt x="967410" y="187984"/>
                          <a:pt x="961581" y="200328"/>
                        </a:cubicBezTo>
                        <a:cubicBezTo>
                          <a:pt x="960209" y="203071"/>
                          <a:pt x="958838" y="205815"/>
                          <a:pt x="957466" y="208901"/>
                        </a:cubicBezTo>
                        <a:cubicBezTo>
                          <a:pt x="953351" y="217130"/>
                          <a:pt x="948894" y="225360"/>
                          <a:pt x="946493" y="233932"/>
                        </a:cubicBezTo>
                        <a:cubicBezTo>
                          <a:pt x="945465" y="237361"/>
                          <a:pt x="944436" y="240790"/>
                          <a:pt x="944093" y="243877"/>
                        </a:cubicBezTo>
                        <a:cubicBezTo>
                          <a:pt x="943750" y="245591"/>
                          <a:pt x="943750" y="247306"/>
                          <a:pt x="943750" y="248677"/>
                        </a:cubicBezTo>
                        <a:cubicBezTo>
                          <a:pt x="943064" y="278852"/>
                          <a:pt x="961238" y="298055"/>
                          <a:pt x="961924" y="318286"/>
                        </a:cubicBezTo>
                        <a:cubicBezTo>
                          <a:pt x="961924" y="321372"/>
                          <a:pt x="961581" y="324801"/>
                          <a:pt x="960552" y="327887"/>
                        </a:cubicBezTo>
                        <a:cubicBezTo>
                          <a:pt x="958152" y="335431"/>
                          <a:pt x="953008" y="343318"/>
                          <a:pt x="944093" y="35189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00" name="Google Shape;2800;p11"/>
                  <p:cNvSpPr/>
                  <p:nvPr/>
                </p:nvSpPr>
                <p:spPr>
                  <a:xfrm>
                    <a:off x="7358214" y="1903101"/>
                    <a:ext cx="863079" cy="180222"/>
                  </a:xfrm>
                  <a:custGeom>
                    <a:rect b="b" l="l" r="r" t="t"/>
                    <a:pathLst>
                      <a:path extrusionOk="0" h="180222" w="863079">
                        <a:moveTo>
                          <a:pt x="863080" y="25025"/>
                        </a:moveTo>
                        <a:cubicBezTo>
                          <a:pt x="845935" y="22282"/>
                          <a:pt x="828790" y="20224"/>
                          <a:pt x="811645" y="18167"/>
                        </a:cubicBezTo>
                        <a:cubicBezTo>
                          <a:pt x="728663" y="8223"/>
                          <a:pt x="643624" y="3765"/>
                          <a:pt x="561328" y="20567"/>
                        </a:cubicBezTo>
                        <a:cubicBezTo>
                          <a:pt x="483146" y="36684"/>
                          <a:pt x="409766" y="69602"/>
                          <a:pt x="336728" y="101149"/>
                        </a:cubicBezTo>
                        <a:cubicBezTo>
                          <a:pt x="231800" y="146412"/>
                          <a:pt x="114872" y="191674"/>
                          <a:pt x="0" y="177615"/>
                        </a:cubicBezTo>
                        <a:cubicBezTo>
                          <a:pt x="3086" y="174529"/>
                          <a:pt x="6515" y="171786"/>
                          <a:pt x="10287" y="169386"/>
                        </a:cubicBezTo>
                        <a:cubicBezTo>
                          <a:pt x="70637" y="174872"/>
                          <a:pt x="132017" y="164928"/>
                          <a:pt x="190310" y="147440"/>
                        </a:cubicBezTo>
                        <a:cubicBezTo>
                          <a:pt x="337071" y="103892"/>
                          <a:pt x="468059" y="15767"/>
                          <a:pt x="623735" y="2394"/>
                        </a:cubicBezTo>
                        <a:cubicBezTo>
                          <a:pt x="693687" y="-3436"/>
                          <a:pt x="764324" y="2051"/>
                          <a:pt x="833933" y="11652"/>
                        </a:cubicBezTo>
                        <a:cubicBezTo>
                          <a:pt x="843534" y="16110"/>
                          <a:pt x="853135" y="20567"/>
                          <a:pt x="863080" y="2502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01" name="Google Shape;2801;p11"/>
                  <p:cNvSpPr/>
                  <p:nvPr/>
                </p:nvSpPr>
                <p:spPr>
                  <a:xfrm>
                    <a:off x="7345184" y="2028078"/>
                    <a:ext cx="960462" cy="81189"/>
                  </a:xfrm>
                  <a:custGeom>
                    <a:rect b="b" l="l" r="r" t="t"/>
                    <a:pathLst>
                      <a:path extrusionOk="0" h="81189" w="960462">
                        <a:moveTo>
                          <a:pt x="960463" y="11148"/>
                        </a:moveTo>
                        <a:cubicBezTo>
                          <a:pt x="959091" y="13891"/>
                          <a:pt x="957719" y="16634"/>
                          <a:pt x="956348" y="19720"/>
                        </a:cubicBezTo>
                        <a:cubicBezTo>
                          <a:pt x="898741" y="10462"/>
                          <a:pt x="840448" y="7719"/>
                          <a:pt x="781812" y="9776"/>
                        </a:cubicBezTo>
                        <a:cubicBezTo>
                          <a:pt x="521208" y="18006"/>
                          <a:pt x="260947" y="109217"/>
                          <a:pt x="0" y="72527"/>
                        </a:cubicBezTo>
                        <a:cubicBezTo>
                          <a:pt x="686" y="69441"/>
                          <a:pt x="2057" y="66354"/>
                          <a:pt x="3772" y="63611"/>
                        </a:cubicBezTo>
                        <a:cubicBezTo>
                          <a:pt x="63779" y="71841"/>
                          <a:pt x="124815" y="73555"/>
                          <a:pt x="185509" y="70469"/>
                        </a:cubicBezTo>
                        <a:cubicBezTo>
                          <a:pt x="443369" y="57782"/>
                          <a:pt x="702945" y="-30686"/>
                          <a:pt x="960463" y="1114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02" name="Google Shape;2802;p11"/>
                  <p:cNvSpPr/>
                  <p:nvPr/>
                </p:nvSpPr>
                <p:spPr>
                  <a:xfrm>
                    <a:off x="7344156" y="2072830"/>
                    <a:ext cx="946404" cy="74251"/>
                  </a:xfrm>
                  <a:custGeom>
                    <a:rect b="b" l="l" r="r" t="t"/>
                    <a:pathLst>
                      <a:path extrusionOk="0" h="74251" w="946404">
                        <a:moveTo>
                          <a:pt x="944004" y="9944"/>
                        </a:moveTo>
                        <a:cubicBezTo>
                          <a:pt x="901827" y="22631"/>
                          <a:pt x="858965" y="32918"/>
                          <a:pt x="815416" y="40805"/>
                        </a:cubicBezTo>
                        <a:cubicBezTo>
                          <a:pt x="676885" y="66523"/>
                          <a:pt x="535610" y="71666"/>
                          <a:pt x="395364" y="72695"/>
                        </a:cubicBezTo>
                        <a:cubicBezTo>
                          <a:pt x="265405" y="73724"/>
                          <a:pt x="128930" y="81610"/>
                          <a:pt x="2057" y="48692"/>
                        </a:cubicBezTo>
                        <a:cubicBezTo>
                          <a:pt x="1029" y="45263"/>
                          <a:pt x="343" y="41834"/>
                          <a:pt x="0" y="38748"/>
                        </a:cubicBezTo>
                        <a:cubicBezTo>
                          <a:pt x="68237" y="56921"/>
                          <a:pt x="139217" y="62065"/>
                          <a:pt x="210198" y="63437"/>
                        </a:cubicBezTo>
                        <a:cubicBezTo>
                          <a:pt x="453657" y="68237"/>
                          <a:pt x="710489" y="70980"/>
                          <a:pt x="946404" y="0"/>
                        </a:cubicBezTo>
                        <a:cubicBezTo>
                          <a:pt x="945032" y="3086"/>
                          <a:pt x="944347" y="6515"/>
                          <a:pt x="944004" y="994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03" name="Google Shape;2803;p11"/>
                  <p:cNvSpPr/>
                  <p:nvPr/>
                </p:nvSpPr>
                <p:spPr>
                  <a:xfrm>
                    <a:off x="7360272" y="2144839"/>
                    <a:ext cx="945718" cy="69479"/>
                  </a:xfrm>
                  <a:custGeom>
                    <a:rect b="b" l="l" r="r" t="t"/>
                    <a:pathLst>
                      <a:path extrusionOk="0" h="69479" w="945718">
                        <a:moveTo>
                          <a:pt x="944347" y="22289"/>
                        </a:moveTo>
                        <a:cubicBezTo>
                          <a:pt x="914515" y="31890"/>
                          <a:pt x="884339" y="40119"/>
                          <a:pt x="853478" y="46292"/>
                        </a:cubicBezTo>
                        <a:cubicBezTo>
                          <a:pt x="776669" y="61379"/>
                          <a:pt x="698488" y="65494"/>
                          <a:pt x="620649" y="67551"/>
                        </a:cubicBezTo>
                        <a:cubicBezTo>
                          <a:pt x="544183" y="69609"/>
                          <a:pt x="467373" y="70295"/>
                          <a:pt x="390906" y="68237"/>
                        </a:cubicBezTo>
                        <a:cubicBezTo>
                          <a:pt x="318211" y="66180"/>
                          <a:pt x="245174" y="61036"/>
                          <a:pt x="173165" y="49721"/>
                        </a:cubicBezTo>
                        <a:cubicBezTo>
                          <a:pt x="134760" y="43891"/>
                          <a:pt x="96355" y="36347"/>
                          <a:pt x="58636" y="26403"/>
                        </a:cubicBezTo>
                        <a:cubicBezTo>
                          <a:pt x="46292" y="23317"/>
                          <a:pt x="33604" y="19888"/>
                          <a:pt x="21260" y="16116"/>
                        </a:cubicBezTo>
                        <a:cubicBezTo>
                          <a:pt x="13716" y="12687"/>
                          <a:pt x="6858" y="8230"/>
                          <a:pt x="1715" y="2057"/>
                        </a:cubicBezTo>
                        <a:cubicBezTo>
                          <a:pt x="1029" y="1372"/>
                          <a:pt x="343" y="686"/>
                          <a:pt x="0" y="0"/>
                        </a:cubicBezTo>
                        <a:cubicBezTo>
                          <a:pt x="63094" y="20574"/>
                          <a:pt x="127902" y="34633"/>
                          <a:pt x="193739" y="43548"/>
                        </a:cubicBezTo>
                        <a:cubicBezTo>
                          <a:pt x="345301" y="64465"/>
                          <a:pt x="500291" y="62408"/>
                          <a:pt x="652882" y="57264"/>
                        </a:cubicBezTo>
                        <a:cubicBezTo>
                          <a:pt x="727977" y="54521"/>
                          <a:pt x="803415" y="48692"/>
                          <a:pt x="876796" y="31890"/>
                        </a:cubicBezTo>
                        <a:cubicBezTo>
                          <a:pt x="900113" y="26403"/>
                          <a:pt x="923087" y="19888"/>
                          <a:pt x="945718" y="12344"/>
                        </a:cubicBezTo>
                        <a:cubicBezTo>
                          <a:pt x="945718" y="15773"/>
                          <a:pt x="945376" y="18860"/>
                          <a:pt x="944347" y="222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04" name="Google Shape;2804;p11"/>
                  <p:cNvSpPr/>
                  <p:nvPr/>
                </p:nvSpPr>
                <p:spPr>
                  <a:xfrm>
                    <a:off x="7634592" y="2253538"/>
                    <a:ext cx="490690" cy="57487"/>
                  </a:xfrm>
                  <a:custGeom>
                    <a:rect b="b" l="l" r="r" t="t"/>
                    <a:pathLst>
                      <a:path extrusionOk="0" h="57487" w="490690">
                        <a:moveTo>
                          <a:pt x="490690" y="41491"/>
                        </a:moveTo>
                        <a:cubicBezTo>
                          <a:pt x="484518" y="45263"/>
                          <a:pt x="478346" y="49035"/>
                          <a:pt x="472174" y="52464"/>
                        </a:cubicBezTo>
                        <a:cubicBezTo>
                          <a:pt x="322326" y="65494"/>
                          <a:pt x="170422" y="53150"/>
                          <a:pt x="24346" y="15773"/>
                        </a:cubicBezTo>
                        <a:cubicBezTo>
                          <a:pt x="16459" y="10630"/>
                          <a:pt x="8230" y="5144"/>
                          <a:pt x="0" y="0"/>
                        </a:cubicBezTo>
                        <a:cubicBezTo>
                          <a:pt x="29833" y="8573"/>
                          <a:pt x="59665" y="15773"/>
                          <a:pt x="90183" y="21945"/>
                        </a:cubicBezTo>
                        <a:cubicBezTo>
                          <a:pt x="221857" y="49035"/>
                          <a:pt x="357302" y="55207"/>
                          <a:pt x="490690" y="4149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805" name="Google Shape;2805;p11"/>
                <p:cNvSpPr/>
                <p:nvPr/>
              </p:nvSpPr>
              <p:spPr>
                <a:xfrm>
                  <a:off x="6474904" y="2035023"/>
                  <a:ext cx="879538" cy="586904"/>
                </a:xfrm>
                <a:custGeom>
                  <a:rect b="b" l="l" r="r" t="t"/>
                  <a:pathLst>
                    <a:path extrusionOk="0" h="586904" w="879538">
                      <a:moveTo>
                        <a:pt x="869937" y="82042"/>
                      </a:moveTo>
                      <a:cubicBezTo>
                        <a:pt x="868566" y="84099"/>
                        <a:pt x="866851" y="86499"/>
                        <a:pt x="865137" y="88557"/>
                      </a:cubicBezTo>
                      <a:cubicBezTo>
                        <a:pt x="861365" y="93014"/>
                        <a:pt x="856907" y="97472"/>
                        <a:pt x="852449" y="101587"/>
                      </a:cubicBezTo>
                      <a:cubicBezTo>
                        <a:pt x="845249" y="108102"/>
                        <a:pt x="837019" y="114274"/>
                        <a:pt x="828104" y="120446"/>
                      </a:cubicBezTo>
                      <a:cubicBezTo>
                        <a:pt x="827418" y="120789"/>
                        <a:pt x="826732" y="121475"/>
                        <a:pt x="826046" y="121818"/>
                      </a:cubicBezTo>
                      <a:cubicBezTo>
                        <a:pt x="821931" y="124904"/>
                        <a:pt x="817474" y="127647"/>
                        <a:pt x="813016" y="130733"/>
                      </a:cubicBezTo>
                      <a:cubicBezTo>
                        <a:pt x="792442" y="144792"/>
                        <a:pt x="772211" y="158165"/>
                        <a:pt x="760209" y="173939"/>
                      </a:cubicBezTo>
                      <a:cubicBezTo>
                        <a:pt x="741007" y="198628"/>
                        <a:pt x="724548" y="225374"/>
                        <a:pt x="708774" y="252806"/>
                      </a:cubicBezTo>
                      <a:cubicBezTo>
                        <a:pt x="708774" y="252806"/>
                        <a:pt x="708774" y="252806"/>
                        <a:pt x="708774" y="252806"/>
                      </a:cubicBezTo>
                      <a:cubicBezTo>
                        <a:pt x="702602" y="263779"/>
                        <a:pt x="696773" y="274409"/>
                        <a:pt x="690601" y="285381"/>
                      </a:cubicBezTo>
                      <a:cubicBezTo>
                        <a:pt x="645681" y="368363"/>
                        <a:pt x="603847" y="454088"/>
                        <a:pt x="523265" y="507238"/>
                      </a:cubicBezTo>
                      <a:cubicBezTo>
                        <a:pt x="464972" y="545642"/>
                        <a:pt x="398107" y="545985"/>
                        <a:pt x="335699" y="571360"/>
                      </a:cubicBezTo>
                      <a:cubicBezTo>
                        <a:pt x="258890" y="602564"/>
                        <a:pt x="234201" y="581304"/>
                        <a:pt x="158077" y="555587"/>
                      </a:cubicBezTo>
                      <a:cubicBezTo>
                        <a:pt x="148133" y="552158"/>
                        <a:pt x="138875" y="552158"/>
                        <a:pt x="129273" y="551472"/>
                      </a:cubicBezTo>
                      <a:cubicBezTo>
                        <a:pt x="129273" y="551472"/>
                        <a:pt x="129273" y="551472"/>
                        <a:pt x="129273" y="551472"/>
                      </a:cubicBezTo>
                      <a:cubicBezTo>
                        <a:pt x="122072" y="550786"/>
                        <a:pt x="115214" y="549757"/>
                        <a:pt x="108356" y="546671"/>
                      </a:cubicBezTo>
                      <a:cubicBezTo>
                        <a:pt x="105270" y="545300"/>
                        <a:pt x="101841" y="543242"/>
                        <a:pt x="98755" y="540842"/>
                      </a:cubicBezTo>
                      <a:cubicBezTo>
                        <a:pt x="82982" y="528155"/>
                        <a:pt x="76467" y="514439"/>
                        <a:pt x="74409" y="499694"/>
                      </a:cubicBezTo>
                      <a:cubicBezTo>
                        <a:pt x="74066" y="496608"/>
                        <a:pt x="73724" y="493865"/>
                        <a:pt x="73724" y="490778"/>
                      </a:cubicBezTo>
                      <a:cubicBezTo>
                        <a:pt x="73038" y="467461"/>
                        <a:pt x="80239" y="442772"/>
                        <a:pt x="76467" y="419112"/>
                      </a:cubicBezTo>
                      <a:cubicBezTo>
                        <a:pt x="76124" y="417741"/>
                        <a:pt x="75781" y="416026"/>
                        <a:pt x="75781" y="414655"/>
                      </a:cubicBezTo>
                      <a:cubicBezTo>
                        <a:pt x="75438" y="413283"/>
                        <a:pt x="75095" y="411569"/>
                        <a:pt x="74409" y="410197"/>
                      </a:cubicBezTo>
                      <a:cubicBezTo>
                        <a:pt x="71666" y="402996"/>
                        <a:pt x="67208" y="396138"/>
                        <a:pt x="62751" y="389623"/>
                      </a:cubicBezTo>
                      <a:cubicBezTo>
                        <a:pt x="57950" y="382422"/>
                        <a:pt x="53150" y="374878"/>
                        <a:pt x="48349" y="367677"/>
                      </a:cubicBezTo>
                      <a:cubicBezTo>
                        <a:pt x="46634" y="364934"/>
                        <a:pt x="45263" y="362534"/>
                        <a:pt x="43548" y="359791"/>
                      </a:cubicBezTo>
                      <a:cubicBezTo>
                        <a:pt x="35662" y="346760"/>
                        <a:pt x="28118" y="333387"/>
                        <a:pt x="20574" y="319671"/>
                      </a:cubicBezTo>
                      <a:cubicBezTo>
                        <a:pt x="19202" y="316928"/>
                        <a:pt x="17831" y="314185"/>
                        <a:pt x="16116" y="311442"/>
                      </a:cubicBezTo>
                      <a:cubicBezTo>
                        <a:pt x="13373" y="305955"/>
                        <a:pt x="10630" y="300812"/>
                        <a:pt x="7887" y="295325"/>
                      </a:cubicBezTo>
                      <a:cubicBezTo>
                        <a:pt x="2743" y="285038"/>
                        <a:pt x="343" y="274409"/>
                        <a:pt x="0" y="263436"/>
                      </a:cubicBezTo>
                      <a:cubicBezTo>
                        <a:pt x="0" y="258978"/>
                        <a:pt x="0" y="254520"/>
                        <a:pt x="686" y="250063"/>
                      </a:cubicBezTo>
                      <a:cubicBezTo>
                        <a:pt x="8230" y="192112"/>
                        <a:pt x="73381" y="135191"/>
                        <a:pt x="119672" y="112903"/>
                      </a:cubicBezTo>
                      <a:cubicBezTo>
                        <a:pt x="182766" y="82727"/>
                        <a:pt x="254089" y="43637"/>
                        <a:pt x="321983" y="26835"/>
                      </a:cubicBezTo>
                      <a:cubicBezTo>
                        <a:pt x="393306" y="9347"/>
                        <a:pt x="468059" y="18262"/>
                        <a:pt x="541782" y="24777"/>
                      </a:cubicBezTo>
                      <a:cubicBezTo>
                        <a:pt x="567157" y="27178"/>
                        <a:pt x="592531" y="28892"/>
                        <a:pt x="617906" y="29578"/>
                      </a:cubicBezTo>
                      <a:cubicBezTo>
                        <a:pt x="639851" y="30264"/>
                        <a:pt x="661797" y="29578"/>
                        <a:pt x="683400" y="26835"/>
                      </a:cubicBezTo>
                      <a:cubicBezTo>
                        <a:pt x="683400" y="26835"/>
                        <a:pt x="683400" y="26835"/>
                        <a:pt x="683400" y="26835"/>
                      </a:cubicBezTo>
                      <a:cubicBezTo>
                        <a:pt x="697116" y="25463"/>
                        <a:pt x="710489" y="23063"/>
                        <a:pt x="723862" y="19977"/>
                      </a:cubicBezTo>
                      <a:cubicBezTo>
                        <a:pt x="728663" y="18948"/>
                        <a:pt x="733120" y="17576"/>
                        <a:pt x="737921" y="16205"/>
                      </a:cubicBezTo>
                      <a:cubicBezTo>
                        <a:pt x="738264" y="16205"/>
                        <a:pt x="738264" y="16205"/>
                        <a:pt x="738607" y="16205"/>
                      </a:cubicBezTo>
                      <a:lnTo>
                        <a:pt x="738607" y="16205"/>
                      </a:lnTo>
                      <a:cubicBezTo>
                        <a:pt x="739292" y="16205"/>
                        <a:pt x="739978" y="15862"/>
                        <a:pt x="740664" y="15519"/>
                      </a:cubicBezTo>
                      <a:cubicBezTo>
                        <a:pt x="763638" y="8661"/>
                        <a:pt x="803758" y="-2312"/>
                        <a:pt x="834962" y="431"/>
                      </a:cubicBezTo>
                      <a:cubicBezTo>
                        <a:pt x="851421" y="1803"/>
                        <a:pt x="865137" y="6946"/>
                        <a:pt x="873023" y="18262"/>
                      </a:cubicBezTo>
                      <a:cubicBezTo>
                        <a:pt x="875081" y="21348"/>
                        <a:pt x="876795" y="24777"/>
                        <a:pt x="877824" y="28549"/>
                      </a:cubicBezTo>
                      <a:cubicBezTo>
                        <a:pt x="878167" y="29578"/>
                        <a:pt x="878510" y="30607"/>
                        <a:pt x="878510" y="31635"/>
                      </a:cubicBezTo>
                      <a:cubicBezTo>
                        <a:pt x="878510" y="31978"/>
                        <a:pt x="878510" y="31978"/>
                        <a:pt x="878510" y="32321"/>
                      </a:cubicBezTo>
                      <a:cubicBezTo>
                        <a:pt x="879196" y="35064"/>
                        <a:pt x="879539" y="37807"/>
                        <a:pt x="879539" y="40894"/>
                      </a:cubicBezTo>
                      <a:cubicBezTo>
                        <a:pt x="879539" y="42265"/>
                        <a:pt x="879539" y="43980"/>
                        <a:pt x="879539" y="45694"/>
                      </a:cubicBezTo>
                      <a:cubicBezTo>
                        <a:pt x="879539" y="46380"/>
                        <a:pt x="879539" y="47409"/>
                        <a:pt x="879539" y="48094"/>
                      </a:cubicBezTo>
                      <a:cubicBezTo>
                        <a:pt x="879539" y="49466"/>
                        <a:pt x="879196" y="50838"/>
                        <a:pt x="879196" y="52552"/>
                      </a:cubicBezTo>
                      <a:cubicBezTo>
                        <a:pt x="879196" y="53924"/>
                        <a:pt x="878853" y="55295"/>
                        <a:pt x="878510" y="57010"/>
                      </a:cubicBezTo>
                      <a:cubicBezTo>
                        <a:pt x="878510" y="57010"/>
                        <a:pt x="878510" y="57010"/>
                        <a:pt x="878510" y="57010"/>
                      </a:cubicBezTo>
                      <a:cubicBezTo>
                        <a:pt x="878510" y="58039"/>
                        <a:pt x="878167" y="58724"/>
                        <a:pt x="878167" y="59753"/>
                      </a:cubicBezTo>
                      <a:cubicBezTo>
                        <a:pt x="878167" y="59753"/>
                        <a:pt x="878167" y="59753"/>
                        <a:pt x="878167" y="59753"/>
                      </a:cubicBezTo>
                      <a:cubicBezTo>
                        <a:pt x="878167" y="60439"/>
                        <a:pt x="877824" y="61468"/>
                        <a:pt x="877481" y="62496"/>
                      </a:cubicBezTo>
                      <a:cubicBezTo>
                        <a:pt x="877481" y="62839"/>
                        <a:pt x="877481" y="62839"/>
                        <a:pt x="877481" y="63182"/>
                      </a:cubicBezTo>
                      <a:cubicBezTo>
                        <a:pt x="877138" y="69697"/>
                        <a:pt x="874052" y="75869"/>
                        <a:pt x="869937" y="8204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06" name="Google Shape;2806;p11"/>
                <p:cNvSpPr/>
                <p:nvPr/>
              </p:nvSpPr>
              <p:spPr>
                <a:xfrm>
                  <a:off x="6475933" y="2060143"/>
                  <a:ext cx="617905" cy="238315"/>
                </a:xfrm>
                <a:custGeom>
                  <a:rect b="b" l="l" r="r" t="t"/>
                  <a:pathLst>
                    <a:path extrusionOk="0" h="238315" w="617905">
                      <a:moveTo>
                        <a:pt x="541782" y="0"/>
                      </a:moveTo>
                      <a:cubicBezTo>
                        <a:pt x="567156" y="2400"/>
                        <a:pt x="592531" y="4115"/>
                        <a:pt x="617906" y="4801"/>
                      </a:cubicBezTo>
                      <a:cubicBezTo>
                        <a:pt x="389877" y="17831"/>
                        <a:pt x="155676" y="71323"/>
                        <a:pt x="0" y="238316"/>
                      </a:cubicBezTo>
                      <a:cubicBezTo>
                        <a:pt x="0" y="233858"/>
                        <a:pt x="0" y="229400"/>
                        <a:pt x="686" y="224943"/>
                      </a:cubicBezTo>
                      <a:cubicBezTo>
                        <a:pt x="34290" y="190653"/>
                        <a:pt x="72009" y="160477"/>
                        <a:pt x="112814" y="134417"/>
                      </a:cubicBezTo>
                      <a:cubicBezTo>
                        <a:pt x="241401" y="52121"/>
                        <a:pt x="391249" y="14059"/>
                        <a:pt x="541782"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07" name="Google Shape;2807;p11"/>
                <p:cNvSpPr/>
                <p:nvPr/>
              </p:nvSpPr>
              <p:spPr>
                <a:xfrm>
                  <a:off x="7159332" y="2051570"/>
                  <a:ext cx="194424" cy="12001"/>
                </a:xfrm>
                <a:custGeom>
                  <a:rect b="b" l="l" r="r" t="t"/>
                  <a:pathLst>
                    <a:path extrusionOk="0" h="12001" w="194424">
                      <a:moveTo>
                        <a:pt x="194425" y="12002"/>
                      </a:moveTo>
                      <a:cubicBezTo>
                        <a:pt x="178651" y="11659"/>
                        <a:pt x="163220" y="11316"/>
                        <a:pt x="147447" y="10973"/>
                      </a:cubicBezTo>
                      <a:cubicBezTo>
                        <a:pt x="137846" y="10630"/>
                        <a:pt x="127902" y="10630"/>
                        <a:pt x="117958" y="10287"/>
                      </a:cubicBezTo>
                      <a:cubicBezTo>
                        <a:pt x="95326" y="9944"/>
                        <a:pt x="72009" y="9601"/>
                        <a:pt x="49035" y="9944"/>
                      </a:cubicBezTo>
                      <a:cubicBezTo>
                        <a:pt x="48006" y="9944"/>
                        <a:pt x="46634" y="9944"/>
                        <a:pt x="45606" y="9944"/>
                      </a:cubicBezTo>
                      <a:cubicBezTo>
                        <a:pt x="30518" y="9944"/>
                        <a:pt x="15088" y="10287"/>
                        <a:pt x="0" y="10630"/>
                      </a:cubicBezTo>
                      <a:cubicBezTo>
                        <a:pt x="13716" y="9258"/>
                        <a:pt x="27089" y="6858"/>
                        <a:pt x="40462" y="3772"/>
                      </a:cubicBezTo>
                      <a:cubicBezTo>
                        <a:pt x="38748" y="2400"/>
                        <a:pt x="37033" y="1372"/>
                        <a:pt x="35319" y="0"/>
                      </a:cubicBezTo>
                      <a:cubicBezTo>
                        <a:pt x="41834" y="0"/>
                        <a:pt x="48006" y="0"/>
                        <a:pt x="54521" y="0"/>
                      </a:cubicBezTo>
                      <a:cubicBezTo>
                        <a:pt x="54864" y="0"/>
                        <a:pt x="54864" y="0"/>
                        <a:pt x="54864" y="0"/>
                      </a:cubicBezTo>
                      <a:cubicBezTo>
                        <a:pt x="86068" y="0"/>
                        <a:pt x="117272" y="343"/>
                        <a:pt x="148476" y="686"/>
                      </a:cubicBezTo>
                      <a:cubicBezTo>
                        <a:pt x="162192" y="1029"/>
                        <a:pt x="175565" y="1372"/>
                        <a:pt x="189281" y="1715"/>
                      </a:cubicBezTo>
                      <a:cubicBezTo>
                        <a:pt x="191681" y="4801"/>
                        <a:pt x="193396" y="8230"/>
                        <a:pt x="194425" y="1200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08" name="Google Shape;2808;p11"/>
                <p:cNvSpPr/>
                <p:nvPr/>
              </p:nvSpPr>
              <p:spPr>
                <a:xfrm>
                  <a:off x="6491706" y="2066658"/>
                  <a:ext cx="863765" cy="287692"/>
                </a:xfrm>
                <a:custGeom>
                  <a:rect b="b" l="l" r="r" t="t"/>
                  <a:pathLst>
                    <a:path extrusionOk="0" h="287692" w="863765">
                      <a:moveTo>
                        <a:pt x="863765" y="9258"/>
                      </a:moveTo>
                      <a:cubicBezTo>
                        <a:pt x="828104" y="18516"/>
                        <a:pt x="792442" y="27775"/>
                        <a:pt x="756780" y="37033"/>
                      </a:cubicBezTo>
                      <a:cubicBezTo>
                        <a:pt x="600418" y="77838"/>
                        <a:pt x="443369" y="116586"/>
                        <a:pt x="287693" y="159449"/>
                      </a:cubicBezTo>
                      <a:cubicBezTo>
                        <a:pt x="188252" y="186881"/>
                        <a:pt x="84353" y="221856"/>
                        <a:pt x="4457" y="287693"/>
                      </a:cubicBezTo>
                      <a:cubicBezTo>
                        <a:pt x="3086" y="284950"/>
                        <a:pt x="1715" y="282207"/>
                        <a:pt x="0" y="279464"/>
                      </a:cubicBezTo>
                      <a:cubicBezTo>
                        <a:pt x="30518" y="254775"/>
                        <a:pt x="64465" y="233858"/>
                        <a:pt x="100469" y="216370"/>
                      </a:cubicBezTo>
                      <a:cubicBezTo>
                        <a:pt x="159791" y="187566"/>
                        <a:pt x="222885" y="168021"/>
                        <a:pt x="286322" y="150533"/>
                      </a:cubicBezTo>
                      <a:cubicBezTo>
                        <a:pt x="366217" y="128588"/>
                        <a:pt x="446456" y="108356"/>
                        <a:pt x="527037" y="87440"/>
                      </a:cubicBezTo>
                      <a:cubicBezTo>
                        <a:pt x="638822" y="58293"/>
                        <a:pt x="750951" y="29147"/>
                        <a:pt x="862736" y="0"/>
                      </a:cubicBezTo>
                      <a:cubicBezTo>
                        <a:pt x="863422" y="3086"/>
                        <a:pt x="863765" y="6172"/>
                        <a:pt x="863765" y="925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09" name="Google Shape;2809;p11"/>
                <p:cNvSpPr/>
                <p:nvPr/>
              </p:nvSpPr>
              <p:spPr>
                <a:xfrm>
                  <a:off x="6519481" y="2087918"/>
                  <a:ext cx="835990" cy="314782"/>
                </a:xfrm>
                <a:custGeom>
                  <a:rect b="b" l="l" r="r" t="t"/>
                  <a:pathLst>
                    <a:path extrusionOk="0" h="314782" w="835990">
                      <a:moveTo>
                        <a:pt x="833933" y="9601"/>
                      </a:moveTo>
                      <a:cubicBezTo>
                        <a:pt x="832904" y="9944"/>
                        <a:pt x="831875" y="10287"/>
                        <a:pt x="831190" y="10287"/>
                      </a:cubicBezTo>
                      <a:cubicBezTo>
                        <a:pt x="825017" y="12002"/>
                        <a:pt x="819188" y="13716"/>
                        <a:pt x="813359" y="15431"/>
                      </a:cubicBezTo>
                      <a:cubicBezTo>
                        <a:pt x="783184" y="24003"/>
                        <a:pt x="753008" y="32232"/>
                        <a:pt x="723176" y="40805"/>
                      </a:cubicBezTo>
                      <a:cubicBezTo>
                        <a:pt x="579844" y="80924"/>
                        <a:pt x="434454" y="117272"/>
                        <a:pt x="293865" y="166649"/>
                      </a:cubicBezTo>
                      <a:cubicBezTo>
                        <a:pt x="190995" y="202654"/>
                        <a:pt x="90869" y="248603"/>
                        <a:pt x="4801" y="314782"/>
                      </a:cubicBezTo>
                      <a:cubicBezTo>
                        <a:pt x="3086" y="312039"/>
                        <a:pt x="1715" y="309639"/>
                        <a:pt x="0" y="306896"/>
                      </a:cubicBezTo>
                      <a:cubicBezTo>
                        <a:pt x="38405" y="277406"/>
                        <a:pt x="79553" y="251688"/>
                        <a:pt x="122758" y="229400"/>
                      </a:cubicBezTo>
                      <a:cubicBezTo>
                        <a:pt x="242773" y="167335"/>
                        <a:pt x="373418" y="129616"/>
                        <a:pt x="503034" y="93269"/>
                      </a:cubicBezTo>
                      <a:cubicBezTo>
                        <a:pt x="611048" y="62751"/>
                        <a:pt x="719061" y="32576"/>
                        <a:pt x="826732" y="2400"/>
                      </a:cubicBezTo>
                      <a:cubicBezTo>
                        <a:pt x="828446" y="1715"/>
                        <a:pt x="830504" y="1371"/>
                        <a:pt x="832218" y="1029"/>
                      </a:cubicBezTo>
                      <a:cubicBezTo>
                        <a:pt x="833590" y="686"/>
                        <a:pt x="834962" y="343"/>
                        <a:pt x="835990" y="0"/>
                      </a:cubicBezTo>
                      <a:cubicBezTo>
                        <a:pt x="835990" y="1371"/>
                        <a:pt x="835647" y="2743"/>
                        <a:pt x="835304" y="4458"/>
                      </a:cubicBezTo>
                      <a:cubicBezTo>
                        <a:pt x="835304" y="4458"/>
                        <a:pt x="835304" y="4458"/>
                        <a:pt x="835304" y="4458"/>
                      </a:cubicBezTo>
                      <a:cubicBezTo>
                        <a:pt x="835647" y="5144"/>
                        <a:pt x="835304" y="6172"/>
                        <a:pt x="834962" y="7201"/>
                      </a:cubicBezTo>
                      <a:cubicBezTo>
                        <a:pt x="834962" y="7201"/>
                        <a:pt x="834962" y="7201"/>
                        <a:pt x="834962" y="7201"/>
                      </a:cubicBezTo>
                      <a:cubicBezTo>
                        <a:pt x="834619" y="7544"/>
                        <a:pt x="834276" y="8573"/>
                        <a:pt x="833933" y="960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10" name="Google Shape;2810;p11"/>
                <p:cNvSpPr/>
                <p:nvPr/>
              </p:nvSpPr>
              <p:spPr>
                <a:xfrm>
                  <a:off x="6549656" y="2123579"/>
                  <a:ext cx="790384" cy="330555"/>
                </a:xfrm>
                <a:custGeom>
                  <a:rect b="b" l="l" r="r" t="t"/>
                  <a:pathLst>
                    <a:path extrusionOk="0" h="330555" w="790384">
                      <a:moveTo>
                        <a:pt x="790385" y="0"/>
                      </a:moveTo>
                      <a:cubicBezTo>
                        <a:pt x="780440" y="12002"/>
                        <a:pt x="766038" y="22974"/>
                        <a:pt x="751294" y="33604"/>
                      </a:cubicBezTo>
                      <a:cubicBezTo>
                        <a:pt x="742035" y="39091"/>
                        <a:pt x="732434" y="43891"/>
                        <a:pt x="722833" y="49035"/>
                      </a:cubicBezTo>
                      <a:cubicBezTo>
                        <a:pt x="713918" y="53835"/>
                        <a:pt x="704660" y="58293"/>
                        <a:pt x="695744" y="62751"/>
                      </a:cubicBezTo>
                      <a:cubicBezTo>
                        <a:pt x="693344" y="63780"/>
                        <a:pt x="691286" y="65151"/>
                        <a:pt x="688886" y="66180"/>
                      </a:cubicBezTo>
                      <a:cubicBezTo>
                        <a:pt x="468401" y="175222"/>
                        <a:pt x="227685" y="234201"/>
                        <a:pt x="2057" y="330556"/>
                      </a:cubicBezTo>
                      <a:cubicBezTo>
                        <a:pt x="1715" y="329184"/>
                        <a:pt x="1371" y="327470"/>
                        <a:pt x="1371" y="326098"/>
                      </a:cubicBezTo>
                      <a:cubicBezTo>
                        <a:pt x="1028" y="324726"/>
                        <a:pt x="686" y="323012"/>
                        <a:pt x="0" y="321640"/>
                      </a:cubicBezTo>
                      <a:cubicBezTo>
                        <a:pt x="45948" y="301752"/>
                        <a:pt x="92583" y="283578"/>
                        <a:pt x="139560" y="266433"/>
                      </a:cubicBezTo>
                      <a:cubicBezTo>
                        <a:pt x="332956" y="195110"/>
                        <a:pt x="535610" y="137160"/>
                        <a:pt x="718376" y="40805"/>
                      </a:cubicBezTo>
                      <a:cubicBezTo>
                        <a:pt x="729691" y="34976"/>
                        <a:pt x="740664" y="28804"/>
                        <a:pt x="751637" y="22632"/>
                      </a:cubicBezTo>
                      <a:cubicBezTo>
                        <a:pt x="765010" y="15088"/>
                        <a:pt x="777697" y="7544"/>
                        <a:pt x="790385"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11" name="Google Shape;2811;p11"/>
                <p:cNvSpPr/>
                <p:nvPr/>
              </p:nvSpPr>
              <p:spPr>
                <a:xfrm>
                  <a:off x="6548970" y="2088261"/>
                  <a:ext cx="805815" cy="446455"/>
                </a:xfrm>
                <a:custGeom>
                  <a:rect b="b" l="l" r="r" t="t"/>
                  <a:pathLst>
                    <a:path extrusionOk="0" h="446455" w="805815">
                      <a:moveTo>
                        <a:pt x="805129" y="6515"/>
                      </a:moveTo>
                      <a:cubicBezTo>
                        <a:pt x="805129" y="6515"/>
                        <a:pt x="805129" y="6515"/>
                        <a:pt x="805129" y="6515"/>
                      </a:cubicBezTo>
                      <a:cubicBezTo>
                        <a:pt x="804787" y="6858"/>
                        <a:pt x="804787" y="6858"/>
                        <a:pt x="804443" y="7201"/>
                      </a:cubicBezTo>
                      <a:cubicBezTo>
                        <a:pt x="803415" y="8230"/>
                        <a:pt x="802729" y="9258"/>
                        <a:pt x="801358" y="9944"/>
                      </a:cubicBezTo>
                      <a:cubicBezTo>
                        <a:pt x="785241" y="26060"/>
                        <a:pt x="769125" y="42177"/>
                        <a:pt x="752323" y="57607"/>
                      </a:cubicBezTo>
                      <a:cubicBezTo>
                        <a:pt x="742721" y="66523"/>
                        <a:pt x="733120" y="75438"/>
                        <a:pt x="723519" y="84010"/>
                      </a:cubicBezTo>
                      <a:cubicBezTo>
                        <a:pt x="695401" y="109042"/>
                        <a:pt x="666598" y="132702"/>
                        <a:pt x="636766" y="155677"/>
                      </a:cubicBezTo>
                      <a:cubicBezTo>
                        <a:pt x="449542" y="298666"/>
                        <a:pt x="230772" y="398793"/>
                        <a:pt x="686" y="446456"/>
                      </a:cubicBezTo>
                      <a:cubicBezTo>
                        <a:pt x="343" y="443370"/>
                        <a:pt x="0" y="440627"/>
                        <a:pt x="0" y="437540"/>
                      </a:cubicBezTo>
                      <a:cubicBezTo>
                        <a:pt x="44234" y="428282"/>
                        <a:pt x="88126" y="417309"/>
                        <a:pt x="131674" y="404279"/>
                      </a:cubicBezTo>
                      <a:cubicBezTo>
                        <a:pt x="336042" y="342557"/>
                        <a:pt x="527038" y="239001"/>
                        <a:pt x="689915" y="101155"/>
                      </a:cubicBezTo>
                      <a:cubicBezTo>
                        <a:pt x="699859" y="92926"/>
                        <a:pt x="709803" y="84353"/>
                        <a:pt x="719404" y="75781"/>
                      </a:cubicBezTo>
                      <a:cubicBezTo>
                        <a:pt x="741693" y="56236"/>
                        <a:pt x="762953" y="36004"/>
                        <a:pt x="783869" y="14745"/>
                      </a:cubicBezTo>
                      <a:cubicBezTo>
                        <a:pt x="788327" y="10630"/>
                        <a:pt x="792442" y="6172"/>
                        <a:pt x="796900" y="1714"/>
                      </a:cubicBezTo>
                      <a:cubicBezTo>
                        <a:pt x="796900" y="1714"/>
                        <a:pt x="797243" y="1372"/>
                        <a:pt x="797243" y="1372"/>
                      </a:cubicBezTo>
                      <a:cubicBezTo>
                        <a:pt x="798614" y="0"/>
                        <a:pt x="800672" y="-343"/>
                        <a:pt x="802386" y="343"/>
                      </a:cubicBezTo>
                      <a:cubicBezTo>
                        <a:pt x="804101" y="686"/>
                        <a:pt x="805129" y="2057"/>
                        <a:pt x="805815" y="3429"/>
                      </a:cubicBezTo>
                      <a:cubicBezTo>
                        <a:pt x="805815" y="3429"/>
                        <a:pt x="805815" y="3429"/>
                        <a:pt x="805815" y="3429"/>
                      </a:cubicBezTo>
                      <a:cubicBezTo>
                        <a:pt x="805815" y="4458"/>
                        <a:pt x="805815" y="5486"/>
                        <a:pt x="805129" y="651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12" name="Google Shape;2812;p11"/>
                <p:cNvSpPr/>
                <p:nvPr/>
              </p:nvSpPr>
              <p:spPr>
                <a:xfrm>
                  <a:off x="6583260" y="2288171"/>
                  <a:ext cx="600417" cy="298666"/>
                </a:xfrm>
                <a:custGeom>
                  <a:rect b="b" l="l" r="r" t="t"/>
                  <a:pathLst>
                    <a:path extrusionOk="0" h="298666" w="600417">
                      <a:moveTo>
                        <a:pt x="600418" y="0"/>
                      </a:moveTo>
                      <a:cubicBezTo>
                        <a:pt x="594246" y="10973"/>
                        <a:pt x="588416" y="21603"/>
                        <a:pt x="582244" y="32576"/>
                      </a:cubicBezTo>
                      <a:cubicBezTo>
                        <a:pt x="435483" y="181051"/>
                        <a:pt x="226314" y="254432"/>
                        <a:pt x="20917" y="298666"/>
                      </a:cubicBezTo>
                      <a:cubicBezTo>
                        <a:pt x="20917" y="298666"/>
                        <a:pt x="20917" y="298666"/>
                        <a:pt x="20917" y="298666"/>
                      </a:cubicBezTo>
                      <a:cubicBezTo>
                        <a:pt x="13716" y="297980"/>
                        <a:pt x="6858" y="296952"/>
                        <a:pt x="0" y="293865"/>
                      </a:cubicBezTo>
                      <a:cubicBezTo>
                        <a:pt x="221857" y="247917"/>
                        <a:pt x="449885" y="169736"/>
                        <a:pt x="600418"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13" name="Google Shape;2813;p11"/>
                <p:cNvSpPr/>
                <p:nvPr/>
              </p:nvSpPr>
              <p:spPr>
                <a:xfrm>
                  <a:off x="6576745" y="1452867"/>
                  <a:ext cx="457085" cy="550354"/>
                </a:xfrm>
                <a:custGeom>
                  <a:rect b="b" l="l" r="r" t="t"/>
                  <a:pathLst>
                    <a:path extrusionOk="0" h="550354" w="457085">
                      <a:moveTo>
                        <a:pt x="457086" y="550355"/>
                      </a:moveTo>
                      <a:cubicBezTo>
                        <a:pt x="437884" y="546583"/>
                        <a:pt x="418681" y="543154"/>
                        <a:pt x="399822" y="539382"/>
                      </a:cubicBezTo>
                      <a:lnTo>
                        <a:pt x="399822" y="539382"/>
                      </a:lnTo>
                      <a:cubicBezTo>
                        <a:pt x="319583" y="508178"/>
                        <a:pt x="243802" y="467715"/>
                        <a:pt x="198196" y="393306"/>
                      </a:cubicBezTo>
                      <a:cubicBezTo>
                        <a:pt x="176594" y="358331"/>
                        <a:pt x="163906" y="318897"/>
                        <a:pt x="149505" y="280492"/>
                      </a:cubicBezTo>
                      <a:cubicBezTo>
                        <a:pt x="134760" y="241059"/>
                        <a:pt x="117615" y="202654"/>
                        <a:pt x="98413" y="164935"/>
                      </a:cubicBezTo>
                      <a:cubicBezTo>
                        <a:pt x="69952" y="109385"/>
                        <a:pt x="37033" y="56579"/>
                        <a:pt x="0" y="6515"/>
                      </a:cubicBezTo>
                      <a:cubicBezTo>
                        <a:pt x="2058" y="4115"/>
                        <a:pt x="4458" y="2057"/>
                        <a:pt x="6858" y="0"/>
                      </a:cubicBezTo>
                      <a:cubicBezTo>
                        <a:pt x="47663" y="55207"/>
                        <a:pt x="83668" y="113843"/>
                        <a:pt x="114186" y="175222"/>
                      </a:cubicBezTo>
                      <a:cubicBezTo>
                        <a:pt x="133388" y="214313"/>
                        <a:pt x="149848" y="254432"/>
                        <a:pt x="164935" y="294894"/>
                      </a:cubicBezTo>
                      <a:cubicBezTo>
                        <a:pt x="179680" y="335013"/>
                        <a:pt x="194767" y="375132"/>
                        <a:pt x="220828" y="409422"/>
                      </a:cubicBezTo>
                      <a:cubicBezTo>
                        <a:pt x="264376" y="466687"/>
                        <a:pt x="329870" y="500291"/>
                        <a:pt x="395364" y="526694"/>
                      </a:cubicBezTo>
                      <a:cubicBezTo>
                        <a:pt x="415252" y="535267"/>
                        <a:pt x="435826" y="542811"/>
                        <a:pt x="457086" y="55035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14" name="Google Shape;2814;p11"/>
                <p:cNvSpPr/>
                <p:nvPr/>
              </p:nvSpPr>
              <p:spPr>
                <a:xfrm>
                  <a:off x="6637439" y="1432979"/>
                  <a:ext cx="667283" cy="681813"/>
                </a:xfrm>
                <a:custGeom>
                  <a:rect b="b" l="l" r="r" t="t"/>
                  <a:pathLst>
                    <a:path extrusionOk="0" h="681813" w="667283">
                      <a:moveTo>
                        <a:pt x="667283" y="681685"/>
                      </a:moveTo>
                      <a:cubicBezTo>
                        <a:pt x="663169" y="682028"/>
                        <a:pt x="659054" y="681685"/>
                        <a:pt x="654596" y="680657"/>
                      </a:cubicBezTo>
                      <a:cubicBezTo>
                        <a:pt x="613448" y="630936"/>
                        <a:pt x="558584" y="593903"/>
                        <a:pt x="499948" y="565785"/>
                      </a:cubicBezTo>
                      <a:cubicBezTo>
                        <a:pt x="434111" y="534238"/>
                        <a:pt x="360731" y="520865"/>
                        <a:pt x="296609" y="486575"/>
                      </a:cubicBezTo>
                      <a:cubicBezTo>
                        <a:pt x="234887" y="453657"/>
                        <a:pt x="205397" y="398793"/>
                        <a:pt x="181737" y="335699"/>
                      </a:cubicBezTo>
                      <a:cubicBezTo>
                        <a:pt x="136131" y="215341"/>
                        <a:pt x="77153" y="103213"/>
                        <a:pt x="0" y="1715"/>
                      </a:cubicBezTo>
                      <a:cubicBezTo>
                        <a:pt x="3429" y="1372"/>
                        <a:pt x="6858" y="686"/>
                        <a:pt x="10287" y="0"/>
                      </a:cubicBezTo>
                      <a:cubicBezTo>
                        <a:pt x="45605" y="46292"/>
                        <a:pt x="77495" y="94640"/>
                        <a:pt x="105613" y="145733"/>
                      </a:cubicBezTo>
                      <a:cubicBezTo>
                        <a:pt x="142646" y="212255"/>
                        <a:pt x="169393" y="282207"/>
                        <a:pt x="197853" y="352501"/>
                      </a:cubicBezTo>
                      <a:cubicBezTo>
                        <a:pt x="212255" y="388163"/>
                        <a:pt x="230086" y="423824"/>
                        <a:pt x="258890" y="450228"/>
                      </a:cubicBezTo>
                      <a:cubicBezTo>
                        <a:pt x="289408" y="477660"/>
                        <a:pt x="328155" y="492747"/>
                        <a:pt x="366217" y="505778"/>
                      </a:cubicBezTo>
                      <a:cubicBezTo>
                        <a:pt x="478346" y="543497"/>
                        <a:pt x="593903" y="588074"/>
                        <a:pt x="667283" y="68168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15" name="Google Shape;2815;p11"/>
                <p:cNvSpPr/>
                <p:nvPr/>
              </p:nvSpPr>
              <p:spPr>
                <a:xfrm>
                  <a:off x="6690245" y="1407261"/>
                  <a:ext cx="637107" cy="705688"/>
                </a:xfrm>
                <a:custGeom>
                  <a:rect b="b" l="l" r="r" t="t"/>
                  <a:pathLst>
                    <a:path extrusionOk="0" h="705688" w="637107">
                      <a:moveTo>
                        <a:pt x="637108" y="703288"/>
                      </a:moveTo>
                      <a:cubicBezTo>
                        <a:pt x="634365" y="704317"/>
                        <a:pt x="631622" y="705002"/>
                        <a:pt x="628535" y="705688"/>
                      </a:cubicBezTo>
                      <a:cubicBezTo>
                        <a:pt x="605561" y="673799"/>
                        <a:pt x="580872" y="643623"/>
                        <a:pt x="554126" y="614820"/>
                      </a:cubicBezTo>
                      <a:cubicBezTo>
                        <a:pt x="503720" y="560299"/>
                        <a:pt x="446456" y="514350"/>
                        <a:pt x="389192" y="467373"/>
                      </a:cubicBezTo>
                      <a:cubicBezTo>
                        <a:pt x="332613" y="420395"/>
                        <a:pt x="281178" y="369989"/>
                        <a:pt x="234887" y="312725"/>
                      </a:cubicBezTo>
                      <a:cubicBezTo>
                        <a:pt x="153962" y="212941"/>
                        <a:pt x="77153" y="109385"/>
                        <a:pt x="0" y="6515"/>
                      </a:cubicBezTo>
                      <a:cubicBezTo>
                        <a:pt x="2400" y="4458"/>
                        <a:pt x="4800" y="2400"/>
                        <a:pt x="6858" y="0"/>
                      </a:cubicBezTo>
                      <a:cubicBezTo>
                        <a:pt x="45605" y="50749"/>
                        <a:pt x="84353" y="101498"/>
                        <a:pt x="122758" y="152591"/>
                      </a:cubicBezTo>
                      <a:cubicBezTo>
                        <a:pt x="170078" y="214655"/>
                        <a:pt x="215684" y="278092"/>
                        <a:pt x="266776" y="337071"/>
                      </a:cubicBezTo>
                      <a:cubicBezTo>
                        <a:pt x="317868" y="396392"/>
                        <a:pt x="376847" y="445427"/>
                        <a:pt x="437198" y="494805"/>
                      </a:cubicBezTo>
                      <a:cubicBezTo>
                        <a:pt x="512636" y="556870"/>
                        <a:pt x="580187" y="625450"/>
                        <a:pt x="637108" y="70328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16" name="Google Shape;2816;p11"/>
                <p:cNvSpPr/>
                <p:nvPr/>
              </p:nvSpPr>
              <p:spPr>
                <a:xfrm>
                  <a:off x="6727278" y="1358912"/>
                  <a:ext cx="621677" cy="744093"/>
                </a:xfrm>
                <a:custGeom>
                  <a:rect b="b" l="l" r="r" t="t"/>
                  <a:pathLst>
                    <a:path extrusionOk="0" h="744093" w="621677">
                      <a:moveTo>
                        <a:pt x="621678" y="737578"/>
                      </a:moveTo>
                      <a:cubicBezTo>
                        <a:pt x="619963" y="739978"/>
                        <a:pt x="617563" y="742036"/>
                        <a:pt x="615163" y="744093"/>
                      </a:cubicBezTo>
                      <a:cubicBezTo>
                        <a:pt x="596303" y="713232"/>
                        <a:pt x="577101" y="682714"/>
                        <a:pt x="557213" y="652539"/>
                      </a:cubicBezTo>
                      <a:cubicBezTo>
                        <a:pt x="400507" y="414566"/>
                        <a:pt x="212941" y="197510"/>
                        <a:pt x="0" y="7887"/>
                      </a:cubicBezTo>
                      <a:cubicBezTo>
                        <a:pt x="1715" y="5144"/>
                        <a:pt x="3429" y="2743"/>
                        <a:pt x="4801" y="0"/>
                      </a:cubicBezTo>
                      <a:cubicBezTo>
                        <a:pt x="52807" y="42863"/>
                        <a:pt x="99784" y="87097"/>
                        <a:pt x="145733" y="132702"/>
                      </a:cubicBezTo>
                      <a:cubicBezTo>
                        <a:pt x="327470" y="314782"/>
                        <a:pt x="487261" y="518122"/>
                        <a:pt x="621678" y="73757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17" name="Google Shape;2817;p11"/>
                <p:cNvSpPr/>
                <p:nvPr/>
              </p:nvSpPr>
              <p:spPr>
                <a:xfrm>
                  <a:off x="6746138" y="1330452"/>
                  <a:ext cx="498576" cy="467372"/>
                </a:xfrm>
                <a:custGeom>
                  <a:rect b="b" l="l" r="r" t="t"/>
                  <a:pathLst>
                    <a:path extrusionOk="0" h="467372" w="498576">
                      <a:moveTo>
                        <a:pt x="498577" y="467373"/>
                      </a:moveTo>
                      <a:cubicBezTo>
                        <a:pt x="360731" y="288036"/>
                        <a:pt x="182766" y="140932"/>
                        <a:pt x="0" y="7544"/>
                      </a:cubicBezTo>
                      <a:cubicBezTo>
                        <a:pt x="1029" y="6172"/>
                        <a:pt x="2057" y="4458"/>
                        <a:pt x="3086" y="3086"/>
                      </a:cubicBezTo>
                      <a:cubicBezTo>
                        <a:pt x="3772" y="2057"/>
                        <a:pt x="4458" y="1029"/>
                        <a:pt x="5486" y="0"/>
                      </a:cubicBezTo>
                      <a:cubicBezTo>
                        <a:pt x="66523" y="44577"/>
                        <a:pt x="126530" y="90183"/>
                        <a:pt x="184823" y="138189"/>
                      </a:cubicBezTo>
                      <a:cubicBezTo>
                        <a:pt x="296951" y="230429"/>
                        <a:pt x="403936" y="333299"/>
                        <a:pt x="494119" y="447827"/>
                      </a:cubicBezTo>
                      <a:cubicBezTo>
                        <a:pt x="494119" y="447827"/>
                        <a:pt x="494119" y="447827"/>
                        <a:pt x="494119" y="447827"/>
                      </a:cubicBezTo>
                      <a:cubicBezTo>
                        <a:pt x="495491" y="454343"/>
                        <a:pt x="496862" y="460858"/>
                        <a:pt x="498577" y="467373"/>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818" name="Google Shape;2818;p11"/>
              <p:cNvSpPr/>
              <p:nvPr/>
            </p:nvSpPr>
            <p:spPr>
              <a:xfrm>
                <a:off x="7173938" y="1976674"/>
                <a:ext cx="306425" cy="255358"/>
              </a:xfrm>
              <a:custGeom>
                <a:rect b="b" l="l" r="r" t="t"/>
                <a:pathLst>
                  <a:path extrusionOk="0" h="255358" w="306425">
                    <a:moveTo>
                      <a:pt x="302920" y="127703"/>
                    </a:moveTo>
                    <a:cubicBezTo>
                      <a:pt x="296748" y="135246"/>
                      <a:pt x="286118" y="137647"/>
                      <a:pt x="276516" y="139018"/>
                    </a:cubicBezTo>
                    <a:cubicBezTo>
                      <a:pt x="266915" y="140390"/>
                      <a:pt x="256285" y="141076"/>
                      <a:pt x="248399" y="146562"/>
                    </a:cubicBezTo>
                    <a:cubicBezTo>
                      <a:pt x="248056" y="146905"/>
                      <a:pt x="247713" y="147248"/>
                      <a:pt x="247027" y="147591"/>
                    </a:cubicBezTo>
                    <a:cubicBezTo>
                      <a:pt x="244970" y="149305"/>
                      <a:pt x="243598" y="151020"/>
                      <a:pt x="243255" y="153420"/>
                    </a:cubicBezTo>
                    <a:cubicBezTo>
                      <a:pt x="242912" y="157878"/>
                      <a:pt x="247027" y="161307"/>
                      <a:pt x="250456" y="164050"/>
                    </a:cubicBezTo>
                    <a:cubicBezTo>
                      <a:pt x="253199" y="166107"/>
                      <a:pt x="255600" y="167479"/>
                      <a:pt x="258000" y="168851"/>
                    </a:cubicBezTo>
                    <a:cubicBezTo>
                      <a:pt x="265887" y="173994"/>
                      <a:pt x="271030" y="177423"/>
                      <a:pt x="269658" y="189082"/>
                    </a:cubicBezTo>
                    <a:cubicBezTo>
                      <a:pt x="269658" y="189767"/>
                      <a:pt x="269316" y="190453"/>
                      <a:pt x="269316" y="190796"/>
                    </a:cubicBezTo>
                    <a:cubicBezTo>
                      <a:pt x="268973" y="192854"/>
                      <a:pt x="267944" y="195254"/>
                      <a:pt x="266915" y="197311"/>
                    </a:cubicBezTo>
                    <a:cubicBezTo>
                      <a:pt x="263486" y="203826"/>
                      <a:pt x="256971" y="208627"/>
                      <a:pt x="250113" y="209313"/>
                    </a:cubicBezTo>
                    <a:cubicBezTo>
                      <a:pt x="238112" y="210341"/>
                      <a:pt x="227139" y="198683"/>
                      <a:pt x="215137" y="201426"/>
                    </a:cubicBezTo>
                    <a:cubicBezTo>
                      <a:pt x="192163" y="206570"/>
                      <a:pt x="202793" y="240517"/>
                      <a:pt x="186677" y="249775"/>
                    </a:cubicBezTo>
                    <a:cubicBezTo>
                      <a:pt x="154444" y="268977"/>
                      <a:pt x="146900" y="234344"/>
                      <a:pt x="133527" y="211027"/>
                    </a:cubicBezTo>
                    <a:cubicBezTo>
                      <a:pt x="133184" y="210341"/>
                      <a:pt x="132841" y="209656"/>
                      <a:pt x="132498" y="209313"/>
                    </a:cubicBezTo>
                    <a:cubicBezTo>
                      <a:pt x="131127" y="200054"/>
                      <a:pt x="130098" y="189425"/>
                      <a:pt x="129412" y="178795"/>
                    </a:cubicBezTo>
                    <a:cubicBezTo>
                      <a:pt x="128727" y="179138"/>
                      <a:pt x="128041" y="179823"/>
                      <a:pt x="127355" y="180166"/>
                    </a:cubicBezTo>
                    <a:cubicBezTo>
                      <a:pt x="123240" y="183252"/>
                      <a:pt x="118782" y="185996"/>
                      <a:pt x="114325" y="189082"/>
                    </a:cubicBezTo>
                    <a:cubicBezTo>
                      <a:pt x="94779" y="179138"/>
                      <a:pt x="82435" y="217885"/>
                      <a:pt x="55003" y="204169"/>
                    </a:cubicBezTo>
                    <a:cubicBezTo>
                      <a:pt x="28257" y="190796"/>
                      <a:pt x="44716" y="163707"/>
                      <a:pt x="26199" y="148277"/>
                    </a:cubicBezTo>
                    <a:cubicBezTo>
                      <a:pt x="-20092" y="110215"/>
                      <a:pt x="3568" y="112272"/>
                      <a:pt x="31343" y="84840"/>
                    </a:cubicBezTo>
                    <a:cubicBezTo>
                      <a:pt x="31686" y="84497"/>
                      <a:pt x="32372" y="83811"/>
                      <a:pt x="32715" y="83468"/>
                    </a:cubicBezTo>
                    <a:cubicBezTo>
                      <a:pt x="35458" y="80725"/>
                      <a:pt x="37858" y="77982"/>
                      <a:pt x="40601" y="74896"/>
                    </a:cubicBezTo>
                    <a:cubicBezTo>
                      <a:pt x="40601" y="74896"/>
                      <a:pt x="40601" y="74896"/>
                      <a:pt x="40601" y="74896"/>
                    </a:cubicBezTo>
                    <a:lnTo>
                      <a:pt x="40601" y="74896"/>
                    </a:lnTo>
                    <a:cubicBezTo>
                      <a:pt x="41630" y="73524"/>
                      <a:pt x="43002" y="72153"/>
                      <a:pt x="44030" y="70438"/>
                    </a:cubicBezTo>
                    <a:cubicBezTo>
                      <a:pt x="56718" y="52950"/>
                      <a:pt x="52946" y="25175"/>
                      <a:pt x="71805" y="11459"/>
                    </a:cubicBezTo>
                    <a:cubicBezTo>
                      <a:pt x="86550" y="830"/>
                      <a:pt x="105409" y="-5000"/>
                      <a:pt x="121526" y="5630"/>
                    </a:cubicBezTo>
                    <a:cubicBezTo>
                      <a:pt x="132156" y="12831"/>
                      <a:pt x="135585" y="23804"/>
                      <a:pt x="141071" y="34091"/>
                    </a:cubicBezTo>
                    <a:cubicBezTo>
                      <a:pt x="144157" y="40263"/>
                      <a:pt x="148272" y="45749"/>
                      <a:pt x="154787" y="49864"/>
                    </a:cubicBezTo>
                    <a:cubicBezTo>
                      <a:pt x="159930" y="52950"/>
                      <a:pt x="166103" y="55008"/>
                      <a:pt x="172275" y="54665"/>
                    </a:cubicBezTo>
                    <a:cubicBezTo>
                      <a:pt x="177418" y="54665"/>
                      <a:pt x="182562" y="52950"/>
                      <a:pt x="186334" y="49178"/>
                    </a:cubicBezTo>
                    <a:cubicBezTo>
                      <a:pt x="198335" y="37863"/>
                      <a:pt x="203822" y="19689"/>
                      <a:pt x="219252" y="12488"/>
                    </a:cubicBezTo>
                    <a:cubicBezTo>
                      <a:pt x="224739" y="9745"/>
                      <a:pt x="231597" y="8716"/>
                      <a:pt x="237083" y="12145"/>
                    </a:cubicBezTo>
                    <a:cubicBezTo>
                      <a:pt x="243941" y="16260"/>
                      <a:pt x="245313" y="25861"/>
                      <a:pt x="243598" y="33748"/>
                    </a:cubicBezTo>
                    <a:cubicBezTo>
                      <a:pt x="241884" y="41635"/>
                      <a:pt x="238455" y="49178"/>
                      <a:pt x="238112" y="57065"/>
                    </a:cubicBezTo>
                    <a:cubicBezTo>
                      <a:pt x="237769" y="63923"/>
                      <a:pt x="241541" y="69410"/>
                      <a:pt x="247027" y="73524"/>
                    </a:cubicBezTo>
                    <a:cubicBezTo>
                      <a:pt x="252856" y="78325"/>
                      <a:pt x="260743" y="81754"/>
                      <a:pt x="268630" y="84497"/>
                    </a:cubicBezTo>
                    <a:cubicBezTo>
                      <a:pt x="276516" y="87583"/>
                      <a:pt x="284403" y="90326"/>
                      <a:pt x="289547" y="93070"/>
                    </a:cubicBezTo>
                    <a:cubicBezTo>
                      <a:pt x="300519" y="98556"/>
                      <a:pt x="312521" y="115701"/>
                      <a:pt x="302920" y="127703"/>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2819" name="Google Shape;2819;p11"/>
              <p:cNvGrpSpPr/>
              <p:nvPr/>
            </p:nvGrpSpPr>
            <p:grpSpPr>
              <a:xfrm>
                <a:off x="7131798" y="1654499"/>
                <a:ext cx="446508" cy="686129"/>
                <a:chOff x="7131798" y="1654499"/>
                <a:chExt cx="446508" cy="686129"/>
              </a:xfrm>
            </p:grpSpPr>
            <p:sp>
              <p:nvSpPr>
                <p:cNvPr id="2820" name="Google Shape;2820;p11"/>
                <p:cNvSpPr/>
                <p:nvPr/>
              </p:nvSpPr>
              <p:spPr>
                <a:xfrm>
                  <a:off x="7381773" y="1654499"/>
                  <a:ext cx="60745" cy="62393"/>
                </a:xfrm>
                <a:custGeom>
                  <a:rect b="b" l="l" r="r" t="t"/>
                  <a:pathLst>
                    <a:path extrusionOk="0" h="62393" w="60745">
                      <a:moveTo>
                        <a:pt x="41936" y="2393"/>
                      </a:moveTo>
                      <a:cubicBezTo>
                        <a:pt x="4903" y="-12351"/>
                        <a:pt x="-18415" y="45256"/>
                        <a:pt x="18961" y="60001"/>
                      </a:cubicBezTo>
                      <a:cubicBezTo>
                        <a:pt x="55995" y="74745"/>
                        <a:pt x="78969" y="17138"/>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21" name="Google Shape;2821;p11"/>
                <p:cNvSpPr/>
                <p:nvPr/>
              </p:nvSpPr>
              <p:spPr>
                <a:xfrm>
                  <a:off x="7225410" y="1681931"/>
                  <a:ext cx="60745" cy="62496"/>
                </a:xfrm>
                <a:custGeom>
                  <a:rect b="b" l="l" r="r" t="t"/>
                  <a:pathLst>
                    <a:path extrusionOk="0" h="62496" w="60745">
                      <a:moveTo>
                        <a:pt x="41936" y="2393"/>
                      </a:moveTo>
                      <a:cubicBezTo>
                        <a:pt x="4903" y="-12351"/>
                        <a:pt x="-18415" y="45256"/>
                        <a:pt x="18961" y="60001"/>
                      </a:cubicBezTo>
                      <a:cubicBezTo>
                        <a:pt x="55994" y="75088"/>
                        <a:pt x="78969" y="17481"/>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22" name="Google Shape;2822;p11"/>
                <p:cNvSpPr/>
                <p:nvPr/>
              </p:nvSpPr>
              <p:spPr>
                <a:xfrm>
                  <a:off x="7131798" y="1798517"/>
                  <a:ext cx="60745" cy="62496"/>
                </a:xfrm>
                <a:custGeom>
                  <a:rect b="b" l="l" r="r" t="t"/>
                  <a:pathLst>
                    <a:path extrusionOk="0" h="62496" w="60745">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23" name="Google Shape;2823;p11"/>
                <p:cNvSpPr/>
                <p:nvPr/>
              </p:nvSpPr>
              <p:spPr>
                <a:xfrm>
                  <a:off x="7291247" y="1902758"/>
                  <a:ext cx="60745" cy="62485"/>
                </a:xfrm>
                <a:custGeom>
                  <a:rect b="b" l="l" r="r" t="t"/>
                  <a:pathLst>
                    <a:path extrusionOk="0" h="62485" w="60745">
                      <a:moveTo>
                        <a:pt x="41936" y="2393"/>
                      </a:moveTo>
                      <a:cubicBezTo>
                        <a:pt x="4903" y="-12351"/>
                        <a:pt x="-18415" y="45256"/>
                        <a:pt x="18961" y="60001"/>
                      </a:cubicBezTo>
                      <a:cubicBezTo>
                        <a:pt x="55995" y="75088"/>
                        <a:pt x="78969" y="17138"/>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24" name="Google Shape;2824;p11"/>
                <p:cNvSpPr/>
                <p:nvPr/>
              </p:nvSpPr>
              <p:spPr>
                <a:xfrm>
                  <a:off x="7517561" y="1872583"/>
                  <a:ext cx="60745" cy="62496"/>
                </a:xfrm>
                <a:custGeom>
                  <a:rect b="b" l="l" r="r" t="t"/>
                  <a:pathLst>
                    <a:path extrusionOk="0" h="62496" w="60745">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25" name="Google Shape;2825;p11"/>
                <p:cNvSpPr/>
                <p:nvPr/>
              </p:nvSpPr>
              <p:spPr>
                <a:xfrm>
                  <a:off x="7285418" y="2101298"/>
                  <a:ext cx="60745" cy="62496"/>
                </a:xfrm>
                <a:custGeom>
                  <a:rect b="b" l="l" r="r" t="t"/>
                  <a:pathLst>
                    <a:path extrusionOk="0" h="62496" w="60745">
                      <a:moveTo>
                        <a:pt x="41936" y="2393"/>
                      </a:moveTo>
                      <a:cubicBezTo>
                        <a:pt x="4903" y="-12351"/>
                        <a:pt x="-18415" y="45256"/>
                        <a:pt x="18961" y="60000"/>
                      </a:cubicBezTo>
                      <a:cubicBezTo>
                        <a:pt x="55994" y="75088"/>
                        <a:pt x="78969" y="17481"/>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26" name="Google Shape;2826;p11"/>
                <p:cNvSpPr/>
                <p:nvPr/>
              </p:nvSpPr>
              <p:spPr>
                <a:xfrm>
                  <a:off x="7187005" y="2062207"/>
                  <a:ext cx="60897" cy="62394"/>
                </a:xfrm>
                <a:custGeom>
                  <a:rect b="b" l="l" r="r" t="t"/>
                  <a:pathLst>
                    <a:path extrusionOk="0" h="62394" w="60897">
                      <a:moveTo>
                        <a:pt x="41936" y="2393"/>
                      </a:moveTo>
                      <a:cubicBezTo>
                        <a:pt x="4902" y="-12351"/>
                        <a:pt x="-18415" y="45256"/>
                        <a:pt x="18961" y="60001"/>
                      </a:cubicBezTo>
                      <a:cubicBezTo>
                        <a:pt x="55995" y="74745"/>
                        <a:pt x="79312" y="17138"/>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27" name="Google Shape;2827;p11"/>
                <p:cNvSpPr/>
                <p:nvPr/>
              </p:nvSpPr>
              <p:spPr>
                <a:xfrm>
                  <a:off x="7437665" y="2088610"/>
                  <a:ext cx="60896" cy="62496"/>
                </a:xfrm>
                <a:custGeom>
                  <a:rect b="b" l="l" r="r" t="t"/>
                  <a:pathLst>
                    <a:path extrusionOk="0" h="62496" w="60896">
                      <a:moveTo>
                        <a:pt x="41936" y="2393"/>
                      </a:moveTo>
                      <a:cubicBezTo>
                        <a:pt x="4902" y="-12351"/>
                        <a:pt x="-18415" y="45256"/>
                        <a:pt x="18961" y="60000"/>
                      </a:cubicBezTo>
                      <a:cubicBezTo>
                        <a:pt x="55994" y="75088"/>
                        <a:pt x="79312" y="17481"/>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28" name="Google Shape;2828;p11"/>
                <p:cNvSpPr/>
                <p:nvPr/>
              </p:nvSpPr>
              <p:spPr>
                <a:xfrm>
                  <a:off x="7274788" y="2278234"/>
                  <a:ext cx="60896" cy="62394"/>
                </a:xfrm>
                <a:custGeom>
                  <a:rect b="b" l="l" r="r" t="t"/>
                  <a:pathLst>
                    <a:path extrusionOk="0" h="62394" w="60896">
                      <a:moveTo>
                        <a:pt x="41936" y="2393"/>
                      </a:moveTo>
                      <a:cubicBezTo>
                        <a:pt x="4902" y="-12351"/>
                        <a:pt x="-18415" y="45256"/>
                        <a:pt x="18961" y="60001"/>
                      </a:cubicBezTo>
                      <a:cubicBezTo>
                        <a:pt x="55994" y="74745"/>
                        <a:pt x="79312" y="17138"/>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29" name="Google Shape;2829;p11"/>
                <p:cNvSpPr/>
                <p:nvPr/>
              </p:nvSpPr>
              <p:spPr>
                <a:xfrm>
                  <a:off x="7345527" y="1695297"/>
                  <a:ext cx="71666" cy="376161"/>
                </a:xfrm>
                <a:custGeom>
                  <a:rect b="b" l="l" r="r" t="t"/>
                  <a:pathLst>
                    <a:path extrusionOk="0" h="376161" w="71666">
                      <a:moveTo>
                        <a:pt x="5144" y="376161"/>
                      </a:moveTo>
                      <a:lnTo>
                        <a:pt x="0" y="372389"/>
                      </a:lnTo>
                      <a:cubicBezTo>
                        <a:pt x="34976" y="323698"/>
                        <a:pt x="52463" y="264376"/>
                        <a:pt x="49721" y="204368"/>
                      </a:cubicBezTo>
                      <a:cubicBezTo>
                        <a:pt x="49034" y="187223"/>
                        <a:pt x="46292" y="169736"/>
                        <a:pt x="43891" y="152933"/>
                      </a:cubicBezTo>
                      <a:cubicBezTo>
                        <a:pt x="41491" y="135788"/>
                        <a:pt x="38747" y="117958"/>
                        <a:pt x="38062" y="100127"/>
                      </a:cubicBezTo>
                      <a:cubicBezTo>
                        <a:pt x="36690" y="70295"/>
                        <a:pt x="40805" y="28804"/>
                        <a:pt x="67208" y="0"/>
                      </a:cubicBezTo>
                      <a:lnTo>
                        <a:pt x="71666" y="4115"/>
                      </a:lnTo>
                      <a:cubicBezTo>
                        <a:pt x="46292" y="31547"/>
                        <a:pt x="42863" y="71323"/>
                        <a:pt x="43891" y="99784"/>
                      </a:cubicBezTo>
                      <a:cubicBezTo>
                        <a:pt x="44577" y="117272"/>
                        <a:pt x="47320" y="134760"/>
                        <a:pt x="49721" y="151905"/>
                      </a:cubicBezTo>
                      <a:cubicBezTo>
                        <a:pt x="52121" y="168707"/>
                        <a:pt x="54864" y="186538"/>
                        <a:pt x="55550" y="204026"/>
                      </a:cubicBezTo>
                      <a:cubicBezTo>
                        <a:pt x="58979" y="265405"/>
                        <a:pt x="40805" y="326441"/>
                        <a:pt x="5144" y="376161"/>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30" name="Google Shape;2830;p11"/>
                <p:cNvSpPr/>
                <p:nvPr/>
              </p:nvSpPr>
              <p:spPr>
                <a:xfrm>
                  <a:off x="7159232" y="1725815"/>
                  <a:ext cx="194182" cy="340156"/>
                </a:xfrm>
                <a:custGeom>
                  <a:rect b="b" l="l" r="r" t="t"/>
                  <a:pathLst>
                    <a:path extrusionOk="0" h="340156" w="194182">
                      <a:moveTo>
                        <a:pt x="194182" y="340157"/>
                      </a:moveTo>
                      <a:lnTo>
                        <a:pt x="183895" y="334671"/>
                      </a:lnTo>
                      <a:cubicBezTo>
                        <a:pt x="173265" y="328841"/>
                        <a:pt x="161950" y="323012"/>
                        <a:pt x="150977" y="317526"/>
                      </a:cubicBezTo>
                      <a:cubicBezTo>
                        <a:pt x="116687" y="300381"/>
                        <a:pt x="81368" y="282550"/>
                        <a:pt x="55994" y="255118"/>
                      </a:cubicBezTo>
                      <a:cubicBezTo>
                        <a:pt x="18617" y="214998"/>
                        <a:pt x="-1614" y="165964"/>
                        <a:pt x="101" y="120358"/>
                      </a:cubicBezTo>
                      <a:lnTo>
                        <a:pt x="6273" y="120701"/>
                      </a:lnTo>
                      <a:cubicBezTo>
                        <a:pt x="4559" y="164592"/>
                        <a:pt x="24104" y="211912"/>
                        <a:pt x="60451" y="251003"/>
                      </a:cubicBezTo>
                      <a:cubicBezTo>
                        <a:pt x="85140" y="277749"/>
                        <a:pt x="120116" y="295237"/>
                        <a:pt x="153720" y="312039"/>
                      </a:cubicBezTo>
                      <a:cubicBezTo>
                        <a:pt x="161264" y="315811"/>
                        <a:pt x="169151" y="319926"/>
                        <a:pt x="177037" y="323698"/>
                      </a:cubicBezTo>
                      <a:cubicBezTo>
                        <a:pt x="148919" y="276720"/>
                        <a:pt x="120459" y="228029"/>
                        <a:pt x="102285" y="175565"/>
                      </a:cubicBezTo>
                      <a:cubicBezTo>
                        <a:pt x="87197" y="131331"/>
                        <a:pt x="73481" y="65151"/>
                        <a:pt x="93713" y="0"/>
                      </a:cubicBezTo>
                      <a:lnTo>
                        <a:pt x="99542" y="1715"/>
                      </a:lnTo>
                      <a:cubicBezTo>
                        <a:pt x="79654" y="65151"/>
                        <a:pt x="93027" y="130302"/>
                        <a:pt x="108114" y="173508"/>
                      </a:cubicBezTo>
                      <a:cubicBezTo>
                        <a:pt x="127317" y="229400"/>
                        <a:pt x="158178" y="280492"/>
                        <a:pt x="188010" y="330213"/>
                      </a:cubicBezTo>
                      <a:lnTo>
                        <a:pt x="194182" y="340157"/>
                      </a:ln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31" name="Google Shape;2831;p11"/>
                <p:cNvSpPr/>
                <p:nvPr/>
              </p:nvSpPr>
              <p:spPr>
                <a:xfrm>
                  <a:off x="7323924" y="1946643"/>
                  <a:ext cx="30533" cy="122415"/>
                </a:xfrm>
                <a:custGeom>
                  <a:rect b="b" l="l" r="r" t="t"/>
                  <a:pathLst>
                    <a:path extrusionOk="0" h="122415" w="30533">
                      <a:moveTo>
                        <a:pt x="19546" y="120701"/>
                      </a:moveTo>
                      <a:cubicBezTo>
                        <a:pt x="30518" y="81267"/>
                        <a:pt x="22975" y="37376"/>
                        <a:pt x="0" y="3429"/>
                      </a:cubicBezTo>
                      <a:lnTo>
                        <a:pt x="5144" y="0"/>
                      </a:lnTo>
                      <a:cubicBezTo>
                        <a:pt x="29147" y="35319"/>
                        <a:pt x="36691" y="81267"/>
                        <a:pt x="25375" y="122415"/>
                      </a:cubicBezTo>
                      <a:lnTo>
                        <a:pt x="19546" y="120701"/>
                      </a:ln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32" name="Google Shape;2832;p11"/>
                <p:cNvSpPr/>
                <p:nvPr/>
              </p:nvSpPr>
              <p:spPr>
                <a:xfrm>
                  <a:off x="7339012" y="1915096"/>
                  <a:ext cx="192024" cy="210540"/>
                </a:xfrm>
                <a:custGeom>
                  <a:rect b="b" l="l" r="r" t="t"/>
                  <a:pathLst>
                    <a:path extrusionOk="0" h="210540" w="192024">
                      <a:moveTo>
                        <a:pt x="48349" y="196825"/>
                      </a:moveTo>
                      <a:cubicBezTo>
                        <a:pt x="40805" y="193739"/>
                        <a:pt x="33261" y="190310"/>
                        <a:pt x="26060" y="186195"/>
                      </a:cubicBezTo>
                      <a:cubicBezTo>
                        <a:pt x="12002" y="178308"/>
                        <a:pt x="5829" y="160820"/>
                        <a:pt x="1029" y="148133"/>
                      </a:cubicBezTo>
                      <a:lnTo>
                        <a:pt x="0" y="145047"/>
                      </a:lnTo>
                      <a:lnTo>
                        <a:pt x="3086" y="144018"/>
                      </a:lnTo>
                      <a:cubicBezTo>
                        <a:pt x="78181" y="119672"/>
                        <a:pt x="145390" y="67208"/>
                        <a:pt x="186881" y="0"/>
                      </a:cubicBezTo>
                      <a:lnTo>
                        <a:pt x="192024" y="3429"/>
                      </a:lnTo>
                      <a:cubicBezTo>
                        <a:pt x="150190" y="70980"/>
                        <a:pt x="83325" y="123787"/>
                        <a:pt x="7887" y="149162"/>
                      </a:cubicBezTo>
                      <a:cubicBezTo>
                        <a:pt x="12002" y="160477"/>
                        <a:pt x="17831" y="174536"/>
                        <a:pt x="28804" y="181051"/>
                      </a:cubicBezTo>
                      <a:cubicBezTo>
                        <a:pt x="55207" y="195796"/>
                        <a:pt x="85039" y="204026"/>
                        <a:pt x="114872" y="204368"/>
                      </a:cubicBezTo>
                      <a:lnTo>
                        <a:pt x="114872" y="210541"/>
                      </a:lnTo>
                      <a:cubicBezTo>
                        <a:pt x="92240" y="209855"/>
                        <a:pt x="69609" y="205397"/>
                        <a:pt x="48349" y="196825"/>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33" name="Google Shape;2833;p11"/>
                <p:cNvSpPr/>
                <p:nvPr/>
              </p:nvSpPr>
              <p:spPr>
                <a:xfrm>
                  <a:off x="7210767" y="2052942"/>
                  <a:ext cx="135102" cy="53835"/>
                </a:xfrm>
                <a:custGeom>
                  <a:rect b="b" l="l" r="r" t="t"/>
                  <a:pathLst>
                    <a:path extrusionOk="0" h="53835" w="135102">
                      <a:moveTo>
                        <a:pt x="3772" y="53835"/>
                      </a:moveTo>
                      <a:lnTo>
                        <a:pt x="0" y="49035"/>
                      </a:lnTo>
                      <a:cubicBezTo>
                        <a:pt x="38062" y="18516"/>
                        <a:pt x="86068" y="1029"/>
                        <a:pt x="135103" y="0"/>
                      </a:cubicBezTo>
                      <a:lnTo>
                        <a:pt x="135103" y="6172"/>
                      </a:lnTo>
                      <a:cubicBezTo>
                        <a:pt x="87440" y="7201"/>
                        <a:pt x="40805" y="24346"/>
                        <a:pt x="3772" y="53835"/>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34" name="Google Shape;2834;p11"/>
                <p:cNvSpPr/>
                <p:nvPr/>
              </p:nvSpPr>
              <p:spPr>
                <a:xfrm>
                  <a:off x="7305408" y="2049170"/>
                  <a:ext cx="53492" cy="104241"/>
                </a:xfrm>
                <a:custGeom>
                  <a:rect b="b" l="l" r="r" t="t"/>
                  <a:pathLst>
                    <a:path extrusionOk="0" h="104241" w="53492">
                      <a:moveTo>
                        <a:pt x="0" y="102870"/>
                      </a:moveTo>
                      <a:cubicBezTo>
                        <a:pt x="10287" y="66180"/>
                        <a:pt x="26404" y="31547"/>
                        <a:pt x="48349" y="0"/>
                      </a:cubicBezTo>
                      <a:lnTo>
                        <a:pt x="53493" y="3429"/>
                      </a:lnTo>
                      <a:cubicBezTo>
                        <a:pt x="32233" y="34290"/>
                        <a:pt x="16117" y="68237"/>
                        <a:pt x="6172" y="104242"/>
                      </a:cubicBezTo>
                      <a:lnTo>
                        <a:pt x="0" y="102870"/>
                      </a:ln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35" name="Google Shape;2835;p11"/>
                <p:cNvSpPr/>
                <p:nvPr/>
              </p:nvSpPr>
              <p:spPr>
                <a:xfrm>
                  <a:off x="7295464" y="2056028"/>
                  <a:ext cx="78777" cy="255460"/>
                </a:xfrm>
                <a:custGeom>
                  <a:rect b="b" l="l" r="r" t="t"/>
                  <a:pathLst>
                    <a:path extrusionOk="0" h="255460" w="78777">
                      <a:moveTo>
                        <a:pt x="5144" y="255461"/>
                      </a:moveTo>
                      <a:lnTo>
                        <a:pt x="0" y="252032"/>
                      </a:lnTo>
                      <a:cubicBezTo>
                        <a:pt x="23660" y="214313"/>
                        <a:pt x="48349" y="175565"/>
                        <a:pt x="62065" y="132702"/>
                      </a:cubicBezTo>
                      <a:cubicBezTo>
                        <a:pt x="77495" y="85039"/>
                        <a:pt x="76124" y="38748"/>
                        <a:pt x="58293" y="2743"/>
                      </a:cubicBezTo>
                      <a:lnTo>
                        <a:pt x="63779" y="0"/>
                      </a:lnTo>
                      <a:cubicBezTo>
                        <a:pt x="82296" y="37719"/>
                        <a:pt x="83667" y="85382"/>
                        <a:pt x="67894" y="134760"/>
                      </a:cubicBezTo>
                      <a:cubicBezTo>
                        <a:pt x="53835" y="178308"/>
                        <a:pt x="29147" y="217399"/>
                        <a:pt x="5144" y="255461"/>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2836" name="Google Shape;2836;p11"/>
            <p:cNvGrpSpPr/>
            <p:nvPr/>
          </p:nvGrpSpPr>
          <p:grpSpPr>
            <a:xfrm rot="10800000">
              <a:off x="4115309" y="432127"/>
              <a:ext cx="789703" cy="1068337"/>
              <a:chOff x="4759028" y="5488457"/>
              <a:chExt cx="789703" cy="1068337"/>
            </a:xfrm>
          </p:grpSpPr>
          <p:sp>
            <p:nvSpPr>
              <p:cNvPr id="2837" name="Google Shape;2837;p11"/>
              <p:cNvSpPr/>
              <p:nvPr/>
            </p:nvSpPr>
            <p:spPr>
              <a:xfrm>
                <a:off x="4817566" y="6254838"/>
                <a:ext cx="147206" cy="301956"/>
              </a:xfrm>
              <a:custGeom>
                <a:rect b="b" l="l" r="r" t="t"/>
                <a:pathLst>
                  <a:path extrusionOk="0" h="301956" w="147206">
                    <a:moveTo>
                      <a:pt x="139663" y="12002"/>
                    </a:moveTo>
                    <a:cubicBezTo>
                      <a:pt x="149264" y="88811"/>
                      <a:pt x="138977" y="167678"/>
                      <a:pt x="110173" y="239687"/>
                    </a:cubicBezTo>
                    <a:cubicBezTo>
                      <a:pt x="96800" y="273634"/>
                      <a:pt x="66282" y="311696"/>
                      <a:pt x="31649" y="299695"/>
                    </a:cubicBezTo>
                    <a:cubicBezTo>
                      <a:pt x="12447" y="293180"/>
                      <a:pt x="1131" y="272263"/>
                      <a:pt x="103" y="252374"/>
                    </a:cubicBezTo>
                    <a:cubicBezTo>
                      <a:pt x="-926" y="232144"/>
                      <a:pt x="5932" y="212598"/>
                      <a:pt x="14161" y="194081"/>
                    </a:cubicBezTo>
                    <a:cubicBezTo>
                      <a:pt x="45365" y="121387"/>
                      <a:pt x="90628" y="55207"/>
                      <a:pt x="147206" y="0"/>
                    </a:cubicBezTo>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38" name="Google Shape;2838;p11"/>
              <p:cNvSpPr/>
              <p:nvPr/>
            </p:nvSpPr>
            <p:spPr>
              <a:xfrm>
                <a:off x="4907165" y="5488457"/>
                <a:ext cx="641566" cy="903884"/>
              </a:xfrm>
              <a:custGeom>
                <a:rect b="b" l="l" r="r" t="t"/>
                <a:pathLst>
                  <a:path extrusionOk="0" h="903884" w="641566">
                    <a:moveTo>
                      <a:pt x="634022" y="0"/>
                    </a:moveTo>
                    <a:cubicBezTo>
                      <a:pt x="507835" y="125845"/>
                      <a:pt x="389877" y="260261"/>
                      <a:pt x="284607" y="404279"/>
                    </a:cubicBezTo>
                    <a:cubicBezTo>
                      <a:pt x="171793" y="559270"/>
                      <a:pt x="74067" y="726262"/>
                      <a:pt x="0" y="903199"/>
                    </a:cubicBezTo>
                    <a:lnTo>
                      <a:pt x="1715" y="903884"/>
                    </a:lnTo>
                    <a:cubicBezTo>
                      <a:pt x="77838" y="727977"/>
                      <a:pt x="177279" y="562699"/>
                      <a:pt x="291465" y="409423"/>
                    </a:cubicBezTo>
                    <a:cubicBezTo>
                      <a:pt x="397078" y="267462"/>
                      <a:pt x="515379" y="135103"/>
                      <a:pt x="641566" y="11316"/>
                    </a:cubicBezTo>
                    <a:cubicBezTo>
                      <a:pt x="638823" y="7544"/>
                      <a:pt x="636423" y="4115"/>
                      <a:pt x="634022" y="0"/>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39" name="Google Shape;2839;p11"/>
              <p:cNvSpPr/>
              <p:nvPr/>
            </p:nvSpPr>
            <p:spPr>
              <a:xfrm>
                <a:off x="5052132" y="6071044"/>
                <a:ext cx="141017" cy="324269"/>
              </a:xfrm>
              <a:custGeom>
                <a:rect b="b" l="l" r="r" t="t"/>
                <a:pathLst>
                  <a:path extrusionOk="0" h="324269" w="141017">
                    <a:moveTo>
                      <a:pt x="118723" y="0"/>
                    </a:moveTo>
                    <a:cubicBezTo>
                      <a:pt x="143412" y="74409"/>
                      <a:pt x="147870" y="155677"/>
                      <a:pt x="130725" y="232486"/>
                    </a:cubicBezTo>
                    <a:cubicBezTo>
                      <a:pt x="124209" y="261976"/>
                      <a:pt x="113237" y="292837"/>
                      <a:pt x="89234" y="311353"/>
                    </a:cubicBezTo>
                    <a:cubicBezTo>
                      <a:pt x="65231" y="329870"/>
                      <a:pt x="24768" y="329527"/>
                      <a:pt x="8995" y="303467"/>
                    </a:cubicBezTo>
                    <a:cubicBezTo>
                      <a:pt x="-11922" y="269519"/>
                      <a:pt x="7623" y="217399"/>
                      <a:pt x="27169" y="182766"/>
                    </a:cubicBezTo>
                    <a:cubicBezTo>
                      <a:pt x="49800" y="142989"/>
                      <a:pt x="72089" y="103213"/>
                      <a:pt x="94720" y="63094"/>
                    </a:cubicBezTo>
                    <a:cubicBezTo>
                      <a:pt x="108436" y="39091"/>
                      <a:pt x="127296" y="26060"/>
                      <a:pt x="118723"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40" name="Google Shape;2840;p11"/>
              <p:cNvSpPr/>
              <p:nvPr/>
            </p:nvSpPr>
            <p:spPr>
              <a:xfrm>
                <a:off x="5123878" y="5888964"/>
                <a:ext cx="74066" cy="419023"/>
              </a:xfrm>
              <a:custGeom>
                <a:rect b="b" l="l" r="r" t="t"/>
                <a:pathLst>
                  <a:path extrusionOk="0" h="419023" w="74066">
                    <a:moveTo>
                      <a:pt x="74066" y="1715"/>
                    </a:moveTo>
                    <a:cubicBezTo>
                      <a:pt x="70637" y="19202"/>
                      <a:pt x="69266" y="36690"/>
                      <a:pt x="68923" y="54178"/>
                    </a:cubicBezTo>
                    <a:cubicBezTo>
                      <a:pt x="68237" y="71666"/>
                      <a:pt x="68580" y="89154"/>
                      <a:pt x="68237" y="106985"/>
                    </a:cubicBezTo>
                    <a:cubicBezTo>
                      <a:pt x="67551" y="124816"/>
                      <a:pt x="66180" y="142646"/>
                      <a:pt x="64122" y="160477"/>
                    </a:cubicBezTo>
                    <a:cubicBezTo>
                      <a:pt x="61722" y="178308"/>
                      <a:pt x="58979" y="195796"/>
                      <a:pt x="55893" y="213284"/>
                    </a:cubicBezTo>
                    <a:cubicBezTo>
                      <a:pt x="53150" y="230771"/>
                      <a:pt x="49721" y="248260"/>
                      <a:pt x="45949" y="265748"/>
                    </a:cubicBezTo>
                    <a:cubicBezTo>
                      <a:pt x="42177" y="283235"/>
                      <a:pt x="38062" y="300380"/>
                      <a:pt x="33604" y="317525"/>
                    </a:cubicBezTo>
                    <a:cubicBezTo>
                      <a:pt x="31547" y="326098"/>
                      <a:pt x="28804" y="334670"/>
                      <a:pt x="26403" y="343243"/>
                    </a:cubicBezTo>
                    <a:cubicBezTo>
                      <a:pt x="24003" y="351815"/>
                      <a:pt x="21603" y="360388"/>
                      <a:pt x="18860" y="368618"/>
                    </a:cubicBezTo>
                    <a:cubicBezTo>
                      <a:pt x="13716" y="385763"/>
                      <a:pt x="7887" y="402565"/>
                      <a:pt x="1715" y="419024"/>
                    </a:cubicBezTo>
                    <a:lnTo>
                      <a:pt x="0" y="418338"/>
                    </a:lnTo>
                    <a:cubicBezTo>
                      <a:pt x="9601" y="384048"/>
                      <a:pt x="18174" y="349758"/>
                      <a:pt x="25032" y="315125"/>
                    </a:cubicBezTo>
                    <a:cubicBezTo>
                      <a:pt x="28461" y="297980"/>
                      <a:pt x="31547" y="280492"/>
                      <a:pt x="34633" y="263004"/>
                    </a:cubicBezTo>
                    <a:cubicBezTo>
                      <a:pt x="37376" y="245516"/>
                      <a:pt x="40119" y="228029"/>
                      <a:pt x="42177" y="210541"/>
                    </a:cubicBezTo>
                    <a:cubicBezTo>
                      <a:pt x="43205" y="201625"/>
                      <a:pt x="43891" y="193052"/>
                      <a:pt x="44920" y="184137"/>
                    </a:cubicBezTo>
                    <a:cubicBezTo>
                      <a:pt x="45606" y="175222"/>
                      <a:pt x="46292" y="166649"/>
                      <a:pt x="46977" y="157734"/>
                    </a:cubicBezTo>
                    <a:lnTo>
                      <a:pt x="49035" y="131330"/>
                    </a:lnTo>
                    <a:lnTo>
                      <a:pt x="51092" y="104927"/>
                    </a:lnTo>
                    <a:cubicBezTo>
                      <a:pt x="52464" y="87440"/>
                      <a:pt x="53835" y="69608"/>
                      <a:pt x="56921" y="51778"/>
                    </a:cubicBezTo>
                    <a:cubicBezTo>
                      <a:pt x="59665" y="33947"/>
                      <a:pt x="64465" y="16116"/>
                      <a:pt x="72352" y="0"/>
                    </a:cubicBezTo>
                    <a:lnTo>
                      <a:pt x="74066" y="1715"/>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41" name="Google Shape;2841;p11"/>
              <p:cNvSpPr/>
              <p:nvPr/>
            </p:nvSpPr>
            <p:spPr>
              <a:xfrm>
                <a:off x="4759028" y="5844416"/>
                <a:ext cx="258550" cy="188917"/>
              </a:xfrm>
              <a:custGeom>
                <a:rect b="b" l="l" r="r" t="t"/>
                <a:pathLst>
                  <a:path extrusionOk="0" h="188917" w="258550">
                    <a:moveTo>
                      <a:pt x="185170" y="110384"/>
                    </a:moveTo>
                    <a:cubicBezTo>
                      <a:pt x="150537" y="150847"/>
                      <a:pt x="105274" y="189594"/>
                      <a:pt x="51782" y="188909"/>
                    </a:cubicBezTo>
                    <a:cubicBezTo>
                      <a:pt x="38066" y="188566"/>
                      <a:pt x="23664" y="185480"/>
                      <a:pt x="13720" y="176222"/>
                    </a:cubicBezTo>
                    <a:cubicBezTo>
                      <a:pt x="-682" y="163191"/>
                      <a:pt x="-3082" y="140560"/>
                      <a:pt x="3433" y="122386"/>
                    </a:cubicBezTo>
                    <a:cubicBezTo>
                      <a:pt x="9948" y="104213"/>
                      <a:pt x="23664" y="89468"/>
                      <a:pt x="38409" y="76781"/>
                    </a:cubicBezTo>
                    <a:cubicBezTo>
                      <a:pt x="85386" y="35975"/>
                      <a:pt x="201629" y="-30890"/>
                      <a:pt x="258551" y="16087"/>
                    </a:cubicBezTo>
                    <a:cubicBezTo>
                      <a:pt x="242091" y="48662"/>
                      <a:pt x="210545" y="80552"/>
                      <a:pt x="185170" y="110384"/>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42" name="Google Shape;2842;p11"/>
              <p:cNvSpPr/>
              <p:nvPr/>
            </p:nvSpPr>
            <p:spPr>
              <a:xfrm>
                <a:off x="4928768" y="5760034"/>
                <a:ext cx="372046" cy="164248"/>
              </a:xfrm>
              <a:custGeom>
                <a:rect b="b" l="l" r="r" t="t"/>
                <a:pathLst>
                  <a:path extrusionOk="0" h="164248" w="372046">
                    <a:moveTo>
                      <a:pt x="372047" y="1371"/>
                    </a:moveTo>
                    <a:cubicBezTo>
                      <a:pt x="365874" y="7544"/>
                      <a:pt x="359702" y="13716"/>
                      <a:pt x="352844" y="19202"/>
                    </a:cubicBezTo>
                    <a:cubicBezTo>
                      <a:pt x="345986" y="24689"/>
                      <a:pt x="339128" y="30175"/>
                      <a:pt x="331584" y="34976"/>
                    </a:cubicBezTo>
                    <a:cubicBezTo>
                      <a:pt x="316840" y="44920"/>
                      <a:pt x="301409" y="53150"/>
                      <a:pt x="285293" y="60350"/>
                    </a:cubicBezTo>
                    <a:cubicBezTo>
                      <a:pt x="269177" y="67208"/>
                      <a:pt x="252032" y="72695"/>
                      <a:pt x="234887" y="76124"/>
                    </a:cubicBezTo>
                    <a:cubicBezTo>
                      <a:pt x="226314" y="77838"/>
                      <a:pt x="217742" y="79553"/>
                      <a:pt x="209169" y="80924"/>
                    </a:cubicBezTo>
                    <a:cubicBezTo>
                      <a:pt x="200597" y="82296"/>
                      <a:pt x="192024" y="83667"/>
                      <a:pt x="183452" y="85039"/>
                    </a:cubicBezTo>
                    <a:cubicBezTo>
                      <a:pt x="166307" y="87782"/>
                      <a:pt x="149505" y="90182"/>
                      <a:pt x="132702" y="93611"/>
                    </a:cubicBezTo>
                    <a:cubicBezTo>
                      <a:pt x="115900" y="96698"/>
                      <a:pt x="99441" y="100812"/>
                      <a:pt x="83325" y="106642"/>
                    </a:cubicBezTo>
                    <a:cubicBezTo>
                      <a:pt x="75438" y="109385"/>
                      <a:pt x="67551" y="112814"/>
                      <a:pt x="60008" y="116586"/>
                    </a:cubicBezTo>
                    <a:cubicBezTo>
                      <a:pt x="52464" y="120358"/>
                      <a:pt x="44920" y="124472"/>
                      <a:pt x="38062" y="129273"/>
                    </a:cubicBezTo>
                    <a:cubicBezTo>
                      <a:pt x="31204" y="134074"/>
                      <a:pt x="24346" y="139217"/>
                      <a:pt x="18174" y="145046"/>
                    </a:cubicBezTo>
                    <a:cubicBezTo>
                      <a:pt x="12002" y="150876"/>
                      <a:pt x="6515" y="157391"/>
                      <a:pt x="1372" y="164249"/>
                    </a:cubicBezTo>
                    <a:lnTo>
                      <a:pt x="0" y="163220"/>
                    </a:lnTo>
                    <a:cubicBezTo>
                      <a:pt x="4458" y="155676"/>
                      <a:pt x="9944" y="148818"/>
                      <a:pt x="15774" y="142304"/>
                    </a:cubicBezTo>
                    <a:cubicBezTo>
                      <a:pt x="21603" y="135788"/>
                      <a:pt x="28461" y="129959"/>
                      <a:pt x="35319" y="124815"/>
                    </a:cubicBezTo>
                    <a:cubicBezTo>
                      <a:pt x="42177" y="119329"/>
                      <a:pt x="49721" y="114872"/>
                      <a:pt x="57264" y="110414"/>
                    </a:cubicBezTo>
                    <a:cubicBezTo>
                      <a:pt x="64808" y="105956"/>
                      <a:pt x="72695" y="102184"/>
                      <a:pt x="80925" y="98755"/>
                    </a:cubicBezTo>
                    <a:cubicBezTo>
                      <a:pt x="89154" y="95326"/>
                      <a:pt x="97384" y="92240"/>
                      <a:pt x="105613" y="89497"/>
                    </a:cubicBezTo>
                    <a:cubicBezTo>
                      <a:pt x="113843" y="86753"/>
                      <a:pt x="122415" y="84353"/>
                      <a:pt x="130988" y="82296"/>
                    </a:cubicBezTo>
                    <a:cubicBezTo>
                      <a:pt x="147790" y="78181"/>
                      <a:pt x="164935" y="74752"/>
                      <a:pt x="181737" y="71323"/>
                    </a:cubicBezTo>
                    <a:cubicBezTo>
                      <a:pt x="198539" y="67894"/>
                      <a:pt x="215341" y="64122"/>
                      <a:pt x="231801" y="59664"/>
                    </a:cubicBezTo>
                    <a:cubicBezTo>
                      <a:pt x="248260" y="55207"/>
                      <a:pt x="264033" y="50063"/>
                      <a:pt x="279807" y="44234"/>
                    </a:cubicBezTo>
                    <a:cubicBezTo>
                      <a:pt x="295580" y="38405"/>
                      <a:pt x="311353" y="31889"/>
                      <a:pt x="326441" y="24346"/>
                    </a:cubicBezTo>
                    <a:cubicBezTo>
                      <a:pt x="333985" y="20574"/>
                      <a:pt x="341529" y="16802"/>
                      <a:pt x="349072" y="12687"/>
                    </a:cubicBezTo>
                    <a:cubicBezTo>
                      <a:pt x="356616" y="8573"/>
                      <a:pt x="364160" y="4115"/>
                      <a:pt x="371704" y="0"/>
                    </a:cubicBezTo>
                    <a:lnTo>
                      <a:pt x="372047" y="1371"/>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843" name="Google Shape;2843;p11"/>
            <p:cNvGrpSpPr/>
            <p:nvPr/>
          </p:nvGrpSpPr>
          <p:grpSpPr>
            <a:xfrm rot="10800000">
              <a:off x="4837799" y="1842913"/>
              <a:ext cx="1711071" cy="528189"/>
              <a:chOff x="3115170" y="4617819"/>
              <a:chExt cx="1711071" cy="528189"/>
            </a:xfrm>
          </p:grpSpPr>
          <p:sp>
            <p:nvSpPr>
              <p:cNvPr id="2844" name="Google Shape;2844;p11"/>
              <p:cNvSpPr/>
              <p:nvPr/>
            </p:nvSpPr>
            <p:spPr>
              <a:xfrm>
                <a:off x="3115170" y="4617819"/>
                <a:ext cx="1711071" cy="528189"/>
              </a:xfrm>
              <a:custGeom>
                <a:rect b="b" l="l" r="r" t="t"/>
                <a:pathLst>
                  <a:path extrusionOk="0" h="528189" w="1711071">
                    <a:moveTo>
                      <a:pt x="1711071" y="124145"/>
                    </a:moveTo>
                    <a:cubicBezTo>
                      <a:pt x="1507046" y="314112"/>
                      <a:pt x="1190549" y="462587"/>
                      <a:pt x="887082" y="507850"/>
                    </a:cubicBezTo>
                    <a:cubicBezTo>
                      <a:pt x="583616" y="552770"/>
                      <a:pt x="246545" y="525681"/>
                      <a:pt x="0" y="402580"/>
                    </a:cubicBezTo>
                    <a:cubicBezTo>
                      <a:pt x="163220" y="286336"/>
                      <a:pt x="341871" y="168379"/>
                      <a:pt x="537667" y="92255"/>
                    </a:cubicBezTo>
                    <a:cubicBezTo>
                      <a:pt x="848335" y="-29132"/>
                      <a:pt x="1220038" y="-30846"/>
                      <a:pt x="1506017" y="87798"/>
                    </a:cubicBezTo>
                    <a:cubicBezTo>
                      <a:pt x="1569796" y="113858"/>
                      <a:pt x="1639405" y="111457"/>
                      <a:pt x="1711071" y="124145"/>
                    </a:cubicBezTo>
                    <a:close/>
                  </a:path>
                </a:pathLst>
              </a:custGeom>
              <a:solidFill>
                <a:srgbClr val="7D8C6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45" name="Google Shape;2845;p11"/>
              <p:cNvSpPr/>
              <p:nvPr/>
            </p:nvSpPr>
            <p:spPr>
              <a:xfrm>
                <a:off x="3116199" y="4740592"/>
                <a:ext cx="1710042" cy="280835"/>
              </a:xfrm>
              <a:custGeom>
                <a:rect b="b" l="l" r="r" t="t"/>
                <a:pathLst>
                  <a:path extrusionOk="0" h="280835" w="1710042">
                    <a:moveTo>
                      <a:pt x="1710042" y="2057"/>
                    </a:moveTo>
                    <a:cubicBezTo>
                      <a:pt x="1675067" y="10630"/>
                      <a:pt x="1639748" y="18860"/>
                      <a:pt x="1604772" y="27089"/>
                    </a:cubicBezTo>
                    <a:cubicBezTo>
                      <a:pt x="1569453" y="34976"/>
                      <a:pt x="1534135" y="42863"/>
                      <a:pt x="1498816" y="50406"/>
                    </a:cubicBezTo>
                    <a:cubicBezTo>
                      <a:pt x="1463497" y="57950"/>
                      <a:pt x="1428179" y="65151"/>
                      <a:pt x="1392517" y="72352"/>
                    </a:cubicBezTo>
                    <a:lnTo>
                      <a:pt x="1286218" y="92926"/>
                    </a:lnTo>
                    <a:cubicBezTo>
                      <a:pt x="1250556" y="99441"/>
                      <a:pt x="1215238" y="105956"/>
                      <a:pt x="1179576" y="112471"/>
                    </a:cubicBezTo>
                    <a:lnTo>
                      <a:pt x="1072591" y="130302"/>
                    </a:lnTo>
                    <a:lnTo>
                      <a:pt x="965606" y="147104"/>
                    </a:lnTo>
                    <a:lnTo>
                      <a:pt x="858622" y="163563"/>
                    </a:lnTo>
                    <a:cubicBezTo>
                      <a:pt x="715632" y="185166"/>
                      <a:pt x="572643" y="205740"/>
                      <a:pt x="429654" y="225285"/>
                    </a:cubicBezTo>
                    <a:cubicBezTo>
                      <a:pt x="286664" y="244488"/>
                      <a:pt x="143332" y="262661"/>
                      <a:pt x="0" y="280835"/>
                    </a:cubicBezTo>
                    <a:lnTo>
                      <a:pt x="0" y="279121"/>
                    </a:lnTo>
                    <a:cubicBezTo>
                      <a:pt x="142989" y="259232"/>
                      <a:pt x="285979" y="238658"/>
                      <a:pt x="428968" y="217399"/>
                    </a:cubicBezTo>
                    <a:cubicBezTo>
                      <a:pt x="571957" y="196482"/>
                      <a:pt x="714604" y="174536"/>
                      <a:pt x="856907" y="151219"/>
                    </a:cubicBezTo>
                    <a:lnTo>
                      <a:pt x="963549" y="133388"/>
                    </a:lnTo>
                    <a:lnTo>
                      <a:pt x="1070191" y="114872"/>
                    </a:lnTo>
                    <a:lnTo>
                      <a:pt x="1176833" y="96012"/>
                    </a:lnTo>
                    <a:cubicBezTo>
                      <a:pt x="1212494" y="89497"/>
                      <a:pt x="1247813" y="83325"/>
                      <a:pt x="1283475" y="77153"/>
                    </a:cubicBezTo>
                    <a:lnTo>
                      <a:pt x="1390117" y="58293"/>
                    </a:lnTo>
                    <a:cubicBezTo>
                      <a:pt x="1425778" y="51778"/>
                      <a:pt x="1461097" y="45263"/>
                      <a:pt x="1496759" y="39091"/>
                    </a:cubicBezTo>
                    <a:lnTo>
                      <a:pt x="1709699" y="0"/>
                    </a:lnTo>
                    <a:lnTo>
                      <a:pt x="1710042" y="2057"/>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846" name="Google Shape;2846;p11"/>
            <p:cNvGrpSpPr/>
            <p:nvPr/>
          </p:nvGrpSpPr>
          <p:grpSpPr>
            <a:xfrm rot="10800000">
              <a:off x="4620744" y="1605734"/>
              <a:ext cx="2093747" cy="1826286"/>
              <a:chOff x="2949549" y="3556901"/>
              <a:chExt cx="2093747" cy="1826286"/>
            </a:xfrm>
          </p:grpSpPr>
          <p:sp>
            <p:nvSpPr>
              <p:cNvPr id="2847" name="Google Shape;2847;p11"/>
              <p:cNvSpPr/>
              <p:nvPr/>
            </p:nvSpPr>
            <p:spPr>
              <a:xfrm>
                <a:off x="3641406" y="3556901"/>
                <a:ext cx="224634" cy="720432"/>
              </a:xfrm>
              <a:custGeom>
                <a:rect b="b" l="l" r="r" t="t"/>
                <a:pathLst>
                  <a:path extrusionOk="0" h="720432" w="224634">
                    <a:moveTo>
                      <a:pt x="35091" y="0"/>
                    </a:moveTo>
                    <a:cubicBezTo>
                      <a:pt x="121159" y="23317"/>
                      <a:pt x="182881" y="103213"/>
                      <a:pt x="207570" y="188938"/>
                    </a:cubicBezTo>
                    <a:cubicBezTo>
                      <a:pt x="232259" y="274663"/>
                      <a:pt x="225744" y="365874"/>
                      <a:pt x="215457" y="454343"/>
                    </a:cubicBezTo>
                    <a:cubicBezTo>
                      <a:pt x="205170" y="542810"/>
                      <a:pt x="190768" y="631964"/>
                      <a:pt x="200369" y="720433"/>
                    </a:cubicBezTo>
                    <a:cubicBezTo>
                      <a:pt x="132818" y="619620"/>
                      <a:pt x="75554" y="518807"/>
                      <a:pt x="35434" y="404279"/>
                    </a:cubicBezTo>
                    <a:cubicBezTo>
                      <a:pt x="-14629" y="261290"/>
                      <a:pt x="-8800" y="144704"/>
                      <a:pt x="35091" y="0"/>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48" name="Google Shape;2848;p11"/>
              <p:cNvSpPr/>
              <p:nvPr/>
            </p:nvSpPr>
            <p:spPr>
              <a:xfrm>
                <a:off x="3314052" y="4154919"/>
                <a:ext cx="1729244" cy="1228268"/>
              </a:xfrm>
              <a:custGeom>
                <a:rect b="b" l="l" r="r" t="t"/>
                <a:pathLst>
                  <a:path extrusionOk="0" h="1228268" w="1729244">
                    <a:moveTo>
                      <a:pt x="1720672" y="1228268"/>
                    </a:moveTo>
                    <a:cubicBezTo>
                      <a:pt x="1326337" y="626136"/>
                      <a:pt x="698830" y="181737"/>
                      <a:pt x="0" y="9944"/>
                    </a:cubicBezTo>
                    <a:lnTo>
                      <a:pt x="2400" y="0"/>
                    </a:lnTo>
                    <a:cubicBezTo>
                      <a:pt x="703974" y="172822"/>
                      <a:pt x="1333195" y="618249"/>
                      <a:pt x="1729245" y="1222782"/>
                    </a:cubicBezTo>
                    <a:lnTo>
                      <a:pt x="1720672" y="1228268"/>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49" name="Google Shape;2849;p11"/>
              <p:cNvSpPr/>
              <p:nvPr/>
            </p:nvSpPr>
            <p:spPr>
              <a:xfrm>
                <a:off x="3811257" y="4184408"/>
                <a:ext cx="143675" cy="224256"/>
              </a:xfrm>
              <a:custGeom>
                <a:rect b="b" l="l" r="r" t="t"/>
                <a:pathLst>
                  <a:path extrusionOk="0" h="224256" w="143675">
                    <a:moveTo>
                      <a:pt x="137846" y="224256"/>
                    </a:moveTo>
                    <a:cubicBezTo>
                      <a:pt x="61379" y="174879"/>
                      <a:pt x="9601" y="91554"/>
                      <a:pt x="0" y="1028"/>
                    </a:cubicBezTo>
                    <a:lnTo>
                      <a:pt x="10287" y="0"/>
                    </a:lnTo>
                    <a:cubicBezTo>
                      <a:pt x="19888" y="87440"/>
                      <a:pt x="69609" y="168364"/>
                      <a:pt x="143675" y="216027"/>
                    </a:cubicBezTo>
                    <a:lnTo>
                      <a:pt x="137846" y="224256"/>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50" name="Google Shape;2850;p11"/>
              <p:cNvSpPr/>
              <p:nvPr/>
            </p:nvSpPr>
            <p:spPr>
              <a:xfrm>
                <a:off x="3708387" y="4408816"/>
                <a:ext cx="282206" cy="66028"/>
              </a:xfrm>
              <a:custGeom>
                <a:rect b="b" l="l" r="r" t="t"/>
                <a:pathLst>
                  <a:path extrusionOk="0" h="66028" w="282206">
                    <a:moveTo>
                      <a:pt x="280492" y="15965"/>
                    </a:moveTo>
                    <a:cubicBezTo>
                      <a:pt x="187223" y="191"/>
                      <a:pt x="86754" y="18365"/>
                      <a:pt x="5144" y="66028"/>
                    </a:cubicBezTo>
                    <a:lnTo>
                      <a:pt x="0" y="57113"/>
                    </a:lnTo>
                    <a:cubicBezTo>
                      <a:pt x="83668" y="8078"/>
                      <a:pt x="186538" y="-10439"/>
                      <a:pt x="282207" y="5678"/>
                    </a:cubicBezTo>
                    <a:lnTo>
                      <a:pt x="280492" y="15965"/>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51" name="Google Shape;2851;p11"/>
              <p:cNvSpPr/>
              <p:nvPr/>
            </p:nvSpPr>
            <p:spPr>
              <a:xfrm>
                <a:off x="3234842" y="4440637"/>
                <a:ext cx="533209" cy="293586"/>
              </a:xfrm>
              <a:custGeom>
                <a:rect b="b" l="l" r="r" t="t"/>
                <a:pathLst>
                  <a:path extrusionOk="0" h="293586" w="533209">
                    <a:moveTo>
                      <a:pt x="533210" y="6775"/>
                    </a:moveTo>
                    <a:cubicBezTo>
                      <a:pt x="429997" y="-15171"/>
                      <a:pt x="321297" y="18434"/>
                      <a:pt x="232486" y="75355"/>
                    </a:cubicBezTo>
                    <a:cubicBezTo>
                      <a:pt x="143675" y="132276"/>
                      <a:pt x="71323" y="210801"/>
                      <a:pt x="0" y="288639"/>
                    </a:cubicBezTo>
                    <a:cubicBezTo>
                      <a:pt x="130645" y="305784"/>
                      <a:pt x="271577" y="279381"/>
                      <a:pt x="371704" y="193656"/>
                    </a:cubicBezTo>
                    <a:cubicBezTo>
                      <a:pt x="435140" y="138792"/>
                      <a:pt x="485889" y="76041"/>
                      <a:pt x="533210" y="6775"/>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52" name="Google Shape;2852;p11"/>
              <p:cNvSpPr/>
              <p:nvPr/>
            </p:nvSpPr>
            <p:spPr>
              <a:xfrm>
                <a:off x="4069203" y="4206354"/>
                <a:ext cx="34547" cy="286664"/>
              </a:xfrm>
              <a:custGeom>
                <a:rect b="b" l="l" r="r" t="t"/>
                <a:pathLst>
                  <a:path extrusionOk="0" h="286664" w="34547">
                    <a:moveTo>
                      <a:pt x="34547" y="283236"/>
                    </a:moveTo>
                    <a:lnTo>
                      <a:pt x="24946" y="286665"/>
                    </a:lnTo>
                    <a:cubicBezTo>
                      <a:pt x="-8315" y="195453"/>
                      <a:pt x="-8315" y="91212"/>
                      <a:pt x="24946" y="0"/>
                    </a:cubicBezTo>
                    <a:lnTo>
                      <a:pt x="34547" y="3429"/>
                    </a:lnTo>
                    <a:cubicBezTo>
                      <a:pt x="1972" y="92240"/>
                      <a:pt x="1972" y="194425"/>
                      <a:pt x="34547" y="283236"/>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53" name="Google Shape;2853;p11"/>
              <p:cNvSpPr/>
              <p:nvPr/>
            </p:nvSpPr>
            <p:spPr>
              <a:xfrm>
                <a:off x="4061696" y="3693033"/>
                <a:ext cx="233030" cy="575386"/>
              </a:xfrm>
              <a:custGeom>
                <a:rect b="b" l="l" r="r" t="t"/>
                <a:pathLst>
                  <a:path extrusionOk="0" h="575386" w="233030">
                    <a:moveTo>
                      <a:pt x="24224" y="575386"/>
                    </a:moveTo>
                    <a:cubicBezTo>
                      <a:pt x="-15895" y="477660"/>
                      <a:pt x="-2522" y="364846"/>
                      <a:pt x="37597" y="267119"/>
                    </a:cubicBezTo>
                    <a:cubicBezTo>
                      <a:pt x="77716" y="169393"/>
                      <a:pt x="141839" y="84011"/>
                      <a:pt x="205618" y="0"/>
                    </a:cubicBezTo>
                    <a:cubicBezTo>
                      <a:pt x="246080" y="125501"/>
                      <a:pt x="245394" y="268834"/>
                      <a:pt x="178872" y="382676"/>
                    </a:cubicBezTo>
                    <a:cubicBezTo>
                      <a:pt x="136695" y="455371"/>
                      <a:pt x="84231" y="516407"/>
                      <a:pt x="24224" y="575386"/>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54" name="Google Shape;2854;p11"/>
              <p:cNvSpPr/>
              <p:nvPr/>
            </p:nvSpPr>
            <p:spPr>
              <a:xfrm>
                <a:off x="3490645" y="4284704"/>
                <a:ext cx="223570" cy="55724"/>
              </a:xfrm>
              <a:custGeom>
                <a:rect b="b" l="l" r="r" t="t"/>
                <a:pathLst>
                  <a:path extrusionOk="0" h="55724" w="223570">
                    <a:moveTo>
                      <a:pt x="222542" y="11490"/>
                    </a:moveTo>
                    <a:cubicBezTo>
                      <a:pt x="148133" y="4632"/>
                      <a:pt x="70637" y="20405"/>
                      <a:pt x="4801" y="55724"/>
                    </a:cubicBezTo>
                    <a:lnTo>
                      <a:pt x="0" y="46808"/>
                    </a:lnTo>
                    <a:cubicBezTo>
                      <a:pt x="67551" y="10804"/>
                      <a:pt x="147104" y="-5312"/>
                      <a:pt x="223571" y="1546"/>
                    </a:cubicBezTo>
                    <a:lnTo>
                      <a:pt x="222542" y="11490"/>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55" name="Google Shape;2855;p11"/>
              <p:cNvSpPr/>
              <p:nvPr/>
            </p:nvSpPr>
            <p:spPr>
              <a:xfrm>
                <a:off x="3046247" y="4283592"/>
                <a:ext cx="496862" cy="190395"/>
              </a:xfrm>
              <a:custGeom>
                <a:rect b="b" l="l" r="r" t="t"/>
                <a:pathLst>
                  <a:path extrusionOk="0" h="190395" w="496862">
                    <a:moveTo>
                      <a:pt x="496862" y="28375"/>
                    </a:moveTo>
                    <a:cubicBezTo>
                      <a:pt x="415595" y="-12773"/>
                      <a:pt x="316840" y="-5572"/>
                      <a:pt x="231800" y="27004"/>
                    </a:cubicBezTo>
                    <a:cubicBezTo>
                      <a:pt x="146761" y="59579"/>
                      <a:pt x="72695" y="114786"/>
                      <a:pt x="0" y="169307"/>
                    </a:cubicBezTo>
                    <a:cubicBezTo>
                      <a:pt x="172479" y="226228"/>
                      <a:pt x="376161" y="164164"/>
                      <a:pt x="496862" y="28375"/>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56" name="Google Shape;2856;p11"/>
              <p:cNvSpPr/>
              <p:nvPr/>
            </p:nvSpPr>
            <p:spPr>
              <a:xfrm>
                <a:off x="2949549" y="3981794"/>
                <a:ext cx="642937" cy="263992"/>
              </a:xfrm>
              <a:custGeom>
                <a:rect b="b" l="l" r="r" t="t"/>
                <a:pathLst>
                  <a:path extrusionOk="0" h="263992" w="642937">
                    <a:moveTo>
                      <a:pt x="226657" y="5789"/>
                    </a:moveTo>
                    <a:cubicBezTo>
                      <a:pt x="150533" y="-6898"/>
                      <a:pt x="75438" y="3046"/>
                      <a:pt x="0" y="18477"/>
                    </a:cubicBezTo>
                    <a:cubicBezTo>
                      <a:pt x="53492" y="109688"/>
                      <a:pt x="122758" y="202957"/>
                      <a:pt x="224599" y="231761"/>
                    </a:cubicBezTo>
                    <a:cubicBezTo>
                      <a:pt x="312039" y="256449"/>
                      <a:pt x="424853" y="244105"/>
                      <a:pt x="515036" y="241019"/>
                    </a:cubicBezTo>
                    <a:cubicBezTo>
                      <a:pt x="558927" y="239647"/>
                      <a:pt x="604876" y="242390"/>
                      <a:pt x="642938" y="263993"/>
                    </a:cubicBezTo>
                    <a:cubicBezTo>
                      <a:pt x="576415" y="226274"/>
                      <a:pt x="521894" y="159066"/>
                      <a:pt x="459829" y="113460"/>
                    </a:cubicBezTo>
                    <a:cubicBezTo>
                      <a:pt x="390220" y="62711"/>
                      <a:pt x="312725" y="20191"/>
                      <a:pt x="226657" y="5789"/>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857" name="Google Shape;2857;p11"/>
            <p:cNvGrpSpPr/>
            <p:nvPr/>
          </p:nvGrpSpPr>
          <p:grpSpPr>
            <a:xfrm rot="10800000">
              <a:off x="4837457" y="2247987"/>
              <a:ext cx="1070533" cy="738263"/>
              <a:chOff x="3756050" y="4002671"/>
              <a:chExt cx="1070533" cy="738263"/>
            </a:xfrm>
          </p:grpSpPr>
          <p:sp>
            <p:nvSpPr>
              <p:cNvPr id="2858" name="Google Shape;2858;p11"/>
              <p:cNvSpPr/>
              <p:nvPr/>
            </p:nvSpPr>
            <p:spPr>
              <a:xfrm>
                <a:off x="3756393" y="4002671"/>
                <a:ext cx="1070190" cy="737920"/>
              </a:xfrm>
              <a:custGeom>
                <a:rect b="b" l="l" r="r" t="t"/>
                <a:pathLst>
                  <a:path extrusionOk="0" h="737920" w="1070190">
                    <a:moveTo>
                      <a:pt x="1070191" y="737921"/>
                    </a:moveTo>
                    <a:cubicBezTo>
                      <a:pt x="861022" y="734834"/>
                      <a:pt x="612762" y="650824"/>
                      <a:pt x="425196" y="517436"/>
                    </a:cubicBezTo>
                    <a:cubicBezTo>
                      <a:pt x="237630" y="384391"/>
                      <a:pt x="69266" y="194424"/>
                      <a:pt x="0" y="0"/>
                    </a:cubicBezTo>
                    <a:cubicBezTo>
                      <a:pt x="148476" y="21945"/>
                      <a:pt x="306553" y="50749"/>
                      <a:pt x="451942" y="111099"/>
                    </a:cubicBezTo>
                    <a:cubicBezTo>
                      <a:pt x="682714" y="206768"/>
                      <a:pt x="885025" y="398792"/>
                      <a:pt x="977951" y="611390"/>
                    </a:cubicBezTo>
                    <a:cubicBezTo>
                      <a:pt x="998868" y="659054"/>
                      <a:pt x="1037615" y="693686"/>
                      <a:pt x="1070191" y="737921"/>
                    </a:cubicBezTo>
                    <a:close/>
                  </a:path>
                </a:pathLst>
              </a:custGeom>
              <a:solidFill>
                <a:srgbClr val="7D8C6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59" name="Google Shape;2859;p11"/>
              <p:cNvSpPr/>
              <p:nvPr/>
            </p:nvSpPr>
            <p:spPr>
              <a:xfrm>
                <a:off x="3756050" y="4003357"/>
                <a:ext cx="1070533" cy="737577"/>
              </a:xfrm>
              <a:custGeom>
                <a:rect b="b" l="l" r="r" t="t"/>
                <a:pathLst>
                  <a:path extrusionOk="0" h="737577" w="1070533">
                    <a:moveTo>
                      <a:pt x="1070191" y="737578"/>
                    </a:moveTo>
                    <a:cubicBezTo>
                      <a:pt x="1046874" y="724205"/>
                      <a:pt x="1023556" y="710146"/>
                      <a:pt x="1000239" y="696430"/>
                    </a:cubicBezTo>
                    <a:cubicBezTo>
                      <a:pt x="977265" y="682371"/>
                      <a:pt x="953948" y="668312"/>
                      <a:pt x="930973" y="654253"/>
                    </a:cubicBezTo>
                    <a:cubicBezTo>
                      <a:pt x="907999" y="639851"/>
                      <a:pt x="885025" y="625450"/>
                      <a:pt x="862051" y="611048"/>
                    </a:cubicBezTo>
                    <a:lnTo>
                      <a:pt x="793813" y="567157"/>
                    </a:lnTo>
                    <a:cubicBezTo>
                      <a:pt x="771182" y="552069"/>
                      <a:pt x="748551" y="537324"/>
                      <a:pt x="725919" y="522237"/>
                    </a:cubicBezTo>
                    <a:lnTo>
                      <a:pt x="658711" y="476288"/>
                    </a:lnTo>
                    <a:lnTo>
                      <a:pt x="591845" y="429997"/>
                    </a:lnTo>
                    <a:lnTo>
                      <a:pt x="525323" y="383362"/>
                    </a:lnTo>
                    <a:cubicBezTo>
                      <a:pt x="436855" y="320954"/>
                      <a:pt x="348729" y="257861"/>
                      <a:pt x="261290" y="194081"/>
                    </a:cubicBezTo>
                    <a:cubicBezTo>
                      <a:pt x="173850" y="130302"/>
                      <a:pt x="86754" y="65837"/>
                      <a:pt x="0" y="1029"/>
                    </a:cubicBezTo>
                    <a:lnTo>
                      <a:pt x="686" y="0"/>
                    </a:lnTo>
                    <a:cubicBezTo>
                      <a:pt x="88468" y="63437"/>
                      <a:pt x="176251" y="126530"/>
                      <a:pt x="264719" y="189281"/>
                    </a:cubicBezTo>
                    <a:cubicBezTo>
                      <a:pt x="352844" y="252032"/>
                      <a:pt x="441312" y="314439"/>
                      <a:pt x="530809" y="375818"/>
                    </a:cubicBezTo>
                    <a:lnTo>
                      <a:pt x="597675" y="421767"/>
                    </a:lnTo>
                    <a:lnTo>
                      <a:pt x="664883" y="467030"/>
                    </a:lnTo>
                    <a:lnTo>
                      <a:pt x="732434" y="512293"/>
                    </a:lnTo>
                    <a:cubicBezTo>
                      <a:pt x="755066" y="527380"/>
                      <a:pt x="777354" y="542468"/>
                      <a:pt x="799986" y="557555"/>
                    </a:cubicBezTo>
                    <a:lnTo>
                      <a:pt x="867537" y="602818"/>
                    </a:lnTo>
                    <a:cubicBezTo>
                      <a:pt x="890168" y="617906"/>
                      <a:pt x="912800" y="632651"/>
                      <a:pt x="935088" y="647738"/>
                    </a:cubicBezTo>
                    <a:lnTo>
                      <a:pt x="1070534" y="737235"/>
                    </a:lnTo>
                    <a:lnTo>
                      <a:pt x="1070191" y="737578"/>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860" name="Google Shape;2860;p11"/>
            <p:cNvGrpSpPr/>
            <p:nvPr/>
          </p:nvGrpSpPr>
          <p:grpSpPr>
            <a:xfrm rot="10800000">
              <a:off x="4311120" y="524381"/>
              <a:ext cx="1981598" cy="1826331"/>
              <a:chOff x="3371316" y="4540681"/>
              <a:chExt cx="2368067" cy="1923669"/>
            </a:xfrm>
          </p:grpSpPr>
          <p:sp>
            <p:nvSpPr>
              <p:cNvPr id="2861" name="Google Shape;2861;p11"/>
              <p:cNvSpPr/>
              <p:nvPr/>
            </p:nvSpPr>
            <p:spPr>
              <a:xfrm>
                <a:off x="3562654" y="4540681"/>
                <a:ext cx="2176729" cy="1698726"/>
              </a:xfrm>
              <a:custGeom>
                <a:rect b="b" l="l" r="r" t="t"/>
                <a:pathLst>
                  <a:path extrusionOk="0" h="1698726" w="2176729">
                    <a:moveTo>
                      <a:pt x="2176729" y="17488"/>
                    </a:moveTo>
                    <a:cubicBezTo>
                      <a:pt x="1751190" y="186538"/>
                      <a:pt x="1347254" y="418681"/>
                      <a:pt x="976236" y="707403"/>
                    </a:cubicBezTo>
                    <a:cubicBezTo>
                      <a:pt x="605219" y="996125"/>
                      <a:pt x="282207" y="1329766"/>
                      <a:pt x="16116" y="1698727"/>
                    </a:cubicBezTo>
                    <a:lnTo>
                      <a:pt x="0" y="1689126"/>
                    </a:lnTo>
                    <a:cubicBezTo>
                      <a:pt x="267462" y="1318108"/>
                      <a:pt x="592188" y="982752"/>
                      <a:pt x="964921" y="693001"/>
                    </a:cubicBezTo>
                    <a:cubicBezTo>
                      <a:pt x="1337653" y="402908"/>
                      <a:pt x="1743647" y="169736"/>
                      <a:pt x="2171243" y="0"/>
                    </a:cubicBezTo>
                    <a:lnTo>
                      <a:pt x="2176729" y="17488"/>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62" name="Google Shape;2862;p11"/>
              <p:cNvSpPr/>
              <p:nvPr/>
            </p:nvSpPr>
            <p:spPr>
              <a:xfrm>
                <a:off x="3371316" y="5931827"/>
                <a:ext cx="441655" cy="532523"/>
              </a:xfrm>
              <a:custGeom>
                <a:rect b="b" l="l" r="r" t="t"/>
                <a:pathLst>
                  <a:path extrusionOk="0" h="532523" w="441655">
                    <a:moveTo>
                      <a:pt x="441655" y="0"/>
                    </a:moveTo>
                    <a:cubicBezTo>
                      <a:pt x="386791" y="220828"/>
                      <a:pt x="216370" y="426224"/>
                      <a:pt x="0" y="532523"/>
                    </a:cubicBezTo>
                    <a:cubicBezTo>
                      <a:pt x="60693" y="321640"/>
                      <a:pt x="241745" y="117958"/>
                      <a:pt x="441655" y="0"/>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63" name="Google Shape;2863;p11"/>
              <p:cNvSpPr/>
              <p:nvPr/>
            </p:nvSpPr>
            <p:spPr>
              <a:xfrm>
                <a:off x="3919790" y="5748718"/>
                <a:ext cx="122238" cy="575043"/>
              </a:xfrm>
              <a:custGeom>
                <a:rect b="b" l="l" r="r" t="t"/>
                <a:pathLst>
                  <a:path extrusionOk="0" h="575043" w="122238">
                    <a:moveTo>
                      <a:pt x="45429" y="0"/>
                    </a:moveTo>
                    <a:cubicBezTo>
                      <a:pt x="-31723" y="197853"/>
                      <a:pt x="-9435" y="417309"/>
                      <a:pt x="103379" y="575043"/>
                    </a:cubicBezTo>
                    <a:cubicBezTo>
                      <a:pt x="138012" y="370332"/>
                      <a:pt x="128411" y="176936"/>
                      <a:pt x="45429" y="0"/>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64" name="Google Shape;2864;p11"/>
              <p:cNvSpPr/>
              <p:nvPr/>
            </p:nvSpPr>
            <p:spPr>
              <a:xfrm>
                <a:off x="4098003" y="5602300"/>
                <a:ext cx="184242" cy="779754"/>
              </a:xfrm>
              <a:custGeom>
                <a:rect b="b" l="l" r="r" t="t"/>
                <a:pathLst>
                  <a:path extrusionOk="0" h="779754" w="184242">
                    <a:moveTo>
                      <a:pt x="16378" y="0"/>
                    </a:moveTo>
                    <a:cubicBezTo>
                      <a:pt x="-32314" y="280149"/>
                      <a:pt x="28722" y="563384"/>
                      <a:pt x="184056" y="779754"/>
                    </a:cubicBezTo>
                    <a:cubicBezTo>
                      <a:pt x="187828" y="503034"/>
                      <a:pt x="134335" y="238658"/>
                      <a:pt x="16378" y="0"/>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65" name="Google Shape;2865;p11"/>
              <p:cNvSpPr/>
              <p:nvPr/>
            </p:nvSpPr>
            <p:spPr>
              <a:xfrm>
                <a:off x="4224086" y="5481942"/>
                <a:ext cx="284173" cy="810958"/>
              </a:xfrm>
              <a:custGeom>
                <a:rect b="b" l="l" r="r" t="t"/>
                <a:pathLst>
                  <a:path extrusionOk="0" h="810958" w="284173">
                    <a:moveTo>
                      <a:pt x="22" y="0"/>
                    </a:moveTo>
                    <a:cubicBezTo>
                      <a:pt x="-1693" y="300038"/>
                      <a:pt x="97063" y="587731"/>
                      <a:pt x="278114" y="810959"/>
                    </a:cubicBezTo>
                    <a:cubicBezTo>
                      <a:pt x="311718" y="497548"/>
                      <a:pt x="203705" y="218428"/>
                      <a:pt x="22" y="0"/>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66" name="Google Shape;2866;p11"/>
              <p:cNvSpPr/>
              <p:nvPr/>
            </p:nvSpPr>
            <p:spPr>
              <a:xfrm>
                <a:off x="4362983" y="5387644"/>
                <a:ext cx="342917" cy="617220"/>
              </a:xfrm>
              <a:custGeom>
                <a:rect b="b" l="l" r="r" t="t"/>
                <a:pathLst>
                  <a:path extrusionOk="0" h="617220" w="342917">
                    <a:moveTo>
                      <a:pt x="0" y="0"/>
                    </a:moveTo>
                    <a:cubicBezTo>
                      <a:pt x="54864" y="235230"/>
                      <a:pt x="173850" y="449542"/>
                      <a:pt x="342900" y="617220"/>
                    </a:cubicBezTo>
                    <a:cubicBezTo>
                      <a:pt x="344614" y="351473"/>
                      <a:pt x="217399" y="139903"/>
                      <a:pt x="0" y="0"/>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67" name="Google Shape;2867;p11"/>
              <p:cNvSpPr/>
              <p:nvPr/>
            </p:nvSpPr>
            <p:spPr>
              <a:xfrm>
                <a:off x="4524146" y="5254256"/>
                <a:ext cx="381304" cy="400849"/>
              </a:xfrm>
              <a:custGeom>
                <a:rect b="b" l="l" r="r" t="t"/>
                <a:pathLst>
                  <a:path extrusionOk="0" h="400849" w="381304">
                    <a:moveTo>
                      <a:pt x="0" y="0"/>
                    </a:moveTo>
                    <a:cubicBezTo>
                      <a:pt x="56236" y="183108"/>
                      <a:pt x="197511" y="331584"/>
                      <a:pt x="381305" y="400850"/>
                    </a:cubicBezTo>
                    <a:cubicBezTo>
                      <a:pt x="335699" y="216713"/>
                      <a:pt x="189967" y="49034"/>
                      <a:pt x="0" y="0"/>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68" name="Google Shape;2868;p11"/>
              <p:cNvSpPr/>
              <p:nvPr/>
            </p:nvSpPr>
            <p:spPr>
              <a:xfrm>
                <a:off x="4684966" y="5120160"/>
                <a:ext cx="430682" cy="198895"/>
              </a:xfrm>
              <a:custGeom>
                <a:rect b="b" l="l" r="r" t="t"/>
                <a:pathLst>
                  <a:path extrusionOk="0" h="198895" w="430682">
                    <a:moveTo>
                      <a:pt x="0" y="5509"/>
                    </a:moveTo>
                    <a:cubicBezTo>
                      <a:pt x="93269" y="133411"/>
                      <a:pt x="257861" y="206791"/>
                      <a:pt x="430682" y="198219"/>
                    </a:cubicBezTo>
                    <a:cubicBezTo>
                      <a:pt x="361417" y="50429"/>
                      <a:pt x="178994" y="-21237"/>
                      <a:pt x="0" y="5509"/>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69" name="Google Shape;2869;p11"/>
              <p:cNvSpPr/>
              <p:nvPr/>
            </p:nvSpPr>
            <p:spPr>
              <a:xfrm>
                <a:off x="3475901" y="5717002"/>
                <a:ext cx="497205" cy="145945"/>
              </a:xfrm>
              <a:custGeom>
                <a:rect b="b" l="l" r="r" t="t"/>
                <a:pathLst>
                  <a:path extrusionOk="0" h="145945" w="497205">
                    <a:moveTo>
                      <a:pt x="0" y="111269"/>
                    </a:moveTo>
                    <a:cubicBezTo>
                      <a:pt x="150533" y="176763"/>
                      <a:pt x="350787" y="147617"/>
                      <a:pt x="497205" y="39603"/>
                    </a:cubicBezTo>
                    <a:cubicBezTo>
                      <a:pt x="351473" y="-35492"/>
                      <a:pt x="146075" y="513"/>
                      <a:pt x="0" y="111269"/>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70" name="Google Shape;2870;p11"/>
              <p:cNvSpPr/>
              <p:nvPr/>
            </p:nvSpPr>
            <p:spPr>
              <a:xfrm>
                <a:off x="3470414" y="5507739"/>
                <a:ext cx="641565" cy="124611"/>
              </a:xfrm>
              <a:custGeom>
                <a:rect b="b" l="l" r="r" t="t"/>
                <a:pathLst>
                  <a:path extrusionOk="0" h="124611" w="641565">
                    <a:moveTo>
                      <a:pt x="0" y="37296"/>
                    </a:moveTo>
                    <a:cubicBezTo>
                      <a:pt x="187566" y="129879"/>
                      <a:pt x="420052" y="149768"/>
                      <a:pt x="641566" y="92503"/>
                    </a:cubicBezTo>
                    <a:cubicBezTo>
                      <a:pt x="451942" y="-7624"/>
                      <a:pt x="226657" y="-27169"/>
                      <a:pt x="0" y="37296"/>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71" name="Google Shape;2871;p11"/>
              <p:cNvSpPr/>
              <p:nvPr/>
            </p:nvSpPr>
            <p:spPr>
              <a:xfrm>
                <a:off x="3551339" y="5345192"/>
                <a:ext cx="688886" cy="163107"/>
              </a:xfrm>
              <a:custGeom>
                <a:rect b="b" l="l" r="r" t="t"/>
                <a:pathLst>
                  <a:path extrusionOk="0" h="163107" w="688886">
                    <a:moveTo>
                      <a:pt x="0" y="10219"/>
                    </a:moveTo>
                    <a:cubicBezTo>
                      <a:pt x="184480" y="146351"/>
                      <a:pt x="440969" y="195385"/>
                      <a:pt x="688886" y="141893"/>
                    </a:cubicBezTo>
                    <a:cubicBezTo>
                      <a:pt x="494462" y="24621"/>
                      <a:pt x="244145" y="-22699"/>
                      <a:pt x="0" y="10219"/>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72" name="Google Shape;2872;p11"/>
              <p:cNvSpPr/>
              <p:nvPr/>
            </p:nvSpPr>
            <p:spPr>
              <a:xfrm>
                <a:off x="3759822" y="5171256"/>
                <a:ext cx="593217" cy="227052"/>
              </a:xfrm>
              <a:custGeom>
                <a:rect b="b" l="l" r="r" t="t"/>
                <a:pathLst>
                  <a:path extrusionOk="0" h="227052" w="593217">
                    <a:moveTo>
                      <a:pt x="0" y="9277"/>
                    </a:moveTo>
                    <a:cubicBezTo>
                      <a:pt x="130645" y="173869"/>
                      <a:pt x="362445" y="255479"/>
                      <a:pt x="593217" y="218103"/>
                    </a:cubicBezTo>
                    <a:cubicBezTo>
                      <a:pt x="451256" y="43567"/>
                      <a:pt x="246545" y="-27071"/>
                      <a:pt x="0" y="9277"/>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73" name="Google Shape;2873;p11"/>
              <p:cNvSpPr/>
              <p:nvPr/>
            </p:nvSpPr>
            <p:spPr>
              <a:xfrm>
                <a:off x="4009796" y="4993309"/>
                <a:ext cx="522922" cy="246888"/>
              </a:xfrm>
              <a:custGeom>
                <a:rect b="b" l="l" r="r" t="t"/>
                <a:pathLst>
                  <a:path extrusionOk="0" h="246888" w="522922">
                    <a:moveTo>
                      <a:pt x="0" y="0"/>
                    </a:moveTo>
                    <a:cubicBezTo>
                      <a:pt x="142646" y="141275"/>
                      <a:pt x="327470" y="228715"/>
                      <a:pt x="522922" y="246888"/>
                    </a:cubicBezTo>
                    <a:cubicBezTo>
                      <a:pt x="374447" y="74410"/>
                      <a:pt x="219456" y="21946"/>
                      <a:pt x="0" y="0"/>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74" name="Google Shape;2874;p11"/>
              <p:cNvSpPr/>
              <p:nvPr/>
            </p:nvSpPr>
            <p:spPr>
              <a:xfrm>
                <a:off x="4241939" y="4851692"/>
                <a:ext cx="444741" cy="275290"/>
              </a:xfrm>
              <a:custGeom>
                <a:rect b="b" l="l" r="r" t="t"/>
                <a:pathLst>
                  <a:path extrusionOk="0" h="275290" w="444741">
                    <a:moveTo>
                      <a:pt x="0" y="0"/>
                    </a:moveTo>
                    <a:cubicBezTo>
                      <a:pt x="51778" y="178651"/>
                      <a:pt x="243459" y="295922"/>
                      <a:pt x="444741" y="272263"/>
                    </a:cubicBezTo>
                    <a:cubicBezTo>
                      <a:pt x="345986" y="136131"/>
                      <a:pt x="175565" y="32918"/>
                      <a:pt x="0" y="0"/>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875" name="Google Shape;2875;p11"/>
            <p:cNvGrpSpPr/>
            <p:nvPr/>
          </p:nvGrpSpPr>
          <p:grpSpPr>
            <a:xfrm rot="10800000">
              <a:off x="3436025" y="823555"/>
              <a:ext cx="1002639" cy="772235"/>
              <a:chOff x="5225376" y="5393131"/>
              <a:chExt cx="1002639" cy="772235"/>
            </a:xfrm>
          </p:grpSpPr>
          <p:sp>
            <p:nvSpPr>
              <p:cNvPr id="2876" name="Google Shape;2876;p11"/>
              <p:cNvSpPr/>
              <p:nvPr/>
            </p:nvSpPr>
            <p:spPr>
              <a:xfrm>
                <a:off x="5225376" y="5394159"/>
                <a:ext cx="1002296" cy="771207"/>
              </a:xfrm>
              <a:custGeom>
                <a:rect b="b" l="l" r="r" t="t"/>
                <a:pathLst>
                  <a:path extrusionOk="0" h="771207" w="1002296">
                    <a:moveTo>
                      <a:pt x="1002297" y="0"/>
                    </a:moveTo>
                    <a:cubicBezTo>
                      <a:pt x="957720" y="218770"/>
                      <a:pt x="818502" y="439598"/>
                      <a:pt x="638823" y="572300"/>
                    </a:cubicBezTo>
                    <a:cubicBezTo>
                      <a:pt x="459143" y="705002"/>
                      <a:pt x="222199" y="789699"/>
                      <a:pt x="0" y="767753"/>
                    </a:cubicBezTo>
                    <a:cubicBezTo>
                      <a:pt x="52807" y="621678"/>
                      <a:pt x="114872" y="469430"/>
                      <a:pt x="208483" y="345301"/>
                    </a:cubicBezTo>
                    <a:cubicBezTo>
                      <a:pt x="356616" y="148476"/>
                      <a:pt x="602475" y="29489"/>
                      <a:pt x="848678" y="34976"/>
                    </a:cubicBezTo>
                    <a:cubicBezTo>
                      <a:pt x="903885" y="36691"/>
                      <a:pt x="948804" y="12688"/>
                      <a:pt x="1002297" y="0"/>
                    </a:cubicBezTo>
                    <a:close/>
                  </a:path>
                </a:pathLst>
              </a:custGeom>
              <a:solidFill>
                <a:srgbClr val="A6BA8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77" name="Google Shape;2877;p11"/>
              <p:cNvSpPr/>
              <p:nvPr/>
            </p:nvSpPr>
            <p:spPr>
              <a:xfrm>
                <a:off x="5226062" y="5393131"/>
                <a:ext cx="1001953" cy="769124"/>
              </a:xfrm>
              <a:custGeom>
                <a:rect b="b" l="l" r="r" t="t"/>
                <a:pathLst>
                  <a:path extrusionOk="0" h="769124" w="1001953">
                    <a:moveTo>
                      <a:pt x="1001954" y="1715"/>
                    </a:moveTo>
                    <a:cubicBezTo>
                      <a:pt x="982752" y="19888"/>
                      <a:pt x="963206" y="37376"/>
                      <a:pt x="944004" y="55207"/>
                    </a:cubicBezTo>
                    <a:cubicBezTo>
                      <a:pt x="924459" y="72695"/>
                      <a:pt x="904570" y="90182"/>
                      <a:pt x="885025" y="107670"/>
                    </a:cubicBezTo>
                    <a:cubicBezTo>
                      <a:pt x="865137" y="124815"/>
                      <a:pt x="844906" y="141960"/>
                      <a:pt x="825018" y="159105"/>
                    </a:cubicBezTo>
                    <a:lnTo>
                      <a:pt x="764324" y="209512"/>
                    </a:lnTo>
                    <a:cubicBezTo>
                      <a:pt x="743750" y="225971"/>
                      <a:pt x="723519" y="242773"/>
                      <a:pt x="702945" y="258890"/>
                    </a:cubicBezTo>
                    <a:lnTo>
                      <a:pt x="640537" y="307238"/>
                    </a:lnTo>
                    <a:lnTo>
                      <a:pt x="577444" y="354902"/>
                    </a:lnTo>
                    <a:lnTo>
                      <a:pt x="514350" y="402221"/>
                    </a:lnTo>
                    <a:cubicBezTo>
                      <a:pt x="429997" y="464972"/>
                      <a:pt x="344615" y="527037"/>
                      <a:pt x="259233" y="588074"/>
                    </a:cubicBezTo>
                    <a:cubicBezTo>
                      <a:pt x="173508" y="649109"/>
                      <a:pt x="87097" y="709117"/>
                      <a:pt x="686" y="769124"/>
                    </a:cubicBezTo>
                    <a:lnTo>
                      <a:pt x="0" y="767753"/>
                    </a:lnTo>
                    <a:cubicBezTo>
                      <a:pt x="85382" y="706374"/>
                      <a:pt x="170421" y="644309"/>
                      <a:pt x="255118" y="581901"/>
                    </a:cubicBezTo>
                    <a:cubicBezTo>
                      <a:pt x="339814" y="519494"/>
                      <a:pt x="424167" y="456743"/>
                      <a:pt x="507492" y="392621"/>
                    </a:cubicBezTo>
                    <a:lnTo>
                      <a:pt x="569900" y="344271"/>
                    </a:lnTo>
                    <a:lnTo>
                      <a:pt x="631965" y="295580"/>
                    </a:lnTo>
                    <a:lnTo>
                      <a:pt x="693687" y="246545"/>
                    </a:lnTo>
                    <a:cubicBezTo>
                      <a:pt x="714261" y="230086"/>
                      <a:pt x="734835" y="213969"/>
                      <a:pt x="755409" y="197510"/>
                    </a:cubicBezTo>
                    <a:lnTo>
                      <a:pt x="817131" y="148475"/>
                    </a:lnTo>
                    <a:cubicBezTo>
                      <a:pt x="837705" y="132017"/>
                      <a:pt x="857936" y="115557"/>
                      <a:pt x="878510" y="99098"/>
                    </a:cubicBezTo>
                    <a:lnTo>
                      <a:pt x="1001268" y="0"/>
                    </a:lnTo>
                    <a:lnTo>
                      <a:pt x="1001954" y="1715"/>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78" name="Google Shape;2878;p11"/>
              <p:cNvSpPr/>
              <p:nvPr/>
            </p:nvSpPr>
            <p:spPr>
              <a:xfrm>
                <a:off x="5538444" y="5748032"/>
                <a:ext cx="255117" cy="49291"/>
              </a:xfrm>
              <a:custGeom>
                <a:rect b="b" l="l" r="r" t="t"/>
                <a:pathLst>
                  <a:path extrusionOk="0" h="49291" w="255117">
                    <a:moveTo>
                      <a:pt x="255117" y="1028"/>
                    </a:moveTo>
                    <a:cubicBezTo>
                      <a:pt x="250317" y="4115"/>
                      <a:pt x="245516" y="6858"/>
                      <a:pt x="240716" y="9258"/>
                    </a:cubicBezTo>
                    <a:cubicBezTo>
                      <a:pt x="235915" y="11658"/>
                      <a:pt x="230772" y="14059"/>
                      <a:pt x="225971" y="16459"/>
                    </a:cubicBezTo>
                    <a:cubicBezTo>
                      <a:pt x="220827" y="18860"/>
                      <a:pt x="216027" y="20917"/>
                      <a:pt x="210884" y="22974"/>
                    </a:cubicBezTo>
                    <a:cubicBezTo>
                      <a:pt x="205740" y="25031"/>
                      <a:pt x="200597" y="26746"/>
                      <a:pt x="195453" y="28803"/>
                    </a:cubicBezTo>
                    <a:cubicBezTo>
                      <a:pt x="185166" y="32232"/>
                      <a:pt x="174536" y="34976"/>
                      <a:pt x="163563" y="37376"/>
                    </a:cubicBezTo>
                    <a:cubicBezTo>
                      <a:pt x="152591" y="39434"/>
                      <a:pt x="141960" y="41148"/>
                      <a:pt x="130988" y="42863"/>
                    </a:cubicBezTo>
                    <a:cubicBezTo>
                      <a:pt x="120015" y="44577"/>
                      <a:pt x="109385" y="45948"/>
                      <a:pt x="98412" y="46977"/>
                    </a:cubicBezTo>
                    <a:cubicBezTo>
                      <a:pt x="87440" y="48006"/>
                      <a:pt x="76467" y="48692"/>
                      <a:pt x="65494" y="49034"/>
                    </a:cubicBezTo>
                    <a:cubicBezTo>
                      <a:pt x="43548" y="49721"/>
                      <a:pt x="21603" y="49034"/>
                      <a:pt x="0" y="46977"/>
                    </a:cubicBezTo>
                    <a:lnTo>
                      <a:pt x="0" y="45605"/>
                    </a:lnTo>
                    <a:cubicBezTo>
                      <a:pt x="21603" y="45605"/>
                      <a:pt x="43205" y="44234"/>
                      <a:pt x="64808" y="41834"/>
                    </a:cubicBezTo>
                    <a:cubicBezTo>
                      <a:pt x="75438" y="40462"/>
                      <a:pt x="86068" y="39090"/>
                      <a:pt x="96698" y="37376"/>
                    </a:cubicBezTo>
                    <a:cubicBezTo>
                      <a:pt x="107328" y="35661"/>
                      <a:pt x="117957" y="33604"/>
                      <a:pt x="128588" y="31204"/>
                    </a:cubicBezTo>
                    <a:cubicBezTo>
                      <a:pt x="139217" y="28803"/>
                      <a:pt x="149504" y="26060"/>
                      <a:pt x="159791" y="22974"/>
                    </a:cubicBezTo>
                    <a:cubicBezTo>
                      <a:pt x="170078" y="19888"/>
                      <a:pt x="180365" y="17145"/>
                      <a:pt x="190995" y="14744"/>
                    </a:cubicBezTo>
                    <a:lnTo>
                      <a:pt x="206769" y="10973"/>
                    </a:lnTo>
                    <a:cubicBezTo>
                      <a:pt x="211912" y="9601"/>
                      <a:pt x="217056" y="8229"/>
                      <a:pt x="222542" y="7201"/>
                    </a:cubicBezTo>
                    <a:cubicBezTo>
                      <a:pt x="227685" y="5829"/>
                      <a:pt x="233172" y="4800"/>
                      <a:pt x="238316" y="3429"/>
                    </a:cubicBezTo>
                    <a:cubicBezTo>
                      <a:pt x="243459" y="2057"/>
                      <a:pt x="248945" y="1028"/>
                      <a:pt x="254432" y="0"/>
                    </a:cubicBezTo>
                    <a:lnTo>
                      <a:pt x="255117" y="1028"/>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79" name="Google Shape;2879;p11"/>
              <p:cNvSpPr/>
              <p:nvPr/>
            </p:nvSpPr>
            <p:spPr>
              <a:xfrm>
                <a:off x="5616282" y="5821070"/>
                <a:ext cx="92583" cy="244145"/>
              </a:xfrm>
              <a:custGeom>
                <a:rect b="b" l="l" r="r" t="t"/>
                <a:pathLst>
                  <a:path extrusionOk="0" h="244145" w="92583">
                    <a:moveTo>
                      <a:pt x="92583" y="2057"/>
                    </a:moveTo>
                    <a:cubicBezTo>
                      <a:pt x="78524" y="19202"/>
                      <a:pt x="69266" y="38405"/>
                      <a:pt x="60008" y="58293"/>
                    </a:cubicBezTo>
                    <a:cubicBezTo>
                      <a:pt x="58636" y="60694"/>
                      <a:pt x="57607" y="63094"/>
                      <a:pt x="56579" y="65494"/>
                    </a:cubicBezTo>
                    <a:lnTo>
                      <a:pt x="53150" y="72695"/>
                    </a:lnTo>
                    <a:lnTo>
                      <a:pt x="49721" y="79896"/>
                    </a:lnTo>
                    <a:cubicBezTo>
                      <a:pt x="48349" y="82296"/>
                      <a:pt x="47320" y="84697"/>
                      <a:pt x="46292" y="87097"/>
                    </a:cubicBezTo>
                    <a:cubicBezTo>
                      <a:pt x="43891" y="91897"/>
                      <a:pt x="41491" y="97041"/>
                      <a:pt x="39434" y="101842"/>
                    </a:cubicBezTo>
                    <a:cubicBezTo>
                      <a:pt x="37033" y="106642"/>
                      <a:pt x="34976" y="111785"/>
                      <a:pt x="32919" y="116929"/>
                    </a:cubicBezTo>
                    <a:cubicBezTo>
                      <a:pt x="30861" y="122072"/>
                      <a:pt x="29147" y="127216"/>
                      <a:pt x="27089" y="132359"/>
                    </a:cubicBezTo>
                    <a:cubicBezTo>
                      <a:pt x="25375" y="137503"/>
                      <a:pt x="23317" y="142646"/>
                      <a:pt x="21946" y="147790"/>
                    </a:cubicBezTo>
                    <a:lnTo>
                      <a:pt x="19545" y="155677"/>
                    </a:lnTo>
                    <a:lnTo>
                      <a:pt x="17145" y="163564"/>
                    </a:lnTo>
                    <a:cubicBezTo>
                      <a:pt x="15431" y="168707"/>
                      <a:pt x="14402" y="174193"/>
                      <a:pt x="13030" y="179337"/>
                    </a:cubicBezTo>
                    <a:cubicBezTo>
                      <a:pt x="7544" y="200597"/>
                      <a:pt x="4115" y="222199"/>
                      <a:pt x="1372" y="244145"/>
                    </a:cubicBezTo>
                    <a:lnTo>
                      <a:pt x="0" y="244145"/>
                    </a:lnTo>
                    <a:cubicBezTo>
                      <a:pt x="343" y="221857"/>
                      <a:pt x="2400" y="199911"/>
                      <a:pt x="5829" y="177622"/>
                    </a:cubicBezTo>
                    <a:cubicBezTo>
                      <a:pt x="6858" y="172136"/>
                      <a:pt x="7544" y="166649"/>
                      <a:pt x="8916" y="161163"/>
                    </a:cubicBezTo>
                    <a:lnTo>
                      <a:pt x="10630" y="152933"/>
                    </a:lnTo>
                    <a:lnTo>
                      <a:pt x="12687" y="144704"/>
                    </a:lnTo>
                    <a:cubicBezTo>
                      <a:pt x="14059" y="139217"/>
                      <a:pt x="15431" y="134074"/>
                      <a:pt x="17145" y="128588"/>
                    </a:cubicBezTo>
                    <a:cubicBezTo>
                      <a:pt x="18860" y="123101"/>
                      <a:pt x="20231" y="117958"/>
                      <a:pt x="21946" y="112471"/>
                    </a:cubicBezTo>
                    <a:cubicBezTo>
                      <a:pt x="25375" y="101842"/>
                      <a:pt x="28804" y="91211"/>
                      <a:pt x="32919" y="80582"/>
                    </a:cubicBezTo>
                    <a:cubicBezTo>
                      <a:pt x="34976" y="75438"/>
                      <a:pt x="37376" y="70295"/>
                      <a:pt x="39434" y="65151"/>
                    </a:cubicBezTo>
                    <a:cubicBezTo>
                      <a:pt x="41834" y="60008"/>
                      <a:pt x="44577" y="55207"/>
                      <a:pt x="47320" y="50407"/>
                    </a:cubicBezTo>
                    <a:cubicBezTo>
                      <a:pt x="52807" y="40805"/>
                      <a:pt x="58979" y="31204"/>
                      <a:pt x="66180" y="22289"/>
                    </a:cubicBezTo>
                    <a:cubicBezTo>
                      <a:pt x="73381" y="13373"/>
                      <a:pt x="81953" y="5486"/>
                      <a:pt x="91897" y="0"/>
                    </a:cubicBezTo>
                    <a:lnTo>
                      <a:pt x="92583" y="2057"/>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80" name="Google Shape;2880;p11"/>
              <p:cNvSpPr/>
              <p:nvPr/>
            </p:nvSpPr>
            <p:spPr>
              <a:xfrm>
                <a:off x="5478780" y="5929426"/>
                <a:ext cx="75095" cy="171793"/>
              </a:xfrm>
              <a:custGeom>
                <a:rect b="b" l="l" r="r" t="t"/>
                <a:pathLst>
                  <a:path extrusionOk="0" h="171793" w="75095">
                    <a:moveTo>
                      <a:pt x="75095" y="686"/>
                    </a:moveTo>
                    <a:cubicBezTo>
                      <a:pt x="74066" y="4801"/>
                      <a:pt x="73038" y="8573"/>
                      <a:pt x="72009" y="12345"/>
                    </a:cubicBezTo>
                    <a:cubicBezTo>
                      <a:pt x="70637" y="16117"/>
                      <a:pt x="69609" y="19888"/>
                      <a:pt x="68237" y="23317"/>
                    </a:cubicBezTo>
                    <a:cubicBezTo>
                      <a:pt x="66866" y="27089"/>
                      <a:pt x="65494" y="30518"/>
                      <a:pt x="64122" y="34290"/>
                    </a:cubicBezTo>
                    <a:cubicBezTo>
                      <a:pt x="62751" y="38062"/>
                      <a:pt x="61379" y="41491"/>
                      <a:pt x="59665" y="44920"/>
                    </a:cubicBezTo>
                    <a:cubicBezTo>
                      <a:pt x="56579" y="52121"/>
                      <a:pt x="53492" y="58979"/>
                      <a:pt x="49721" y="65837"/>
                    </a:cubicBezTo>
                    <a:cubicBezTo>
                      <a:pt x="45949" y="72695"/>
                      <a:pt x="42520" y="79553"/>
                      <a:pt x="39091" y="86411"/>
                    </a:cubicBezTo>
                    <a:cubicBezTo>
                      <a:pt x="35662" y="93269"/>
                      <a:pt x="32576" y="100470"/>
                      <a:pt x="29147" y="107328"/>
                    </a:cubicBezTo>
                    <a:cubicBezTo>
                      <a:pt x="26060" y="114529"/>
                      <a:pt x="22631" y="121387"/>
                      <a:pt x="19545" y="128588"/>
                    </a:cubicBezTo>
                    <a:cubicBezTo>
                      <a:pt x="13030" y="142647"/>
                      <a:pt x="7201" y="157048"/>
                      <a:pt x="1372" y="171793"/>
                    </a:cubicBezTo>
                    <a:lnTo>
                      <a:pt x="0" y="171450"/>
                    </a:lnTo>
                    <a:cubicBezTo>
                      <a:pt x="3429" y="156363"/>
                      <a:pt x="7887" y="141275"/>
                      <a:pt x="12344" y="126187"/>
                    </a:cubicBezTo>
                    <a:cubicBezTo>
                      <a:pt x="14745" y="118644"/>
                      <a:pt x="17145" y="111443"/>
                      <a:pt x="19545" y="103899"/>
                    </a:cubicBezTo>
                    <a:cubicBezTo>
                      <a:pt x="22289" y="96355"/>
                      <a:pt x="24689" y="89154"/>
                      <a:pt x="27775" y="81953"/>
                    </a:cubicBezTo>
                    <a:cubicBezTo>
                      <a:pt x="29147" y="78181"/>
                      <a:pt x="30518" y="74752"/>
                      <a:pt x="31890" y="70981"/>
                    </a:cubicBezTo>
                    <a:lnTo>
                      <a:pt x="36005" y="60008"/>
                    </a:lnTo>
                    <a:cubicBezTo>
                      <a:pt x="37376" y="56236"/>
                      <a:pt x="39091" y="52807"/>
                      <a:pt x="40805" y="49035"/>
                    </a:cubicBezTo>
                    <a:cubicBezTo>
                      <a:pt x="42520" y="45606"/>
                      <a:pt x="44234" y="42177"/>
                      <a:pt x="46292" y="38405"/>
                    </a:cubicBezTo>
                    <a:cubicBezTo>
                      <a:pt x="50063" y="31547"/>
                      <a:pt x="54178" y="25032"/>
                      <a:pt x="58979" y="18517"/>
                    </a:cubicBezTo>
                    <a:cubicBezTo>
                      <a:pt x="63437" y="12002"/>
                      <a:pt x="68237" y="5830"/>
                      <a:pt x="74066" y="0"/>
                    </a:cubicBezTo>
                    <a:lnTo>
                      <a:pt x="75095" y="686"/>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81" name="Google Shape;2881;p11"/>
              <p:cNvSpPr/>
              <p:nvPr/>
            </p:nvSpPr>
            <p:spPr>
              <a:xfrm>
                <a:off x="5351907" y="5974003"/>
                <a:ext cx="128930" cy="16459"/>
              </a:xfrm>
              <a:custGeom>
                <a:rect b="b" l="l" r="r" t="t"/>
                <a:pathLst>
                  <a:path extrusionOk="0" h="16459" w="128930">
                    <a:moveTo>
                      <a:pt x="128588" y="1715"/>
                    </a:moveTo>
                    <a:cubicBezTo>
                      <a:pt x="126187" y="3429"/>
                      <a:pt x="123787" y="4801"/>
                      <a:pt x="121387" y="6172"/>
                    </a:cubicBezTo>
                    <a:cubicBezTo>
                      <a:pt x="118986" y="7544"/>
                      <a:pt x="116243" y="8573"/>
                      <a:pt x="113843" y="9601"/>
                    </a:cubicBezTo>
                    <a:cubicBezTo>
                      <a:pt x="111100" y="10630"/>
                      <a:pt x="108699" y="11659"/>
                      <a:pt x="105956" y="12345"/>
                    </a:cubicBezTo>
                    <a:cubicBezTo>
                      <a:pt x="103213" y="13030"/>
                      <a:pt x="100470" y="13716"/>
                      <a:pt x="98069" y="14402"/>
                    </a:cubicBezTo>
                    <a:cubicBezTo>
                      <a:pt x="95326" y="15088"/>
                      <a:pt x="92583" y="15431"/>
                      <a:pt x="89840" y="15774"/>
                    </a:cubicBezTo>
                    <a:cubicBezTo>
                      <a:pt x="87097" y="16117"/>
                      <a:pt x="84353" y="16117"/>
                      <a:pt x="81610" y="16459"/>
                    </a:cubicBezTo>
                    <a:lnTo>
                      <a:pt x="73381" y="16459"/>
                    </a:lnTo>
                    <a:cubicBezTo>
                      <a:pt x="70637" y="16459"/>
                      <a:pt x="67894" y="16459"/>
                      <a:pt x="65151" y="16459"/>
                    </a:cubicBezTo>
                    <a:lnTo>
                      <a:pt x="56921" y="16459"/>
                    </a:lnTo>
                    <a:lnTo>
                      <a:pt x="48692" y="16117"/>
                    </a:lnTo>
                    <a:lnTo>
                      <a:pt x="40462" y="15431"/>
                    </a:lnTo>
                    <a:lnTo>
                      <a:pt x="32233" y="14745"/>
                    </a:lnTo>
                    <a:cubicBezTo>
                      <a:pt x="21260" y="13373"/>
                      <a:pt x="10630" y="11659"/>
                      <a:pt x="0" y="8916"/>
                    </a:cubicBezTo>
                    <a:lnTo>
                      <a:pt x="343" y="7544"/>
                    </a:lnTo>
                    <a:cubicBezTo>
                      <a:pt x="11316" y="7887"/>
                      <a:pt x="21946" y="7887"/>
                      <a:pt x="32918" y="7544"/>
                    </a:cubicBezTo>
                    <a:lnTo>
                      <a:pt x="40805" y="7201"/>
                    </a:lnTo>
                    <a:lnTo>
                      <a:pt x="48692" y="6515"/>
                    </a:lnTo>
                    <a:lnTo>
                      <a:pt x="56579" y="5830"/>
                    </a:lnTo>
                    <a:lnTo>
                      <a:pt x="64465" y="5144"/>
                    </a:lnTo>
                    <a:cubicBezTo>
                      <a:pt x="67208" y="4801"/>
                      <a:pt x="69609" y="4458"/>
                      <a:pt x="72352" y="4115"/>
                    </a:cubicBezTo>
                    <a:lnTo>
                      <a:pt x="80239" y="2743"/>
                    </a:lnTo>
                    <a:cubicBezTo>
                      <a:pt x="85382" y="1715"/>
                      <a:pt x="90526" y="1029"/>
                      <a:pt x="96012" y="686"/>
                    </a:cubicBezTo>
                    <a:cubicBezTo>
                      <a:pt x="98755" y="343"/>
                      <a:pt x="101156" y="343"/>
                      <a:pt x="103899" y="343"/>
                    </a:cubicBezTo>
                    <a:cubicBezTo>
                      <a:pt x="106642" y="343"/>
                      <a:pt x="109385" y="0"/>
                      <a:pt x="112128" y="0"/>
                    </a:cubicBezTo>
                    <a:cubicBezTo>
                      <a:pt x="114872" y="0"/>
                      <a:pt x="117615" y="0"/>
                      <a:pt x="120358" y="0"/>
                    </a:cubicBezTo>
                    <a:cubicBezTo>
                      <a:pt x="123101" y="0"/>
                      <a:pt x="125844" y="343"/>
                      <a:pt x="128930" y="686"/>
                    </a:cubicBezTo>
                    <a:lnTo>
                      <a:pt x="128588" y="1715"/>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82" name="Google Shape;2882;p11"/>
              <p:cNvSpPr/>
              <p:nvPr/>
            </p:nvSpPr>
            <p:spPr>
              <a:xfrm>
                <a:off x="5835738" y="5674309"/>
                <a:ext cx="60693" cy="223227"/>
              </a:xfrm>
              <a:custGeom>
                <a:rect b="b" l="l" r="r" t="t"/>
                <a:pathLst>
                  <a:path extrusionOk="0" h="223227" w="60693">
                    <a:moveTo>
                      <a:pt x="60693" y="1028"/>
                    </a:moveTo>
                    <a:cubicBezTo>
                      <a:pt x="49721" y="17145"/>
                      <a:pt x="45949" y="35318"/>
                      <a:pt x="41148" y="53835"/>
                    </a:cubicBezTo>
                    <a:cubicBezTo>
                      <a:pt x="38748" y="63093"/>
                      <a:pt x="36348" y="72352"/>
                      <a:pt x="33261" y="81610"/>
                    </a:cubicBezTo>
                    <a:cubicBezTo>
                      <a:pt x="30175" y="90869"/>
                      <a:pt x="27432" y="100127"/>
                      <a:pt x="25032" y="109385"/>
                    </a:cubicBezTo>
                    <a:cubicBezTo>
                      <a:pt x="22632" y="118643"/>
                      <a:pt x="20231" y="128244"/>
                      <a:pt x="18174" y="137503"/>
                    </a:cubicBezTo>
                    <a:cubicBezTo>
                      <a:pt x="16116" y="146761"/>
                      <a:pt x="13716" y="156362"/>
                      <a:pt x="12002" y="165963"/>
                    </a:cubicBezTo>
                    <a:cubicBezTo>
                      <a:pt x="7887" y="184823"/>
                      <a:pt x="4458" y="204026"/>
                      <a:pt x="1372" y="223228"/>
                    </a:cubicBezTo>
                    <a:lnTo>
                      <a:pt x="0" y="223228"/>
                    </a:lnTo>
                    <a:cubicBezTo>
                      <a:pt x="686" y="203682"/>
                      <a:pt x="2400" y="184480"/>
                      <a:pt x="4801" y="164935"/>
                    </a:cubicBezTo>
                    <a:cubicBezTo>
                      <a:pt x="5829" y="155333"/>
                      <a:pt x="7201" y="145733"/>
                      <a:pt x="8916" y="135788"/>
                    </a:cubicBezTo>
                    <a:cubicBezTo>
                      <a:pt x="10630" y="126187"/>
                      <a:pt x="12002" y="116586"/>
                      <a:pt x="14059" y="106985"/>
                    </a:cubicBezTo>
                    <a:cubicBezTo>
                      <a:pt x="15774" y="97383"/>
                      <a:pt x="17831" y="87782"/>
                      <a:pt x="19545" y="78181"/>
                    </a:cubicBezTo>
                    <a:cubicBezTo>
                      <a:pt x="21603" y="68580"/>
                      <a:pt x="24003" y="59321"/>
                      <a:pt x="27432" y="49721"/>
                    </a:cubicBezTo>
                    <a:cubicBezTo>
                      <a:pt x="30518" y="40462"/>
                      <a:pt x="34290" y="30861"/>
                      <a:pt x="39434" y="22289"/>
                    </a:cubicBezTo>
                    <a:cubicBezTo>
                      <a:pt x="44577" y="13373"/>
                      <a:pt x="51435" y="5144"/>
                      <a:pt x="60008" y="0"/>
                    </a:cubicBezTo>
                    <a:lnTo>
                      <a:pt x="60693" y="1028"/>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83" name="Google Shape;2883;p11"/>
              <p:cNvSpPr/>
              <p:nvPr/>
            </p:nvSpPr>
            <p:spPr>
              <a:xfrm>
                <a:off x="5732526" y="5616702"/>
                <a:ext cx="217741" cy="21259"/>
              </a:xfrm>
              <a:custGeom>
                <a:rect b="b" l="l" r="r" t="t"/>
                <a:pathLst>
                  <a:path extrusionOk="0" h="21259" w="217741">
                    <a:moveTo>
                      <a:pt x="217399" y="1372"/>
                    </a:moveTo>
                    <a:cubicBezTo>
                      <a:pt x="213284" y="3429"/>
                      <a:pt x="208826" y="5144"/>
                      <a:pt x="204368" y="6858"/>
                    </a:cubicBezTo>
                    <a:cubicBezTo>
                      <a:pt x="199911" y="8573"/>
                      <a:pt x="195453" y="9944"/>
                      <a:pt x="191338" y="11316"/>
                    </a:cubicBezTo>
                    <a:cubicBezTo>
                      <a:pt x="186881" y="12687"/>
                      <a:pt x="182423" y="13716"/>
                      <a:pt x="177965" y="15088"/>
                    </a:cubicBezTo>
                    <a:cubicBezTo>
                      <a:pt x="173507" y="16116"/>
                      <a:pt x="169050" y="17145"/>
                      <a:pt x="164249" y="17831"/>
                    </a:cubicBezTo>
                    <a:cubicBezTo>
                      <a:pt x="159791" y="18517"/>
                      <a:pt x="154991" y="19202"/>
                      <a:pt x="150533" y="19888"/>
                    </a:cubicBezTo>
                    <a:cubicBezTo>
                      <a:pt x="146075" y="20231"/>
                      <a:pt x="141275" y="20574"/>
                      <a:pt x="136817" y="20917"/>
                    </a:cubicBezTo>
                    <a:lnTo>
                      <a:pt x="123101" y="21260"/>
                    </a:lnTo>
                    <a:cubicBezTo>
                      <a:pt x="118643" y="21260"/>
                      <a:pt x="113843" y="21260"/>
                      <a:pt x="109385" y="21260"/>
                    </a:cubicBezTo>
                    <a:lnTo>
                      <a:pt x="95669" y="21260"/>
                    </a:lnTo>
                    <a:lnTo>
                      <a:pt x="81953" y="20917"/>
                    </a:lnTo>
                    <a:lnTo>
                      <a:pt x="68237" y="19888"/>
                    </a:lnTo>
                    <a:lnTo>
                      <a:pt x="54521" y="18517"/>
                    </a:lnTo>
                    <a:cubicBezTo>
                      <a:pt x="36347" y="16459"/>
                      <a:pt x="18174" y="13716"/>
                      <a:pt x="0" y="9944"/>
                    </a:cubicBezTo>
                    <a:lnTo>
                      <a:pt x="343" y="8573"/>
                    </a:lnTo>
                    <a:cubicBezTo>
                      <a:pt x="18517" y="9944"/>
                      <a:pt x="36690" y="11316"/>
                      <a:pt x="54864" y="11316"/>
                    </a:cubicBezTo>
                    <a:lnTo>
                      <a:pt x="68580" y="11316"/>
                    </a:lnTo>
                    <a:lnTo>
                      <a:pt x="82296" y="10973"/>
                    </a:lnTo>
                    <a:lnTo>
                      <a:pt x="96012" y="10287"/>
                    </a:lnTo>
                    <a:lnTo>
                      <a:pt x="109385" y="9258"/>
                    </a:lnTo>
                    <a:cubicBezTo>
                      <a:pt x="113843" y="8915"/>
                      <a:pt x="118301" y="8573"/>
                      <a:pt x="122758" y="7887"/>
                    </a:cubicBezTo>
                    <a:lnTo>
                      <a:pt x="136131" y="6172"/>
                    </a:lnTo>
                    <a:cubicBezTo>
                      <a:pt x="140589" y="5486"/>
                      <a:pt x="145047" y="4801"/>
                      <a:pt x="149504" y="4458"/>
                    </a:cubicBezTo>
                    <a:cubicBezTo>
                      <a:pt x="153962" y="3772"/>
                      <a:pt x="158420" y="3429"/>
                      <a:pt x="162878" y="3086"/>
                    </a:cubicBezTo>
                    <a:cubicBezTo>
                      <a:pt x="167335" y="2743"/>
                      <a:pt x="171793" y="2400"/>
                      <a:pt x="176251" y="2057"/>
                    </a:cubicBezTo>
                    <a:cubicBezTo>
                      <a:pt x="180708" y="1715"/>
                      <a:pt x="185166" y="1372"/>
                      <a:pt x="189967" y="1029"/>
                    </a:cubicBezTo>
                    <a:cubicBezTo>
                      <a:pt x="194424" y="686"/>
                      <a:pt x="199225" y="343"/>
                      <a:pt x="203683" y="343"/>
                    </a:cubicBezTo>
                    <a:cubicBezTo>
                      <a:pt x="208140" y="0"/>
                      <a:pt x="212941" y="0"/>
                      <a:pt x="217742" y="0"/>
                    </a:cubicBezTo>
                    <a:lnTo>
                      <a:pt x="217399" y="1372"/>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84" name="Google Shape;2884;p11"/>
              <p:cNvSpPr/>
              <p:nvPr/>
            </p:nvSpPr>
            <p:spPr>
              <a:xfrm>
                <a:off x="6043107" y="5514517"/>
                <a:ext cx="49120" cy="214998"/>
              </a:xfrm>
              <a:custGeom>
                <a:rect b="b" l="l" r="r" t="t"/>
                <a:pathLst>
                  <a:path extrusionOk="0" h="214998" w="49120">
                    <a:moveTo>
                      <a:pt x="49121" y="343"/>
                    </a:moveTo>
                    <a:cubicBezTo>
                      <a:pt x="48435" y="5144"/>
                      <a:pt x="47406" y="9601"/>
                      <a:pt x="46377" y="14059"/>
                    </a:cubicBezTo>
                    <a:cubicBezTo>
                      <a:pt x="45349" y="18517"/>
                      <a:pt x="44320" y="22975"/>
                      <a:pt x="43291" y="27432"/>
                    </a:cubicBezTo>
                    <a:cubicBezTo>
                      <a:pt x="42263" y="31890"/>
                      <a:pt x="41234" y="36348"/>
                      <a:pt x="40205" y="40805"/>
                    </a:cubicBezTo>
                    <a:cubicBezTo>
                      <a:pt x="39176" y="45263"/>
                      <a:pt x="38148" y="49721"/>
                      <a:pt x="36776" y="54178"/>
                    </a:cubicBezTo>
                    <a:cubicBezTo>
                      <a:pt x="35747" y="58636"/>
                      <a:pt x="34376" y="63094"/>
                      <a:pt x="33004" y="67209"/>
                    </a:cubicBezTo>
                    <a:cubicBezTo>
                      <a:pt x="31633" y="71666"/>
                      <a:pt x="30261" y="76124"/>
                      <a:pt x="28889" y="80239"/>
                    </a:cubicBezTo>
                    <a:lnTo>
                      <a:pt x="24775" y="93269"/>
                    </a:lnTo>
                    <a:cubicBezTo>
                      <a:pt x="23403" y="97727"/>
                      <a:pt x="22374" y="102184"/>
                      <a:pt x="21003" y="106642"/>
                    </a:cubicBezTo>
                    <a:lnTo>
                      <a:pt x="17574" y="120015"/>
                    </a:lnTo>
                    <a:lnTo>
                      <a:pt x="14488" y="133388"/>
                    </a:lnTo>
                    <a:lnTo>
                      <a:pt x="11744" y="146761"/>
                    </a:lnTo>
                    <a:lnTo>
                      <a:pt x="9344" y="160135"/>
                    </a:lnTo>
                    <a:cubicBezTo>
                      <a:pt x="5915" y="178308"/>
                      <a:pt x="3515" y="196482"/>
                      <a:pt x="1457" y="214999"/>
                    </a:cubicBezTo>
                    <a:lnTo>
                      <a:pt x="86" y="214999"/>
                    </a:lnTo>
                    <a:cubicBezTo>
                      <a:pt x="-257" y="196482"/>
                      <a:pt x="429" y="177965"/>
                      <a:pt x="2143" y="159449"/>
                    </a:cubicBezTo>
                    <a:lnTo>
                      <a:pt x="3515" y="145733"/>
                    </a:lnTo>
                    <a:lnTo>
                      <a:pt x="5229" y="132017"/>
                    </a:lnTo>
                    <a:lnTo>
                      <a:pt x="7287" y="118301"/>
                    </a:lnTo>
                    <a:lnTo>
                      <a:pt x="9687" y="104585"/>
                    </a:lnTo>
                    <a:cubicBezTo>
                      <a:pt x="10716" y="100127"/>
                      <a:pt x="11402" y="95326"/>
                      <a:pt x="12087" y="90869"/>
                    </a:cubicBezTo>
                    <a:lnTo>
                      <a:pt x="14831" y="77153"/>
                    </a:lnTo>
                    <a:cubicBezTo>
                      <a:pt x="15859" y="72695"/>
                      <a:pt x="16888" y="67894"/>
                      <a:pt x="18260" y="63437"/>
                    </a:cubicBezTo>
                    <a:cubicBezTo>
                      <a:pt x="19631" y="58979"/>
                      <a:pt x="21003" y="54521"/>
                      <a:pt x="22717" y="50064"/>
                    </a:cubicBezTo>
                    <a:cubicBezTo>
                      <a:pt x="24432" y="45606"/>
                      <a:pt x="26146" y="41491"/>
                      <a:pt x="27861" y="37033"/>
                    </a:cubicBezTo>
                    <a:cubicBezTo>
                      <a:pt x="29575" y="32919"/>
                      <a:pt x="31633" y="28461"/>
                      <a:pt x="33690" y="24346"/>
                    </a:cubicBezTo>
                    <a:cubicBezTo>
                      <a:pt x="35747" y="20231"/>
                      <a:pt x="38148" y="16117"/>
                      <a:pt x="40205" y="12002"/>
                    </a:cubicBezTo>
                    <a:cubicBezTo>
                      <a:pt x="42605" y="7887"/>
                      <a:pt x="45006" y="3772"/>
                      <a:pt x="47749" y="0"/>
                    </a:cubicBezTo>
                    <a:lnTo>
                      <a:pt x="49121" y="343"/>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85" name="Google Shape;2885;p11"/>
              <p:cNvSpPr/>
              <p:nvPr/>
            </p:nvSpPr>
            <p:spPr>
              <a:xfrm>
                <a:off x="5930036" y="5469597"/>
                <a:ext cx="207797" cy="32232"/>
              </a:xfrm>
              <a:custGeom>
                <a:rect b="b" l="l" r="r" t="t"/>
                <a:pathLst>
                  <a:path extrusionOk="0" h="32232" w="207797">
                    <a:moveTo>
                      <a:pt x="207798" y="1715"/>
                    </a:moveTo>
                    <a:cubicBezTo>
                      <a:pt x="204026" y="4115"/>
                      <a:pt x="200254" y="6515"/>
                      <a:pt x="196139" y="8573"/>
                    </a:cubicBezTo>
                    <a:cubicBezTo>
                      <a:pt x="192024" y="10630"/>
                      <a:pt x="188252" y="12688"/>
                      <a:pt x="184137" y="14402"/>
                    </a:cubicBezTo>
                    <a:cubicBezTo>
                      <a:pt x="180023" y="16117"/>
                      <a:pt x="175908" y="17831"/>
                      <a:pt x="171793" y="19546"/>
                    </a:cubicBezTo>
                    <a:cubicBezTo>
                      <a:pt x="167678" y="20917"/>
                      <a:pt x="163221" y="22289"/>
                      <a:pt x="159106" y="23660"/>
                    </a:cubicBezTo>
                    <a:cubicBezTo>
                      <a:pt x="154648" y="24689"/>
                      <a:pt x="150533" y="26060"/>
                      <a:pt x="146076" y="26746"/>
                    </a:cubicBezTo>
                    <a:cubicBezTo>
                      <a:pt x="141618" y="27432"/>
                      <a:pt x="137160" y="28118"/>
                      <a:pt x="132702" y="28804"/>
                    </a:cubicBezTo>
                    <a:lnTo>
                      <a:pt x="119329" y="30175"/>
                    </a:lnTo>
                    <a:cubicBezTo>
                      <a:pt x="114872" y="30518"/>
                      <a:pt x="110414" y="30861"/>
                      <a:pt x="105956" y="31204"/>
                    </a:cubicBezTo>
                    <a:lnTo>
                      <a:pt x="92583" y="31890"/>
                    </a:lnTo>
                    <a:lnTo>
                      <a:pt x="79210" y="32233"/>
                    </a:lnTo>
                    <a:lnTo>
                      <a:pt x="65837" y="32233"/>
                    </a:lnTo>
                    <a:lnTo>
                      <a:pt x="52464" y="31547"/>
                    </a:lnTo>
                    <a:cubicBezTo>
                      <a:pt x="34633" y="30175"/>
                      <a:pt x="17145" y="28118"/>
                      <a:pt x="0" y="24689"/>
                    </a:cubicBezTo>
                    <a:lnTo>
                      <a:pt x="343" y="23317"/>
                    </a:lnTo>
                    <a:cubicBezTo>
                      <a:pt x="17831" y="24689"/>
                      <a:pt x="35319" y="25032"/>
                      <a:pt x="52807" y="24346"/>
                    </a:cubicBezTo>
                    <a:lnTo>
                      <a:pt x="65837" y="23660"/>
                    </a:lnTo>
                    <a:lnTo>
                      <a:pt x="78867" y="22631"/>
                    </a:lnTo>
                    <a:lnTo>
                      <a:pt x="91897" y="21260"/>
                    </a:lnTo>
                    <a:lnTo>
                      <a:pt x="104928" y="19546"/>
                    </a:lnTo>
                    <a:cubicBezTo>
                      <a:pt x="109042" y="18860"/>
                      <a:pt x="113500" y="18174"/>
                      <a:pt x="117615" y="17145"/>
                    </a:cubicBezTo>
                    <a:lnTo>
                      <a:pt x="130302" y="14402"/>
                    </a:lnTo>
                    <a:cubicBezTo>
                      <a:pt x="134417" y="13373"/>
                      <a:pt x="138532" y="12344"/>
                      <a:pt x="142989" y="11659"/>
                    </a:cubicBezTo>
                    <a:cubicBezTo>
                      <a:pt x="147104" y="10630"/>
                      <a:pt x="151562" y="9944"/>
                      <a:pt x="155677" y="9259"/>
                    </a:cubicBezTo>
                    <a:cubicBezTo>
                      <a:pt x="159792" y="8573"/>
                      <a:pt x="164249" y="7544"/>
                      <a:pt x="168364" y="6858"/>
                    </a:cubicBezTo>
                    <a:cubicBezTo>
                      <a:pt x="172479" y="6172"/>
                      <a:pt x="176937" y="5144"/>
                      <a:pt x="181051" y="4458"/>
                    </a:cubicBezTo>
                    <a:cubicBezTo>
                      <a:pt x="185166" y="3429"/>
                      <a:pt x="189624" y="2743"/>
                      <a:pt x="194082" y="2057"/>
                    </a:cubicBezTo>
                    <a:cubicBezTo>
                      <a:pt x="198539" y="1372"/>
                      <a:pt x="202654" y="686"/>
                      <a:pt x="207455" y="0"/>
                    </a:cubicBezTo>
                    <a:lnTo>
                      <a:pt x="207798" y="1715"/>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886" name="Google Shape;2886;p11"/>
            <p:cNvGrpSpPr/>
            <p:nvPr/>
          </p:nvGrpSpPr>
          <p:grpSpPr>
            <a:xfrm rot="10800000">
              <a:off x="3553296" y="1158676"/>
              <a:ext cx="1555394" cy="746440"/>
              <a:chOff x="4555350" y="5083805"/>
              <a:chExt cx="1555394" cy="746440"/>
            </a:xfrm>
          </p:grpSpPr>
          <p:sp>
            <p:nvSpPr>
              <p:cNvPr id="2887" name="Google Shape;2887;p11"/>
              <p:cNvSpPr/>
              <p:nvPr/>
            </p:nvSpPr>
            <p:spPr>
              <a:xfrm>
                <a:off x="4555350" y="5083805"/>
                <a:ext cx="1554365" cy="746440"/>
              </a:xfrm>
              <a:custGeom>
                <a:rect b="b" l="l" r="r" t="t"/>
                <a:pathLst>
                  <a:path extrusionOk="0" h="746440" w="1554365">
                    <a:moveTo>
                      <a:pt x="1554366" y="13060"/>
                    </a:moveTo>
                    <a:cubicBezTo>
                      <a:pt x="1281074" y="-27745"/>
                      <a:pt x="938860" y="28490"/>
                      <a:pt x="665912" y="161879"/>
                    </a:cubicBezTo>
                    <a:cubicBezTo>
                      <a:pt x="392621" y="295266"/>
                      <a:pt x="132359" y="506836"/>
                      <a:pt x="0" y="745494"/>
                    </a:cubicBezTo>
                    <a:cubicBezTo>
                      <a:pt x="198539" y="748923"/>
                      <a:pt x="410794" y="745151"/>
                      <a:pt x="613448" y="697831"/>
                    </a:cubicBezTo>
                    <a:cubicBezTo>
                      <a:pt x="935431" y="622736"/>
                      <a:pt x="1240269" y="415625"/>
                      <a:pt x="1407262" y="158450"/>
                    </a:cubicBezTo>
                    <a:cubicBezTo>
                      <a:pt x="1444638" y="100499"/>
                      <a:pt x="1502931" y="63466"/>
                      <a:pt x="1554366" y="13060"/>
                    </a:cubicBezTo>
                    <a:close/>
                  </a:path>
                </a:pathLst>
              </a:custGeom>
              <a:solidFill>
                <a:srgbClr val="7D8C6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88" name="Google Shape;2888;p11"/>
              <p:cNvSpPr/>
              <p:nvPr/>
            </p:nvSpPr>
            <p:spPr>
              <a:xfrm>
                <a:off x="4555693" y="5096179"/>
                <a:ext cx="1555051" cy="733120"/>
              </a:xfrm>
              <a:custGeom>
                <a:rect b="b" l="l" r="r" t="t"/>
                <a:pathLst>
                  <a:path extrusionOk="0" h="733120" w="1555051">
                    <a:moveTo>
                      <a:pt x="1553680" y="0"/>
                    </a:moveTo>
                    <a:cubicBezTo>
                      <a:pt x="1520076" y="12688"/>
                      <a:pt x="1486815" y="25718"/>
                      <a:pt x="1453553" y="38748"/>
                    </a:cubicBezTo>
                    <a:cubicBezTo>
                      <a:pt x="1420292" y="52121"/>
                      <a:pt x="1387031" y="65494"/>
                      <a:pt x="1354112" y="79210"/>
                    </a:cubicBezTo>
                    <a:cubicBezTo>
                      <a:pt x="1321194" y="92926"/>
                      <a:pt x="1287933" y="106985"/>
                      <a:pt x="1255014" y="120701"/>
                    </a:cubicBezTo>
                    <a:lnTo>
                      <a:pt x="1156602" y="163564"/>
                    </a:lnTo>
                    <a:cubicBezTo>
                      <a:pt x="1124026" y="178308"/>
                      <a:pt x="1091108" y="192710"/>
                      <a:pt x="1058532" y="207455"/>
                    </a:cubicBezTo>
                    <a:lnTo>
                      <a:pt x="961149" y="252718"/>
                    </a:lnTo>
                    <a:lnTo>
                      <a:pt x="864108" y="299009"/>
                    </a:lnTo>
                    <a:lnTo>
                      <a:pt x="767410" y="345643"/>
                    </a:lnTo>
                    <a:cubicBezTo>
                      <a:pt x="638480" y="408051"/>
                      <a:pt x="510235" y="471488"/>
                      <a:pt x="382334" y="535953"/>
                    </a:cubicBezTo>
                    <a:cubicBezTo>
                      <a:pt x="254432" y="600418"/>
                      <a:pt x="127216" y="665912"/>
                      <a:pt x="0" y="731749"/>
                    </a:cubicBezTo>
                    <a:lnTo>
                      <a:pt x="686" y="733120"/>
                    </a:lnTo>
                    <a:cubicBezTo>
                      <a:pt x="128931" y="669341"/>
                      <a:pt x="257175" y="605562"/>
                      <a:pt x="385763" y="542811"/>
                    </a:cubicBezTo>
                    <a:cubicBezTo>
                      <a:pt x="514350" y="479717"/>
                      <a:pt x="643281" y="417652"/>
                      <a:pt x="772897" y="356616"/>
                    </a:cubicBezTo>
                    <a:lnTo>
                      <a:pt x="870280" y="311353"/>
                    </a:lnTo>
                    <a:lnTo>
                      <a:pt x="968007" y="266776"/>
                    </a:lnTo>
                    <a:lnTo>
                      <a:pt x="1065733" y="222199"/>
                    </a:lnTo>
                    <a:cubicBezTo>
                      <a:pt x="1098309" y="207455"/>
                      <a:pt x="1130884" y="192710"/>
                      <a:pt x="1163460" y="177622"/>
                    </a:cubicBezTo>
                    <a:lnTo>
                      <a:pt x="1261186" y="133388"/>
                    </a:lnTo>
                    <a:cubicBezTo>
                      <a:pt x="1293762" y="118644"/>
                      <a:pt x="1326337" y="104242"/>
                      <a:pt x="1358913" y="89154"/>
                    </a:cubicBezTo>
                    <a:lnTo>
                      <a:pt x="1555052" y="1372"/>
                    </a:lnTo>
                    <a:lnTo>
                      <a:pt x="1553680" y="0"/>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889" name="Google Shape;2889;p11"/>
            <p:cNvGrpSpPr/>
            <p:nvPr/>
          </p:nvGrpSpPr>
          <p:grpSpPr>
            <a:xfrm rot="10800000">
              <a:off x="4997591" y="2410864"/>
              <a:ext cx="1502547" cy="1938505"/>
              <a:chOff x="3163902" y="2639552"/>
              <a:chExt cx="1502547" cy="1938505"/>
            </a:xfrm>
          </p:grpSpPr>
          <p:sp>
            <p:nvSpPr>
              <p:cNvPr id="2890" name="Google Shape;2890;p11"/>
              <p:cNvSpPr/>
              <p:nvPr/>
            </p:nvSpPr>
            <p:spPr>
              <a:xfrm>
                <a:off x="3163902" y="2639552"/>
                <a:ext cx="279422" cy="190058"/>
              </a:xfrm>
              <a:custGeom>
                <a:rect b="b" l="l" r="r" t="t"/>
                <a:pathLst>
                  <a:path extrusionOk="0" h="190058" w="279422">
                    <a:moveTo>
                      <a:pt x="269136" y="180457"/>
                    </a:moveTo>
                    <a:cubicBezTo>
                      <a:pt x="191983" y="175999"/>
                      <a:pt x="115859" y="151996"/>
                      <a:pt x="50366" y="110848"/>
                    </a:cubicBezTo>
                    <a:cubicBezTo>
                      <a:pt x="19505" y="91646"/>
                      <a:pt x="-12728" y="54956"/>
                      <a:pt x="5103" y="23066"/>
                    </a:cubicBezTo>
                    <a:cubicBezTo>
                      <a:pt x="15047" y="5578"/>
                      <a:pt x="37335" y="-1966"/>
                      <a:pt x="57224" y="435"/>
                    </a:cubicBezTo>
                    <a:cubicBezTo>
                      <a:pt x="77112" y="2835"/>
                      <a:pt x="95285" y="13465"/>
                      <a:pt x="112088" y="24438"/>
                    </a:cubicBezTo>
                    <a:cubicBezTo>
                      <a:pt x="177924" y="67986"/>
                      <a:pt x="235189" y="124564"/>
                      <a:pt x="279423" y="190058"/>
                    </a:cubicBezTo>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91" name="Google Shape;2891;p11"/>
              <p:cNvSpPr/>
              <p:nvPr/>
            </p:nvSpPr>
            <p:spPr>
              <a:xfrm>
                <a:off x="3513678" y="3235137"/>
                <a:ext cx="384675" cy="212750"/>
              </a:xfrm>
              <a:custGeom>
                <a:rect b="b" l="l" r="r" t="t"/>
                <a:pathLst>
                  <a:path extrusionOk="0" h="212750" w="384675">
                    <a:moveTo>
                      <a:pt x="384675" y="207236"/>
                    </a:moveTo>
                    <a:cubicBezTo>
                      <a:pt x="287635" y="221294"/>
                      <a:pt x="186822" y="208264"/>
                      <a:pt x="96296" y="170545"/>
                    </a:cubicBezTo>
                    <a:cubicBezTo>
                      <a:pt x="61321" y="155801"/>
                      <a:pt x="26002" y="135569"/>
                      <a:pt x="8514" y="101965"/>
                    </a:cubicBezTo>
                    <a:cubicBezTo>
                      <a:pt x="-8974" y="68361"/>
                      <a:pt x="627" y="18641"/>
                      <a:pt x="35946" y="4925"/>
                    </a:cubicBezTo>
                    <a:cubicBezTo>
                      <a:pt x="82237" y="-13249"/>
                      <a:pt x="142245" y="22412"/>
                      <a:pt x="180307" y="54302"/>
                    </a:cubicBezTo>
                    <a:cubicBezTo>
                      <a:pt x="224198" y="90992"/>
                      <a:pt x="268089" y="127340"/>
                      <a:pt x="312323" y="164030"/>
                    </a:cubicBezTo>
                    <a:cubicBezTo>
                      <a:pt x="338727" y="185633"/>
                      <a:pt x="350385" y="211693"/>
                      <a:pt x="384675" y="20723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92" name="Google Shape;2892;p11"/>
              <p:cNvSpPr/>
              <p:nvPr/>
            </p:nvSpPr>
            <p:spPr>
              <a:xfrm>
                <a:off x="4055950" y="2898498"/>
                <a:ext cx="196755" cy="411172"/>
              </a:xfrm>
              <a:custGeom>
                <a:rect b="b" l="l" r="r" t="t"/>
                <a:pathLst>
                  <a:path extrusionOk="0" h="411172" w="196755">
                    <a:moveTo>
                      <a:pt x="94092" y="4493"/>
                    </a:moveTo>
                    <a:cubicBezTo>
                      <a:pt x="26883" y="39126"/>
                      <a:pt x="-4321" y="121764"/>
                      <a:pt x="480" y="197202"/>
                    </a:cubicBezTo>
                    <a:cubicBezTo>
                      <a:pt x="4938" y="272640"/>
                      <a:pt x="38199" y="342935"/>
                      <a:pt x="71117" y="411172"/>
                    </a:cubicBezTo>
                    <a:cubicBezTo>
                      <a:pt x="90663" y="332305"/>
                      <a:pt x="137640" y="253438"/>
                      <a:pt x="168844" y="178686"/>
                    </a:cubicBezTo>
                    <a:cubicBezTo>
                      <a:pt x="184274" y="141996"/>
                      <a:pt x="201419" y="103591"/>
                      <a:pt x="195590" y="64157"/>
                    </a:cubicBezTo>
                    <a:cubicBezTo>
                      <a:pt x="189418" y="25067"/>
                      <a:pt x="129410" y="-13338"/>
                      <a:pt x="94092" y="4493"/>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93" name="Google Shape;2893;p11"/>
              <p:cNvSpPr/>
              <p:nvPr/>
            </p:nvSpPr>
            <p:spPr>
              <a:xfrm>
                <a:off x="4331299" y="3355805"/>
                <a:ext cx="196755" cy="411294"/>
              </a:xfrm>
              <a:custGeom>
                <a:rect b="b" l="l" r="r" t="t"/>
                <a:pathLst>
                  <a:path extrusionOk="0" h="411294" w="196755">
                    <a:moveTo>
                      <a:pt x="94092" y="4615"/>
                    </a:moveTo>
                    <a:cubicBezTo>
                      <a:pt x="26883" y="39248"/>
                      <a:pt x="-4321" y="121887"/>
                      <a:pt x="480" y="197324"/>
                    </a:cubicBezTo>
                    <a:cubicBezTo>
                      <a:pt x="4938" y="272762"/>
                      <a:pt x="38199" y="343057"/>
                      <a:pt x="71117" y="411294"/>
                    </a:cubicBezTo>
                    <a:cubicBezTo>
                      <a:pt x="90663" y="332427"/>
                      <a:pt x="137640" y="253560"/>
                      <a:pt x="168844" y="178808"/>
                    </a:cubicBezTo>
                    <a:cubicBezTo>
                      <a:pt x="184274" y="142118"/>
                      <a:pt x="201419" y="103713"/>
                      <a:pt x="195590" y="64279"/>
                    </a:cubicBezTo>
                    <a:cubicBezTo>
                      <a:pt x="189418" y="25189"/>
                      <a:pt x="129410" y="-13559"/>
                      <a:pt x="94092" y="4615"/>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94" name="Google Shape;2894;p11"/>
              <p:cNvSpPr/>
              <p:nvPr/>
            </p:nvSpPr>
            <p:spPr>
              <a:xfrm>
                <a:off x="3318167" y="2748343"/>
                <a:ext cx="1348282" cy="1829714"/>
              </a:xfrm>
              <a:custGeom>
                <a:rect b="b" l="l" r="r" t="t"/>
                <a:pathLst>
                  <a:path extrusionOk="0" h="1829714" w="1348282">
                    <a:moveTo>
                      <a:pt x="1029" y="0"/>
                    </a:moveTo>
                    <a:cubicBezTo>
                      <a:pt x="162192" y="104242"/>
                      <a:pt x="308610" y="230086"/>
                      <a:pt x="441312" y="368618"/>
                    </a:cubicBezTo>
                    <a:cubicBezTo>
                      <a:pt x="573672" y="507492"/>
                      <a:pt x="692315" y="659397"/>
                      <a:pt x="799986" y="818159"/>
                    </a:cubicBezTo>
                    <a:cubicBezTo>
                      <a:pt x="853821" y="897712"/>
                      <a:pt x="905256" y="978637"/>
                      <a:pt x="954291" y="1061276"/>
                    </a:cubicBezTo>
                    <a:lnTo>
                      <a:pt x="990638" y="1123340"/>
                    </a:lnTo>
                    <a:lnTo>
                      <a:pt x="1026300" y="1185748"/>
                    </a:lnTo>
                    <a:lnTo>
                      <a:pt x="1060933" y="1248842"/>
                    </a:lnTo>
                    <a:lnTo>
                      <a:pt x="1094880" y="1312278"/>
                    </a:lnTo>
                    <a:lnTo>
                      <a:pt x="1128141" y="1376058"/>
                    </a:lnTo>
                    <a:lnTo>
                      <a:pt x="1161059" y="1440180"/>
                    </a:lnTo>
                    <a:lnTo>
                      <a:pt x="1193292" y="1504645"/>
                    </a:lnTo>
                    <a:lnTo>
                      <a:pt x="1225182" y="1569110"/>
                    </a:lnTo>
                    <a:lnTo>
                      <a:pt x="1256386" y="1633919"/>
                    </a:lnTo>
                    <a:lnTo>
                      <a:pt x="1287247" y="1698727"/>
                    </a:lnTo>
                    <a:cubicBezTo>
                      <a:pt x="1307478" y="1742275"/>
                      <a:pt x="1328052" y="1785480"/>
                      <a:pt x="1348283" y="1829029"/>
                    </a:cubicBezTo>
                    <a:lnTo>
                      <a:pt x="1346911" y="1829714"/>
                    </a:lnTo>
                    <a:lnTo>
                      <a:pt x="1330109" y="1797825"/>
                    </a:lnTo>
                    <a:lnTo>
                      <a:pt x="1313650" y="1765935"/>
                    </a:lnTo>
                    <a:lnTo>
                      <a:pt x="1280389" y="1702156"/>
                    </a:lnTo>
                    <a:lnTo>
                      <a:pt x="1214209" y="1574597"/>
                    </a:lnTo>
                    <a:lnTo>
                      <a:pt x="1180948" y="1510817"/>
                    </a:lnTo>
                    <a:lnTo>
                      <a:pt x="1147686" y="1447381"/>
                    </a:lnTo>
                    <a:lnTo>
                      <a:pt x="1114082" y="1383944"/>
                    </a:lnTo>
                    <a:lnTo>
                      <a:pt x="1080135" y="1320851"/>
                    </a:lnTo>
                    <a:lnTo>
                      <a:pt x="1045845" y="1257757"/>
                    </a:lnTo>
                    <a:lnTo>
                      <a:pt x="1010869" y="1195007"/>
                    </a:lnTo>
                    <a:lnTo>
                      <a:pt x="975551" y="1132599"/>
                    </a:lnTo>
                    <a:lnTo>
                      <a:pt x="939546" y="1070534"/>
                    </a:lnTo>
                    <a:cubicBezTo>
                      <a:pt x="891540" y="987895"/>
                      <a:pt x="841134" y="906285"/>
                      <a:pt x="788327" y="826732"/>
                    </a:cubicBezTo>
                    <a:cubicBezTo>
                      <a:pt x="682371" y="667283"/>
                      <a:pt x="565442" y="515036"/>
                      <a:pt x="434454" y="375133"/>
                    </a:cubicBezTo>
                    <a:cubicBezTo>
                      <a:pt x="304495" y="234887"/>
                      <a:pt x="159791" y="107671"/>
                      <a:pt x="0" y="1715"/>
                    </a:cubicBezTo>
                    <a:lnTo>
                      <a:pt x="1029" y="0"/>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95" name="Google Shape;2895;p11"/>
              <p:cNvSpPr/>
              <p:nvPr/>
            </p:nvSpPr>
            <p:spPr>
              <a:xfrm>
                <a:off x="3548938" y="3305556"/>
                <a:ext cx="497890" cy="182422"/>
              </a:xfrm>
              <a:custGeom>
                <a:rect b="b" l="l" r="r" t="t"/>
                <a:pathLst>
                  <a:path extrusionOk="0" h="182422" w="497890">
                    <a:moveTo>
                      <a:pt x="497205" y="182423"/>
                    </a:moveTo>
                    <a:cubicBezTo>
                      <a:pt x="476631" y="173850"/>
                      <a:pt x="455714" y="168021"/>
                      <a:pt x="434454" y="163220"/>
                    </a:cubicBezTo>
                    <a:cubicBezTo>
                      <a:pt x="423824" y="160820"/>
                      <a:pt x="413195" y="158763"/>
                      <a:pt x="402222" y="156705"/>
                    </a:cubicBezTo>
                    <a:cubicBezTo>
                      <a:pt x="391249" y="154648"/>
                      <a:pt x="380619" y="152248"/>
                      <a:pt x="369646" y="150190"/>
                    </a:cubicBezTo>
                    <a:cubicBezTo>
                      <a:pt x="348044" y="145390"/>
                      <a:pt x="326441" y="139903"/>
                      <a:pt x="305181" y="133045"/>
                    </a:cubicBezTo>
                    <a:cubicBezTo>
                      <a:pt x="283921" y="126187"/>
                      <a:pt x="263004" y="119329"/>
                      <a:pt x="242087" y="111785"/>
                    </a:cubicBezTo>
                    <a:cubicBezTo>
                      <a:pt x="221171" y="104585"/>
                      <a:pt x="200254" y="96355"/>
                      <a:pt x="179680" y="88125"/>
                    </a:cubicBezTo>
                    <a:cubicBezTo>
                      <a:pt x="169393" y="84011"/>
                      <a:pt x="159106" y="79896"/>
                      <a:pt x="148819" y="75438"/>
                    </a:cubicBezTo>
                    <a:lnTo>
                      <a:pt x="133388" y="68923"/>
                    </a:lnTo>
                    <a:lnTo>
                      <a:pt x="118301" y="62065"/>
                    </a:lnTo>
                    <a:cubicBezTo>
                      <a:pt x="113157" y="59665"/>
                      <a:pt x="108356" y="57264"/>
                      <a:pt x="103213" y="54864"/>
                    </a:cubicBezTo>
                    <a:lnTo>
                      <a:pt x="88125" y="47663"/>
                    </a:lnTo>
                    <a:cubicBezTo>
                      <a:pt x="78181" y="42863"/>
                      <a:pt x="68237" y="38062"/>
                      <a:pt x="58293" y="32918"/>
                    </a:cubicBezTo>
                    <a:cubicBezTo>
                      <a:pt x="38405" y="22974"/>
                      <a:pt x="19202" y="12002"/>
                      <a:pt x="0" y="1372"/>
                    </a:cubicBezTo>
                    <a:lnTo>
                      <a:pt x="686" y="0"/>
                    </a:lnTo>
                    <a:cubicBezTo>
                      <a:pt x="40462" y="19545"/>
                      <a:pt x="80582" y="38062"/>
                      <a:pt x="121387" y="54521"/>
                    </a:cubicBezTo>
                    <a:lnTo>
                      <a:pt x="136817" y="60693"/>
                    </a:lnTo>
                    <a:lnTo>
                      <a:pt x="152248" y="66523"/>
                    </a:lnTo>
                    <a:cubicBezTo>
                      <a:pt x="162535" y="70637"/>
                      <a:pt x="172822" y="74409"/>
                      <a:pt x="183109" y="78181"/>
                    </a:cubicBezTo>
                    <a:cubicBezTo>
                      <a:pt x="204026" y="85382"/>
                      <a:pt x="224600" y="92583"/>
                      <a:pt x="245859" y="99098"/>
                    </a:cubicBezTo>
                    <a:cubicBezTo>
                      <a:pt x="256489" y="102527"/>
                      <a:pt x="267119" y="105270"/>
                      <a:pt x="277406" y="108699"/>
                    </a:cubicBezTo>
                    <a:cubicBezTo>
                      <a:pt x="282550" y="110414"/>
                      <a:pt x="288036" y="111443"/>
                      <a:pt x="293180" y="113157"/>
                    </a:cubicBezTo>
                    <a:cubicBezTo>
                      <a:pt x="298666" y="114529"/>
                      <a:pt x="303809" y="116243"/>
                      <a:pt x="309296" y="117272"/>
                    </a:cubicBezTo>
                    <a:lnTo>
                      <a:pt x="373075" y="134074"/>
                    </a:lnTo>
                    <a:lnTo>
                      <a:pt x="405308" y="142646"/>
                    </a:lnTo>
                    <a:cubicBezTo>
                      <a:pt x="415938" y="145733"/>
                      <a:pt x="426911" y="148819"/>
                      <a:pt x="437540" y="152248"/>
                    </a:cubicBezTo>
                    <a:cubicBezTo>
                      <a:pt x="458800" y="159449"/>
                      <a:pt x="479717" y="168364"/>
                      <a:pt x="497891" y="181394"/>
                    </a:cubicBezTo>
                    <a:lnTo>
                      <a:pt x="497205" y="182423"/>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96" name="Google Shape;2896;p11"/>
              <p:cNvSpPr/>
              <p:nvPr/>
            </p:nvSpPr>
            <p:spPr>
              <a:xfrm>
                <a:off x="3718285" y="3673109"/>
                <a:ext cx="489020" cy="270385"/>
              </a:xfrm>
              <a:custGeom>
                <a:rect b="b" l="l" r="r" t="t"/>
                <a:pathLst>
                  <a:path extrusionOk="0" h="270385" w="489020">
                    <a:moveTo>
                      <a:pt x="489021" y="263383"/>
                    </a:moveTo>
                    <a:cubicBezTo>
                      <a:pt x="365577" y="281213"/>
                      <a:pt x="237332" y="264754"/>
                      <a:pt x="122461" y="216748"/>
                    </a:cubicBezTo>
                    <a:cubicBezTo>
                      <a:pt x="77884" y="198232"/>
                      <a:pt x="32964" y="172514"/>
                      <a:pt x="10675" y="129652"/>
                    </a:cubicBezTo>
                    <a:cubicBezTo>
                      <a:pt x="-11270" y="86789"/>
                      <a:pt x="731" y="23695"/>
                      <a:pt x="45651" y="6208"/>
                    </a:cubicBezTo>
                    <a:cubicBezTo>
                      <a:pt x="104630" y="-16767"/>
                      <a:pt x="180754" y="28496"/>
                      <a:pt x="229103" y="68958"/>
                    </a:cubicBezTo>
                    <a:cubicBezTo>
                      <a:pt x="284995" y="115250"/>
                      <a:pt x="340888" y="161884"/>
                      <a:pt x="396781" y="208176"/>
                    </a:cubicBezTo>
                    <a:cubicBezTo>
                      <a:pt x="430728" y="235608"/>
                      <a:pt x="445473" y="268869"/>
                      <a:pt x="489021" y="263383"/>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97" name="Google Shape;2897;p11"/>
              <p:cNvSpPr/>
              <p:nvPr/>
            </p:nvSpPr>
            <p:spPr>
              <a:xfrm>
                <a:off x="3857891" y="3799674"/>
                <a:ext cx="497890" cy="182423"/>
              </a:xfrm>
              <a:custGeom>
                <a:rect b="b" l="l" r="r" t="t"/>
                <a:pathLst>
                  <a:path extrusionOk="0" h="182423" w="497890">
                    <a:moveTo>
                      <a:pt x="497205" y="182423"/>
                    </a:moveTo>
                    <a:cubicBezTo>
                      <a:pt x="476631" y="173851"/>
                      <a:pt x="455714" y="168021"/>
                      <a:pt x="434454" y="163220"/>
                    </a:cubicBezTo>
                    <a:cubicBezTo>
                      <a:pt x="423824" y="160820"/>
                      <a:pt x="413195" y="158763"/>
                      <a:pt x="402222" y="156706"/>
                    </a:cubicBezTo>
                    <a:cubicBezTo>
                      <a:pt x="391249" y="154648"/>
                      <a:pt x="380619" y="152248"/>
                      <a:pt x="369646" y="150190"/>
                    </a:cubicBezTo>
                    <a:cubicBezTo>
                      <a:pt x="348044" y="145390"/>
                      <a:pt x="326441" y="139903"/>
                      <a:pt x="305181" y="133045"/>
                    </a:cubicBezTo>
                    <a:cubicBezTo>
                      <a:pt x="283921" y="126187"/>
                      <a:pt x="263004" y="119329"/>
                      <a:pt x="242087" y="111785"/>
                    </a:cubicBezTo>
                    <a:cubicBezTo>
                      <a:pt x="221171" y="104585"/>
                      <a:pt x="200254" y="96355"/>
                      <a:pt x="179680" y="88126"/>
                    </a:cubicBezTo>
                    <a:cubicBezTo>
                      <a:pt x="169393" y="84011"/>
                      <a:pt x="159106" y="79896"/>
                      <a:pt x="148819" y="75438"/>
                    </a:cubicBezTo>
                    <a:lnTo>
                      <a:pt x="133388" y="68923"/>
                    </a:lnTo>
                    <a:lnTo>
                      <a:pt x="118301" y="62065"/>
                    </a:lnTo>
                    <a:cubicBezTo>
                      <a:pt x="113157" y="59665"/>
                      <a:pt x="108356" y="57265"/>
                      <a:pt x="103213" y="54864"/>
                    </a:cubicBezTo>
                    <a:lnTo>
                      <a:pt x="88125" y="47663"/>
                    </a:lnTo>
                    <a:cubicBezTo>
                      <a:pt x="78181" y="42863"/>
                      <a:pt x="68237" y="38062"/>
                      <a:pt x="58293" y="32918"/>
                    </a:cubicBezTo>
                    <a:cubicBezTo>
                      <a:pt x="38405" y="22975"/>
                      <a:pt x="19202" y="12002"/>
                      <a:pt x="0" y="1372"/>
                    </a:cubicBezTo>
                    <a:lnTo>
                      <a:pt x="686" y="0"/>
                    </a:lnTo>
                    <a:cubicBezTo>
                      <a:pt x="40462" y="19546"/>
                      <a:pt x="80582" y="38062"/>
                      <a:pt x="121387" y="54521"/>
                    </a:cubicBezTo>
                    <a:lnTo>
                      <a:pt x="136817" y="60694"/>
                    </a:lnTo>
                    <a:lnTo>
                      <a:pt x="152248" y="66523"/>
                    </a:lnTo>
                    <a:cubicBezTo>
                      <a:pt x="162535" y="70637"/>
                      <a:pt x="172822" y="74410"/>
                      <a:pt x="183109" y="78181"/>
                    </a:cubicBezTo>
                    <a:cubicBezTo>
                      <a:pt x="204026" y="85382"/>
                      <a:pt x="224600" y="92583"/>
                      <a:pt x="245859" y="99098"/>
                    </a:cubicBezTo>
                    <a:cubicBezTo>
                      <a:pt x="256489" y="102527"/>
                      <a:pt x="267119" y="105271"/>
                      <a:pt x="277406" y="108700"/>
                    </a:cubicBezTo>
                    <a:cubicBezTo>
                      <a:pt x="282550" y="110414"/>
                      <a:pt x="288036" y="111443"/>
                      <a:pt x="293180" y="113157"/>
                    </a:cubicBezTo>
                    <a:cubicBezTo>
                      <a:pt x="298666" y="114529"/>
                      <a:pt x="303809" y="116243"/>
                      <a:pt x="309296" y="117272"/>
                    </a:cubicBezTo>
                    <a:lnTo>
                      <a:pt x="373075" y="134074"/>
                    </a:lnTo>
                    <a:lnTo>
                      <a:pt x="405308" y="142646"/>
                    </a:lnTo>
                    <a:cubicBezTo>
                      <a:pt x="415938" y="145733"/>
                      <a:pt x="426911" y="148819"/>
                      <a:pt x="437540" y="152248"/>
                    </a:cubicBezTo>
                    <a:cubicBezTo>
                      <a:pt x="458800" y="159449"/>
                      <a:pt x="479717" y="168364"/>
                      <a:pt x="497891" y="181394"/>
                    </a:cubicBezTo>
                    <a:lnTo>
                      <a:pt x="497205" y="182423"/>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98" name="Google Shape;2898;p11"/>
              <p:cNvSpPr/>
              <p:nvPr/>
            </p:nvSpPr>
            <p:spPr>
              <a:xfrm>
                <a:off x="3279808" y="2898765"/>
                <a:ext cx="307878" cy="170545"/>
              </a:xfrm>
              <a:custGeom>
                <a:rect b="b" l="l" r="r" t="t"/>
                <a:pathLst>
                  <a:path extrusionOk="0" h="170545" w="307878">
                    <a:moveTo>
                      <a:pt x="307879" y="166075"/>
                    </a:moveTo>
                    <a:cubicBezTo>
                      <a:pt x="230040" y="177391"/>
                      <a:pt x="149459" y="167104"/>
                      <a:pt x="77107" y="136586"/>
                    </a:cubicBezTo>
                    <a:cubicBezTo>
                      <a:pt x="48989" y="124927"/>
                      <a:pt x="20871" y="108468"/>
                      <a:pt x="6812" y="81722"/>
                    </a:cubicBezTo>
                    <a:cubicBezTo>
                      <a:pt x="-7247" y="54632"/>
                      <a:pt x="640" y="14856"/>
                      <a:pt x="28758" y="3883"/>
                    </a:cubicBezTo>
                    <a:cubicBezTo>
                      <a:pt x="65791" y="-10519"/>
                      <a:pt x="113797" y="17942"/>
                      <a:pt x="144315" y="43317"/>
                    </a:cubicBezTo>
                    <a:cubicBezTo>
                      <a:pt x="179634" y="72463"/>
                      <a:pt x="214610" y="101953"/>
                      <a:pt x="249928" y="131099"/>
                    </a:cubicBezTo>
                    <a:cubicBezTo>
                      <a:pt x="271188" y="148930"/>
                      <a:pt x="280789" y="169847"/>
                      <a:pt x="307879" y="166075"/>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99" name="Google Shape;2899;p11"/>
              <p:cNvSpPr/>
              <p:nvPr/>
            </p:nvSpPr>
            <p:spPr>
              <a:xfrm>
                <a:off x="3361372" y="2977057"/>
                <a:ext cx="398792" cy="146761"/>
              </a:xfrm>
              <a:custGeom>
                <a:rect b="b" l="l" r="r" t="t"/>
                <a:pathLst>
                  <a:path extrusionOk="0" h="146761" w="398792">
                    <a:moveTo>
                      <a:pt x="398793" y="146761"/>
                    </a:moveTo>
                    <a:cubicBezTo>
                      <a:pt x="382334" y="140246"/>
                      <a:pt x="365189" y="136131"/>
                      <a:pt x="348044" y="132359"/>
                    </a:cubicBezTo>
                    <a:cubicBezTo>
                      <a:pt x="330899" y="128588"/>
                      <a:pt x="313411" y="125844"/>
                      <a:pt x="295923" y="122072"/>
                    </a:cubicBezTo>
                    <a:cubicBezTo>
                      <a:pt x="278435" y="118301"/>
                      <a:pt x="261290" y="113843"/>
                      <a:pt x="244145" y="108356"/>
                    </a:cubicBezTo>
                    <a:cubicBezTo>
                      <a:pt x="227343" y="102870"/>
                      <a:pt x="210198" y="97041"/>
                      <a:pt x="193396" y="90869"/>
                    </a:cubicBezTo>
                    <a:cubicBezTo>
                      <a:pt x="176594" y="85039"/>
                      <a:pt x="160134" y="78524"/>
                      <a:pt x="143332" y="72009"/>
                    </a:cubicBezTo>
                    <a:cubicBezTo>
                      <a:pt x="126873" y="65151"/>
                      <a:pt x="110414" y="58293"/>
                      <a:pt x="94298" y="50749"/>
                    </a:cubicBezTo>
                    <a:cubicBezTo>
                      <a:pt x="86068" y="46977"/>
                      <a:pt x="78181" y="43205"/>
                      <a:pt x="70295" y="39090"/>
                    </a:cubicBezTo>
                    <a:cubicBezTo>
                      <a:pt x="62408" y="34976"/>
                      <a:pt x="54521" y="31204"/>
                      <a:pt x="46634" y="27089"/>
                    </a:cubicBezTo>
                    <a:cubicBezTo>
                      <a:pt x="30861" y="18860"/>
                      <a:pt x="15431" y="10287"/>
                      <a:pt x="0" y="1371"/>
                    </a:cubicBezTo>
                    <a:lnTo>
                      <a:pt x="686" y="0"/>
                    </a:lnTo>
                    <a:cubicBezTo>
                      <a:pt x="32576" y="15431"/>
                      <a:pt x="64808" y="30175"/>
                      <a:pt x="97727" y="42863"/>
                    </a:cubicBezTo>
                    <a:cubicBezTo>
                      <a:pt x="114186" y="49377"/>
                      <a:pt x="130645" y="55550"/>
                      <a:pt x="147447" y="61379"/>
                    </a:cubicBezTo>
                    <a:cubicBezTo>
                      <a:pt x="164249" y="67208"/>
                      <a:pt x="180708" y="73038"/>
                      <a:pt x="197510" y="78181"/>
                    </a:cubicBezTo>
                    <a:cubicBezTo>
                      <a:pt x="206083" y="80924"/>
                      <a:pt x="214313" y="83325"/>
                      <a:pt x="222885" y="85725"/>
                    </a:cubicBezTo>
                    <a:cubicBezTo>
                      <a:pt x="231458" y="88125"/>
                      <a:pt x="240030" y="90183"/>
                      <a:pt x="248603" y="92583"/>
                    </a:cubicBezTo>
                    <a:lnTo>
                      <a:pt x="274320" y="99098"/>
                    </a:lnTo>
                    <a:lnTo>
                      <a:pt x="299695" y="105956"/>
                    </a:lnTo>
                    <a:cubicBezTo>
                      <a:pt x="316497" y="110414"/>
                      <a:pt x="333985" y="115214"/>
                      <a:pt x="350787" y="121044"/>
                    </a:cubicBezTo>
                    <a:cubicBezTo>
                      <a:pt x="367589" y="126873"/>
                      <a:pt x="384391" y="134760"/>
                      <a:pt x="398793" y="145389"/>
                    </a:cubicBezTo>
                    <a:lnTo>
                      <a:pt x="398793" y="146761"/>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00" name="Google Shape;2900;p11"/>
              <p:cNvSpPr/>
              <p:nvPr/>
            </p:nvSpPr>
            <p:spPr>
              <a:xfrm>
                <a:off x="4106151" y="3044266"/>
                <a:ext cx="67289" cy="601446"/>
              </a:xfrm>
              <a:custGeom>
                <a:rect b="b" l="l" r="r" t="t"/>
                <a:pathLst>
                  <a:path extrusionOk="0" h="601446" w="67289">
                    <a:moveTo>
                      <a:pt x="45606" y="601104"/>
                    </a:moveTo>
                    <a:cubicBezTo>
                      <a:pt x="52807" y="590817"/>
                      <a:pt x="56236" y="578472"/>
                      <a:pt x="56921" y="566471"/>
                    </a:cubicBezTo>
                    <a:cubicBezTo>
                      <a:pt x="57950" y="554127"/>
                      <a:pt x="56921" y="541782"/>
                      <a:pt x="55550" y="529438"/>
                    </a:cubicBezTo>
                    <a:lnTo>
                      <a:pt x="53150" y="510578"/>
                    </a:lnTo>
                    <a:cubicBezTo>
                      <a:pt x="52121" y="504406"/>
                      <a:pt x="51435" y="498234"/>
                      <a:pt x="50406" y="491718"/>
                    </a:cubicBezTo>
                    <a:cubicBezTo>
                      <a:pt x="49378" y="485547"/>
                      <a:pt x="48692" y="479374"/>
                      <a:pt x="47663" y="472859"/>
                    </a:cubicBezTo>
                    <a:lnTo>
                      <a:pt x="46292" y="463601"/>
                    </a:lnTo>
                    <a:lnTo>
                      <a:pt x="44577" y="454343"/>
                    </a:lnTo>
                    <a:lnTo>
                      <a:pt x="18517" y="304152"/>
                    </a:lnTo>
                    <a:cubicBezTo>
                      <a:pt x="9601" y="254089"/>
                      <a:pt x="2057" y="203340"/>
                      <a:pt x="343" y="151905"/>
                    </a:cubicBezTo>
                    <a:cubicBezTo>
                      <a:pt x="0" y="145390"/>
                      <a:pt x="343" y="139218"/>
                      <a:pt x="0" y="132702"/>
                    </a:cubicBezTo>
                    <a:cubicBezTo>
                      <a:pt x="0" y="126187"/>
                      <a:pt x="343" y="120015"/>
                      <a:pt x="343" y="113500"/>
                    </a:cubicBezTo>
                    <a:cubicBezTo>
                      <a:pt x="1029" y="100813"/>
                      <a:pt x="1715" y="87783"/>
                      <a:pt x="3429" y="75095"/>
                    </a:cubicBezTo>
                    <a:lnTo>
                      <a:pt x="4801" y="65494"/>
                    </a:lnTo>
                    <a:cubicBezTo>
                      <a:pt x="5144" y="62408"/>
                      <a:pt x="5829" y="59322"/>
                      <a:pt x="6172" y="55893"/>
                    </a:cubicBezTo>
                    <a:cubicBezTo>
                      <a:pt x="6858" y="52807"/>
                      <a:pt x="7201" y="49721"/>
                      <a:pt x="7887" y="46292"/>
                    </a:cubicBezTo>
                    <a:lnTo>
                      <a:pt x="9944" y="37033"/>
                    </a:lnTo>
                    <a:lnTo>
                      <a:pt x="10973" y="32233"/>
                    </a:lnTo>
                    <a:lnTo>
                      <a:pt x="12002" y="27432"/>
                    </a:lnTo>
                    <a:lnTo>
                      <a:pt x="14402" y="18174"/>
                    </a:lnTo>
                    <a:cubicBezTo>
                      <a:pt x="16116" y="12002"/>
                      <a:pt x="18174" y="5829"/>
                      <a:pt x="19888" y="0"/>
                    </a:cubicBezTo>
                    <a:lnTo>
                      <a:pt x="21603" y="343"/>
                    </a:lnTo>
                    <a:cubicBezTo>
                      <a:pt x="8230" y="49378"/>
                      <a:pt x="5144" y="100470"/>
                      <a:pt x="8915" y="150876"/>
                    </a:cubicBezTo>
                    <a:cubicBezTo>
                      <a:pt x="12344" y="201282"/>
                      <a:pt x="21603" y="251346"/>
                      <a:pt x="31890" y="301066"/>
                    </a:cubicBezTo>
                    <a:cubicBezTo>
                      <a:pt x="37033" y="325755"/>
                      <a:pt x="42520" y="350787"/>
                      <a:pt x="48006" y="375476"/>
                    </a:cubicBezTo>
                    <a:cubicBezTo>
                      <a:pt x="53492" y="400507"/>
                      <a:pt x="57950" y="425539"/>
                      <a:pt x="61379" y="450914"/>
                    </a:cubicBezTo>
                    <a:lnTo>
                      <a:pt x="62408" y="460515"/>
                    </a:lnTo>
                    <a:lnTo>
                      <a:pt x="63437" y="470116"/>
                    </a:lnTo>
                    <a:cubicBezTo>
                      <a:pt x="64122" y="476631"/>
                      <a:pt x="64808" y="482803"/>
                      <a:pt x="65151" y="489318"/>
                    </a:cubicBezTo>
                    <a:cubicBezTo>
                      <a:pt x="66180" y="502005"/>
                      <a:pt x="66866" y="515036"/>
                      <a:pt x="67208" y="527723"/>
                    </a:cubicBezTo>
                    <a:cubicBezTo>
                      <a:pt x="67551" y="540753"/>
                      <a:pt x="66866" y="553784"/>
                      <a:pt x="64122" y="566814"/>
                    </a:cubicBezTo>
                    <a:cubicBezTo>
                      <a:pt x="62751" y="573329"/>
                      <a:pt x="60693" y="579501"/>
                      <a:pt x="57607" y="585673"/>
                    </a:cubicBezTo>
                    <a:cubicBezTo>
                      <a:pt x="54864" y="591503"/>
                      <a:pt x="50749" y="596989"/>
                      <a:pt x="46292" y="601447"/>
                    </a:cubicBezTo>
                    <a:lnTo>
                      <a:pt x="45606" y="601104"/>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01" name="Google Shape;2901;p11"/>
              <p:cNvSpPr/>
              <p:nvPr/>
            </p:nvSpPr>
            <p:spPr>
              <a:xfrm>
                <a:off x="4381842" y="3501694"/>
                <a:ext cx="67289" cy="601446"/>
              </a:xfrm>
              <a:custGeom>
                <a:rect b="b" l="l" r="r" t="t"/>
                <a:pathLst>
                  <a:path extrusionOk="0" h="601446" w="67289">
                    <a:moveTo>
                      <a:pt x="45606" y="601104"/>
                    </a:moveTo>
                    <a:cubicBezTo>
                      <a:pt x="52807" y="590817"/>
                      <a:pt x="56236" y="578472"/>
                      <a:pt x="56921" y="566471"/>
                    </a:cubicBezTo>
                    <a:cubicBezTo>
                      <a:pt x="57950" y="554127"/>
                      <a:pt x="56921" y="541782"/>
                      <a:pt x="55550" y="529438"/>
                    </a:cubicBezTo>
                    <a:lnTo>
                      <a:pt x="53149" y="510578"/>
                    </a:lnTo>
                    <a:cubicBezTo>
                      <a:pt x="52121" y="504406"/>
                      <a:pt x="51435" y="498234"/>
                      <a:pt x="50406" y="491718"/>
                    </a:cubicBezTo>
                    <a:cubicBezTo>
                      <a:pt x="49378" y="485547"/>
                      <a:pt x="48692" y="479374"/>
                      <a:pt x="47663" y="472859"/>
                    </a:cubicBezTo>
                    <a:lnTo>
                      <a:pt x="46291" y="463601"/>
                    </a:lnTo>
                    <a:lnTo>
                      <a:pt x="44577" y="454342"/>
                    </a:lnTo>
                    <a:lnTo>
                      <a:pt x="18517" y="304152"/>
                    </a:lnTo>
                    <a:cubicBezTo>
                      <a:pt x="9601" y="254089"/>
                      <a:pt x="2057" y="203340"/>
                      <a:pt x="343" y="151905"/>
                    </a:cubicBezTo>
                    <a:cubicBezTo>
                      <a:pt x="0" y="145389"/>
                      <a:pt x="343" y="139218"/>
                      <a:pt x="0" y="132702"/>
                    </a:cubicBezTo>
                    <a:cubicBezTo>
                      <a:pt x="0" y="126187"/>
                      <a:pt x="343" y="120015"/>
                      <a:pt x="343" y="113500"/>
                    </a:cubicBezTo>
                    <a:cubicBezTo>
                      <a:pt x="1029" y="100812"/>
                      <a:pt x="1715" y="87783"/>
                      <a:pt x="3429" y="75095"/>
                    </a:cubicBezTo>
                    <a:lnTo>
                      <a:pt x="4801" y="65494"/>
                    </a:lnTo>
                    <a:cubicBezTo>
                      <a:pt x="5144" y="62408"/>
                      <a:pt x="5829" y="59322"/>
                      <a:pt x="6172" y="55893"/>
                    </a:cubicBezTo>
                    <a:cubicBezTo>
                      <a:pt x="6858" y="52806"/>
                      <a:pt x="7201" y="49720"/>
                      <a:pt x="7887" y="46291"/>
                    </a:cubicBezTo>
                    <a:lnTo>
                      <a:pt x="9944" y="37033"/>
                    </a:lnTo>
                    <a:lnTo>
                      <a:pt x="10973" y="32232"/>
                    </a:lnTo>
                    <a:lnTo>
                      <a:pt x="12002" y="27432"/>
                    </a:lnTo>
                    <a:lnTo>
                      <a:pt x="14402" y="18174"/>
                    </a:lnTo>
                    <a:cubicBezTo>
                      <a:pt x="16116" y="12001"/>
                      <a:pt x="18174" y="5829"/>
                      <a:pt x="19888" y="0"/>
                    </a:cubicBezTo>
                    <a:lnTo>
                      <a:pt x="21603" y="343"/>
                    </a:lnTo>
                    <a:cubicBezTo>
                      <a:pt x="8230" y="49377"/>
                      <a:pt x="5144" y="100470"/>
                      <a:pt x="8915" y="150876"/>
                    </a:cubicBezTo>
                    <a:cubicBezTo>
                      <a:pt x="12344" y="201282"/>
                      <a:pt x="21603" y="251346"/>
                      <a:pt x="31890" y="301066"/>
                    </a:cubicBezTo>
                    <a:cubicBezTo>
                      <a:pt x="37033" y="325755"/>
                      <a:pt x="42520" y="350787"/>
                      <a:pt x="48006" y="375475"/>
                    </a:cubicBezTo>
                    <a:cubicBezTo>
                      <a:pt x="53492" y="400507"/>
                      <a:pt x="57950" y="425539"/>
                      <a:pt x="61379" y="450913"/>
                    </a:cubicBezTo>
                    <a:lnTo>
                      <a:pt x="62408" y="460515"/>
                    </a:lnTo>
                    <a:lnTo>
                      <a:pt x="63436" y="470116"/>
                    </a:lnTo>
                    <a:cubicBezTo>
                      <a:pt x="64122" y="476631"/>
                      <a:pt x="64808" y="482803"/>
                      <a:pt x="65151" y="489318"/>
                    </a:cubicBezTo>
                    <a:cubicBezTo>
                      <a:pt x="66180" y="502005"/>
                      <a:pt x="66865" y="515036"/>
                      <a:pt x="67208" y="527723"/>
                    </a:cubicBezTo>
                    <a:cubicBezTo>
                      <a:pt x="67551" y="540753"/>
                      <a:pt x="66865" y="553783"/>
                      <a:pt x="64122" y="566814"/>
                    </a:cubicBezTo>
                    <a:cubicBezTo>
                      <a:pt x="62751" y="573329"/>
                      <a:pt x="60693" y="579501"/>
                      <a:pt x="57607" y="585673"/>
                    </a:cubicBezTo>
                    <a:cubicBezTo>
                      <a:pt x="54864" y="591502"/>
                      <a:pt x="50749" y="596989"/>
                      <a:pt x="46291" y="601447"/>
                    </a:cubicBezTo>
                    <a:lnTo>
                      <a:pt x="45606" y="601104"/>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02" name="Google Shape;2902;p11"/>
              <p:cNvSpPr/>
              <p:nvPr/>
            </p:nvSpPr>
            <p:spPr>
              <a:xfrm>
                <a:off x="3686780" y="2673668"/>
                <a:ext cx="161879" cy="278014"/>
              </a:xfrm>
              <a:custGeom>
                <a:rect b="b" l="l" r="r" t="t"/>
                <a:pathLst>
                  <a:path extrusionOk="0" h="278014" w="161879">
                    <a:moveTo>
                      <a:pt x="55554" y="188860"/>
                    </a:moveTo>
                    <a:cubicBezTo>
                      <a:pt x="21607" y="147712"/>
                      <a:pt x="-8225" y="95935"/>
                      <a:pt x="2062" y="43471"/>
                    </a:cubicBezTo>
                    <a:cubicBezTo>
                      <a:pt x="4805" y="30098"/>
                      <a:pt x="10291" y="16382"/>
                      <a:pt x="21264" y="8152"/>
                    </a:cubicBezTo>
                    <a:cubicBezTo>
                      <a:pt x="36694" y="-3506"/>
                      <a:pt x="59326" y="-1792"/>
                      <a:pt x="76128" y="7809"/>
                    </a:cubicBezTo>
                    <a:cubicBezTo>
                      <a:pt x="92930" y="17410"/>
                      <a:pt x="104932" y="33870"/>
                      <a:pt x="114533" y="50329"/>
                    </a:cubicBezTo>
                    <a:cubicBezTo>
                      <a:pt x="146422" y="103821"/>
                      <a:pt x="191342" y="230008"/>
                      <a:pt x="135107" y="278014"/>
                    </a:cubicBezTo>
                    <a:cubicBezTo>
                      <a:pt x="106303" y="256069"/>
                      <a:pt x="80586" y="219036"/>
                      <a:pt x="55554" y="18886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03" name="Google Shape;2903;p11"/>
              <p:cNvSpPr/>
              <p:nvPr/>
            </p:nvSpPr>
            <p:spPr>
              <a:xfrm>
                <a:off x="3774909" y="2852928"/>
                <a:ext cx="95326" cy="395020"/>
              </a:xfrm>
              <a:custGeom>
                <a:rect b="b" l="l" r="r" t="t"/>
                <a:pathLst>
                  <a:path extrusionOk="0" h="395020" w="95326">
                    <a:moveTo>
                      <a:pt x="94298" y="395021"/>
                    </a:moveTo>
                    <a:cubicBezTo>
                      <a:pt x="89154" y="387820"/>
                      <a:pt x="84353" y="380619"/>
                      <a:pt x="80239" y="373075"/>
                    </a:cubicBezTo>
                    <a:cubicBezTo>
                      <a:pt x="76124" y="365531"/>
                      <a:pt x="72009" y="357645"/>
                      <a:pt x="68580" y="349415"/>
                    </a:cubicBezTo>
                    <a:cubicBezTo>
                      <a:pt x="61722" y="333299"/>
                      <a:pt x="55893" y="316497"/>
                      <a:pt x="51778" y="299352"/>
                    </a:cubicBezTo>
                    <a:cubicBezTo>
                      <a:pt x="47663" y="282207"/>
                      <a:pt x="45606" y="264376"/>
                      <a:pt x="44920" y="246888"/>
                    </a:cubicBezTo>
                    <a:cubicBezTo>
                      <a:pt x="44577" y="237973"/>
                      <a:pt x="44577" y="229400"/>
                      <a:pt x="44920" y="220485"/>
                    </a:cubicBezTo>
                    <a:cubicBezTo>
                      <a:pt x="44920" y="211912"/>
                      <a:pt x="45263" y="202997"/>
                      <a:pt x="45606" y="194424"/>
                    </a:cubicBezTo>
                    <a:cubicBezTo>
                      <a:pt x="45949" y="177279"/>
                      <a:pt x="46634" y="160134"/>
                      <a:pt x="46292" y="142989"/>
                    </a:cubicBezTo>
                    <a:cubicBezTo>
                      <a:pt x="45949" y="125844"/>
                      <a:pt x="44920" y="109042"/>
                      <a:pt x="42177" y="92240"/>
                    </a:cubicBezTo>
                    <a:cubicBezTo>
                      <a:pt x="40805" y="84011"/>
                      <a:pt x="39091" y="75438"/>
                      <a:pt x="36690" y="67551"/>
                    </a:cubicBezTo>
                    <a:cubicBezTo>
                      <a:pt x="34290" y="59322"/>
                      <a:pt x="31547" y="51435"/>
                      <a:pt x="28118" y="43548"/>
                    </a:cubicBezTo>
                    <a:cubicBezTo>
                      <a:pt x="24689" y="35662"/>
                      <a:pt x="20574" y="28118"/>
                      <a:pt x="16116" y="21260"/>
                    </a:cubicBezTo>
                    <a:cubicBezTo>
                      <a:pt x="11316" y="14059"/>
                      <a:pt x="6172" y="7544"/>
                      <a:pt x="0" y="1372"/>
                    </a:cubicBezTo>
                    <a:lnTo>
                      <a:pt x="1029" y="0"/>
                    </a:lnTo>
                    <a:cubicBezTo>
                      <a:pt x="7544" y="5829"/>
                      <a:pt x="13373" y="12344"/>
                      <a:pt x="18860" y="19202"/>
                    </a:cubicBezTo>
                    <a:cubicBezTo>
                      <a:pt x="24003" y="26060"/>
                      <a:pt x="28804" y="33604"/>
                      <a:pt x="32576" y="41491"/>
                    </a:cubicBezTo>
                    <a:cubicBezTo>
                      <a:pt x="36690" y="49378"/>
                      <a:pt x="39776" y="57264"/>
                      <a:pt x="42863" y="65494"/>
                    </a:cubicBezTo>
                    <a:cubicBezTo>
                      <a:pt x="45949" y="73724"/>
                      <a:pt x="48006" y="82296"/>
                      <a:pt x="50063" y="90869"/>
                    </a:cubicBezTo>
                    <a:cubicBezTo>
                      <a:pt x="52121" y="99441"/>
                      <a:pt x="53492" y="108014"/>
                      <a:pt x="54521" y="116586"/>
                    </a:cubicBezTo>
                    <a:cubicBezTo>
                      <a:pt x="55550" y="125159"/>
                      <a:pt x="56579" y="134074"/>
                      <a:pt x="56921" y="142646"/>
                    </a:cubicBezTo>
                    <a:cubicBezTo>
                      <a:pt x="57950" y="160134"/>
                      <a:pt x="58293" y="177279"/>
                      <a:pt x="58636" y="194767"/>
                    </a:cubicBezTo>
                    <a:cubicBezTo>
                      <a:pt x="58979" y="211912"/>
                      <a:pt x="59665" y="229057"/>
                      <a:pt x="61379" y="245859"/>
                    </a:cubicBezTo>
                    <a:cubicBezTo>
                      <a:pt x="62751" y="262661"/>
                      <a:pt x="65151" y="279464"/>
                      <a:pt x="67894" y="295923"/>
                    </a:cubicBezTo>
                    <a:cubicBezTo>
                      <a:pt x="70637" y="312382"/>
                      <a:pt x="74409" y="329184"/>
                      <a:pt x="79210" y="345300"/>
                    </a:cubicBezTo>
                    <a:cubicBezTo>
                      <a:pt x="81610" y="353530"/>
                      <a:pt x="84011" y="361760"/>
                      <a:pt x="86754" y="369646"/>
                    </a:cubicBezTo>
                    <a:cubicBezTo>
                      <a:pt x="89497" y="377876"/>
                      <a:pt x="92583" y="385763"/>
                      <a:pt x="95326" y="393992"/>
                    </a:cubicBezTo>
                    <a:lnTo>
                      <a:pt x="94298" y="395021"/>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904" name="Google Shape;2904;p11"/>
            <p:cNvGrpSpPr/>
            <p:nvPr/>
          </p:nvGrpSpPr>
          <p:grpSpPr>
            <a:xfrm rot="10800000">
              <a:off x="4140504" y="1265391"/>
              <a:ext cx="1637405" cy="1683248"/>
              <a:chOff x="6474904" y="1227742"/>
              <a:chExt cx="1837716" cy="1889167"/>
            </a:xfrm>
          </p:grpSpPr>
          <p:grpSp>
            <p:nvGrpSpPr>
              <p:cNvPr id="2905" name="Google Shape;2905;p11"/>
              <p:cNvGrpSpPr/>
              <p:nvPr/>
            </p:nvGrpSpPr>
            <p:grpSpPr>
              <a:xfrm>
                <a:off x="6474904" y="1227742"/>
                <a:ext cx="1837716" cy="1889167"/>
                <a:chOff x="6474904" y="1227742"/>
                <a:chExt cx="1837716" cy="1889167"/>
              </a:xfrm>
            </p:grpSpPr>
            <p:sp>
              <p:nvSpPr>
                <p:cNvPr id="2906" name="Google Shape;2906;p11"/>
                <p:cNvSpPr/>
                <p:nvPr/>
              </p:nvSpPr>
              <p:spPr>
                <a:xfrm>
                  <a:off x="7257569" y="2066622"/>
                  <a:ext cx="536289" cy="1050287"/>
                </a:xfrm>
                <a:custGeom>
                  <a:rect b="b" l="l" r="r" t="t"/>
                  <a:pathLst>
                    <a:path extrusionOk="0" h="1050287" w="536289">
                      <a:moveTo>
                        <a:pt x="436345" y="892604"/>
                      </a:moveTo>
                      <a:cubicBezTo>
                        <a:pt x="433258" y="899462"/>
                        <a:pt x="430515" y="906320"/>
                        <a:pt x="428115" y="913178"/>
                      </a:cubicBezTo>
                      <a:cubicBezTo>
                        <a:pt x="413027" y="953640"/>
                        <a:pt x="404112" y="998217"/>
                        <a:pt x="386624" y="1037308"/>
                      </a:cubicBezTo>
                      <a:cubicBezTo>
                        <a:pt x="384567" y="1042108"/>
                        <a:pt x="381823" y="1047252"/>
                        <a:pt x="377023" y="1049310"/>
                      </a:cubicBezTo>
                      <a:cubicBezTo>
                        <a:pt x="371536" y="1051710"/>
                        <a:pt x="365021" y="1049310"/>
                        <a:pt x="359878" y="1046223"/>
                      </a:cubicBezTo>
                      <a:cubicBezTo>
                        <a:pt x="358506" y="1045537"/>
                        <a:pt x="357135" y="1044852"/>
                        <a:pt x="355763" y="1043823"/>
                      </a:cubicBezTo>
                      <a:cubicBezTo>
                        <a:pt x="352334" y="1041766"/>
                        <a:pt x="349248" y="1039708"/>
                        <a:pt x="346162" y="1037651"/>
                      </a:cubicBezTo>
                      <a:cubicBezTo>
                        <a:pt x="329017" y="1025649"/>
                        <a:pt x="314958" y="1010219"/>
                        <a:pt x="301242" y="994788"/>
                      </a:cubicBezTo>
                      <a:cubicBezTo>
                        <a:pt x="295413" y="988273"/>
                        <a:pt x="289583" y="981758"/>
                        <a:pt x="283754" y="975243"/>
                      </a:cubicBezTo>
                      <a:cubicBezTo>
                        <a:pt x="263866" y="953297"/>
                        <a:pt x="242606" y="934095"/>
                        <a:pt x="212774" y="926208"/>
                      </a:cubicBezTo>
                      <a:cubicBezTo>
                        <a:pt x="211059" y="925865"/>
                        <a:pt x="209345" y="925522"/>
                        <a:pt x="207973" y="924837"/>
                      </a:cubicBezTo>
                      <a:cubicBezTo>
                        <a:pt x="204201" y="923808"/>
                        <a:pt x="200429" y="922779"/>
                        <a:pt x="197000" y="922093"/>
                      </a:cubicBezTo>
                      <a:lnTo>
                        <a:pt x="197000" y="922093"/>
                      </a:lnTo>
                      <a:cubicBezTo>
                        <a:pt x="168197" y="914207"/>
                        <a:pt x="148994" y="908035"/>
                        <a:pt x="133221" y="896033"/>
                      </a:cubicBezTo>
                      <a:cubicBezTo>
                        <a:pt x="133221" y="896033"/>
                        <a:pt x="133221" y="896033"/>
                        <a:pt x="133221" y="896033"/>
                      </a:cubicBezTo>
                      <a:cubicBezTo>
                        <a:pt x="126363" y="890890"/>
                        <a:pt x="120191" y="884717"/>
                        <a:pt x="114361" y="877174"/>
                      </a:cubicBezTo>
                      <a:cubicBezTo>
                        <a:pt x="104760" y="865172"/>
                        <a:pt x="95159" y="849399"/>
                        <a:pt x="83500" y="827453"/>
                      </a:cubicBezTo>
                      <a:cubicBezTo>
                        <a:pt x="62926" y="788362"/>
                        <a:pt x="35837" y="752358"/>
                        <a:pt x="20064" y="710867"/>
                      </a:cubicBezTo>
                      <a:cubicBezTo>
                        <a:pt x="-8740" y="635772"/>
                        <a:pt x="-1882" y="505127"/>
                        <a:pt x="11834" y="426946"/>
                      </a:cubicBezTo>
                      <a:cubicBezTo>
                        <a:pt x="28979" y="330248"/>
                        <a:pt x="67041" y="233893"/>
                        <a:pt x="51268" y="134452"/>
                      </a:cubicBezTo>
                      <a:cubicBezTo>
                        <a:pt x="50582" y="129994"/>
                        <a:pt x="49896" y="124851"/>
                        <a:pt x="49210" y="119022"/>
                      </a:cubicBezTo>
                      <a:cubicBezTo>
                        <a:pt x="47839" y="109763"/>
                        <a:pt x="46810" y="99133"/>
                        <a:pt x="46124" y="88504"/>
                      </a:cubicBezTo>
                      <a:cubicBezTo>
                        <a:pt x="45439" y="74788"/>
                        <a:pt x="45781" y="60729"/>
                        <a:pt x="47496" y="47698"/>
                      </a:cubicBezTo>
                      <a:cubicBezTo>
                        <a:pt x="48182" y="43241"/>
                        <a:pt x="48868" y="38783"/>
                        <a:pt x="50239" y="35011"/>
                      </a:cubicBezTo>
                      <a:cubicBezTo>
                        <a:pt x="52297" y="27467"/>
                        <a:pt x="55040" y="20952"/>
                        <a:pt x="59155" y="15466"/>
                      </a:cubicBezTo>
                      <a:lnTo>
                        <a:pt x="59155" y="15466"/>
                      </a:lnTo>
                      <a:cubicBezTo>
                        <a:pt x="61555" y="12037"/>
                        <a:pt x="64298" y="9294"/>
                        <a:pt x="67384" y="6893"/>
                      </a:cubicBezTo>
                      <a:lnTo>
                        <a:pt x="67384" y="6893"/>
                      </a:lnTo>
                      <a:cubicBezTo>
                        <a:pt x="74928" y="1407"/>
                        <a:pt x="84186" y="-993"/>
                        <a:pt x="96874" y="378"/>
                      </a:cubicBezTo>
                      <a:cubicBezTo>
                        <a:pt x="97216" y="378"/>
                        <a:pt x="97559" y="378"/>
                        <a:pt x="97559" y="378"/>
                      </a:cubicBezTo>
                      <a:cubicBezTo>
                        <a:pt x="97902" y="378"/>
                        <a:pt x="98588" y="378"/>
                        <a:pt x="99274" y="721"/>
                      </a:cubicBezTo>
                      <a:cubicBezTo>
                        <a:pt x="101674" y="1064"/>
                        <a:pt x="104074" y="1407"/>
                        <a:pt x="106475" y="2093"/>
                      </a:cubicBezTo>
                      <a:cubicBezTo>
                        <a:pt x="108875" y="2436"/>
                        <a:pt x="110932" y="3121"/>
                        <a:pt x="113333" y="4150"/>
                      </a:cubicBezTo>
                      <a:cubicBezTo>
                        <a:pt x="114704" y="4493"/>
                        <a:pt x="115733" y="4836"/>
                        <a:pt x="117105" y="5522"/>
                      </a:cubicBezTo>
                      <a:cubicBezTo>
                        <a:pt x="118819" y="6208"/>
                        <a:pt x="120534" y="6893"/>
                        <a:pt x="121905" y="7579"/>
                      </a:cubicBezTo>
                      <a:cubicBezTo>
                        <a:pt x="126020" y="9637"/>
                        <a:pt x="130135" y="12380"/>
                        <a:pt x="133907" y="15809"/>
                      </a:cubicBezTo>
                      <a:cubicBezTo>
                        <a:pt x="141793" y="23010"/>
                        <a:pt x="148994" y="32268"/>
                        <a:pt x="155509" y="42555"/>
                      </a:cubicBezTo>
                      <a:cubicBezTo>
                        <a:pt x="158253" y="47356"/>
                        <a:pt x="160996" y="52156"/>
                        <a:pt x="163739" y="56957"/>
                      </a:cubicBezTo>
                      <a:cubicBezTo>
                        <a:pt x="167511" y="63815"/>
                        <a:pt x="170940" y="71359"/>
                        <a:pt x="174712" y="78559"/>
                      </a:cubicBezTo>
                      <a:cubicBezTo>
                        <a:pt x="178484" y="86103"/>
                        <a:pt x="181913" y="93647"/>
                        <a:pt x="186028" y="100848"/>
                      </a:cubicBezTo>
                      <a:cubicBezTo>
                        <a:pt x="187399" y="103248"/>
                        <a:pt x="188771" y="105649"/>
                        <a:pt x="189799" y="108049"/>
                      </a:cubicBezTo>
                      <a:cubicBezTo>
                        <a:pt x="191857" y="111478"/>
                        <a:pt x="193571" y="114564"/>
                        <a:pt x="195629" y="117650"/>
                      </a:cubicBezTo>
                      <a:cubicBezTo>
                        <a:pt x="200429" y="125194"/>
                        <a:pt x="205230" y="132395"/>
                        <a:pt x="210716" y="137881"/>
                      </a:cubicBezTo>
                      <a:cubicBezTo>
                        <a:pt x="211745" y="139253"/>
                        <a:pt x="213117" y="140281"/>
                        <a:pt x="214488" y="141653"/>
                      </a:cubicBezTo>
                      <a:cubicBezTo>
                        <a:pt x="234376" y="161884"/>
                        <a:pt x="256322" y="180401"/>
                        <a:pt x="279296" y="197889"/>
                      </a:cubicBezTo>
                      <a:cubicBezTo>
                        <a:pt x="284783" y="202346"/>
                        <a:pt x="290612" y="206461"/>
                        <a:pt x="296098" y="210576"/>
                      </a:cubicBezTo>
                      <a:cubicBezTo>
                        <a:pt x="309472" y="220520"/>
                        <a:pt x="322845" y="230464"/>
                        <a:pt x="336218" y="240408"/>
                      </a:cubicBezTo>
                      <a:cubicBezTo>
                        <a:pt x="341361" y="244180"/>
                        <a:pt x="346505" y="247952"/>
                        <a:pt x="351648" y="251724"/>
                      </a:cubicBezTo>
                      <a:cubicBezTo>
                        <a:pt x="381823" y="274355"/>
                        <a:pt x="411656" y="297330"/>
                        <a:pt x="438059" y="323390"/>
                      </a:cubicBezTo>
                      <a:cubicBezTo>
                        <a:pt x="445603" y="330934"/>
                        <a:pt x="452804" y="338478"/>
                        <a:pt x="459662" y="346364"/>
                      </a:cubicBezTo>
                      <a:cubicBezTo>
                        <a:pt x="478521" y="367967"/>
                        <a:pt x="494980" y="391627"/>
                        <a:pt x="507668" y="418716"/>
                      </a:cubicBezTo>
                      <a:cubicBezTo>
                        <a:pt x="530299" y="466036"/>
                        <a:pt x="537500" y="516786"/>
                        <a:pt x="536128" y="567535"/>
                      </a:cubicBezTo>
                      <a:cubicBezTo>
                        <a:pt x="536128" y="567535"/>
                        <a:pt x="536128" y="567878"/>
                        <a:pt x="536128" y="567878"/>
                      </a:cubicBezTo>
                      <a:cubicBezTo>
                        <a:pt x="535786" y="579536"/>
                        <a:pt x="535100" y="590852"/>
                        <a:pt x="534071" y="602511"/>
                      </a:cubicBezTo>
                      <a:cubicBezTo>
                        <a:pt x="529613" y="646402"/>
                        <a:pt x="520012" y="690293"/>
                        <a:pt x="508696" y="732470"/>
                      </a:cubicBezTo>
                      <a:cubicBezTo>
                        <a:pt x="504239" y="749958"/>
                        <a:pt x="498752" y="765731"/>
                        <a:pt x="492923" y="780819"/>
                      </a:cubicBezTo>
                      <a:cubicBezTo>
                        <a:pt x="490523" y="786991"/>
                        <a:pt x="487780" y="793163"/>
                        <a:pt x="485036" y="798992"/>
                      </a:cubicBezTo>
                      <a:cubicBezTo>
                        <a:pt x="474064" y="823681"/>
                        <a:pt x="461376" y="846655"/>
                        <a:pt x="446632" y="872373"/>
                      </a:cubicBezTo>
                      <a:cubicBezTo>
                        <a:pt x="442517" y="879231"/>
                        <a:pt x="439088" y="885746"/>
                        <a:pt x="436345" y="892604"/>
                      </a:cubicBezTo>
                      <a:cubicBezTo>
                        <a:pt x="436345" y="892604"/>
                        <a:pt x="436345" y="892604"/>
                        <a:pt x="436345" y="89260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07" name="Google Shape;2907;p11"/>
                <p:cNvSpPr/>
                <p:nvPr/>
              </p:nvSpPr>
              <p:spPr>
                <a:xfrm>
                  <a:off x="7313888" y="2073173"/>
                  <a:ext cx="76559" cy="889825"/>
                </a:xfrm>
                <a:custGeom>
                  <a:rect b="b" l="l" r="r" t="t"/>
                  <a:pathLst>
                    <a:path extrusionOk="0" h="889825" w="76559">
                      <a:moveTo>
                        <a:pt x="76560" y="889826"/>
                      </a:moveTo>
                      <a:cubicBezTo>
                        <a:pt x="69702" y="884682"/>
                        <a:pt x="63529" y="878510"/>
                        <a:pt x="57700" y="870966"/>
                      </a:cubicBezTo>
                      <a:cubicBezTo>
                        <a:pt x="48442" y="849706"/>
                        <a:pt x="40555" y="827418"/>
                        <a:pt x="34040" y="804786"/>
                      </a:cubicBezTo>
                      <a:cubicBezTo>
                        <a:pt x="-4365" y="671398"/>
                        <a:pt x="-3679" y="525323"/>
                        <a:pt x="4550" y="387477"/>
                      </a:cubicBezTo>
                      <a:cubicBezTo>
                        <a:pt x="9008" y="312382"/>
                        <a:pt x="23067" y="237287"/>
                        <a:pt x="24782" y="162192"/>
                      </a:cubicBezTo>
                      <a:cubicBezTo>
                        <a:pt x="25810" y="123444"/>
                        <a:pt x="19295" y="87440"/>
                        <a:pt x="10380" y="50064"/>
                      </a:cubicBezTo>
                      <a:cubicBezTo>
                        <a:pt x="7294" y="36348"/>
                        <a:pt x="4208" y="22289"/>
                        <a:pt x="2493" y="8573"/>
                      </a:cubicBezTo>
                      <a:lnTo>
                        <a:pt x="2493" y="8573"/>
                      </a:lnTo>
                      <a:cubicBezTo>
                        <a:pt x="4893" y="5144"/>
                        <a:pt x="7637" y="2400"/>
                        <a:pt x="10723" y="0"/>
                      </a:cubicBezTo>
                      <a:cubicBezTo>
                        <a:pt x="13123" y="25032"/>
                        <a:pt x="19981" y="49378"/>
                        <a:pt x="25467" y="74067"/>
                      </a:cubicBezTo>
                      <a:cubicBezTo>
                        <a:pt x="33354" y="109728"/>
                        <a:pt x="35069" y="146076"/>
                        <a:pt x="33011" y="182766"/>
                      </a:cubicBezTo>
                      <a:cubicBezTo>
                        <a:pt x="28896" y="256146"/>
                        <a:pt x="16895" y="328498"/>
                        <a:pt x="12780" y="401879"/>
                      </a:cubicBezTo>
                      <a:cubicBezTo>
                        <a:pt x="9008" y="477317"/>
                        <a:pt x="8665" y="553441"/>
                        <a:pt x="14152" y="628879"/>
                      </a:cubicBezTo>
                      <a:cubicBezTo>
                        <a:pt x="20324" y="718376"/>
                        <a:pt x="36440" y="809930"/>
                        <a:pt x="76560" y="889826"/>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08" name="Google Shape;2908;p11"/>
                <p:cNvSpPr/>
                <p:nvPr/>
              </p:nvSpPr>
              <p:spPr>
                <a:xfrm>
                  <a:off x="7353757" y="2067344"/>
                  <a:ext cx="111785" cy="924801"/>
                </a:xfrm>
                <a:custGeom>
                  <a:rect b="b" l="l" r="r" t="t"/>
                  <a:pathLst>
                    <a:path extrusionOk="0" h="924801" w="111785">
                      <a:moveTo>
                        <a:pt x="111785" y="924801"/>
                      </a:moveTo>
                      <a:cubicBezTo>
                        <a:pt x="108014" y="923773"/>
                        <a:pt x="104241" y="922744"/>
                        <a:pt x="100812" y="922058"/>
                      </a:cubicBezTo>
                      <a:lnTo>
                        <a:pt x="100812" y="922058"/>
                      </a:lnTo>
                      <a:cubicBezTo>
                        <a:pt x="94983" y="904913"/>
                        <a:pt x="89840" y="887425"/>
                        <a:pt x="85382" y="869937"/>
                      </a:cubicBezTo>
                      <a:cubicBezTo>
                        <a:pt x="67551" y="796900"/>
                        <a:pt x="64122" y="721805"/>
                        <a:pt x="61722" y="647052"/>
                      </a:cubicBezTo>
                      <a:cubicBezTo>
                        <a:pt x="59321" y="569214"/>
                        <a:pt x="56235" y="491376"/>
                        <a:pt x="50406" y="413537"/>
                      </a:cubicBezTo>
                      <a:cubicBezTo>
                        <a:pt x="40119" y="275006"/>
                        <a:pt x="23317" y="137160"/>
                        <a:pt x="0" y="0"/>
                      </a:cubicBezTo>
                      <a:cubicBezTo>
                        <a:pt x="3086" y="343"/>
                        <a:pt x="6172" y="1029"/>
                        <a:pt x="9601" y="1715"/>
                      </a:cubicBezTo>
                      <a:cubicBezTo>
                        <a:pt x="20917" y="67208"/>
                        <a:pt x="30518" y="133045"/>
                        <a:pt x="38747" y="198882"/>
                      </a:cubicBezTo>
                      <a:cubicBezTo>
                        <a:pt x="57264" y="350101"/>
                        <a:pt x="65837" y="501320"/>
                        <a:pt x="70980" y="653567"/>
                      </a:cubicBezTo>
                      <a:cubicBezTo>
                        <a:pt x="73724" y="744436"/>
                        <a:pt x="80582" y="839419"/>
                        <a:pt x="111785" y="92480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09" name="Google Shape;2909;p11"/>
                <p:cNvSpPr/>
                <p:nvPr/>
              </p:nvSpPr>
              <p:spPr>
                <a:xfrm>
                  <a:off x="7378788" y="2074202"/>
                  <a:ext cx="180022" cy="987552"/>
                </a:xfrm>
                <a:custGeom>
                  <a:rect b="b" l="l" r="r" t="t"/>
                  <a:pathLst>
                    <a:path extrusionOk="0" h="987552" w="180022">
                      <a:moveTo>
                        <a:pt x="180023" y="987552"/>
                      </a:moveTo>
                      <a:cubicBezTo>
                        <a:pt x="174193" y="981037"/>
                        <a:pt x="168364" y="974522"/>
                        <a:pt x="162535" y="968007"/>
                      </a:cubicBezTo>
                      <a:cubicBezTo>
                        <a:pt x="160135" y="961835"/>
                        <a:pt x="157734" y="955662"/>
                        <a:pt x="155334" y="949490"/>
                      </a:cubicBezTo>
                      <a:cubicBezTo>
                        <a:pt x="128245" y="876452"/>
                        <a:pt x="108014" y="800329"/>
                        <a:pt x="101842" y="722490"/>
                      </a:cubicBezTo>
                      <a:cubicBezTo>
                        <a:pt x="94640" y="634708"/>
                        <a:pt x="103899" y="546926"/>
                        <a:pt x="97384" y="459143"/>
                      </a:cubicBezTo>
                      <a:cubicBezTo>
                        <a:pt x="86068" y="302438"/>
                        <a:pt x="44234" y="150190"/>
                        <a:pt x="0" y="0"/>
                      </a:cubicBezTo>
                      <a:cubicBezTo>
                        <a:pt x="4115" y="2057"/>
                        <a:pt x="8230" y="4800"/>
                        <a:pt x="12002" y="8229"/>
                      </a:cubicBezTo>
                      <a:cubicBezTo>
                        <a:pt x="32918" y="79896"/>
                        <a:pt x="53150" y="151905"/>
                        <a:pt x="69952" y="224942"/>
                      </a:cubicBezTo>
                      <a:cubicBezTo>
                        <a:pt x="88811" y="308267"/>
                        <a:pt x="103213" y="392963"/>
                        <a:pt x="108014" y="478346"/>
                      </a:cubicBezTo>
                      <a:cubicBezTo>
                        <a:pt x="112814" y="565442"/>
                        <a:pt x="103556" y="653225"/>
                        <a:pt x="112814" y="740321"/>
                      </a:cubicBezTo>
                      <a:cubicBezTo>
                        <a:pt x="122416" y="826046"/>
                        <a:pt x="147447" y="907999"/>
                        <a:pt x="180023" y="98755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10" name="Google Shape;2910;p11"/>
                <p:cNvSpPr/>
                <p:nvPr/>
              </p:nvSpPr>
              <p:spPr>
                <a:xfrm>
                  <a:off x="7452169" y="2184273"/>
                  <a:ext cx="161163" cy="926515"/>
                </a:xfrm>
                <a:custGeom>
                  <a:rect b="b" l="l" r="r" t="t"/>
                  <a:pathLst>
                    <a:path extrusionOk="0" h="926515" w="161163">
                      <a:moveTo>
                        <a:pt x="161163" y="926516"/>
                      </a:moveTo>
                      <a:cubicBezTo>
                        <a:pt x="157734" y="924458"/>
                        <a:pt x="154648" y="922401"/>
                        <a:pt x="151562" y="920344"/>
                      </a:cubicBezTo>
                      <a:cubicBezTo>
                        <a:pt x="150533" y="893940"/>
                        <a:pt x="149162" y="867194"/>
                        <a:pt x="147790" y="840448"/>
                      </a:cubicBezTo>
                      <a:cubicBezTo>
                        <a:pt x="133388" y="555841"/>
                        <a:pt x="100470" y="267462"/>
                        <a:pt x="0" y="0"/>
                      </a:cubicBezTo>
                      <a:cubicBezTo>
                        <a:pt x="4801" y="7544"/>
                        <a:pt x="9601" y="14745"/>
                        <a:pt x="15088" y="20231"/>
                      </a:cubicBezTo>
                      <a:cubicBezTo>
                        <a:pt x="16116" y="21603"/>
                        <a:pt x="17488" y="22631"/>
                        <a:pt x="18860" y="24003"/>
                      </a:cubicBezTo>
                      <a:cubicBezTo>
                        <a:pt x="31547" y="58636"/>
                        <a:pt x="42863" y="93955"/>
                        <a:pt x="53150" y="129273"/>
                      </a:cubicBezTo>
                      <a:cubicBezTo>
                        <a:pt x="128588" y="388163"/>
                        <a:pt x="150533" y="657682"/>
                        <a:pt x="161163" y="926516"/>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11" name="Google Shape;2911;p11"/>
                <p:cNvSpPr/>
                <p:nvPr/>
              </p:nvSpPr>
              <p:spPr>
                <a:xfrm>
                  <a:off x="7535837" y="2265197"/>
                  <a:ext cx="158076" cy="714946"/>
                </a:xfrm>
                <a:custGeom>
                  <a:rect b="b" l="l" r="r" t="t"/>
                  <a:pathLst>
                    <a:path extrusionOk="0" h="714946" w="158076">
                      <a:moveTo>
                        <a:pt x="158077" y="694030"/>
                      </a:moveTo>
                      <a:cubicBezTo>
                        <a:pt x="158077" y="694030"/>
                        <a:pt x="158077" y="694030"/>
                        <a:pt x="158077" y="694030"/>
                      </a:cubicBezTo>
                      <a:cubicBezTo>
                        <a:pt x="154991" y="700888"/>
                        <a:pt x="152248" y="707746"/>
                        <a:pt x="149504" y="714947"/>
                      </a:cubicBezTo>
                      <a:cubicBezTo>
                        <a:pt x="142646" y="468402"/>
                        <a:pt x="116929" y="218085"/>
                        <a:pt x="0" y="0"/>
                      </a:cubicBezTo>
                      <a:cubicBezTo>
                        <a:pt x="5486" y="4458"/>
                        <a:pt x="11315" y="8573"/>
                        <a:pt x="16802" y="12687"/>
                      </a:cubicBezTo>
                      <a:cubicBezTo>
                        <a:pt x="123787" y="221856"/>
                        <a:pt x="150533" y="458800"/>
                        <a:pt x="158077" y="69403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12" name="Google Shape;2912;p11"/>
                <p:cNvSpPr/>
                <p:nvPr/>
              </p:nvSpPr>
              <p:spPr>
                <a:xfrm>
                  <a:off x="7592758" y="2307031"/>
                  <a:ext cx="157048" cy="558927"/>
                </a:xfrm>
                <a:custGeom>
                  <a:rect b="b" l="l" r="r" t="t"/>
                  <a:pathLst>
                    <a:path extrusionOk="0" h="558927" w="157048">
                      <a:moveTo>
                        <a:pt x="157048" y="540753"/>
                      </a:moveTo>
                      <a:cubicBezTo>
                        <a:pt x="154648" y="546926"/>
                        <a:pt x="151905" y="553098"/>
                        <a:pt x="149162" y="558927"/>
                      </a:cubicBezTo>
                      <a:cubicBezTo>
                        <a:pt x="135103" y="365532"/>
                        <a:pt x="84696" y="175222"/>
                        <a:pt x="0" y="0"/>
                      </a:cubicBezTo>
                      <a:cubicBezTo>
                        <a:pt x="5144" y="3772"/>
                        <a:pt x="10287" y="7544"/>
                        <a:pt x="15431" y="11316"/>
                      </a:cubicBezTo>
                      <a:cubicBezTo>
                        <a:pt x="93955" y="178308"/>
                        <a:pt x="141618" y="357988"/>
                        <a:pt x="157048" y="540753"/>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13" name="Google Shape;2913;p11"/>
                <p:cNvSpPr/>
                <p:nvPr/>
              </p:nvSpPr>
              <p:spPr>
                <a:xfrm>
                  <a:off x="7694942" y="2390698"/>
                  <a:ext cx="98412" cy="279120"/>
                </a:xfrm>
                <a:custGeom>
                  <a:rect b="b" l="l" r="r" t="t"/>
                  <a:pathLst>
                    <a:path extrusionOk="0" h="279120" w="98412">
                      <a:moveTo>
                        <a:pt x="96012" y="279120"/>
                      </a:moveTo>
                      <a:cubicBezTo>
                        <a:pt x="78181" y="182080"/>
                        <a:pt x="45948" y="87782"/>
                        <a:pt x="0" y="0"/>
                      </a:cubicBezTo>
                      <a:cubicBezTo>
                        <a:pt x="7544" y="7544"/>
                        <a:pt x="14744" y="15087"/>
                        <a:pt x="21602" y="22974"/>
                      </a:cubicBezTo>
                      <a:cubicBezTo>
                        <a:pt x="55892" y="93612"/>
                        <a:pt x="81610" y="168021"/>
                        <a:pt x="98412" y="244145"/>
                      </a:cubicBezTo>
                      <a:cubicBezTo>
                        <a:pt x="98412" y="244145"/>
                        <a:pt x="98412" y="244488"/>
                        <a:pt x="98412" y="244488"/>
                      </a:cubicBezTo>
                      <a:cubicBezTo>
                        <a:pt x="98069" y="255803"/>
                        <a:pt x="97383" y="267462"/>
                        <a:pt x="96012" y="27912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14" name="Google Shape;2914;p11"/>
                <p:cNvSpPr/>
                <p:nvPr/>
              </p:nvSpPr>
              <p:spPr>
                <a:xfrm>
                  <a:off x="7239475" y="1227742"/>
                  <a:ext cx="538774" cy="922105"/>
                </a:xfrm>
                <a:custGeom>
                  <a:rect b="b" l="l" r="r" t="t"/>
                  <a:pathLst>
                    <a:path extrusionOk="0" h="922105" w="538774">
                      <a:moveTo>
                        <a:pt x="489414" y="521390"/>
                      </a:moveTo>
                      <a:cubicBezTo>
                        <a:pt x="441751" y="602314"/>
                        <a:pt x="359112" y="656835"/>
                        <a:pt x="290532" y="721644"/>
                      </a:cubicBezTo>
                      <a:cubicBezTo>
                        <a:pt x="280245" y="731245"/>
                        <a:pt x="270301" y="741189"/>
                        <a:pt x="261043" y="751133"/>
                      </a:cubicBezTo>
                      <a:cubicBezTo>
                        <a:pt x="239097" y="774793"/>
                        <a:pt x="219895" y="800168"/>
                        <a:pt x="204807" y="828628"/>
                      </a:cubicBezTo>
                      <a:cubicBezTo>
                        <a:pt x="199663" y="838572"/>
                        <a:pt x="192463" y="851946"/>
                        <a:pt x="183547" y="865662"/>
                      </a:cubicBezTo>
                      <a:cubicBezTo>
                        <a:pt x="178061" y="874234"/>
                        <a:pt x="171889" y="882807"/>
                        <a:pt x="165373" y="890693"/>
                      </a:cubicBezTo>
                      <a:cubicBezTo>
                        <a:pt x="159887" y="897551"/>
                        <a:pt x="154058" y="903381"/>
                        <a:pt x="147886" y="908524"/>
                      </a:cubicBezTo>
                      <a:cubicBezTo>
                        <a:pt x="144457" y="911267"/>
                        <a:pt x="141028" y="914010"/>
                        <a:pt x="137256" y="915725"/>
                      </a:cubicBezTo>
                      <a:cubicBezTo>
                        <a:pt x="126969" y="921554"/>
                        <a:pt x="116339" y="923955"/>
                        <a:pt x="105709" y="920526"/>
                      </a:cubicBezTo>
                      <a:cubicBezTo>
                        <a:pt x="102966" y="919840"/>
                        <a:pt x="100222" y="918468"/>
                        <a:pt x="97479" y="916754"/>
                      </a:cubicBezTo>
                      <a:cubicBezTo>
                        <a:pt x="89935" y="912296"/>
                        <a:pt x="82392" y="904752"/>
                        <a:pt x="75191" y="893436"/>
                      </a:cubicBezTo>
                      <a:cubicBezTo>
                        <a:pt x="70047" y="885550"/>
                        <a:pt x="67304" y="876291"/>
                        <a:pt x="66276" y="865662"/>
                      </a:cubicBezTo>
                      <a:cubicBezTo>
                        <a:pt x="62161" y="824856"/>
                        <a:pt x="83763" y="769650"/>
                        <a:pt x="78277" y="731245"/>
                      </a:cubicBezTo>
                      <a:cubicBezTo>
                        <a:pt x="76905" y="722329"/>
                        <a:pt x="75534" y="713071"/>
                        <a:pt x="73819" y="704156"/>
                      </a:cubicBezTo>
                      <a:cubicBezTo>
                        <a:pt x="49816" y="579340"/>
                        <a:pt x="-19449" y="458639"/>
                        <a:pt x="5239" y="329023"/>
                      </a:cubicBezTo>
                      <a:cubicBezTo>
                        <a:pt x="30271" y="199407"/>
                        <a:pt x="143771" y="108881"/>
                        <a:pt x="249727" y="30700"/>
                      </a:cubicBezTo>
                      <a:cubicBezTo>
                        <a:pt x="266529" y="18356"/>
                        <a:pt x="284360" y="5326"/>
                        <a:pt x="304591" y="1211"/>
                      </a:cubicBezTo>
                      <a:cubicBezTo>
                        <a:pt x="319336" y="-1875"/>
                        <a:pt x="330994" y="1211"/>
                        <a:pt x="341281" y="7383"/>
                      </a:cubicBezTo>
                      <a:cubicBezTo>
                        <a:pt x="344025" y="9097"/>
                        <a:pt x="346425" y="10812"/>
                        <a:pt x="349168" y="12526"/>
                      </a:cubicBezTo>
                      <a:cubicBezTo>
                        <a:pt x="357055" y="18356"/>
                        <a:pt x="364599" y="24871"/>
                        <a:pt x="372828" y="31043"/>
                      </a:cubicBezTo>
                      <a:cubicBezTo>
                        <a:pt x="375228" y="32758"/>
                        <a:pt x="377629" y="34815"/>
                        <a:pt x="380372" y="36187"/>
                      </a:cubicBezTo>
                      <a:cubicBezTo>
                        <a:pt x="381744" y="37215"/>
                        <a:pt x="383115" y="37901"/>
                        <a:pt x="384487" y="38587"/>
                      </a:cubicBezTo>
                      <a:cubicBezTo>
                        <a:pt x="392716" y="43387"/>
                        <a:pt x="400260" y="46131"/>
                        <a:pt x="407461" y="47845"/>
                      </a:cubicBezTo>
                      <a:cubicBezTo>
                        <a:pt x="410890" y="48531"/>
                        <a:pt x="413976" y="49217"/>
                        <a:pt x="417062" y="49560"/>
                      </a:cubicBezTo>
                      <a:cubicBezTo>
                        <a:pt x="427349" y="50931"/>
                        <a:pt x="437293" y="50245"/>
                        <a:pt x="447237" y="49903"/>
                      </a:cubicBezTo>
                      <a:cubicBezTo>
                        <a:pt x="450666" y="49903"/>
                        <a:pt x="453753" y="49560"/>
                        <a:pt x="457182" y="49903"/>
                      </a:cubicBezTo>
                      <a:cubicBezTo>
                        <a:pt x="466097" y="50245"/>
                        <a:pt x="475355" y="51274"/>
                        <a:pt x="484956" y="54703"/>
                      </a:cubicBezTo>
                      <a:cubicBezTo>
                        <a:pt x="485299" y="54703"/>
                        <a:pt x="485642" y="54703"/>
                        <a:pt x="485985" y="55046"/>
                      </a:cubicBezTo>
                      <a:cubicBezTo>
                        <a:pt x="489071" y="56075"/>
                        <a:pt x="491814" y="57789"/>
                        <a:pt x="494215" y="59504"/>
                      </a:cubicBezTo>
                      <a:cubicBezTo>
                        <a:pt x="507931" y="69791"/>
                        <a:pt x="513074" y="90022"/>
                        <a:pt x="515817" y="107853"/>
                      </a:cubicBezTo>
                      <a:cubicBezTo>
                        <a:pt x="540163" y="247070"/>
                        <a:pt x="561423" y="400003"/>
                        <a:pt x="489414" y="52139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2915" name="Google Shape;2915;p11"/>
                <p:cNvGrpSpPr/>
                <p:nvPr/>
              </p:nvGrpSpPr>
              <p:grpSpPr>
                <a:xfrm>
                  <a:off x="7305569" y="1235125"/>
                  <a:ext cx="429487" cy="913142"/>
                  <a:chOff x="7305569" y="1235125"/>
                  <a:chExt cx="429487" cy="913142"/>
                </a:xfrm>
              </p:grpSpPr>
              <p:sp>
                <p:nvSpPr>
                  <p:cNvPr id="2916" name="Google Shape;2916;p11"/>
                  <p:cNvSpPr/>
                  <p:nvPr/>
                </p:nvSpPr>
                <p:spPr>
                  <a:xfrm>
                    <a:off x="7305569" y="1235125"/>
                    <a:ext cx="283417" cy="858621"/>
                  </a:xfrm>
                  <a:custGeom>
                    <a:rect b="b" l="l" r="r" t="t"/>
                    <a:pathLst>
                      <a:path extrusionOk="0" h="858621" w="283417">
                        <a:moveTo>
                          <a:pt x="525" y="858622"/>
                        </a:moveTo>
                        <a:cubicBezTo>
                          <a:pt x="-3590" y="817817"/>
                          <a:pt x="18013" y="762610"/>
                          <a:pt x="12526" y="724205"/>
                        </a:cubicBezTo>
                        <a:cubicBezTo>
                          <a:pt x="11155" y="715289"/>
                          <a:pt x="9783" y="706031"/>
                          <a:pt x="8069" y="697116"/>
                        </a:cubicBezTo>
                        <a:cubicBezTo>
                          <a:pt x="10126" y="655968"/>
                          <a:pt x="10812" y="614477"/>
                          <a:pt x="10126" y="572986"/>
                        </a:cubicBezTo>
                        <a:cubicBezTo>
                          <a:pt x="8755" y="484175"/>
                          <a:pt x="5668" y="393992"/>
                          <a:pt x="24871" y="306553"/>
                        </a:cubicBezTo>
                        <a:cubicBezTo>
                          <a:pt x="41673" y="230772"/>
                          <a:pt x="74934" y="157391"/>
                          <a:pt x="132884" y="104585"/>
                        </a:cubicBezTo>
                        <a:cubicBezTo>
                          <a:pt x="176776" y="64808"/>
                          <a:pt x="230954" y="38062"/>
                          <a:pt x="275531" y="0"/>
                        </a:cubicBezTo>
                        <a:cubicBezTo>
                          <a:pt x="278274" y="1715"/>
                          <a:pt x="280674" y="3429"/>
                          <a:pt x="283417" y="5144"/>
                        </a:cubicBezTo>
                        <a:cubicBezTo>
                          <a:pt x="232668" y="48692"/>
                          <a:pt x="169574" y="77838"/>
                          <a:pt x="122940" y="126873"/>
                        </a:cubicBezTo>
                        <a:cubicBezTo>
                          <a:pt x="-4619" y="261633"/>
                          <a:pt x="20413" y="463944"/>
                          <a:pt x="19384" y="633336"/>
                        </a:cubicBezTo>
                        <a:cubicBezTo>
                          <a:pt x="19042" y="709117"/>
                          <a:pt x="12869" y="784212"/>
                          <a:pt x="525" y="85862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17" name="Google Shape;2917;p11"/>
                  <p:cNvSpPr/>
                  <p:nvPr/>
                </p:nvSpPr>
                <p:spPr>
                  <a:xfrm>
                    <a:off x="7337298" y="1258785"/>
                    <a:ext cx="282892" cy="889482"/>
                  </a:xfrm>
                  <a:custGeom>
                    <a:rect b="b" l="l" r="r" t="t"/>
                    <a:pathLst>
                      <a:path extrusionOk="0" h="889482" w="282892">
                        <a:moveTo>
                          <a:pt x="27089" y="688886"/>
                        </a:moveTo>
                        <a:cubicBezTo>
                          <a:pt x="21946" y="756437"/>
                          <a:pt x="17831" y="822960"/>
                          <a:pt x="8230" y="889483"/>
                        </a:cubicBezTo>
                        <a:cubicBezTo>
                          <a:pt x="5486" y="888797"/>
                          <a:pt x="2743" y="887425"/>
                          <a:pt x="0" y="885711"/>
                        </a:cubicBezTo>
                        <a:cubicBezTo>
                          <a:pt x="13716" y="798614"/>
                          <a:pt x="14745" y="710832"/>
                          <a:pt x="23660" y="623392"/>
                        </a:cubicBezTo>
                        <a:cubicBezTo>
                          <a:pt x="32576" y="537667"/>
                          <a:pt x="46634" y="452285"/>
                          <a:pt x="70295" y="368960"/>
                        </a:cubicBezTo>
                        <a:cubicBezTo>
                          <a:pt x="109042" y="232143"/>
                          <a:pt x="175222" y="101498"/>
                          <a:pt x="275349" y="0"/>
                        </a:cubicBezTo>
                        <a:cubicBezTo>
                          <a:pt x="277749" y="1715"/>
                          <a:pt x="280149" y="3772"/>
                          <a:pt x="282893" y="5144"/>
                        </a:cubicBezTo>
                        <a:cubicBezTo>
                          <a:pt x="229743" y="58636"/>
                          <a:pt x="185852" y="120358"/>
                          <a:pt x="151219" y="187566"/>
                        </a:cubicBezTo>
                        <a:cubicBezTo>
                          <a:pt x="70637" y="342214"/>
                          <a:pt x="40119" y="516407"/>
                          <a:pt x="27089" y="688886"/>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18" name="Google Shape;2918;p11"/>
                  <p:cNvSpPr/>
                  <p:nvPr/>
                </p:nvSpPr>
                <p:spPr>
                  <a:xfrm>
                    <a:off x="7377074" y="1275930"/>
                    <a:ext cx="279806" cy="867536"/>
                  </a:xfrm>
                  <a:custGeom>
                    <a:rect b="b" l="l" r="r" t="t"/>
                    <a:pathLst>
                      <a:path extrusionOk="0" h="867536" w="279806">
                        <a:moveTo>
                          <a:pt x="178308" y="210541"/>
                        </a:moveTo>
                        <a:cubicBezTo>
                          <a:pt x="97041" y="420053"/>
                          <a:pt x="59665" y="641909"/>
                          <a:pt x="10630" y="860336"/>
                        </a:cubicBezTo>
                        <a:cubicBezTo>
                          <a:pt x="7201" y="863079"/>
                          <a:pt x="3772" y="865822"/>
                          <a:pt x="0" y="867537"/>
                        </a:cubicBezTo>
                        <a:cubicBezTo>
                          <a:pt x="33947" y="718375"/>
                          <a:pt x="61722" y="568185"/>
                          <a:pt x="101156" y="420395"/>
                        </a:cubicBezTo>
                        <a:cubicBezTo>
                          <a:pt x="124816" y="331927"/>
                          <a:pt x="152933" y="244488"/>
                          <a:pt x="188595" y="160134"/>
                        </a:cubicBezTo>
                        <a:cubicBezTo>
                          <a:pt x="211570" y="105956"/>
                          <a:pt x="236944" y="50063"/>
                          <a:pt x="270205" y="0"/>
                        </a:cubicBezTo>
                        <a:cubicBezTo>
                          <a:pt x="273634" y="686"/>
                          <a:pt x="276721" y="1372"/>
                          <a:pt x="279806" y="1715"/>
                        </a:cubicBezTo>
                        <a:cubicBezTo>
                          <a:pt x="236601" y="65837"/>
                          <a:pt x="205397" y="139903"/>
                          <a:pt x="178308" y="21054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19" name="Google Shape;2919;p11"/>
                  <p:cNvSpPr/>
                  <p:nvPr/>
                </p:nvSpPr>
                <p:spPr>
                  <a:xfrm>
                    <a:off x="7405192" y="1277835"/>
                    <a:ext cx="291807" cy="840600"/>
                  </a:xfrm>
                  <a:custGeom>
                    <a:rect b="b" l="l" r="r" t="t"/>
                    <a:pathLst>
                      <a:path extrusionOk="0" h="840600" w="291807">
                        <a:moveTo>
                          <a:pt x="0" y="840600"/>
                        </a:moveTo>
                        <a:cubicBezTo>
                          <a:pt x="98755" y="562165"/>
                          <a:pt x="163563" y="271386"/>
                          <a:pt x="281864" y="152"/>
                        </a:cubicBezTo>
                        <a:cubicBezTo>
                          <a:pt x="285293" y="152"/>
                          <a:pt x="288379" y="-191"/>
                          <a:pt x="291808" y="152"/>
                        </a:cubicBezTo>
                        <a:cubicBezTo>
                          <a:pt x="261975" y="67704"/>
                          <a:pt x="235572" y="136969"/>
                          <a:pt x="211226" y="206921"/>
                        </a:cubicBezTo>
                        <a:cubicBezTo>
                          <a:pt x="141275" y="407518"/>
                          <a:pt x="87782" y="614629"/>
                          <a:pt x="18173" y="815911"/>
                        </a:cubicBezTo>
                        <a:cubicBezTo>
                          <a:pt x="12687" y="824141"/>
                          <a:pt x="6858" y="832714"/>
                          <a:pt x="0" y="84060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20" name="Google Shape;2920;p11"/>
                  <p:cNvSpPr/>
                  <p:nvPr/>
                </p:nvSpPr>
                <p:spPr>
                  <a:xfrm>
                    <a:off x="7500861" y="1282446"/>
                    <a:ext cx="234195" cy="696429"/>
                  </a:xfrm>
                  <a:custGeom>
                    <a:rect b="b" l="l" r="r" t="t"/>
                    <a:pathLst>
                      <a:path extrusionOk="0" h="696429" w="234195">
                        <a:moveTo>
                          <a:pt x="29490" y="666941"/>
                        </a:moveTo>
                        <a:cubicBezTo>
                          <a:pt x="19203" y="676542"/>
                          <a:pt x="9259" y="686486"/>
                          <a:pt x="0" y="696430"/>
                        </a:cubicBezTo>
                        <a:cubicBezTo>
                          <a:pt x="51092" y="610705"/>
                          <a:pt x="100813" y="523951"/>
                          <a:pt x="141275" y="432397"/>
                        </a:cubicBezTo>
                        <a:cubicBezTo>
                          <a:pt x="174536" y="356616"/>
                          <a:pt x="200940" y="277406"/>
                          <a:pt x="214313" y="195453"/>
                        </a:cubicBezTo>
                        <a:cubicBezTo>
                          <a:pt x="224600" y="130645"/>
                          <a:pt x="225971" y="65494"/>
                          <a:pt x="224600" y="0"/>
                        </a:cubicBezTo>
                        <a:cubicBezTo>
                          <a:pt x="224943" y="0"/>
                          <a:pt x="225286" y="0"/>
                          <a:pt x="225628" y="343"/>
                        </a:cubicBezTo>
                        <a:cubicBezTo>
                          <a:pt x="228715" y="1372"/>
                          <a:pt x="231458" y="3086"/>
                          <a:pt x="233858" y="4801"/>
                        </a:cubicBezTo>
                        <a:cubicBezTo>
                          <a:pt x="235230" y="77153"/>
                          <a:pt x="232829" y="149504"/>
                          <a:pt x="219113" y="220828"/>
                        </a:cubicBezTo>
                        <a:cubicBezTo>
                          <a:pt x="187567" y="382676"/>
                          <a:pt x="112129" y="526352"/>
                          <a:pt x="29490" y="66694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921" name="Google Shape;2921;p11"/>
                <p:cNvSpPr/>
                <p:nvPr/>
              </p:nvSpPr>
              <p:spPr>
                <a:xfrm>
                  <a:off x="6563853" y="1309732"/>
                  <a:ext cx="793810" cy="804374"/>
                </a:xfrm>
                <a:custGeom>
                  <a:rect b="b" l="l" r="r" t="t"/>
                  <a:pathLst>
                    <a:path extrusionOk="0" h="804374" w="793810">
                      <a:moveTo>
                        <a:pt x="785103" y="786758"/>
                      </a:moveTo>
                      <a:cubicBezTo>
                        <a:pt x="784075" y="788130"/>
                        <a:pt x="783046" y="789501"/>
                        <a:pt x="781674" y="790530"/>
                      </a:cubicBezTo>
                      <a:cubicBezTo>
                        <a:pt x="780646" y="791559"/>
                        <a:pt x="779617" y="792245"/>
                        <a:pt x="778588" y="792930"/>
                      </a:cubicBezTo>
                      <a:cubicBezTo>
                        <a:pt x="774474" y="796016"/>
                        <a:pt x="769673" y="798760"/>
                        <a:pt x="763501" y="800474"/>
                      </a:cubicBezTo>
                      <a:cubicBezTo>
                        <a:pt x="760758" y="801503"/>
                        <a:pt x="758014" y="802189"/>
                        <a:pt x="754928" y="802874"/>
                      </a:cubicBezTo>
                      <a:cubicBezTo>
                        <a:pt x="752528" y="803217"/>
                        <a:pt x="750127" y="803560"/>
                        <a:pt x="747727" y="803903"/>
                      </a:cubicBezTo>
                      <a:cubicBezTo>
                        <a:pt x="746698" y="804246"/>
                        <a:pt x="745327" y="804246"/>
                        <a:pt x="744298" y="804246"/>
                      </a:cubicBezTo>
                      <a:cubicBezTo>
                        <a:pt x="743269" y="804246"/>
                        <a:pt x="742241" y="804246"/>
                        <a:pt x="741555" y="804246"/>
                      </a:cubicBezTo>
                      <a:cubicBezTo>
                        <a:pt x="741555" y="804246"/>
                        <a:pt x="741555" y="804246"/>
                        <a:pt x="741555" y="804246"/>
                      </a:cubicBezTo>
                      <a:lnTo>
                        <a:pt x="741555" y="804246"/>
                      </a:lnTo>
                      <a:cubicBezTo>
                        <a:pt x="737440" y="804589"/>
                        <a:pt x="733326" y="804246"/>
                        <a:pt x="729211" y="803217"/>
                      </a:cubicBezTo>
                      <a:cubicBezTo>
                        <a:pt x="701436" y="797731"/>
                        <a:pt x="672975" y="772013"/>
                        <a:pt x="645543" y="751097"/>
                      </a:cubicBezTo>
                      <a:cubicBezTo>
                        <a:pt x="644857" y="750754"/>
                        <a:pt x="644172" y="750068"/>
                        <a:pt x="643486" y="749725"/>
                      </a:cubicBezTo>
                      <a:cubicBezTo>
                        <a:pt x="641085" y="748010"/>
                        <a:pt x="639028" y="746296"/>
                        <a:pt x="636628" y="744924"/>
                      </a:cubicBezTo>
                      <a:cubicBezTo>
                        <a:pt x="634913" y="743553"/>
                        <a:pt x="633199" y="742524"/>
                        <a:pt x="631484" y="741152"/>
                      </a:cubicBezTo>
                      <a:cubicBezTo>
                        <a:pt x="621883" y="734637"/>
                        <a:pt x="612282" y="728808"/>
                        <a:pt x="603024" y="725379"/>
                      </a:cubicBezTo>
                      <a:cubicBezTo>
                        <a:pt x="560847" y="709949"/>
                        <a:pt x="515927" y="701033"/>
                        <a:pt x="471007" y="692461"/>
                      </a:cubicBezTo>
                      <a:cubicBezTo>
                        <a:pt x="451804" y="688689"/>
                        <a:pt x="432602" y="685260"/>
                        <a:pt x="413743" y="681488"/>
                      </a:cubicBezTo>
                      <a:lnTo>
                        <a:pt x="413743" y="681488"/>
                      </a:lnTo>
                      <a:cubicBezTo>
                        <a:pt x="341734" y="667429"/>
                        <a:pt x="271782" y="648569"/>
                        <a:pt x="213489" y="601592"/>
                      </a:cubicBezTo>
                      <a:cubicBezTo>
                        <a:pt x="106161" y="515524"/>
                        <a:pt x="118849" y="389680"/>
                        <a:pt x="56784" y="282352"/>
                      </a:cubicBezTo>
                      <a:cubicBezTo>
                        <a:pt x="34152" y="242919"/>
                        <a:pt x="-25512" y="197313"/>
                        <a:pt x="12207" y="150336"/>
                      </a:cubicBezTo>
                      <a:cubicBezTo>
                        <a:pt x="12892" y="149650"/>
                        <a:pt x="13236" y="148964"/>
                        <a:pt x="13921" y="148621"/>
                      </a:cubicBezTo>
                      <a:cubicBezTo>
                        <a:pt x="15979" y="146221"/>
                        <a:pt x="18379" y="144164"/>
                        <a:pt x="20779" y="142106"/>
                      </a:cubicBezTo>
                      <a:cubicBezTo>
                        <a:pt x="36210" y="129419"/>
                        <a:pt x="55412" y="127019"/>
                        <a:pt x="74614" y="123932"/>
                      </a:cubicBezTo>
                      <a:cubicBezTo>
                        <a:pt x="78043" y="123590"/>
                        <a:pt x="81472" y="122904"/>
                        <a:pt x="84901" y="122218"/>
                      </a:cubicBezTo>
                      <a:cubicBezTo>
                        <a:pt x="95188" y="120161"/>
                        <a:pt x="105133" y="117417"/>
                        <a:pt x="114048" y="112274"/>
                      </a:cubicBezTo>
                      <a:cubicBezTo>
                        <a:pt x="118849" y="109531"/>
                        <a:pt x="123306" y="106445"/>
                        <a:pt x="127421" y="102673"/>
                      </a:cubicBezTo>
                      <a:cubicBezTo>
                        <a:pt x="129822" y="100615"/>
                        <a:pt x="132222" y="98558"/>
                        <a:pt x="134279" y="96158"/>
                      </a:cubicBezTo>
                      <a:cubicBezTo>
                        <a:pt x="145938" y="84499"/>
                        <a:pt x="155196" y="70440"/>
                        <a:pt x="164454" y="55695"/>
                      </a:cubicBezTo>
                      <a:cubicBezTo>
                        <a:pt x="166169" y="52952"/>
                        <a:pt x="167883" y="50552"/>
                        <a:pt x="169255" y="47809"/>
                      </a:cubicBezTo>
                      <a:cubicBezTo>
                        <a:pt x="173713" y="40608"/>
                        <a:pt x="178170" y="33750"/>
                        <a:pt x="182971" y="26892"/>
                      </a:cubicBezTo>
                      <a:cubicBezTo>
                        <a:pt x="184000" y="25520"/>
                        <a:pt x="185028" y="23806"/>
                        <a:pt x="186057" y="22434"/>
                      </a:cubicBezTo>
                      <a:cubicBezTo>
                        <a:pt x="186743" y="21405"/>
                        <a:pt x="187429" y="20377"/>
                        <a:pt x="188457" y="19348"/>
                      </a:cubicBezTo>
                      <a:cubicBezTo>
                        <a:pt x="194973" y="10775"/>
                        <a:pt x="202516" y="2546"/>
                        <a:pt x="212803" y="488"/>
                      </a:cubicBezTo>
                      <a:cubicBezTo>
                        <a:pt x="221719" y="-1226"/>
                        <a:pt x="230634" y="1860"/>
                        <a:pt x="238864" y="5289"/>
                      </a:cubicBezTo>
                      <a:cubicBezTo>
                        <a:pt x="304701" y="31007"/>
                        <a:pt x="357164" y="70783"/>
                        <a:pt x="419229" y="102673"/>
                      </a:cubicBezTo>
                      <a:cubicBezTo>
                        <a:pt x="492952" y="141077"/>
                        <a:pt x="564961" y="191484"/>
                        <a:pt x="609538" y="263493"/>
                      </a:cubicBezTo>
                      <a:cubicBezTo>
                        <a:pt x="647257" y="324529"/>
                        <a:pt x="661659" y="396195"/>
                        <a:pt x="677433" y="466832"/>
                      </a:cubicBezTo>
                      <a:cubicBezTo>
                        <a:pt x="677433" y="466832"/>
                        <a:pt x="677433" y="466832"/>
                        <a:pt x="677433" y="466832"/>
                      </a:cubicBezTo>
                      <a:cubicBezTo>
                        <a:pt x="678804" y="473348"/>
                        <a:pt x="680176" y="479863"/>
                        <a:pt x="681891" y="486721"/>
                      </a:cubicBezTo>
                      <a:cubicBezTo>
                        <a:pt x="695949" y="547757"/>
                        <a:pt x="712752" y="607421"/>
                        <a:pt x="748070" y="658514"/>
                      </a:cubicBezTo>
                      <a:cubicBezTo>
                        <a:pt x="750471" y="661943"/>
                        <a:pt x="753214" y="665714"/>
                        <a:pt x="755957" y="670172"/>
                      </a:cubicBezTo>
                      <a:cubicBezTo>
                        <a:pt x="765215" y="683888"/>
                        <a:pt x="775845" y="701719"/>
                        <a:pt x="783732" y="719893"/>
                      </a:cubicBezTo>
                      <a:cubicBezTo>
                        <a:pt x="788875" y="732237"/>
                        <a:pt x="792990" y="744924"/>
                        <a:pt x="793676" y="756583"/>
                      </a:cubicBezTo>
                      <a:cubicBezTo>
                        <a:pt x="794019" y="761041"/>
                        <a:pt x="793676" y="765498"/>
                        <a:pt x="792990" y="769613"/>
                      </a:cubicBezTo>
                      <a:cubicBezTo>
                        <a:pt x="792990" y="770642"/>
                        <a:pt x="792647" y="771671"/>
                        <a:pt x="792304" y="772699"/>
                      </a:cubicBezTo>
                      <a:cubicBezTo>
                        <a:pt x="789904" y="778529"/>
                        <a:pt x="787846" y="782986"/>
                        <a:pt x="785103" y="78675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2922" name="Google Shape;2922;p11"/>
                <p:cNvGrpSpPr/>
                <p:nvPr/>
              </p:nvGrpSpPr>
              <p:grpSpPr>
                <a:xfrm>
                  <a:off x="7344156" y="1838898"/>
                  <a:ext cx="968464" cy="529838"/>
                  <a:chOff x="7344156" y="1838898"/>
                  <a:chExt cx="968464" cy="529838"/>
                </a:xfrm>
              </p:grpSpPr>
              <p:sp>
                <p:nvSpPr>
                  <p:cNvPr id="2923" name="Google Shape;2923;p11"/>
                  <p:cNvSpPr/>
                  <p:nvPr/>
                </p:nvSpPr>
                <p:spPr>
                  <a:xfrm>
                    <a:off x="7344409" y="1838898"/>
                    <a:ext cx="968211" cy="529838"/>
                  </a:xfrm>
                  <a:custGeom>
                    <a:rect b="b" l="l" r="r" t="t"/>
                    <a:pathLst>
                      <a:path extrusionOk="0" h="529838" w="968211">
                        <a:moveTo>
                          <a:pt x="944093" y="351890"/>
                        </a:moveTo>
                        <a:cubicBezTo>
                          <a:pt x="916661" y="377265"/>
                          <a:pt x="860768" y="401611"/>
                          <a:pt x="828193" y="424928"/>
                        </a:cubicBezTo>
                        <a:cubicBezTo>
                          <a:pt x="812762" y="435901"/>
                          <a:pt x="796989" y="446530"/>
                          <a:pt x="780873" y="456475"/>
                        </a:cubicBezTo>
                        <a:cubicBezTo>
                          <a:pt x="774700" y="460246"/>
                          <a:pt x="768528" y="464018"/>
                          <a:pt x="762356" y="467447"/>
                        </a:cubicBezTo>
                        <a:cubicBezTo>
                          <a:pt x="695148" y="506881"/>
                          <a:pt x="621081" y="535684"/>
                          <a:pt x="541871" y="528826"/>
                        </a:cubicBezTo>
                        <a:cubicBezTo>
                          <a:pt x="456489" y="521626"/>
                          <a:pt x="385166" y="477049"/>
                          <a:pt x="314872" y="430757"/>
                        </a:cubicBezTo>
                        <a:cubicBezTo>
                          <a:pt x="306985" y="425614"/>
                          <a:pt x="298755" y="420127"/>
                          <a:pt x="290526" y="414984"/>
                        </a:cubicBezTo>
                        <a:cubicBezTo>
                          <a:pt x="257264" y="393381"/>
                          <a:pt x="224003" y="372464"/>
                          <a:pt x="189027" y="355662"/>
                        </a:cubicBezTo>
                        <a:cubicBezTo>
                          <a:pt x="184227" y="353262"/>
                          <a:pt x="179426" y="351204"/>
                          <a:pt x="174625" y="349147"/>
                        </a:cubicBezTo>
                        <a:cubicBezTo>
                          <a:pt x="148222" y="337831"/>
                          <a:pt x="108789" y="337831"/>
                          <a:pt x="74499" y="332345"/>
                        </a:cubicBezTo>
                        <a:cubicBezTo>
                          <a:pt x="60783" y="330287"/>
                          <a:pt x="48095" y="327201"/>
                          <a:pt x="37123" y="322058"/>
                        </a:cubicBezTo>
                        <a:cubicBezTo>
                          <a:pt x="29578" y="318629"/>
                          <a:pt x="22720" y="314171"/>
                          <a:pt x="17577" y="307999"/>
                        </a:cubicBezTo>
                        <a:cubicBezTo>
                          <a:pt x="16891" y="307313"/>
                          <a:pt x="16206" y="306627"/>
                          <a:pt x="15862" y="305941"/>
                        </a:cubicBezTo>
                        <a:cubicBezTo>
                          <a:pt x="8662" y="297369"/>
                          <a:pt x="4204" y="289482"/>
                          <a:pt x="2146" y="282281"/>
                        </a:cubicBezTo>
                        <a:cubicBezTo>
                          <a:pt x="1118" y="278852"/>
                          <a:pt x="432" y="275423"/>
                          <a:pt x="89" y="272337"/>
                        </a:cubicBezTo>
                        <a:cubicBezTo>
                          <a:pt x="-254" y="268565"/>
                          <a:pt x="432" y="264793"/>
                          <a:pt x="1461" y="261364"/>
                        </a:cubicBezTo>
                        <a:cubicBezTo>
                          <a:pt x="2146" y="258278"/>
                          <a:pt x="3518" y="255192"/>
                          <a:pt x="5233" y="252449"/>
                        </a:cubicBezTo>
                        <a:cubicBezTo>
                          <a:pt x="7633" y="248677"/>
                          <a:pt x="10376" y="244905"/>
                          <a:pt x="14148" y="241476"/>
                        </a:cubicBezTo>
                        <a:cubicBezTo>
                          <a:pt x="17234" y="238390"/>
                          <a:pt x="20663" y="235647"/>
                          <a:pt x="24435" y="233247"/>
                        </a:cubicBezTo>
                        <a:cubicBezTo>
                          <a:pt x="50496" y="215416"/>
                          <a:pt x="91644" y="205815"/>
                          <a:pt x="115303" y="201014"/>
                        </a:cubicBezTo>
                        <a:cubicBezTo>
                          <a:pt x="252807" y="172553"/>
                          <a:pt x="352591" y="46366"/>
                          <a:pt x="488379" y="10705"/>
                        </a:cubicBezTo>
                        <a:cubicBezTo>
                          <a:pt x="608737" y="-21185"/>
                          <a:pt x="732867" y="23392"/>
                          <a:pt x="848081" y="75856"/>
                        </a:cubicBezTo>
                        <a:cubicBezTo>
                          <a:pt x="858025" y="80313"/>
                          <a:pt x="867626" y="84771"/>
                          <a:pt x="877228" y="89229"/>
                        </a:cubicBezTo>
                        <a:cubicBezTo>
                          <a:pt x="882714" y="91972"/>
                          <a:pt x="888200" y="94372"/>
                          <a:pt x="893687" y="97115"/>
                        </a:cubicBezTo>
                        <a:cubicBezTo>
                          <a:pt x="914947" y="107059"/>
                          <a:pt x="956437" y="141007"/>
                          <a:pt x="965696" y="163295"/>
                        </a:cubicBezTo>
                        <a:cubicBezTo>
                          <a:pt x="970839" y="175639"/>
                          <a:pt x="967410" y="187984"/>
                          <a:pt x="961581" y="200328"/>
                        </a:cubicBezTo>
                        <a:cubicBezTo>
                          <a:pt x="960209" y="203071"/>
                          <a:pt x="958838" y="205815"/>
                          <a:pt x="957466" y="208901"/>
                        </a:cubicBezTo>
                        <a:cubicBezTo>
                          <a:pt x="953351" y="217130"/>
                          <a:pt x="948894" y="225360"/>
                          <a:pt x="946493" y="233932"/>
                        </a:cubicBezTo>
                        <a:cubicBezTo>
                          <a:pt x="945465" y="237361"/>
                          <a:pt x="944436" y="240790"/>
                          <a:pt x="944093" y="243877"/>
                        </a:cubicBezTo>
                        <a:cubicBezTo>
                          <a:pt x="943750" y="245591"/>
                          <a:pt x="943750" y="247306"/>
                          <a:pt x="943750" y="248677"/>
                        </a:cubicBezTo>
                        <a:cubicBezTo>
                          <a:pt x="943064" y="278852"/>
                          <a:pt x="961238" y="298055"/>
                          <a:pt x="961924" y="318286"/>
                        </a:cubicBezTo>
                        <a:cubicBezTo>
                          <a:pt x="961924" y="321372"/>
                          <a:pt x="961581" y="324801"/>
                          <a:pt x="960552" y="327887"/>
                        </a:cubicBezTo>
                        <a:cubicBezTo>
                          <a:pt x="958152" y="335431"/>
                          <a:pt x="953008" y="343318"/>
                          <a:pt x="944093" y="35189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24" name="Google Shape;2924;p11"/>
                  <p:cNvSpPr/>
                  <p:nvPr/>
                </p:nvSpPr>
                <p:spPr>
                  <a:xfrm>
                    <a:off x="7358214" y="1903101"/>
                    <a:ext cx="863079" cy="180222"/>
                  </a:xfrm>
                  <a:custGeom>
                    <a:rect b="b" l="l" r="r" t="t"/>
                    <a:pathLst>
                      <a:path extrusionOk="0" h="180222" w="863079">
                        <a:moveTo>
                          <a:pt x="863080" y="25025"/>
                        </a:moveTo>
                        <a:cubicBezTo>
                          <a:pt x="845935" y="22282"/>
                          <a:pt x="828790" y="20224"/>
                          <a:pt x="811645" y="18167"/>
                        </a:cubicBezTo>
                        <a:cubicBezTo>
                          <a:pt x="728663" y="8223"/>
                          <a:pt x="643624" y="3765"/>
                          <a:pt x="561328" y="20567"/>
                        </a:cubicBezTo>
                        <a:cubicBezTo>
                          <a:pt x="483146" y="36684"/>
                          <a:pt x="409766" y="69602"/>
                          <a:pt x="336728" y="101149"/>
                        </a:cubicBezTo>
                        <a:cubicBezTo>
                          <a:pt x="231800" y="146412"/>
                          <a:pt x="114872" y="191674"/>
                          <a:pt x="0" y="177615"/>
                        </a:cubicBezTo>
                        <a:cubicBezTo>
                          <a:pt x="3086" y="174529"/>
                          <a:pt x="6515" y="171786"/>
                          <a:pt x="10287" y="169386"/>
                        </a:cubicBezTo>
                        <a:cubicBezTo>
                          <a:pt x="70637" y="174872"/>
                          <a:pt x="132017" y="164928"/>
                          <a:pt x="190310" y="147440"/>
                        </a:cubicBezTo>
                        <a:cubicBezTo>
                          <a:pt x="337071" y="103892"/>
                          <a:pt x="468059" y="15767"/>
                          <a:pt x="623735" y="2394"/>
                        </a:cubicBezTo>
                        <a:cubicBezTo>
                          <a:pt x="693687" y="-3436"/>
                          <a:pt x="764324" y="2051"/>
                          <a:pt x="833933" y="11652"/>
                        </a:cubicBezTo>
                        <a:cubicBezTo>
                          <a:pt x="843534" y="16110"/>
                          <a:pt x="853135" y="20567"/>
                          <a:pt x="863080" y="2502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25" name="Google Shape;2925;p11"/>
                  <p:cNvSpPr/>
                  <p:nvPr/>
                </p:nvSpPr>
                <p:spPr>
                  <a:xfrm>
                    <a:off x="7345184" y="2028078"/>
                    <a:ext cx="960462" cy="81189"/>
                  </a:xfrm>
                  <a:custGeom>
                    <a:rect b="b" l="l" r="r" t="t"/>
                    <a:pathLst>
                      <a:path extrusionOk="0" h="81189" w="960462">
                        <a:moveTo>
                          <a:pt x="960463" y="11148"/>
                        </a:moveTo>
                        <a:cubicBezTo>
                          <a:pt x="959091" y="13891"/>
                          <a:pt x="957719" y="16634"/>
                          <a:pt x="956348" y="19720"/>
                        </a:cubicBezTo>
                        <a:cubicBezTo>
                          <a:pt x="898741" y="10462"/>
                          <a:pt x="840448" y="7719"/>
                          <a:pt x="781812" y="9776"/>
                        </a:cubicBezTo>
                        <a:cubicBezTo>
                          <a:pt x="521208" y="18006"/>
                          <a:pt x="260947" y="109217"/>
                          <a:pt x="0" y="72527"/>
                        </a:cubicBezTo>
                        <a:cubicBezTo>
                          <a:pt x="686" y="69441"/>
                          <a:pt x="2057" y="66354"/>
                          <a:pt x="3772" y="63611"/>
                        </a:cubicBezTo>
                        <a:cubicBezTo>
                          <a:pt x="63779" y="71841"/>
                          <a:pt x="124815" y="73555"/>
                          <a:pt x="185509" y="70469"/>
                        </a:cubicBezTo>
                        <a:cubicBezTo>
                          <a:pt x="443369" y="57782"/>
                          <a:pt x="702945" y="-30686"/>
                          <a:pt x="960463" y="1114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26" name="Google Shape;2926;p11"/>
                  <p:cNvSpPr/>
                  <p:nvPr/>
                </p:nvSpPr>
                <p:spPr>
                  <a:xfrm>
                    <a:off x="7344156" y="2072830"/>
                    <a:ext cx="946404" cy="74251"/>
                  </a:xfrm>
                  <a:custGeom>
                    <a:rect b="b" l="l" r="r" t="t"/>
                    <a:pathLst>
                      <a:path extrusionOk="0" h="74251" w="946404">
                        <a:moveTo>
                          <a:pt x="944004" y="9944"/>
                        </a:moveTo>
                        <a:cubicBezTo>
                          <a:pt x="901827" y="22631"/>
                          <a:pt x="858965" y="32918"/>
                          <a:pt x="815416" y="40805"/>
                        </a:cubicBezTo>
                        <a:cubicBezTo>
                          <a:pt x="676885" y="66523"/>
                          <a:pt x="535610" y="71666"/>
                          <a:pt x="395364" y="72695"/>
                        </a:cubicBezTo>
                        <a:cubicBezTo>
                          <a:pt x="265405" y="73724"/>
                          <a:pt x="128930" y="81610"/>
                          <a:pt x="2057" y="48692"/>
                        </a:cubicBezTo>
                        <a:cubicBezTo>
                          <a:pt x="1029" y="45263"/>
                          <a:pt x="343" y="41834"/>
                          <a:pt x="0" y="38748"/>
                        </a:cubicBezTo>
                        <a:cubicBezTo>
                          <a:pt x="68237" y="56921"/>
                          <a:pt x="139217" y="62065"/>
                          <a:pt x="210198" y="63437"/>
                        </a:cubicBezTo>
                        <a:cubicBezTo>
                          <a:pt x="453657" y="68237"/>
                          <a:pt x="710489" y="70980"/>
                          <a:pt x="946404" y="0"/>
                        </a:cubicBezTo>
                        <a:cubicBezTo>
                          <a:pt x="945032" y="3086"/>
                          <a:pt x="944347" y="6515"/>
                          <a:pt x="944004" y="994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27" name="Google Shape;2927;p11"/>
                  <p:cNvSpPr/>
                  <p:nvPr/>
                </p:nvSpPr>
                <p:spPr>
                  <a:xfrm>
                    <a:off x="7360272" y="2144839"/>
                    <a:ext cx="945718" cy="69479"/>
                  </a:xfrm>
                  <a:custGeom>
                    <a:rect b="b" l="l" r="r" t="t"/>
                    <a:pathLst>
                      <a:path extrusionOk="0" h="69479" w="945718">
                        <a:moveTo>
                          <a:pt x="944347" y="22289"/>
                        </a:moveTo>
                        <a:cubicBezTo>
                          <a:pt x="914515" y="31890"/>
                          <a:pt x="884339" y="40119"/>
                          <a:pt x="853478" y="46292"/>
                        </a:cubicBezTo>
                        <a:cubicBezTo>
                          <a:pt x="776669" y="61379"/>
                          <a:pt x="698488" y="65494"/>
                          <a:pt x="620649" y="67551"/>
                        </a:cubicBezTo>
                        <a:cubicBezTo>
                          <a:pt x="544183" y="69609"/>
                          <a:pt x="467373" y="70295"/>
                          <a:pt x="390906" y="68237"/>
                        </a:cubicBezTo>
                        <a:cubicBezTo>
                          <a:pt x="318211" y="66180"/>
                          <a:pt x="245174" y="61036"/>
                          <a:pt x="173165" y="49721"/>
                        </a:cubicBezTo>
                        <a:cubicBezTo>
                          <a:pt x="134760" y="43891"/>
                          <a:pt x="96355" y="36347"/>
                          <a:pt x="58636" y="26403"/>
                        </a:cubicBezTo>
                        <a:cubicBezTo>
                          <a:pt x="46292" y="23317"/>
                          <a:pt x="33604" y="19888"/>
                          <a:pt x="21260" y="16116"/>
                        </a:cubicBezTo>
                        <a:cubicBezTo>
                          <a:pt x="13716" y="12687"/>
                          <a:pt x="6858" y="8230"/>
                          <a:pt x="1715" y="2057"/>
                        </a:cubicBezTo>
                        <a:cubicBezTo>
                          <a:pt x="1029" y="1372"/>
                          <a:pt x="343" y="686"/>
                          <a:pt x="0" y="0"/>
                        </a:cubicBezTo>
                        <a:cubicBezTo>
                          <a:pt x="63094" y="20574"/>
                          <a:pt x="127902" y="34633"/>
                          <a:pt x="193739" y="43548"/>
                        </a:cubicBezTo>
                        <a:cubicBezTo>
                          <a:pt x="345301" y="64465"/>
                          <a:pt x="500291" y="62408"/>
                          <a:pt x="652882" y="57264"/>
                        </a:cubicBezTo>
                        <a:cubicBezTo>
                          <a:pt x="727977" y="54521"/>
                          <a:pt x="803415" y="48692"/>
                          <a:pt x="876796" y="31890"/>
                        </a:cubicBezTo>
                        <a:cubicBezTo>
                          <a:pt x="900113" y="26403"/>
                          <a:pt x="923087" y="19888"/>
                          <a:pt x="945718" y="12344"/>
                        </a:cubicBezTo>
                        <a:cubicBezTo>
                          <a:pt x="945718" y="15773"/>
                          <a:pt x="945376" y="18860"/>
                          <a:pt x="944347" y="222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28" name="Google Shape;2928;p11"/>
                  <p:cNvSpPr/>
                  <p:nvPr/>
                </p:nvSpPr>
                <p:spPr>
                  <a:xfrm>
                    <a:off x="7634592" y="2253538"/>
                    <a:ext cx="490690" cy="57487"/>
                  </a:xfrm>
                  <a:custGeom>
                    <a:rect b="b" l="l" r="r" t="t"/>
                    <a:pathLst>
                      <a:path extrusionOk="0" h="57487" w="490690">
                        <a:moveTo>
                          <a:pt x="490690" y="41491"/>
                        </a:moveTo>
                        <a:cubicBezTo>
                          <a:pt x="484518" y="45263"/>
                          <a:pt x="478346" y="49035"/>
                          <a:pt x="472174" y="52464"/>
                        </a:cubicBezTo>
                        <a:cubicBezTo>
                          <a:pt x="322326" y="65494"/>
                          <a:pt x="170422" y="53150"/>
                          <a:pt x="24346" y="15773"/>
                        </a:cubicBezTo>
                        <a:cubicBezTo>
                          <a:pt x="16459" y="10630"/>
                          <a:pt x="8230" y="5144"/>
                          <a:pt x="0" y="0"/>
                        </a:cubicBezTo>
                        <a:cubicBezTo>
                          <a:pt x="29833" y="8573"/>
                          <a:pt x="59665" y="15773"/>
                          <a:pt x="90183" y="21945"/>
                        </a:cubicBezTo>
                        <a:cubicBezTo>
                          <a:pt x="221857" y="49035"/>
                          <a:pt x="357302" y="55207"/>
                          <a:pt x="490690" y="4149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929" name="Google Shape;2929;p11"/>
                <p:cNvSpPr/>
                <p:nvPr/>
              </p:nvSpPr>
              <p:spPr>
                <a:xfrm>
                  <a:off x="6474904" y="2035023"/>
                  <a:ext cx="879538" cy="586904"/>
                </a:xfrm>
                <a:custGeom>
                  <a:rect b="b" l="l" r="r" t="t"/>
                  <a:pathLst>
                    <a:path extrusionOk="0" h="586904" w="879538">
                      <a:moveTo>
                        <a:pt x="869937" y="82042"/>
                      </a:moveTo>
                      <a:cubicBezTo>
                        <a:pt x="868566" y="84099"/>
                        <a:pt x="866851" y="86499"/>
                        <a:pt x="865137" y="88557"/>
                      </a:cubicBezTo>
                      <a:cubicBezTo>
                        <a:pt x="861365" y="93014"/>
                        <a:pt x="856907" y="97472"/>
                        <a:pt x="852449" y="101587"/>
                      </a:cubicBezTo>
                      <a:cubicBezTo>
                        <a:pt x="845249" y="108102"/>
                        <a:pt x="837019" y="114274"/>
                        <a:pt x="828104" y="120446"/>
                      </a:cubicBezTo>
                      <a:cubicBezTo>
                        <a:pt x="827418" y="120789"/>
                        <a:pt x="826732" y="121475"/>
                        <a:pt x="826046" y="121818"/>
                      </a:cubicBezTo>
                      <a:cubicBezTo>
                        <a:pt x="821931" y="124904"/>
                        <a:pt x="817474" y="127647"/>
                        <a:pt x="813016" y="130733"/>
                      </a:cubicBezTo>
                      <a:cubicBezTo>
                        <a:pt x="792442" y="144792"/>
                        <a:pt x="772211" y="158165"/>
                        <a:pt x="760209" y="173939"/>
                      </a:cubicBezTo>
                      <a:cubicBezTo>
                        <a:pt x="741007" y="198628"/>
                        <a:pt x="724548" y="225374"/>
                        <a:pt x="708774" y="252806"/>
                      </a:cubicBezTo>
                      <a:cubicBezTo>
                        <a:pt x="708774" y="252806"/>
                        <a:pt x="708774" y="252806"/>
                        <a:pt x="708774" y="252806"/>
                      </a:cubicBezTo>
                      <a:cubicBezTo>
                        <a:pt x="702602" y="263779"/>
                        <a:pt x="696773" y="274409"/>
                        <a:pt x="690601" y="285381"/>
                      </a:cubicBezTo>
                      <a:cubicBezTo>
                        <a:pt x="645681" y="368363"/>
                        <a:pt x="603847" y="454088"/>
                        <a:pt x="523265" y="507238"/>
                      </a:cubicBezTo>
                      <a:cubicBezTo>
                        <a:pt x="464972" y="545642"/>
                        <a:pt x="398107" y="545985"/>
                        <a:pt x="335699" y="571360"/>
                      </a:cubicBezTo>
                      <a:cubicBezTo>
                        <a:pt x="258890" y="602564"/>
                        <a:pt x="234201" y="581304"/>
                        <a:pt x="158077" y="555587"/>
                      </a:cubicBezTo>
                      <a:cubicBezTo>
                        <a:pt x="148133" y="552158"/>
                        <a:pt x="138875" y="552158"/>
                        <a:pt x="129273" y="551472"/>
                      </a:cubicBezTo>
                      <a:cubicBezTo>
                        <a:pt x="129273" y="551472"/>
                        <a:pt x="129273" y="551472"/>
                        <a:pt x="129273" y="551472"/>
                      </a:cubicBezTo>
                      <a:cubicBezTo>
                        <a:pt x="122072" y="550786"/>
                        <a:pt x="115214" y="549757"/>
                        <a:pt x="108356" y="546671"/>
                      </a:cubicBezTo>
                      <a:cubicBezTo>
                        <a:pt x="105270" y="545300"/>
                        <a:pt x="101841" y="543242"/>
                        <a:pt x="98755" y="540842"/>
                      </a:cubicBezTo>
                      <a:cubicBezTo>
                        <a:pt x="82982" y="528155"/>
                        <a:pt x="76467" y="514439"/>
                        <a:pt x="74409" y="499694"/>
                      </a:cubicBezTo>
                      <a:cubicBezTo>
                        <a:pt x="74066" y="496608"/>
                        <a:pt x="73724" y="493865"/>
                        <a:pt x="73724" y="490778"/>
                      </a:cubicBezTo>
                      <a:cubicBezTo>
                        <a:pt x="73038" y="467461"/>
                        <a:pt x="80239" y="442772"/>
                        <a:pt x="76467" y="419112"/>
                      </a:cubicBezTo>
                      <a:cubicBezTo>
                        <a:pt x="76124" y="417741"/>
                        <a:pt x="75781" y="416026"/>
                        <a:pt x="75781" y="414655"/>
                      </a:cubicBezTo>
                      <a:cubicBezTo>
                        <a:pt x="75438" y="413283"/>
                        <a:pt x="75095" y="411569"/>
                        <a:pt x="74409" y="410197"/>
                      </a:cubicBezTo>
                      <a:cubicBezTo>
                        <a:pt x="71666" y="402996"/>
                        <a:pt x="67208" y="396138"/>
                        <a:pt x="62751" y="389623"/>
                      </a:cubicBezTo>
                      <a:cubicBezTo>
                        <a:pt x="57950" y="382422"/>
                        <a:pt x="53150" y="374878"/>
                        <a:pt x="48349" y="367677"/>
                      </a:cubicBezTo>
                      <a:cubicBezTo>
                        <a:pt x="46634" y="364934"/>
                        <a:pt x="45263" y="362534"/>
                        <a:pt x="43548" y="359791"/>
                      </a:cubicBezTo>
                      <a:cubicBezTo>
                        <a:pt x="35662" y="346760"/>
                        <a:pt x="28118" y="333387"/>
                        <a:pt x="20574" y="319671"/>
                      </a:cubicBezTo>
                      <a:cubicBezTo>
                        <a:pt x="19202" y="316928"/>
                        <a:pt x="17831" y="314185"/>
                        <a:pt x="16116" y="311442"/>
                      </a:cubicBezTo>
                      <a:cubicBezTo>
                        <a:pt x="13373" y="305955"/>
                        <a:pt x="10630" y="300812"/>
                        <a:pt x="7887" y="295325"/>
                      </a:cubicBezTo>
                      <a:cubicBezTo>
                        <a:pt x="2743" y="285038"/>
                        <a:pt x="343" y="274409"/>
                        <a:pt x="0" y="263436"/>
                      </a:cubicBezTo>
                      <a:cubicBezTo>
                        <a:pt x="0" y="258978"/>
                        <a:pt x="0" y="254520"/>
                        <a:pt x="686" y="250063"/>
                      </a:cubicBezTo>
                      <a:cubicBezTo>
                        <a:pt x="8230" y="192112"/>
                        <a:pt x="73381" y="135191"/>
                        <a:pt x="119672" y="112903"/>
                      </a:cubicBezTo>
                      <a:cubicBezTo>
                        <a:pt x="182766" y="82727"/>
                        <a:pt x="254089" y="43637"/>
                        <a:pt x="321983" y="26835"/>
                      </a:cubicBezTo>
                      <a:cubicBezTo>
                        <a:pt x="393306" y="9347"/>
                        <a:pt x="468059" y="18262"/>
                        <a:pt x="541782" y="24777"/>
                      </a:cubicBezTo>
                      <a:cubicBezTo>
                        <a:pt x="567157" y="27178"/>
                        <a:pt x="592531" y="28892"/>
                        <a:pt x="617906" y="29578"/>
                      </a:cubicBezTo>
                      <a:cubicBezTo>
                        <a:pt x="639851" y="30264"/>
                        <a:pt x="661797" y="29578"/>
                        <a:pt x="683400" y="26835"/>
                      </a:cubicBezTo>
                      <a:cubicBezTo>
                        <a:pt x="683400" y="26835"/>
                        <a:pt x="683400" y="26835"/>
                        <a:pt x="683400" y="26835"/>
                      </a:cubicBezTo>
                      <a:cubicBezTo>
                        <a:pt x="697116" y="25463"/>
                        <a:pt x="710489" y="23063"/>
                        <a:pt x="723862" y="19977"/>
                      </a:cubicBezTo>
                      <a:cubicBezTo>
                        <a:pt x="728663" y="18948"/>
                        <a:pt x="733120" y="17576"/>
                        <a:pt x="737921" y="16205"/>
                      </a:cubicBezTo>
                      <a:cubicBezTo>
                        <a:pt x="738264" y="16205"/>
                        <a:pt x="738264" y="16205"/>
                        <a:pt x="738607" y="16205"/>
                      </a:cubicBezTo>
                      <a:lnTo>
                        <a:pt x="738607" y="16205"/>
                      </a:lnTo>
                      <a:cubicBezTo>
                        <a:pt x="739292" y="16205"/>
                        <a:pt x="739978" y="15862"/>
                        <a:pt x="740664" y="15519"/>
                      </a:cubicBezTo>
                      <a:cubicBezTo>
                        <a:pt x="763638" y="8661"/>
                        <a:pt x="803758" y="-2312"/>
                        <a:pt x="834962" y="431"/>
                      </a:cubicBezTo>
                      <a:cubicBezTo>
                        <a:pt x="851421" y="1803"/>
                        <a:pt x="865137" y="6946"/>
                        <a:pt x="873023" y="18262"/>
                      </a:cubicBezTo>
                      <a:cubicBezTo>
                        <a:pt x="875081" y="21348"/>
                        <a:pt x="876795" y="24777"/>
                        <a:pt x="877824" y="28549"/>
                      </a:cubicBezTo>
                      <a:cubicBezTo>
                        <a:pt x="878167" y="29578"/>
                        <a:pt x="878510" y="30607"/>
                        <a:pt x="878510" y="31635"/>
                      </a:cubicBezTo>
                      <a:cubicBezTo>
                        <a:pt x="878510" y="31978"/>
                        <a:pt x="878510" y="31978"/>
                        <a:pt x="878510" y="32321"/>
                      </a:cubicBezTo>
                      <a:cubicBezTo>
                        <a:pt x="879196" y="35064"/>
                        <a:pt x="879539" y="37807"/>
                        <a:pt x="879539" y="40894"/>
                      </a:cubicBezTo>
                      <a:cubicBezTo>
                        <a:pt x="879539" y="42265"/>
                        <a:pt x="879539" y="43980"/>
                        <a:pt x="879539" y="45694"/>
                      </a:cubicBezTo>
                      <a:cubicBezTo>
                        <a:pt x="879539" y="46380"/>
                        <a:pt x="879539" y="47409"/>
                        <a:pt x="879539" y="48094"/>
                      </a:cubicBezTo>
                      <a:cubicBezTo>
                        <a:pt x="879539" y="49466"/>
                        <a:pt x="879196" y="50838"/>
                        <a:pt x="879196" y="52552"/>
                      </a:cubicBezTo>
                      <a:cubicBezTo>
                        <a:pt x="879196" y="53924"/>
                        <a:pt x="878853" y="55295"/>
                        <a:pt x="878510" y="57010"/>
                      </a:cubicBezTo>
                      <a:cubicBezTo>
                        <a:pt x="878510" y="57010"/>
                        <a:pt x="878510" y="57010"/>
                        <a:pt x="878510" y="57010"/>
                      </a:cubicBezTo>
                      <a:cubicBezTo>
                        <a:pt x="878510" y="58039"/>
                        <a:pt x="878167" y="58724"/>
                        <a:pt x="878167" y="59753"/>
                      </a:cubicBezTo>
                      <a:cubicBezTo>
                        <a:pt x="878167" y="59753"/>
                        <a:pt x="878167" y="59753"/>
                        <a:pt x="878167" y="59753"/>
                      </a:cubicBezTo>
                      <a:cubicBezTo>
                        <a:pt x="878167" y="60439"/>
                        <a:pt x="877824" y="61468"/>
                        <a:pt x="877481" y="62496"/>
                      </a:cubicBezTo>
                      <a:cubicBezTo>
                        <a:pt x="877481" y="62839"/>
                        <a:pt x="877481" y="62839"/>
                        <a:pt x="877481" y="63182"/>
                      </a:cubicBezTo>
                      <a:cubicBezTo>
                        <a:pt x="877138" y="69697"/>
                        <a:pt x="874052" y="75869"/>
                        <a:pt x="869937" y="8204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30" name="Google Shape;2930;p11"/>
                <p:cNvSpPr/>
                <p:nvPr/>
              </p:nvSpPr>
              <p:spPr>
                <a:xfrm>
                  <a:off x="6475933" y="2060143"/>
                  <a:ext cx="617905" cy="238315"/>
                </a:xfrm>
                <a:custGeom>
                  <a:rect b="b" l="l" r="r" t="t"/>
                  <a:pathLst>
                    <a:path extrusionOk="0" h="238315" w="617905">
                      <a:moveTo>
                        <a:pt x="541782" y="0"/>
                      </a:moveTo>
                      <a:cubicBezTo>
                        <a:pt x="567156" y="2400"/>
                        <a:pt x="592531" y="4115"/>
                        <a:pt x="617906" y="4801"/>
                      </a:cubicBezTo>
                      <a:cubicBezTo>
                        <a:pt x="389877" y="17831"/>
                        <a:pt x="155676" y="71323"/>
                        <a:pt x="0" y="238316"/>
                      </a:cubicBezTo>
                      <a:cubicBezTo>
                        <a:pt x="0" y="233858"/>
                        <a:pt x="0" y="229400"/>
                        <a:pt x="686" y="224943"/>
                      </a:cubicBezTo>
                      <a:cubicBezTo>
                        <a:pt x="34290" y="190653"/>
                        <a:pt x="72009" y="160477"/>
                        <a:pt x="112814" y="134417"/>
                      </a:cubicBezTo>
                      <a:cubicBezTo>
                        <a:pt x="241401" y="52121"/>
                        <a:pt x="391249" y="14059"/>
                        <a:pt x="541782"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31" name="Google Shape;2931;p11"/>
                <p:cNvSpPr/>
                <p:nvPr/>
              </p:nvSpPr>
              <p:spPr>
                <a:xfrm>
                  <a:off x="7159332" y="2051570"/>
                  <a:ext cx="194424" cy="12001"/>
                </a:xfrm>
                <a:custGeom>
                  <a:rect b="b" l="l" r="r" t="t"/>
                  <a:pathLst>
                    <a:path extrusionOk="0" h="12001" w="194424">
                      <a:moveTo>
                        <a:pt x="194425" y="12002"/>
                      </a:moveTo>
                      <a:cubicBezTo>
                        <a:pt x="178651" y="11659"/>
                        <a:pt x="163220" y="11316"/>
                        <a:pt x="147447" y="10973"/>
                      </a:cubicBezTo>
                      <a:cubicBezTo>
                        <a:pt x="137846" y="10630"/>
                        <a:pt x="127902" y="10630"/>
                        <a:pt x="117958" y="10287"/>
                      </a:cubicBezTo>
                      <a:cubicBezTo>
                        <a:pt x="95326" y="9944"/>
                        <a:pt x="72009" y="9601"/>
                        <a:pt x="49035" y="9944"/>
                      </a:cubicBezTo>
                      <a:cubicBezTo>
                        <a:pt x="48006" y="9944"/>
                        <a:pt x="46634" y="9944"/>
                        <a:pt x="45606" y="9944"/>
                      </a:cubicBezTo>
                      <a:cubicBezTo>
                        <a:pt x="30518" y="9944"/>
                        <a:pt x="15088" y="10287"/>
                        <a:pt x="0" y="10630"/>
                      </a:cubicBezTo>
                      <a:cubicBezTo>
                        <a:pt x="13716" y="9258"/>
                        <a:pt x="27089" y="6858"/>
                        <a:pt x="40462" y="3772"/>
                      </a:cubicBezTo>
                      <a:cubicBezTo>
                        <a:pt x="38748" y="2400"/>
                        <a:pt x="37033" y="1372"/>
                        <a:pt x="35319" y="0"/>
                      </a:cubicBezTo>
                      <a:cubicBezTo>
                        <a:pt x="41834" y="0"/>
                        <a:pt x="48006" y="0"/>
                        <a:pt x="54521" y="0"/>
                      </a:cubicBezTo>
                      <a:cubicBezTo>
                        <a:pt x="54864" y="0"/>
                        <a:pt x="54864" y="0"/>
                        <a:pt x="54864" y="0"/>
                      </a:cubicBezTo>
                      <a:cubicBezTo>
                        <a:pt x="86068" y="0"/>
                        <a:pt x="117272" y="343"/>
                        <a:pt x="148476" y="686"/>
                      </a:cubicBezTo>
                      <a:cubicBezTo>
                        <a:pt x="162192" y="1029"/>
                        <a:pt x="175565" y="1372"/>
                        <a:pt x="189281" y="1715"/>
                      </a:cubicBezTo>
                      <a:cubicBezTo>
                        <a:pt x="191681" y="4801"/>
                        <a:pt x="193396" y="8230"/>
                        <a:pt x="194425" y="1200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32" name="Google Shape;2932;p11"/>
                <p:cNvSpPr/>
                <p:nvPr/>
              </p:nvSpPr>
              <p:spPr>
                <a:xfrm>
                  <a:off x="6491706" y="2066658"/>
                  <a:ext cx="863765" cy="287692"/>
                </a:xfrm>
                <a:custGeom>
                  <a:rect b="b" l="l" r="r" t="t"/>
                  <a:pathLst>
                    <a:path extrusionOk="0" h="287692" w="863765">
                      <a:moveTo>
                        <a:pt x="863765" y="9258"/>
                      </a:moveTo>
                      <a:cubicBezTo>
                        <a:pt x="828104" y="18516"/>
                        <a:pt x="792442" y="27775"/>
                        <a:pt x="756780" y="37033"/>
                      </a:cubicBezTo>
                      <a:cubicBezTo>
                        <a:pt x="600418" y="77838"/>
                        <a:pt x="443369" y="116586"/>
                        <a:pt x="287693" y="159449"/>
                      </a:cubicBezTo>
                      <a:cubicBezTo>
                        <a:pt x="188252" y="186881"/>
                        <a:pt x="84353" y="221856"/>
                        <a:pt x="4457" y="287693"/>
                      </a:cubicBezTo>
                      <a:cubicBezTo>
                        <a:pt x="3086" y="284950"/>
                        <a:pt x="1715" y="282207"/>
                        <a:pt x="0" y="279464"/>
                      </a:cubicBezTo>
                      <a:cubicBezTo>
                        <a:pt x="30518" y="254775"/>
                        <a:pt x="64465" y="233858"/>
                        <a:pt x="100469" y="216370"/>
                      </a:cubicBezTo>
                      <a:cubicBezTo>
                        <a:pt x="159791" y="187566"/>
                        <a:pt x="222885" y="168021"/>
                        <a:pt x="286322" y="150533"/>
                      </a:cubicBezTo>
                      <a:cubicBezTo>
                        <a:pt x="366217" y="128588"/>
                        <a:pt x="446456" y="108356"/>
                        <a:pt x="527037" y="87440"/>
                      </a:cubicBezTo>
                      <a:cubicBezTo>
                        <a:pt x="638822" y="58293"/>
                        <a:pt x="750951" y="29147"/>
                        <a:pt x="862736" y="0"/>
                      </a:cubicBezTo>
                      <a:cubicBezTo>
                        <a:pt x="863422" y="3086"/>
                        <a:pt x="863765" y="6172"/>
                        <a:pt x="863765" y="925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33" name="Google Shape;2933;p11"/>
                <p:cNvSpPr/>
                <p:nvPr/>
              </p:nvSpPr>
              <p:spPr>
                <a:xfrm>
                  <a:off x="6519481" y="2087918"/>
                  <a:ext cx="835990" cy="314782"/>
                </a:xfrm>
                <a:custGeom>
                  <a:rect b="b" l="l" r="r" t="t"/>
                  <a:pathLst>
                    <a:path extrusionOk="0" h="314782" w="835990">
                      <a:moveTo>
                        <a:pt x="833933" y="9601"/>
                      </a:moveTo>
                      <a:cubicBezTo>
                        <a:pt x="832904" y="9944"/>
                        <a:pt x="831875" y="10287"/>
                        <a:pt x="831190" y="10287"/>
                      </a:cubicBezTo>
                      <a:cubicBezTo>
                        <a:pt x="825017" y="12002"/>
                        <a:pt x="819188" y="13716"/>
                        <a:pt x="813359" y="15431"/>
                      </a:cubicBezTo>
                      <a:cubicBezTo>
                        <a:pt x="783184" y="24003"/>
                        <a:pt x="753008" y="32232"/>
                        <a:pt x="723176" y="40805"/>
                      </a:cubicBezTo>
                      <a:cubicBezTo>
                        <a:pt x="579844" y="80924"/>
                        <a:pt x="434454" y="117272"/>
                        <a:pt x="293865" y="166649"/>
                      </a:cubicBezTo>
                      <a:cubicBezTo>
                        <a:pt x="190995" y="202654"/>
                        <a:pt x="90869" y="248603"/>
                        <a:pt x="4801" y="314782"/>
                      </a:cubicBezTo>
                      <a:cubicBezTo>
                        <a:pt x="3086" y="312039"/>
                        <a:pt x="1715" y="309639"/>
                        <a:pt x="0" y="306896"/>
                      </a:cubicBezTo>
                      <a:cubicBezTo>
                        <a:pt x="38405" y="277406"/>
                        <a:pt x="79553" y="251688"/>
                        <a:pt x="122758" y="229400"/>
                      </a:cubicBezTo>
                      <a:cubicBezTo>
                        <a:pt x="242773" y="167335"/>
                        <a:pt x="373418" y="129616"/>
                        <a:pt x="503034" y="93269"/>
                      </a:cubicBezTo>
                      <a:cubicBezTo>
                        <a:pt x="611048" y="62751"/>
                        <a:pt x="719061" y="32576"/>
                        <a:pt x="826732" y="2400"/>
                      </a:cubicBezTo>
                      <a:cubicBezTo>
                        <a:pt x="828446" y="1715"/>
                        <a:pt x="830504" y="1371"/>
                        <a:pt x="832218" y="1029"/>
                      </a:cubicBezTo>
                      <a:cubicBezTo>
                        <a:pt x="833590" y="686"/>
                        <a:pt x="834962" y="343"/>
                        <a:pt x="835990" y="0"/>
                      </a:cubicBezTo>
                      <a:cubicBezTo>
                        <a:pt x="835990" y="1371"/>
                        <a:pt x="835647" y="2743"/>
                        <a:pt x="835304" y="4458"/>
                      </a:cubicBezTo>
                      <a:cubicBezTo>
                        <a:pt x="835304" y="4458"/>
                        <a:pt x="835304" y="4458"/>
                        <a:pt x="835304" y="4458"/>
                      </a:cubicBezTo>
                      <a:cubicBezTo>
                        <a:pt x="835647" y="5144"/>
                        <a:pt x="835304" y="6172"/>
                        <a:pt x="834962" y="7201"/>
                      </a:cubicBezTo>
                      <a:cubicBezTo>
                        <a:pt x="834962" y="7201"/>
                        <a:pt x="834962" y="7201"/>
                        <a:pt x="834962" y="7201"/>
                      </a:cubicBezTo>
                      <a:cubicBezTo>
                        <a:pt x="834619" y="7544"/>
                        <a:pt x="834276" y="8573"/>
                        <a:pt x="833933" y="960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34" name="Google Shape;2934;p11"/>
                <p:cNvSpPr/>
                <p:nvPr/>
              </p:nvSpPr>
              <p:spPr>
                <a:xfrm>
                  <a:off x="6549656" y="2123579"/>
                  <a:ext cx="790384" cy="330555"/>
                </a:xfrm>
                <a:custGeom>
                  <a:rect b="b" l="l" r="r" t="t"/>
                  <a:pathLst>
                    <a:path extrusionOk="0" h="330555" w="790384">
                      <a:moveTo>
                        <a:pt x="790385" y="0"/>
                      </a:moveTo>
                      <a:cubicBezTo>
                        <a:pt x="780440" y="12002"/>
                        <a:pt x="766038" y="22974"/>
                        <a:pt x="751294" y="33604"/>
                      </a:cubicBezTo>
                      <a:cubicBezTo>
                        <a:pt x="742035" y="39091"/>
                        <a:pt x="732434" y="43891"/>
                        <a:pt x="722833" y="49035"/>
                      </a:cubicBezTo>
                      <a:cubicBezTo>
                        <a:pt x="713918" y="53835"/>
                        <a:pt x="704660" y="58293"/>
                        <a:pt x="695744" y="62751"/>
                      </a:cubicBezTo>
                      <a:cubicBezTo>
                        <a:pt x="693344" y="63780"/>
                        <a:pt x="691286" y="65151"/>
                        <a:pt x="688886" y="66180"/>
                      </a:cubicBezTo>
                      <a:cubicBezTo>
                        <a:pt x="468401" y="175222"/>
                        <a:pt x="227685" y="234201"/>
                        <a:pt x="2057" y="330556"/>
                      </a:cubicBezTo>
                      <a:cubicBezTo>
                        <a:pt x="1715" y="329184"/>
                        <a:pt x="1371" y="327470"/>
                        <a:pt x="1371" y="326098"/>
                      </a:cubicBezTo>
                      <a:cubicBezTo>
                        <a:pt x="1028" y="324726"/>
                        <a:pt x="686" y="323012"/>
                        <a:pt x="0" y="321640"/>
                      </a:cubicBezTo>
                      <a:cubicBezTo>
                        <a:pt x="45948" y="301752"/>
                        <a:pt x="92583" y="283578"/>
                        <a:pt x="139560" y="266433"/>
                      </a:cubicBezTo>
                      <a:cubicBezTo>
                        <a:pt x="332956" y="195110"/>
                        <a:pt x="535610" y="137160"/>
                        <a:pt x="718376" y="40805"/>
                      </a:cubicBezTo>
                      <a:cubicBezTo>
                        <a:pt x="729691" y="34976"/>
                        <a:pt x="740664" y="28804"/>
                        <a:pt x="751637" y="22632"/>
                      </a:cubicBezTo>
                      <a:cubicBezTo>
                        <a:pt x="765010" y="15088"/>
                        <a:pt x="777697" y="7544"/>
                        <a:pt x="790385"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35" name="Google Shape;2935;p11"/>
                <p:cNvSpPr/>
                <p:nvPr/>
              </p:nvSpPr>
              <p:spPr>
                <a:xfrm>
                  <a:off x="6548970" y="2088261"/>
                  <a:ext cx="805815" cy="446455"/>
                </a:xfrm>
                <a:custGeom>
                  <a:rect b="b" l="l" r="r" t="t"/>
                  <a:pathLst>
                    <a:path extrusionOk="0" h="446455" w="805815">
                      <a:moveTo>
                        <a:pt x="805129" y="6515"/>
                      </a:moveTo>
                      <a:cubicBezTo>
                        <a:pt x="805129" y="6515"/>
                        <a:pt x="805129" y="6515"/>
                        <a:pt x="805129" y="6515"/>
                      </a:cubicBezTo>
                      <a:cubicBezTo>
                        <a:pt x="804787" y="6858"/>
                        <a:pt x="804787" y="6858"/>
                        <a:pt x="804443" y="7201"/>
                      </a:cubicBezTo>
                      <a:cubicBezTo>
                        <a:pt x="803415" y="8230"/>
                        <a:pt x="802729" y="9258"/>
                        <a:pt x="801358" y="9944"/>
                      </a:cubicBezTo>
                      <a:cubicBezTo>
                        <a:pt x="785241" y="26060"/>
                        <a:pt x="769125" y="42177"/>
                        <a:pt x="752323" y="57607"/>
                      </a:cubicBezTo>
                      <a:cubicBezTo>
                        <a:pt x="742721" y="66523"/>
                        <a:pt x="733120" y="75438"/>
                        <a:pt x="723519" y="84010"/>
                      </a:cubicBezTo>
                      <a:cubicBezTo>
                        <a:pt x="695401" y="109042"/>
                        <a:pt x="666598" y="132702"/>
                        <a:pt x="636766" y="155677"/>
                      </a:cubicBezTo>
                      <a:cubicBezTo>
                        <a:pt x="449542" y="298666"/>
                        <a:pt x="230772" y="398793"/>
                        <a:pt x="686" y="446456"/>
                      </a:cubicBezTo>
                      <a:cubicBezTo>
                        <a:pt x="343" y="443370"/>
                        <a:pt x="0" y="440627"/>
                        <a:pt x="0" y="437540"/>
                      </a:cubicBezTo>
                      <a:cubicBezTo>
                        <a:pt x="44234" y="428282"/>
                        <a:pt x="88126" y="417309"/>
                        <a:pt x="131674" y="404279"/>
                      </a:cubicBezTo>
                      <a:cubicBezTo>
                        <a:pt x="336042" y="342557"/>
                        <a:pt x="527038" y="239001"/>
                        <a:pt x="689915" y="101155"/>
                      </a:cubicBezTo>
                      <a:cubicBezTo>
                        <a:pt x="699859" y="92926"/>
                        <a:pt x="709803" y="84353"/>
                        <a:pt x="719404" y="75781"/>
                      </a:cubicBezTo>
                      <a:cubicBezTo>
                        <a:pt x="741693" y="56236"/>
                        <a:pt x="762953" y="36004"/>
                        <a:pt x="783869" y="14745"/>
                      </a:cubicBezTo>
                      <a:cubicBezTo>
                        <a:pt x="788327" y="10630"/>
                        <a:pt x="792442" y="6172"/>
                        <a:pt x="796900" y="1714"/>
                      </a:cubicBezTo>
                      <a:cubicBezTo>
                        <a:pt x="796900" y="1714"/>
                        <a:pt x="797243" y="1372"/>
                        <a:pt x="797243" y="1372"/>
                      </a:cubicBezTo>
                      <a:cubicBezTo>
                        <a:pt x="798614" y="0"/>
                        <a:pt x="800672" y="-343"/>
                        <a:pt x="802386" y="343"/>
                      </a:cubicBezTo>
                      <a:cubicBezTo>
                        <a:pt x="804101" y="686"/>
                        <a:pt x="805129" y="2057"/>
                        <a:pt x="805815" y="3429"/>
                      </a:cubicBezTo>
                      <a:cubicBezTo>
                        <a:pt x="805815" y="3429"/>
                        <a:pt x="805815" y="3429"/>
                        <a:pt x="805815" y="3429"/>
                      </a:cubicBezTo>
                      <a:cubicBezTo>
                        <a:pt x="805815" y="4458"/>
                        <a:pt x="805815" y="5486"/>
                        <a:pt x="805129" y="651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36" name="Google Shape;2936;p11"/>
                <p:cNvSpPr/>
                <p:nvPr/>
              </p:nvSpPr>
              <p:spPr>
                <a:xfrm>
                  <a:off x="6583260" y="2288171"/>
                  <a:ext cx="600417" cy="298666"/>
                </a:xfrm>
                <a:custGeom>
                  <a:rect b="b" l="l" r="r" t="t"/>
                  <a:pathLst>
                    <a:path extrusionOk="0" h="298666" w="600417">
                      <a:moveTo>
                        <a:pt x="600418" y="0"/>
                      </a:moveTo>
                      <a:cubicBezTo>
                        <a:pt x="594246" y="10973"/>
                        <a:pt x="588416" y="21603"/>
                        <a:pt x="582244" y="32576"/>
                      </a:cubicBezTo>
                      <a:cubicBezTo>
                        <a:pt x="435483" y="181051"/>
                        <a:pt x="226314" y="254432"/>
                        <a:pt x="20917" y="298666"/>
                      </a:cubicBezTo>
                      <a:cubicBezTo>
                        <a:pt x="20917" y="298666"/>
                        <a:pt x="20917" y="298666"/>
                        <a:pt x="20917" y="298666"/>
                      </a:cubicBezTo>
                      <a:cubicBezTo>
                        <a:pt x="13716" y="297980"/>
                        <a:pt x="6858" y="296952"/>
                        <a:pt x="0" y="293865"/>
                      </a:cubicBezTo>
                      <a:cubicBezTo>
                        <a:pt x="221857" y="247917"/>
                        <a:pt x="449885" y="169736"/>
                        <a:pt x="600418"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37" name="Google Shape;2937;p11"/>
                <p:cNvSpPr/>
                <p:nvPr/>
              </p:nvSpPr>
              <p:spPr>
                <a:xfrm>
                  <a:off x="6576745" y="1452867"/>
                  <a:ext cx="457085" cy="550354"/>
                </a:xfrm>
                <a:custGeom>
                  <a:rect b="b" l="l" r="r" t="t"/>
                  <a:pathLst>
                    <a:path extrusionOk="0" h="550354" w="457085">
                      <a:moveTo>
                        <a:pt x="457086" y="550355"/>
                      </a:moveTo>
                      <a:cubicBezTo>
                        <a:pt x="437884" y="546583"/>
                        <a:pt x="418681" y="543154"/>
                        <a:pt x="399822" y="539382"/>
                      </a:cubicBezTo>
                      <a:lnTo>
                        <a:pt x="399822" y="539382"/>
                      </a:lnTo>
                      <a:cubicBezTo>
                        <a:pt x="319583" y="508178"/>
                        <a:pt x="243802" y="467715"/>
                        <a:pt x="198196" y="393306"/>
                      </a:cubicBezTo>
                      <a:cubicBezTo>
                        <a:pt x="176594" y="358331"/>
                        <a:pt x="163906" y="318897"/>
                        <a:pt x="149505" y="280492"/>
                      </a:cubicBezTo>
                      <a:cubicBezTo>
                        <a:pt x="134760" y="241059"/>
                        <a:pt x="117615" y="202654"/>
                        <a:pt x="98413" y="164935"/>
                      </a:cubicBezTo>
                      <a:cubicBezTo>
                        <a:pt x="69952" y="109385"/>
                        <a:pt x="37033" y="56579"/>
                        <a:pt x="0" y="6515"/>
                      </a:cubicBezTo>
                      <a:cubicBezTo>
                        <a:pt x="2058" y="4115"/>
                        <a:pt x="4458" y="2057"/>
                        <a:pt x="6858" y="0"/>
                      </a:cubicBezTo>
                      <a:cubicBezTo>
                        <a:pt x="47663" y="55207"/>
                        <a:pt x="83668" y="113843"/>
                        <a:pt x="114186" y="175222"/>
                      </a:cubicBezTo>
                      <a:cubicBezTo>
                        <a:pt x="133388" y="214313"/>
                        <a:pt x="149848" y="254432"/>
                        <a:pt x="164935" y="294894"/>
                      </a:cubicBezTo>
                      <a:cubicBezTo>
                        <a:pt x="179680" y="335013"/>
                        <a:pt x="194767" y="375132"/>
                        <a:pt x="220828" y="409422"/>
                      </a:cubicBezTo>
                      <a:cubicBezTo>
                        <a:pt x="264376" y="466687"/>
                        <a:pt x="329870" y="500291"/>
                        <a:pt x="395364" y="526694"/>
                      </a:cubicBezTo>
                      <a:cubicBezTo>
                        <a:pt x="415252" y="535267"/>
                        <a:pt x="435826" y="542811"/>
                        <a:pt x="457086" y="55035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38" name="Google Shape;2938;p11"/>
                <p:cNvSpPr/>
                <p:nvPr/>
              </p:nvSpPr>
              <p:spPr>
                <a:xfrm>
                  <a:off x="6637439" y="1432979"/>
                  <a:ext cx="667283" cy="681813"/>
                </a:xfrm>
                <a:custGeom>
                  <a:rect b="b" l="l" r="r" t="t"/>
                  <a:pathLst>
                    <a:path extrusionOk="0" h="681813" w="667283">
                      <a:moveTo>
                        <a:pt x="667283" y="681685"/>
                      </a:moveTo>
                      <a:cubicBezTo>
                        <a:pt x="663169" y="682028"/>
                        <a:pt x="659054" y="681685"/>
                        <a:pt x="654596" y="680657"/>
                      </a:cubicBezTo>
                      <a:cubicBezTo>
                        <a:pt x="613448" y="630936"/>
                        <a:pt x="558584" y="593903"/>
                        <a:pt x="499948" y="565785"/>
                      </a:cubicBezTo>
                      <a:cubicBezTo>
                        <a:pt x="434111" y="534238"/>
                        <a:pt x="360731" y="520865"/>
                        <a:pt x="296609" y="486575"/>
                      </a:cubicBezTo>
                      <a:cubicBezTo>
                        <a:pt x="234887" y="453657"/>
                        <a:pt x="205397" y="398793"/>
                        <a:pt x="181737" y="335699"/>
                      </a:cubicBezTo>
                      <a:cubicBezTo>
                        <a:pt x="136131" y="215341"/>
                        <a:pt x="77153" y="103213"/>
                        <a:pt x="0" y="1715"/>
                      </a:cubicBezTo>
                      <a:cubicBezTo>
                        <a:pt x="3429" y="1372"/>
                        <a:pt x="6858" y="686"/>
                        <a:pt x="10287" y="0"/>
                      </a:cubicBezTo>
                      <a:cubicBezTo>
                        <a:pt x="45605" y="46292"/>
                        <a:pt x="77495" y="94640"/>
                        <a:pt x="105613" y="145733"/>
                      </a:cubicBezTo>
                      <a:cubicBezTo>
                        <a:pt x="142646" y="212255"/>
                        <a:pt x="169393" y="282207"/>
                        <a:pt x="197853" y="352501"/>
                      </a:cubicBezTo>
                      <a:cubicBezTo>
                        <a:pt x="212255" y="388163"/>
                        <a:pt x="230086" y="423824"/>
                        <a:pt x="258890" y="450228"/>
                      </a:cubicBezTo>
                      <a:cubicBezTo>
                        <a:pt x="289408" y="477660"/>
                        <a:pt x="328155" y="492747"/>
                        <a:pt x="366217" y="505778"/>
                      </a:cubicBezTo>
                      <a:cubicBezTo>
                        <a:pt x="478346" y="543497"/>
                        <a:pt x="593903" y="588074"/>
                        <a:pt x="667283" y="68168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39" name="Google Shape;2939;p11"/>
                <p:cNvSpPr/>
                <p:nvPr/>
              </p:nvSpPr>
              <p:spPr>
                <a:xfrm>
                  <a:off x="6690245" y="1407261"/>
                  <a:ext cx="637107" cy="705688"/>
                </a:xfrm>
                <a:custGeom>
                  <a:rect b="b" l="l" r="r" t="t"/>
                  <a:pathLst>
                    <a:path extrusionOk="0" h="705688" w="637107">
                      <a:moveTo>
                        <a:pt x="637108" y="703288"/>
                      </a:moveTo>
                      <a:cubicBezTo>
                        <a:pt x="634365" y="704317"/>
                        <a:pt x="631622" y="705002"/>
                        <a:pt x="628535" y="705688"/>
                      </a:cubicBezTo>
                      <a:cubicBezTo>
                        <a:pt x="605561" y="673799"/>
                        <a:pt x="580872" y="643623"/>
                        <a:pt x="554126" y="614820"/>
                      </a:cubicBezTo>
                      <a:cubicBezTo>
                        <a:pt x="503720" y="560299"/>
                        <a:pt x="446456" y="514350"/>
                        <a:pt x="389192" y="467373"/>
                      </a:cubicBezTo>
                      <a:cubicBezTo>
                        <a:pt x="332613" y="420395"/>
                        <a:pt x="281178" y="369989"/>
                        <a:pt x="234887" y="312725"/>
                      </a:cubicBezTo>
                      <a:cubicBezTo>
                        <a:pt x="153962" y="212941"/>
                        <a:pt x="77153" y="109385"/>
                        <a:pt x="0" y="6515"/>
                      </a:cubicBezTo>
                      <a:cubicBezTo>
                        <a:pt x="2400" y="4458"/>
                        <a:pt x="4800" y="2400"/>
                        <a:pt x="6858" y="0"/>
                      </a:cubicBezTo>
                      <a:cubicBezTo>
                        <a:pt x="45605" y="50749"/>
                        <a:pt x="84353" y="101498"/>
                        <a:pt x="122758" y="152591"/>
                      </a:cubicBezTo>
                      <a:cubicBezTo>
                        <a:pt x="170078" y="214655"/>
                        <a:pt x="215684" y="278092"/>
                        <a:pt x="266776" y="337071"/>
                      </a:cubicBezTo>
                      <a:cubicBezTo>
                        <a:pt x="317868" y="396392"/>
                        <a:pt x="376847" y="445427"/>
                        <a:pt x="437198" y="494805"/>
                      </a:cubicBezTo>
                      <a:cubicBezTo>
                        <a:pt x="512636" y="556870"/>
                        <a:pt x="580187" y="625450"/>
                        <a:pt x="637108" y="70328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40" name="Google Shape;2940;p11"/>
                <p:cNvSpPr/>
                <p:nvPr/>
              </p:nvSpPr>
              <p:spPr>
                <a:xfrm>
                  <a:off x="6727278" y="1358912"/>
                  <a:ext cx="621677" cy="744093"/>
                </a:xfrm>
                <a:custGeom>
                  <a:rect b="b" l="l" r="r" t="t"/>
                  <a:pathLst>
                    <a:path extrusionOk="0" h="744093" w="621677">
                      <a:moveTo>
                        <a:pt x="621678" y="737578"/>
                      </a:moveTo>
                      <a:cubicBezTo>
                        <a:pt x="619963" y="739978"/>
                        <a:pt x="617563" y="742036"/>
                        <a:pt x="615163" y="744093"/>
                      </a:cubicBezTo>
                      <a:cubicBezTo>
                        <a:pt x="596303" y="713232"/>
                        <a:pt x="577101" y="682714"/>
                        <a:pt x="557213" y="652539"/>
                      </a:cubicBezTo>
                      <a:cubicBezTo>
                        <a:pt x="400507" y="414566"/>
                        <a:pt x="212941" y="197510"/>
                        <a:pt x="0" y="7887"/>
                      </a:cubicBezTo>
                      <a:cubicBezTo>
                        <a:pt x="1715" y="5144"/>
                        <a:pt x="3429" y="2743"/>
                        <a:pt x="4801" y="0"/>
                      </a:cubicBezTo>
                      <a:cubicBezTo>
                        <a:pt x="52807" y="42863"/>
                        <a:pt x="99784" y="87097"/>
                        <a:pt x="145733" y="132702"/>
                      </a:cubicBezTo>
                      <a:cubicBezTo>
                        <a:pt x="327470" y="314782"/>
                        <a:pt x="487261" y="518122"/>
                        <a:pt x="621678" y="73757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41" name="Google Shape;2941;p11"/>
                <p:cNvSpPr/>
                <p:nvPr/>
              </p:nvSpPr>
              <p:spPr>
                <a:xfrm>
                  <a:off x="6746138" y="1330452"/>
                  <a:ext cx="498576" cy="467372"/>
                </a:xfrm>
                <a:custGeom>
                  <a:rect b="b" l="l" r="r" t="t"/>
                  <a:pathLst>
                    <a:path extrusionOk="0" h="467372" w="498576">
                      <a:moveTo>
                        <a:pt x="498577" y="467373"/>
                      </a:moveTo>
                      <a:cubicBezTo>
                        <a:pt x="360731" y="288036"/>
                        <a:pt x="182766" y="140932"/>
                        <a:pt x="0" y="7544"/>
                      </a:cubicBezTo>
                      <a:cubicBezTo>
                        <a:pt x="1029" y="6172"/>
                        <a:pt x="2057" y="4458"/>
                        <a:pt x="3086" y="3086"/>
                      </a:cubicBezTo>
                      <a:cubicBezTo>
                        <a:pt x="3772" y="2057"/>
                        <a:pt x="4458" y="1029"/>
                        <a:pt x="5486" y="0"/>
                      </a:cubicBezTo>
                      <a:cubicBezTo>
                        <a:pt x="66523" y="44577"/>
                        <a:pt x="126530" y="90183"/>
                        <a:pt x="184823" y="138189"/>
                      </a:cubicBezTo>
                      <a:cubicBezTo>
                        <a:pt x="296951" y="230429"/>
                        <a:pt x="403936" y="333299"/>
                        <a:pt x="494119" y="447827"/>
                      </a:cubicBezTo>
                      <a:cubicBezTo>
                        <a:pt x="494119" y="447827"/>
                        <a:pt x="494119" y="447827"/>
                        <a:pt x="494119" y="447827"/>
                      </a:cubicBezTo>
                      <a:cubicBezTo>
                        <a:pt x="495491" y="454343"/>
                        <a:pt x="496862" y="460858"/>
                        <a:pt x="498577" y="467373"/>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942" name="Google Shape;2942;p11"/>
              <p:cNvSpPr/>
              <p:nvPr/>
            </p:nvSpPr>
            <p:spPr>
              <a:xfrm>
                <a:off x="7173938" y="1976674"/>
                <a:ext cx="306425" cy="255358"/>
              </a:xfrm>
              <a:custGeom>
                <a:rect b="b" l="l" r="r" t="t"/>
                <a:pathLst>
                  <a:path extrusionOk="0" h="255358" w="306425">
                    <a:moveTo>
                      <a:pt x="302920" y="127703"/>
                    </a:moveTo>
                    <a:cubicBezTo>
                      <a:pt x="296748" y="135246"/>
                      <a:pt x="286118" y="137647"/>
                      <a:pt x="276516" y="139018"/>
                    </a:cubicBezTo>
                    <a:cubicBezTo>
                      <a:pt x="266915" y="140390"/>
                      <a:pt x="256285" y="141076"/>
                      <a:pt x="248399" y="146562"/>
                    </a:cubicBezTo>
                    <a:cubicBezTo>
                      <a:pt x="248056" y="146905"/>
                      <a:pt x="247713" y="147248"/>
                      <a:pt x="247027" y="147591"/>
                    </a:cubicBezTo>
                    <a:cubicBezTo>
                      <a:pt x="244970" y="149305"/>
                      <a:pt x="243598" y="151020"/>
                      <a:pt x="243255" y="153420"/>
                    </a:cubicBezTo>
                    <a:cubicBezTo>
                      <a:pt x="242912" y="157878"/>
                      <a:pt x="247027" y="161307"/>
                      <a:pt x="250456" y="164050"/>
                    </a:cubicBezTo>
                    <a:cubicBezTo>
                      <a:pt x="253199" y="166107"/>
                      <a:pt x="255600" y="167479"/>
                      <a:pt x="258000" y="168851"/>
                    </a:cubicBezTo>
                    <a:cubicBezTo>
                      <a:pt x="265887" y="173994"/>
                      <a:pt x="271030" y="177423"/>
                      <a:pt x="269658" y="189082"/>
                    </a:cubicBezTo>
                    <a:cubicBezTo>
                      <a:pt x="269658" y="189767"/>
                      <a:pt x="269316" y="190453"/>
                      <a:pt x="269316" y="190796"/>
                    </a:cubicBezTo>
                    <a:cubicBezTo>
                      <a:pt x="268973" y="192854"/>
                      <a:pt x="267944" y="195254"/>
                      <a:pt x="266915" y="197311"/>
                    </a:cubicBezTo>
                    <a:cubicBezTo>
                      <a:pt x="263486" y="203826"/>
                      <a:pt x="256971" y="208627"/>
                      <a:pt x="250113" y="209313"/>
                    </a:cubicBezTo>
                    <a:cubicBezTo>
                      <a:pt x="238112" y="210341"/>
                      <a:pt x="227139" y="198683"/>
                      <a:pt x="215137" y="201426"/>
                    </a:cubicBezTo>
                    <a:cubicBezTo>
                      <a:pt x="192163" y="206570"/>
                      <a:pt x="202793" y="240517"/>
                      <a:pt x="186677" y="249775"/>
                    </a:cubicBezTo>
                    <a:cubicBezTo>
                      <a:pt x="154444" y="268977"/>
                      <a:pt x="146900" y="234344"/>
                      <a:pt x="133527" y="211027"/>
                    </a:cubicBezTo>
                    <a:cubicBezTo>
                      <a:pt x="133184" y="210341"/>
                      <a:pt x="132841" y="209656"/>
                      <a:pt x="132498" y="209313"/>
                    </a:cubicBezTo>
                    <a:cubicBezTo>
                      <a:pt x="131127" y="200054"/>
                      <a:pt x="130098" y="189425"/>
                      <a:pt x="129412" y="178795"/>
                    </a:cubicBezTo>
                    <a:cubicBezTo>
                      <a:pt x="128727" y="179138"/>
                      <a:pt x="128041" y="179823"/>
                      <a:pt x="127355" y="180166"/>
                    </a:cubicBezTo>
                    <a:cubicBezTo>
                      <a:pt x="123240" y="183252"/>
                      <a:pt x="118782" y="185996"/>
                      <a:pt x="114325" y="189082"/>
                    </a:cubicBezTo>
                    <a:cubicBezTo>
                      <a:pt x="94779" y="179138"/>
                      <a:pt x="82435" y="217885"/>
                      <a:pt x="55003" y="204169"/>
                    </a:cubicBezTo>
                    <a:cubicBezTo>
                      <a:pt x="28257" y="190796"/>
                      <a:pt x="44716" y="163707"/>
                      <a:pt x="26199" y="148277"/>
                    </a:cubicBezTo>
                    <a:cubicBezTo>
                      <a:pt x="-20092" y="110215"/>
                      <a:pt x="3568" y="112272"/>
                      <a:pt x="31343" y="84840"/>
                    </a:cubicBezTo>
                    <a:cubicBezTo>
                      <a:pt x="31686" y="84497"/>
                      <a:pt x="32372" y="83811"/>
                      <a:pt x="32715" y="83468"/>
                    </a:cubicBezTo>
                    <a:cubicBezTo>
                      <a:pt x="35458" y="80725"/>
                      <a:pt x="37858" y="77982"/>
                      <a:pt x="40601" y="74896"/>
                    </a:cubicBezTo>
                    <a:cubicBezTo>
                      <a:pt x="40601" y="74896"/>
                      <a:pt x="40601" y="74896"/>
                      <a:pt x="40601" y="74896"/>
                    </a:cubicBezTo>
                    <a:lnTo>
                      <a:pt x="40601" y="74896"/>
                    </a:lnTo>
                    <a:cubicBezTo>
                      <a:pt x="41630" y="73524"/>
                      <a:pt x="43002" y="72153"/>
                      <a:pt x="44030" y="70438"/>
                    </a:cubicBezTo>
                    <a:cubicBezTo>
                      <a:pt x="56718" y="52950"/>
                      <a:pt x="52946" y="25175"/>
                      <a:pt x="71805" y="11459"/>
                    </a:cubicBezTo>
                    <a:cubicBezTo>
                      <a:pt x="86550" y="830"/>
                      <a:pt x="105409" y="-5000"/>
                      <a:pt x="121526" y="5630"/>
                    </a:cubicBezTo>
                    <a:cubicBezTo>
                      <a:pt x="132156" y="12831"/>
                      <a:pt x="135585" y="23804"/>
                      <a:pt x="141071" y="34091"/>
                    </a:cubicBezTo>
                    <a:cubicBezTo>
                      <a:pt x="144157" y="40263"/>
                      <a:pt x="148272" y="45749"/>
                      <a:pt x="154787" y="49864"/>
                    </a:cubicBezTo>
                    <a:cubicBezTo>
                      <a:pt x="159930" y="52950"/>
                      <a:pt x="166103" y="55008"/>
                      <a:pt x="172275" y="54665"/>
                    </a:cubicBezTo>
                    <a:cubicBezTo>
                      <a:pt x="177418" y="54665"/>
                      <a:pt x="182562" y="52950"/>
                      <a:pt x="186334" y="49178"/>
                    </a:cubicBezTo>
                    <a:cubicBezTo>
                      <a:pt x="198335" y="37863"/>
                      <a:pt x="203822" y="19689"/>
                      <a:pt x="219252" y="12488"/>
                    </a:cubicBezTo>
                    <a:cubicBezTo>
                      <a:pt x="224739" y="9745"/>
                      <a:pt x="231597" y="8716"/>
                      <a:pt x="237083" y="12145"/>
                    </a:cubicBezTo>
                    <a:cubicBezTo>
                      <a:pt x="243941" y="16260"/>
                      <a:pt x="245313" y="25861"/>
                      <a:pt x="243598" y="33748"/>
                    </a:cubicBezTo>
                    <a:cubicBezTo>
                      <a:pt x="241884" y="41635"/>
                      <a:pt x="238455" y="49178"/>
                      <a:pt x="238112" y="57065"/>
                    </a:cubicBezTo>
                    <a:cubicBezTo>
                      <a:pt x="237769" y="63923"/>
                      <a:pt x="241541" y="69410"/>
                      <a:pt x="247027" y="73524"/>
                    </a:cubicBezTo>
                    <a:cubicBezTo>
                      <a:pt x="252856" y="78325"/>
                      <a:pt x="260743" y="81754"/>
                      <a:pt x="268630" y="84497"/>
                    </a:cubicBezTo>
                    <a:cubicBezTo>
                      <a:pt x="276516" y="87583"/>
                      <a:pt x="284403" y="90326"/>
                      <a:pt x="289547" y="93070"/>
                    </a:cubicBezTo>
                    <a:cubicBezTo>
                      <a:pt x="300519" y="98556"/>
                      <a:pt x="312521" y="115701"/>
                      <a:pt x="302920" y="127703"/>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2943" name="Google Shape;2943;p11"/>
              <p:cNvGrpSpPr/>
              <p:nvPr/>
            </p:nvGrpSpPr>
            <p:grpSpPr>
              <a:xfrm>
                <a:off x="7131798" y="1654499"/>
                <a:ext cx="446508" cy="686129"/>
                <a:chOff x="7131798" y="1654499"/>
                <a:chExt cx="446508" cy="686129"/>
              </a:xfrm>
            </p:grpSpPr>
            <p:sp>
              <p:nvSpPr>
                <p:cNvPr id="2944" name="Google Shape;2944;p11"/>
                <p:cNvSpPr/>
                <p:nvPr/>
              </p:nvSpPr>
              <p:spPr>
                <a:xfrm>
                  <a:off x="7381773" y="1654499"/>
                  <a:ext cx="60745" cy="62393"/>
                </a:xfrm>
                <a:custGeom>
                  <a:rect b="b" l="l" r="r" t="t"/>
                  <a:pathLst>
                    <a:path extrusionOk="0" h="62393" w="60745">
                      <a:moveTo>
                        <a:pt x="41936" y="2393"/>
                      </a:moveTo>
                      <a:cubicBezTo>
                        <a:pt x="4903" y="-12351"/>
                        <a:pt x="-18415" y="45256"/>
                        <a:pt x="18961" y="60001"/>
                      </a:cubicBezTo>
                      <a:cubicBezTo>
                        <a:pt x="55995" y="74745"/>
                        <a:pt x="78969" y="17138"/>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45" name="Google Shape;2945;p11"/>
                <p:cNvSpPr/>
                <p:nvPr/>
              </p:nvSpPr>
              <p:spPr>
                <a:xfrm>
                  <a:off x="7225410" y="1681931"/>
                  <a:ext cx="60745" cy="62496"/>
                </a:xfrm>
                <a:custGeom>
                  <a:rect b="b" l="l" r="r" t="t"/>
                  <a:pathLst>
                    <a:path extrusionOk="0" h="62496" w="60745">
                      <a:moveTo>
                        <a:pt x="41936" y="2393"/>
                      </a:moveTo>
                      <a:cubicBezTo>
                        <a:pt x="4903" y="-12351"/>
                        <a:pt x="-18415" y="45256"/>
                        <a:pt x="18961" y="60001"/>
                      </a:cubicBezTo>
                      <a:cubicBezTo>
                        <a:pt x="55994" y="75088"/>
                        <a:pt x="78969" y="17481"/>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46" name="Google Shape;2946;p11"/>
                <p:cNvSpPr/>
                <p:nvPr/>
              </p:nvSpPr>
              <p:spPr>
                <a:xfrm>
                  <a:off x="7131798" y="1798517"/>
                  <a:ext cx="60745" cy="62496"/>
                </a:xfrm>
                <a:custGeom>
                  <a:rect b="b" l="l" r="r" t="t"/>
                  <a:pathLst>
                    <a:path extrusionOk="0" h="62496" w="60745">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47" name="Google Shape;2947;p11"/>
                <p:cNvSpPr/>
                <p:nvPr/>
              </p:nvSpPr>
              <p:spPr>
                <a:xfrm>
                  <a:off x="7291247" y="1902758"/>
                  <a:ext cx="60745" cy="62485"/>
                </a:xfrm>
                <a:custGeom>
                  <a:rect b="b" l="l" r="r" t="t"/>
                  <a:pathLst>
                    <a:path extrusionOk="0" h="62485" w="60745">
                      <a:moveTo>
                        <a:pt x="41936" y="2393"/>
                      </a:moveTo>
                      <a:cubicBezTo>
                        <a:pt x="4903" y="-12351"/>
                        <a:pt x="-18415" y="45256"/>
                        <a:pt x="18961" y="60001"/>
                      </a:cubicBezTo>
                      <a:cubicBezTo>
                        <a:pt x="55995" y="75088"/>
                        <a:pt x="78969" y="17138"/>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48" name="Google Shape;2948;p11"/>
                <p:cNvSpPr/>
                <p:nvPr/>
              </p:nvSpPr>
              <p:spPr>
                <a:xfrm>
                  <a:off x="7517561" y="1872583"/>
                  <a:ext cx="60745" cy="62496"/>
                </a:xfrm>
                <a:custGeom>
                  <a:rect b="b" l="l" r="r" t="t"/>
                  <a:pathLst>
                    <a:path extrusionOk="0" h="62496" w="60745">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49" name="Google Shape;2949;p11"/>
                <p:cNvSpPr/>
                <p:nvPr/>
              </p:nvSpPr>
              <p:spPr>
                <a:xfrm>
                  <a:off x="7285418" y="2101298"/>
                  <a:ext cx="60745" cy="62496"/>
                </a:xfrm>
                <a:custGeom>
                  <a:rect b="b" l="l" r="r" t="t"/>
                  <a:pathLst>
                    <a:path extrusionOk="0" h="62496" w="60745">
                      <a:moveTo>
                        <a:pt x="41936" y="2393"/>
                      </a:moveTo>
                      <a:cubicBezTo>
                        <a:pt x="4903" y="-12351"/>
                        <a:pt x="-18415" y="45256"/>
                        <a:pt x="18961" y="60000"/>
                      </a:cubicBezTo>
                      <a:cubicBezTo>
                        <a:pt x="55994" y="75088"/>
                        <a:pt x="78969" y="17481"/>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50" name="Google Shape;2950;p11"/>
                <p:cNvSpPr/>
                <p:nvPr/>
              </p:nvSpPr>
              <p:spPr>
                <a:xfrm>
                  <a:off x="7187005" y="2062207"/>
                  <a:ext cx="60897" cy="62394"/>
                </a:xfrm>
                <a:custGeom>
                  <a:rect b="b" l="l" r="r" t="t"/>
                  <a:pathLst>
                    <a:path extrusionOk="0" h="62394" w="60897">
                      <a:moveTo>
                        <a:pt x="41936" y="2393"/>
                      </a:moveTo>
                      <a:cubicBezTo>
                        <a:pt x="4902" y="-12351"/>
                        <a:pt x="-18415" y="45256"/>
                        <a:pt x="18961" y="60001"/>
                      </a:cubicBezTo>
                      <a:cubicBezTo>
                        <a:pt x="55995" y="74745"/>
                        <a:pt x="79312" y="17138"/>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51" name="Google Shape;2951;p11"/>
                <p:cNvSpPr/>
                <p:nvPr/>
              </p:nvSpPr>
              <p:spPr>
                <a:xfrm>
                  <a:off x="7437665" y="2088610"/>
                  <a:ext cx="60896" cy="62496"/>
                </a:xfrm>
                <a:custGeom>
                  <a:rect b="b" l="l" r="r" t="t"/>
                  <a:pathLst>
                    <a:path extrusionOk="0" h="62496" w="60896">
                      <a:moveTo>
                        <a:pt x="41936" y="2393"/>
                      </a:moveTo>
                      <a:cubicBezTo>
                        <a:pt x="4902" y="-12351"/>
                        <a:pt x="-18415" y="45256"/>
                        <a:pt x="18961" y="60000"/>
                      </a:cubicBezTo>
                      <a:cubicBezTo>
                        <a:pt x="55994" y="75088"/>
                        <a:pt x="79312" y="17481"/>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52" name="Google Shape;2952;p11"/>
                <p:cNvSpPr/>
                <p:nvPr/>
              </p:nvSpPr>
              <p:spPr>
                <a:xfrm>
                  <a:off x="7274788" y="2278234"/>
                  <a:ext cx="60896" cy="62394"/>
                </a:xfrm>
                <a:custGeom>
                  <a:rect b="b" l="l" r="r" t="t"/>
                  <a:pathLst>
                    <a:path extrusionOk="0" h="62394" w="60896">
                      <a:moveTo>
                        <a:pt x="41936" y="2393"/>
                      </a:moveTo>
                      <a:cubicBezTo>
                        <a:pt x="4902" y="-12351"/>
                        <a:pt x="-18415" y="45256"/>
                        <a:pt x="18961" y="60001"/>
                      </a:cubicBezTo>
                      <a:cubicBezTo>
                        <a:pt x="55994" y="74745"/>
                        <a:pt x="79312" y="17138"/>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53" name="Google Shape;2953;p11"/>
                <p:cNvSpPr/>
                <p:nvPr/>
              </p:nvSpPr>
              <p:spPr>
                <a:xfrm>
                  <a:off x="7345527" y="1695297"/>
                  <a:ext cx="71666" cy="376161"/>
                </a:xfrm>
                <a:custGeom>
                  <a:rect b="b" l="l" r="r" t="t"/>
                  <a:pathLst>
                    <a:path extrusionOk="0" h="376161" w="71666">
                      <a:moveTo>
                        <a:pt x="5144" y="376161"/>
                      </a:moveTo>
                      <a:lnTo>
                        <a:pt x="0" y="372389"/>
                      </a:lnTo>
                      <a:cubicBezTo>
                        <a:pt x="34976" y="323698"/>
                        <a:pt x="52463" y="264376"/>
                        <a:pt x="49721" y="204368"/>
                      </a:cubicBezTo>
                      <a:cubicBezTo>
                        <a:pt x="49034" y="187223"/>
                        <a:pt x="46292" y="169736"/>
                        <a:pt x="43891" y="152933"/>
                      </a:cubicBezTo>
                      <a:cubicBezTo>
                        <a:pt x="41491" y="135788"/>
                        <a:pt x="38747" y="117958"/>
                        <a:pt x="38062" y="100127"/>
                      </a:cubicBezTo>
                      <a:cubicBezTo>
                        <a:pt x="36690" y="70295"/>
                        <a:pt x="40805" y="28804"/>
                        <a:pt x="67208" y="0"/>
                      </a:cubicBezTo>
                      <a:lnTo>
                        <a:pt x="71666" y="4115"/>
                      </a:lnTo>
                      <a:cubicBezTo>
                        <a:pt x="46292" y="31547"/>
                        <a:pt x="42863" y="71323"/>
                        <a:pt x="43891" y="99784"/>
                      </a:cubicBezTo>
                      <a:cubicBezTo>
                        <a:pt x="44577" y="117272"/>
                        <a:pt x="47320" y="134760"/>
                        <a:pt x="49721" y="151905"/>
                      </a:cubicBezTo>
                      <a:cubicBezTo>
                        <a:pt x="52121" y="168707"/>
                        <a:pt x="54864" y="186538"/>
                        <a:pt x="55550" y="204026"/>
                      </a:cubicBezTo>
                      <a:cubicBezTo>
                        <a:pt x="58979" y="265405"/>
                        <a:pt x="40805" y="326441"/>
                        <a:pt x="5144" y="376161"/>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54" name="Google Shape;2954;p11"/>
                <p:cNvSpPr/>
                <p:nvPr/>
              </p:nvSpPr>
              <p:spPr>
                <a:xfrm>
                  <a:off x="7159232" y="1725815"/>
                  <a:ext cx="194182" cy="340156"/>
                </a:xfrm>
                <a:custGeom>
                  <a:rect b="b" l="l" r="r" t="t"/>
                  <a:pathLst>
                    <a:path extrusionOk="0" h="340156" w="194182">
                      <a:moveTo>
                        <a:pt x="194182" y="340157"/>
                      </a:moveTo>
                      <a:lnTo>
                        <a:pt x="183895" y="334671"/>
                      </a:lnTo>
                      <a:cubicBezTo>
                        <a:pt x="173265" y="328841"/>
                        <a:pt x="161950" y="323012"/>
                        <a:pt x="150977" y="317526"/>
                      </a:cubicBezTo>
                      <a:cubicBezTo>
                        <a:pt x="116687" y="300381"/>
                        <a:pt x="81368" y="282550"/>
                        <a:pt x="55994" y="255118"/>
                      </a:cubicBezTo>
                      <a:cubicBezTo>
                        <a:pt x="18617" y="214998"/>
                        <a:pt x="-1614" y="165964"/>
                        <a:pt x="101" y="120358"/>
                      </a:cubicBezTo>
                      <a:lnTo>
                        <a:pt x="6273" y="120701"/>
                      </a:lnTo>
                      <a:cubicBezTo>
                        <a:pt x="4559" y="164592"/>
                        <a:pt x="24104" y="211912"/>
                        <a:pt x="60451" y="251003"/>
                      </a:cubicBezTo>
                      <a:cubicBezTo>
                        <a:pt x="85140" y="277749"/>
                        <a:pt x="120116" y="295237"/>
                        <a:pt x="153720" y="312039"/>
                      </a:cubicBezTo>
                      <a:cubicBezTo>
                        <a:pt x="161264" y="315811"/>
                        <a:pt x="169151" y="319926"/>
                        <a:pt x="177037" y="323698"/>
                      </a:cubicBezTo>
                      <a:cubicBezTo>
                        <a:pt x="148919" y="276720"/>
                        <a:pt x="120459" y="228029"/>
                        <a:pt x="102285" y="175565"/>
                      </a:cubicBezTo>
                      <a:cubicBezTo>
                        <a:pt x="87197" y="131331"/>
                        <a:pt x="73481" y="65151"/>
                        <a:pt x="93713" y="0"/>
                      </a:cubicBezTo>
                      <a:lnTo>
                        <a:pt x="99542" y="1715"/>
                      </a:lnTo>
                      <a:cubicBezTo>
                        <a:pt x="79654" y="65151"/>
                        <a:pt x="93027" y="130302"/>
                        <a:pt x="108114" y="173508"/>
                      </a:cubicBezTo>
                      <a:cubicBezTo>
                        <a:pt x="127317" y="229400"/>
                        <a:pt x="158178" y="280492"/>
                        <a:pt x="188010" y="330213"/>
                      </a:cubicBezTo>
                      <a:lnTo>
                        <a:pt x="194182" y="340157"/>
                      </a:ln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55" name="Google Shape;2955;p11"/>
                <p:cNvSpPr/>
                <p:nvPr/>
              </p:nvSpPr>
              <p:spPr>
                <a:xfrm>
                  <a:off x="7323924" y="1946643"/>
                  <a:ext cx="30533" cy="122415"/>
                </a:xfrm>
                <a:custGeom>
                  <a:rect b="b" l="l" r="r" t="t"/>
                  <a:pathLst>
                    <a:path extrusionOk="0" h="122415" w="30533">
                      <a:moveTo>
                        <a:pt x="19546" y="120701"/>
                      </a:moveTo>
                      <a:cubicBezTo>
                        <a:pt x="30518" y="81267"/>
                        <a:pt x="22975" y="37376"/>
                        <a:pt x="0" y="3429"/>
                      </a:cubicBezTo>
                      <a:lnTo>
                        <a:pt x="5144" y="0"/>
                      </a:lnTo>
                      <a:cubicBezTo>
                        <a:pt x="29147" y="35319"/>
                        <a:pt x="36691" y="81267"/>
                        <a:pt x="25375" y="122415"/>
                      </a:cubicBezTo>
                      <a:lnTo>
                        <a:pt x="19546" y="120701"/>
                      </a:ln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56" name="Google Shape;2956;p11"/>
                <p:cNvSpPr/>
                <p:nvPr/>
              </p:nvSpPr>
              <p:spPr>
                <a:xfrm>
                  <a:off x="7339012" y="1915096"/>
                  <a:ext cx="192024" cy="210540"/>
                </a:xfrm>
                <a:custGeom>
                  <a:rect b="b" l="l" r="r" t="t"/>
                  <a:pathLst>
                    <a:path extrusionOk="0" h="210540" w="192024">
                      <a:moveTo>
                        <a:pt x="48349" y="196825"/>
                      </a:moveTo>
                      <a:cubicBezTo>
                        <a:pt x="40805" y="193739"/>
                        <a:pt x="33261" y="190310"/>
                        <a:pt x="26060" y="186195"/>
                      </a:cubicBezTo>
                      <a:cubicBezTo>
                        <a:pt x="12002" y="178308"/>
                        <a:pt x="5829" y="160820"/>
                        <a:pt x="1029" y="148133"/>
                      </a:cubicBezTo>
                      <a:lnTo>
                        <a:pt x="0" y="145047"/>
                      </a:lnTo>
                      <a:lnTo>
                        <a:pt x="3086" y="144018"/>
                      </a:lnTo>
                      <a:cubicBezTo>
                        <a:pt x="78181" y="119672"/>
                        <a:pt x="145390" y="67208"/>
                        <a:pt x="186881" y="0"/>
                      </a:cubicBezTo>
                      <a:lnTo>
                        <a:pt x="192024" y="3429"/>
                      </a:lnTo>
                      <a:cubicBezTo>
                        <a:pt x="150190" y="70980"/>
                        <a:pt x="83325" y="123787"/>
                        <a:pt x="7887" y="149162"/>
                      </a:cubicBezTo>
                      <a:cubicBezTo>
                        <a:pt x="12002" y="160477"/>
                        <a:pt x="17831" y="174536"/>
                        <a:pt x="28804" y="181051"/>
                      </a:cubicBezTo>
                      <a:cubicBezTo>
                        <a:pt x="55207" y="195796"/>
                        <a:pt x="85039" y="204026"/>
                        <a:pt x="114872" y="204368"/>
                      </a:cubicBezTo>
                      <a:lnTo>
                        <a:pt x="114872" y="210541"/>
                      </a:lnTo>
                      <a:cubicBezTo>
                        <a:pt x="92240" y="209855"/>
                        <a:pt x="69609" y="205397"/>
                        <a:pt x="48349" y="196825"/>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57" name="Google Shape;2957;p11"/>
                <p:cNvSpPr/>
                <p:nvPr/>
              </p:nvSpPr>
              <p:spPr>
                <a:xfrm>
                  <a:off x="7210767" y="2052942"/>
                  <a:ext cx="135102" cy="53835"/>
                </a:xfrm>
                <a:custGeom>
                  <a:rect b="b" l="l" r="r" t="t"/>
                  <a:pathLst>
                    <a:path extrusionOk="0" h="53835" w="135102">
                      <a:moveTo>
                        <a:pt x="3772" y="53835"/>
                      </a:moveTo>
                      <a:lnTo>
                        <a:pt x="0" y="49035"/>
                      </a:lnTo>
                      <a:cubicBezTo>
                        <a:pt x="38062" y="18516"/>
                        <a:pt x="86068" y="1029"/>
                        <a:pt x="135103" y="0"/>
                      </a:cubicBezTo>
                      <a:lnTo>
                        <a:pt x="135103" y="6172"/>
                      </a:lnTo>
                      <a:cubicBezTo>
                        <a:pt x="87440" y="7201"/>
                        <a:pt x="40805" y="24346"/>
                        <a:pt x="3772" y="53835"/>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58" name="Google Shape;2958;p11"/>
                <p:cNvSpPr/>
                <p:nvPr/>
              </p:nvSpPr>
              <p:spPr>
                <a:xfrm>
                  <a:off x="7305408" y="2049170"/>
                  <a:ext cx="53492" cy="104241"/>
                </a:xfrm>
                <a:custGeom>
                  <a:rect b="b" l="l" r="r" t="t"/>
                  <a:pathLst>
                    <a:path extrusionOk="0" h="104241" w="53492">
                      <a:moveTo>
                        <a:pt x="0" y="102870"/>
                      </a:moveTo>
                      <a:cubicBezTo>
                        <a:pt x="10287" y="66180"/>
                        <a:pt x="26404" y="31547"/>
                        <a:pt x="48349" y="0"/>
                      </a:cubicBezTo>
                      <a:lnTo>
                        <a:pt x="53493" y="3429"/>
                      </a:lnTo>
                      <a:cubicBezTo>
                        <a:pt x="32233" y="34290"/>
                        <a:pt x="16117" y="68237"/>
                        <a:pt x="6172" y="104242"/>
                      </a:cubicBezTo>
                      <a:lnTo>
                        <a:pt x="0" y="102870"/>
                      </a:ln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59" name="Google Shape;2959;p11"/>
                <p:cNvSpPr/>
                <p:nvPr/>
              </p:nvSpPr>
              <p:spPr>
                <a:xfrm>
                  <a:off x="7295464" y="2056028"/>
                  <a:ext cx="78777" cy="255460"/>
                </a:xfrm>
                <a:custGeom>
                  <a:rect b="b" l="l" r="r" t="t"/>
                  <a:pathLst>
                    <a:path extrusionOk="0" h="255460" w="78777">
                      <a:moveTo>
                        <a:pt x="5144" y="255461"/>
                      </a:moveTo>
                      <a:lnTo>
                        <a:pt x="0" y="252032"/>
                      </a:lnTo>
                      <a:cubicBezTo>
                        <a:pt x="23660" y="214313"/>
                        <a:pt x="48349" y="175565"/>
                        <a:pt x="62065" y="132702"/>
                      </a:cubicBezTo>
                      <a:cubicBezTo>
                        <a:pt x="77495" y="85039"/>
                        <a:pt x="76124" y="38748"/>
                        <a:pt x="58293" y="2743"/>
                      </a:cubicBezTo>
                      <a:lnTo>
                        <a:pt x="63779" y="0"/>
                      </a:lnTo>
                      <a:cubicBezTo>
                        <a:pt x="82296" y="37719"/>
                        <a:pt x="83667" y="85382"/>
                        <a:pt x="67894" y="134760"/>
                      </a:cubicBezTo>
                      <a:cubicBezTo>
                        <a:pt x="53835" y="178308"/>
                        <a:pt x="29147" y="217399"/>
                        <a:pt x="5144" y="255461"/>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2960" name="Google Shape;2960;p11"/>
            <p:cNvGrpSpPr/>
            <p:nvPr/>
          </p:nvGrpSpPr>
          <p:grpSpPr>
            <a:xfrm rot="9485915">
              <a:off x="3087391" y="993172"/>
              <a:ext cx="1582952" cy="1722413"/>
              <a:chOff x="3941043" y="3990670"/>
              <a:chExt cx="1582998" cy="1722463"/>
            </a:xfrm>
          </p:grpSpPr>
          <p:grpSp>
            <p:nvGrpSpPr>
              <p:cNvPr id="2961" name="Google Shape;2961;p11"/>
              <p:cNvGrpSpPr/>
              <p:nvPr/>
            </p:nvGrpSpPr>
            <p:grpSpPr>
              <a:xfrm>
                <a:off x="3941043" y="3990670"/>
                <a:ext cx="1582998" cy="1722463"/>
                <a:chOff x="3941043" y="3990670"/>
                <a:chExt cx="1582998" cy="1722463"/>
              </a:xfrm>
            </p:grpSpPr>
            <p:grpSp>
              <p:nvGrpSpPr>
                <p:cNvPr id="2962" name="Google Shape;2962;p11"/>
                <p:cNvGrpSpPr/>
                <p:nvPr/>
              </p:nvGrpSpPr>
              <p:grpSpPr>
                <a:xfrm>
                  <a:off x="3941043" y="4413009"/>
                  <a:ext cx="736521" cy="614995"/>
                  <a:chOff x="3941043" y="4413009"/>
                  <a:chExt cx="736521" cy="614995"/>
                </a:xfrm>
              </p:grpSpPr>
              <p:sp>
                <p:nvSpPr>
                  <p:cNvPr id="2963" name="Google Shape;2963;p11"/>
                  <p:cNvSpPr/>
                  <p:nvPr/>
                </p:nvSpPr>
                <p:spPr>
                  <a:xfrm>
                    <a:off x="3941043" y="4413009"/>
                    <a:ext cx="736521" cy="614995"/>
                  </a:xfrm>
                  <a:custGeom>
                    <a:rect b="b" l="l" r="r" t="t"/>
                    <a:pathLst>
                      <a:path extrusionOk="0" h="614995" w="736521">
                        <a:moveTo>
                          <a:pt x="696946" y="481888"/>
                        </a:moveTo>
                        <a:lnTo>
                          <a:pt x="696946" y="481888"/>
                        </a:lnTo>
                        <a:cubicBezTo>
                          <a:pt x="690431" y="483945"/>
                          <a:pt x="683230" y="484974"/>
                          <a:pt x="674657" y="485659"/>
                        </a:cubicBezTo>
                        <a:cubicBezTo>
                          <a:pt x="670542" y="486002"/>
                          <a:pt x="666085" y="486346"/>
                          <a:pt x="661627" y="486346"/>
                        </a:cubicBezTo>
                        <a:cubicBezTo>
                          <a:pt x="657169" y="486346"/>
                          <a:pt x="652712" y="486346"/>
                          <a:pt x="647911" y="486002"/>
                        </a:cubicBezTo>
                        <a:cubicBezTo>
                          <a:pt x="632823" y="485317"/>
                          <a:pt x="618079" y="482573"/>
                          <a:pt x="603334" y="479830"/>
                        </a:cubicBezTo>
                        <a:cubicBezTo>
                          <a:pt x="593733" y="478116"/>
                          <a:pt x="584132" y="476059"/>
                          <a:pt x="574188" y="474687"/>
                        </a:cubicBezTo>
                        <a:cubicBezTo>
                          <a:pt x="558414" y="472286"/>
                          <a:pt x="542984" y="470572"/>
                          <a:pt x="527210" y="471258"/>
                        </a:cubicBezTo>
                        <a:cubicBezTo>
                          <a:pt x="521038" y="471601"/>
                          <a:pt x="515209" y="472286"/>
                          <a:pt x="509379" y="473315"/>
                        </a:cubicBezTo>
                        <a:cubicBezTo>
                          <a:pt x="477147" y="478459"/>
                          <a:pt x="446286" y="492860"/>
                          <a:pt x="416454" y="506920"/>
                        </a:cubicBezTo>
                        <a:cubicBezTo>
                          <a:pt x="371877" y="527836"/>
                          <a:pt x="326957" y="549096"/>
                          <a:pt x="282380" y="570013"/>
                        </a:cubicBezTo>
                        <a:cubicBezTo>
                          <a:pt x="228544" y="595387"/>
                          <a:pt x="170594" y="621448"/>
                          <a:pt x="111615" y="613561"/>
                        </a:cubicBezTo>
                        <a:cubicBezTo>
                          <a:pt x="109215" y="613219"/>
                          <a:pt x="106472" y="612875"/>
                          <a:pt x="104072" y="612190"/>
                        </a:cubicBezTo>
                        <a:cubicBezTo>
                          <a:pt x="99614" y="611161"/>
                          <a:pt x="95156" y="610132"/>
                          <a:pt x="90699" y="608761"/>
                        </a:cubicBezTo>
                        <a:cubicBezTo>
                          <a:pt x="60523" y="598816"/>
                          <a:pt x="33434" y="576871"/>
                          <a:pt x="19718" y="550125"/>
                        </a:cubicBezTo>
                        <a:cubicBezTo>
                          <a:pt x="18004" y="547039"/>
                          <a:pt x="16632" y="543952"/>
                          <a:pt x="15603" y="540866"/>
                        </a:cubicBezTo>
                        <a:cubicBezTo>
                          <a:pt x="9431" y="525093"/>
                          <a:pt x="8060" y="508291"/>
                          <a:pt x="12860" y="491146"/>
                        </a:cubicBezTo>
                        <a:cubicBezTo>
                          <a:pt x="19032" y="469201"/>
                          <a:pt x="34806" y="451027"/>
                          <a:pt x="40635" y="429081"/>
                        </a:cubicBezTo>
                        <a:cubicBezTo>
                          <a:pt x="44750" y="412965"/>
                          <a:pt x="43721" y="396848"/>
                          <a:pt x="39949" y="381075"/>
                        </a:cubicBezTo>
                        <a:cubicBezTo>
                          <a:pt x="39264" y="377989"/>
                          <a:pt x="38235" y="374560"/>
                          <a:pt x="37206" y="371474"/>
                        </a:cubicBezTo>
                        <a:cubicBezTo>
                          <a:pt x="31377" y="352615"/>
                          <a:pt x="22461" y="334098"/>
                          <a:pt x="14918" y="316267"/>
                        </a:cubicBezTo>
                        <a:cubicBezTo>
                          <a:pt x="10460" y="305980"/>
                          <a:pt x="6688" y="295007"/>
                          <a:pt x="3945" y="283691"/>
                        </a:cubicBezTo>
                        <a:cubicBezTo>
                          <a:pt x="3259" y="280606"/>
                          <a:pt x="2573" y="277177"/>
                          <a:pt x="1887" y="274090"/>
                        </a:cubicBezTo>
                        <a:cubicBezTo>
                          <a:pt x="-2570" y="248373"/>
                          <a:pt x="173" y="222998"/>
                          <a:pt x="17661" y="204824"/>
                        </a:cubicBezTo>
                        <a:cubicBezTo>
                          <a:pt x="20747" y="201395"/>
                          <a:pt x="24519" y="198652"/>
                          <a:pt x="27948" y="195909"/>
                        </a:cubicBezTo>
                        <a:cubicBezTo>
                          <a:pt x="32406" y="192480"/>
                          <a:pt x="37549" y="189737"/>
                          <a:pt x="42350" y="186651"/>
                        </a:cubicBezTo>
                        <a:cubicBezTo>
                          <a:pt x="45093" y="184936"/>
                          <a:pt x="47836" y="183222"/>
                          <a:pt x="50579" y="181507"/>
                        </a:cubicBezTo>
                        <a:cubicBezTo>
                          <a:pt x="65324" y="171220"/>
                          <a:pt x="77325" y="158190"/>
                          <a:pt x="87955" y="144131"/>
                        </a:cubicBezTo>
                        <a:cubicBezTo>
                          <a:pt x="90356" y="141045"/>
                          <a:pt x="92413" y="137959"/>
                          <a:pt x="94470" y="135216"/>
                        </a:cubicBezTo>
                        <a:cubicBezTo>
                          <a:pt x="102014" y="124586"/>
                          <a:pt x="108872" y="113270"/>
                          <a:pt x="116073" y="101954"/>
                        </a:cubicBezTo>
                        <a:cubicBezTo>
                          <a:pt x="118131" y="98869"/>
                          <a:pt x="119845" y="95782"/>
                          <a:pt x="121902" y="92696"/>
                        </a:cubicBezTo>
                        <a:cubicBezTo>
                          <a:pt x="128075" y="83095"/>
                          <a:pt x="133904" y="73837"/>
                          <a:pt x="140762" y="64921"/>
                        </a:cubicBezTo>
                        <a:cubicBezTo>
                          <a:pt x="143162" y="61835"/>
                          <a:pt x="145563" y="58406"/>
                          <a:pt x="147963" y="55320"/>
                        </a:cubicBezTo>
                        <a:cubicBezTo>
                          <a:pt x="157564" y="43661"/>
                          <a:pt x="167851" y="33374"/>
                          <a:pt x="180195" y="24802"/>
                        </a:cubicBezTo>
                        <a:cubicBezTo>
                          <a:pt x="241575" y="-18061"/>
                          <a:pt x="326271" y="1142"/>
                          <a:pt x="393822" y="33374"/>
                        </a:cubicBezTo>
                        <a:cubicBezTo>
                          <a:pt x="502179" y="85153"/>
                          <a:pt x="595104" y="167449"/>
                          <a:pt x="661970" y="267232"/>
                        </a:cubicBezTo>
                        <a:cubicBezTo>
                          <a:pt x="682544" y="298436"/>
                          <a:pt x="714434" y="347128"/>
                          <a:pt x="728835" y="391019"/>
                        </a:cubicBezTo>
                        <a:lnTo>
                          <a:pt x="728835" y="391019"/>
                        </a:lnTo>
                        <a:cubicBezTo>
                          <a:pt x="732264" y="400963"/>
                          <a:pt x="734665" y="410564"/>
                          <a:pt x="735693" y="419823"/>
                        </a:cubicBezTo>
                        <a:lnTo>
                          <a:pt x="735693" y="419823"/>
                        </a:lnTo>
                        <a:cubicBezTo>
                          <a:pt x="735693" y="421195"/>
                          <a:pt x="736036" y="422566"/>
                          <a:pt x="736036" y="423937"/>
                        </a:cubicBezTo>
                        <a:cubicBezTo>
                          <a:pt x="736379" y="428738"/>
                          <a:pt x="736722" y="433196"/>
                          <a:pt x="736379" y="437653"/>
                        </a:cubicBezTo>
                        <a:cubicBezTo>
                          <a:pt x="736036" y="445198"/>
                          <a:pt x="734322" y="452056"/>
                          <a:pt x="731236" y="457885"/>
                        </a:cubicBezTo>
                        <a:cubicBezTo>
                          <a:pt x="729864" y="460971"/>
                          <a:pt x="727807" y="463714"/>
                          <a:pt x="725749" y="466457"/>
                        </a:cubicBezTo>
                        <a:cubicBezTo>
                          <a:pt x="723349" y="469201"/>
                          <a:pt x="720606" y="471943"/>
                          <a:pt x="717520" y="474344"/>
                        </a:cubicBezTo>
                        <a:cubicBezTo>
                          <a:pt x="715119" y="476059"/>
                          <a:pt x="712719" y="477773"/>
                          <a:pt x="709633" y="479144"/>
                        </a:cubicBezTo>
                        <a:cubicBezTo>
                          <a:pt x="708947" y="479488"/>
                          <a:pt x="708261" y="479830"/>
                          <a:pt x="707576" y="480173"/>
                        </a:cubicBezTo>
                        <a:cubicBezTo>
                          <a:pt x="703804" y="479830"/>
                          <a:pt x="700375" y="481202"/>
                          <a:pt x="696946" y="481888"/>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64" name="Google Shape;2964;p11"/>
                  <p:cNvSpPr/>
                  <p:nvPr/>
                </p:nvSpPr>
                <p:spPr>
                  <a:xfrm>
                    <a:off x="4081462" y="4466958"/>
                    <a:ext cx="594588" cy="364502"/>
                  </a:xfrm>
                  <a:custGeom>
                    <a:rect b="b" l="l" r="r" t="t"/>
                    <a:pathLst>
                      <a:path extrusionOk="0" h="364502" w="594588">
                        <a:moveTo>
                          <a:pt x="594589" y="364503"/>
                        </a:moveTo>
                        <a:cubicBezTo>
                          <a:pt x="465658" y="161163"/>
                          <a:pt x="239344" y="27432"/>
                          <a:pt x="0" y="9601"/>
                        </a:cubicBezTo>
                        <a:cubicBezTo>
                          <a:pt x="2400" y="6515"/>
                          <a:pt x="4801" y="3086"/>
                          <a:pt x="7201" y="0"/>
                        </a:cubicBezTo>
                        <a:cubicBezTo>
                          <a:pt x="237973" y="19203"/>
                          <a:pt x="456057" y="144361"/>
                          <a:pt x="587388" y="335356"/>
                        </a:cubicBezTo>
                        <a:lnTo>
                          <a:pt x="587388" y="335356"/>
                        </a:lnTo>
                        <a:cubicBezTo>
                          <a:pt x="590817" y="345643"/>
                          <a:pt x="593217" y="355245"/>
                          <a:pt x="594589" y="364503"/>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65" name="Google Shape;2965;p11"/>
                  <p:cNvSpPr/>
                  <p:nvPr/>
                </p:nvSpPr>
                <p:spPr>
                  <a:xfrm>
                    <a:off x="4057116" y="4504677"/>
                    <a:ext cx="619762" cy="344614"/>
                  </a:xfrm>
                  <a:custGeom>
                    <a:rect b="b" l="l" r="r" t="t"/>
                    <a:pathLst>
                      <a:path extrusionOk="0" h="344614" w="619762">
                        <a:moveTo>
                          <a:pt x="619277" y="330899"/>
                        </a:moveTo>
                        <a:cubicBezTo>
                          <a:pt x="619620" y="335699"/>
                          <a:pt x="619963" y="340157"/>
                          <a:pt x="619620" y="344615"/>
                        </a:cubicBezTo>
                        <a:cubicBezTo>
                          <a:pt x="444741" y="181737"/>
                          <a:pt x="235572" y="41148"/>
                          <a:pt x="0" y="9259"/>
                        </a:cubicBezTo>
                        <a:cubicBezTo>
                          <a:pt x="2057" y="6172"/>
                          <a:pt x="3772" y="3086"/>
                          <a:pt x="5829" y="0"/>
                        </a:cubicBezTo>
                        <a:cubicBezTo>
                          <a:pt x="238316" y="32919"/>
                          <a:pt x="445427" y="170079"/>
                          <a:pt x="619277" y="33089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66" name="Google Shape;2966;p11"/>
                  <p:cNvSpPr/>
                  <p:nvPr/>
                </p:nvSpPr>
                <p:spPr>
                  <a:xfrm>
                    <a:off x="4028998" y="4547539"/>
                    <a:ext cx="642594" cy="330555"/>
                  </a:xfrm>
                  <a:custGeom>
                    <a:rect b="b" l="l" r="r" t="t"/>
                    <a:pathLst>
                      <a:path extrusionOk="0" h="330555" w="642594">
                        <a:moveTo>
                          <a:pt x="636765" y="330556"/>
                        </a:moveTo>
                        <a:cubicBezTo>
                          <a:pt x="528409" y="232829"/>
                          <a:pt x="404965" y="152248"/>
                          <a:pt x="271234" y="93612"/>
                        </a:cubicBezTo>
                        <a:cubicBezTo>
                          <a:pt x="189281" y="57950"/>
                          <a:pt x="103556" y="29490"/>
                          <a:pt x="16116" y="12002"/>
                        </a:cubicBezTo>
                        <a:cubicBezTo>
                          <a:pt x="10630" y="10973"/>
                          <a:pt x="5144" y="9944"/>
                          <a:pt x="0" y="8916"/>
                        </a:cubicBezTo>
                        <a:cubicBezTo>
                          <a:pt x="2400" y="5830"/>
                          <a:pt x="4458" y="2743"/>
                          <a:pt x="6515" y="0"/>
                        </a:cubicBezTo>
                        <a:cubicBezTo>
                          <a:pt x="92926" y="16117"/>
                          <a:pt x="177965" y="43549"/>
                          <a:pt x="258890" y="77496"/>
                        </a:cubicBezTo>
                        <a:cubicBezTo>
                          <a:pt x="399821" y="136817"/>
                          <a:pt x="529438" y="220142"/>
                          <a:pt x="642595" y="322326"/>
                        </a:cubicBezTo>
                        <a:cubicBezTo>
                          <a:pt x="640880" y="325069"/>
                          <a:pt x="639166" y="327813"/>
                          <a:pt x="636765" y="330556"/>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67" name="Google Shape;2967;p11"/>
                  <p:cNvSpPr/>
                  <p:nvPr/>
                </p:nvSpPr>
                <p:spPr>
                  <a:xfrm>
                    <a:off x="3968305" y="4598631"/>
                    <a:ext cx="690257" cy="299351"/>
                  </a:xfrm>
                  <a:custGeom>
                    <a:rect b="b" l="l" r="r" t="t"/>
                    <a:pathLst>
                      <a:path extrusionOk="0" h="299351" w="690257">
                        <a:moveTo>
                          <a:pt x="690258" y="299352"/>
                        </a:moveTo>
                        <a:cubicBezTo>
                          <a:pt x="686486" y="297295"/>
                          <a:pt x="683057" y="294894"/>
                          <a:pt x="679285" y="292837"/>
                        </a:cubicBezTo>
                        <a:cubicBezTo>
                          <a:pt x="659397" y="280835"/>
                          <a:pt x="639509" y="268834"/>
                          <a:pt x="619620" y="256832"/>
                        </a:cubicBezTo>
                        <a:cubicBezTo>
                          <a:pt x="508178" y="190310"/>
                          <a:pt x="393649" y="126187"/>
                          <a:pt x="274320" y="75438"/>
                        </a:cubicBezTo>
                        <a:cubicBezTo>
                          <a:pt x="187566" y="38748"/>
                          <a:pt x="93955" y="12002"/>
                          <a:pt x="0" y="9259"/>
                        </a:cubicBezTo>
                        <a:cubicBezTo>
                          <a:pt x="4458" y="5830"/>
                          <a:pt x="9601" y="3086"/>
                          <a:pt x="14402" y="0"/>
                        </a:cubicBezTo>
                        <a:cubicBezTo>
                          <a:pt x="98755" y="4458"/>
                          <a:pt x="183109" y="27432"/>
                          <a:pt x="261633" y="59322"/>
                        </a:cubicBezTo>
                        <a:cubicBezTo>
                          <a:pt x="410451" y="119672"/>
                          <a:pt x="551726" y="203340"/>
                          <a:pt x="689229" y="287008"/>
                        </a:cubicBezTo>
                        <a:cubicBezTo>
                          <a:pt x="686829" y="288722"/>
                          <a:pt x="684428" y="290437"/>
                          <a:pt x="681342" y="291808"/>
                        </a:cubicBezTo>
                        <a:cubicBezTo>
                          <a:pt x="683400" y="293180"/>
                          <a:pt x="685800" y="294208"/>
                          <a:pt x="687857" y="295580"/>
                        </a:cubicBezTo>
                        <a:cubicBezTo>
                          <a:pt x="689572" y="296609"/>
                          <a:pt x="690258" y="297980"/>
                          <a:pt x="690258" y="29935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68" name="Google Shape;2968;p11"/>
                  <p:cNvSpPr/>
                  <p:nvPr/>
                </p:nvSpPr>
                <p:spPr>
                  <a:xfrm>
                    <a:off x="3977220" y="4741222"/>
                    <a:ext cx="676968" cy="167681"/>
                  </a:xfrm>
                  <a:custGeom>
                    <a:rect b="b" l="l" r="r" t="t"/>
                    <a:pathLst>
                      <a:path extrusionOk="0" h="167681" w="676968">
                        <a:moveTo>
                          <a:pt x="672084" y="167391"/>
                        </a:moveTo>
                        <a:cubicBezTo>
                          <a:pt x="660768" y="164304"/>
                          <a:pt x="649795" y="160875"/>
                          <a:pt x="638480" y="157789"/>
                        </a:cubicBezTo>
                        <a:cubicBezTo>
                          <a:pt x="579158" y="139959"/>
                          <a:pt x="520865" y="119385"/>
                          <a:pt x="463944" y="95724"/>
                        </a:cubicBezTo>
                        <a:cubicBezTo>
                          <a:pt x="400850" y="69321"/>
                          <a:pt x="339128" y="38117"/>
                          <a:pt x="272263" y="20972"/>
                        </a:cubicBezTo>
                        <a:cubicBezTo>
                          <a:pt x="195110" y="1427"/>
                          <a:pt x="123444" y="11714"/>
                          <a:pt x="48692" y="36746"/>
                        </a:cubicBezTo>
                        <a:cubicBezTo>
                          <a:pt x="33604" y="41889"/>
                          <a:pt x="18174" y="47033"/>
                          <a:pt x="2743" y="52519"/>
                        </a:cubicBezTo>
                        <a:cubicBezTo>
                          <a:pt x="2057" y="49433"/>
                          <a:pt x="1029" y="46004"/>
                          <a:pt x="0" y="42918"/>
                        </a:cubicBezTo>
                        <a:cubicBezTo>
                          <a:pt x="14745" y="37774"/>
                          <a:pt x="29832" y="32631"/>
                          <a:pt x="44577" y="27487"/>
                        </a:cubicBezTo>
                        <a:cubicBezTo>
                          <a:pt x="111785" y="4513"/>
                          <a:pt x="178994" y="-8174"/>
                          <a:pt x="249631" y="5885"/>
                        </a:cubicBezTo>
                        <a:cubicBezTo>
                          <a:pt x="316154" y="18915"/>
                          <a:pt x="377876" y="47718"/>
                          <a:pt x="439255" y="74808"/>
                        </a:cubicBezTo>
                        <a:cubicBezTo>
                          <a:pt x="511264" y="106011"/>
                          <a:pt x="584644" y="132415"/>
                          <a:pt x="660082" y="154360"/>
                        </a:cubicBezTo>
                        <a:cubicBezTo>
                          <a:pt x="660082" y="154360"/>
                          <a:pt x="660082" y="154360"/>
                          <a:pt x="660082" y="154360"/>
                        </a:cubicBezTo>
                        <a:lnTo>
                          <a:pt x="660082" y="154360"/>
                        </a:lnTo>
                        <a:cubicBezTo>
                          <a:pt x="664197" y="155732"/>
                          <a:pt x="668655" y="156761"/>
                          <a:pt x="672770" y="158132"/>
                        </a:cubicBezTo>
                        <a:cubicBezTo>
                          <a:pt x="674827" y="158818"/>
                          <a:pt x="676199" y="160533"/>
                          <a:pt x="676542" y="162247"/>
                        </a:cubicBezTo>
                        <a:cubicBezTo>
                          <a:pt x="677913" y="164990"/>
                          <a:pt x="675856" y="168762"/>
                          <a:pt x="672084" y="16739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69" name="Google Shape;2969;p11"/>
                  <p:cNvSpPr/>
                  <p:nvPr/>
                </p:nvSpPr>
                <p:spPr>
                  <a:xfrm>
                    <a:off x="3956304" y="4848293"/>
                    <a:ext cx="656620" cy="114498"/>
                  </a:xfrm>
                  <a:custGeom>
                    <a:rect b="b" l="l" r="r" t="t"/>
                    <a:pathLst>
                      <a:path extrusionOk="0" h="114498" w="656620">
                        <a:moveTo>
                          <a:pt x="649453" y="62720"/>
                        </a:moveTo>
                        <a:cubicBezTo>
                          <a:pt x="629222" y="56548"/>
                          <a:pt x="608648" y="50376"/>
                          <a:pt x="587731" y="44890"/>
                        </a:cubicBezTo>
                        <a:cubicBezTo>
                          <a:pt x="578129" y="42490"/>
                          <a:pt x="568528" y="39746"/>
                          <a:pt x="558927" y="37689"/>
                        </a:cubicBezTo>
                        <a:cubicBezTo>
                          <a:pt x="547268" y="34946"/>
                          <a:pt x="535267" y="32203"/>
                          <a:pt x="523608" y="29459"/>
                        </a:cubicBezTo>
                        <a:cubicBezTo>
                          <a:pt x="523608" y="29459"/>
                          <a:pt x="523608" y="29459"/>
                          <a:pt x="523608" y="29459"/>
                        </a:cubicBezTo>
                        <a:cubicBezTo>
                          <a:pt x="442341" y="12314"/>
                          <a:pt x="359359" y="4427"/>
                          <a:pt x="276720" y="15058"/>
                        </a:cubicBezTo>
                        <a:cubicBezTo>
                          <a:pt x="178994" y="27402"/>
                          <a:pt x="89497" y="67178"/>
                          <a:pt x="4115" y="114499"/>
                        </a:cubicBezTo>
                        <a:cubicBezTo>
                          <a:pt x="2400" y="111412"/>
                          <a:pt x="1029" y="108326"/>
                          <a:pt x="0" y="105240"/>
                        </a:cubicBezTo>
                        <a:cubicBezTo>
                          <a:pt x="86411" y="57234"/>
                          <a:pt x="176936" y="17458"/>
                          <a:pt x="275692" y="4771"/>
                        </a:cubicBezTo>
                        <a:cubicBezTo>
                          <a:pt x="400850" y="-11003"/>
                          <a:pt x="527037" y="14372"/>
                          <a:pt x="646367" y="51062"/>
                        </a:cubicBezTo>
                        <a:cubicBezTo>
                          <a:pt x="648767" y="51748"/>
                          <a:pt x="651167" y="52433"/>
                          <a:pt x="653567" y="53119"/>
                        </a:cubicBezTo>
                        <a:cubicBezTo>
                          <a:pt x="659740" y="55520"/>
                          <a:pt x="655625" y="64778"/>
                          <a:pt x="649453" y="6272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70" name="Google Shape;2970;p11"/>
                  <p:cNvSpPr/>
                  <p:nvPr/>
                </p:nvSpPr>
                <p:spPr>
                  <a:xfrm>
                    <a:off x="3942245" y="4670563"/>
                    <a:ext cx="716060" cy="232425"/>
                  </a:xfrm>
                  <a:custGeom>
                    <a:rect b="b" l="l" r="r" t="t"/>
                    <a:pathLst>
                      <a:path extrusionOk="0" h="232425" w="716060">
                        <a:moveTo>
                          <a:pt x="712203" y="232221"/>
                        </a:moveTo>
                        <a:cubicBezTo>
                          <a:pt x="710832" y="232564"/>
                          <a:pt x="709460" y="232564"/>
                          <a:pt x="707746" y="231535"/>
                        </a:cubicBezTo>
                        <a:cubicBezTo>
                          <a:pt x="703631" y="229135"/>
                          <a:pt x="699516" y="226734"/>
                          <a:pt x="695401" y="224334"/>
                        </a:cubicBezTo>
                        <a:lnTo>
                          <a:pt x="695401" y="224334"/>
                        </a:lnTo>
                        <a:lnTo>
                          <a:pt x="695401" y="224334"/>
                        </a:lnTo>
                        <a:cubicBezTo>
                          <a:pt x="581216" y="157811"/>
                          <a:pt x="460858" y="101919"/>
                          <a:pt x="336042" y="58370"/>
                        </a:cubicBezTo>
                        <a:cubicBezTo>
                          <a:pt x="230772" y="21680"/>
                          <a:pt x="109385" y="-10553"/>
                          <a:pt x="2057" y="25452"/>
                        </a:cubicBezTo>
                        <a:cubicBezTo>
                          <a:pt x="1372" y="22366"/>
                          <a:pt x="686" y="18937"/>
                          <a:pt x="0" y="15850"/>
                        </a:cubicBezTo>
                        <a:cubicBezTo>
                          <a:pt x="100813" y="-17411"/>
                          <a:pt x="213627" y="6935"/>
                          <a:pt x="314096" y="40539"/>
                        </a:cubicBezTo>
                        <a:cubicBezTo>
                          <a:pt x="428625" y="78944"/>
                          <a:pt x="539725" y="127636"/>
                          <a:pt x="645681" y="185243"/>
                        </a:cubicBezTo>
                        <a:cubicBezTo>
                          <a:pt x="666598" y="196559"/>
                          <a:pt x="687172" y="208218"/>
                          <a:pt x="707403" y="220219"/>
                        </a:cubicBezTo>
                        <a:cubicBezTo>
                          <a:pt x="709460" y="221590"/>
                          <a:pt x="711860" y="222619"/>
                          <a:pt x="713918" y="223991"/>
                        </a:cubicBezTo>
                        <a:cubicBezTo>
                          <a:pt x="715632" y="225019"/>
                          <a:pt x="716318" y="226391"/>
                          <a:pt x="715975" y="227763"/>
                        </a:cubicBezTo>
                        <a:cubicBezTo>
                          <a:pt x="715975" y="229477"/>
                          <a:pt x="714261" y="231535"/>
                          <a:pt x="712203" y="23222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71" name="Google Shape;2971;p11"/>
                  <p:cNvSpPr/>
                  <p:nvPr/>
                </p:nvSpPr>
                <p:spPr>
                  <a:xfrm>
                    <a:off x="4031056" y="4876025"/>
                    <a:ext cx="483832" cy="148831"/>
                  </a:xfrm>
                  <a:custGeom>
                    <a:rect b="b" l="l" r="r" t="t"/>
                    <a:pathLst>
                      <a:path extrusionOk="0" h="148831" w="483832">
                        <a:moveTo>
                          <a:pt x="478689" y="15100"/>
                        </a:moveTo>
                        <a:cubicBezTo>
                          <a:pt x="458457" y="12357"/>
                          <a:pt x="438912" y="10643"/>
                          <a:pt x="419024" y="10300"/>
                        </a:cubicBezTo>
                        <a:cubicBezTo>
                          <a:pt x="272948" y="7900"/>
                          <a:pt x="138189" y="72707"/>
                          <a:pt x="13373" y="148831"/>
                        </a:cubicBezTo>
                        <a:cubicBezTo>
                          <a:pt x="8915" y="147803"/>
                          <a:pt x="4458" y="146774"/>
                          <a:pt x="0" y="145402"/>
                        </a:cubicBezTo>
                        <a:cubicBezTo>
                          <a:pt x="136817" y="61049"/>
                          <a:pt x="285979" y="-10960"/>
                          <a:pt x="448513" y="1384"/>
                        </a:cubicBezTo>
                        <a:cubicBezTo>
                          <a:pt x="448513" y="1384"/>
                          <a:pt x="448513" y="1384"/>
                          <a:pt x="448513" y="1384"/>
                        </a:cubicBezTo>
                        <a:cubicBezTo>
                          <a:pt x="458800" y="2070"/>
                          <a:pt x="469430" y="3442"/>
                          <a:pt x="479717" y="4813"/>
                        </a:cubicBezTo>
                        <a:cubicBezTo>
                          <a:pt x="482460" y="5156"/>
                          <a:pt x="483832" y="7214"/>
                          <a:pt x="483832" y="9271"/>
                        </a:cubicBezTo>
                        <a:cubicBezTo>
                          <a:pt x="483832" y="9957"/>
                          <a:pt x="483832" y="10643"/>
                          <a:pt x="483489" y="11329"/>
                        </a:cubicBezTo>
                        <a:cubicBezTo>
                          <a:pt x="483489" y="14072"/>
                          <a:pt x="481432" y="15443"/>
                          <a:pt x="478689" y="1510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972" name="Google Shape;2972;p11"/>
                <p:cNvSpPr/>
                <p:nvPr/>
              </p:nvSpPr>
              <p:spPr>
                <a:xfrm>
                  <a:off x="4067180" y="4853063"/>
                  <a:ext cx="665822" cy="695331"/>
                </a:xfrm>
                <a:custGeom>
                  <a:rect b="b" l="l" r="r" t="t"/>
                  <a:pathLst>
                    <a:path extrusionOk="0" h="695331" w="665822">
                      <a:moveTo>
                        <a:pt x="389072" y="677570"/>
                      </a:moveTo>
                      <a:cubicBezTo>
                        <a:pt x="365755" y="683399"/>
                        <a:pt x="342095" y="686143"/>
                        <a:pt x="318435" y="689229"/>
                      </a:cubicBezTo>
                      <a:cubicBezTo>
                        <a:pt x="281058" y="693686"/>
                        <a:pt x="252255" y="699859"/>
                        <a:pt x="223794" y="690257"/>
                      </a:cubicBezTo>
                      <a:cubicBezTo>
                        <a:pt x="219679" y="688886"/>
                        <a:pt x="215565" y="687171"/>
                        <a:pt x="211793" y="685114"/>
                      </a:cubicBezTo>
                      <a:cubicBezTo>
                        <a:pt x="204592" y="681685"/>
                        <a:pt x="197391" y="676884"/>
                        <a:pt x="190190" y="670712"/>
                      </a:cubicBezTo>
                      <a:cubicBezTo>
                        <a:pt x="156243" y="642938"/>
                        <a:pt x="157957" y="610705"/>
                        <a:pt x="153500" y="579501"/>
                      </a:cubicBezTo>
                      <a:cubicBezTo>
                        <a:pt x="153157" y="576072"/>
                        <a:pt x="152471" y="572643"/>
                        <a:pt x="151785" y="569214"/>
                      </a:cubicBezTo>
                      <a:cubicBezTo>
                        <a:pt x="148699" y="553440"/>
                        <a:pt x="142870" y="537667"/>
                        <a:pt x="129154" y="522923"/>
                      </a:cubicBezTo>
                      <a:cubicBezTo>
                        <a:pt x="121267" y="514693"/>
                        <a:pt x="112695" y="507149"/>
                        <a:pt x="103779" y="500291"/>
                      </a:cubicBezTo>
                      <a:cubicBezTo>
                        <a:pt x="100693" y="497891"/>
                        <a:pt x="97607" y="495491"/>
                        <a:pt x="94178" y="493090"/>
                      </a:cubicBezTo>
                      <a:cubicBezTo>
                        <a:pt x="78062" y="481088"/>
                        <a:pt x="61602" y="469773"/>
                        <a:pt x="47544" y="455028"/>
                      </a:cubicBezTo>
                      <a:cubicBezTo>
                        <a:pt x="35199" y="441655"/>
                        <a:pt x="25255" y="428968"/>
                        <a:pt x="18054" y="416966"/>
                      </a:cubicBezTo>
                      <a:cubicBezTo>
                        <a:pt x="16340" y="413880"/>
                        <a:pt x="14625" y="410794"/>
                        <a:pt x="12911" y="408051"/>
                      </a:cubicBezTo>
                      <a:cubicBezTo>
                        <a:pt x="-805" y="381647"/>
                        <a:pt x="-2863" y="357644"/>
                        <a:pt x="3309" y="336042"/>
                      </a:cubicBezTo>
                      <a:cubicBezTo>
                        <a:pt x="4338" y="332270"/>
                        <a:pt x="5710" y="328841"/>
                        <a:pt x="7081" y="325069"/>
                      </a:cubicBezTo>
                      <a:cubicBezTo>
                        <a:pt x="38628" y="250660"/>
                        <a:pt x="166873" y="205054"/>
                        <a:pt x="232024" y="171793"/>
                      </a:cubicBezTo>
                      <a:cubicBezTo>
                        <a:pt x="280373" y="147447"/>
                        <a:pt x="320149" y="109385"/>
                        <a:pt x="366098" y="80582"/>
                      </a:cubicBezTo>
                      <a:cubicBezTo>
                        <a:pt x="380157" y="71666"/>
                        <a:pt x="416847" y="53492"/>
                        <a:pt x="459366" y="36690"/>
                      </a:cubicBezTo>
                      <a:cubicBezTo>
                        <a:pt x="478226" y="29147"/>
                        <a:pt x="498457" y="21945"/>
                        <a:pt x="518345" y="16116"/>
                      </a:cubicBezTo>
                      <a:lnTo>
                        <a:pt x="518345" y="16116"/>
                      </a:lnTo>
                      <a:cubicBezTo>
                        <a:pt x="530690" y="12344"/>
                        <a:pt x="542691" y="9258"/>
                        <a:pt x="554693" y="6515"/>
                      </a:cubicBezTo>
                      <a:cubicBezTo>
                        <a:pt x="561551" y="5144"/>
                        <a:pt x="568409" y="3772"/>
                        <a:pt x="574924" y="2743"/>
                      </a:cubicBezTo>
                      <a:cubicBezTo>
                        <a:pt x="574924" y="2743"/>
                        <a:pt x="574924" y="2743"/>
                        <a:pt x="574924" y="2743"/>
                      </a:cubicBezTo>
                      <a:cubicBezTo>
                        <a:pt x="577667" y="2400"/>
                        <a:pt x="580067" y="2057"/>
                        <a:pt x="582810" y="1715"/>
                      </a:cubicBezTo>
                      <a:cubicBezTo>
                        <a:pt x="582810" y="1715"/>
                        <a:pt x="582810" y="1715"/>
                        <a:pt x="582810" y="1715"/>
                      </a:cubicBezTo>
                      <a:cubicBezTo>
                        <a:pt x="591726" y="686"/>
                        <a:pt x="600641" y="0"/>
                        <a:pt x="608528" y="0"/>
                      </a:cubicBezTo>
                      <a:cubicBezTo>
                        <a:pt x="616072" y="0"/>
                        <a:pt x="622930" y="686"/>
                        <a:pt x="629102" y="2057"/>
                      </a:cubicBezTo>
                      <a:cubicBezTo>
                        <a:pt x="656534" y="7544"/>
                        <a:pt x="671622" y="25718"/>
                        <a:pt x="663735" y="63093"/>
                      </a:cubicBezTo>
                      <a:cubicBezTo>
                        <a:pt x="663049" y="66522"/>
                        <a:pt x="662363" y="69608"/>
                        <a:pt x="661335" y="73380"/>
                      </a:cubicBezTo>
                      <a:cubicBezTo>
                        <a:pt x="658934" y="81267"/>
                        <a:pt x="655848" y="88811"/>
                        <a:pt x="652076" y="96012"/>
                      </a:cubicBezTo>
                      <a:cubicBezTo>
                        <a:pt x="651048" y="98069"/>
                        <a:pt x="650019" y="100469"/>
                        <a:pt x="648647" y="102527"/>
                      </a:cubicBezTo>
                      <a:cubicBezTo>
                        <a:pt x="646590" y="106299"/>
                        <a:pt x="644190" y="110071"/>
                        <a:pt x="642132" y="113843"/>
                      </a:cubicBezTo>
                      <a:cubicBezTo>
                        <a:pt x="631502" y="130988"/>
                        <a:pt x="619158" y="147790"/>
                        <a:pt x="609557" y="165620"/>
                      </a:cubicBezTo>
                      <a:cubicBezTo>
                        <a:pt x="599270" y="185509"/>
                        <a:pt x="593097" y="205054"/>
                        <a:pt x="590011" y="224942"/>
                      </a:cubicBezTo>
                      <a:cubicBezTo>
                        <a:pt x="588297" y="235572"/>
                        <a:pt x="587268" y="246545"/>
                        <a:pt x="586925" y="257175"/>
                      </a:cubicBezTo>
                      <a:cubicBezTo>
                        <a:pt x="586582" y="263690"/>
                        <a:pt x="586582" y="270205"/>
                        <a:pt x="586925" y="276720"/>
                      </a:cubicBezTo>
                      <a:cubicBezTo>
                        <a:pt x="587611" y="296951"/>
                        <a:pt x="589668" y="317183"/>
                        <a:pt x="592069" y="337413"/>
                      </a:cubicBezTo>
                      <a:cubicBezTo>
                        <a:pt x="594469" y="357644"/>
                        <a:pt x="596526" y="377876"/>
                        <a:pt x="597555" y="398450"/>
                      </a:cubicBezTo>
                      <a:cubicBezTo>
                        <a:pt x="598584" y="421081"/>
                        <a:pt x="597898" y="444056"/>
                        <a:pt x="593097" y="467030"/>
                      </a:cubicBezTo>
                      <a:cubicBezTo>
                        <a:pt x="590354" y="480746"/>
                        <a:pt x="585897" y="494804"/>
                        <a:pt x="580067" y="508178"/>
                      </a:cubicBezTo>
                      <a:cubicBezTo>
                        <a:pt x="572523" y="526008"/>
                        <a:pt x="562922" y="543153"/>
                        <a:pt x="551607" y="559270"/>
                      </a:cubicBezTo>
                      <a:cubicBezTo>
                        <a:pt x="524517" y="597674"/>
                        <a:pt x="487827" y="630936"/>
                        <a:pt x="447365" y="653567"/>
                      </a:cubicBezTo>
                      <a:cubicBezTo>
                        <a:pt x="438792" y="658368"/>
                        <a:pt x="429877" y="662483"/>
                        <a:pt x="420962" y="666254"/>
                      </a:cubicBezTo>
                      <a:cubicBezTo>
                        <a:pt x="411018" y="671055"/>
                        <a:pt x="400045" y="674827"/>
                        <a:pt x="389072" y="67757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73" name="Google Shape;2973;p11"/>
                <p:cNvSpPr/>
                <p:nvPr/>
              </p:nvSpPr>
              <p:spPr>
                <a:xfrm>
                  <a:off x="4070146" y="4839273"/>
                  <a:ext cx="602762" cy="349832"/>
                </a:xfrm>
                <a:custGeom>
                  <a:rect b="b" l="l" r="r" t="t"/>
                  <a:pathLst>
                    <a:path extrusionOk="0" h="349832" w="602762">
                      <a:moveTo>
                        <a:pt x="0" y="349833"/>
                      </a:moveTo>
                      <a:cubicBezTo>
                        <a:pt x="1029" y="346060"/>
                        <a:pt x="2400" y="342631"/>
                        <a:pt x="3772" y="338860"/>
                      </a:cubicBezTo>
                      <a:cubicBezTo>
                        <a:pt x="112814" y="319314"/>
                        <a:pt x="216713" y="273709"/>
                        <a:pt x="304495" y="204786"/>
                      </a:cubicBezTo>
                      <a:cubicBezTo>
                        <a:pt x="375132" y="148893"/>
                        <a:pt x="436169" y="73112"/>
                        <a:pt x="515379" y="29907"/>
                      </a:cubicBezTo>
                      <a:lnTo>
                        <a:pt x="515379" y="29907"/>
                      </a:lnTo>
                      <a:cubicBezTo>
                        <a:pt x="540753" y="16191"/>
                        <a:pt x="567500" y="5561"/>
                        <a:pt x="597332" y="75"/>
                      </a:cubicBezTo>
                      <a:cubicBezTo>
                        <a:pt x="603847" y="-954"/>
                        <a:pt x="604876" y="8990"/>
                        <a:pt x="598361" y="10018"/>
                      </a:cubicBezTo>
                      <a:cubicBezTo>
                        <a:pt x="589445" y="11733"/>
                        <a:pt x="580530" y="13791"/>
                        <a:pt x="571957" y="16533"/>
                      </a:cubicBezTo>
                      <a:cubicBezTo>
                        <a:pt x="571957" y="16533"/>
                        <a:pt x="571957" y="16533"/>
                        <a:pt x="571957" y="16533"/>
                      </a:cubicBezTo>
                      <a:cubicBezTo>
                        <a:pt x="454685" y="51852"/>
                        <a:pt x="378561" y="166381"/>
                        <a:pt x="281178" y="234618"/>
                      </a:cubicBezTo>
                      <a:cubicBezTo>
                        <a:pt x="197510" y="293940"/>
                        <a:pt x="100813" y="332688"/>
                        <a:pt x="0" y="349833"/>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74" name="Google Shape;2974;p11"/>
                <p:cNvSpPr/>
                <p:nvPr/>
              </p:nvSpPr>
              <p:spPr>
                <a:xfrm>
                  <a:off x="4079748" y="4860382"/>
                  <a:ext cx="597674" cy="409647"/>
                </a:xfrm>
                <a:custGeom>
                  <a:rect b="b" l="l" r="r" t="t"/>
                  <a:pathLst>
                    <a:path extrusionOk="0" h="409647" w="597674">
                      <a:moveTo>
                        <a:pt x="5144" y="409648"/>
                      </a:moveTo>
                      <a:cubicBezTo>
                        <a:pt x="3429" y="406562"/>
                        <a:pt x="1715" y="403476"/>
                        <a:pt x="0" y="400733"/>
                      </a:cubicBezTo>
                      <a:cubicBezTo>
                        <a:pt x="59322" y="382902"/>
                        <a:pt x="118643" y="364728"/>
                        <a:pt x="174536" y="337982"/>
                      </a:cubicBezTo>
                      <a:cubicBezTo>
                        <a:pt x="234544" y="309521"/>
                        <a:pt x="284950" y="270431"/>
                        <a:pt x="329870" y="221739"/>
                      </a:cubicBezTo>
                      <a:cubicBezTo>
                        <a:pt x="387820" y="159331"/>
                        <a:pt x="440284" y="86636"/>
                        <a:pt x="510578" y="38973"/>
                      </a:cubicBezTo>
                      <a:cubicBezTo>
                        <a:pt x="521551" y="31772"/>
                        <a:pt x="532867" y="24914"/>
                        <a:pt x="544525" y="19085"/>
                      </a:cubicBezTo>
                      <a:cubicBezTo>
                        <a:pt x="556184" y="12912"/>
                        <a:pt x="568871" y="7769"/>
                        <a:pt x="581558" y="3311"/>
                      </a:cubicBezTo>
                      <a:cubicBezTo>
                        <a:pt x="584645" y="2282"/>
                        <a:pt x="587731" y="1254"/>
                        <a:pt x="590817" y="225"/>
                      </a:cubicBezTo>
                      <a:cubicBezTo>
                        <a:pt x="592188" y="-118"/>
                        <a:pt x="593560" y="-118"/>
                        <a:pt x="594589" y="568"/>
                      </a:cubicBezTo>
                      <a:cubicBezTo>
                        <a:pt x="596646" y="1597"/>
                        <a:pt x="597675" y="3654"/>
                        <a:pt x="597675" y="5369"/>
                      </a:cubicBezTo>
                      <a:cubicBezTo>
                        <a:pt x="597675" y="7083"/>
                        <a:pt x="596646" y="8798"/>
                        <a:pt x="594589" y="9483"/>
                      </a:cubicBezTo>
                      <a:cubicBezTo>
                        <a:pt x="593217" y="9827"/>
                        <a:pt x="591845" y="10169"/>
                        <a:pt x="590474" y="10855"/>
                      </a:cubicBezTo>
                      <a:cubicBezTo>
                        <a:pt x="576072" y="15656"/>
                        <a:pt x="562013" y="21142"/>
                        <a:pt x="548983" y="28000"/>
                      </a:cubicBezTo>
                      <a:cubicBezTo>
                        <a:pt x="542125" y="31429"/>
                        <a:pt x="535610" y="35201"/>
                        <a:pt x="529095" y="38973"/>
                      </a:cubicBezTo>
                      <a:cubicBezTo>
                        <a:pt x="442341" y="91437"/>
                        <a:pt x="384391" y="182991"/>
                        <a:pt x="312382" y="253628"/>
                      </a:cubicBezTo>
                      <a:cubicBezTo>
                        <a:pt x="227686" y="337639"/>
                        <a:pt x="117272" y="375701"/>
                        <a:pt x="5144" y="409648"/>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75" name="Google Shape;2975;p11"/>
                <p:cNvSpPr/>
                <p:nvPr/>
              </p:nvSpPr>
              <p:spPr>
                <a:xfrm>
                  <a:off x="4161015" y="4872449"/>
                  <a:ext cx="542640" cy="480562"/>
                </a:xfrm>
                <a:custGeom>
                  <a:rect b="b" l="l" r="r" t="t"/>
                  <a:pathLst>
                    <a:path extrusionOk="0" h="480562" w="542640">
                      <a:moveTo>
                        <a:pt x="9601" y="480562"/>
                      </a:moveTo>
                      <a:cubicBezTo>
                        <a:pt x="6515" y="478162"/>
                        <a:pt x="3429" y="475762"/>
                        <a:pt x="0" y="473361"/>
                      </a:cubicBezTo>
                      <a:cubicBezTo>
                        <a:pt x="109385" y="430156"/>
                        <a:pt x="208140" y="361233"/>
                        <a:pt x="284950" y="271393"/>
                      </a:cubicBezTo>
                      <a:cubicBezTo>
                        <a:pt x="364845" y="178125"/>
                        <a:pt x="420053" y="55709"/>
                        <a:pt x="535953" y="502"/>
                      </a:cubicBezTo>
                      <a:cubicBezTo>
                        <a:pt x="541782" y="-2241"/>
                        <a:pt x="545554" y="7017"/>
                        <a:pt x="539725" y="9761"/>
                      </a:cubicBezTo>
                      <a:cubicBezTo>
                        <a:pt x="415595" y="68739"/>
                        <a:pt x="360045" y="207957"/>
                        <a:pt x="269519" y="303626"/>
                      </a:cubicBezTo>
                      <a:cubicBezTo>
                        <a:pt x="196825" y="380778"/>
                        <a:pt x="107671" y="441129"/>
                        <a:pt x="9601" y="48056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76" name="Google Shape;2976;p11"/>
                <p:cNvSpPr/>
                <p:nvPr/>
              </p:nvSpPr>
              <p:spPr>
                <a:xfrm>
                  <a:off x="4218622" y="4887867"/>
                  <a:ext cx="484602" cy="544697"/>
                </a:xfrm>
                <a:custGeom>
                  <a:rect b="b" l="l" r="r" t="t"/>
                  <a:pathLst>
                    <a:path extrusionOk="0" h="544697" w="484602">
                      <a:moveTo>
                        <a:pt x="1715" y="544698"/>
                      </a:moveTo>
                      <a:cubicBezTo>
                        <a:pt x="1372" y="541269"/>
                        <a:pt x="686" y="537840"/>
                        <a:pt x="0" y="534411"/>
                      </a:cubicBezTo>
                      <a:cubicBezTo>
                        <a:pt x="98069" y="498749"/>
                        <a:pt x="188595" y="447657"/>
                        <a:pt x="243116" y="352330"/>
                      </a:cubicBezTo>
                      <a:cubicBezTo>
                        <a:pt x="277406" y="292323"/>
                        <a:pt x="303809" y="228543"/>
                        <a:pt x="341186" y="169908"/>
                      </a:cubicBezTo>
                      <a:cubicBezTo>
                        <a:pt x="379933" y="109215"/>
                        <a:pt x="424853" y="52979"/>
                        <a:pt x="475259" y="1544"/>
                      </a:cubicBezTo>
                      <a:cubicBezTo>
                        <a:pt x="479717" y="-2914"/>
                        <a:pt x="487947" y="3258"/>
                        <a:pt x="483146" y="7716"/>
                      </a:cubicBezTo>
                      <a:cubicBezTo>
                        <a:pt x="429997" y="62237"/>
                        <a:pt x="382334" y="122244"/>
                        <a:pt x="342214" y="187053"/>
                      </a:cubicBezTo>
                      <a:cubicBezTo>
                        <a:pt x="303809" y="249117"/>
                        <a:pt x="278092" y="318384"/>
                        <a:pt x="238316" y="379420"/>
                      </a:cubicBezTo>
                      <a:cubicBezTo>
                        <a:pt x="183109" y="464459"/>
                        <a:pt x="94640" y="511436"/>
                        <a:pt x="1715" y="544698"/>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77" name="Google Shape;2977;p11"/>
                <p:cNvSpPr/>
                <p:nvPr/>
              </p:nvSpPr>
              <p:spPr>
                <a:xfrm>
                  <a:off x="4278630" y="4945682"/>
                  <a:ext cx="441783" cy="597638"/>
                </a:xfrm>
                <a:custGeom>
                  <a:rect b="b" l="l" r="r" t="t"/>
                  <a:pathLst>
                    <a:path extrusionOk="0" h="597638" w="441783">
                      <a:moveTo>
                        <a:pt x="12002" y="597639"/>
                      </a:moveTo>
                      <a:cubicBezTo>
                        <a:pt x="7887" y="596267"/>
                        <a:pt x="3772" y="594553"/>
                        <a:pt x="0" y="592495"/>
                      </a:cubicBezTo>
                      <a:cubicBezTo>
                        <a:pt x="86411" y="545518"/>
                        <a:pt x="163563" y="484139"/>
                        <a:pt x="206426" y="393270"/>
                      </a:cubicBezTo>
                      <a:cubicBezTo>
                        <a:pt x="239687" y="322290"/>
                        <a:pt x="260947" y="247195"/>
                        <a:pt x="300038" y="178615"/>
                      </a:cubicBezTo>
                      <a:cubicBezTo>
                        <a:pt x="336728" y="114150"/>
                        <a:pt x="380962" y="54828"/>
                        <a:pt x="432397" y="1679"/>
                      </a:cubicBezTo>
                      <a:cubicBezTo>
                        <a:pt x="435483" y="-1750"/>
                        <a:pt x="440627" y="650"/>
                        <a:pt x="441655" y="3736"/>
                      </a:cubicBezTo>
                      <a:cubicBezTo>
                        <a:pt x="441998" y="5108"/>
                        <a:pt x="441655" y="6479"/>
                        <a:pt x="440627" y="7851"/>
                      </a:cubicBezTo>
                      <a:cubicBezTo>
                        <a:pt x="439941" y="8537"/>
                        <a:pt x="439255" y="9565"/>
                        <a:pt x="438569" y="10251"/>
                      </a:cubicBezTo>
                      <a:cubicBezTo>
                        <a:pt x="383019" y="68544"/>
                        <a:pt x="335356" y="133695"/>
                        <a:pt x="297637" y="205018"/>
                      </a:cubicBezTo>
                      <a:cubicBezTo>
                        <a:pt x="259575" y="276684"/>
                        <a:pt x="241402" y="357609"/>
                        <a:pt x="200597" y="427218"/>
                      </a:cubicBezTo>
                      <a:cubicBezTo>
                        <a:pt x="155677" y="502313"/>
                        <a:pt x="87440" y="555462"/>
                        <a:pt x="12002" y="59763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78" name="Google Shape;2978;p11"/>
                <p:cNvSpPr/>
                <p:nvPr/>
              </p:nvSpPr>
              <p:spPr>
                <a:xfrm>
                  <a:off x="4489170" y="4972710"/>
                  <a:ext cx="237597" cy="546607"/>
                </a:xfrm>
                <a:custGeom>
                  <a:rect b="b" l="l" r="r" t="t"/>
                  <a:pathLst>
                    <a:path extrusionOk="0" h="546607" w="237597">
                      <a:moveTo>
                        <a:pt x="0" y="546608"/>
                      </a:moveTo>
                      <a:cubicBezTo>
                        <a:pt x="39434" y="504774"/>
                        <a:pt x="69266" y="452996"/>
                        <a:pt x="86068" y="395389"/>
                      </a:cubicBezTo>
                      <a:cubicBezTo>
                        <a:pt x="106299" y="325094"/>
                        <a:pt x="115214" y="252400"/>
                        <a:pt x="138531" y="182448"/>
                      </a:cubicBezTo>
                      <a:cubicBezTo>
                        <a:pt x="147104" y="156044"/>
                        <a:pt x="157391" y="130327"/>
                        <a:pt x="169050" y="105296"/>
                      </a:cubicBezTo>
                      <a:cubicBezTo>
                        <a:pt x="185852" y="69291"/>
                        <a:pt x="205397" y="34658"/>
                        <a:pt x="228714" y="2083"/>
                      </a:cubicBezTo>
                      <a:cubicBezTo>
                        <a:pt x="232486" y="-3404"/>
                        <a:pt x="240373" y="3111"/>
                        <a:pt x="236601" y="8255"/>
                      </a:cubicBezTo>
                      <a:cubicBezTo>
                        <a:pt x="207797" y="48717"/>
                        <a:pt x="184823" y="92265"/>
                        <a:pt x="165963" y="137528"/>
                      </a:cubicBezTo>
                      <a:cubicBezTo>
                        <a:pt x="154305" y="165989"/>
                        <a:pt x="144361" y="195478"/>
                        <a:pt x="136131" y="225311"/>
                      </a:cubicBezTo>
                      <a:cubicBezTo>
                        <a:pt x="115900" y="298005"/>
                        <a:pt x="108699" y="374815"/>
                        <a:pt x="79896" y="445109"/>
                      </a:cubicBezTo>
                      <a:cubicBezTo>
                        <a:pt x="66522" y="477342"/>
                        <a:pt x="48692" y="507174"/>
                        <a:pt x="26746" y="533578"/>
                      </a:cubicBezTo>
                      <a:cubicBezTo>
                        <a:pt x="17488" y="538721"/>
                        <a:pt x="8915" y="542836"/>
                        <a:pt x="0" y="546608"/>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79" name="Google Shape;2979;p11"/>
                <p:cNvSpPr/>
                <p:nvPr/>
              </p:nvSpPr>
              <p:spPr>
                <a:xfrm>
                  <a:off x="4619472" y="5037466"/>
                  <a:ext cx="88060" cy="374867"/>
                </a:xfrm>
                <a:custGeom>
                  <a:rect b="b" l="l" r="r" t="t"/>
                  <a:pathLst>
                    <a:path extrusionOk="0" h="374867" w="88060">
                      <a:moveTo>
                        <a:pt x="0" y="374867"/>
                      </a:moveTo>
                      <a:cubicBezTo>
                        <a:pt x="14402" y="340235"/>
                        <a:pt x="24689" y="303887"/>
                        <a:pt x="30518" y="266511"/>
                      </a:cubicBezTo>
                      <a:cubicBezTo>
                        <a:pt x="36005" y="229478"/>
                        <a:pt x="37376" y="191073"/>
                        <a:pt x="40462" y="153354"/>
                      </a:cubicBezTo>
                      <a:cubicBezTo>
                        <a:pt x="44577" y="101233"/>
                        <a:pt x="52121" y="49798"/>
                        <a:pt x="78181" y="2821"/>
                      </a:cubicBezTo>
                      <a:cubicBezTo>
                        <a:pt x="81267" y="-3009"/>
                        <a:pt x="90525" y="1106"/>
                        <a:pt x="87440" y="6936"/>
                      </a:cubicBezTo>
                      <a:cubicBezTo>
                        <a:pt x="51778" y="70715"/>
                        <a:pt x="51092" y="143067"/>
                        <a:pt x="45948" y="214390"/>
                      </a:cubicBezTo>
                      <a:cubicBezTo>
                        <a:pt x="43891" y="242851"/>
                        <a:pt x="40805" y="271311"/>
                        <a:pt x="34976" y="299087"/>
                      </a:cubicBezTo>
                      <a:cubicBezTo>
                        <a:pt x="33261" y="307659"/>
                        <a:pt x="30861" y="315888"/>
                        <a:pt x="28803" y="324118"/>
                      </a:cubicBezTo>
                      <a:cubicBezTo>
                        <a:pt x="21260" y="341606"/>
                        <a:pt x="11658" y="358751"/>
                        <a:pt x="0" y="374867"/>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2980" name="Google Shape;2980;p11"/>
                <p:cNvGrpSpPr/>
                <p:nvPr/>
              </p:nvGrpSpPr>
              <p:grpSpPr>
                <a:xfrm>
                  <a:off x="4642541" y="4895848"/>
                  <a:ext cx="658468" cy="817285"/>
                  <a:chOff x="4642541" y="4895848"/>
                  <a:chExt cx="658468" cy="817285"/>
                </a:xfrm>
              </p:grpSpPr>
              <p:sp>
                <p:nvSpPr>
                  <p:cNvPr id="2981" name="Google Shape;2981;p11"/>
                  <p:cNvSpPr/>
                  <p:nvPr/>
                </p:nvSpPr>
                <p:spPr>
                  <a:xfrm>
                    <a:off x="4642541" y="4900919"/>
                    <a:ext cx="658468" cy="812214"/>
                  </a:xfrm>
                  <a:custGeom>
                    <a:rect b="b" l="l" r="r" t="t"/>
                    <a:pathLst>
                      <a:path extrusionOk="0" h="812214" w="658468">
                        <a:moveTo>
                          <a:pt x="374352" y="802536"/>
                        </a:moveTo>
                        <a:cubicBezTo>
                          <a:pt x="364065" y="793964"/>
                          <a:pt x="362008" y="779904"/>
                          <a:pt x="355150" y="767903"/>
                        </a:cubicBezTo>
                        <a:cubicBezTo>
                          <a:pt x="353093" y="764474"/>
                          <a:pt x="350692" y="761045"/>
                          <a:pt x="347263" y="758302"/>
                        </a:cubicBezTo>
                        <a:cubicBezTo>
                          <a:pt x="346920" y="757959"/>
                          <a:pt x="346920" y="757959"/>
                          <a:pt x="346578" y="757616"/>
                        </a:cubicBezTo>
                        <a:cubicBezTo>
                          <a:pt x="330118" y="744243"/>
                          <a:pt x="306115" y="743900"/>
                          <a:pt x="289656" y="728469"/>
                        </a:cubicBezTo>
                        <a:cubicBezTo>
                          <a:pt x="271825" y="712010"/>
                          <a:pt x="261538" y="688350"/>
                          <a:pt x="250566" y="665033"/>
                        </a:cubicBezTo>
                        <a:cubicBezTo>
                          <a:pt x="247479" y="658175"/>
                          <a:pt x="244050" y="651660"/>
                          <a:pt x="240279" y="645145"/>
                        </a:cubicBezTo>
                        <a:cubicBezTo>
                          <a:pt x="240279" y="645145"/>
                          <a:pt x="240279" y="645145"/>
                          <a:pt x="240279" y="645145"/>
                        </a:cubicBezTo>
                        <a:cubicBezTo>
                          <a:pt x="233078" y="632115"/>
                          <a:pt x="224848" y="619770"/>
                          <a:pt x="213875" y="609826"/>
                        </a:cubicBezTo>
                        <a:cubicBezTo>
                          <a:pt x="168955" y="569364"/>
                          <a:pt x="91803" y="573822"/>
                          <a:pt x="47912" y="537817"/>
                        </a:cubicBezTo>
                        <a:cubicBezTo>
                          <a:pt x="45511" y="535760"/>
                          <a:pt x="43454" y="533702"/>
                          <a:pt x="41054" y="531645"/>
                        </a:cubicBezTo>
                        <a:cubicBezTo>
                          <a:pt x="36253" y="526844"/>
                          <a:pt x="32138" y="521358"/>
                          <a:pt x="28709" y="515529"/>
                        </a:cubicBezTo>
                        <a:cubicBezTo>
                          <a:pt x="-2838" y="461007"/>
                          <a:pt x="41397" y="393799"/>
                          <a:pt x="37625" y="331049"/>
                        </a:cubicBezTo>
                        <a:cubicBezTo>
                          <a:pt x="33853" y="267955"/>
                          <a:pt x="-5238" y="211719"/>
                          <a:pt x="591" y="147597"/>
                        </a:cubicBezTo>
                        <a:cubicBezTo>
                          <a:pt x="3335" y="115364"/>
                          <a:pt x="16708" y="86218"/>
                          <a:pt x="36596" y="61872"/>
                        </a:cubicBezTo>
                        <a:cubicBezTo>
                          <a:pt x="41397" y="56043"/>
                          <a:pt x="46197" y="50556"/>
                          <a:pt x="51684" y="45413"/>
                        </a:cubicBezTo>
                        <a:lnTo>
                          <a:pt x="51684" y="45413"/>
                        </a:lnTo>
                        <a:cubicBezTo>
                          <a:pt x="57170" y="39584"/>
                          <a:pt x="63342" y="34440"/>
                          <a:pt x="69514" y="29639"/>
                        </a:cubicBezTo>
                        <a:cubicBezTo>
                          <a:pt x="70543" y="28953"/>
                          <a:pt x="71572" y="27925"/>
                          <a:pt x="72600" y="27239"/>
                        </a:cubicBezTo>
                        <a:cubicBezTo>
                          <a:pt x="72600" y="27239"/>
                          <a:pt x="72600" y="27239"/>
                          <a:pt x="72600" y="27239"/>
                        </a:cubicBezTo>
                        <a:cubicBezTo>
                          <a:pt x="78087" y="23124"/>
                          <a:pt x="83573" y="19010"/>
                          <a:pt x="89403" y="15581"/>
                        </a:cubicBezTo>
                        <a:cubicBezTo>
                          <a:pt x="90088" y="15237"/>
                          <a:pt x="90774" y="14552"/>
                          <a:pt x="91460" y="14209"/>
                        </a:cubicBezTo>
                        <a:cubicBezTo>
                          <a:pt x="95575" y="11466"/>
                          <a:pt x="100032" y="9065"/>
                          <a:pt x="104490" y="6665"/>
                        </a:cubicBezTo>
                        <a:cubicBezTo>
                          <a:pt x="106890" y="5294"/>
                          <a:pt x="109291" y="4265"/>
                          <a:pt x="111691" y="2893"/>
                        </a:cubicBezTo>
                        <a:cubicBezTo>
                          <a:pt x="115463" y="836"/>
                          <a:pt x="120264" y="-879"/>
                          <a:pt x="124378" y="493"/>
                        </a:cubicBezTo>
                        <a:cubicBezTo>
                          <a:pt x="128836" y="2207"/>
                          <a:pt x="131236" y="7008"/>
                          <a:pt x="132951" y="11466"/>
                        </a:cubicBezTo>
                        <a:cubicBezTo>
                          <a:pt x="150096" y="53985"/>
                          <a:pt x="176499" y="102334"/>
                          <a:pt x="202902" y="139710"/>
                        </a:cubicBezTo>
                        <a:cubicBezTo>
                          <a:pt x="224848" y="170914"/>
                          <a:pt x="254680" y="193889"/>
                          <a:pt x="286913" y="213434"/>
                        </a:cubicBezTo>
                        <a:cubicBezTo>
                          <a:pt x="343149" y="248067"/>
                          <a:pt x="419615" y="280642"/>
                          <a:pt x="488538" y="319733"/>
                        </a:cubicBezTo>
                        <a:cubicBezTo>
                          <a:pt x="574949" y="368424"/>
                          <a:pt x="668561" y="439748"/>
                          <a:pt x="657588" y="548447"/>
                        </a:cubicBezTo>
                        <a:lnTo>
                          <a:pt x="657588" y="548447"/>
                        </a:lnTo>
                        <a:cubicBezTo>
                          <a:pt x="657245" y="552562"/>
                          <a:pt x="656559" y="556677"/>
                          <a:pt x="655873" y="560792"/>
                        </a:cubicBezTo>
                        <a:cubicBezTo>
                          <a:pt x="655873" y="562163"/>
                          <a:pt x="655530" y="563192"/>
                          <a:pt x="655188" y="564221"/>
                        </a:cubicBezTo>
                        <a:cubicBezTo>
                          <a:pt x="651416" y="585137"/>
                          <a:pt x="643872" y="605711"/>
                          <a:pt x="633585" y="625599"/>
                        </a:cubicBezTo>
                        <a:cubicBezTo>
                          <a:pt x="631870" y="629372"/>
                          <a:pt x="629813" y="632801"/>
                          <a:pt x="627756" y="636572"/>
                        </a:cubicBezTo>
                        <a:cubicBezTo>
                          <a:pt x="609239" y="668805"/>
                          <a:pt x="583179" y="697608"/>
                          <a:pt x="554032" y="719211"/>
                        </a:cubicBezTo>
                        <a:cubicBezTo>
                          <a:pt x="551289" y="721269"/>
                          <a:pt x="548546" y="723326"/>
                          <a:pt x="545802" y="725040"/>
                        </a:cubicBezTo>
                        <a:cubicBezTo>
                          <a:pt x="539287" y="729498"/>
                          <a:pt x="532772" y="733270"/>
                          <a:pt x="525914" y="737042"/>
                        </a:cubicBezTo>
                        <a:cubicBezTo>
                          <a:pt x="487509" y="756930"/>
                          <a:pt x="420301" y="840255"/>
                          <a:pt x="374352" y="802536"/>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82" name="Google Shape;2982;p11"/>
                  <p:cNvSpPr/>
                  <p:nvPr/>
                </p:nvSpPr>
                <p:spPr>
                  <a:xfrm>
                    <a:off x="4763438" y="4935777"/>
                    <a:ext cx="536004" cy="529363"/>
                  </a:xfrm>
                  <a:custGeom>
                    <a:rect b="b" l="l" r="r" t="t"/>
                    <a:pathLst>
                      <a:path extrusionOk="0" h="529363" w="536004">
                        <a:moveTo>
                          <a:pt x="533604" y="529363"/>
                        </a:moveTo>
                        <a:cubicBezTo>
                          <a:pt x="475997" y="419978"/>
                          <a:pt x="361811" y="342483"/>
                          <a:pt x="255512" y="281446"/>
                        </a:cubicBezTo>
                        <a:cubicBezTo>
                          <a:pt x="189676" y="243727"/>
                          <a:pt x="116981" y="209780"/>
                          <a:pt x="59031" y="160746"/>
                        </a:cubicBezTo>
                        <a:cubicBezTo>
                          <a:pt x="13768" y="122683"/>
                          <a:pt x="-19836" y="59590"/>
                          <a:pt x="13425" y="2668"/>
                        </a:cubicBezTo>
                        <a:cubicBezTo>
                          <a:pt x="16511" y="-2818"/>
                          <a:pt x="26112" y="954"/>
                          <a:pt x="22683" y="6783"/>
                        </a:cubicBezTo>
                        <a:cubicBezTo>
                          <a:pt x="-26009" y="89765"/>
                          <a:pt x="66574" y="158345"/>
                          <a:pt x="127954" y="196064"/>
                        </a:cubicBezTo>
                        <a:cubicBezTo>
                          <a:pt x="194476" y="236869"/>
                          <a:pt x="264428" y="272531"/>
                          <a:pt x="330265" y="314365"/>
                        </a:cubicBezTo>
                        <a:cubicBezTo>
                          <a:pt x="410503" y="365114"/>
                          <a:pt x="488684" y="430951"/>
                          <a:pt x="536005" y="513589"/>
                        </a:cubicBezTo>
                        <a:lnTo>
                          <a:pt x="536005" y="513589"/>
                        </a:lnTo>
                        <a:cubicBezTo>
                          <a:pt x="535662" y="517704"/>
                          <a:pt x="534976" y="521819"/>
                          <a:pt x="534290" y="525934"/>
                        </a:cubicBezTo>
                        <a:cubicBezTo>
                          <a:pt x="534290" y="526963"/>
                          <a:pt x="533947" y="527991"/>
                          <a:pt x="533604" y="529363"/>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83" name="Google Shape;2983;p11"/>
                  <p:cNvSpPr/>
                  <p:nvPr/>
                </p:nvSpPr>
                <p:spPr>
                  <a:xfrm>
                    <a:off x="4747029" y="4944803"/>
                    <a:ext cx="528410" cy="592346"/>
                  </a:xfrm>
                  <a:custGeom>
                    <a:rect b="b" l="l" r="r" t="t"/>
                    <a:pathLst>
                      <a:path extrusionOk="0" h="592346" w="528410">
                        <a:moveTo>
                          <a:pt x="522581" y="592346"/>
                        </a:moveTo>
                        <a:cubicBezTo>
                          <a:pt x="503379" y="557370"/>
                          <a:pt x="479719" y="524795"/>
                          <a:pt x="452287" y="494963"/>
                        </a:cubicBezTo>
                        <a:cubicBezTo>
                          <a:pt x="394680" y="432555"/>
                          <a:pt x="324385" y="384206"/>
                          <a:pt x="255119" y="335857"/>
                        </a:cubicBezTo>
                        <a:cubicBezTo>
                          <a:pt x="188597" y="288880"/>
                          <a:pt x="121731" y="241217"/>
                          <a:pt x="67210" y="180523"/>
                        </a:cubicBezTo>
                        <a:cubicBezTo>
                          <a:pt x="25033" y="134232"/>
                          <a:pt x="-20573" y="67366"/>
                          <a:pt x="9946" y="2901"/>
                        </a:cubicBezTo>
                        <a:cubicBezTo>
                          <a:pt x="12689" y="-2928"/>
                          <a:pt x="21947" y="844"/>
                          <a:pt x="19204" y="7016"/>
                        </a:cubicBezTo>
                        <a:cubicBezTo>
                          <a:pt x="-18858" y="87597"/>
                          <a:pt x="68239" y="172294"/>
                          <a:pt x="122074" y="220985"/>
                        </a:cubicBezTo>
                        <a:cubicBezTo>
                          <a:pt x="181739" y="274478"/>
                          <a:pt x="248947" y="318369"/>
                          <a:pt x="313755" y="365004"/>
                        </a:cubicBezTo>
                        <a:cubicBezTo>
                          <a:pt x="377535" y="410609"/>
                          <a:pt x="439942" y="459987"/>
                          <a:pt x="488634" y="522052"/>
                        </a:cubicBezTo>
                        <a:cubicBezTo>
                          <a:pt x="503379" y="540911"/>
                          <a:pt x="516752" y="561142"/>
                          <a:pt x="528411" y="581716"/>
                        </a:cubicBezTo>
                        <a:cubicBezTo>
                          <a:pt x="526696" y="585145"/>
                          <a:pt x="524639" y="588917"/>
                          <a:pt x="522581" y="592346"/>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84" name="Google Shape;2984;p11"/>
                  <p:cNvSpPr/>
                  <p:nvPr/>
                </p:nvSpPr>
                <p:spPr>
                  <a:xfrm>
                    <a:off x="4717448" y="4895848"/>
                    <a:ext cx="478095" cy="729768"/>
                  </a:xfrm>
                  <a:custGeom>
                    <a:rect b="b" l="l" r="r" t="t"/>
                    <a:pathLst>
                      <a:path extrusionOk="0" h="729768" w="478095">
                        <a:moveTo>
                          <a:pt x="470209" y="729769"/>
                        </a:moveTo>
                        <a:cubicBezTo>
                          <a:pt x="415345" y="601524"/>
                          <a:pt x="313161" y="494197"/>
                          <a:pt x="209262" y="401271"/>
                        </a:cubicBezTo>
                        <a:cubicBezTo>
                          <a:pt x="165028" y="361837"/>
                          <a:pt x="111536" y="314517"/>
                          <a:pt x="69702" y="261367"/>
                        </a:cubicBezTo>
                        <a:cubicBezTo>
                          <a:pt x="21696" y="200674"/>
                          <a:pt x="-10537" y="132094"/>
                          <a:pt x="3179" y="58027"/>
                        </a:cubicBezTo>
                        <a:cubicBezTo>
                          <a:pt x="3179" y="58027"/>
                          <a:pt x="3179" y="58027"/>
                          <a:pt x="3179" y="58027"/>
                        </a:cubicBezTo>
                        <a:cubicBezTo>
                          <a:pt x="5237" y="47740"/>
                          <a:pt x="7980" y="37453"/>
                          <a:pt x="11752" y="27166"/>
                        </a:cubicBezTo>
                        <a:cubicBezTo>
                          <a:pt x="12437" y="25109"/>
                          <a:pt x="13466" y="22709"/>
                          <a:pt x="14152" y="20308"/>
                        </a:cubicBezTo>
                        <a:cubicBezTo>
                          <a:pt x="16209" y="14822"/>
                          <a:pt x="18610" y="9679"/>
                          <a:pt x="21353" y="4192"/>
                        </a:cubicBezTo>
                        <a:cubicBezTo>
                          <a:pt x="21696" y="3507"/>
                          <a:pt x="21696" y="3163"/>
                          <a:pt x="22039" y="2821"/>
                        </a:cubicBezTo>
                        <a:cubicBezTo>
                          <a:pt x="25125" y="-3008"/>
                          <a:pt x="34383" y="1106"/>
                          <a:pt x="31297" y="6936"/>
                        </a:cubicBezTo>
                        <a:cubicBezTo>
                          <a:pt x="30611" y="8650"/>
                          <a:pt x="29582" y="10021"/>
                          <a:pt x="28897" y="11736"/>
                        </a:cubicBezTo>
                        <a:cubicBezTo>
                          <a:pt x="-8479" y="91975"/>
                          <a:pt x="20324" y="183186"/>
                          <a:pt x="70730" y="250738"/>
                        </a:cubicBezTo>
                        <a:cubicBezTo>
                          <a:pt x="126280" y="325147"/>
                          <a:pt x="203433" y="380697"/>
                          <a:pt x="269955" y="444133"/>
                        </a:cubicBezTo>
                        <a:cubicBezTo>
                          <a:pt x="353966" y="524715"/>
                          <a:pt x="432147" y="617641"/>
                          <a:pt x="478096" y="724282"/>
                        </a:cubicBezTo>
                        <a:cubicBezTo>
                          <a:pt x="475695" y="725997"/>
                          <a:pt x="472952" y="728054"/>
                          <a:pt x="470209" y="72976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85" name="Google Shape;2985;p11"/>
                  <p:cNvSpPr/>
                  <p:nvPr/>
                </p:nvSpPr>
                <p:spPr>
                  <a:xfrm>
                    <a:off x="4694620" y="4898318"/>
                    <a:ext cx="198629" cy="667977"/>
                  </a:xfrm>
                  <a:custGeom>
                    <a:rect b="b" l="l" r="r" t="t"/>
                    <a:pathLst>
                      <a:path extrusionOk="0" h="667977" w="198629">
                        <a:moveTo>
                          <a:pt x="198486" y="667977"/>
                        </a:moveTo>
                        <a:cubicBezTo>
                          <a:pt x="195400" y="661119"/>
                          <a:pt x="191971" y="654604"/>
                          <a:pt x="188199" y="648089"/>
                        </a:cubicBezTo>
                        <a:cubicBezTo>
                          <a:pt x="188199" y="648089"/>
                          <a:pt x="188199" y="648089"/>
                          <a:pt x="188199" y="648089"/>
                        </a:cubicBezTo>
                        <a:cubicBezTo>
                          <a:pt x="185799" y="569222"/>
                          <a:pt x="160081" y="489669"/>
                          <a:pt x="122705" y="421089"/>
                        </a:cubicBezTo>
                        <a:cubicBezTo>
                          <a:pt x="61669" y="308961"/>
                          <a:pt x="-39829" y="167686"/>
                          <a:pt x="16406" y="37727"/>
                        </a:cubicBezTo>
                        <a:cubicBezTo>
                          <a:pt x="17435" y="34984"/>
                          <a:pt x="18806" y="32241"/>
                          <a:pt x="20178" y="29840"/>
                        </a:cubicBezTo>
                        <a:cubicBezTo>
                          <a:pt x="24636" y="20582"/>
                          <a:pt x="30122" y="10981"/>
                          <a:pt x="36294" y="2065"/>
                        </a:cubicBezTo>
                        <a:cubicBezTo>
                          <a:pt x="38352" y="-1021"/>
                          <a:pt x="42124" y="-335"/>
                          <a:pt x="43838" y="2065"/>
                        </a:cubicBezTo>
                        <a:cubicBezTo>
                          <a:pt x="45210" y="3780"/>
                          <a:pt x="45553" y="6180"/>
                          <a:pt x="44181" y="8238"/>
                        </a:cubicBezTo>
                        <a:cubicBezTo>
                          <a:pt x="42124" y="10981"/>
                          <a:pt x="40409" y="14067"/>
                          <a:pt x="38695" y="16810"/>
                        </a:cubicBezTo>
                        <a:cubicBezTo>
                          <a:pt x="36980" y="19553"/>
                          <a:pt x="35609" y="21954"/>
                          <a:pt x="34237" y="24697"/>
                        </a:cubicBezTo>
                        <a:cubicBezTo>
                          <a:pt x="31151" y="30183"/>
                          <a:pt x="28408" y="36013"/>
                          <a:pt x="26007" y="41842"/>
                        </a:cubicBezTo>
                        <a:cubicBezTo>
                          <a:pt x="21550" y="52472"/>
                          <a:pt x="18464" y="63787"/>
                          <a:pt x="16063" y="74760"/>
                        </a:cubicBezTo>
                        <a:cubicBezTo>
                          <a:pt x="4748" y="128596"/>
                          <a:pt x="15035" y="187231"/>
                          <a:pt x="35609" y="238666"/>
                        </a:cubicBezTo>
                        <a:cubicBezTo>
                          <a:pt x="69213" y="323020"/>
                          <a:pt x="127163" y="394686"/>
                          <a:pt x="161453" y="478354"/>
                        </a:cubicBezTo>
                        <a:cubicBezTo>
                          <a:pt x="186485" y="537332"/>
                          <a:pt x="200201" y="603169"/>
                          <a:pt x="198486" y="667977"/>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86" name="Google Shape;2986;p11"/>
                  <p:cNvSpPr/>
                  <p:nvPr/>
                </p:nvSpPr>
                <p:spPr>
                  <a:xfrm>
                    <a:off x="4671973" y="4946675"/>
                    <a:ext cx="52204" cy="492404"/>
                  </a:xfrm>
                  <a:custGeom>
                    <a:rect b="b" l="l" r="r" t="t"/>
                    <a:pathLst>
                      <a:path extrusionOk="0" h="492404" w="52204">
                        <a:moveTo>
                          <a:pt x="18479" y="492404"/>
                        </a:moveTo>
                        <a:cubicBezTo>
                          <a:pt x="16079" y="490347"/>
                          <a:pt x="14022" y="488290"/>
                          <a:pt x="11621" y="486232"/>
                        </a:cubicBezTo>
                        <a:cubicBezTo>
                          <a:pt x="18479" y="472516"/>
                          <a:pt x="24309" y="458458"/>
                          <a:pt x="29109" y="444056"/>
                        </a:cubicBezTo>
                        <a:cubicBezTo>
                          <a:pt x="48998" y="383362"/>
                          <a:pt x="43168" y="321298"/>
                          <a:pt x="30138" y="259918"/>
                        </a:cubicBezTo>
                        <a:cubicBezTo>
                          <a:pt x="13336" y="181051"/>
                          <a:pt x="-12382" y="95669"/>
                          <a:pt x="6821" y="16459"/>
                        </a:cubicBezTo>
                        <a:cubicBezTo>
                          <a:pt x="11621" y="10630"/>
                          <a:pt x="16422" y="5144"/>
                          <a:pt x="21908" y="0"/>
                        </a:cubicBezTo>
                        <a:cubicBezTo>
                          <a:pt x="-13753" y="99441"/>
                          <a:pt x="36310" y="210198"/>
                          <a:pt x="49340" y="310325"/>
                        </a:cubicBezTo>
                        <a:cubicBezTo>
                          <a:pt x="58256" y="376162"/>
                          <a:pt x="45911" y="437198"/>
                          <a:pt x="18479" y="49240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87" name="Google Shape;2987;p11"/>
                  <p:cNvSpPr/>
                  <p:nvPr/>
                </p:nvSpPr>
                <p:spPr>
                  <a:xfrm>
                    <a:off x="4710206" y="4927343"/>
                    <a:ext cx="295269" cy="741479"/>
                  </a:xfrm>
                  <a:custGeom>
                    <a:rect b="b" l="l" r="r" t="t"/>
                    <a:pathLst>
                      <a:path extrusionOk="0" h="741479" w="295269">
                        <a:moveTo>
                          <a:pt x="287485" y="741480"/>
                        </a:moveTo>
                        <a:cubicBezTo>
                          <a:pt x="285428" y="738051"/>
                          <a:pt x="283028" y="734622"/>
                          <a:pt x="279599" y="731879"/>
                        </a:cubicBezTo>
                        <a:cubicBezTo>
                          <a:pt x="284399" y="707190"/>
                          <a:pt x="286457" y="681815"/>
                          <a:pt x="286114" y="656441"/>
                        </a:cubicBezTo>
                        <a:cubicBezTo>
                          <a:pt x="284742" y="571058"/>
                          <a:pt x="251481" y="494592"/>
                          <a:pt x="204504" y="424297"/>
                        </a:cubicBezTo>
                        <a:cubicBezTo>
                          <a:pt x="125637" y="306683"/>
                          <a:pt x="8708" y="192840"/>
                          <a:pt x="478" y="45393"/>
                        </a:cubicBezTo>
                        <a:cubicBezTo>
                          <a:pt x="-208" y="33391"/>
                          <a:pt x="-208" y="21047"/>
                          <a:pt x="821" y="8360"/>
                        </a:cubicBezTo>
                        <a:cubicBezTo>
                          <a:pt x="821" y="6988"/>
                          <a:pt x="1164" y="5616"/>
                          <a:pt x="1164" y="4245"/>
                        </a:cubicBezTo>
                        <a:cubicBezTo>
                          <a:pt x="1164" y="3559"/>
                          <a:pt x="1164" y="3216"/>
                          <a:pt x="1507" y="2530"/>
                        </a:cubicBezTo>
                        <a:cubicBezTo>
                          <a:pt x="2192" y="1159"/>
                          <a:pt x="3221" y="473"/>
                          <a:pt x="4593" y="130"/>
                        </a:cubicBezTo>
                        <a:cubicBezTo>
                          <a:pt x="4593" y="130"/>
                          <a:pt x="4593" y="130"/>
                          <a:pt x="4593" y="130"/>
                        </a:cubicBezTo>
                        <a:cubicBezTo>
                          <a:pt x="7679" y="-556"/>
                          <a:pt x="11451" y="1502"/>
                          <a:pt x="11108" y="5616"/>
                        </a:cubicBezTo>
                        <a:cubicBezTo>
                          <a:pt x="11108" y="7674"/>
                          <a:pt x="10765" y="10074"/>
                          <a:pt x="10765" y="12131"/>
                        </a:cubicBezTo>
                        <a:cubicBezTo>
                          <a:pt x="10422" y="16932"/>
                          <a:pt x="10422" y="21390"/>
                          <a:pt x="10422" y="26190"/>
                        </a:cubicBezTo>
                        <a:cubicBezTo>
                          <a:pt x="10422" y="26190"/>
                          <a:pt x="10422" y="26190"/>
                          <a:pt x="10422" y="26190"/>
                        </a:cubicBezTo>
                        <a:cubicBezTo>
                          <a:pt x="9393" y="101628"/>
                          <a:pt x="37854" y="167465"/>
                          <a:pt x="76945" y="229530"/>
                        </a:cubicBezTo>
                        <a:cubicBezTo>
                          <a:pt x="129751" y="313541"/>
                          <a:pt x="201760" y="390350"/>
                          <a:pt x="247023" y="474018"/>
                        </a:cubicBezTo>
                        <a:cubicBezTo>
                          <a:pt x="291943" y="557685"/>
                          <a:pt x="305659" y="652326"/>
                          <a:pt x="287485" y="74148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988" name="Google Shape;2988;p11"/>
                <p:cNvGrpSpPr/>
                <p:nvPr/>
              </p:nvGrpSpPr>
              <p:grpSpPr>
                <a:xfrm>
                  <a:off x="4622339" y="4578357"/>
                  <a:ext cx="901702" cy="548005"/>
                  <a:chOff x="4622339" y="4578357"/>
                  <a:chExt cx="901702" cy="548005"/>
                </a:xfrm>
              </p:grpSpPr>
              <p:sp>
                <p:nvSpPr>
                  <p:cNvPr id="2989" name="Google Shape;2989;p11"/>
                  <p:cNvSpPr/>
                  <p:nvPr/>
                </p:nvSpPr>
                <p:spPr>
                  <a:xfrm>
                    <a:off x="4622339" y="4578357"/>
                    <a:ext cx="901702" cy="548005"/>
                  </a:xfrm>
                  <a:custGeom>
                    <a:rect b="b" l="l" r="r" t="t"/>
                    <a:pathLst>
                      <a:path extrusionOk="0" h="548005" w="901702">
                        <a:moveTo>
                          <a:pt x="704536" y="527080"/>
                        </a:moveTo>
                        <a:cubicBezTo>
                          <a:pt x="686705" y="531881"/>
                          <a:pt x="667845" y="535310"/>
                          <a:pt x="648643" y="538396"/>
                        </a:cubicBezTo>
                        <a:cubicBezTo>
                          <a:pt x="535486" y="555541"/>
                          <a:pt x="405869" y="545940"/>
                          <a:pt x="343119" y="538739"/>
                        </a:cubicBezTo>
                        <a:cubicBezTo>
                          <a:pt x="274539" y="530852"/>
                          <a:pt x="234419" y="519193"/>
                          <a:pt x="199787" y="496219"/>
                        </a:cubicBezTo>
                        <a:cubicBezTo>
                          <a:pt x="192586" y="491419"/>
                          <a:pt x="185385" y="486275"/>
                          <a:pt x="178527" y="480446"/>
                        </a:cubicBezTo>
                        <a:cubicBezTo>
                          <a:pt x="167554" y="471187"/>
                          <a:pt x="156581" y="460900"/>
                          <a:pt x="144923" y="448556"/>
                        </a:cubicBezTo>
                        <a:cubicBezTo>
                          <a:pt x="140808" y="444441"/>
                          <a:pt x="136693" y="439984"/>
                          <a:pt x="132578" y="435526"/>
                        </a:cubicBezTo>
                        <a:cubicBezTo>
                          <a:pt x="122634" y="424896"/>
                          <a:pt x="112347" y="413237"/>
                          <a:pt x="100688" y="400550"/>
                        </a:cubicBezTo>
                        <a:cubicBezTo>
                          <a:pt x="94859" y="394378"/>
                          <a:pt x="86287" y="386834"/>
                          <a:pt x="76685" y="378947"/>
                        </a:cubicBezTo>
                        <a:cubicBezTo>
                          <a:pt x="71885" y="375175"/>
                          <a:pt x="67084" y="371061"/>
                          <a:pt x="61941" y="366946"/>
                        </a:cubicBezTo>
                        <a:cubicBezTo>
                          <a:pt x="46853" y="354601"/>
                          <a:pt x="31080" y="340885"/>
                          <a:pt x="19078" y="326827"/>
                        </a:cubicBezTo>
                        <a:cubicBezTo>
                          <a:pt x="16335" y="323398"/>
                          <a:pt x="13592" y="320311"/>
                          <a:pt x="11534" y="316882"/>
                        </a:cubicBezTo>
                        <a:cubicBezTo>
                          <a:pt x="9134" y="313453"/>
                          <a:pt x="7077" y="310367"/>
                          <a:pt x="5705" y="306938"/>
                        </a:cubicBezTo>
                        <a:cubicBezTo>
                          <a:pt x="3991" y="303852"/>
                          <a:pt x="2619" y="300766"/>
                          <a:pt x="1933" y="297337"/>
                        </a:cubicBezTo>
                        <a:cubicBezTo>
                          <a:pt x="-124" y="291165"/>
                          <a:pt x="-467" y="285336"/>
                          <a:pt x="562" y="279506"/>
                        </a:cubicBezTo>
                        <a:cubicBezTo>
                          <a:pt x="905" y="278478"/>
                          <a:pt x="905" y="277449"/>
                          <a:pt x="1590" y="276420"/>
                        </a:cubicBezTo>
                        <a:cubicBezTo>
                          <a:pt x="2962" y="272305"/>
                          <a:pt x="5362" y="267848"/>
                          <a:pt x="8448" y="263390"/>
                        </a:cubicBezTo>
                        <a:cubicBezTo>
                          <a:pt x="23879" y="242130"/>
                          <a:pt x="56797" y="219842"/>
                          <a:pt x="74971" y="202354"/>
                        </a:cubicBezTo>
                        <a:cubicBezTo>
                          <a:pt x="77714" y="199611"/>
                          <a:pt x="80114" y="197210"/>
                          <a:pt x="82172" y="194810"/>
                        </a:cubicBezTo>
                        <a:cubicBezTo>
                          <a:pt x="85258" y="190695"/>
                          <a:pt x="88687" y="186923"/>
                          <a:pt x="92116" y="183151"/>
                        </a:cubicBezTo>
                        <a:cubicBezTo>
                          <a:pt x="119891" y="150919"/>
                          <a:pt x="150409" y="123487"/>
                          <a:pt x="183670" y="100170"/>
                        </a:cubicBezTo>
                        <a:lnTo>
                          <a:pt x="183670" y="100170"/>
                        </a:lnTo>
                        <a:cubicBezTo>
                          <a:pt x="183670" y="100170"/>
                          <a:pt x="183670" y="100170"/>
                          <a:pt x="183670" y="100170"/>
                        </a:cubicBezTo>
                        <a:cubicBezTo>
                          <a:pt x="193271" y="93312"/>
                          <a:pt x="203216" y="86797"/>
                          <a:pt x="213160" y="80967"/>
                        </a:cubicBezTo>
                        <a:cubicBezTo>
                          <a:pt x="215560" y="79596"/>
                          <a:pt x="217617" y="78224"/>
                          <a:pt x="220018" y="76852"/>
                        </a:cubicBezTo>
                        <a:lnTo>
                          <a:pt x="220018" y="76852"/>
                        </a:lnTo>
                        <a:cubicBezTo>
                          <a:pt x="281397" y="41191"/>
                          <a:pt x="350663" y="18217"/>
                          <a:pt x="426786" y="6901"/>
                        </a:cubicBezTo>
                        <a:cubicBezTo>
                          <a:pt x="516969" y="-6815"/>
                          <a:pt x="612295" y="729"/>
                          <a:pt x="702135" y="22331"/>
                        </a:cubicBezTo>
                        <a:lnTo>
                          <a:pt x="702135" y="22331"/>
                        </a:lnTo>
                        <a:cubicBezTo>
                          <a:pt x="723738" y="27475"/>
                          <a:pt x="744655" y="33304"/>
                          <a:pt x="765572" y="40162"/>
                        </a:cubicBezTo>
                        <a:cubicBezTo>
                          <a:pt x="772430" y="42562"/>
                          <a:pt x="779630" y="44963"/>
                          <a:pt x="786488" y="47363"/>
                        </a:cubicBezTo>
                        <a:cubicBezTo>
                          <a:pt x="818378" y="58679"/>
                          <a:pt x="849582" y="79939"/>
                          <a:pt x="871871" y="106685"/>
                        </a:cubicBezTo>
                        <a:cubicBezTo>
                          <a:pt x="874957" y="110457"/>
                          <a:pt x="877700" y="114229"/>
                          <a:pt x="880443" y="118000"/>
                        </a:cubicBezTo>
                        <a:cubicBezTo>
                          <a:pt x="893473" y="136860"/>
                          <a:pt x="901360" y="158120"/>
                          <a:pt x="901703" y="180065"/>
                        </a:cubicBezTo>
                        <a:cubicBezTo>
                          <a:pt x="901703" y="183494"/>
                          <a:pt x="901703" y="186923"/>
                          <a:pt x="901360" y="190352"/>
                        </a:cubicBezTo>
                        <a:cubicBezTo>
                          <a:pt x="900331" y="201325"/>
                          <a:pt x="897245" y="212641"/>
                          <a:pt x="892102" y="223957"/>
                        </a:cubicBezTo>
                        <a:cubicBezTo>
                          <a:pt x="883872" y="241444"/>
                          <a:pt x="871871" y="251046"/>
                          <a:pt x="860555" y="260304"/>
                        </a:cubicBezTo>
                        <a:cubicBezTo>
                          <a:pt x="857469" y="263047"/>
                          <a:pt x="854383" y="265447"/>
                          <a:pt x="851297" y="268534"/>
                        </a:cubicBezTo>
                        <a:cubicBezTo>
                          <a:pt x="841352" y="278135"/>
                          <a:pt x="833466" y="289793"/>
                          <a:pt x="831065" y="310710"/>
                        </a:cubicBezTo>
                        <a:cubicBezTo>
                          <a:pt x="830037" y="318597"/>
                          <a:pt x="831409" y="326484"/>
                          <a:pt x="833809" y="334370"/>
                        </a:cubicBezTo>
                        <a:cubicBezTo>
                          <a:pt x="834838" y="338142"/>
                          <a:pt x="836209" y="341914"/>
                          <a:pt x="837923" y="345343"/>
                        </a:cubicBezTo>
                        <a:cubicBezTo>
                          <a:pt x="840324" y="351515"/>
                          <a:pt x="843410" y="358030"/>
                          <a:pt x="845810" y="364203"/>
                        </a:cubicBezTo>
                        <a:cubicBezTo>
                          <a:pt x="847182" y="367632"/>
                          <a:pt x="848554" y="370718"/>
                          <a:pt x="849582" y="374147"/>
                        </a:cubicBezTo>
                        <a:cubicBezTo>
                          <a:pt x="852325" y="383062"/>
                          <a:pt x="854040" y="391635"/>
                          <a:pt x="853011" y="400893"/>
                        </a:cubicBezTo>
                        <a:cubicBezTo>
                          <a:pt x="850954" y="418038"/>
                          <a:pt x="845467" y="433126"/>
                          <a:pt x="837238" y="446842"/>
                        </a:cubicBezTo>
                        <a:cubicBezTo>
                          <a:pt x="834838" y="450613"/>
                          <a:pt x="832437" y="454385"/>
                          <a:pt x="829351" y="458157"/>
                        </a:cubicBezTo>
                        <a:cubicBezTo>
                          <a:pt x="802605" y="491419"/>
                          <a:pt x="757342" y="513364"/>
                          <a:pt x="704536" y="52708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90" name="Google Shape;2990;p11"/>
                  <p:cNvSpPr/>
                  <p:nvPr/>
                </p:nvSpPr>
                <p:spPr>
                  <a:xfrm>
                    <a:off x="4696625" y="4669930"/>
                    <a:ext cx="805471" cy="110781"/>
                  </a:xfrm>
                  <a:custGeom>
                    <a:rect b="b" l="l" r="r" t="t"/>
                    <a:pathLst>
                      <a:path extrusionOk="0" h="110781" w="805471">
                        <a:moveTo>
                          <a:pt x="805472" y="26085"/>
                        </a:moveTo>
                        <a:cubicBezTo>
                          <a:pt x="686829" y="4483"/>
                          <a:pt x="562356" y="8598"/>
                          <a:pt x="443027" y="14084"/>
                        </a:cubicBezTo>
                        <a:cubicBezTo>
                          <a:pt x="339471" y="18885"/>
                          <a:pt x="234887" y="28486"/>
                          <a:pt x="134760" y="57975"/>
                        </a:cubicBezTo>
                        <a:cubicBezTo>
                          <a:pt x="88125" y="71691"/>
                          <a:pt x="43548" y="89865"/>
                          <a:pt x="0" y="110782"/>
                        </a:cubicBezTo>
                        <a:cubicBezTo>
                          <a:pt x="2743" y="108039"/>
                          <a:pt x="5144" y="105638"/>
                          <a:pt x="7201" y="103238"/>
                        </a:cubicBezTo>
                        <a:cubicBezTo>
                          <a:pt x="10287" y="99123"/>
                          <a:pt x="13716" y="95351"/>
                          <a:pt x="17145" y="91579"/>
                        </a:cubicBezTo>
                        <a:cubicBezTo>
                          <a:pt x="46977" y="78206"/>
                          <a:pt x="77495" y="65862"/>
                          <a:pt x="108699" y="55575"/>
                        </a:cubicBezTo>
                        <a:cubicBezTo>
                          <a:pt x="259918" y="5854"/>
                          <a:pt x="424167" y="1054"/>
                          <a:pt x="581901" y="25"/>
                        </a:cubicBezTo>
                        <a:cubicBezTo>
                          <a:pt x="653567" y="-318"/>
                          <a:pt x="726262" y="2768"/>
                          <a:pt x="796900" y="14427"/>
                        </a:cubicBezTo>
                        <a:cubicBezTo>
                          <a:pt x="799986" y="18542"/>
                          <a:pt x="802729" y="22314"/>
                          <a:pt x="805472" y="26085"/>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91" name="Google Shape;2991;p11"/>
                  <p:cNvSpPr/>
                  <p:nvPr/>
                </p:nvSpPr>
                <p:spPr>
                  <a:xfrm>
                    <a:off x="4804981" y="4595637"/>
                    <a:ext cx="582244" cy="82890"/>
                  </a:xfrm>
                  <a:custGeom>
                    <a:rect b="b" l="l" r="r" t="t"/>
                    <a:pathLst>
                      <a:path extrusionOk="0" h="82890" w="582244">
                        <a:moveTo>
                          <a:pt x="582244" y="22883"/>
                        </a:moveTo>
                        <a:cubicBezTo>
                          <a:pt x="386448" y="-6264"/>
                          <a:pt x="185166" y="14996"/>
                          <a:pt x="0" y="82890"/>
                        </a:cubicBezTo>
                        <a:cubicBezTo>
                          <a:pt x="9601" y="76032"/>
                          <a:pt x="19545" y="69517"/>
                          <a:pt x="29489" y="63688"/>
                        </a:cubicBezTo>
                        <a:cubicBezTo>
                          <a:pt x="31890" y="62316"/>
                          <a:pt x="33947" y="60945"/>
                          <a:pt x="36347" y="59573"/>
                        </a:cubicBezTo>
                        <a:lnTo>
                          <a:pt x="36347" y="59573"/>
                        </a:lnTo>
                        <a:cubicBezTo>
                          <a:pt x="190995" y="8824"/>
                          <a:pt x="355930" y="-10035"/>
                          <a:pt x="518465" y="5052"/>
                        </a:cubicBezTo>
                        <a:lnTo>
                          <a:pt x="518465" y="5052"/>
                        </a:lnTo>
                        <a:cubicBezTo>
                          <a:pt x="540410" y="10195"/>
                          <a:pt x="561670" y="16025"/>
                          <a:pt x="582244" y="22883"/>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92" name="Google Shape;2992;p11"/>
                  <p:cNvSpPr/>
                  <p:nvPr/>
                </p:nvSpPr>
                <p:spPr>
                  <a:xfrm>
                    <a:off x="4623244" y="4731821"/>
                    <a:ext cx="900112" cy="122956"/>
                  </a:xfrm>
                  <a:custGeom>
                    <a:rect b="b" l="l" r="r" t="t"/>
                    <a:pathLst>
                      <a:path extrusionOk="0" h="122956" w="900112">
                        <a:moveTo>
                          <a:pt x="899770" y="36546"/>
                        </a:moveTo>
                        <a:cubicBezTo>
                          <a:pt x="786270" y="7057"/>
                          <a:pt x="664883" y="6028"/>
                          <a:pt x="548297" y="16658"/>
                        </a:cubicBezTo>
                        <a:cubicBezTo>
                          <a:pt x="364160" y="33460"/>
                          <a:pt x="175908" y="62949"/>
                          <a:pt x="0" y="122957"/>
                        </a:cubicBezTo>
                        <a:cubicBezTo>
                          <a:pt x="1372" y="118842"/>
                          <a:pt x="3772" y="114384"/>
                          <a:pt x="6858" y="109927"/>
                        </a:cubicBezTo>
                        <a:cubicBezTo>
                          <a:pt x="76467" y="86952"/>
                          <a:pt x="147790" y="69121"/>
                          <a:pt x="219799" y="54720"/>
                        </a:cubicBezTo>
                        <a:cubicBezTo>
                          <a:pt x="376161" y="23516"/>
                          <a:pt x="539382" y="-2545"/>
                          <a:pt x="699173" y="199"/>
                        </a:cubicBezTo>
                        <a:cubicBezTo>
                          <a:pt x="766724" y="1227"/>
                          <a:pt x="834619" y="9114"/>
                          <a:pt x="900113" y="26259"/>
                        </a:cubicBezTo>
                        <a:cubicBezTo>
                          <a:pt x="900113" y="29688"/>
                          <a:pt x="900113" y="33117"/>
                          <a:pt x="899770" y="36546"/>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93" name="Google Shape;2993;p11"/>
                  <p:cNvSpPr/>
                  <p:nvPr/>
                </p:nvSpPr>
                <p:spPr>
                  <a:xfrm>
                    <a:off x="4623587" y="4801902"/>
                    <a:ext cx="858964" cy="83393"/>
                  </a:xfrm>
                  <a:custGeom>
                    <a:rect b="b" l="l" r="r" t="t"/>
                    <a:pathLst>
                      <a:path extrusionOk="0" h="83393" w="858964">
                        <a:moveTo>
                          <a:pt x="849706" y="44304"/>
                        </a:moveTo>
                        <a:cubicBezTo>
                          <a:pt x="574701" y="-26677"/>
                          <a:pt x="280149" y="26130"/>
                          <a:pt x="3772" y="83394"/>
                        </a:cubicBezTo>
                        <a:cubicBezTo>
                          <a:pt x="2058" y="80308"/>
                          <a:pt x="686" y="77222"/>
                          <a:pt x="0" y="73793"/>
                        </a:cubicBezTo>
                        <a:cubicBezTo>
                          <a:pt x="280835" y="15843"/>
                          <a:pt x="580187" y="-37992"/>
                          <a:pt x="858965" y="36074"/>
                        </a:cubicBezTo>
                        <a:cubicBezTo>
                          <a:pt x="855536" y="38817"/>
                          <a:pt x="852450" y="41560"/>
                          <a:pt x="849706" y="4430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94" name="Google Shape;2994;p11"/>
                  <p:cNvSpPr/>
                  <p:nvPr/>
                </p:nvSpPr>
                <p:spPr>
                  <a:xfrm>
                    <a:off x="4633531" y="4878830"/>
                    <a:ext cx="826389" cy="44527"/>
                  </a:xfrm>
                  <a:custGeom>
                    <a:rect b="b" l="l" r="r" t="t"/>
                    <a:pathLst>
                      <a:path extrusionOk="0" h="44527" w="826389">
                        <a:moveTo>
                          <a:pt x="826389" y="44528"/>
                        </a:moveTo>
                        <a:cubicBezTo>
                          <a:pt x="558927" y="-15823"/>
                          <a:pt x="280149" y="20182"/>
                          <a:pt x="7544" y="26354"/>
                        </a:cubicBezTo>
                        <a:cubicBezTo>
                          <a:pt x="4801" y="22925"/>
                          <a:pt x="2057" y="19839"/>
                          <a:pt x="0" y="16410"/>
                        </a:cubicBezTo>
                        <a:cubicBezTo>
                          <a:pt x="273977" y="10581"/>
                          <a:pt x="553784" y="-25767"/>
                          <a:pt x="822617" y="33212"/>
                        </a:cubicBezTo>
                        <a:cubicBezTo>
                          <a:pt x="823646" y="36984"/>
                          <a:pt x="825017" y="40756"/>
                          <a:pt x="826389" y="44528"/>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95" name="Google Shape;2995;p11"/>
                  <p:cNvSpPr/>
                  <p:nvPr/>
                </p:nvSpPr>
                <p:spPr>
                  <a:xfrm>
                    <a:off x="4683594" y="4942217"/>
                    <a:ext cx="787984" cy="28084"/>
                  </a:xfrm>
                  <a:custGeom>
                    <a:rect b="b" l="l" r="r" t="t"/>
                    <a:pathLst>
                      <a:path extrusionOk="0" h="28084" w="787984">
                        <a:moveTo>
                          <a:pt x="787984" y="9944"/>
                        </a:moveTo>
                        <a:cubicBezTo>
                          <a:pt x="653568" y="12687"/>
                          <a:pt x="519151" y="21602"/>
                          <a:pt x="384391" y="25718"/>
                        </a:cubicBezTo>
                        <a:cubicBezTo>
                          <a:pt x="261976" y="29489"/>
                          <a:pt x="137160" y="30518"/>
                          <a:pt x="14745" y="15087"/>
                        </a:cubicBezTo>
                        <a:cubicBezTo>
                          <a:pt x="9944" y="11315"/>
                          <a:pt x="5144" y="7201"/>
                          <a:pt x="0" y="3086"/>
                        </a:cubicBezTo>
                        <a:cubicBezTo>
                          <a:pt x="129616" y="21260"/>
                          <a:pt x="262662" y="19888"/>
                          <a:pt x="392621" y="15431"/>
                        </a:cubicBezTo>
                        <a:cubicBezTo>
                          <a:pt x="523266" y="11315"/>
                          <a:pt x="653568" y="2400"/>
                          <a:pt x="784212" y="0"/>
                        </a:cubicBezTo>
                        <a:cubicBezTo>
                          <a:pt x="785584" y="3429"/>
                          <a:pt x="786956" y="6515"/>
                          <a:pt x="787984" y="994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96" name="Google Shape;2996;p11"/>
                  <p:cNvSpPr/>
                  <p:nvPr/>
                </p:nvSpPr>
                <p:spPr>
                  <a:xfrm>
                    <a:off x="4754575" y="5013883"/>
                    <a:ext cx="704659" cy="46934"/>
                  </a:xfrm>
                  <a:custGeom>
                    <a:rect b="b" l="l" r="r" t="t"/>
                    <a:pathLst>
                      <a:path extrusionOk="0" h="46934" w="704659">
                        <a:moveTo>
                          <a:pt x="696773" y="21946"/>
                        </a:moveTo>
                        <a:cubicBezTo>
                          <a:pt x="468744" y="52121"/>
                          <a:pt x="236258" y="61379"/>
                          <a:pt x="12345" y="13030"/>
                        </a:cubicBezTo>
                        <a:cubicBezTo>
                          <a:pt x="8230" y="8916"/>
                          <a:pt x="4115" y="4458"/>
                          <a:pt x="0" y="0"/>
                        </a:cubicBezTo>
                        <a:cubicBezTo>
                          <a:pt x="230086" y="52464"/>
                          <a:pt x="470116" y="42177"/>
                          <a:pt x="704660" y="10630"/>
                        </a:cubicBezTo>
                        <a:cubicBezTo>
                          <a:pt x="702259" y="14745"/>
                          <a:pt x="699516" y="18517"/>
                          <a:pt x="696773" y="21946"/>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97" name="Google Shape;2997;p11"/>
                  <p:cNvSpPr/>
                  <p:nvPr/>
                </p:nvSpPr>
                <p:spPr>
                  <a:xfrm>
                    <a:off x="4800866" y="5059146"/>
                    <a:ext cx="526008" cy="57892"/>
                  </a:xfrm>
                  <a:custGeom>
                    <a:rect b="b" l="l" r="r" t="t"/>
                    <a:pathLst>
                      <a:path extrusionOk="0" h="57892" w="526008">
                        <a:moveTo>
                          <a:pt x="526009" y="46292"/>
                        </a:moveTo>
                        <a:cubicBezTo>
                          <a:pt x="508178" y="51092"/>
                          <a:pt x="489318" y="54521"/>
                          <a:pt x="470116" y="57607"/>
                        </a:cubicBezTo>
                        <a:cubicBezTo>
                          <a:pt x="318554" y="59665"/>
                          <a:pt x="166992" y="51092"/>
                          <a:pt x="21260" y="15773"/>
                        </a:cubicBezTo>
                        <a:cubicBezTo>
                          <a:pt x="14059" y="10973"/>
                          <a:pt x="6858" y="5829"/>
                          <a:pt x="0" y="0"/>
                        </a:cubicBezTo>
                        <a:cubicBezTo>
                          <a:pt x="170079" y="44920"/>
                          <a:pt x="348387" y="51435"/>
                          <a:pt x="526009" y="4629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998" name="Google Shape;2998;p11"/>
                <p:cNvGrpSpPr/>
                <p:nvPr/>
              </p:nvGrpSpPr>
              <p:grpSpPr>
                <a:xfrm>
                  <a:off x="4451577" y="3990670"/>
                  <a:ext cx="607693" cy="875668"/>
                  <a:chOff x="4451577" y="3990670"/>
                  <a:chExt cx="607693" cy="875668"/>
                </a:xfrm>
              </p:grpSpPr>
              <p:sp>
                <p:nvSpPr>
                  <p:cNvPr id="2999" name="Google Shape;2999;p11"/>
                  <p:cNvSpPr/>
                  <p:nvPr/>
                </p:nvSpPr>
                <p:spPr>
                  <a:xfrm>
                    <a:off x="4451577" y="3991042"/>
                    <a:ext cx="607693" cy="875296"/>
                  </a:xfrm>
                  <a:custGeom>
                    <a:rect b="b" l="l" r="r" t="t"/>
                    <a:pathLst>
                      <a:path extrusionOk="0" h="875296" w="607693">
                        <a:moveTo>
                          <a:pt x="235446" y="872309"/>
                        </a:moveTo>
                        <a:cubicBezTo>
                          <a:pt x="226874" y="875738"/>
                          <a:pt x="219673" y="876081"/>
                          <a:pt x="213501" y="874023"/>
                        </a:cubicBezTo>
                        <a:cubicBezTo>
                          <a:pt x="210414" y="872994"/>
                          <a:pt x="207328" y="871280"/>
                          <a:pt x="204585" y="869223"/>
                        </a:cubicBezTo>
                        <a:cubicBezTo>
                          <a:pt x="202871" y="867851"/>
                          <a:pt x="201499" y="866479"/>
                          <a:pt x="200127" y="865108"/>
                        </a:cubicBezTo>
                        <a:cubicBezTo>
                          <a:pt x="197041" y="861679"/>
                          <a:pt x="193955" y="857564"/>
                          <a:pt x="191555" y="853106"/>
                        </a:cubicBezTo>
                        <a:cubicBezTo>
                          <a:pt x="188812" y="848306"/>
                          <a:pt x="186754" y="842819"/>
                          <a:pt x="184697" y="837333"/>
                        </a:cubicBezTo>
                        <a:cubicBezTo>
                          <a:pt x="180239" y="824988"/>
                          <a:pt x="177496" y="812301"/>
                          <a:pt x="175439" y="802700"/>
                        </a:cubicBezTo>
                        <a:cubicBezTo>
                          <a:pt x="175439" y="802357"/>
                          <a:pt x="175096" y="801671"/>
                          <a:pt x="175096" y="801328"/>
                        </a:cubicBezTo>
                        <a:cubicBezTo>
                          <a:pt x="169609" y="775954"/>
                          <a:pt x="160694" y="753665"/>
                          <a:pt x="149721" y="732405"/>
                        </a:cubicBezTo>
                        <a:cubicBezTo>
                          <a:pt x="146292" y="725547"/>
                          <a:pt x="142863" y="719032"/>
                          <a:pt x="138748" y="712517"/>
                        </a:cubicBezTo>
                        <a:cubicBezTo>
                          <a:pt x="130862" y="698458"/>
                          <a:pt x="121946" y="685085"/>
                          <a:pt x="113031" y="671712"/>
                        </a:cubicBezTo>
                        <a:cubicBezTo>
                          <a:pt x="108230" y="664511"/>
                          <a:pt x="103430" y="657310"/>
                          <a:pt x="98286" y="650109"/>
                        </a:cubicBezTo>
                        <a:cubicBezTo>
                          <a:pt x="87313" y="633993"/>
                          <a:pt x="76683" y="617534"/>
                          <a:pt x="66739" y="600046"/>
                        </a:cubicBezTo>
                        <a:cubicBezTo>
                          <a:pt x="62967" y="593874"/>
                          <a:pt x="59881" y="587359"/>
                          <a:pt x="56795" y="581187"/>
                        </a:cubicBezTo>
                        <a:lnTo>
                          <a:pt x="56795" y="581187"/>
                        </a:lnTo>
                        <a:cubicBezTo>
                          <a:pt x="50280" y="567813"/>
                          <a:pt x="44794" y="554440"/>
                          <a:pt x="39993" y="540724"/>
                        </a:cubicBezTo>
                        <a:cubicBezTo>
                          <a:pt x="39993" y="540724"/>
                          <a:pt x="39993" y="540724"/>
                          <a:pt x="39993" y="540724"/>
                        </a:cubicBezTo>
                        <a:cubicBezTo>
                          <a:pt x="25248" y="497176"/>
                          <a:pt x="19076" y="452599"/>
                          <a:pt x="10504" y="401850"/>
                        </a:cubicBezTo>
                        <a:cubicBezTo>
                          <a:pt x="3989" y="362759"/>
                          <a:pt x="-2869" y="322983"/>
                          <a:pt x="1245" y="283549"/>
                        </a:cubicBezTo>
                        <a:cubicBezTo>
                          <a:pt x="8789" y="204682"/>
                          <a:pt x="60910" y="99069"/>
                          <a:pt x="126747" y="41119"/>
                        </a:cubicBezTo>
                        <a:cubicBezTo>
                          <a:pt x="126747" y="41119"/>
                          <a:pt x="126747" y="41119"/>
                          <a:pt x="126747" y="41119"/>
                        </a:cubicBezTo>
                        <a:cubicBezTo>
                          <a:pt x="134976" y="33918"/>
                          <a:pt x="142863" y="27746"/>
                          <a:pt x="151436" y="22260"/>
                        </a:cubicBezTo>
                        <a:cubicBezTo>
                          <a:pt x="152807" y="21573"/>
                          <a:pt x="153836" y="20545"/>
                          <a:pt x="154865" y="19859"/>
                        </a:cubicBezTo>
                        <a:cubicBezTo>
                          <a:pt x="180582" y="3743"/>
                          <a:pt x="200813" y="-1401"/>
                          <a:pt x="217958" y="314"/>
                        </a:cubicBezTo>
                        <a:cubicBezTo>
                          <a:pt x="221730" y="657"/>
                          <a:pt x="225502" y="1343"/>
                          <a:pt x="228931" y="2371"/>
                        </a:cubicBezTo>
                        <a:cubicBezTo>
                          <a:pt x="246076" y="6829"/>
                          <a:pt x="260478" y="18144"/>
                          <a:pt x="274537" y="30832"/>
                        </a:cubicBezTo>
                        <a:cubicBezTo>
                          <a:pt x="276937" y="33232"/>
                          <a:pt x="279680" y="35289"/>
                          <a:pt x="282081" y="37690"/>
                        </a:cubicBezTo>
                        <a:cubicBezTo>
                          <a:pt x="296482" y="51063"/>
                          <a:pt x="311913" y="65465"/>
                          <a:pt x="330772" y="75066"/>
                        </a:cubicBezTo>
                        <a:cubicBezTo>
                          <a:pt x="333858" y="76781"/>
                          <a:pt x="336945" y="78152"/>
                          <a:pt x="340031" y="79181"/>
                        </a:cubicBezTo>
                        <a:cubicBezTo>
                          <a:pt x="346889" y="81924"/>
                          <a:pt x="354090" y="84324"/>
                          <a:pt x="361976" y="85353"/>
                        </a:cubicBezTo>
                        <a:cubicBezTo>
                          <a:pt x="389751" y="90153"/>
                          <a:pt x="412725" y="81238"/>
                          <a:pt x="433642" y="70266"/>
                        </a:cubicBezTo>
                        <a:cubicBezTo>
                          <a:pt x="436728" y="68551"/>
                          <a:pt x="440157" y="66837"/>
                          <a:pt x="443244" y="64779"/>
                        </a:cubicBezTo>
                        <a:cubicBezTo>
                          <a:pt x="459360" y="55521"/>
                          <a:pt x="474447" y="45920"/>
                          <a:pt x="489878" y="40776"/>
                        </a:cubicBezTo>
                        <a:cubicBezTo>
                          <a:pt x="493307" y="39747"/>
                          <a:pt x="496393" y="39062"/>
                          <a:pt x="499822" y="38376"/>
                        </a:cubicBezTo>
                        <a:cubicBezTo>
                          <a:pt x="510109" y="36661"/>
                          <a:pt x="521082" y="37347"/>
                          <a:pt x="532398" y="42491"/>
                        </a:cubicBezTo>
                        <a:cubicBezTo>
                          <a:pt x="536512" y="44205"/>
                          <a:pt x="540627" y="46605"/>
                          <a:pt x="544742" y="49692"/>
                        </a:cubicBezTo>
                        <a:cubicBezTo>
                          <a:pt x="552629" y="55178"/>
                          <a:pt x="561201" y="63065"/>
                          <a:pt x="570117" y="73695"/>
                        </a:cubicBezTo>
                        <a:cubicBezTo>
                          <a:pt x="608864" y="119300"/>
                          <a:pt x="608864" y="188909"/>
                          <a:pt x="607150" y="245145"/>
                        </a:cubicBezTo>
                        <a:cubicBezTo>
                          <a:pt x="603378" y="360016"/>
                          <a:pt x="576975" y="497862"/>
                          <a:pt x="522453" y="600389"/>
                        </a:cubicBezTo>
                        <a:cubicBezTo>
                          <a:pt x="517310" y="609990"/>
                          <a:pt x="512509" y="618563"/>
                          <a:pt x="507366" y="626449"/>
                        </a:cubicBezTo>
                        <a:cubicBezTo>
                          <a:pt x="471361" y="682342"/>
                          <a:pt x="432271" y="705316"/>
                          <a:pt x="387008" y="731034"/>
                        </a:cubicBezTo>
                        <a:cubicBezTo>
                          <a:pt x="380150" y="734806"/>
                          <a:pt x="372949" y="738921"/>
                          <a:pt x="365748" y="743035"/>
                        </a:cubicBezTo>
                        <a:cubicBezTo>
                          <a:pt x="342431" y="756408"/>
                          <a:pt x="317399" y="771839"/>
                          <a:pt x="290310" y="793785"/>
                        </a:cubicBezTo>
                        <a:cubicBezTo>
                          <a:pt x="272136" y="809215"/>
                          <a:pt x="252934" y="865108"/>
                          <a:pt x="235446" y="87230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00" name="Google Shape;3000;p11"/>
                  <p:cNvSpPr/>
                  <p:nvPr/>
                </p:nvSpPr>
                <p:spPr>
                  <a:xfrm>
                    <a:off x="4818011" y="4033875"/>
                    <a:ext cx="196686" cy="700201"/>
                  </a:xfrm>
                  <a:custGeom>
                    <a:rect b="b" l="l" r="r" t="t"/>
                    <a:pathLst>
                      <a:path extrusionOk="0" h="700201" w="196686">
                        <a:moveTo>
                          <a:pt x="0" y="700202"/>
                        </a:moveTo>
                        <a:cubicBezTo>
                          <a:pt x="23317" y="668312"/>
                          <a:pt x="45606" y="635737"/>
                          <a:pt x="64122" y="600761"/>
                        </a:cubicBezTo>
                        <a:cubicBezTo>
                          <a:pt x="99784" y="532867"/>
                          <a:pt x="121730" y="458457"/>
                          <a:pt x="143332" y="385420"/>
                        </a:cubicBezTo>
                        <a:cubicBezTo>
                          <a:pt x="180023" y="261632"/>
                          <a:pt x="206083" y="123787"/>
                          <a:pt x="166307" y="0"/>
                        </a:cubicBezTo>
                        <a:cubicBezTo>
                          <a:pt x="170421" y="1715"/>
                          <a:pt x="174536" y="4115"/>
                          <a:pt x="178651" y="7201"/>
                        </a:cubicBezTo>
                        <a:cubicBezTo>
                          <a:pt x="192367" y="54178"/>
                          <a:pt x="197853" y="103213"/>
                          <a:pt x="196482" y="152933"/>
                        </a:cubicBezTo>
                        <a:cubicBezTo>
                          <a:pt x="194424" y="230429"/>
                          <a:pt x="176594" y="306553"/>
                          <a:pt x="154991" y="380962"/>
                        </a:cubicBezTo>
                        <a:cubicBezTo>
                          <a:pt x="132702" y="457085"/>
                          <a:pt x="110071" y="534581"/>
                          <a:pt x="73038" y="604876"/>
                        </a:cubicBezTo>
                        <a:cubicBezTo>
                          <a:pt x="57607" y="634022"/>
                          <a:pt x="39777" y="661454"/>
                          <a:pt x="20574" y="688543"/>
                        </a:cubicBezTo>
                        <a:cubicBezTo>
                          <a:pt x="14059" y="691972"/>
                          <a:pt x="7201" y="696087"/>
                          <a:pt x="0" y="70020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01" name="Google Shape;3001;p11"/>
                  <p:cNvSpPr/>
                  <p:nvPr/>
                </p:nvSpPr>
                <p:spPr>
                  <a:xfrm>
                    <a:off x="4656162" y="4029417"/>
                    <a:ext cx="318290" cy="835647"/>
                  </a:xfrm>
                  <a:custGeom>
                    <a:rect b="b" l="l" r="r" t="t"/>
                    <a:pathLst>
                      <a:path extrusionOk="0" h="835647" w="318290">
                        <a:moveTo>
                          <a:pt x="8916" y="835648"/>
                        </a:moveTo>
                        <a:cubicBezTo>
                          <a:pt x="5829" y="834619"/>
                          <a:pt x="2743" y="832904"/>
                          <a:pt x="0" y="830847"/>
                        </a:cubicBezTo>
                        <a:cubicBezTo>
                          <a:pt x="14059" y="806158"/>
                          <a:pt x="30518" y="782155"/>
                          <a:pt x="46977" y="758838"/>
                        </a:cubicBezTo>
                        <a:cubicBezTo>
                          <a:pt x="132017" y="638480"/>
                          <a:pt x="203340" y="511264"/>
                          <a:pt x="252375" y="371704"/>
                        </a:cubicBezTo>
                        <a:cubicBezTo>
                          <a:pt x="277406" y="301066"/>
                          <a:pt x="301409" y="226314"/>
                          <a:pt x="307239" y="151219"/>
                        </a:cubicBezTo>
                        <a:cubicBezTo>
                          <a:pt x="311353" y="100127"/>
                          <a:pt x="303467" y="49378"/>
                          <a:pt x="285293" y="2401"/>
                        </a:cubicBezTo>
                        <a:cubicBezTo>
                          <a:pt x="288722" y="1372"/>
                          <a:pt x="291808" y="686"/>
                          <a:pt x="295237" y="0"/>
                        </a:cubicBezTo>
                        <a:cubicBezTo>
                          <a:pt x="312382" y="45606"/>
                          <a:pt x="320269" y="94298"/>
                          <a:pt x="317868" y="144018"/>
                        </a:cubicBezTo>
                        <a:cubicBezTo>
                          <a:pt x="313754" y="217399"/>
                          <a:pt x="291122" y="290437"/>
                          <a:pt x="267462" y="359359"/>
                        </a:cubicBezTo>
                        <a:cubicBezTo>
                          <a:pt x="242773" y="431711"/>
                          <a:pt x="212598" y="502349"/>
                          <a:pt x="176937" y="569900"/>
                        </a:cubicBezTo>
                        <a:cubicBezTo>
                          <a:pt x="143675" y="633337"/>
                          <a:pt x="105270" y="693687"/>
                          <a:pt x="63780" y="752323"/>
                        </a:cubicBezTo>
                        <a:cubicBezTo>
                          <a:pt x="44920" y="779069"/>
                          <a:pt x="25375" y="806501"/>
                          <a:pt x="8916" y="835648"/>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02" name="Google Shape;3002;p11"/>
                  <p:cNvSpPr/>
                  <p:nvPr/>
                </p:nvSpPr>
                <p:spPr>
                  <a:xfrm>
                    <a:off x="4643132" y="4055478"/>
                    <a:ext cx="254676" cy="800671"/>
                  </a:xfrm>
                  <a:custGeom>
                    <a:rect b="b" l="l" r="r" t="t"/>
                    <a:pathLst>
                      <a:path extrusionOk="0" h="800671" w="254676">
                        <a:moveTo>
                          <a:pt x="8573" y="800672"/>
                        </a:moveTo>
                        <a:cubicBezTo>
                          <a:pt x="5487" y="797243"/>
                          <a:pt x="2400" y="793128"/>
                          <a:pt x="0" y="788670"/>
                        </a:cubicBezTo>
                        <a:cubicBezTo>
                          <a:pt x="18860" y="663169"/>
                          <a:pt x="56922" y="540754"/>
                          <a:pt x="113157" y="426568"/>
                        </a:cubicBezTo>
                        <a:cubicBezTo>
                          <a:pt x="153962" y="343586"/>
                          <a:pt x="205054" y="266091"/>
                          <a:pt x="228372" y="175565"/>
                        </a:cubicBezTo>
                        <a:cubicBezTo>
                          <a:pt x="242773" y="120015"/>
                          <a:pt x="247917" y="62408"/>
                          <a:pt x="242430" y="5487"/>
                        </a:cubicBezTo>
                        <a:cubicBezTo>
                          <a:pt x="245517" y="3772"/>
                          <a:pt x="248946" y="2058"/>
                          <a:pt x="252032" y="0"/>
                        </a:cubicBezTo>
                        <a:cubicBezTo>
                          <a:pt x="257518" y="52121"/>
                          <a:pt x="254432" y="105271"/>
                          <a:pt x="243116" y="157048"/>
                        </a:cubicBezTo>
                        <a:cubicBezTo>
                          <a:pt x="223914" y="244831"/>
                          <a:pt x="179680" y="320612"/>
                          <a:pt x="138189" y="399136"/>
                        </a:cubicBezTo>
                        <a:cubicBezTo>
                          <a:pt x="72009" y="524637"/>
                          <a:pt x="28461" y="660769"/>
                          <a:pt x="8573" y="80067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03" name="Google Shape;3003;p11"/>
                  <p:cNvSpPr/>
                  <p:nvPr/>
                </p:nvSpPr>
                <p:spPr>
                  <a:xfrm>
                    <a:off x="4627016" y="4065765"/>
                    <a:ext cx="164935" cy="762609"/>
                  </a:xfrm>
                  <a:custGeom>
                    <a:rect b="b" l="l" r="r" t="t"/>
                    <a:pathLst>
                      <a:path extrusionOk="0" h="762609" w="164935">
                        <a:moveTo>
                          <a:pt x="9258" y="762610"/>
                        </a:moveTo>
                        <a:cubicBezTo>
                          <a:pt x="4801" y="750265"/>
                          <a:pt x="2058" y="737578"/>
                          <a:pt x="0" y="727977"/>
                        </a:cubicBezTo>
                        <a:cubicBezTo>
                          <a:pt x="8230" y="479717"/>
                          <a:pt x="80239" y="236601"/>
                          <a:pt x="155677" y="0"/>
                        </a:cubicBezTo>
                        <a:cubicBezTo>
                          <a:pt x="158763" y="1715"/>
                          <a:pt x="161849" y="3086"/>
                          <a:pt x="164935" y="4115"/>
                        </a:cubicBezTo>
                        <a:cubicBezTo>
                          <a:pt x="86068" y="250317"/>
                          <a:pt x="11659" y="503720"/>
                          <a:pt x="9258" y="76261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04" name="Google Shape;3004;p11"/>
                  <p:cNvSpPr/>
                  <p:nvPr/>
                </p:nvSpPr>
                <p:spPr>
                  <a:xfrm>
                    <a:off x="4589713" y="4021531"/>
                    <a:ext cx="143945" cy="701916"/>
                  </a:xfrm>
                  <a:custGeom>
                    <a:rect b="b" l="l" r="r" t="t"/>
                    <a:pathLst>
                      <a:path extrusionOk="0" h="701916" w="143945">
                        <a:moveTo>
                          <a:pt x="11586" y="701916"/>
                        </a:moveTo>
                        <a:cubicBezTo>
                          <a:pt x="8157" y="695058"/>
                          <a:pt x="4728" y="688543"/>
                          <a:pt x="613" y="682028"/>
                        </a:cubicBezTo>
                        <a:cubicBezTo>
                          <a:pt x="-2473" y="588416"/>
                          <a:pt x="6442" y="493776"/>
                          <a:pt x="19473" y="400850"/>
                        </a:cubicBezTo>
                        <a:cubicBezTo>
                          <a:pt x="38675" y="263004"/>
                          <a:pt x="63364" y="120015"/>
                          <a:pt x="136401" y="0"/>
                        </a:cubicBezTo>
                        <a:cubicBezTo>
                          <a:pt x="138802" y="2400"/>
                          <a:pt x="141545" y="4457"/>
                          <a:pt x="143945" y="6858"/>
                        </a:cubicBezTo>
                        <a:cubicBezTo>
                          <a:pt x="72279" y="125501"/>
                          <a:pt x="48276" y="266433"/>
                          <a:pt x="29417" y="402221"/>
                        </a:cubicBezTo>
                        <a:cubicBezTo>
                          <a:pt x="16044" y="501320"/>
                          <a:pt x="6442" y="602132"/>
                          <a:pt x="11586" y="701916"/>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05" name="Google Shape;3005;p11"/>
                  <p:cNvSpPr/>
                  <p:nvPr/>
                </p:nvSpPr>
                <p:spPr>
                  <a:xfrm>
                    <a:off x="4532237" y="3990670"/>
                    <a:ext cx="148271" cy="671740"/>
                  </a:xfrm>
                  <a:custGeom>
                    <a:rect b="b" l="l" r="r" t="t"/>
                    <a:pathLst>
                      <a:path extrusionOk="0" h="671740" w="148271">
                        <a:moveTo>
                          <a:pt x="32371" y="671741"/>
                        </a:moveTo>
                        <a:cubicBezTo>
                          <a:pt x="27570" y="664540"/>
                          <a:pt x="22770" y="657339"/>
                          <a:pt x="17626" y="650138"/>
                        </a:cubicBezTo>
                        <a:cubicBezTo>
                          <a:pt x="-24207" y="425539"/>
                          <a:pt x="5625" y="189966"/>
                          <a:pt x="137298" y="0"/>
                        </a:cubicBezTo>
                        <a:cubicBezTo>
                          <a:pt x="141070" y="343"/>
                          <a:pt x="144842" y="1028"/>
                          <a:pt x="148271" y="2057"/>
                        </a:cubicBezTo>
                        <a:cubicBezTo>
                          <a:pt x="11454" y="197168"/>
                          <a:pt x="-15978" y="441312"/>
                          <a:pt x="32371" y="67174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06" name="Google Shape;3006;p11"/>
                  <p:cNvSpPr/>
                  <p:nvPr/>
                </p:nvSpPr>
                <p:spPr>
                  <a:xfrm>
                    <a:off x="4481474" y="4012958"/>
                    <a:ext cx="121539" cy="558927"/>
                  </a:xfrm>
                  <a:custGeom>
                    <a:rect b="b" l="l" r="r" t="t"/>
                    <a:pathLst>
                      <a:path extrusionOk="0" h="558927" w="121539">
                        <a:moveTo>
                          <a:pt x="26899" y="558927"/>
                        </a:moveTo>
                        <a:cubicBezTo>
                          <a:pt x="20384" y="545554"/>
                          <a:pt x="14897" y="532181"/>
                          <a:pt x="10097" y="518465"/>
                        </a:cubicBezTo>
                        <a:cubicBezTo>
                          <a:pt x="10097" y="518465"/>
                          <a:pt x="10097" y="518465"/>
                          <a:pt x="10097" y="518465"/>
                        </a:cubicBezTo>
                        <a:cubicBezTo>
                          <a:pt x="-190" y="446456"/>
                          <a:pt x="-3276" y="374104"/>
                          <a:pt x="3924" y="301409"/>
                        </a:cubicBezTo>
                        <a:cubicBezTo>
                          <a:pt x="13869" y="201625"/>
                          <a:pt x="44044" y="103213"/>
                          <a:pt x="96850" y="18860"/>
                        </a:cubicBezTo>
                        <a:cubicBezTo>
                          <a:pt x="96850" y="18860"/>
                          <a:pt x="96850" y="18860"/>
                          <a:pt x="96850" y="18860"/>
                        </a:cubicBezTo>
                        <a:cubicBezTo>
                          <a:pt x="105080" y="11658"/>
                          <a:pt x="112967" y="5486"/>
                          <a:pt x="121539" y="0"/>
                        </a:cubicBezTo>
                        <a:cubicBezTo>
                          <a:pt x="57417" y="90182"/>
                          <a:pt x="22784" y="200253"/>
                          <a:pt x="13183" y="310667"/>
                        </a:cubicBezTo>
                        <a:cubicBezTo>
                          <a:pt x="5639" y="393649"/>
                          <a:pt x="12154" y="476974"/>
                          <a:pt x="26899" y="558927"/>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3007" name="Google Shape;3007;p11"/>
              <p:cNvSpPr/>
              <p:nvPr/>
            </p:nvSpPr>
            <p:spPr>
              <a:xfrm>
                <a:off x="4528560" y="4696498"/>
                <a:ext cx="366698" cy="406237"/>
              </a:xfrm>
              <a:custGeom>
                <a:rect b="b" l="l" r="r" t="t"/>
                <a:pathLst>
                  <a:path extrusionOk="0" h="406237" w="366698">
                    <a:moveTo>
                      <a:pt x="730" y="99301"/>
                    </a:moveTo>
                    <a:cubicBezTo>
                      <a:pt x="1073" y="98615"/>
                      <a:pt x="1073" y="98272"/>
                      <a:pt x="1416" y="97929"/>
                    </a:cubicBezTo>
                    <a:cubicBezTo>
                      <a:pt x="3473" y="94843"/>
                      <a:pt x="7245" y="93129"/>
                      <a:pt x="10674" y="91757"/>
                    </a:cubicBezTo>
                    <a:cubicBezTo>
                      <a:pt x="23361" y="86271"/>
                      <a:pt x="37420" y="81127"/>
                      <a:pt x="50793" y="85585"/>
                    </a:cubicBezTo>
                    <a:cubicBezTo>
                      <a:pt x="56965" y="87642"/>
                      <a:pt x="62452" y="91757"/>
                      <a:pt x="68624" y="93814"/>
                    </a:cubicBezTo>
                    <a:cubicBezTo>
                      <a:pt x="74796" y="95872"/>
                      <a:pt x="82683" y="95872"/>
                      <a:pt x="86798" y="90728"/>
                    </a:cubicBezTo>
                    <a:cubicBezTo>
                      <a:pt x="74453" y="71869"/>
                      <a:pt x="55594" y="14262"/>
                      <a:pt x="88855" y="1574"/>
                    </a:cubicBezTo>
                    <a:cubicBezTo>
                      <a:pt x="116973" y="-9398"/>
                      <a:pt x="132403" y="39979"/>
                      <a:pt x="138919" y="57124"/>
                    </a:cubicBezTo>
                    <a:cubicBezTo>
                      <a:pt x="160178" y="56095"/>
                      <a:pt x="150920" y="10147"/>
                      <a:pt x="177323" y="7747"/>
                    </a:cubicBezTo>
                    <a:cubicBezTo>
                      <a:pt x="197554" y="6032"/>
                      <a:pt x="199955" y="18719"/>
                      <a:pt x="200983" y="35179"/>
                    </a:cubicBezTo>
                    <a:cubicBezTo>
                      <a:pt x="202012" y="49237"/>
                      <a:pt x="196526" y="63296"/>
                      <a:pt x="203727" y="75984"/>
                    </a:cubicBezTo>
                    <a:cubicBezTo>
                      <a:pt x="222929" y="68440"/>
                      <a:pt x="222586" y="35864"/>
                      <a:pt x="246589" y="36207"/>
                    </a:cubicBezTo>
                    <a:cubicBezTo>
                      <a:pt x="287394" y="36893"/>
                      <a:pt x="265106" y="84213"/>
                      <a:pt x="252418" y="99644"/>
                    </a:cubicBezTo>
                    <a:cubicBezTo>
                      <a:pt x="245218" y="108216"/>
                      <a:pt x="231159" y="109931"/>
                      <a:pt x="238702" y="122618"/>
                    </a:cubicBezTo>
                    <a:cubicBezTo>
                      <a:pt x="254133" y="149364"/>
                      <a:pt x="325113" y="109588"/>
                      <a:pt x="348773" y="123304"/>
                    </a:cubicBezTo>
                    <a:cubicBezTo>
                      <a:pt x="397465" y="151422"/>
                      <a:pt x="334714" y="195313"/>
                      <a:pt x="305225" y="191884"/>
                    </a:cubicBezTo>
                    <a:cubicBezTo>
                      <a:pt x="296310" y="190855"/>
                      <a:pt x="287394" y="194627"/>
                      <a:pt x="282937" y="202171"/>
                    </a:cubicBezTo>
                    <a:cubicBezTo>
                      <a:pt x="262363" y="237832"/>
                      <a:pt x="340201" y="230632"/>
                      <a:pt x="342944" y="258406"/>
                    </a:cubicBezTo>
                    <a:cubicBezTo>
                      <a:pt x="343630" y="264236"/>
                      <a:pt x="340544" y="269722"/>
                      <a:pt x="335400" y="273151"/>
                    </a:cubicBezTo>
                    <a:cubicBezTo>
                      <a:pt x="322713" y="282067"/>
                      <a:pt x="306254" y="279666"/>
                      <a:pt x="291166" y="278295"/>
                    </a:cubicBezTo>
                    <a:cubicBezTo>
                      <a:pt x="254476" y="275209"/>
                      <a:pt x="257219" y="285838"/>
                      <a:pt x="257905" y="313613"/>
                    </a:cubicBezTo>
                    <a:cubicBezTo>
                      <a:pt x="258248" y="331787"/>
                      <a:pt x="259276" y="341045"/>
                      <a:pt x="233902" y="337959"/>
                    </a:cubicBezTo>
                    <a:cubicBezTo>
                      <a:pt x="240760" y="356476"/>
                      <a:pt x="258591" y="400710"/>
                      <a:pt x="226701" y="405511"/>
                    </a:cubicBezTo>
                    <a:cubicBezTo>
                      <a:pt x="171151" y="414083"/>
                      <a:pt x="208870" y="344474"/>
                      <a:pt x="187953" y="322872"/>
                    </a:cubicBezTo>
                    <a:cubicBezTo>
                      <a:pt x="163950" y="338988"/>
                      <a:pt x="187267" y="376021"/>
                      <a:pt x="164979" y="392480"/>
                    </a:cubicBezTo>
                    <a:cubicBezTo>
                      <a:pt x="147148" y="405853"/>
                      <a:pt x="111144" y="395909"/>
                      <a:pt x="99485" y="378764"/>
                    </a:cubicBezTo>
                    <a:cubicBezTo>
                      <a:pt x="88169" y="362305"/>
                      <a:pt x="97428" y="344817"/>
                      <a:pt x="110801" y="330758"/>
                    </a:cubicBezTo>
                    <a:cubicBezTo>
                      <a:pt x="120402" y="320814"/>
                      <a:pt x="131375" y="308127"/>
                      <a:pt x="126574" y="295097"/>
                    </a:cubicBezTo>
                    <a:cubicBezTo>
                      <a:pt x="96399" y="311213"/>
                      <a:pt x="78911" y="342760"/>
                      <a:pt x="38449" y="328358"/>
                    </a:cubicBezTo>
                    <a:cubicBezTo>
                      <a:pt x="10331" y="318071"/>
                      <a:pt x="23018" y="294411"/>
                      <a:pt x="43592" y="281038"/>
                    </a:cubicBezTo>
                    <a:cubicBezTo>
                      <a:pt x="43592" y="281038"/>
                      <a:pt x="92970" y="248462"/>
                      <a:pt x="92970" y="248462"/>
                    </a:cubicBezTo>
                    <a:cubicBezTo>
                      <a:pt x="96742" y="238518"/>
                      <a:pt x="58337" y="235432"/>
                      <a:pt x="51136" y="230632"/>
                    </a:cubicBezTo>
                    <a:cubicBezTo>
                      <a:pt x="39820" y="223088"/>
                      <a:pt x="26104" y="207657"/>
                      <a:pt x="32277" y="192913"/>
                    </a:cubicBezTo>
                    <a:cubicBezTo>
                      <a:pt x="37077" y="181254"/>
                      <a:pt x="53194" y="176453"/>
                      <a:pt x="63481" y="172339"/>
                    </a:cubicBezTo>
                    <a:cubicBezTo>
                      <a:pt x="66910" y="170967"/>
                      <a:pt x="71024" y="169595"/>
                      <a:pt x="73082" y="166166"/>
                    </a:cubicBezTo>
                    <a:cubicBezTo>
                      <a:pt x="75825" y="162052"/>
                      <a:pt x="74796" y="155879"/>
                      <a:pt x="71710" y="151765"/>
                    </a:cubicBezTo>
                    <a:cubicBezTo>
                      <a:pt x="68624" y="147650"/>
                      <a:pt x="63823" y="145249"/>
                      <a:pt x="59366" y="142849"/>
                    </a:cubicBezTo>
                    <a:cubicBezTo>
                      <a:pt x="45307" y="135305"/>
                      <a:pt x="31248" y="128104"/>
                      <a:pt x="17189" y="120561"/>
                    </a:cubicBezTo>
                    <a:cubicBezTo>
                      <a:pt x="12388" y="118160"/>
                      <a:pt x="7588" y="115417"/>
                      <a:pt x="4159" y="111302"/>
                    </a:cubicBezTo>
                    <a:cubicBezTo>
                      <a:pt x="387" y="108902"/>
                      <a:pt x="-985" y="103759"/>
                      <a:pt x="730" y="9930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3008" name="Google Shape;3008;p11"/>
              <p:cNvGrpSpPr/>
              <p:nvPr/>
            </p:nvGrpSpPr>
            <p:grpSpPr>
              <a:xfrm>
                <a:off x="4444136" y="4559738"/>
                <a:ext cx="610590" cy="528357"/>
                <a:chOff x="4444136" y="4559738"/>
                <a:chExt cx="610590" cy="528357"/>
              </a:xfrm>
            </p:grpSpPr>
            <p:sp>
              <p:nvSpPr>
                <p:cNvPr id="3009" name="Google Shape;3009;p11"/>
                <p:cNvSpPr/>
                <p:nvPr/>
              </p:nvSpPr>
              <p:spPr>
                <a:xfrm>
                  <a:off x="4989690" y="4657465"/>
                  <a:ext cx="65036" cy="63384"/>
                </a:xfrm>
                <a:custGeom>
                  <a:rect b="b" l="l" r="r" t="t"/>
                  <a:pathLst>
                    <a:path extrusionOk="0" h="63384" w="65036">
                      <a:moveTo>
                        <a:pt x="62522" y="19691"/>
                      </a:moveTo>
                      <a:cubicBezTo>
                        <a:pt x="47091" y="-19057"/>
                        <a:pt x="-12916" y="4946"/>
                        <a:pt x="2514" y="43694"/>
                      </a:cubicBezTo>
                      <a:cubicBezTo>
                        <a:pt x="17945" y="82442"/>
                        <a:pt x="77952" y="58439"/>
                        <a:pt x="62522" y="19691"/>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10" name="Google Shape;3010;p11"/>
                <p:cNvSpPr/>
                <p:nvPr/>
              </p:nvSpPr>
              <p:spPr>
                <a:xfrm>
                  <a:off x="4856645" y="4559738"/>
                  <a:ext cx="65036" cy="63384"/>
                </a:xfrm>
                <a:custGeom>
                  <a:rect b="b" l="l" r="r" t="t"/>
                  <a:pathLst>
                    <a:path extrusionOk="0" h="63384" w="65036">
                      <a:moveTo>
                        <a:pt x="62522" y="19691"/>
                      </a:moveTo>
                      <a:cubicBezTo>
                        <a:pt x="47091" y="-19057"/>
                        <a:pt x="-12916" y="4946"/>
                        <a:pt x="2514" y="43694"/>
                      </a:cubicBezTo>
                      <a:cubicBezTo>
                        <a:pt x="17945" y="82442"/>
                        <a:pt x="77952" y="58439"/>
                        <a:pt x="62522" y="19691"/>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11" name="Google Shape;3011;p11"/>
                <p:cNvSpPr/>
                <p:nvPr/>
              </p:nvSpPr>
              <p:spPr>
                <a:xfrm>
                  <a:off x="4701997" y="4573112"/>
                  <a:ext cx="65036" cy="63384"/>
                </a:xfrm>
                <a:custGeom>
                  <a:rect b="b" l="l" r="r" t="t"/>
                  <a:pathLst>
                    <a:path extrusionOk="0" h="63384" w="65036">
                      <a:moveTo>
                        <a:pt x="62522" y="19691"/>
                      </a:moveTo>
                      <a:cubicBezTo>
                        <a:pt x="47091" y="-19057"/>
                        <a:pt x="-12916" y="4946"/>
                        <a:pt x="2514" y="43694"/>
                      </a:cubicBezTo>
                      <a:cubicBezTo>
                        <a:pt x="17945" y="82441"/>
                        <a:pt x="77952" y="58438"/>
                        <a:pt x="62522" y="19691"/>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12" name="Google Shape;3012;p11"/>
                <p:cNvSpPr/>
                <p:nvPr/>
              </p:nvSpPr>
              <p:spPr>
                <a:xfrm>
                  <a:off x="4738001" y="4767536"/>
                  <a:ext cx="65036" cy="63384"/>
                </a:xfrm>
                <a:custGeom>
                  <a:rect b="b" l="l" r="r" t="t"/>
                  <a:pathLst>
                    <a:path extrusionOk="0" h="63384" w="65036">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13" name="Google Shape;3013;p11"/>
                <p:cNvSpPr/>
                <p:nvPr/>
              </p:nvSpPr>
              <p:spPr>
                <a:xfrm>
                  <a:off x="4922824" y="4916354"/>
                  <a:ext cx="65139" cy="63384"/>
                </a:xfrm>
                <a:custGeom>
                  <a:rect b="b" l="l" r="r" t="t"/>
                  <a:pathLst>
                    <a:path extrusionOk="0" h="63384" w="65139">
                      <a:moveTo>
                        <a:pt x="62522" y="19691"/>
                      </a:moveTo>
                      <a:cubicBezTo>
                        <a:pt x="47091" y="-19057"/>
                        <a:pt x="-12916" y="4946"/>
                        <a:pt x="2514" y="43694"/>
                      </a:cubicBezTo>
                      <a:cubicBezTo>
                        <a:pt x="18288" y="82442"/>
                        <a:pt x="78295" y="58439"/>
                        <a:pt x="62522" y="19691"/>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14" name="Google Shape;3014;p11"/>
                <p:cNvSpPr/>
                <p:nvPr/>
              </p:nvSpPr>
              <p:spPr>
                <a:xfrm>
                  <a:off x="4584382" y="4905725"/>
                  <a:ext cx="65036" cy="63384"/>
                </a:xfrm>
                <a:custGeom>
                  <a:rect b="b" l="l" r="r" t="t"/>
                  <a:pathLst>
                    <a:path extrusionOk="0" h="63384" w="65036">
                      <a:moveTo>
                        <a:pt x="62522" y="19691"/>
                      </a:moveTo>
                      <a:cubicBezTo>
                        <a:pt x="47091" y="-19057"/>
                        <a:pt x="-12916" y="4946"/>
                        <a:pt x="2514" y="43694"/>
                      </a:cubicBezTo>
                      <a:cubicBezTo>
                        <a:pt x="17945" y="82441"/>
                        <a:pt x="77952" y="58438"/>
                        <a:pt x="62522" y="19691"/>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15" name="Google Shape;3015;p11"/>
                <p:cNvSpPr/>
                <p:nvPr/>
              </p:nvSpPr>
              <p:spPr>
                <a:xfrm>
                  <a:off x="4543577" y="4803540"/>
                  <a:ext cx="65036" cy="63384"/>
                </a:xfrm>
                <a:custGeom>
                  <a:rect b="b" l="l" r="r" t="t"/>
                  <a:pathLst>
                    <a:path extrusionOk="0" h="63384" w="65036">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16" name="Google Shape;3016;p11"/>
                <p:cNvSpPr/>
                <p:nvPr/>
              </p:nvSpPr>
              <p:spPr>
                <a:xfrm>
                  <a:off x="4703368" y="5011338"/>
                  <a:ext cx="65036" cy="63384"/>
                </a:xfrm>
                <a:custGeom>
                  <a:rect b="b" l="l" r="r" t="t"/>
                  <a:pathLst>
                    <a:path extrusionOk="0" h="63384" w="65036">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17" name="Google Shape;3017;p11"/>
                <p:cNvSpPr/>
                <p:nvPr/>
              </p:nvSpPr>
              <p:spPr>
                <a:xfrm>
                  <a:off x="4444136" y="5024711"/>
                  <a:ext cx="65036" cy="63384"/>
                </a:xfrm>
                <a:custGeom>
                  <a:rect b="b" l="l" r="r" t="t"/>
                  <a:pathLst>
                    <a:path extrusionOk="0" h="63384" w="65036">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18" name="Google Shape;3018;p11"/>
                <p:cNvSpPr/>
                <p:nvPr/>
              </p:nvSpPr>
              <p:spPr>
                <a:xfrm>
                  <a:off x="4687023" y="4696701"/>
                  <a:ext cx="328155" cy="223228"/>
                </a:xfrm>
                <a:custGeom>
                  <a:rect b="b" l="l" r="r" t="t"/>
                  <a:pathLst>
                    <a:path extrusionOk="0" h="223228" w="328155">
                      <a:moveTo>
                        <a:pt x="1029" y="223228"/>
                      </a:moveTo>
                      <a:lnTo>
                        <a:pt x="0" y="216713"/>
                      </a:lnTo>
                      <a:cubicBezTo>
                        <a:pt x="61379" y="208141"/>
                        <a:pt x="118986" y="178651"/>
                        <a:pt x="161849" y="133388"/>
                      </a:cubicBezTo>
                      <a:cubicBezTo>
                        <a:pt x="174193" y="120358"/>
                        <a:pt x="185509" y="105956"/>
                        <a:pt x="196482" y="92240"/>
                      </a:cubicBezTo>
                      <a:cubicBezTo>
                        <a:pt x="207798" y="77839"/>
                        <a:pt x="219113" y="63437"/>
                        <a:pt x="231801" y="50064"/>
                      </a:cubicBezTo>
                      <a:cubicBezTo>
                        <a:pt x="253060" y="27775"/>
                        <a:pt x="287350" y="1029"/>
                        <a:pt x="328155" y="0"/>
                      </a:cubicBezTo>
                      <a:lnTo>
                        <a:pt x="328155" y="6515"/>
                      </a:lnTo>
                      <a:cubicBezTo>
                        <a:pt x="289408" y="7201"/>
                        <a:pt x="256832" y="32919"/>
                        <a:pt x="236258" y="54521"/>
                      </a:cubicBezTo>
                      <a:cubicBezTo>
                        <a:pt x="223571" y="67552"/>
                        <a:pt x="212255" y="82296"/>
                        <a:pt x="201282" y="96355"/>
                      </a:cubicBezTo>
                      <a:cubicBezTo>
                        <a:pt x="190310" y="110414"/>
                        <a:pt x="178994" y="124816"/>
                        <a:pt x="166307" y="138189"/>
                      </a:cubicBezTo>
                      <a:cubicBezTo>
                        <a:pt x="122758" y="184138"/>
                        <a:pt x="64122" y="214313"/>
                        <a:pt x="1029" y="223228"/>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19" name="Google Shape;3019;p11"/>
                <p:cNvSpPr/>
                <p:nvPr/>
              </p:nvSpPr>
              <p:spPr>
                <a:xfrm>
                  <a:off x="4658253" y="4598631"/>
                  <a:ext cx="222508" cy="319583"/>
                </a:xfrm>
                <a:custGeom>
                  <a:rect b="b" l="l" r="r" t="t"/>
                  <a:pathLst>
                    <a:path extrusionOk="0" h="319583" w="222508">
                      <a:moveTo>
                        <a:pt x="35628" y="319583"/>
                      </a:moveTo>
                      <a:lnTo>
                        <a:pt x="32542" y="307924"/>
                      </a:lnTo>
                      <a:cubicBezTo>
                        <a:pt x="29456" y="295580"/>
                        <a:pt x="25341" y="283235"/>
                        <a:pt x="21569" y="270891"/>
                      </a:cubicBezTo>
                      <a:cubicBezTo>
                        <a:pt x="9910" y="232829"/>
                        <a:pt x="-2091" y="193396"/>
                        <a:pt x="309" y="154648"/>
                      </a:cubicBezTo>
                      <a:cubicBezTo>
                        <a:pt x="3738" y="97727"/>
                        <a:pt x="26027" y="47320"/>
                        <a:pt x="61688" y="16117"/>
                      </a:cubicBezTo>
                      <a:lnTo>
                        <a:pt x="65803" y="20917"/>
                      </a:lnTo>
                      <a:cubicBezTo>
                        <a:pt x="31513" y="51092"/>
                        <a:pt x="9910" y="99784"/>
                        <a:pt x="6824" y="154991"/>
                      </a:cubicBezTo>
                      <a:cubicBezTo>
                        <a:pt x="4424" y="192710"/>
                        <a:pt x="16426" y="231458"/>
                        <a:pt x="27741" y="268834"/>
                      </a:cubicBezTo>
                      <a:cubicBezTo>
                        <a:pt x="30484" y="277406"/>
                        <a:pt x="32885" y="285979"/>
                        <a:pt x="35628" y="294894"/>
                      </a:cubicBezTo>
                      <a:cubicBezTo>
                        <a:pt x="50716" y="240030"/>
                        <a:pt x="66832" y="183794"/>
                        <a:pt x="93578" y="132359"/>
                      </a:cubicBezTo>
                      <a:cubicBezTo>
                        <a:pt x="115867" y="89154"/>
                        <a:pt x="155986" y="31204"/>
                        <a:pt x="219765" y="0"/>
                      </a:cubicBezTo>
                      <a:lnTo>
                        <a:pt x="222508" y="5830"/>
                      </a:lnTo>
                      <a:cubicBezTo>
                        <a:pt x="160444" y="36347"/>
                        <a:pt x="121353" y="93269"/>
                        <a:pt x="99407" y="135446"/>
                      </a:cubicBezTo>
                      <a:cubicBezTo>
                        <a:pt x="71290" y="189967"/>
                        <a:pt x="54830" y="249974"/>
                        <a:pt x="39057" y="307924"/>
                      </a:cubicBezTo>
                      <a:lnTo>
                        <a:pt x="35628" y="319583"/>
                      </a:ln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20" name="Google Shape;3020;p11"/>
                <p:cNvSpPr/>
                <p:nvPr/>
              </p:nvSpPr>
              <p:spPr>
                <a:xfrm>
                  <a:off x="4685995" y="4812944"/>
                  <a:ext cx="80581" cy="104584"/>
                </a:xfrm>
                <a:custGeom>
                  <a:rect b="b" l="l" r="r" t="t"/>
                  <a:pathLst>
                    <a:path extrusionOk="0" h="104584" w="80581">
                      <a:moveTo>
                        <a:pt x="0" y="98755"/>
                      </a:moveTo>
                      <a:cubicBezTo>
                        <a:pt x="37719" y="78524"/>
                        <a:pt x="65494" y="41491"/>
                        <a:pt x="74409" y="0"/>
                      </a:cubicBezTo>
                      <a:lnTo>
                        <a:pt x="80582" y="1372"/>
                      </a:lnTo>
                      <a:cubicBezTo>
                        <a:pt x="71323" y="44920"/>
                        <a:pt x="42177" y="83325"/>
                        <a:pt x="3086" y="104585"/>
                      </a:cubicBezTo>
                      <a:lnTo>
                        <a:pt x="0" y="98755"/>
                      </a:ln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21" name="Google Shape;3021;p11"/>
                <p:cNvSpPr/>
                <p:nvPr/>
              </p:nvSpPr>
              <p:spPr>
                <a:xfrm>
                  <a:off x="4674974" y="4903127"/>
                  <a:ext cx="257566" cy="133731"/>
                </a:xfrm>
                <a:custGeom>
                  <a:rect b="b" l="l" r="r" t="t"/>
                  <a:pathLst>
                    <a:path extrusionOk="0" h="133731" w="257566">
                      <a:moveTo>
                        <a:pt x="8964" y="73381"/>
                      </a:moveTo>
                      <a:cubicBezTo>
                        <a:pt x="5877" y="65494"/>
                        <a:pt x="3134" y="57264"/>
                        <a:pt x="1077" y="49034"/>
                      </a:cubicBezTo>
                      <a:cubicBezTo>
                        <a:pt x="-3038" y="32918"/>
                        <a:pt x="5535" y="15431"/>
                        <a:pt x="11707" y="3086"/>
                      </a:cubicBezTo>
                      <a:lnTo>
                        <a:pt x="13078" y="0"/>
                      </a:lnTo>
                      <a:lnTo>
                        <a:pt x="16164" y="1715"/>
                      </a:lnTo>
                      <a:cubicBezTo>
                        <a:pt x="88516" y="40805"/>
                        <a:pt x="175956" y="53492"/>
                        <a:pt x="256194" y="36690"/>
                      </a:cubicBezTo>
                      <a:lnTo>
                        <a:pt x="257566" y="42863"/>
                      </a:lnTo>
                      <a:cubicBezTo>
                        <a:pt x="176642" y="59665"/>
                        <a:pt x="88859" y="47320"/>
                        <a:pt x="15822" y="8915"/>
                      </a:cubicBezTo>
                      <a:cubicBezTo>
                        <a:pt x="10335" y="20231"/>
                        <a:pt x="3820" y="34976"/>
                        <a:pt x="6906" y="47663"/>
                      </a:cubicBezTo>
                      <a:cubicBezTo>
                        <a:pt x="14793" y="78181"/>
                        <a:pt x="29880" y="106299"/>
                        <a:pt x="51140" y="129273"/>
                      </a:cubicBezTo>
                      <a:lnTo>
                        <a:pt x="46340" y="133731"/>
                      </a:lnTo>
                      <a:cubicBezTo>
                        <a:pt x="30566" y="115900"/>
                        <a:pt x="17879" y="95326"/>
                        <a:pt x="8964" y="73381"/>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22" name="Google Shape;3022;p11"/>
                <p:cNvSpPr/>
                <p:nvPr/>
              </p:nvSpPr>
              <p:spPr>
                <a:xfrm>
                  <a:off x="4563579" y="4836261"/>
                  <a:ext cx="134759" cy="70637"/>
                </a:xfrm>
                <a:custGeom>
                  <a:rect b="b" l="l" r="r" t="t"/>
                  <a:pathLst>
                    <a:path extrusionOk="0" h="70637" w="134759">
                      <a:moveTo>
                        <a:pt x="0" y="6515"/>
                      </a:moveTo>
                      <a:lnTo>
                        <a:pt x="1029" y="0"/>
                      </a:lnTo>
                      <a:cubicBezTo>
                        <a:pt x="51435" y="6858"/>
                        <a:pt x="98755" y="30518"/>
                        <a:pt x="134760" y="66179"/>
                      </a:cubicBezTo>
                      <a:lnTo>
                        <a:pt x="130302" y="70637"/>
                      </a:lnTo>
                      <a:cubicBezTo>
                        <a:pt x="95326" y="36005"/>
                        <a:pt x="49035" y="13373"/>
                        <a:pt x="0" y="6515"/>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23" name="Google Shape;3023;p11"/>
                <p:cNvSpPr/>
                <p:nvPr/>
              </p:nvSpPr>
              <p:spPr>
                <a:xfrm>
                  <a:off x="4594783" y="4906213"/>
                  <a:ext cx="112813" cy="43205"/>
                </a:xfrm>
                <a:custGeom>
                  <a:rect b="b" l="l" r="r" t="t"/>
                  <a:pathLst>
                    <a:path extrusionOk="0" h="43205" w="112813">
                      <a:moveTo>
                        <a:pt x="0" y="37376"/>
                      </a:moveTo>
                      <a:cubicBezTo>
                        <a:pt x="34976" y="18516"/>
                        <a:pt x="72695" y="5829"/>
                        <a:pt x="111785" y="0"/>
                      </a:cubicBezTo>
                      <a:lnTo>
                        <a:pt x="112814" y="6515"/>
                      </a:lnTo>
                      <a:cubicBezTo>
                        <a:pt x="74409" y="12344"/>
                        <a:pt x="37376" y="25031"/>
                        <a:pt x="3086" y="43205"/>
                      </a:cubicBezTo>
                      <a:lnTo>
                        <a:pt x="0" y="37376"/>
                      </a:ln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24" name="Google Shape;3024;p11"/>
                <p:cNvSpPr/>
                <p:nvPr/>
              </p:nvSpPr>
              <p:spPr>
                <a:xfrm>
                  <a:off x="4470311" y="4913071"/>
                  <a:ext cx="235572" cy="141274"/>
                </a:xfrm>
                <a:custGeom>
                  <a:rect b="b" l="l" r="r" t="t"/>
                  <a:pathLst>
                    <a:path extrusionOk="0" h="141274" w="235572">
                      <a:moveTo>
                        <a:pt x="1371" y="141275"/>
                      </a:moveTo>
                      <a:lnTo>
                        <a:pt x="0" y="135102"/>
                      </a:lnTo>
                      <a:cubicBezTo>
                        <a:pt x="45263" y="126187"/>
                        <a:pt x="92240" y="116586"/>
                        <a:pt x="134417" y="96012"/>
                      </a:cubicBezTo>
                      <a:cubicBezTo>
                        <a:pt x="181394" y="73380"/>
                        <a:pt x="214998" y="39090"/>
                        <a:pt x="229400" y="0"/>
                      </a:cubicBezTo>
                      <a:lnTo>
                        <a:pt x="235572" y="2400"/>
                      </a:lnTo>
                      <a:cubicBezTo>
                        <a:pt x="220485" y="43205"/>
                        <a:pt x="185509" y="78524"/>
                        <a:pt x="137160" y="102184"/>
                      </a:cubicBezTo>
                      <a:cubicBezTo>
                        <a:pt x="94298" y="122758"/>
                        <a:pt x="46977" y="132017"/>
                        <a:pt x="1371" y="141275"/>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9 Big Title">
  <p:cSld name="CUSTOM_7">
    <p:spTree>
      <p:nvGrpSpPr>
        <p:cNvPr id="3025" name="Shape 3025"/>
        <p:cNvGrpSpPr/>
        <p:nvPr/>
      </p:nvGrpSpPr>
      <p:grpSpPr>
        <a:xfrm>
          <a:off x="0" y="0"/>
          <a:ext cx="0" cy="0"/>
          <a:chOff x="0" y="0"/>
          <a:chExt cx="0" cy="0"/>
        </a:xfrm>
      </p:grpSpPr>
      <p:sp>
        <p:nvSpPr>
          <p:cNvPr id="3026" name="Google Shape;3026;p12"/>
          <p:cNvSpPr/>
          <p:nvPr/>
        </p:nvSpPr>
        <p:spPr>
          <a:xfrm rot="5400000">
            <a:off x="5288910" y="-2548691"/>
            <a:ext cx="1348148" cy="6445529"/>
          </a:xfrm>
          <a:custGeom>
            <a:rect b="b" l="l" r="r" t="t"/>
            <a:pathLst>
              <a:path extrusionOk="0" h="21646" w="6433">
                <a:moveTo>
                  <a:pt x="1" y="0"/>
                </a:moveTo>
                <a:lnTo>
                  <a:pt x="1" y="21645"/>
                </a:lnTo>
                <a:cubicBezTo>
                  <a:pt x="105" y="21391"/>
                  <a:pt x="235" y="21155"/>
                  <a:pt x="416" y="20949"/>
                </a:cubicBezTo>
                <a:cubicBezTo>
                  <a:pt x="1303" y="19945"/>
                  <a:pt x="2849" y="20241"/>
                  <a:pt x="4025" y="19682"/>
                </a:cubicBezTo>
                <a:cubicBezTo>
                  <a:pt x="5309" y="19070"/>
                  <a:pt x="5992" y="17450"/>
                  <a:pt x="5958" y="15936"/>
                </a:cubicBezTo>
                <a:cubicBezTo>
                  <a:pt x="5924" y="14423"/>
                  <a:pt x="5303" y="13000"/>
                  <a:pt x="4592" y="11699"/>
                </a:cubicBezTo>
                <a:cubicBezTo>
                  <a:pt x="4132" y="10860"/>
                  <a:pt x="3612" y="9966"/>
                  <a:pt x="3688" y="8993"/>
                </a:cubicBezTo>
                <a:cubicBezTo>
                  <a:pt x="3808" y="7473"/>
                  <a:pt x="5288" y="6520"/>
                  <a:pt x="5851" y="5119"/>
                </a:cubicBezTo>
                <a:cubicBezTo>
                  <a:pt x="6432" y="3671"/>
                  <a:pt x="5822" y="1797"/>
                  <a:pt x="4531" y="1068"/>
                </a:cubicBezTo>
                <a:cubicBezTo>
                  <a:pt x="4004" y="770"/>
                  <a:pt x="3408" y="654"/>
                  <a:pt x="2822" y="542"/>
                </a:cubicBezTo>
                <a:cubicBezTo>
                  <a:pt x="1927" y="370"/>
                  <a:pt x="1032" y="198"/>
                  <a:pt x="138" y="26"/>
                </a:cubicBezTo>
                <a:cubicBezTo>
                  <a:pt x="93" y="17"/>
                  <a:pt x="46" y="9"/>
                  <a:pt x="1"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3027" name="Google Shape;3027;p12"/>
          <p:cNvSpPr/>
          <p:nvPr/>
        </p:nvSpPr>
        <p:spPr>
          <a:xfrm flipH="1" rot="10800000">
            <a:off x="3844749" y="5942203"/>
            <a:ext cx="5313032" cy="915797"/>
          </a:xfrm>
          <a:custGeom>
            <a:rect b="b" l="l" r="r" t="t"/>
            <a:pathLst>
              <a:path extrusionOk="0" h="2260" w="8748">
                <a:moveTo>
                  <a:pt x="1" y="0"/>
                </a:moveTo>
                <a:cubicBezTo>
                  <a:pt x="3" y="3"/>
                  <a:pt x="4" y="5"/>
                  <a:pt x="5" y="7"/>
                </a:cubicBezTo>
                <a:cubicBezTo>
                  <a:pt x="129" y="217"/>
                  <a:pt x="325" y="351"/>
                  <a:pt x="548" y="452"/>
                </a:cubicBezTo>
                <a:cubicBezTo>
                  <a:pt x="720" y="530"/>
                  <a:pt x="897" y="598"/>
                  <a:pt x="1075" y="662"/>
                </a:cubicBezTo>
                <a:cubicBezTo>
                  <a:pt x="1551" y="833"/>
                  <a:pt x="1960" y="1094"/>
                  <a:pt x="2311" y="1435"/>
                </a:cubicBezTo>
                <a:cubicBezTo>
                  <a:pt x="2496" y="1615"/>
                  <a:pt x="2671" y="1802"/>
                  <a:pt x="2878" y="1959"/>
                </a:cubicBezTo>
                <a:cubicBezTo>
                  <a:pt x="3094" y="2123"/>
                  <a:pt x="3335" y="2235"/>
                  <a:pt x="3619" y="2256"/>
                </a:cubicBezTo>
                <a:cubicBezTo>
                  <a:pt x="3650" y="2258"/>
                  <a:pt x="3679" y="2259"/>
                  <a:pt x="3709" y="2259"/>
                </a:cubicBezTo>
                <a:cubicBezTo>
                  <a:pt x="4032" y="2259"/>
                  <a:pt x="4287" y="2122"/>
                  <a:pt x="4469" y="1845"/>
                </a:cubicBezTo>
                <a:cubicBezTo>
                  <a:pt x="4537" y="1741"/>
                  <a:pt x="4581" y="1626"/>
                  <a:pt x="4629" y="1514"/>
                </a:cubicBezTo>
                <a:cubicBezTo>
                  <a:pt x="4701" y="1348"/>
                  <a:pt x="4780" y="1184"/>
                  <a:pt x="4900" y="1040"/>
                </a:cubicBezTo>
                <a:cubicBezTo>
                  <a:pt x="5070" y="837"/>
                  <a:pt x="5255" y="736"/>
                  <a:pt x="5470" y="736"/>
                </a:cubicBezTo>
                <a:cubicBezTo>
                  <a:pt x="5569" y="736"/>
                  <a:pt x="5674" y="757"/>
                  <a:pt x="5786" y="799"/>
                </a:cubicBezTo>
                <a:cubicBezTo>
                  <a:pt x="5949" y="860"/>
                  <a:pt x="6105" y="932"/>
                  <a:pt x="6266" y="996"/>
                </a:cubicBezTo>
                <a:cubicBezTo>
                  <a:pt x="6437" y="1064"/>
                  <a:pt x="6612" y="1120"/>
                  <a:pt x="6801" y="1139"/>
                </a:cubicBezTo>
                <a:cubicBezTo>
                  <a:pt x="6860" y="1145"/>
                  <a:pt x="6919" y="1148"/>
                  <a:pt x="6977" y="1148"/>
                </a:cubicBezTo>
                <a:cubicBezTo>
                  <a:pt x="7438" y="1148"/>
                  <a:pt x="7841" y="964"/>
                  <a:pt x="8213" y="689"/>
                </a:cubicBezTo>
                <a:cubicBezTo>
                  <a:pt x="8460" y="506"/>
                  <a:pt x="8644" y="278"/>
                  <a:pt x="8747"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3028" name="Google Shape;3028;p12"/>
          <p:cNvSpPr txBox="1"/>
          <p:nvPr>
            <p:ph type="title"/>
          </p:nvPr>
        </p:nvSpPr>
        <p:spPr>
          <a:xfrm>
            <a:off x="548200" y="544275"/>
            <a:ext cx="11095500" cy="3160800"/>
          </a:xfrm>
          <a:prstGeom prst="rect">
            <a:avLst/>
          </a:prstGeom>
        </p:spPr>
        <p:txBody>
          <a:bodyPr anchorCtr="0" anchor="b" bIns="121900" lIns="121900" spcFirstLastPara="1" rIns="121900" wrap="square" tIns="121900">
            <a:noAutofit/>
          </a:bodyPr>
          <a:lstStyle>
            <a:lvl1pPr lvl="0" rtl="0" algn="ctr">
              <a:spcBef>
                <a:spcPts val="0"/>
              </a:spcBef>
              <a:spcAft>
                <a:spcPts val="0"/>
              </a:spcAft>
              <a:buSzPts val="8000"/>
              <a:buNone/>
              <a:defRPr sz="8000"/>
            </a:lvl1pPr>
            <a:lvl2pPr lvl="1" rtl="0" algn="ctr">
              <a:spcBef>
                <a:spcPts val="0"/>
              </a:spcBef>
              <a:spcAft>
                <a:spcPts val="0"/>
              </a:spcAft>
              <a:buSzPts val="8000"/>
              <a:buNone/>
              <a:defRPr sz="8000"/>
            </a:lvl2pPr>
            <a:lvl3pPr lvl="2" rtl="0" algn="ctr">
              <a:spcBef>
                <a:spcPts val="0"/>
              </a:spcBef>
              <a:spcAft>
                <a:spcPts val="0"/>
              </a:spcAft>
              <a:buSzPts val="8000"/>
              <a:buNone/>
              <a:defRPr sz="8000"/>
            </a:lvl3pPr>
            <a:lvl4pPr lvl="3" rtl="0" algn="ctr">
              <a:spcBef>
                <a:spcPts val="0"/>
              </a:spcBef>
              <a:spcAft>
                <a:spcPts val="0"/>
              </a:spcAft>
              <a:buSzPts val="8000"/>
              <a:buNone/>
              <a:defRPr sz="8000"/>
            </a:lvl4pPr>
            <a:lvl5pPr lvl="4" rtl="0" algn="ctr">
              <a:spcBef>
                <a:spcPts val="0"/>
              </a:spcBef>
              <a:spcAft>
                <a:spcPts val="0"/>
              </a:spcAft>
              <a:buSzPts val="8000"/>
              <a:buNone/>
              <a:defRPr sz="8000"/>
            </a:lvl5pPr>
            <a:lvl6pPr lvl="5" rtl="0" algn="ctr">
              <a:spcBef>
                <a:spcPts val="0"/>
              </a:spcBef>
              <a:spcAft>
                <a:spcPts val="0"/>
              </a:spcAft>
              <a:buSzPts val="8000"/>
              <a:buNone/>
              <a:defRPr sz="8000"/>
            </a:lvl6pPr>
            <a:lvl7pPr lvl="6" rtl="0" algn="ctr">
              <a:spcBef>
                <a:spcPts val="0"/>
              </a:spcBef>
              <a:spcAft>
                <a:spcPts val="0"/>
              </a:spcAft>
              <a:buSzPts val="8000"/>
              <a:buNone/>
              <a:defRPr sz="8000"/>
            </a:lvl7pPr>
            <a:lvl8pPr lvl="7" rtl="0" algn="ctr">
              <a:spcBef>
                <a:spcPts val="0"/>
              </a:spcBef>
              <a:spcAft>
                <a:spcPts val="0"/>
              </a:spcAft>
              <a:buSzPts val="8000"/>
              <a:buNone/>
              <a:defRPr sz="8000"/>
            </a:lvl8pPr>
            <a:lvl9pPr lvl="8" rtl="0" algn="ctr">
              <a:spcBef>
                <a:spcPts val="0"/>
              </a:spcBef>
              <a:spcAft>
                <a:spcPts val="0"/>
              </a:spcAft>
              <a:buSzPts val="8000"/>
              <a:buNone/>
              <a:defRPr sz="8000"/>
            </a:lvl9pPr>
          </a:lstStyle>
          <a:p/>
        </p:txBody>
      </p:sp>
      <p:sp>
        <p:nvSpPr>
          <p:cNvPr id="3029" name="Google Shape;3029;p12"/>
          <p:cNvSpPr txBox="1"/>
          <p:nvPr>
            <p:ph idx="1" type="body"/>
          </p:nvPr>
        </p:nvSpPr>
        <p:spPr>
          <a:xfrm>
            <a:off x="633475" y="4813250"/>
            <a:ext cx="10909200" cy="1565100"/>
          </a:xfrm>
          <a:prstGeom prst="rect">
            <a:avLst/>
          </a:prstGeom>
        </p:spPr>
        <p:txBody>
          <a:bodyPr anchorCtr="0" anchor="t" bIns="121900" lIns="121900" spcFirstLastPara="1" rIns="121900" wrap="square" tIns="121900">
            <a:noAutofit/>
          </a:bodyPr>
          <a:lstStyle>
            <a:lvl1pPr indent="-349250" lvl="0" marL="457200" algn="ctr">
              <a:spcBef>
                <a:spcPts val="0"/>
              </a:spcBef>
              <a:spcAft>
                <a:spcPts val="0"/>
              </a:spcAft>
              <a:buSzPts val="1900"/>
              <a:buChar char="●"/>
              <a:defRPr/>
            </a:lvl1pPr>
            <a:lvl2pPr indent="-349250" lvl="1" marL="914400" algn="ctr">
              <a:spcBef>
                <a:spcPts val="2100"/>
              </a:spcBef>
              <a:spcAft>
                <a:spcPts val="0"/>
              </a:spcAft>
              <a:buSzPts val="1900"/>
              <a:buChar char="○"/>
              <a:defRPr/>
            </a:lvl2pPr>
            <a:lvl3pPr indent="-349250" lvl="2" marL="1371600" algn="ctr">
              <a:spcBef>
                <a:spcPts val="2100"/>
              </a:spcBef>
              <a:spcAft>
                <a:spcPts val="0"/>
              </a:spcAft>
              <a:buSzPts val="1900"/>
              <a:buChar char="■"/>
              <a:defRPr/>
            </a:lvl3pPr>
            <a:lvl4pPr indent="-349250" lvl="3" marL="1828800" algn="ctr">
              <a:spcBef>
                <a:spcPts val="2100"/>
              </a:spcBef>
              <a:spcAft>
                <a:spcPts val="0"/>
              </a:spcAft>
              <a:buSzPts val="1900"/>
              <a:buChar char="●"/>
              <a:defRPr/>
            </a:lvl4pPr>
            <a:lvl5pPr indent="-349250" lvl="4" marL="2286000" algn="ctr">
              <a:spcBef>
                <a:spcPts val="2100"/>
              </a:spcBef>
              <a:spcAft>
                <a:spcPts val="0"/>
              </a:spcAft>
              <a:buSzPts val="1900"/>
              <a:buChar char="○"/>
              <a:defRPr/>
            </a:lvl5pPr>
            <a:lvl6pPr indent="-349250" lvl="5" marL="2743200" algn="ctr">
              <a:spcBef>
                <a:spcPts val="2100"/>
              </a:spcBef>
              <a:spcAft>
                <a:spcPts val="0"/>
              </a:spcAft>
              <a:buSzPts val="1900"/>
              <a:buChar char="■"/>
              <a:defRPr/>
            </a:lvl6pPr>
            <a:lvl7pPr indent="-349250" lvl="6" marL="3200400" algn="ctr">
              <a:spcBef>
                <a:spcPts val="2100"/>
              </a:spcBef>
              <a:spcAft>
                <a:spcPts val="0"/>
              </a:spcAft>
              <a:buSzPts val="1900"/>
              <a:buChar char="●"/>
              <a:defRPr/>
            </a:lvl7pPr>
            <a:lvl8pPr indent="-349250" lvl="7" marL="3657600" algn="ctr">
              <a:spcBef>
                <a:spcPts val="2100"/>
              </a:spcBef>
              <a:spcAft>
                <a:spcPts val="0"/>
              </a:spcAft>
              <a:buSzPts val="1900"/>
              <a:buChar char="○"/>
              <a:defRPr/>
            </a:lvl8pPr>
            <a:lvl9pPr indent="-349250" lvl="8" marL="4114800" algn="ctr">
              <a:spcBef>
                <a:spcPts val="2100"/>
              </a:spcBef>
              <a:spcAft>
                <a:spcPts val="2100"/>
              </a:spcAft>
              <a:buSzPts val="1900"/>
              <a:buChar char="■"/>
              <a:defRPr/>
            </a:lvl9pPr>
          </a:lstStyle>
          <a:p/>
        </p:txBody>
      </p:sp>
      <p:grpSp>
        <p:nvGrpSpPr>
          <p:cNvPr id="3030" name="Google Shape;3030;p12"/>
          <p:cNvGrpSpPr/>
          <p:nvPr/>
        </p:nvGrpSpPr>
        <p:grpSpPr>
          <a:xfrm flipH="1">
            <a:off x="6235449" y="300684"/>
            <a:ext cx="1711061" cy="1384397"/>
            <a:chOff x="806499" y="1114972"/>
            <a:chExt cx="1711061" cy="1384397"/>
          </a:xfrm>
        </p:grpSpPr>
        <p:sp>
          <p:nvSpPr>
            <p:cNvPr id="3031" name="Google Shape;3031;p12"/>
            <p:cNvSpPr/>
            <p:nvPr/>
          </p:nvSpPr>
          <p:spPr>
            <a:xfrm>
              <a:off x="1747359" y="2161403"/>
              <a:ext cx="118630" cy="337965"/>
            </a:xfrm>
            <a:custGeom>
              <a:rect b="b" l="l" r="r" t="t"/>
              <a:pathLst>
                <a:path extrusionOk="0" h="149542" w="52491">
                  <a:moveTo>
                    <a:pt x="0" y="11430"/>
                  </a:moveTo>
                  <a:cubicBezTo>
                    <a:pt x="0" y="4763"/>
                    <a:pt x="4763" y="0"/>
                    <a:pt x="11430" y="0"/>
                  </a:cubicBezTo>
                  <a:cubicBezTo>
                    <a:pt x="18097" y="0"/>
                    <a:pt x="22860" y="4763"/>
                    <a:pt x="22860" y="11430"/>
                  </a:cubicBezTo>
                  <a:lnTo>
                    <a:pt x="14288" y="133350"/>
                  </a:lnTo>
                  <a:cubicBezTo>
                    <a:pt x="27622" y="122872"/>
                    <a:pt x="50482" y="124777"/>
                    <a:pt x="52388" y="138113"/>
                  </a:cubicBezTo>
                  <a:cubicBezTo>
                    <a:pt x="53340" y="144780"/>
                    <a:pt x="47625" y="149542"/>
                    <a:pt x="40957" y="149542"/>
                  </a:cubicBezTo>
                  <a:lnTo>
                    <a:pt x="11430" y="149542"/>
                  </a:lnTo>
                  <a:cubicBezTo>
                    <a:pt x="4763" y="149542"/>
                    <a:pt x="0" y="144780"/>
                    <a:pt x="0" y="138113"/>
                  </a:cubicBezTo>
                  <a:lnTo>
                    <a:pt x="0" y="11430"/>
                  </a:lnTo>
                  <a:lnTo>
                    <a:pt x="0" y="11430"/>
                  </a:lnTo>
                  <a:close/>
                </a:path>
              </a:pathLst>
            </a:custGeom>
            <a:solidFill>
              <a:srgbClr val="3B23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32" name="Google Shape;3032;p12"/>
            <p:cNvSpPr/>
            <p:nvPr/>
          </p:nvSpPr>
          <p:spPr>
            <a:xfrm>
              <a:off x="1699999" y="2161403"/>
              <a:ext cx="118630" cy="337965"/>
            </a:xfrm>
            <a:custGeom>
              <a:rect b="b" l="l" r="r" t="t"/>
              <a:pathLst>
                <a:path extrusionOk="0" h="149542" w="52491">
                  <a:moveTo>
                    <a:pt x="0" y="11430"/>
                  </a:moveTo>
                  <a:cubicBezTo>
                    <a:pt x="0" y="4763"/>
                    <a:pt x="4763" y="0"/>
                    <a:pt x="11430" y="0"/>
                  </a:cubicBezTo>
                  <a:cubicBezTo>
                    <a:pt x="18098" y="0"/>
                    <a:pt x="22860" y="4763"/>
                    <a:pt x="22860" y="11430"/>
                  </a:cubicBezTo>
                  <a:lnTo>
                    <a:pt x="14288" y="133350"/>
                  </a:lnTo>
                  <a:cubicBezTo>
                    <a:pt x="27623" y="122872"/>
                    <a:pt x="50483" y="124777"/>
                    <a:pt x="52388" y="138113"/>
                  </a:cubicBezTo>
                  <a:cubicBezTo>
                    <a:pt x="53340" y="144780"/>
                    <a:pt x="47625" y="149542"/>
                    <a:pt x="40958" y="149542"/>
                  </a:cubicBezTo>
                  <a:lnTo>
                    <a:pt x="11430" y="149542"/>
                  </a:lnTo>
                  <a:cubicBezTo>
                    <a:pt x="4763" y="149542"/>
                    <a:pt x="0" y="144780"/>
                    <a:pt x="0" y="138113"/>
                  </a:cubicBezTo>
                  <a:lnTo>
                    <a:pt x="0" y="11430"/>
                  </a:lnTo>
                  <a:lnTo>
                    <a:pt x="0" y="11430"/>
                  </a:lnTo>
                  <a:close/>
                </a:path>
              </a:pathLst>
            </a:custGeom>
            <a:solidFill>
              <a:srgbClr val="3B23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3033" name="Google Shape;3033;p12"/>
            <p:cNvGrpSpPr/>
            <p:nvPr/>
          </p:nvGrpSpPr>
          <p:grpSpPr>
            <a:xfrm>
              <a:off x="806499" y="1114972"/>
              <a:ext cx="1711061" cy="1320036"/>
              <a:chOff x="997974" y="715450"/>
              <a:chExt cx="5984822" cy="4617124"/>
            </a:xfrm>
          </p:grpSpPr>
          <p:sp>
            <p:nvSpPr>
              <p:cNvPr id="3034" name="Google Shape;3034;p12"/>
              <p:cNvSpPr/>
              <p:nvPr/>
            </p:nvSpPr>
            <p:spPr>
              <a:xfrm rot="-715094">
                <a:off x="5957484" y="1037192"/>
                <a:ext cx="690432" cy="674581"/>
              </a:xfrm>
              <a:custGeom>
                <a:rect b="b" l="l" r="r" t="t"/>
                <a:pathLst>
                  <a:path extrusionOk="0" h="67627" w="69216">
                    <a:moveTo>
                      <a:pt x="63502" y="0"/>
                    </a:moveTo>
                    <a:lnTo>
                      <a:pt x="29212" y="31432"/>
                    </a:lnTo>
                    <a:lnTo>
                      <a:pt x="69217" y="24765"/>
                    </a:lnTo>
                    <a:lnTo>
                      <a:pt x="22544" y="67627"/>
                    </a:lnTo>
                    <a:cubicBezTo>
                      <a:pt x="4447" y="54292"/>
                      <a:pt x="-2221" y="33338"/>
                      <a:pt x="637" y="10477"/>
                    </a:cubicBezTo>
                    <a:lnTo>
                      <a:pt x="63502" y="0"/>
                    </a:lnTo>
                    <a:lnTo>
                      <a:pt x="63502" y="0"/>
                    </a:lnTo>
                    <a:close/>
                  </a:path>
                </a:pathLst>
              </a:custGeom>
              <a:solidFill>
                <a:srgbClr val="FFB66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35" name="Google Shape;3035;p12"/>
              <p:cNvSpPr/>
              <p:nvPr/>
            </p:nvSpPr>
            <p:spPr>
              <a:xfrm rot="-715094">
                <a:off x="1851525" y="1171185"/>
                <a:ext cx="4800373" cy="3705653"/>
              </a:xfrm>
              <a:custGeom>
                <a:rect b="b" l="l" r="r" t="t"/>
                <a:pathLst>
                  <a:path extrusionOk="0" h="371493" w="481239">
                    <a:moveTo>
                      <a:pt x="0" y="223144"/>
                    </a:moveTo>
                    <a:cubicBezTo>
                      <a:pt x="256222" y="248862"/>
                      <a:pt x="220028" y="27882"/>
                      <a:pt x="355283" y="2164"/>
                    </a:cubicBezTo>
                    <a:cubicBezTo>
                      <a:pt x="525780" y="-30221"/>
                      <a:pt x="532448" y="310774"/>
                      <a:pt x="318135" y="362209"/>
                    </a:cubicBezTo>
                    <a:cubicBezTo>
                      <a:pt x="166688" y="399357"/>
                      <a:pt x="45720" y="319347"/>
                      <a:pt x="0" y="223144"/>
                    </a:cubicBezTo>
                    <a:lnTo>
                      <a:pt x="0" y="223144"/>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36" name="Google Shape;3036;p12"/>
              <p:cNvSpPr/>
              <p:nvPr/>
            </p:nvSpPr>
            <p:spPr>
              <a:xfrm rot="-715094">
                <a:off x="5159776" y="1319705"/>
                <a:ext cx="513066" cy="513056"/>
              </a:xfrm>
              <a:custGeom>
                <a:rect b="b" l="l" r="r" t="t"/>
                <a:pathLst>
                  <a:path extrusionOk="0" h="51434" w="51435">
                    <a:moveTo>
                      <a:pt x="25717" y="51435"/>
                    </a:moveTo>
                    <a:cubicBezTo>
                      <a:pt x="11430" y="51435"/>
                      <a:pt x="0" y="40005"/>
                      <a:pt x="0" y="25717"/>
                    </a:cubicBezTo>
                    <a:cubicBezTo>
                      <a:pt x="0" y="11430"/>
                      <a:pt x="11430" y="0"/>
                      <a:pt x="25717" y="0"/>
                    </a:cubicBezTo>
                    <a:cubicBezTo>
                      <a:pt x="40005" y="0"/>
                      <a:pt x="51435" y="11430"/>
                      <a:pt x="51435" y="25717"/>
                    </a:cubicBezTo>
                    <a:cubicBezTo>
                      <a:pt x="51435" y="40005"/>
                      <a:pt x="40005" y="51435"/>
                      <a:pt x="25717" y="51435"/>
                    </a:cubicBezTo>
                    <a:lnTo>
                      <a:pt x="25717" y="51435"/>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37" name="Google Shape;3037;p12"/>
              <p:cNvSpPr/>
              <p:nvPr/>
            </p:nvSpPr>
            <p:spPr>
              <a:xfrm rot="-715094">
                <a:off x="4061639" y="3326168"/>
                <a:ext cx="733753" cy="629235"/>
              </a:xfrm>
              <a:custGeom>
                <a:rect b="b" l="l" r="r" t="t"/>
                <a:pathLst>
                  <a:path extrusionOk="0" h="63081" w="73559">
                    <a:moveTo>
                      <a:pt x="10694" y="0"/>
                    </a:moveTo>
                    <a:cubicBezTo>
                      <a:pt x="8789" y="1905"/>
                      <a:pt x="6884" y="4763"/>
                      <a:pt x="4979" y="7620"/>
                    </a:cubicBezTo>
                    <a:cubicBezTo>
                      <a:pt x="-5498" y="25717"/>
                      <a:pt x="1169" y="48577"/>
                      <a:pt x="19267" y="58102"/>
                    </a:cubicBezTo>
                    <a:cubicBezTo>
                      <a:pt x="37364" y="68580"/>
                      <a:pt x="60224" y="61913"/>
                      <a:pt x="69749" y="43815"/>
                    </a:cubicBezTo>
                    <a:cubicBezTo>
                      <a:pt x="71654" y="40957"/>
                      <a:pt x="72607" y="38100"/>
                      <a:pt x="73559" y="35242"/>
                    </a:cubicBezTo>
                    <a:cubicBezTo>
                      <a:pt x="62129" y="46672"/>
                      <a:pt x="44032" y="50482"/>
                      <a:pt x="28792" y="41910"/>
                    </a:cubicBezTo>
                    <a:cubicBezTo>
                      <a:pt x="13552" y="33338"/>
                      <a:pt x="5932" y="16192"/>
                      <a:pt x="10694" y="0"/>
                    </a:cubicBezTo>
                    <a:lnTo>
                      <a:pt x="10694"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3038" name="Google Shape;3038;p12"/>
              <p:cNvGrpSpPr/>
              <p:nvPr/>
            </p:nvGrpSpPr>
            <p:grpSpPr>
              <a:xfrm>
                <a:off x="2417916" y="2324878"/>
                <a:ext cx="4203533" cy="2631820"/>
                <a:chOff x="2417916" y="2358053"/>
                <a:chExt cx="4203533" cy="2631820"/>
              </a:xfrm>
            </p:grpSpPr>
            <p:sp>
              <p:nvSpPr>
                <p:cNvPr id="3039" name="Google Shape;3039;p12"/>
                <p:cNvSpPr/>
                <p:nvPr/>
              </p:nvSpPr>
              <p:spPr>
                <a:xfrm rot="-715094">
                  <a:off x="2458789" y="3739690"/>
                  <a:ext cx="649674" cy="463649"/>
                </a:xfrm>
                <a:custGeom>
                  <a:rect b="b" l="l" r="r" t="t"/>
                  <a:pathLst>
                    <a:path extrusionOk="0" h="46481" w="65130">
                      <a:moveTo>
                        <a:pt x="1313" y="0"/>
                      </a:moveTo>
                      <a:cubicBezTo>
                        <a:pt x="-1545" y="9525"/>
                        <a:pt x="360" y="20002"/>
                        <a:pt x="6075" y="29527"/>
                      </a:cubicBezTo>
                      <a:cubicBezTo>
                        <a:pt x="17505" y="46672"/>
                        <a:pt x="40365" y="51435"/>
                        <a:pt x="57510" y="40958"/>
                      </a:cubicBezTo>
                      <a:cubicBezTo>
                        <a:pt x="60368" y="39052"/>
                        <a:pt x="62273" y="37147"/>
                        <a:pt x="65130" y="35242"/>
                      </a:cubicBezTo>
                      <a:cubicBezTo>
                        <a:pt x="49890" y="40005"/>
                        <a:pt x="31793" y="34290"/>
                        <a:pt x="22268" y="20002"/>
                      </a:cubicBezTo>
                      <a:cubicBezTo>
                        <a:pt x="18458" y="14288"/>
                        <a:pt x="16553" y="6667"/>
                        <a:pt x="16553" y="0"/>
                      </a:cubicBezTo>
                      <a:cubicBezTo>
                        <a:pt x="11790" y="0"/>
                        <a:pt x="7028" y="0"/>
                        <a:pt x="1313" y="0"/>
                      </a:cubicBezTo>
                      <a:lnTo>
                        <a:pt x="1313" y="0"/>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40" name="Google Shape;3040;p12"/>
                <p:cNvSpPr/>
                <p:nvPr/>
              </p:nvSpPr>
              <p:spPr>
                <a:xfrm rot="-715094">
                  <a:off x="3002368" y="3961893"/>
                  <a:ext cx="699778" cy="680776"/>
                </a:xfrm>
                <a:custGeom>
                  <a:rect b="b" l="l" r="r" t="t"/>
                  <a:pathLst>
                    <a:path extrusionOk="0" h="68248" w="70153">
                      <a:moveTo>
                        <a:pt x="17766" y="0"/>
                      </a:moveTo>
                      <a:cubicBezTo>
                        <a:pt x="14909" y="1905"/>
                        <a:pt x="13004" y="3810"/>
                        <a:pt x="10146" y="5715"/>
                      </a:cubicBezTo>
                      <a:cubicBezTo>
                        <a:pt x="-4141" y="20955"/>
                        <a:pt x="-3189" y="43815"/>
                        <a:pt x="12051" y="58102"/>
                      </a:cubicBezTo>
                      <a:cubicBezTo>
                        <a:pt x="27291" y="72390"/>
                        <a:pt x="50151" y="71438"/>
                        <a:pt x="64439" y="56197"/>
                      </a:cubicBezTo>
                      <a:cubicBezTo>
                        <a:pt x="66344" y="53340"/>
                        <a:pt x="68249" y="51435"/>
                        <a:pt x="70154" y="48577"/>
                      </a:cubicBezTo>
                      <a:cubicBezTo>
                        <a:pt x="55866" y="57150"/>
                        <a:pt x="37769" y="56197"/>
                        <a:pt x="25386" y="43815"/>
                      </a:cubicBezTo>
                      <a:cubicBezTo>
                        <a:pt x="12051" y="33338"/>
                        <a:pt x="10146" y="14288"/>
                        <a:pt x="17766" y="0"/>
                      </a:cubicBezTo>
                      <a:lnTo>
                        <a:pt x="17766" y="0"/>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41" name="Google Shape;3041;p12"/>
                <p:cNvSpPr/>
                <p:nvPr/>
              </p:nvSpPr>
              <p:spPr>
                <a:xfrm rot="-715094">
                  <a:off x="3666161" y="4312638"/>
                  <a:ext cx="733234" cy="608078"/>
                </a:xfrm>
                <a:custGeom>
                  <a:rect b="b" l="l" r="r" t="t"/>
                  <a:pathLst>
                    <a:path extrusionOk="0" h="60960" w="73507">
                      <a:moveTo>
                        <a:pt x="10643" y="0"/>
                      </a:moveTo>
                      <a:cubicBezTo>
                        <a:pt x="8738" y="1905"/>
                        <a:pt x="6832" y="4763"/>
                        <a:pt x="4928" y="7620"/>
                      </a:cubicBezTo>
                      <a:cubicBezTo>
                        <a:pt x="-3645" y="22860"/>
                        <a:pt x="-787" y="40958"/>
                        <a:pt x="11595" y="52388"/>
                      </a:cubicBezTo>
                      <a:cubicBezTo>
                        <a:pt x="23025" y="56198"/>
                        <a:pt x="35407" y="59055"/>
                        <a:pt x="48743" y="60960"/>
                      </a:cubicBezTo>
                      <a:cubicBezTo>
                        <a:pt x="57315" y="58103"/>
                        <a:pt x="64935" y="52388"/>
                        <a:pt x="69698" y="43815"/>
                      </a:cubicBezTo>
                      <a:cubicBezTo>
                        <a:pt x="71603" y="40958"/>
                        <a:pt x="72555" y="38100"/>
                        <a:pt x="73507" y="35243"/>
                      </a:cubicBezTo>
                      <a:cubicBezTo>
                        <a:pt x="62078" y="46673"/>
                        <a:pt x="43980" y="50483"/>
                        <a:pt x="28740" y="41910"/>
                      </a:cubicBezTo>
                      <a:cubicBezTo>
                        <a:pt x="12548" y="33338"/>
                        <a:pt x="5880" y="16193"/>
                        <a:pt x="10643" y="0"/>
                      </a:cubicBezTo>
                      <a:lnTo>
                        <a:pt x="10643" y="0"/>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42" name="Google Shape;3042;p12"/>
                <p:cNvSpPr/>
                <p:nvPr/>
              </p:nvSpPr>
              <p:spPr>
                <a:xfrm rot="-715094">
                  <a:off x="4352048" y="4512602"/>
                  <a:ext cx="745843" cy="294533"/>
                </a:xfrm>
                <a:custGeom>
                  <a:rect b="b" l="l" r="r" t="t"/>
                  <a:pathLst>
                    <a:path extrusionOk="0" h="29527" w="74771">
                      <a:moveTo>
                        <a:pt x="5239" y="0"/>
                      </a:moveTo>
                      <a:cubicBezTo>
                        <a:pt x="3334" y="2858"/>
                        <a:pt x="2381" y="5715"/>
                        <a:pt x="1429" y="8572"/>
                      </a:cubicBezTo>
                      <a:cubicBezTo>
                        <a:pt x="-476" y="15240"/>
                        <a:pt x="-476" y="22860"/>
                        <a:pt x="1429" y="28575"/>
                      </a:cubicBezTo>
                      <a:cubicBezTo>
                        <a:pt x="8096" y="29528"/>
                        <a:pt x="13811" y="29528"/>
                        <a:pt x="20479" y="29528"/>
                      </a:cubicBezTo>
                      <a:cubicBezTo>
                        <a:pt x="10954" y="23813"/>
                        <a:pt x="5239" y="12383"/>
                        <a:pt x="5239" y="0"/>
                      </a:cubicBezTo>
                      <a:lnTo>
                        <a:pt x="5239" y="0"/>
                      </a:lnTo>
                      <a:close/>
                      <a:moveTo>
                        <a:pt x="73819" y="27622"/>
                      </a:moveTo>
                      <a:lnTo>
                        <a:pt x="73819" y="27622"/>
                      </a:lnTo>
                      <a:cubicBezTo>
                        <a:pt x="74771" y="24765"/>
                        <a:pt x="74771" y="21908"/>
                        <a:pt x="74771" y="19050"/>
                      </a:cubicBezTo>
                      <a:cubicBezTo>
                        <a:pt x="72866" y="22860"/>
                        <a:pt x="70009" y="25717"/>
                        <a:pt x="67151" y="28575"/>
                      </a:cubicBezTo>
                      <a:cubicBezTo>
                        <a:pt x="69056" y="27622"/>
                        <a:pt x="70961" y="27622"/>
                        <a:pt x="73819" y="27622"/>
                      </a:cubicBezTo>
                      <a:lnTo>
                        <a:pt x="73819" y="27622"/>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43" name="Google Shape;3043;p12"/>
                <p:cNvSpPr/>
                <p:nvPr/>
              </p:nvSpPr>
              <p:spPr>
                <a:xfrm rot="-715094">
                  <a:off x="3424671" y="3191152"/>
                  <a:ext cx="694791" cy="471749"/>
                </a:xfrm>
                <a:custGeom>
                  <a:rect b="b" l="l" r="r" t="t"/>
                  <a:pathLst>
                    <a:path extrusionOk="0" h="47293" w="69653">
                      <a:moveTo>
                        <a:pt x="121" y="8572"/>
                      </a:moveTo>
                      <a:cubicBezTo>
                        <a:pt x="-832" y="19050"/>
                        <a:pt x="3931" y="29527"/>
                        <a:pt x="11551" y="37147"/>
                      </a:cubicBezTo>
                      <a:cubicBezTo>
                        <a:pt x="26791" y="51435"/>
                        <a:pt x="49651" y="50483"/>
                        <a:pt x="63938" y="35242"/>
                      </a:cubicBezTo>
                      <a:cubicBezTo>
                        <a:pt x="65843" y="32385"/>
                        <a:pt x="67748" y="30480"/>
                        <a:pt x="69653" y="27622"/>
                      </a:cubicBezTo>
                      <a:cubicBezTo>
                        <a:pt x="55366" y="36195"/>
                        <a:pt x="37268" y="35242"/>
                        <a:pt x="24886" y="22860"/>
                      </a:cubicBezTo>
                      <a:cubicBezTo>
                        <a:pt x="18218" y="16192"/>
                        <a:pt x="14408" y="8572"/>
                        <a:pt x="13456" y="0"/>
                      </a:cubicBezTo>
                      <a:cubicBezTo>
                        <a:pt x="8693" y="2858"/>
                        <a:pt x="4883" y="5715"/>
                        <a:pt x="121" y="8572"/>
                      </a:cubicBezTo>
                      <a:lnTo>
                        <a:pt x="121" y="8572"/>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44" name="Google Shape;3044;p12"/>
                <p:cNvSpPr/>
                <p:nvPr/>
              </p:nvSpPr>
              <p:spPr>
                <a:xfrm rot="-715094">
                  <a:off x="4775129" y="3533739"/>
                  <a:ext cx="736077" cy="555549"/>
                </a:xfrm>
                <a:custGeom>
                  <a:rect b="b" l="l" r="r" t="t"/>
                  <a:pathLst>
                    <a:path extrusionOk="0" h="55694" w="73792">
                      <a:moveTo>
                        <a:pt x="5212" y="0"/>
                      </a:moveTo>
                      <a:cubicBezTo>
                        <a:pt x="3307" y="2858"/>
                        <a:pt x="2355" y="5715"/>
                        <a:pt x="1402" y="8572"/>
                      </a:cubicBezTo>
                      <a:cubicBezTo>
                        <a:pt x="-4313" y="28575"/>
                        <a:pt x="8070" y="48577"/>
                        <a:pt x="27120" y="54292"/>
                      </a:cubicBezTo>
                      <a:cubicBezTo>
                        <a:pt x="47122" y="60008"/>
                        <a:pt x="67125" y="47625"/>
                        <a:pt x="72840" y="28575"/>
                      </a:cubicBezTo>
                      <a:cubicBezTo>
                        <a:pt x="73792" y="25717"/>
                        <a:pt x="73792" y="21908"/>
                        <a:pt x="73792" y="19050"/>
                      </a:cubicBezTo>
                      <a:cubicBezTo>
                        <a:pt x="65220" y="33338"/>
                        <a:pt x="48075" y="40958"/>
                        <a:pt x="31882" y="36195"/>
                      </a:cubicBezTo>
                      <a:cubicBezTo>
                        <a:pt x="15690" y="31433"/>
                        <a:pt x="5212" y="16192"/>
                        <a:pt x="5212" y="0"/>
                      </a:cubicBezTo>
                      <a:lnTo>
                        <a:pt x="5212" y="0"/>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45" name="Google Shape;3045;p12"/>
                <p:cNvSpPr/>
                <p:nvPr/>
              </p:nvSpPr>
              <p:spPr>
                <a:xfrm rot="-715094">
                  <a:off x="5496388" y="3564506"/>
                  <a:ext cx="741095" cy="475061"/>
                </a:xfrm>
                <a:custGeom>
                  <a:rect b="b" l="l" r="r" t="t"/>
                  <a:pathLst>
                    <a:path extrusionOk="0" h="47625" w="74295">
                      <a:moveTo>
                        <a:pt x="1905" y="0"/>
                      </a:moveTo>
                      <a:cubicBezTo>
                        <a:pt x="952" y="2858"/>
                        <a:pt x="952" y="5715"/>
                        <a:pt x="0" y="9525"/>
                      </a:cubicBezTo>
                      <a:cubicBezTo>
                        <a:pt x="0" y="30480"/>
                        <a:pt x="16193" y="46673"/>
                        <a:pt x="36195" y="47625"/>
                      </a:cubicBezTo>
                      <a:cubicBezTo>
                        <a:pt x="57150" y="47625"/>
                        <a:pt x="73343" y="31433"/>
                        <a:pt x="74295" y="11430"/>
                      </a:cubicBezTo>
                      <a:cubicBezTo>
                        <a:pt x="74295" y="8573"/>
                        <a:pt x="74295" y="4763"/>
                        <a:pt x="73343" y="1905"/>
                      </a:cubicBezTo>
                      <a:cubicBezTo>
                        <a:pt x="68580" y="18098"/>
                        <a:pt x="54293" y="29528"/>
                        <a:pt x="37148" y="28575"/>
                      </a:cubicBezTo>
                      <a:cubicBezTo>
                        <a:pt x="20002" y="28575"/>
                        <a:pt x="5715" y="16192"/>
                        <a:pt x="1905" y="0"/>
                      </a:cubicBezTo>
                      <a:lnTo>
                        <a:pt x="1905" y="0"/>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46" name="Google Shape;3046;p12"/>
                <p:cNvSpPr/>
                <p:nvPr/>
              </p:nvSpPr>
              <p:spPr>
                <a:xfrm rot="-715094">
                  <a:off x="6187893" y="3499342"/>
                  <a:ext cx="133017" cy="228029"/>
                </a:xfrm>
                <a:custGeom>
                  <a:rect b="b" l="l" r="r" t="t"/>
                  <a:pathLst>
                    <a:path extrusionOk="0" h="22860" w="13335">
                      <a:moveTo>
                        <a:pt x="0" y="0"/>
                      </a:moveTo>
                      <a:cubicBezTo>
                        <a:pt x="0" y="2858"/>
                        <a:pt x="0" y="6668"/>
                        <a:pt x="953" y="9525"/>
                      </a:cubicBezTo>
                      <a:cubicBezTo>
                        <a:pt x="1905" y="14288"/>
                        <a:pt x="3810" y="19050"/>
                        <a:pt x="6668" y="22860"/>
                      </a:cubicBezTo>
                      <a:cubicBezTo>
                        <a:pt x="8573" y="20003"/>
                        <a:pt x="11430" y="17145"/>
                        <a:pt x="13335" y="14288"/>
                      </a:cubicBezTo>
                      <a:cubicBezTo>
                        <a:pt x="8573" y="11430"/>
                        <a:pt x="3810" y="6668"/>
                        <a:pt x="0" y="0"/>
                      </a:cubicBezTo>
                      <a:lnTo>
                        <a:pt x="0" y="0"/>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47" name="Google Shape;3047;p12"/>
                <p:cNvSpPr/>
                <p:nvPr/>
              </p:nvSpPr>
              <p:spPr>
                <a:xfrm rot="-715094">
                  <a:off x="3871587" y="2540365"/>
                  <a:ext cx="712586" cy="382203"/>
                </a:xfrm>
                <a:custGeom>
                  <a:rect b="b" l="l" r="r" t="t"/>
                  <a:pathLst>
                    <a:path extrusionOk="0" h="38316" w="71437">
                      <a:moveTo>
                        <a:pt x="0" y="13335"/>
                      </a:moveTo>
                      <a:cubicBezTo>
                        <a:pt x="2858" y="21907"/>
                        <a:pt x="8573" y="28575"/>
                        <a:pt x="17145" y="33338"/>
                      </a:cubicBezTo>
                      <a:cubicBezTo>
                        <a:pt x="35243" y="43815"/>
                        <a:pt x="58103" y="37147"/>
                        <a:pt x="67628" y="19050"/>
                      </a:cubicBezTo>
                      <a:cubicBezTo>
                        <a:pt x="69533" y="16192"/>
                        <a:pt x="70485" y="13335"/>
                        <a:pt x="71438" y="10477"/>
                      </a:cubicBezTo>
                      <a:cubicBezTo>
                        <a:pt x="60008" y="21907"/>
                        <a:pt x="41910" y="25717"/>
                        <a:pt x="26670" y="17145"/>
                      </a:cubicBezTo>
                      <a:cubicBezTo>
                        <a:pt x="19050" y="13335"/>
                        <a:pt x="14288" y="6667"/>
                        <a:pt x="10478" y="0"/>
                      </a:cubicBezTo>
                      <a:cubicBezTo>
                        <a:pt x="7620" y="4763"/>
                        <a:pt x="3810" y="8572"/>
                        <a:pt x="0" y="13335"/>
                      </a:cubicBezTo>
                      <a:lnTo>
                        <a:pt x="0" y="13335"/>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48" name="Google Shape;3048;p12"/>
                <p:cNvSpPr/>
                <p:nvPr/>
              </p:nvSpPr>
              <p:spPr>
                <a:xfrm rot="-715094">
                  <a:off x="4536646" y="2496457"/>
                  <a:ext cx="736077" cy="555549"/>
                </a:xfrm>
                <a:custGeom>
                  <a:rect b="b" l="l" r="r" t="t"/>
                  <a:pathLst>
                    <a:path extrusionOk="0" h="55694" w="73792">
                      <a:moveTo>
                        <a:pt x="5212" y="0"/>
                      </a:moveTo>
                      <a:cubicBezTo>
                        <a:pt x="3307" y="2857"/>
                        <a:pt x="2355" y="5715"/>
                        <a:pt x="1402" y="8572"/>
                      </a:cubicBezTo>
                      <a:cubicBezTo>
                        <a:pt x="-4313" y="28575"/>
                        <a:pt x="8070" y="48577"/>
                        <a:pt x="27120" y="54292"/>
                      </a:cubicBezTo>
                      <a:cubicBezTo>
                        <a:pt x="47122" y="60007"/>
                        <a:pt x="67125" y="47625"/>
                        <a:pt x="72840" y="28575"/>
                      </a:cubicBezTo>
                      <a:cubicBezTo>
                        <a:pt x="73792" y="25717"/>
                        <a:pt x="73792" y="21907"/>
                        <a:pt x="73792" y="19050"/>
                      </a:cubicBezTo>
                      <a:cubicBezTo>
                        <a:pt x="65220" y="33338"/>
                        <a:pt x="48075" y="40957"/>
                        <a:pt x="31882" y="36195"/>
                      </a:cubicBezTo>
                      <a:cubicBezTo>
                        <a:pt x="16642" y="32385"/>
                        <a:pt x="5212" y="17145"/>
                        <a:pt x="5212" y="0"/>
                      </a:cubicBezTo>
                      <a:lnTo>
                        <a:pt x="5212" y="0"/>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49" name="Google Shape;3049;p12"/>
                <p:cNvSpPr/>
                <p:nvPr/>
              </p:nvSpPr>
              <p:spPr>
                <a:xfrm rot="-715094">
                  <a:off x="5259877" y="2536527"/>
                  <a:ext cx="741085" cy="475061"/>
                </a:xfrm>
                <a:custGeom>
                  <a:rect b="b" l="l" r="r" t="t"/>
                  <a:pathLst>
                    <a:path extrusionOk="0" h="47625" w="74294">
                      <a:moveTo>
                        <a:pt x="1905" y="0"/>
                      </a:moveTo>
                      <a:cubicBezTo>
                        <a:pt x="952" y="2857"/>
                        <a:pt x="952" y="5715"/>
                        <a:pt x="0" y="9525"/>
                      </a:cubicBezTo>
                      <a:cubicBezTo>
                        <a:pt x="0" y="30480"/>
                        <a:pt x="16192" y="46672"/>
                        <a:pt x="36195" y="47625"/>
                      </a:cubicBezTo>
                      <a:cubicBezTo>
                        <a:pt x="57150" y="47625"/>
                        <a:pt x="73342" y="31432"/>
                        <a:pt x="74295" y="11430"/>
                      </a:cubicBezTo>
                      <a:cubicBezTo>
                        <a:pt x="74295" y="8572"/>
                        <a:pt x="74295" y="4763"/>
                        <a:pt x="73342" y="1905"/>
                      </a:cubicBezTo>
                      <a:cubicBezTo>
                        <a:pt x="68580" y="18097"/>
                        <a:pt x="54292" y="29527"/>
                        <a:pt x="37148" y="28575"/>
                      </a:cubicBezTo>
                      <a:cubicBezTo>
                        <a:pt x="20002" y="27622"/>
                        <a:pt x="5715" y="16192"/>
                        <a:pt x="1905" y="0"/>
                      </a:cubicBezTo>
                      <a:lnTo>
                        <a:pt x="1905" y="0"/>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50" name="Google Shape;3050;p12"/>
                <p:cNvSpPr/>
                <p:nvPr/>
              </p:nvSpPr>
              <p:spPr>
                <a:xfrm rot="-715094">
                  <a:off x="5961826" y="2418700"/>
                  <a:ext cx="627070" cy="380707"/>
                </a:xfrm>
                <a:custGeom>
                  <a:rect b="b" l="l" r="r" t="t"/>
                  <a:pathLst>
                    <a:path extrusionOk="0" h="38166" w="62864">
                      <a:moveTo>
                        <a:pt x="0" y="0"/>
                      </a:moveTo>
                      <a:cubicBezTo>
                        <a:pt x="0" y="2858"/>
                        <a:pt x="0" y="6667"/>
                        <a:pt x="952" y="9525"/>
                      </a:cubicBezTo>
                      <a:cubicBezTo>
                        <a:pt x="5715" y="29527"/>
                        <a:pt x="25717" y="41910"/>
                        <a:pt x="45720" y="37147"/>
                      </a:cubicBezTo>
                      <a:cubicBezTo>
                        <a:pt x="50483" y="36195"/>
                        <a:pt x="54292" y="34290"/>
                        <a:pt x="58102" y="32385"/>
                      </a:cubicBezTo>
                      <a:cubicBezTo>
                        <a:pt x="60008" y="23813"/>
                        <a:pt x="61913" y="14288"/>
                        <a:pt x="62865" y="5715"/>
                      </a:cubicBezTo>
                      <a:cubicBezTo>
                        <a:pt x="58102" y="12383"/>
                        <a:pt x="50483" y="17145"/>
                        <a:pt x="41910" y="19050"/>
                      </a:cubicBezTo>
                      <a:cubicBezTo>
                        <a:pt x="24765" y="22860"/>
                        <a:pt x="7620" y="14288"/>
                        <a:pt x="0" y="0"/>
                      </a:cubicBezTo>
                      <a:lnTo>
                        <a:pt x="0" y="0"/>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3051" name="Google Shape;3051;p12"/>
              <p:cNvSpPr/>
              <p:nvPr/>
            </p:nvSpPr>
            <p:spPr>
              <a:xfrm rot="-715094">
                <a:off x="5167532" y="1308408"/>
                <a:ext cx="513614" cy="522562"/>
              </a:xfrm>
              <a:custGeom>
                <a:rect b="b" l="l" r="r" t="t"/>
                <a:pathLst>
                  <a:path extrusionOk="0" h="52387" w="51490">
                    <a:moveTo>
                      <a:pt x="24820" y="0"/>
                    </a:moveTo>
                    <a:cubicBezTo>
                      <a:pt x="26726" y="0"/>
                      <a:pt x="29583" y="0"/>
                      <a:pt x="31488" y="953"/>
                    </a:cubicBezTo>
                    <a:cubicBezTo>
                      <a:pt x="28631" y="2858"/>
                      <a:pt x="26726" y="5715"/>
                      <a:pt x="26726" y="10478"/>
                    </a:cubicBezTo>
                    <a:cubicBezTo>
                      <a:pt x="26726" y="16192"/>
                      <a:pt x="31488" y="20955"/>
                      <a:pt x="37203" y="20955"/>
                    </a:cubicBezTo>
                    <a:cubicBezTo>
                      <a:pt x="41966" y="20955"/>
                      <a:pt x="46728" y="17145"/>
                      <a:pt x="47681" y="13335"/>
                    </a:cubicBezTo>
                    <a:cubicBezTo>
                      <a:pt x="50538" y="17145"/>
                      <a:pt x="51491" y="21908"/>
                      <a:pt x="51491" y="26670"/>
                    </a:cubicBezTo>
                    <a:cubicBezTo>
                      <a:pt x="51491" y="40958"/>
                      <a:pt x="40061" y="52388"/>
                      <a:pt x="25773" y="52388"/>
                    </a:cubicBezTo>
                    <a:cubicBezTo>
                      <a:pt x="11486" y="52388"/>
                      <a:pt x="56" y="40958"/>
                      <a:pt x="56" y="26670"/>
                    </a:cubicBezTo>
                    <a:cubicBezTo>
                      <a:pt x="-897" y="11430"/>
                      <a:pt x="10533" y="0"/>
                      <a:pt x="24820" y="0"/>
                    </a:cubicBezTo>
                    <a:lnTo>
                      <a:pt x="24820" y="0"/>
                    </a:lnTo>
                    <a:close/>
                  </a:path>
                </a:pathLst>
              </a:custGeom>
              <a:solidFill>
                <a:srgbClr val="3B23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52" name="Google Shape;3052;p12"/>
              <p:cNvSpPr/>
              <p:nvPr/>
            </p:nvSpPr>
            <p:spPr>
              <a:xfrm rot="-715094">
                <a:off x="2907640" y="2292112"/>
                <a:ext cx="2116392" cy="1904303"/>
              </a:xfrm>
              <a:custGeom>
                <a:rect b="b" l="l" r="r" t="t"/>
                <a:pathLst>
                  <a:path extrusionOk="0" h="190907" w="212169">
                    <a:moveTo>
                      <a:pt x="0" y="151447"/>
                    </a:moveTo>
                    <a:cubicBezTo>
                      <a:pt x="5715" y="173355"/>
                      <a:pt x="25717" y="178117"/>
                      <a:pt x="44767" y="171450"/>
                    </a:cubicBezTo>
                    <a:cubicBezTo>
                      <a:pt x="59055" y="197167"/>
                      <a:pt x="85725" y="195263"/>
                      <a:pt x="109538" y="178117"/>
                    </a:cubicBezTo>
                    <a:cubicBezTo>
                      <a:pt x="204788" y="208597"/>
                      <a:pt x="230505" y="88583"/>
                      <a:pt x="200025" y="0"/>
                    </a:cubicBezTo>
                    <a:cubicBezTo>
                      <a:pt x="174308" y="74295"/>
                      <a:pt x="91440" y="150495"/>
                      <a:pt x="0" y="151447"/>
                    </a:cubicBezTo>
                    <a:lnTo>
                      <a:pt x="0" y="151447"/>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53" name="Google Shape;3053;p12"/>
              <p:cNvSpPr/>
              <p:nvPr/>
            </p:nvSpPr>
            <p:spPr>
              <a:xfrm rot="-715094">
                <a:off x="1695299" y="2949646"/>
                <a:ext cx="374662" cy="926092"/>
              </a:xfrm>
              <a:custGeom>
                <a:rect b="b" l="l" r="r" t="t"/>
                <a:pathLst>
                  <a:path extrusionOk="0" h="92841" w="37560">
                    <a:moveTo>
                      <a:pt x="17650" y="92841"/>
                    </a:moveTo>
                    <a:cubicBezTo>
                      <a:pt x="12888" y="85222"/>
                      <a:pt x="-5210" y="42359"/>
                      <a:pt x="1458" y="20452"/>
                    </a:cubicBezTo>
                    <a:cubicBezTo>
                      <a:pt x="11935" y="-12886"/>
                      <a:pt x="55750" y="-3361"/>
                      <a:pt x="29080" y="33786"/>
                    </a:cubicBezTo>
                    <a:cubicBezTo>
                      <a:pt x="20508" y="44264"/>
                      <a:pt x="11935" y="61409"/>
                      <a:pt x="17650" y="92841"/>
                    </a:cubicBezTo>
                    <a:lnTo>
                      <a:pt x="17650" y="92841"/>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54" name="Google Shape;3054;p12"/>
              <p:cNvSpPr/>
              <p:nvPr/>
            </p:nvSpPr>
            <p:spPr>
              <a:xfrm rot="-715094">
                <a:off x="1139489" y="2514384"/>
                <a:ext cx="676866" cy="1441152"/>
              </a:xfrm>
              <a:custGeom>
                <a:rect b="b" l="l" r="r" t="t"/>
                <a:pathLst>
                  <a:path extrusionOk="0" h="144476" w="67856">
                    <a:moveTo>
                      <a:pt x="67856" y="144476"/>
                    </a:moveTo>
                    <a:cubicBezTo>
                      <a:pt x="56426" y="135904"/>
                      <a:pt x="4039" y="82564"/>
                      <a:pt x="229" y="46369"/>
                    </a:cubicBezTo>
                    <a:cubicBezTo>
                      <a:pt x="-4534" y="-9829"/>
                      <a:pt x="66904" y="-22211"/>
                      <a:pt x="48806" y="50179"/>
                    </a:cubicBezTo>
                    <a:cubicBezTo>
                      <a:pt x="44044" y="71134"/>
                      <a:pt x="41186" y="100661"/>
                      <a:pt x="67856" y="144476"/>
                    </a:cubicBezTo>
                    <a:lnTo>
                      <a:pt x="67856" y="144476"/>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55" name="Google Shape;3055;p12"/>
              <p:cNvSpPr/>
              <p:nvPr/>
            </p:nvSpPr>
            <p:spPr>
              <a:xfrm rot="-715094">
                <a:off x="1085883" y="3420937"/>
                <a:ext cx="817823" cy="561584"/>
              </a:xfrm>
              <a:custGeom>
                <a:rect b="b" l="l" r="r" t="t"/>
                <a:pathLst>
                  <a:path extrusionOk="0" h="56299" w="81987">
                    <a:moveTo>
                      <a:pt x="81987" y="56163"/>
                    </a:moveTo>
                    <a:cubicBezTo>
                      <a:pt x="73415" y="57115"/>
                      <a:pt x="25790" y="53306"/>
                      <a:pt x="9597" y="37113"/>
                    </a:cubicBezTo>
                    <a:cubicBezTo>
                      <a:pt x="-15168" y="12348"/>
                      <a:pt x="13407" y="-21942"/>
                      <a:pt x="34362" y="19015"/>
                    </a:cubicBezTo>
                    <a:cubicBezTo>
                      <a:pt x="41030" y="30445"/>
                      <a:pt x="51507" y="46638"/>
                      <a:pt x="81987" y="56163"/>
                    </a:cubicBezTo>
                    <a:lnTo>
                      <a:pt x="81987" y="56163"/>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56" name="Google Shape;3056;p12"/>
              <p:cNvSpPr/>
              <p:nvPr/>
            </p:nvSpPr>
            <p:spPr>
              <a:xfrm rot="-715094">
                <a:off x="2907765" y="2298300"/>
                <a:ext cx="2116392" cy="1904303"/>
              </a:xfrm>
              <a:custGeom>
                <a:rect b="b" l="l" r="r" t="t"/>
                <a:pathLst>
                  <a:path extrusionOk="0" h="190907" w="212169">
                    <a:moveTo>
                      <a:pt x="0" y="151447"/>
                    </a:moveTo>
                    <a:cubicBezTo>
                      <a:pt x="5715" y="173355"/>
                      <a:pt x="25717" y="178117"/>
                      <a:pt x="44767" y="171450"/>
                    </a:cubicBezTo>
                    <a:cubicBezTo>
                      <a:pt x="59055" y="197167"/>
                      <a:pt x="85725" y="195263"/>
                      <a:pt x="109538" y="178117"/>
                    </a:cubicBezTo>
                    <a:cubicBezTo>
                      <a:pt x="204788" y="208597"/>
                      <a:pt x="230505" y="88583"/>
                      <a:pt x="200025" y="0"/>
                    </a:cubicBezTo>
                    <a:cubicBezTo>
                      <a:pt x="174308" y="74295"/>
                      <a:pt x="91440" y="150495"/>
                      <a:pt x="0" y="151447"/>
                    </a:cubicBezTo>
                    <a:lnTo>
                      <a:pt x="0" y="151447"/>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3057" name="Google Shape;3057;p12"/>
              <p:cNvSpPr/>
              <p:nvPr/>
            </p:nvSpPr>
            <p:spPr>
              <a:xfrm rot="-715094">
                <a:off x="1139576" y="2529872"/>
                <a:ext cx="676866" cy="1441152"/>
              </a:xfrm>
              <a:custGeom>
                <a:rect b="b" l="l" r="r" t="t"/>
                <a:pathLst>
                  <a:path extrusionOk="0" h="144476" w="67856">
                    <a:moveTo>
                      <a:pt x="67856" y="144476"/>
                    </a:moveTo>
                    <a:cubicBezTo>
                      <a:pt x="56426" y="135904"/>
                      <a:pt x="4039" y="82564"/>
                      <a:pt x="229" y="46369"/>
                    </a:cubicBezTo>
                    <a:cubicBezTo>
                      <a:pt x="-4534" y="-9829"/>
                      <a:pt x="66904" y="-22211"/>
                      <a:pt x="48806" y="50179"/>
                    </a:cubicBezTo>
                    <a:cubicBezTo>
                      <a:pt x="44044" y="71134"/>
                      <a:pt x="41186" y="100661"/>
                      <a:pt x="67856" y="144476"/>
                    </a:cubicBezTo>
                    <a:lnTo>
                      <a:pt x="67856" y="144476"/>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3058" name="Google Shape;3058;p12"/>
              <p:cNvSpPr/>
              <p:nvPr/>
            </p:nvSpPr>
            <p:spPr>
              <a:xfrm rot="-715094">
                <a:off x="1695299" y="2949609"/>
                <a:ext cx="374662" cy="926092"/>
              </a:xfrm>
              <a:custGeom>
                <a:rect b="b" l="l" r="r" t="t"/>
                <a:pathLst>
                  <a:path extrusionOk="0" h="92841" w="37560">
                    <a:moveTo>
                      <a:pt x="17650" y="92841"/>
                    </a:moveTo>
                    <a:cubicBezTo>
                      <a:pt x="12888" y="85222"/>
                      <a:pt x="-5210" y="42359"/>
                      <a:pt x="1458" y="20452"/>
                    </a:cubicBezTo>
                    <a:cubicBezTo>
                      <a:pt x="11935" y="-12886"/>
                      <a:pt x="55750" y="-3361"/>
                      <a:pt x="29080" y="33786"/>
                    </a:cubicBezTo>
                    <a:cubicBezTo>
                      <a:pt x="20508" y="44264"/>
                      <a:pt x="11935" y="61409"/>
                      <a:pt x="17650" y="92841"/>
                    </a:cubicBezTo>
                    <a:lnTo>
                      <a:pt x="17650" y="92841"/>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3059" name="Google Shape;3059;p12"/>
              <p:cNvSpPr/>
              <p:nvPr/>
            </p:nvSpPr>
            <p:spPr>
              <a:xfrm rot="-715094">
                <a:off x="1085883" y="3420900"/>
                <a:ext cx="817823" cy="561584"/>
              </a:xfrm>
              <a:custGeom>
                <a:rect b="b" l="l" r="r" t="t"/>
                <a:pathLst>
                  <a:path extrusionOk="0" h="56299" w="81987">
                    <a:moveTo>
                      <a:pt x="81987" y="56163"/>
                    </a:moveTo>
                    <a:cubicBezTo>
                      <a:pt x="73415" y="57115"/>
                      <a:pt x="25790" y="53306"/>
                      <a:pt x="9597" y="37113"/>
                    </a:cubicBezTo>
                    <a:cubicBezTo>
                      <a:pt x="-15168" y="12348"/>
                      <a:pt x="13407" y="-21942"/>
                      <a:pt x="34362" y="19015"/>
                    </a:cubicBezTo>
                    <a:cubicBezTo>
                      <a:pt x="41030" y="30445"/>
                      <a:pt x="51507" y="46638"/>
                      <a:pt x="81987" y="56163"/>
                    </a:cubicBezTo>
                    <a:lnTo>
                      <a:pt x="81987" y="56163"/>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grpSp>
      </p:grpSp>
      <p:grpSp>
        <p:nvGrpSpPr>
          <p:cNvPr id="3060" name="Google Shape;3060;p12"/>
          <p:cNvGrpSpPr/>
          <p:nvPr/>
        </p:nvGrpSpPr>
        <p:grpSpPr>
          <a:xfrm>
            <a:off x="4245486" y="300684"/>
            <a:ext cx="1711061" cy="1384397"/>
            <a:chOff x="806499" y="1114972"/>
            <a:chExt cx="1711061" cy="1384397"/>
          </a:xfrm>
        </p:grpSpPr>
        <p:sp>
          <p:nvSpPr>
            <p:cNvPr id="3061" name="Google Shape;3061;p12"/>
            <p:cNvSpPr/>
            <p:nvPr/>
          </p:nvSpPr>
          <p:spPr>
            <a:xfrm>
              <a:off x="1747359" y="2161403"/>
              <a:ext cx="118630" cy="337965"/>
            </a:xfrm>
            <a:custGeom>
              <a:rect b="b" l="l" r="r" t="t"/>
              <a:pathLst>
                <a:path extrusionOk="0" h="149542" w="52491">
                  <a:moveTo>
                    <a:pt x="0" y="11430"/>
                  </a:moveTo>
                  <a:cubicBezTo>
                    <a:pt x="0" y="4763"/>
                    <a:pt x="4763" y="0"/>
                    <a:pt x="11430" y="0"/>
                  </a:cubicBezTo>
                  <a:cubicBezTo>
                    <a:pt x="18097" y="0"/>
                    <a:pt x="22860" y="4763"/>
                    <a:pt x="22860" y="11430"/>
                  </a:cubicBezTo>
                  <a:lnTo>
                    <a:pt x="14288" y="133350"/>
                  </a:lnTo>
                  <a:cubicBezTo>
                    <a:pt x="27622" y="122872"/>
                    <a:pt x="50482" y="124777"/>
                    <a:pt x="52388" y="138113"/>
                  </a:cubicBezTo>
                  <a:cubicBezTo>
                    <a:pt x="53340" y="144780"/>
                    <a:pt x="47625" y="149542"/>
                    <a:pt x="40957" y="149542"/>
                  </a:cubicBezTo>
                  <a:lnTo>
                    <a:pt x="11430" y="149542"/>
                  </a:lnTo>
                  <a:cubicBezTo>
                    <a:pt x="4763" y="149542"/>
                    <a:pt x="0" y="144780"/>
                    <a:pt x="0" y="138113"/>
                  </a:cubicBezTo>
                  <a:lnTo>
                    <a:pt x="0" y="11430"/>
                  </a:lnTo>
                  <a:lnTo>
                    <a:pt x="0" y="11430"/>
                  </a:lnTo>
                  <a:close/>
                </a:path>
              </a:pathLst>
            </a:custGeom>
            <a:solidFill>
              <a:srgbClr val="3B23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62" name="Google Shape;3062;p12"/>
            <p:cNvSpPr/>
            <p:nvPr/>
          </p:nvSpPr>
          <p:spPr>
            <a:xfrm>
              <a:off x="1699999" y="2161403"/>
              <a:ext cx="118630" cy="337965"/>
            </a:xfrm>
            <a:custGeom>
              <a:rect b="b" l="l" r="r" t="t"/>
              <a:pathLst>
                <a:path extrusionOk="0" h="149542" w="52491">
                  <a:moveTo>
                    <a:pt x="0" y="11430"/>
                  </a:moveTo>
                  <a:cubicBezTo>
                    <a:pt x="0" y="4763"/>
                    <a:pt x="4763" y="0"/>
                    <a:pt x="11430" y="0"/>
                  </a:cubicBezTo>
                  <a:cubicBezTo>
                    <a:pt x="18098" y="0"/>
                    <a:pt x="22860" y="4763"/>
                    <a:pt x="22860" y="11430"/>
                  </a:cubicBezTo>
                  <a:lnTo>
                    <a:pt x="14288" y="133350"/>
                  </a:lnTo>
                  <a:cubicBezTo>
                    <a:pt x="27623" y="122872"/>
                    <a:pt x="50483" y="124777"/>
                    <a:pt x="52388" y="138113"/>
                  </a:cubicBezTo>
                  <a:cubicBezTo>
                    <a:pt x="53340" y="144780"/>
                    <a:pt x="47625" y="149542"/>
                    <a:pt x="40958" y="149542"/>
                  </a:cubicBezTo>
                  <a:lnTo>
                    <a:pt x="11430" y="149542"/>
                  </a:lnTo>
                  <a:cubicBezTo>
                    <a:pt x="4763" y="149542"/>
                    <a:pt x="0" y="144780"/>
                    <a:pt x="0" y="138113"/>
                  </a:cubicBezTo>
                  <a:lnTo>
                    <a:pt x="0" y="11430"/>
                  </a:lnTo>
                  <a:lnTo>
                    <a:pt x="0" y="11430"/>
                  </a:lnTo>
                  <a:close/>
                </a:path>
              </a:pathLst>
            </a:custGeom>
            <a:solidFill>
              <a:srgbClr val="3B23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3063" name="Google Shape;3063;p12"/>
            <p:cNvGrpSpPr/>
            <p:nvPr/>
          </p:nvGrpSpPr>
          <p:grpSpPr>
            <a:xfrm>
              <a:off x="806499" y="1114972"/>
              <a:ext cx="1711061" cy="1320036"/>
              <a:chOff x="997974" y="715450"/>
              <a:chExt cx="5984822" cy="4617124"/>
            </a:xfrm>
          </p:grpSpPr>
          <p:sp>
            <p:nvSpPr>
              <p:cNvPr id="3064" name="Google Shape;3064;p12"/>
              <p:cNvSpPr/>
              <p:nvPr/>
            </p:nvSpPr>
            <p:spPr>
              <a:xfrm rot="-715094">
                <a:off x="5957484" y="1037192"/>
                <a:ext cx="690432" cy="674581"/>
              </a:xfrm>
              <a:custGeom>
                <a:rect b="b" l="l" r="r" t="t"/>
                <a:pathLst>
                  <a:path extrusionOk="0" h="67627" w="69216">
                    <a:moveTo>
                      <a:pt x="63502" y="0"/>
                    </a:moveTo>
                    <a:lnTo>
                      <a:pt x="29212" y="31432"/>
                    </a:lnTo>
                    <a:lnTo>
                      <a:pt x="69217" y="24765"/>
                    </a:lnTo>
                    <a:lnTo>
                      <a:pt x="22544" y="67627"/>
                    </a:lnTo>
                    <a:cubicBezTo>
                      <a:pt x="4447" y="54292"/>
                      <a:pt x="-2221" y="33338"/>
                      <a:pt x="637" y="10477"/>
                    </a:cubicBezTo>
                    <a:lnTo>
                      <a:pt x="63502" y="0"/>
                    </a:lnTo>
                    <a:lnTo>
                      <a:pt x="63502" y="0"/>
                    </a:lnTo>
                    <a:close/>
                  </a:path>
                </a:pathLst>
              </a:custGeom>
              <a:solidFill>
                <a:srgbClr val="BF9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65" name="Google Shape;3065;p12"/>
              <p:cNvSpPr/>
              <p:nvPr/>
            </p:nvSpPr>
            <p:spPr>
              <a:xfrm rot="-715094">
                <a:off x="1851525" y="1171185"/>
                <a:ext cx="4800373" cy="3705653"/>
              </a:xfrm>
              <a:custGeom>
                <a:rect b="b" l="l" r="r" t="t"/>
                <a:pathLst>
                  <a:path extrusionOk="0" h="371493" w="481239">
                    <a:moveTo>
                      <a:pt x="0" y="223144"/>
                    </a:moveTo>
                    <a:cubicBezTo>
                      <a:pt x="256222" y="248862"/>
                      <a:pt x="220028" y="27882"/>
                      <a:pt x="355283" y="2164"/>
                    </a:cubicBezTo>
                    <a:cubicBezTo>
                      <a:pt x="525780" y="-30221"/>
                      <a:pt x="532448" y="310774"/>
                      <a:pt x="318135" y="362209"/>
                    </a:cubicBezTo>
                    <a:cubicBezTo>
                      <a:pt x="166688" y="399357"/>
                      <a:pt x="45720" y="319347"/>
                      <a:pt x="0" y="223144"/>
                    </a:cubicBezTo>
                    <a:lnTo>
                      <a:pt x="0" y="223144"/>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66" name="Google Shape;3066;p12"/>
              <p:cNvSpPr/>
              <p:nvPr/>
            </p:nvSpPr>
            <p:spPr>
              <a:xfrm rot="-715094">
                <a:off x="5159776" y="1319705"/>
                <a:ext cx="513066" cy="513056"/>
              </a:xfrm>
              <a:custGeom>
                <a:rect b="b" l="l" r="r" t="t"/>
                <a:pathLst>
                  <a:path extrusionOk="0" h="51434" w="51435">
                    <a:moveTo>
                      <a:pt x="25717" y="51435"/>
                    </a:moveTo>
                    <a:cubicBezTo>
                      <a:pt x="11430" y="51435"/>
                      <a:pt x="0" y="40005"/>
                      <a:pt x="0" y="25717"/>
                    </a:cubicBezTo>
                    <a:cubicBezTo>
                      <a:pt x="0" y="11430"/>
                      <a:pt x="11430" y="0"/>
                      <a:pt x="25717" y="0"/>
                    </a:cubicBezTo>
                    <a:cubicBezTo>
                      <a:pt x="40005" y="0"/>
                      <a:pt x="51435" y="11430"/>
                      <a:pt x="51435" y="25717"/>
                    </a:cubicBezTo>
                    <a:cubicBezTo>
                      <a:pt x="51435" y="40005"/>
                      <a:pt x="40005" y="51435"/>
                      <a:pt x="25717" y="51435"/>
                    </a:cubicBezTo>
                    <a:lnTo>
                      <a:pt x="25717" y="51435"/>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67" name="Google Shape;3067;p12"/>
              <p:cNvSpPr/>
              <p:nvPr/>
            </p:nvSpPr>
            <p:spPr>
              <a:xfrm rot="-715094">
                <a:off x="4061639" y="3326168"/>
                <a:ext cx="733753" cy="629235"/>
              </a:xfrm>
              <a:custGeom>
                <a:rect b="b" l="l" r="r" t="t"/>
                <a:pathLst>
                  <a:path extrusionOk="0" h="63081" w="73559">
                    <a:moveTo>
                      <a:pt x="10694" y="0"/>
                    </a:moveTo>
                    <a:cubicBezTo>
                      <a:pt x="8789" y="1905"/>
                      <a:pt x="6884" y="4763"/>
                      <a:pt x="4979" y="7620"/>
                    </a:cubicBezTo>
                    <a:cubicBezTo>
                      <a:pt x="-5498" y="25717"/>
                      <a:pt x="1169" y="48577"/>
                      <a:pt x="19267" y="58102"/>
                    </a:cubicBezTo>
                    <a:cubicBezTo>
                      <a:pt x="37364" y="68580"/>
                      <a:pt x="60224" y="61913"/>
                      <a:pt x="69749" y="43815"/>
                    </a:cubicBezTo>
                    <a:cubicBezTo>
                      <a:pt x="71654" y="40957"/>
                      <a:pt x="72607" y="38100"/>
                      <a:pt x="73559" y="35242"/>
                    </a:cubicBezTo>
                    <a:cubicBezTo>
                      <a:pt x="62129" y="46672"/>
                      <a:pt x="44032" y="50482"/>
                      <a:pt x="28792" y="41910"/>
                    </a:cubicBezTo>
                    <a:cubicBezTo>
                      <a:pt x="13552" y="33338"/>
                      <a:pt x="5932" y="16192"/>
                      <a:pt x="10694" y="0"/>
                    </a:cubicBezTo>
                    <a:lnTo>
                      <a:pt x="10694"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3068" name="Google Shape;3068;p12"/>
              <p:cNvGrpSpPr/>
              <p:nvPr/>
            </p:nvGrpSpPr>
            <p:grpSpPr>
              <a:xfrm>
                <a:off x="2417916" y="2324878"/>
                <a:ext cx="4203533" cy="2631820"/>
                <a:chOff x="2417916" y="2358053"/>
                <a:chExt cx="4203533" cy="2631820"/>
              </a:xfrm>
            </p:grpSpPr>
            <p:sp>
              <p:nvSpPr>
                <p:cNvPr id="3069" name="Google Shape;3069;p12"/>
                <p:cNvSpPr/>
                <p:nvPr/>
              </p:nvSpPr>
              <p:spPr>
                <a:xfrm rot="-715094">
                  <a:off x="2458789" y="3739690"/>
                  <a:ext cx="649674" cy="463649"/>
                </a:xfrm>
                <a:custGeom>
                  <a:rect b="b" l="l" r="r" t="t"/>
                  <a:pathLst>
                    <a:path extrusionOk="0" h="46481" w="65130">
                      <a:moveTo>
                        <a:pt x="1313" y="0"/>
                      </a:moveTo>
                      <a:cubicBezTo>
                        <a:pt x="-1545" y="9525"/>
                        <a:pt x="360" y="20002"/>
                        <a:pt x="6075" y="29527"/>
                      </a:cubicBezTo>
                      <a:cubicBezTo>
                        <a:pt x="17505" y="46672"/>
                        <a:pt x="40365" y="51435"/>
                        <a:pt x="57510" y="40958"/>
                      </a:cubicBezTo>
                      <a:cubicBezTo>
                        <a:pt x="60368" y="39052"/>
                        <a:pt x="62273" y="37147"/>
                        <a:pt x="65130" y="35242"/>
                      </a:cubicBezTo>
                      <a:cubicBezTo>
                        <a:pt x="49890" y="40005"/>
                        <a:pt x="31793" y="34290"/>
                        <a:pt x="22268" y="20002"/>
                      </a:cubicBezTo>
                      <a:cubicBezTo>
                        <a:pt x="18458" y="14288"/>
                        <a:pt x="16553" y="6667"/>
                        <a:pt x="16553" y="0"/>
                      </a:cubicBezTo>
                      <a:cubicBezTo>
                        <a:pt x="11790" y="0"/>
                        <a:pt x="7028" y="0"/>
                        <a:pt x="1313" y="0"/>
                      </a:cubicBezTo>
                      <a:lnTo>
                        <a:pt x="1313" y="0"/>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70" name="Google Shape;3070;p12"/>
                <p:cNvSpPr/>
                <p:nvPr/>
              </p:nvSpPr>
              <p:spPr>
                <a:xfrm rot="-715094">
                  <a:off x="3002368" y="3961893"/>
                  <a:ext cx="699778" cy="680776"/>
                </a:xfrm>
                <a:custGeom>
                  <a:rect b="b" l="l" r="r" t="t"/>
                  <a:pathLst>
                    <a:path extrusionOk="0" h="68248" w="70153">
                      <a:moveTo>
                        <a:pt x="17766" y="0"/>
                      </a:moveTo>
                      <a:cubicBezTo>
                        <a:pt x="14909" y="1905"/>
                        <a:pt x="13004" y="3810"/>
                        <a:pt x="10146" y="5715"/>
                      </a:cubicBezTo>
                      <a:cubicBezTo>
                        <a:pt x="-4141" y="20955"/>
                        <a:pt x="-3189" y="43815"/>
                        <a:pt x="12051" y="58102"/>
                      </a:cubicBezTo>
                      <a:cubicBezTo>
                        <a:pt x="27291" y="72390"/>
                        <a:pt x="50151" y="71438"/>
                        <a:pt x="64439" y="56197"/>
                      </a:cubicBezTo>
                      <a:cubicBezTo>
                        <a:pt x="66344" y="53340"/>
                        <a:pt x="68249" y="51435"/>
                        <a:pt x="70154" y="48577"/>
                      </a:cubicBezTo>
                      <a:cubicBezTo>
                        <a:pt x="55866" y="57150"/>
                        <a:pt x="37769" y="56197"/>
                        <a:pt x="25386" y="43815"/>
                      </a:cubicBezTo>
                      <a:cubicBezTo>
                        <a:pt x="12051" y="33338"/>
                        <a:pt x="10146" y="14288"/>
                        <a:pt x="17766" y="0"/>
                      </a:cubicBezTo>
                      <a:lnTo>
                        <a:pt x="17766" y="0"/>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71" name="Google Shape;3071;p12"/>
                <p:cNvSpPr/>
                <p:nvPr/>
              </p:nvSpPr>
              <p:spPr>
                <a:xfrm rot="-715094">
                  <a:off x="3666161" y="4312638"/>
                  <a:ext cx="733234" cy="608078"/>
                </a:xfrm>
                <a:custGeom>
                  <a:rect b="b" l="l" r="r" t="t"/>
                  <a:pathLst>
                    <a:path extrusionOk="0" h="60960" w="73507">
                      <a:moveTo>
                        <a:pt x="10643" y="0"/>
                      </a:moveTo>
                      <a:cubicBezTo>
                        <a:pt x="8738" y="1905"/>
                        <a:pt x="6832" y="4763"/>
                        <a:pt x="4928" y="7620"/>
                      </a:cubicBezTo>
                      <a:cubicBezTo>
                        <a:pt x="-3645" y="22860"/>
                        <a:pt x="-787" y="40958"/>
                        <a:pt x="11595" y="52388"/>
                      </a:cubicBezTo>
                      <a:cubicBezTo>
                        <a:pt x="23025" y="56198"/>
                        <a:pt x="35407" y="59055"/>
                        <a:pt x="48743" y="60960"/>
                      </a:cubicBezTo>
                      <a:cubicBezTo>
                        <a:pt x="57315" y="58103"/>
                        <a:pt x="64935" y="52388"/>
                        <a:pt x="69698" y="43815"/>
                      </a:cubicBezTo>
                      <a:cubicBezTo>
                        <a:pt x="71603" y="40958"/>
                        <a:pt x="72555" y="38100"/>
                        <a:pt x="73507" y="35243"/>
                      </a:cubicBezTo>
                      <a:cubicBezTo>
                        <a:pt x="62078" y="46673"/>
                        <a:pt x="43980" y="50483"/>
                        <a:pt x="28740" y="41910"/>
                      </a:cubicBezTo>
                      <a:cubicBezTo>
                        <a:pt x="12548" y="33338"/>
                        <a:pt x="5880" y="16193"/>
                        <a:pt x="10643" y="0"/>
                      </a:cubicBezTo>
                      <a:lnTo>
                        <a:pt x="10643" y="0"/>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72" name="Google Shape;3072;p12"/>
                <p:cNvSpPr/>
                <p:nvPr/>
              </p:nvSpPr>
              <p:spPr>
                <a:xfrm rot="-715094">
                  <a:off x="4352048" y="4512602"/>
                  <a:ext cx="745843" cy="294533"/>
                </a:xfrm>
                <a:custGeom>
                  <a:rect b="b" l="l" r="r" t="t"/>
                  <a:pathLst>
                    <a:path extrusionOk="0" h="29527" w="74771">
                      <a:moveTo>
                        <a:pt x="5239" y="0"/>
                      </a:moveTo>
                      <a:cubicBezTo>
                        <a:pt x="3334" y="2858"/>
                        <a:pt x="2381" y="5715"/>
                        <a:pt x="1429" y="8572"/>
                      </a:cubicBezTo>
                      <a:cubicBezTo>
                        <a:pt x="-476" y="15240"/>
                        <a:pt x="-476" y="22860"/>
                        <a:pt x="1429" y="28575"/>
                      </a:cubicBezTo>
                      <a:cubicBezTo>
                        <a:pt x="8096" y="29528"/>
                        <a:pt x="13811" y="29528"/>
                        <a:pt x="20479" y="29528"/>
                      </a:cubicBezTo>
                      <a:cubicBezTo>
                        <a:pt x="10954" y="23813"/>
                        <a:pt x="5239" y="12383"/>
                        <a:pt x="5239" y="0"/>
                      </a:cubicBezTo>
                      <a:lnTo>
                        <a:pt x="5239" y="0"/>
                      </a:lnTo>
                      <a:close/>
                      <a:moveTo>
                        <a:pt x="73819" y="27622"/>
                      </a:moveTo>
                      <a:lnTo>
                        <a:pt x="73819" y="27622"/>
                      </a:lnTo>
                      <a:cubicBezTo>
                        <a:pt x="74771" y="24765"/>
                        <a:pt x="74771" y="21908"/>
                        <a:pt x="74771" y="19050"/>
                      </a:cubicBezTo>
                      <a:cubicBezTo>
                        <a:pt x="72866" y="22860"/>
                        <a:pt x="70009" y="25717"/>
                        <a:pt x="67151" y="28575"/>
                      </a:cubicBezTo>
                      <a:cubicBezTo>
                        <a:pt x="69056" y="27622"/>
                        <a:pt x="70961" y="27622"/>
                        <a:pt x="73819" y="27622"/>
                      </a:cubicBezTo>
                      <a:lnTo>
                        <a:pt x="73819" y="27622"/>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73" name="Google Shape;3073;p12"/>
                <p:cNvSpPr/>
                <p:nvPr/>
              </p:nvSpPr>
              <p:spPr>
                <a:xfrm rot="-715094">
                  <a:off x="3424671" y="3191152"/>
                  <a:ext cx="694791" cy="471749"/>
                </a:xfrm>
                <a:custGeom>
                  <a:rect b="b" l="l" r="r" t="t"/>
                  <a:pathLst>
                    <a:path extrusionOk="0" h="47293" w="69653">
                      <a:moveTo>
                        <a:pt x="121" y="8572"/>
                      </a:moveTo>
                      <a:cubicBezTo>
                        <a:pt x="-832" y="19050"/>
                        <a:pt x="3931" y="29527"/>
                        <a:pt x="11551" y="37147"/>
                      </a:cubicBezTo>
                      <a:cubicBezTo>
                        <a:pt x="26791" y="51435"/>
                        <a:pt x="49651" y="50483"/>
                        <a:pt x="63938" y="35242"/>
                      </a:cubicBezTo>
                      <a:cubicBezTo>
                        <a:pt x="65843" y="32385"/>
                        <a:pt x="67748" y="30480"/>
                        <a:pt x="69653" y="27622"/>
                      </a:cubicBezTo>
                      <a:cubicBezTo>
                        <a:pt x="55366" y="36195"/>
                        <a:pt x="37268" y="35242"/>
                        <a:pt x="24886" y="22860"/>
                      </a:cubicBezTo>
                      <a:cubicBezTo>
                        <a:pt x="18218" y="16192"/>
                        <a:pt x="14408" y="8572"/>
                        <a:pt x="13456" y="0"/>
                      </a:cubicBezTo>
                      <a:cubicBezTo>
                        <a:pt x="8693" y="2858"/>
                        <a:pt x="4883" y="5715"/>
                        <a:pt x="121" y="8572"/>
                      </a:cubicBezTo>
                      <a:lnTo>
                        <a:pt x="121" y="8572"/>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74" name="Google Shape;3074;p12"/>
                <p:cNvSpPr/>
                <p:nvPr/>
              </p:nvSpPr>
              <p:spPr>
                <a:xfrm rot="-715094">
                  <a:off x="4775129" y="3533739"/>
                  <a:ext cx="736077" cy="555549"/>
                </a:xfrm>
                <a:custGeom>
                  <a:rect b="b" l="l" r="r" t="t"/>
                  <a:pathLst>
                    <a:path extrusionOk="0" h="55694" w="73792">
                      <a:moveTo>
                        <a:pt x="5212" y="0"/>
                      </a:moveTo>
                      <a:cubicBezTo>
                        <a:pt x="3307" y="2858"/>
                        <a:pt x="2355" y="5715"/>
                        <a:pt x="1402" y="8572"/>
                      </a:cubicBezTo>
                      <a:cubicBezTo>
                        <a:pt x="-4313" y="28575"/>
                        <a:pt x="8070" y="48577"/>
                        <a:pt x="27120" y="54292"/>
                      </a:cubicBezTo>
                      <a:cubicBezTo>
                        <a:pt x="47122" y="60008"/>
                        <a:pt x="67125" y="47625"/>
                        <a:pt x="72840" y="28575"/>
                      </a:cubicBezTo>
                      <a:cubicBezTo>
                        <a:pt x="73792" y="25717"/>
                        <a:pt x="73792" y="21908"/>
                        <a:pt x="73792" y="19050"/>
                      </a:cubicBezTo>
                      <a:cubicBezTo>
                        <a:pt x="65220" y="33338"/>
                        <a:pt x="48075" y="40958"/>
                        <a:pt x="31882" y="36195"/>
                      </a:cubicBezTo>
                      <a:cubicBezTo>
                        <a:pt x="15690" y="31433"/>
                        <a:pt x="5212" y="16192"/>
                        <a:pt x="5212" y="0"/>
                      </a:cubicBezTo>
                      <a:lnTo>
                        <a:pt x="5212" y="0"/>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75" name="Google Shape;3075;p12"/>
                <p:cNvSpPr/>
                <p:nvPr/>
              </p:nvSpPr>
              <p:spPr>
                <a:xfrm rot="-715094">
                  <a:off x="5496388" y="3564506"/>
                  <a:ext cx="741095" cy="475061"/>
                </a:xfrm>
                <a:custGeom>
                  <a:rect b="b" l="l" r="r" t="t"/>
                  <a:pathLst>
                    <a:path extrusionOk="0" h="47625" w="74295">
                      <a:moveTo>
                        <a:pt x="1905" y="0"/>
                      </a:moveTo>
                      <a:cubicBezTo>
                        <a:pt x="952" y="2858"/>
                        <a:pt x="952" y="5715"/>
                        <a:pt x="0" y="9525"/>
                      </a:cubicBezTo>
                      <a:cubicBezTo>
                        <a:pt x="0" y="30480"/>
                        <a:pt x="16193" y="46673"/>
                        <a:pt x="36195" y="47625"/>
                      </a:cubicBezTo>
                      <a:cubicBezTo>
                        <a:pt x="57150" y="47625"/>
                        <a:pt x="73343" y="31433"/>
                        <a:pt x="74295" y="11430"/>
                      </a:cubicBezTo>
                      <a:cubicBezTo>
                        <a:pt x="74295" y="8573"/>
                        <a:pt x="74295" y="4763"/>
                        <a:pt x="73343" y="1905"/>
                      </a:cubicBezTo>
                      <a:cubicBezTo>
                        <a:pt x="68580" y="18098"/>
                        <a:pt x="54293" y="29528"/>
                        <a:pt x="37148" y="28575"/>
                      </a:cubicBezTo>
                      <a:cubicBezTo>
                        <a:pt x="20002" y="28575"/>
                        <a:pt x="5715" y="16192"/>
                        <a:pt x="1905" y="0"/>
                      </a:cubicBezTo>
                      <a:lnTo>
                        <a:pt x="1905" y="0"/>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76" name="Google Shape;3076;p12"/>
                <p:cNvSpPr/>
                <p:nvPr/>
              </p:nvSpPr>
              <p:spPr>
                <a:xfrm rot="-715094">
                  <a:off x="6187893" y="3499342"/>
                  <a:ext cx="133017" cy="228029"/>
                </a:xfrm>
                <a:custGeom>
                  <a:rect b="b" l="l" r="r" t="t"/>
                  <a:pathLst>
                    <a:path extrusionOk="0" h="22860" w="13335">
                      <a:moveTo>
                        <a:pt x="0" y="0"/>
                      </a:moveTo>
                      <a:cubicBezTo>
                        <a:pt x="0" y="2858"/>
                        <a:pt x="0" y="6668"/>
                        <a:pt x="953" y="9525"/>
                      </a:cubicBezTo>
                      <a:cubicBezTo>
                        <a:pt x="1905" y="14288"/>
                        <a:pt x="3810" y="19050"/>
                        <a:pt x="6668" y="22860"/>
                      </a:cubicBezTo>
                      <a:cubicBezTo>
                        <a:pt x="8573" y="20003"/>
                        <a:pt x="11430" y="17145"/>
                        <a:pt x="13335" y="14288"/>
                      </a:cubicBezTo>
                      <a:cubicBezTo>
                        <a:pt x="8573" y="11430"/>
                        <a:pt x="3810" y="6668"/>
                        <a:pt x="0" y="0"/>
                      </a:cubicBezTo>
                      <a:lnTo>
                        <a:pt x="0" y="0"/>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77" name="Google Shape;3077;p12"/>
                <p:cNvSpPr/>
                <p:nvPr/>
              </p:nvSpPr>
              <p:spPr>
                <a:xfrm rot="-715094">
                  <a:off x="3871587" y="2540365"/>
                  <a:ext cx="712586" cy="382203"/>
                </a:xfrm>
                <a:custGeom>
                  <a:rect b="b" l="l" r="r" t="t"/>
                  <a:pathLst>
                    <a:path extrusionOk="0" h="38316" w="71437">
                      <a:moveTo>
                        <a:pt x="0" y="13335"/>
                      </a:moveTo>
                      <a:cubicBezTo>
                        <a:pt x="2858" y="21907"/>
                        <a:pt x="8573" y="28575"/>
                        <a:pt x="17145" y="33338"/>
                      </a:cubicBezTo>
                      <a:cubicBezTo>
                        <a:pt x="35243" y="43815"/>
                        <a:pt x="58103" y="37147"/>
                        <a:pt x="67628" y="19050"/>
                      </a:cubicBezTo>
                      <a:cubicBezTo>
                        <a:pt x="69533" y="16192"/>
                        <a:pt x="70485" y="13335"/>
                        <a:pt x="71438" y="10477"/>
                      </a:cubicBezTo>
                      <a:cubicBezTo>
                        <a:pt x="60008" y="21907"/>
                        <a:pt x="41910" y="25717"/>
                        <a:pt x="26670" y="17145"/>
                      </a:cubicBezTo>
                      <a:cubicBezTo>
                        <a:pt x="19050" y="13335"/>
                        <a:pt x="14288" y="6667"/>
                        <a:pt x="10478" y="0"/>
                      </a:cubicBezTo>
                      <a:cubicBezTo>
                        <a:pt x="7620" y="4763"/>
                        <a:pt x="3810" y="8572"/>
                        <a:pt x="0" y="13335"/>
                      </a:cubicBezTo>
                      <a:lnTo>
                        <a:pt x="0" y="13335"/>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78" name="Google Shape;3078;p12"/>
                <p:cNvSpPr/>
                <p:nvPr/>
              </p:nvSpPr>
              <p:spPr>
                <a:xfrm rot="-715094">
                  <a:off x="4536646" y="2496457"/>
                  <a:ext cx="736077" cy="555549"/>
                </a:xfrm>
                <a:custGeom>
                  <a:rect b="b" l="l" r="r" t="t"/>
                  <a:pathLst>
                    <a:path extrusionOk="0" h="55694" w="73792">
                      <a:moveTo>
                        <a:pt x="5212" y="0"/>
                      </a:moveTo>
                      <a:cubicBezTo>
                        <a:pt x="3307" y="2857"/>
                        <a:pt x="2355" y="5715"/>
                        <a:pt x="1402" y="8572"/>
                      </a:cubicBezTo>
                      <a:cubicBezTo>
                        <a:pt x="-4313" y="28575"/>
                        <a:pt x="8070" y="48577"/>
                        <a:pt x="27120" y="54292"/>
                      </a:cubicBezTo>
                      <a:cubicBezTo>
                        <a:pt x="47122" y="60007"/>
                        <a:pt x="67125" y="47625"/>
                        <a:pt x="72840" y="28575"/>
                      </a:cubicBezTo>
                      <a:cubicBezTo>
                        <a:pt x="73792" y="25717"/>
                        <a:pt x="73792" y="21907"/>
                        <a:pt x="73792" y="19050"/>
                      </a:cubicBezTo>
                      <a:cubicBezTo>
                        <a:pt x="65220" y="33338"/>
                        <a:pt x="48075" y="40957"/>
                        <a:pt x="31882" y="36195"/>
                      </a:cubicBezTo>
                      <a:cubicBezTo>
                        <a:pt x="16642" y="32385"/>
                        <a:pt x="5212" y="17145"/>
                        <a:pt x="5212" y="0"/>
                      </a:cubicBezTo>
                      <a:lnTo>
                        <a:pt x="5212" y="0"/>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79" name="Google Shape;3079;p12"/>
                <p:cNvSpPr/>
                <p:nvPr/>
              </p:nvSpPr>
              <p:spPr>
                <a:xfrm rot="-715094">
                  <a:off x="5259877" y="2536527"/>
                  <a:ext cx="741085" cy="475061"/>
                </a:xfrm>
                <a:custGeom>
                  <a:rect b="b" l="l" r="r" t="t"/>
                  <a:pathLst>
                    <a:path extrusionOk="0" h="47625" w="74294">
                      <a:moveTo>
                        <a:pt x="1905" y="0"/>
                      </a:moveTo>
                      <a:cubicBezTo>
                        <a:pt x="952" y="2857"/>
                        <a:pt x="952" y="5715"/>
                        <a:pt x="0" y="9525"/>
                      </a:cubicBezTo>
                      <a:cubicBezTo>
                        <a:pt x="0" y="30480"/>
                        <a:pt x="16192" y="46672"/>
                        <a:pt x="36195" y="47625"/>
                      </a:cubicBezTo>
                      <a:cubicBezTo>
                        <a:pt x="57150" y="47625"/>
                        <a:pt x="73342" y="31432"/>
                        <a:pt x="74295" y="11430"/>
                      </a:cubicBezTo>
                      <a:cubicBezTo>
                        <a:pt x="74295" y="8572"/>
                        <a:pt x="74295" y="4763"/>
                        <a:pt x="73342" y="1905"/>
                      </a:cubicBezTo>
                      <a:cubicBezTo>
                        <a:pt x="68580" y="18097"/>
                        <a:pt x="54292" y="29527"/>
                        <a:pt x="37148" y="28575"/>
                      </a:cubicBezTo>
                      <a:cubicBezTo>
                        <a:pt x="20002" y="27622"/>
                        <a:pt x="5715" y="16192"/>
                        <a:pt x="1905" y="0"/>
                      </a:cubicBezTo>
                      <a:lnTo>
                        <a:pt x="1905" y="0"/>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80" name="Google Shape;3080;p12"/>
                <p:cNvSpPr/>
                <p:nvPr/>
              </p:nvSpPr>
              <p:spPr>
                <a:xfrm rot="-715094">
                  <a:off x="5961826" y="2418700"/>
                  <a:ext cx="627070" cy="380707"/>
                </a:xfrm>
                <a:custGeom>
                  <a:rect b="b" l="l" r="r" t="t"/>
                  <a:pathLst>
                    <a:path extrusionOk="0" h="38166" w="62864">
                      <a:moveTo>
                        <a:pt x="0" y="0"/>
                      </a:moveTo>
                      <a:cubicBezTo>
                        <a:pt x="0" y="2858"/>
                        <a:pt x="0" y="6667"/>
                        <a:pt x="952" y="9525"/>
                      </a:cubicBezTo>
                      <a:cubicBezTo>
                        <a:pt x="5715" y="29527"/>
                        <a:pt x="25717" y="41910"/>
                        <a:pt x="45720" y="37147"/>
                      </a:cubicBezTo>
                      <a:cubicBezTo>
                        <a:pt x="50483" y="36195"/>
                        <a:pt x="54292" y="34290"/>
                        <a:pt x="58102" y="32385"/>
                      </a:cubicBezTo>
                      <a:cubicBezTo>
                        <a:pt x="60008" y="23813"/>
                        <a:pt x="61913" y="14288"/>
                        <a:pt x="62865" y="5715"/>
                      </a:cubicBezTo>
                      <a:cubicBezTo>
                        <a:pt x="58102" y="12383"/>
                        <a:pt x="50483" y="17145"/>
                        <a:pt x="41910" y="19050"/>
                      </a:cubicBezTo>
                      <a:cubicBezTo>
                        <a:pt x="24765" y="22860"/>
                        <a:pt x="7620" y="14288"/>
                        <a:pt x="0" y="0"/>
                      </a:cubicBezTo>
                      <a:lnTo>
                        <a:pt x="0" y="0"/>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3081" name="Google Shape;3081;p12"/>
              <p:cNvSpPr/>
              <p:nvPr/>
            </p:nvSpPr>
            <p:spPr>
              <a:xfrm rot="-715094">
                <a:off x="5167532" y="1308408"/>
                <a:ext cx="513614" cy="522562"/>
              </a:xfrm>
              <a:custGeom>
                <a:rect b="b" l="l" r="r" t="t"/>
                <a:pathLst>
                  <a:path extrusionOk="0" h="52387" w="51490">
                    <a:moveTo>
                      <a:pt x="24820" y="0"/>
                    </a:moveTo>
                    <a:cubicBezTo>
                      <a:pt x="26726" y="0"/>
                      <a:pt x="29583" y="0"/>
                      <a:pt x="31488" y="953"/>
                    </a:cubicBezTo>
                    <a:cubicBezTo>
                      <a:pt x="28631" y="2858"/>
                      <a:pt x="26726" y="5715"/>
                      <a:pt x="26726" y="10478"/>
                    </a:cubicBezTo>
                    <a:cubicBezTo>
                      <a:pt x="26726" y="16192"/>
                      <a:pt x="31488" y="20955"/>
                      <a:pt x="37203" y="20955"/>
                    </a:cubicBezTo>
                    <a:cubicBezTo>
                      <a:pt x="41966" y="20955"/>
                      <a:pt x="46728" y="17145"/>
                      <a:pt x="47681" y="13335"/>
                    </a:cubicBezTo>
                    <a:cubicBezTo>
                      <a:pt x="50538" y="17145"/>
                      <a:pt x="51491" y="21908"/>
                      <a:pt x="51491" y="26670"/>
                    </a:cubicBezTo>
                    <a:cubicBezTo>
                      <a:pt x="51491" y="40958"/>
                      <a:pt x="40061" y="52388"/>
                      <a:pt x="25773" y="52388"/>
                    </a:cubicBezTo>
                    <a:cubicBezTo>
                      <a:pt x="11486" y="52388"/>
                      <a:pt x="56" y="40958"/>
                      <a:pt x="56" y="26670"/>
                    </a:cubicBezTo>
                    <a:cubicBezTo>
                      <a:pt x="-897" y="11430"/>
                      <a:pt x="10533" y="0"/>
                      <a:pt x="24820" y="0"/>
                    </a:cubicBezTo>
                    <a:lnTo>
                      <a:pt x="24820" y="0"/>
                    </a:lnTo>
                    <a:close/>
                  </a:path>
                </a:pathLst>
              </a:custGeom>
              <a:solidFill>
                <a:srgbClr val="3B23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82" name="Google Shape;3082;p12"/>
              <p:cNvSpPr/>
              <p:nvPr/>
            </p:nvSpPr>
            <p:spPr>
              <a:xfrm rot="-715094">
                <a:off x="2907640" y="2292112"/>
                <a:ext cx="2116392" cy="1904303"/>
              </a:xfrm>
              <a:custGeom>
                <a:rect b="b" l="l" r="r" t="t"/>
                <a:pathLst>
                  <a:path extrusionOk="0" h="190907" w="212169">
                    <a:moveTo>
                      <a:pt x="0" y="151447"/>
                    </a:moveTo>
                    <a:cubicBezTo>
                      <a:pt x="5715" y="173355"/>
                      <a:pt x="25717" y="178117"/>
                      <a:pt x="44767" y="171450"/>
                    </a:cubicBezTo>
                    <a:cubicBezTo>
                      <a:pt x="59055" y="197167"/>
                      <a:pt x="85725" y="195263"/>
                      <a:pt x="109538" y="178117"/>
                    </a:cubicBezTo>
                    <a:cubicBezTo>
                      <a:pt x="204788" y="208597"/>
                      <a:pt x="230505" y="88583"/>
                      <a:pt x="200025" y="0"/>
                    </a:cubicBezTo>
                    <a:cubicBezTo>
                      <a:pt x="174308" y="74295"/>
                      <a:pt x="91440" y="150495"/>
                      <a:pt x="0" y="151447"/>
                    </a:cubicBezTo>
                    <a:lnTo>
                      <a:pt x="0" y="151447"/>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83" name="Google Shape;3083;p12"/>
              <p:cNvSpPr/>
              <p:nvPr/>
            </p:nvSpPr>
            <p:spPr>
              <a:xfrm rot="-715094">
                <a:off x="1695299" y="2949646"/>
                <a:ext cx="374662" cy="926092"/>
              </a:xfrm>
              <a:custGeom>
                <a:rect b="b" l="l" r="r" t="t"/>
                <a:pathLst>
                  <a:path extrusionOk="0" h="92841" w="37560">
                    <a:moveTo>
                      <a:pt x="17650" y="92841"/>
                    </a:moveTo>
                    <a:cubicBezTo>
                      <a:pt x="12888" y="85222"/>
                      <a:pt x="-5210" y="42359"/>
                      <a:pt x="1458" y="20452"/>
                    </a:cubicBezTo>
                    <a:cubicBezTo>
                      <a:pt x="11935" y="-12886"/>
                      <a:pt x="55750" y="-3361"/>
                      <a:pt x="29080" y="33786"/>
                    </a:cubicBezTo>
                    <a:cubicBezTo>
                      <a:pt x="20508" y="44264"/>
                      <a:pt x="11935" y="61409"/>
                      <a:pt x="17650" y="92841"/>
                    </a:cubicBezTo>
                    <a:lnTo>
                      <a:pt x="17650" y="92841"/>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84" name="Google Shape;3084;p12"/>
              <p:cNvSpPr/>
              <p:nvPr/>
            </p:nvSpPr>
            <p:spPr>
              <a:xfrm rot="-715094">
                <a:off x="1139489" y="2514384"/>
                <a:ext cx="676866" cy="1441152"/>
              </a:xfrm>
              <a:custGeom>
                <a:rect b="b" l="l" r="r" t="t"/>
                <a:pathLst>
                  <a:path extrusionOk="0" h="144476" w="67856">
                    <a:moveTo>
                      <a:pt x="67856" y="144476"/>
                    </a:moveTo>
                    <a:cubicBezTo>
                      <a:pt x="56426" y="135904"/>
                      <a:pt x="4039" y="82564"/>
                      <a:pt x="229" y="46369"/>
                    </a:cubicBezTo>
                    <a:cubicBezTo>
                      <a:pt x="-4534" y="-9829"/>
                      <a:pt x="66904" y="-22211"/>
                      <a:pt x="48806" y="50179"/>
                    </a:cubicBezTo>
                    <a:cubicBezTo>
                      <a:pt x="44044" y="71134"/>
                      <a:pt x="41186" y="100661"/>
                      <a:pt x="67856" y="144476"/>
                    </a:cubicBezTo>
                    <a:lnTo>
                      <a:pt x="67856" y="144476"/>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85" name="Google Shape;3085;p12"/>
              <p:cNvSpPr/>
              <p:nvPr/>
            </p:nvSpPr>
            <p:spPr>
              <a:xfrm rot="-715094">
                <a:off x="1085883" y="3420937"/>
                <a:ext cx="817823" cy="561584"/>
              </a:xfrm>
              <a:custGeom>
                <a:rect b="b" l="l" r="r" t="t"/>
                <a:pathLst>
                  <a:path extrusionOk="0" h="56299" w="81987">
                    <a:moveTo>
                      <a:pt x="81987" y="56163"/>
                    </a:moveTo>
                    <a:cubicBezTo>
                      <a:pt x="73415" y="57115"/>
                      <a:pt x="25790" y="53306"/>
                      <a:pt x="9597" y="37113"/>
                    </a:cubicBezTo>
                    <a:cubicBezTo>
                      <a:pt x="-15168" y="12348"/>
                      <a:pt x="13407" y="-21942"/>
                      <a:pt x="34362" y="19015"/>
                    </a:cubicBezTo>
                    <a:cubicBezTo>
                      <a:pt x="41030" y="30445"/>
                      <a:pt x="51507" y="46638"/>
                      <a:pt x="81987" y="56163"/>
                    </a:cubicBezTo>
                    <a:lnTo>
                      <a:pt x="81987" y="56163"/>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86" name="Google Shape;3086;p12"/>
              <p:cNvSpPr/>
              <p:nvPr/>
            </p:nvSpPr>
            <p:spPr>
              <a:xfrm rot="-715094">
                <a:off x="2907765" y="2298300"/>
                <a:ext cx="2116392" cy="1904303"/>
              </a:xfrm>
              <a:custGeom>
                <a:rect b="b" l="l" r="r" t="t"/>
                <a:pathLst>
                  <a:path extrusionOk="0" h="190907" w="212169">
                    <a:moveTo>
                      <a:pt x="0" y="151447"/>
                    </a:moveTo>
                    <a:cubicBezTo>
                      <a:pt x="5715" y="173355"/>
                      <a:pt x="25717" y="178117"/>
                      <a:pt x="44767" y="171450"/>
                    </a:cubicBezTo>
                    <a:cubicBezTo>
                      <a:pt x="59055" y="197167"/>
                      <a:pt x="85725" y="195263"/>
                      <a:pt x="109538" y="178117"/>
                    </a:cubicBezTo>
                    <a:cubicBezTo>
                      <a:pt x="204788" y="208597"/>
                      <a:pt x="230505" y="88583"/>
                      <a:pt x="200025" y="0"/>
                    </a:cubicBezTo>
                    <a:cubicBezTo>
                      <a:pt x="174308" y="74295"/>
                      <a:pt x="91440" y="150495"/>
                      <a:pt x="0" y="151447"/>
                    </a:cubicBezTo>
                    <a:lnTo>
                      <a:pt x="0" y="151447"/>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3087" name="Google Shape;3087;p12"/>
              <p:cNvSpPr/>
              <p:nvPr/>
            </p:nvSpPr>
            <p:spPr>
              <a:xfrm rot="-715094">
                <a:off x="1139576" y="2529872"/>
                <a:ext cx="676866" cy="1441152"/>
              </a:xfrm>
              <a:custGeom>
                <a:rect b="b" l="l" r="r" t="t"/>
                <a:pathLst>
                  <a:path extrusionOk="0" h="144476" w="67856">
                    <a:moveTo>
                      <a:pt x="67856" y="144476"/>
                    </a:moveTo>
                    <a:cubicBezTo>
                      <a:pt x="56426" y="135904"/>
                      <a:pt x="4039" y="82564"/>
                      <a:pt x="229" y="46369"/>
                    </a:cubicBezTo>
                    <a:cubicBezTo>
                      <a:pt x="-4534" y="-9829"/>
                      <a:pt x="66904" y="-22211"/>
                      <a:pt x="48806" y="50179"/>
                    </a:cubicBezTo>
                    <a:cubicBezTo>
                      <a:pt x="44044" y="71134"/>
                      <a:pt x="41186" y="100661"/>
                      <a:pt x="67856" y="144476"/>
                    </a:cubicBezTo>
                    <a:lnTo>
                      <a:pt x="67856" y="144476"/>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3088" name="Google Shape;3088;p12"/>
              <p:cNvSpPr/>
              <p:nvPr/>
            </p:nvSpPr>
            <p:spPr>
              <a:xfrm rot="-715094">
                <a:off x="1695299" y="2949609"/>
                <a:ext cx="374662" cy="926092"/>
              </a:xfrm>
              <a:custGeom>
                <a:rect b="b" l="l" r="r" t="t"/>
                <a:pathLst>
                  <a:path extrusionOk="0" h="92841" w="37560">
                    <a:moveTo>
                      <a:pt x="17650" y="92841"/>
                    </a:moveTo>
                    <a:cubicBezTo>
                      <a:pt x="12888" y="85222"/>
                      <a:pt x="-5210" y="42359"/>
                      <a:pt x="1458" y="20452"/>
                    </a:cubicBezTo>
                    <a:cubicBezTo>
                      <a:pt x="11935" y="-12886"/>
                      <a:pt x="55750" y="-3361"/>
                      <a:pt x="29080" y="33786"/>
                    </a:cubicBezTo>
                    <a:cubicBezTo>
                      <a:pt x="20508" y="44264"/>
                      <a:pt x="11935" y="61409"/>
                      <a:pt x="17650" y="92841"/>
                    </a:cubicBezTo>
                    <a:lnTo>
                      <a:pt x="17650" y="92841"/>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3089" name="Google Shape;3089;p12"/>
              <p:cNvSpPr/>
              <p:nvPr/>
            </p:nvSpPr>
            <p:spPr>
              <a:xfrm rot="-715094">
                <a:off x="1085883" y="3420900"/>
                <a:ext cx="817823" cy="561584"/>
              </a:xfrm>
              <a:custGeom>
                <a:rect b="b" l="l" r="r" t="t"/>
                <a:pathLst>
                  <a:path extrusionOk="0" h="56299" w="81987">
                    <a:moveTo>
                      <a:pt x="81987" y="56163"/>
                    </a:moveTo>
                    <a:cubicBezTo>
                      <a:pt x="73415" y="57115"/>
                      <a:pt x="25790" y="53306"/>
                      <a:pt x="9597" y="37113"/>
                    </a:cubicBezTo>
                    <a:cubicBezTo>
                      <a:pt x="-15168" y="12348"/>
                      <a:pt x="13407" y="-21942"/>
                      <a:pt x="34362" y="19015"/>
                    </a:cubicBezTo>
                    <a:cubicBezTo>
                      <a:pt x="41030" y="30445"/>
                      <a:pt x="51507" y="46638"/>
                      <a:pt x="81987" y="56163"/>
                    </a:cubicBezTo>
                    <a:lnTo>
                      <a:pt x="81987" y="56163"/>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gr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8 Three columns">
  <p:cSld name="CUSTOM_8">
    <p:spTree>
      <p:nvGrpSpPr>
        <p:cNvPr id="3090" name="Shape 3090"/>
        <p:cNvGrpSpPr/>
        <p:nvPr/>
      </p:nvGrpSpPr>
      <p:grpSpPr>
        <a:xfrm>
          <a:off x="0" y="0"/>
          <a:ext cx="0" cy="0"/>
          <a:chOff x="0" y="0"/>
          <a:chExt cx="0" cy="0"/>
        </a:xfrm>
      </p:grpSpPr>
      <p:sp>
        <p:nvSpPr>
          <p:cNvPr id="3091" name="Google Shape;3091;p13"/>
          <p:cNvSpPr txBox="1"/>
          <p:nvPr>
            <p:ph idx="1" type="subTitle"/>
          </p:nvPr>
        </p:nvSpPr>
        <p:spPr>
          <a:xfrm>
            <a:off x="5056206" y="1729975"/>
            <a:ext cx="64068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b="1" sz="1800"/>
            </a:lvl1pPr>
            <a:lvl2pPr lvl="1" rtl="0">
              <a:spcBef>
                <a:spcPts val="2100"/>
              </a:spcBef>
              <a:spcAft>
                <a:spcPts val="0"/>
              </a:spcAft>
              <a:buSzPts val="1800"/>
              <a:buNone/>
              <a:defRPr b="1" sz="1800"/>
            </a:lvl2pPr>
            <a:lvl3pPr lvl="2" rtl="0">
              <a:spcBef>
                <a:spcPts val="2100"/>
              </a:spcBef>
              <a:spcAft>
                <a:spcPts val="0"/>
              </a:spcAft>
              <a:buSzPts val="1800"/>
              <a:buNone/>
              <a:defRPr b="1" sz="1800"/>
            </a:lvl3pPr>
            <a:lvl4pPr lvl="3" rtl="0">
              <a:spcBef>
                <a:spcPts val="2100"/>
              </a:spcBef>
              <a:spcAft>
                <a:spcPts val="0"/>
              </a:spcAft>
              <a:buSzPts val="1800"/>
              <a:buNone/>
              <a:defRPr b="1" sz="1800"/>
            </a:lvl4pPr>
            <a:lvl5pPr lvl="4" rtl="0">
              <a:spcBef>
                <a:spcPts val="2100"/>
              </a:spcBef>
              <a:spcAft>
                <a:spcPts val="0"/>
              </a:spcAft>
              <a:buSzPts val="1800"/>
              <a:buNone/>
              <a:defRPr b="1" sz="1800"/>
            </a:lvl5pPr>
            <a:lvl6pPr lvl="5" rtl="0">
              <a:spcBef>
                <a:spcPts val="2100"/>
              </a:spcBef>
              <a:spcAft>
                <a:spcPts val="0"/>
              </a:spcAft>
              <a:buSzPts val="1800"/>
              <a:buNone/>
              <a:defRPr b="1" sz="1800"/>
            </a:lvl6pPr>
            <a:lvl7pPr lvl="6" rtl="0">
              <a:spcBef>
                <a:spcPts val="2100"/>
              </a:spcBef>
              <a:spcAft>
                <a:spcPts val="0"/>
              </a:spcAft>
              <a:buSzPts val="1800"/>
              <a:buNone/>
              <a:defRPr b="1" sz="1800"/>
            </a:lvl7pPr>
            <a:lvl8pPr lvl="7" rtl="0">
              <a:spcBef>
                <a:spcPts val="2100"/>
              </a:spcBef>
              <a:spcAft>
                <a:spcPts val="0"/>
              </a:spcAft>
              <a:buSzPts val="1800"/>
              <a:buNone/>
              <a:defRPr b="1" sz="1800"/>
            </a:lvl8pPr>
            <a:lvl9pPr lvl="8" rtl="0">
              <a:spcBef>
                <a:spcPts val="2100"/>
              </a:spcBef>
              <a:spcAft>
                <a:spcPts val="2100"/>
              </a:spcAft>
              <a:buSzPts val="1800"/>
              <a:buNone/>
              <a:defRPr b="1" sz="1800"/>
            </a:lvl9pPr>
          </a:lstStyle>
          <a:p/>
        </p:txBody>
      </p:sp>
      <p:sp>
        <p:nvSpPr>
          <p:cNvPr id="3092" name="Google Shape;3092;p13"/>
          <p:cNvSpPr txBox="1"/>
          <p:nvPr>
            <p:ph idx="2" type="subTitle"/>
          </p:nvPr>
        </p:nvSpPr>
        <p:spPr>
          <a:xfrm>
            <a:off x="5056206" y="3334868"/>
            <a:ext cx="64068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b="1" sz="1800"/>
            </a:lvl1pPr>
            <a:lvl2pPr lvl="1" rtl="0">
              <a:spcBef>
                <a:spcPts val="2100"/>
              </a:spcBef>
              <a:spcAft>
                <a:spcPts val="0"/>
              </a:spcAft>
              <a:buSzPts val="1800"/>
              <a:buNone/>
              <a:defRPr b="1" sz="1800"/>
            </a:lvl2pPr>
            <a:lvl3pPr lvl="2" rtl="0">
              <a:spcBef>
                <a:spcPts val="2100"/>
              </a:spcBef>
              <a:spcAft>
                <a:spcPts val="0"/>
              </a:spcAft>
              <a:buSzPts val="1800"/>
              <a:buNone/>
              <a:defRPr b="1" sz="1800"/>
            </a:lvl3pPr>
            <a:lvl4pPr lvl="3" rtl="0">
              <a:spcBef>
                <a:spcPts val="2100"/>
              </a:spcBef>
              <a:spcAft>
                <a:spcPts val="0"/>
              </a:spcAft>
              <a:buSzPts val="1800"/>
              <a:buNone/>
              <a:defRPr b="1" sz="1800"/>
            </a:lvl4pPr>
            <a:lvl5pPr lvl="4" rtl="0">
              <a:spcBef>
                <a:spcPts val="2100"/>
              </a:spcBef>
              <a:spcAft>
                <a:spcPts val="0"/>
              </a:spcAft>
              <a:buSzPts val="1800"/>
              <a:buNone/>
              <a:defRPr b="1" sz="1800"/>
            </a:lvl5pPr>
            <a:lvl6pPr lvl="5" rtl="0">
              <a:spcBef>
                <a:spcPts val="2100"/>
              </a:spcBef>
              <a:spcAft>
                <a:spcPts val="0"/>
              </a:spcAft>
              <a:buSzPts val="1800"/>
              <a:buNone/>
              <a:defRPr b="1" sz="1800"/>
            </a:lvl6pPr>
            <a:lvl7pPr lvl="6" rtl="0">
              <a:spcBef>
                <a:spcPts val="2100"/>
              </a:spcBef>
              <a:spcAft>
                <a:spcPts val="0"/>
              </a:spcAft>
              <a:buSzPts val="1800"/>
              <a:buNone/>
              <a:defRPr b="1" sz="1800"/>
            </a:lvl7pPr>
            <a:lvl8pPr lvl="7" rtl="0">
              <a:spcBef>
                <a:spcPts val="2100"/>
              </a:spcBef>
              <a:spcAft>
                <a:spcPts val="0"/>
              </a:spcAft>
              <a:buSzPts val="1800"/>
              <a:buNone/>
              <a:defRPr b="1" sz="1800"/>
            </a:lvl8pPr>
            <a:lvl9pPr lvl="8" rtl="0">
              <a:spcBef>
                <a:spcPts val="2100"/>
              </a:spcBef>
              <a:spcAft>
                <a:spcPts val="2100"/>
              </a:spcAft>
              <a:buSzPts val="1800"/>
              <a:buNone/>
              <a:defRPr b="1" sz="1800"/>
            </a:lvl9pPr>
          </a:lstStyle>
          <a:p/>
        </p:txBody>
      </p:sp>
      <p:sp>
        <p:nvSpPr>
          <p:cNvPr id="3093" name="Google Shape;3093;p13"/>
          <p:cNvSpPr txBox="1"/>
          <p:nvPr>
            <p:ph idx="3" type="subTitle"/>
          </p:nvPr>
        </p:nvSpPr>
        <p:spPr>
          <a:xfrm>
            <a:off x="5056206" y="4939762"/>
            <a:ext cx="64068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b="1" sz="1800"/>
            </a:lvl1pPr>
            <a:lvl2pPr lvl="1" rtl="0">
              <a:spcBef>
                <a:spcPts val="2100"/>
              </a:spcBef>
              <a:spcAft>
                <a:spcPts val="0"/>
              </a:spcAft>
              <a:buSzPts val="1800"/>
              <a:buNone/>
              <a:defRPr b="1" sz="1800"/>
            </a:lvl2pPr>
            <a:lvl3pPr lvl="2" rtl="0">
              <a:spcBef>
                <a:spcPts val="2100"/>
              </a:spcBef>
              <a:spcAft>
                <a:spcPts val="0"/>
              </a:spcAft>
              <a:buSzPts val="1800"/>
              <a:buNone/>
              <a:defRPr b="1" sz="1800"/>
            </a:lvl3pPr>
            <a:lvl4pPr lvl="3" rtl="0">
              <a:spcBef>
                <a:spcPts val="2100"/>
              </a:spcBef>
              <a:spcAft>
                <a:spcPts val="0"/>
              </a:spcAft>
              <a:buSzPts val="1800"/>
              <a:buNone/>
              <a:defRPr b="1" sz="1800"/>
            </a:lvl4pPr>
            <a:lvl5pPr lvl="4" rtl="0">
              <a:spcBef>
                <a:spcPts val="2100"/>
              </a:spcBef>
              <a:spcAft>
                <a:spcPts val="0"/>
              </a:spcAft>
              <a:buSzPts val="1800"/>
              <a:buNone/>
              <a:defRPr b="1" sz="1800"/>
            </a:lvl5pPr>
            <a:lvl6pPr lvl="5" rtl="0">
              <a:spcBef>
                <a:spcPts val="2100"/>
              </a:spcBef>
              <a:spcAft>
                <a:spcPts val="0"/>
              </a:spcAft>
              <a:buSzPts val="1800"/>
              <a:buNone/>
              <a:defRPr b="1" sz="1800"/>
            </a:lvl6pPr>
            <a:lvl7pPr lvl="6" rtl="0">
              <a:spcBef>
                <a:spcPts val="2100"/>
              </a:spcBef>
              <a:spcAft>
                <a:spcPts val="0"/>
              </a:spcAft>
              <a:buSzPts val="1800"/>
              <a:buNone/>
              <a:defRPr b="1" sz="1800"/>
            </a:lvl7pPr>
            <a:lvl8pPr lvl="7" rtl="0">
              <a:spcBef>
                <a:spcPts val="2100"/>
              </a:spcBef>
              <a:spcAft>
                <a:spcPts val="0"/>
              </a:spcAft>
              <a:buSzPts val="1800"/>
              <a:buNone/>
              <a:defRPr b="1" sz="1800"/>
            </a:lvl8pPr>
            <a:lvl9pPr lvl="8" rtl="0">
              <a:spcBef>
                <a:spcPts val="2100"/>
              </a:spcBef>
              <a:spcAft>
                <a:spcPts val="2100"/>
              </a:spcAft>
              <a:buSzPts val="1800"/>
              <a:buNone/>
              <a:defRPr b="1" sz="1800"/>
            </a:lvl9pPr>
          </a:lstStyle>
          <a:p/>
        </p:txBody>
      </p:sp>
      <p:sp>
        <p:nvSpPr>
          <p:cNvPr id="3094" name="Google Shape;3094;p13"/>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3095" name="Google Shape;3095;p13"/>
          <p:cNvSpPr txBox="1"/>
          <p:nvPr>
            <p:ph idx="4" type="body"/>
          </p:nvPr>
        </p:nvSpPr>
        <p:spPr>
          <a:xfrm>
            <a:off x="5056200" y="2167925"/>
            <a:ext cx="6406800" cy="925200"/>
          </a:xfrm>
          <a:prstGeom prst="rect">
            <a:avLst/>
          </a:prstGeom>
        </p:spPr>
        <p:txBody>
          <a:bodyPr anchorCtr="0" anchor="t" bIns="121900" lIns="121900" spcFirstLastPara="1" rIns="121900" wrap="square" tIns="121900">
            <a:noAutofit/>
          </a:bodyPr>
          <a:lstStyle>
            <a:lvl1pPr indent="-317500" lvl="0" marL="457200">
              <a:spcBef>
                <a:spcPts val="0"/>
              </a:spcBef>
              <a:spcAft>
                <a:spcPts val="0"/>
              </a:spcAft>
              <a:buSzPts val="1400"/>
              <a:buChar char="●"/>
              <a:defRPr sz="1400"/>
            </a:lvl1pPr>
            <a:lvl2pPr indent="-317500" lvl="1" marL="914400">
              <a:spcBef>
                <a:spcPts val="2100"/>
              </a:spcBef>
              <a:spcAft>
                <a:spcPts val="0"/>
              </a:spcAft>
              <a:buSzPts val="1400"/>
              <a:buChar char="○"/>
              <a:defRPr sz="1400"/>
            </a:lvl2pPr>
            <a:lvl3pPr indent="-317500" lvl="2" marL="1371600">
              <a:spcBef>
                <a:spcPts val="2100"/>
              </a:spcBef>
              <a:spcAft>
                <a:spcPts val="0"/>
              </a:spcAft>
              <a:buSzPts val="1400"/>
              <a:buChar char="■"/>
              <a:defRPr sz="1400"/>
            </a:lvl3pPr>
            <a:lvl4pPr indent="-317500" lvl="3" marL="1828800">
              <a:spcBef>
                <a:spcPts val="2100"/>
              </a:spcBef>
              <a:spcAft>
                <a:spcPts val="0"/>
              </a:spcAft>
              <a:buSzPts val="1400"/>
              <a:buChar char="●"/>
              <a:defRPr sz="1400"/>
            </a:lvl4pPr>
            <a:lvl5pPr indent="-317500" lvl="4" marL="2286000">
              <a:spcBef>
                <a:spcPts val="2100"/>
              </a:spcBef>
              <a:spcAft>
                <a:spcPts val="0"/>
              </a:spcAft>
              <a:buSzPts val="1400"/>
              <a:buChar char="○"/>
              <a:defRPr sz="1400"/>
            </a:lvl5pPr>
            <a:lvl6pPr indent="-317500" lvl="5" marL="2743200">
              <a:spcBef>
                <a:spcPts val="2100"/>
              </a:spcBef>
              <a:spcAft>
                <a:spcPts val="0"/>
              </a:spcAft>
              <a:buSzPts val="1400"/>
              <a:buChar char="■"/>
              <a:defRPr sz="1400"/>
            </a:lvl6pPr>
            <a:lvl7pPr indent="-317500" lvl="6" marL="3200400">
              <a:spcBef>
                <a:spcPts val="2100"/>
              </a:spcBef>
              <a:spcAft>
                <a:spcPts val="0"/>
              </a:spcAft>
              <a:buSzPts val="1400"/>
              <a:buChar char="●"/>
              <a:defRPr sz="1400"/>
            </a:lvl7pPr>
            <a:lvl8pPr indent="-317500" lvl="7" marL="3657600">
              <a:spcBef>
                <a:spcPts val="2100"/>
              </a:spcBef>
              <a:spcAft>
                <a:spcPts val="0"/>
              </a:spcAft>
              <a:buSzPts val="1400"/>
              <a:buChar char="○"/>
              <a:defRPr sz="1400"/>
            </a:lvl8pPr>
            <a:lvl9pPr indent="-317500" lvl="8" marL="4114800">
              <a:spcBef>
                <a:spcPts val="2100"/>
              </a:spcBef>
              <a:spcAft>
                <a:spcPts val="2100"/>
              </a:spcAft>
              <a:buSzPts val="1400"/>
              <a:buChar char="■"/>
              <a:defRPr sz="1400"/>
            </a:lvl9pPr>
          </a:lstStyle>
          <a:p/>
        </p:txBody>
      </p:sp>
      <p:sp>
        <p:nvSpPr>
          <p:cNvPr id="3096" name="Google Shape;3096;p13"/>
          <p:cNvSpPr txBox="1"/>
          <p:nvPr>
            <p:ph idx="5" type="body"/>
          </p:nvPr>
        </p:nvSpPr>
        <p:spPr>
          <a:xfrm>
            <a:off x="5056200" y="3761388"/>
            <a:ext cx="6406800" cy="923400"/>
          </a:xfrm>
          <a:prstGeom prst="rect">
            <a:avLst/>
          </a:prstGeom>
        </p:spPr>
        <p:txBody>
          <a:bodyPr anchorCtr="0" anchor="t" bIns="121900" lIns="121900" spcFirstLastPara="1" rIns="121900" wrap="square" tIns="121900">
            <a:noAutofit/>
          </a:bodyPr>
          <a:lstStyle>
            <a:lvl1pPr indent="-317500" lvl="0" marL="457200">
              <a:spcBef>
                <a:spcPts val="0"/>
              </a:spcBef>
              <a:spcAft>
                <a:spcPts val="0"/>
              </a:spcAft>
              <a:buSzPts val="1400"/>
              <a:buChar char="●"/>
              <a:defRPr sz="1400"/>
            </a:lvl1pPr>
            <a:lvl2pPr indent="-317500" lvl="1" marL="914400">
              <a:spcBef>
                <a:spcPts val="2100"/>
              </a:spcBef>
              <a:spcAft>
                <a:spcPts val="0"/>
              </a:spcAft>
              <a:buSzPts val="1400"/>
              <a:buChar char="○"/>
              <a:defRPr sz="1400"/>
            </a:lvl2pPr>
            <a:lvl3pPr indent="-317500" lvl="2" marL="1371600">
              <a:spcBef>
                <a:spcPts val="2100"/>
              </a:spcBef>
              <a:spcAft>
                <a:spcPts val="0"/>
              </a:spcAft>
              <a:buSzPts val="1400"/>
              <a:buChar char="■"/>
              <a:defRPr sz="1400"/>
            </a:lvl3pPr>
            <a:lvl4pPr indent="-317500" lvl="3" marL="1828800">
              <a:spcBef>
                <a:spcPts val="2100"/>
              </a:spcBef>
              <a:spcAft>
                <a:spcPts val="0"/>
              </a:spcAft>
              <a:buSzPts val="1400"/>
              <a:buChar char="●"/>
              <a:defRPr sz="1400"/>
            </a:lvl4pPr>
            <a:lvl5pPr indent="-317500" lvl="4" marL="2286000">
              <a:spcBef>
                <a:spcPts val="2100"/>
              </a:spcBef>
              <a:spcAft>
                <a:spcPts val="0"/>
              </a:spcAft>
              <a:buSzPts val="1400"/>
              <a:buChar char="○"/>
              <a:defRPr sz="1400"/>
            </a:lvl5pPr>
            <a:lvl6pPr indent="-317500" lvl="5" marL="2743200">
              <a:spcBef>
                <a:spcPts val="2100"/>
              </a:spcBef>
              <a:spcAft>
                <a:spcPts val="0"/>
              </a:spcAft>
              <a:buSzPts val="1400"/>
              <a:buChar char="■"/>
              <a:defRPr sz="1400"/>
            </a:lvl6pPr>
            <a:lvl7pPr indent="-317500" lvl="6" marL="3200400">
              <a:spcBef>
                <a:spcPts val="2100"/>
              </a:spcBef>
              <a:spcAft>
                <a:spcPts val="0"/>
              </a:spcAft>
              <a:buSzPts val="1400"/>
              <a:buChar char="●"/>
              <a:defRPr sz="1400"/>
            </a:lvl7pPr>
            <a:lvl8pPr indent="-317500" lvl="7" marL="3657600">
              <a:spcBef>
                <a:spcPts val="2100"/>
              </a:spcBef>
              <a:spcAft>
                <a:spcPts val="0"/>
              </a:spcAft>
              <a:buSzPts val="1400"/>
              <a:buChar char="○"/>
              <a:defRPr sz="1400"/>
            </a:lvl8pPr>
            <a:lvl9pPr indent="-317500" lvl="8" marL="4114800">
              <a:spcBef>
                <a:spcPts val="2100"/>
              </a:spcBef>
              <a:spcAft>
                <a:spcPts val="2100"/>
              </a:spcAft>
              <a:buSzPts val="1400"/>
              <a:buChar char="■"/>
              <a:defRPr sz="1400"/>
            </a:lvl9pPr>
          </a:lstStyle>
          <a:p/>
        </p:txBody>
      </p:sp>
      <p:sp>
        <p:nvSpPr>
          <p:cNvPr id="3097" name="Google Shape;3097;p13"/>
          <p:cNvSpPr txBox="1"/>
          <p:nvPr>
            <p:ph idx="6" type="body"/>
          </p:nvPr>
        </p:nvSpPr>
        <p:spPr>
          <a:xfrm>
            <a:off x="5056200" y="5353050"/>
            <a:ext cx="6407700" cy="923400"/>
          </a:xfrm>
          <a:prstGeom prst="rect">
            <a:avLst/>
          </a:prstGeom>
        </p:spPr>
        <p:txBody>
          <a:bodyPr anchorCtr="0" anchor="t" bIns="121900" lIns="121900" spcFirstLastPara="1" rIns="121900" wrap="square" tIns="121900">
            <a:noAutofit/>
          </a:bodyPr>
          <a:lstStyle>
            <a:lvl1pPr indent="-317500" lvl="0" marL="457200">
              <a:spcBef>
                <a:spcPts val="0"/>
              </a:spcBef>
              <a:spcAft>
                <a:spcPts val="0"/>
              </a:spcAft>
              <a:buSzPts val="1400"/>
              <a:buChar char="●"/>
              <a:defRPr sz="1400"/>
            </a:lvl1pPr>
            <a:lvl2pPr indent="-317500" lvl="1" marL="914400">
              <a:spcBef>
                <a:spcPts val="2100"/>
              </a:spcBef>
              <a:spcAft>
                <a:spcPts val="0"/>
              </a:spcAft>
              <a:buSzPts val="1400"/>
              <a:buChar char="○"/>
              <a:defRPr sz="1400"/>
            </a:lvl2pPr>
            <a:lvl3pPr indent="-317500" lvl="2" marL="1371600">
              <a:spcBef>
                <a:spcPts val="2100"/>
              </a:spcBef>
              <a:spcAft>
                <a:spcPts val="0"/>
              </a:spcAft>
              <a:buSzPts val="1400"/>
              <a:buChar char="■"/>
              <a:defRPr sz="1400"/>
            </a:lvl3pPr>
            <a:lvl4pPr indent="-317500" lvl="3" marL="1828800">
              <a:spcBef>
                <a:spcPts val="2100"/>
              </a:spcBef>
              <a:spcAft>
                <a:spcPts val="0"/>
              </a:spcAft>
              <a:buSzPts val="1400"/>
              <a:buChar char="●"/>
              <a:defRPr sz="1400"/>
            </a:lvl4pPr>
            <a:lvl5pPr indent="-317500" lvl="4" marL="2286000">
              <a:spcBef>
                <a:spcPts val="2100"/>
              </a:spcBef>
              <a:spcAft>
                <a:spcPts val="0"/>
              </a:spcAft>
              <a:buSzPts val="1400"/>
              <a:buChar char="○"/>
              <a:defRPr sz="1400"/>
            </a:lvl5pPr>
            <a:lvl6pPr indent="-317500" lvl="5" marL="2743200">
              <a:spcBef>
                <a:spcPts val="2100"/>
              </a:spcBef>
              <a:spcAft>
                <a:spcPts val="0"/>
              </a:spcAft>
              <a:buSzPts val="1400"/>
              <a:buChar char="■"/>
              <a:defRPr sz="1400"/>
            </a:lvl6pPr>
            <a:lvl7pPr indent="-317500" lvl="6" marL="3200400">
              <a:spcBef>
                <a:spcPts val="2100"/>
              </a:spcBef>
              <a:spcAft>
                <a:spcPts val="0"/>
              </a:spcAft>
              <a:buSzPts val="1400"/>
              <a:buChar char="●"/>
              <a:defRPr sz="1400"/>
            </a:lvl7pPr>
            <a:lvl8pPr indent="-317500" lvl="7" marL="3657600">
              <a:spcBef>
                <a:spcPts val="2100"/>
              </a:spcBef>
              <a:spcAft>
                <a:spcPts val="0"/>
              </a:spcAft>
              <a:buSzPts val="1400"/>
              <a:buChar char="○"/>
              <a:defRPr sz="1400"/>
            </a:lvl8pPr>
            <a:lvl9pPr indent="-317500" lvl="8" marL="4114800">
              <a:spcBef>
                <a:spcPts val="2100"/>
              </a:spcBef>
              <a:spcAft>
                <a:spcPts val="2100"/>
              </a:spcAft>
              <a:buSzPts val="1400"/>
              <a:buChar char="■"/>
              <a:defRPr sz="14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5 Timeline">
  <p:cSld name="CUSTOM_14">
    <p:spTree>
      <p:nvGrpSpPr>
        <p:cNvPr id="3098" name="Shape 3098"/>
        <p:cNvGrpSpPr/>
        <p:nvPr/>
      </p:nvGrpSpPr>
      <p:grpSpPr>
        <a:xfrm>
          <a:off x="0" y="0"/>
          <a:ext cx="0" cy="0"/>
          <a:chOff x="0" y="0"/>
          <a:chExt cx="0" cy="0"/>
        </a:xfrm>
      </p:grpSpPr>
      <p:sp>
        <p:nvSpPr>
          <p:cNvPr id="3099" name="Google Shape;3099;p14"/>
          <p:cNvSpPr txBox="1"/>
          <p:nvPr>
            <p:ph idx="1" type="body"/>
          </p:nvPr>
        </p:nvSpPr>
        <p:spPr>
          <a:xfrm>
            <a:off x="2775375" y="3238625"/>
            <a:ext cx="1997700" cy="23301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3100" name="Google Shape;3100;p14"/>
          <p:cNvSpPr txBox="1"/>
          <p:nvPr>
            <p:ph idx="2" type="body"/>
          </p:nvPr>
        </p:nvSpPr>
        <p:spPr>
          <a:xfrm>
            <a:off x="5135150" y="3238625"/>
            <a:ext cx="1997700" cy="23301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3101" name="Google Shape;3101;p14"/>
          <p:cNvSpPr txBox="1"/>
          <p:nvPr>
            <p:ph idx="3" type="body"/>
          </p:nvPr>
        </p:nvSpPr>
        <p:spPr>
          <a:xfrm>
            <a:off x="7494925" y="3238625"/>
            <a:ext cx="1997700" cy="23301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3102" name="Google Shape;3102;p14"/>
          <p:cNvSpPr/>
          <p:nvPr/>
        </p:nvSpPr>
        <p:spPr>
          <a:xfrm>
            <a:off x="10400" y="1539600"/>
            <a:ext cx="10922875" cy="1676925"/>
          </a:xfrm>
          <a:custGeom>
            <a:rect b="b" l="l" r="r" t="t"/>
            <a:pathLst>
              <a:path extrusionOk="0" h="67077" w="436915">
                <a:moveTo>
                  <a:pt x="0" y="42027"/>
                </a:moveTo>
                <a:cubicBezTo>
                  <a:pt x="10264" y="38143"/>
                  <a:pt x="34676" y="14633"/>
                  <a:pt x="61584" y="18725"/>
                </a:cubicBezTo>
                <a:cubicBezTo>
                  <a:pt x="88492" y="22817"/>
                  <a:pt x="128439" y="67202"/>
                  <a:pt x="161450" y="66578"/>
                </a:cubicBezTo>
                <a:cubicBezTo>
                  <a:pt x="194461" y="65954"/>
                  <a:pt x="227889" y="14911"/>
                  <a:pt x="259652" y="14980"/>
                </a:cubicBezTo>
                <a:cubicBezTo>
                  <a:pt x="291415" y="15049"/>
                  <a:pt x="322485" y="69491"/>
                  <a:pt x="352029" y="66994"/>
                </a:cubicBezTo>
                <a:cubicBezTo>
                  <a:pt x="381573" y="64497"/>
                  <a:pt x="422767" y="11166"/>
                  <a:pt x="436915" y="0"/>
                </a:cubicBezTo>
              </a:path>
            </a:pathLst>
          </a:custGeom>
          <a:noFill/>
          <a:ln cap="flat" cmpd="sng" w="19050">
            <a:solidFill>
              <a:schemeClr val="accent2"/>
            </a:solidFill>
            <a:prstDash val="dash"/>
            <a:round/>
            <a:headEnd len="med" w="med" type="none"/>
            <a:tailEnd len="med" w="med" type="none"/>
          </a:ln>
        </p:spPr>
      </p:sp>
      <p:grpSp>
        <p:nvGrpSpPr>
          <p:cNvPr id="3103" name="Google Shape;3103;p14"/>
          <p:cNvGrpSpPr/>
          <p:nvPr/>
        </p:nvGrpSpPr>
        <p:grpSpPr>
          <a:xfrm>
            <a:off x="10500573" y="787477"/>
            <a:ext cx="1097616" cy="846781"/>
            <a:chOff x="997974" y="715450"/>
            <a:chExt cx="5984822" cy="4617124"/>
          </a:xfrm>
        </p:grpSpPr>
        <p:sp>
          <p:nvSpPr>
            <p:cNvPr id="3104" name="Google Shape;3104;p14"/>
            <p:cNvSpPr/>
            <p:nvPr/>
          </p:nvSpPr>
          <p:spPr>
            <a:xfrm rot="-715094">
              <a:off x="5957484" y="1037192"/>
              <a:ext cx="690432" cy="674581"/>
            </a:xfrm>
            <a:custGeom>
              <a:rect b="b" l="l" r="r" t="t"/>
              <a:pathLst>
                <a:path extrusionOk="0" h="67627" w="69216">
                  <a:moveTo>
                    <a:pt x="63502" y="0"/>
                  </a:moveTo>
                  <a:lnTo>
                    <a:pt x="29212" y="31432"/>
                  </a:lnTo>
                  <a:lnTo>
                    <a:pt x="69217" y="24765"/>
                  </a:lnTo>
                  <a:lnTo>
                    <a:pt x="22544" y="67627"/>
                  </a:lnTo>
                  <a:cubicBezTo>
                    <a:pt x="4447" y="54292"/>
                    <a:pt x="-2221" y="33338"/>
                    <a:pt x="637" y="10477"/>
                  </a:cubicBezTo>
                  <a:lnTo>
                    <a:pt x="63502" y="0"/>
                  </a:lnTo>
                  <a:lnTo>
                    <a:pt x="63502" y="0"/>
                  </a:lnTo>
                  <a:close/>
                </a:path>
              </a:pathLst>
            </a:custGeom>
            <a:solidFill>
              <a:srgbClr val="BF9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05" name="Google Shape;3105;p14"/>
            <p:cNvSpPr/>
            <p:nvPr/>
          </p:nvSpPr>
          <p:spPr>
            <a:xfrm rot="-715094">
              <a:off x="1851525" y="1171185"/>
              <a:ext cx="4800373" cy="3705653"/>
            </a:xfrm>
            <a:custGeom>
              <a:rect b="b" l="l" r="r" t="t"/>
              <a:pathLst>
                <a:path extrusionOk="0" h="371493" w="481239">
                  <a:moveTo>
                    <a:pt x="0" y="223144"/>
                  </a:moveTo>
                  <a:cubicBezTo>
                    <a:pt x="256222" y="248862"/>
                    <a:pt x="220028" y="27882"/>
                    <a:pt x="355283" y="2164"/>
                  </a:cubicBezTo>
                  <a:cubicBezTo>
                    <a:pt x="525780" y="-30221"/>
                    <a:pt x="532448" y="310774"/>
                    <a:pt x="318135" y="362209"/>
                  </a:cubicBezTo>
                  <a:cubicBezTo>
                    <a:pt x="166688" y="399357"/>
                    <a:pt x="45720" y="319347"/>
                    <a:pt x="0" y="223144"/>
                  </a:cubicBezTo>
                  <a:lnTo>
                    <a:pt x="0" y="223144"/>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06" name="Google Shape;3106;p14"/>
            <p:cNvSpPr/>
            <p:nvPr/>
          </p:nvSpPr>
          <p:spPr>
            <a:xfrm rot="-715094">
              <a:off x="5159776" y="1319705"/>
              <a:ext cx="513066" cy="513056"/>
            </a:xfrm>
            <a:custGeom>
              <a:rect b="b" l="l" r="r" t="t"/>
              <a:pathLst>
                <a:path extrusionOk="0" h="51434" w="51435">
                  <a:moveTo>
                    <a:pt x="25717" y="51435"/>
                  </a:moveTo>
                  <a:cubicBezTo>
                    <a:pt x="11430" y="51435"/>
                    <a:pt x="0" y="40005"/>
                    <a:pt x="0" y="25717"/>
                  </a:cubicBezTo>
                  <a:cubicBezTo>
                    <a:pt x="0" y="11430"/>
                    <a:pt x="11430" y="0"/>
                    <a:pt x="25717" y="0"/>
                  </a:cubicBezTo>
                  <a:cubicBezTo>
                    <a:pt x="40005" y="0"/>
                    <a:pt x="51435" y="11430"/>
                    <a:pt x="51435" y="25717"/>
                  </a:cubicBezTo>
                  <a:cubicBezTo>
                    <a:pt x="51435" y="40005"/>
                    <a:pt x="40005" y="51435"/>
                    <a:pt x="25717" y="51435"/>
                  </a:cubicBezTo>
                  <a:lnTo>
                    <a:pt x="25717" y="51435"/>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07" name="Google Shape;3107;p14"/>
            <p:cNvSpPr/>
            <p:nvPr/>
          </p:nvSpPr>
          <p:spPr>
            <a:xfrm rot="-715094">
              <a:off x="4061639" y="3326168"/>
              <a:ext cx="733753" cy="629235"/>
            </a:xfrm>
            <a:custGeom>
              <a:rect b="b" l="l" r="r" t="t"/>
              <a:pathLst>
                <a:path extrusionOk="0" h="63081" w="73559">
                  <a:moveTo>
                    <a:pt x="10694" y="0"/>
                  </a:moveTo>
                  <a:cubicBezTo>
                    <a:pt x="8789" y="1905"/>
                    <a:pt x="6884" y="4763"/>
                    <a:pt x="4979" y="7620"/>
                  </a:cubicBezTo>
                  <a:cubicBezTo>
                    <a:pt x="-5498" y="25717"/>
                    <a:pt x="1169" y="48577"/>
                    <a:pt x="19267" y="58102"/>
                  </a:cubicBezTo>
                  <a:cubicBezTo>
                    <a:pt x="37364" y="68580"/>
                    <a:pt x="60224" y="61913"/>
                    <a:pt x="69749" y="43815"/>
                  </a:cubicBezTo>
                  <a:cubicBezTo>
                    <a:pt x="71654" y="40957"/>
                    <a:pt x="72607" y="38100"/>
                    <a:pt x="73559" y="35242"/>
                  </a:cubicBezTo>
                  <a:cubicBezTo>
                    <a:pt x="62129" y="46672"/>
                    <a:pt x="44032" y="50482"/>
                    <a:pt x="28792" y="41910"/>
                  </a:cubicBezTo>
                  <a:cubicBezTo>
                    <a:pt x="13552" y="33338"/>
                    <a:pt x="5932" y="16192"/>
                    <a:pt x="10694" y="0"/>
                  </a:cubicBezTo>
                  <a:lnTo>
                    <a:pt x="10694"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3108" name="Google Shape;3108;p14"/>
            <p:cNvGrpSpPr/>
            <p:nvPr/>
          </p:nvGrpSpPr>
          <p:grpSpPr>
            <a:xfrm>
              <a:off x="2417916" y="2324878"/>
              <a:ext cx="4203533" cy="2631820"/>
              <a:chOff x="2417916" y="2358053"/>
              <a:chExt cx="4203533" cy="2631820"/>
            </a:xfrm>
          </p:grpSpPr>
          <p:sp>
            <p:nvSpPr>
              <p:cNvPr id="3109" name="Google Shape;3109;p14"/>
              <p:cNvSpPr/>
              <p:nvPr/>
            </p:nvSpPr>
            <p:spPr>
              <a:xfrm rot="-715094">
                <a:off x="2458789" y="3739690"/>
                <a:ext cx="649674" cy="463649"/>
              </a:xfrm>
              <a:custGeom>
                <a:rect b="b" l="l" r="r" t="t"/>
                <a:pathLst>
                  <a:path extrusionOk="0" h="46481" w="65130">
                    <a:moveTo>
                      <a:pt x="1313" y="0"/>
                    </a:moveTo>
                    <a:cubicBezTo>
                      <a:pt x="-1545" y="9525"/>
                      <a:pt x="360" y="20002"/>
                      <a:pt x="6075" y="29527"/>
                    </a:cubicBezTo>
                    <a:cubicBezTo>
                      <a:pt x="17505" y="46672"/>
                      <a:pt x="40365" y="51435"/>
                      <a:pt x="57510" y="40958"/>
                    </a:cubicBezTo>
                    <a:cubicBezTo>
                      <a:pt x="60368" y="39052"/>
                      <a:pt x="62273" y="37147"/>
                      <a:pt x="65130" y="35242"/>
                    </a:cubicBezTo>
                    <a:cubicBezTo>
                      <a:pt x="49890" y="40005"/>
                      <a:pt x="31793" y="34290"/>
                      <a:pt x="22268" y="20002"/>
                    </a:cubicBezTo>
                    <a:cubicBezTo>
                      <a:pt x="18458" y="14288"/>
                      <a:pt x="16553" y="6667"/>
                      <a:pt x="16553" y="0"/>
                    </a:cubicBezTo>
                    <a:cubicBezTo>
                      <a:pt x="11790" y="0"/>
                      <a:pt x="7028" y="0"/>
                      <a:pt x="1313" y="0"/>
                    </a:cubicBezTo>
                    <a:lnTo>
                      <a:pt x="1313" y="0"/>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10" name="Google Shape;3110;p14"/>
              <p:cNvSpPr/>
              <p:nvPr/>
            </p:nvSpPr>
            <p:spPr>
              <a:xfrm rot="-715094">
                <a:off x="3002368" y="3961893"/>
                <a:ext cx="699778" cy="680776"/>
              </a:xfrm>
              <a:custGeom>
                <a:rect b="b" l="l" r="r" t="t"/>
                <a:pathLst>
                  <a:path extrusionOk="0" h="68248" w="70153">
                    <a:moveTo>
                      <a:pt x="17766" y="0"/>
                    </a:moveTo>
                    <a:cubicBezTo>
                      <a:pt x="14909" y="1905"/>
                      <a:pt x="13004" y="3810"/>
                      <a:pt x="10146" y="5715"/>
                    </a:cubicBezTo>
                    <a:cubicBezTo>
                      <a:pt x="-4141" y="20955"/>
                      <a:pt x="-3189" y="43815"/>
                      <a:pt x="12051" y="58102"/>
                    </a:cubicBezTo>
                    <a:cubicBezTo>
                      <a:pt x="27291" y="72390"/>
                      <a:pt x="50151" y="71438"/>
                      <a:pt x="64439" y="56197"/>
                    </a:cubicBezTo>
                    <a:cubicBezTo>
                      <a:pt x="66344" y="53340"/>
                      <a:pt x="68249" y="51435"/>
                      <a:pt x="70154" y="48577"/>
                    </a:cubicBezTo>
                    <a:cubicBezTo>
                      <a:pt x="55866" y="57150"/>
                      <a:pt x="37769" y="56197"/>
                      <a:pt x="25386" y="43815"/>
                    </a:cubicBezTo>
                    <a:cubicBezTo>
                      <a:pt x="12051" y="33338"/>
                      <a:pt x="10146" y="14288"/>
                      <a:pt x="17766" y="0"/>
                    </a:cubicBezTo>
                    <a:lnTo>
                      <a:pt x="17766" y="0"/>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11" name="Google Shape;3111;p14"/>
              <p:cNvSpPr/>
              <p:nvPr/>
            </p:nvSpPr>
            <p:spPr>
              <a:xfrm rot="-715094">
                <a:off x="3666161" y="4312638"/>
                <a:ext cx="733234" cy="608078"/>
              </a:xfrm>
              <a:custGeom>
                <a:rect b="b" l="l" r="r" t="t"/>
                <a:pathLst>
                  <a:path extrusionOk="0" h="60960" w="73507">
                    <a:moveTo>
                      <a:pt x="10643" y="0"/>
                    </a:moveTo>
                    <a:cubicBezTo>
                      <a:pt x="8738" y="1905"/>
                      <a:pt x="6832" y="4763"/>
                      <a:pt x="4928" y="7620"/>
                    </a:cubicBezTo>
                    <a:cubicBezTo>
                      <a:pt x="-3645" y="22860"/>
                      <a:pt x="-787" y="40958"/>
                      <a:pt x="11595" y="52388"/>
                    </a:cubicBezTo>
                    <a:cubicBezTo>
                      <a:pt x="23025" y="56198"/>
                      <a:pt x="35407" y="59055"/>
                      <a:pt x="48743" y="60960"/>
                    </a:cubicBezTo>
                    <a:cubicBezTo>
                      <a:pt x="57315" y="58103"/>
                      <a:pt x="64935" y="52388"/>
                      <a:pt x="69698" y="43815"/>
                    </a:cubicBezTo>
                    <a:cubicBezTo>
                      <a:pt x="71603" y="40958"/>
                      <a:pt x="72555" y="38100"/>
                      <a:pt x="73507" y="35243"/>
                    </a:cubicBezTo>
                    <a:cubicBezTo>
                      <a:pt x="62078" y="46673"/>
                      <a:pt x="43980" y="50483"/>
                      <a:pt x="28740" y="41910"/>
                    </a:cubicBezTo>
                    <a:cubicBezTo>
                      <a:pt x="12548" y="33338"/>
                      <a:pt x="5880" y="16193"/>
                      <a:pt x="10643" y="0"/>
                    </a:cubicBezTo>
                    <a:lnTo>
                      <a:pt x="10643" y="0"/>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12" name="Google Shape;3112;p14"/>
              <p:cNvSpPr/>
              <p:nvPr/>
            </p:nvSpPr>
            <p:spPr>
              <a:xfrm rot="-715094">
                <a:off x="4352048" y="4512602"/>
                <a:ext cx="745843" cy="294533"/>
              </a:xfrm>
              <a:custGeom>
                <a:rect b="b" l="l" r="r" t="t"/>
                <a:pathLst>
                  <a:path extrusionOk="0" h="29527" w="74771">
                    <a:moveTo>
                      <a:pt x="5239" y="0"/>
                    </a:moveTo>
                    <a:cubicBezTo>
                      <a:pt x="3334" y="2858"/>
                      <a:pt x="2381" y="5715"/>
                      <a:pt x="1429" y="8572"/>
                    </a:cubicBezTo>
                    <a:cubicBezTo>
                      <a:pt x="-476" y="15240"/>
                      <a:pt x="-476" y="22860"/>
                      <a:pt x="1429" y="28575"/>
                    </a:cubicBezTo>
                    <a:cubicBezTo>
                      <a:pt x="8096" y="29528"/>
                      <a:pt x="13811" y="29528"/>
                      <a:pt x="20479" y="29528"/>
                    </a:cubicBezTo>
                    <a:cubicBezTo>
                      <a:pt x="10954" y="23813"/>
                      <a:pt x="5239" y="12383"/>
                      <a:pt x="5239" y="0"/>
                    </a:cubicBezTo>
                    <a:lnTo>
                      <a:pt x="5239" y="0"/>
                    </a:lnTo>
                    <a:close/>
                    <a:moveTo>
                      <a:pt x="73819" y="27622"/>
                    </a:moveTo>
                    <a:lnTo>
                      <a:pt x="73819" y="27622"/>
                    </a:lnTo>
                    <a:cubicBezTo>
                      <a:pt x="74771" y="24765"/>
                      <a:pt x="74771" y="21908"/>
                      <a:pt x="74771" y="19050"/>
                    </a:cubicBezTo>
                    <a:cubicBezTo>
                      <a:pt x="72866" y="22860"/>
                      <a:pt x="70009" y="25717"/>
                      <a:pt x="67151" y="28575"/>
                    </a:cubicBezTo>
                    <a:cubicBezTo>
                      <a:pt x="69056" y="27622"/>
                      <a:pt x="70961" y="27622"/>
                      <a:pt x="73819" y="27622"/>
                    </a:cubicBezTo>
                    <a:lnTo>
                      <a:pt x="73819" y="27622"/>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13" name="Google Shape;3113;p14"/>
              <p:cNvSpPr/>
              <p:nvPr/>
            </p:nvSpPr>
            <p:spPr>
              <a:xfrm rot="-715094">
                <a:off x="3424671" y="3191152"/>
                <a:ext cx="694791" cy="471749"/>
              </a:xfrm>
              <a:custGeom>
                <a:rect b="b" l="l" r="r" t="t"/>
                <a:pathLst>
                  <a:path extrusionOk="0" h="47293" w="69653">
                    <a:moveTo>
                      <a:pt x="121" y="8572"/>
                    </a:moveTo>
                    <a:cubicBezTo>
                      <a:pt x="-832" y="19050"/>
                      <a:pt x="3931" y="29527"/>
                      <a:pt x="11551" y="37147"/>
                    </a:cubicBezTo>
                    <a:cubicBezTo>
                      <a:pt x="26791" y="51435"/>
                      <a:pt x="49651" y="50483"/>
                      <a:pt x="63938" y="35242"/>
                    </a:cubicBezTo>
                    <a:cubicBezTo>
                      <a:pt x="65843" y="32385"/>
                      <a:pt x="67748" y="30480"/>
                      <a:pt x="69653" y="27622"/>
                    </a:cubicBezTo>
                    <a:cubicBezTo>
                      <a:pt x="55366" y="36195"/>
                      <a:pt x="37268" y="35242"/>
                      <a:pt x="24886" y="22860"/>
                    </a:cubicBezTo>
                    <a:cubicBezTo>
                      <a:pt x="18218" y="16192"/>
                      <a:pt x="14408" y="8572"/>
                      <a:pt x="13456" y="0"/>
                    </a:cubicBezTo>
                    <a:cubicBezTo>
                      <a:pt x="8693" y="2858"/>
                      <a:pt x="4883" y="5715"/>
                      <a:pt x="121" y="8572"/>
                    </a:cubicBezTo>
                    <a:lnTo>
                      <a:pt x="121" y="8572"/>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14" name="Google Shape;3114;p14"/>
              <p:cNvSpPr/>
              <p:nvPr/>
            </p:nvSpPr>
            <p:spPr>
              <a:xfrm rot="-715094">
                <a:off x="4775129" y="3533739"/>
                <a:ext cx="736077" cy="555549"/>
              </a:xfrm>
              <a:custGeom>
                <a:rect b="b" l="l" r="r" t="t"/>
                <a:pathLst>
                  <a:path extrusionOk="0" h="55694" w="73792">
                    <a:moveTo>
                      <a:pt x="5212" y="0"/>
                    </a:moveTo>
                    <a:cubicBezTo>
                      <a:pt x="3307" y="2858"/>
                      <a:pt x="2355" y="5715"/>
                      <a:pt x="1402" y="8572"/>
                    </a:cubicBezTo>
                    <a:cubicBezTo>
                      <a:pt x="-4313" y="28575"/>
                      <a:pt x="8070" y="48577"/>
                      <a:pt x="27120" y="54292"/>
                    </a:cubicBezTo>
                    <a:cubicBezTo>
                      <a:pt x="47122" y="60008"/>
                      <a:pt x="67125" y="47625"/>
                      <a:pt x="72840" y="28575"/>
                    </a:cubicBezTo>
                    <a:cubicBezTo>
                      <a:pt x="73792" y="25717"/>
                      <a:pt x="73792" y="21908"/>
                      <a:pt x="73792" y="19050"/>
                    </a:cubicBezTo>
                    <a:cubicBezTo>
                      <a:pt x="65220" y="33338"/>
                      <a:pt x="48075" y="40958"/>
                      <a:pt x="31882" y="36195"/>
                    </a:cubicBezTo>
                    <a:cubicBezTo>
                      <a:pt x="15690" y="31433"/>
                      <a:pt x="5212" y="16192"/>
                      <a:pt x="5212" y="0"/>
                    </a:cubicBezTo>
                    <a:lnTo>
                      <a:pt x="5212" y="0"/>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15" name="Google Shape;3115;p14"/>
              <p:cNvSpPr/>
              <p:nvPr/>
            </p:nvSpPr>
            <p:spPr>
              <a:xfrm rot="-715094">
                <a:off x="5496388" y="3564506"/>
                <a:ext cx="741095" cy="475061"/>
              </a:xfrm>
              <a:custGeom>
                <a:rect b="b" l="l" r="r" t="t"/>
                <a:pathLst>
                  <a:path extrusionOk="0" h="47625" w="74295">
                    <a:moveTo>
                      <a:pt x="1905" y="0"/>
                    </a:moveTo>
                    <a:cubicBezTo>
                      <a:pt x="952" y="2858"/>
                      <a:pt x="952" y="5715"/>
                      <a:pt x="0" y="9525"/>
                    </a:cubicBezTo>
                    <a:cubicBezTo>
                      <a:pt x="0" y="30480"/>
                      <a:pt x="16193" y="46673"/>
                      <a:pt x="36195" y="47625"/>
                    </a:cubicBezTo>
                    <a:cubicBezTo>
                      <a:pt x="57150" y="47625"/>
                      <a:pt x="73343" y="31433"/>
                      <a:pt x="74295" y="11430"/>
                    </a:cubicBezTo>
                    <a:cubicBezTo>
                      <a:pt x="74295" y="8573"/>
                      <a:pt x="74295" y="4763"/>
                      <a:pt x="73343" y="1905"/>
                    </a:cubicBezTo>
                    <a:cubicBezTo>
                      <a:pt x="68580" y="18098"/>
                      <a:pt x="54293" y="29528"/>
                      <a:pt x="37148" y="28575"/>
                    </a:cubicBezTo>
                    <a:cubicBezTo>
                      <a:pt x="20002" y="28575"/>
                      <a:pt x="5715" y="16192"/>
                      <a:pt x="1905" y="0"/>
                    </a:cubicBezTo>
                    <a:lnTo>
                      <a:pt x="1905" y="0"/>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16" name="Google Shape;3116;p14"/>
              <p:cNvSpPr/>
              <p:nvPr/>
            </p:nvSpPr>
            <p:spPr>
              <a:xfrm rot="-715094">
                <a:off x="6187893" y="3499342"/>
                <a:ext cx="133017" cy="228029"/>
              </a:xfrm>
              <a:custGeom>
                <a:rect b="b" l="l" r="r" t="t"/>
                <a:pathLst>
                  <a:path extrusionOk="0" h="22860" w="13335">
                    <a:moveTo>
                      <a:pt x="0" y="0"/>
                    </a:moveTo>
                    <a:cubicBezTo>
                      <a:pt x="0" y="2858"/>
                      <a:pt x="0" y="6668"/>
                      <a:pt x="953" y="9525"/>
                    </a:cubicBezTo>
                    <a:cubicBezTo>
                      <a:pt x="1905" y="14288"/>
                      <a:pt x="3810" y="19050"/>
                      <a:pt x="6668" y="22860"/>
                    </a:cubicBezTo>
                    <a:cubicBezTo>
                      <a:pt x="8573" y="20003"/>
                      <a:pt x="11430" y="17145"/>
                      <a:pt x="13335" y="14288"/>
                    </a:cubicBezTo>
                    <a:cubicBezTo>
                      <a:pt x="8573" y="11430"/>
                      <a:pt x="3810" y="6668"/>
                      <a:pt x="0" y="0"/>
                    </a:cubicBezTo>
                    <a:lnTo>
                      <a:pt x="0" y="0"/>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17" name="Google Shape;3117;p14"/>
              <p:cNvSpPr/>
              <p:nvPr/>
            </p:nvSpPr>
            <p:spPr>
              <a:xfrm rot="-715094">
                <a:off x="3871587" y="2540365"/>
                <a:ext cx="712586" cy="382203"/>
              </a:xfrm>
              <a:custGeom>
                <a:rect b="b" l="l" r="r" t="t"/>
                <a:pathLst>
                  <a:path extrusionOk="0" h="38316" w="71437">
                    <a:moveTo>
                      <a:pt x="0" y="13335"/>
                    </a:moveTo>
                    <a:cubicBezTo>
                      <a:pt x="2858" y="21907"/>
                      <a:pt x="8573" y="28575"/>
                      <a:pt x="17145" y="33338"/>
                    </a:cubicBezTo>
                    <a:cubicBezTo>
                      <a:pt x="35243" y="43815"/>
                      <a:pt x="58103" y="37147"/>
                      <a:pt x="67628" y="19050"/>
                    </a:cubicBezTo>
                    <a:cubicBezTo>
                      <a:pt x="69533" y="16192"/>
                      <a:pt x="70485" y="13335"/>
                      <a:pt x="71438" y="10477"/>
                    </a:cubicBezTo>
                    <a:cubicBezTo>
                      <a:pt x="60008" y="21907"/>
                      <a:pt x="41910" y="25717"/>
                      <a:pt x="26670" y="17145"/>
                    </a:cubicBezTo>
                    <a:cubicBezTo>
                      <a:pt x="19050" y="13335"/>
                      <a:pt x="14288" y="6667"/>
                      <a:pt x="10478" y="0"/>
                    </a:cubicBezTo>
                    <a:cubicBezTo>
                      <a:pt x="7620" y="4763"/>
                      <a:pt x="3810" y="8572"/>
                      <a:pt x="0" y="13335"/>
                    </a:cubicBezTo>
                    <a:lnTo>
                      <a:pt x="0" y="13335"/>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18" name="Google Shape;3118;p14"/>
              <p:cNvSpPr/>
              <p:nvPr/>
            </p:nvSpPr>
            <p:spPr>
              <a:xfrm rot="-715094">
                <a:off x="4536646" y="2496457"/>
                <a:ext cx="736077" cy="555549"/>
              </a:xfrm>
              <a:custGeom>
                <a:rect b="b" l="l" r="r" t="t"/>
                <a:pathLst>
                  <a:path extrusionOk="0" h="55694" w="73792">
                    <a:moveTo>
                      <a:pt x="5212" y="0"/>
                    </a:moveTo>
                    <a:cubicBezTo>
                      <a:pt x="3307" y="2857"/>
                      <a:pt x="2355" y="5715"/>
                      <a:pt x="1402" y="8572"/>
                    </a:cubicBezTo>
                    <a:cubicBezTo>
                      <a:pt x="-4313" y="28575"/>
                      <a:pt x="8070" y="48577"/>
                      <a:pt x="27120" y="54292"/>
                    </a:cubicBezTo>
                    <a:cubicBezTo>
                      <a:pt x="47122" y="60007"/>
                      <a:pt x="67125" y="47625"/>
                      <a:pt x="72840" y="28575"/>
                    </a:cubicBezTo>
                    <a:cubicBezTo>
                      <a:pt x="73792" y="25717"/>
                      <a:pt x="73792" y="21907"/>
                      <a:pt x="73792" y="19050"/>
                    </a:cubicBezTo>
                    <a:cubicBezTo>
                      <a:pt x="65220" y="33338"/>
                      <a:pt x="48075" y="40957"/>
                      <a:pt x="31882" y="36195"/>
                    </a:cubicBezTo>
                    <a:cubicBezTo>
                      <a:pt x="16642" y="32385"/>
                      <a:pt x="5212" y="17145"/>
                      <a:pt x="5212" y="0"/>
                    </a:cubicBezTo>
                    <a:lnTo>
                      <a:pt x="5212" y="0"/>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19" name="Google Shape;3119;p14"/>
              <p:cNvSpPr/>
              <p:nvPr/>
            </p:nvSpPr>
            <p:spPr>
              <a:xfrm rot="-715094">
                <a:off x="5259877" y="2536527"/>
                <a:ext cx="741085" cy="475061"/>
              </a:xfrm>
              <a:custGeom>
                <a:rect b="b" l="l" r="r" t="t"/>
                <a:pathLst>
                  <a:path extrusionOk="0" h="47625" w="74294">
                    <a:moveTo>
                      <a:pt x="1905" y="0"/>
                    </a:moveTo>
                    <a:cubicBezTo>
                      <a:pt x="952" y="2857"/>
                      <a:pt x="952" y="5715"/>
                      <a:pt x="0" y="9525"/>
                    </a:cubicBezTo>
                    <a:cubicBezTo>
                      <a:pt x="0" y="30480"/>
                      <a:pt x="16192" y="46672"/>
                      <a:pt x="36195" y="47625"/>
                    </a:cubicBezTo>
                    <a:cubicBezTo>
                      <a:pt x="57150" y="47625"/>
                      <a:pt x="73342" y="31432"/>
                      <a:pt x="74295" y="11430"/>
                    </a:cubicBezTo>
                    <a:cubicBezTo>
                      <a:pt x="74295" y="8572"/>
                      <a:pt x="74295" y="4763"/>
                      <a:pt x="73342" y="1905"/>
                    </a:cubicBezTo>
                    <a:cubicBezTo>
                      <a:pt x="68580" y="18097"/>
                      <a:pt x="54292" y="29527"/>
                      <a:pt x="37148" y="28575"/>
                    </a:cubicBezTo>
                    <a:cubicBezTo>
                      <a:pt x="20002" y="27622"/>
                      <a:pt x="5715" y="16192"/>
                      <a:pt x="1905" y="0"/>
                    </a:cubicBezTo>
                    <a:lnTo>
                      <a:pt x="1905" y="0"/>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20" name="Google Shape;3120;p14"/>
              <p:cNvSpPr/>
              <p:nvPr/>
            </p:nvSpPr>
            <p:spPr>
              <a:xfrm rot="-715094">
                <a:off x="5961826" y="2418700"/>
                <a:ext cx="627070" cy="380707"/>
              </a:xfrm>
              <a:custGeom>
                <a:rect b="b" l="l" r="r" t="t"/>
                <a:pathLst>
                  <a:path extrusionOk="0" h="38166" w="62864">
                    <a:moveTo>
                      <a:pt x="0" y="0"/>
                    </a:moveTo>
                    <a:cubicBezTo>
                      <a:pt x="0" y="2858"/>
                      <a:pt x="0" y="6667"/>
                      <a:pt x="952" y="9525"/>
                    </a:cubicBezTo>
                    <a:cubicBezTo>
                      <a:pt x="5715" y="29527"/>
                      <a:pt x="25717" y="41910"/>
                      <a:pt x="45720" y="37147"/>
                    </a:cubicBezTo>
                    <a:cubicBezTo>
                      <a:pt x="50483" y="36195"/>
                      <a:pt x="54292" y="34290"/>
                      <a:pt x="58102" y="32385"/>
                    </a:cubicBezTo>
                    <a:cubicBezTo>
                      <a:pt x="60008" y="23813"/>
                      <a:pt x="61913" y="14288"/>
                      <a:pt x="62865" y="5715"/>
                    </a:cubicBezTo>
                    <a:cubicBezTo>
                      <a:pt x="58102" y="12383"/>
                      <a:pt x="50483" y="17145"/>
                      <a:pt x="41910" y="19050"/>
                    </a:cubicBezTo>
                    <a:cubicBezTo>
                      <a:pt x="24765" y="22860"/>
                      <a:pt x="7620" y="14288"/>
                      <a:pt x="0" y="0"/>
                    </a:cubicBezTo>
                    <a:lnTo>
                      <a:pt x="0" y="0"/>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3121" name="Google Shape;3121;p14"/>
            <p:cNvSpPr/>
            <p:nvPr/>
          </p:nvSpPr>
          <p:spPr>
            <a:xfrm rot="-715094">
              <a:off x="5167532" y="1308408"/>
              <a:ext cx="513614" cy="522562"/>
            </a:xfrm>
            <a:custGeom>
              <a:rect b="b" l="l" r="r" t="t"/>
              <a:pathLst>
                <a:path extrusionOk="0" h="52387" w="51490">
                  <a:moveTo>
                    <a:pt x="24820" y="0"/>
                  </a:moveTo>
                  <a:cubicBezTo>
                    <a:pt x="26726" y="0"/>
                    <a:pt x="29583" y="0"/>
                    <a:pt x="31488" y="953"/>
                  </a:cubicBezTo>
                  <a:cubicBezTo>
                    <a:pt x="28631" y="2858"/>
                    <a:pt x="26726" y="5715"/>
                    <a:pt x="26726" y="10478"/>
                  </a:cubicBezTo>
                  <a:cubicBezTo>
                    <a:pt x="26726" y="16192"/>
                    <a:pt x="31488" y="20955"/>
                    <a:pt x="37203" y="20955"/>
                  </a:cubicBezTo>
                  <a:cubicBezTo>
                    <a:pt x="41966" y="20955"/>
                    <a:pt x="46728" y="17145"/>
                    <a:pt x="47681" y="13335"/>
                  </a:cubicBezTo>
                  <a:cubicBezTo>
                    <a:pt x="50538" y="17145"/>
                    <a:pt x="51491" y="21908"/>
                    <a:pt x="51491" y="26670"/>
                  </a:cubicBezTo>
                  <a:cubicBezTo>
                    <a:pt x="51491" y="40958"/>
                    <a:pt x="40061" y="52388"/>
                    <a:pt x="25773" y="52388"/>
                  </a:cubicBezTo>
                  <a:cubicBezTo>
                    <a:pt x="11486" y="52388"/>
                    <a:pt x="56" y="40958"/>
                    <a:pt x="56" y="26670"/>
                  </a:cubicBezTo>
                  <a:cubicBezTo>
                    <a:pt x="-897" y="11430"/>
                    <a:pt x="10533" y="0"/>
                    <a:pt x="24820" y="0"/>
                  </a:cubicBezTo>
                  <a:lnTo>
                    <a:pt x="24820" y="0"/>
                  </a:lnTo>
                  <a:close/>
                </a:path>
              </a:pathLst>
            </a:custGeom>
            <a:solidFill>
              <a:srgbClr val="3B23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22" name="Google Shape;3122;p14"/>
            <p:cNvSpPr/>
            <p:nvPr/>
          </p:nvSpPr>
          <p:spPr>
            <a:xfrm rot="-715094">
              <a:off x="2907640" y="2292112"/>
              <a:ext cx="2116392" cy="1904303"/>
            </a:xfrm>
            <a:custGeom>
              <a:rect b="b" l="l" r="r" t="t"/>
              <a:pathLst>
                <a:path extrusionOk="0" h="190907" w="212169">
                  <a:moveTo>
                    <a:pt x="0" y="151447"/>
                  </a:moveTo>
                  <a:cubicBezTo>
                    <a:pt x="5715" y="173355"/>
                    <a:pt x="25717" y="178117"/>
                    <a:pt x="44767" y="171450"/>
                  </a:cubicBezTo>
                  <a:cubicBezTo>
                    <a:pt x="59055" y="197167"/>
                    <a:pt x="85725" y="195263"/>
                    <a:pt x="109538" y="178117"/>
                  </a:cubicBezTo>
                  <a:cubicBezTo>
                    <a:pt x="204788" y="208597"/>
                    <a:pt x="230505" y="88583"/>
                    <a:pt x="200025" y="0"/>
                  </a:cubicBezTo>
                  <a:cubicBezTo>
                    <a:pt x="174308" y="74295"/>
                    <a:pt x="91440" y="150495"/>
                    <a:pt x="0" y="151447"/>
                  </a:cubicBezTo>
                  <a:lnTo>
                    <a:pt x="0" y="151447"/>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23" name="Google Shape;3123;p14"/>
            <p:cNvSpPr/>
            <p:nvPr/>
          </p:nvSpPr>
          <p:spPr>
            <a:xfrm rot="-715094">
              <a:off x="1695299" y="2949646"/>
              <a:ext cx="374662" cy="926092"/>
            </a:xfrm>
            <a:custGeom>
              <a:rect b="b" l="l" r="r" t="t"/>
              <a:pathLst>
                <a:path extrusionOk="0" h="92841" w="37560">
                  <a:moveTo>
                    <a:pt x="17650" y="92841"/>
                  </a:moveTo>
                  <a:cubicBezTo>
                    <a:pt x="12888" y="85222"/>
                    <a:pt x="-5210" y="42359"/>
                    <a:pt x="1458" y="20452"/>
                  </a:cubicBezTo>
                  <a:cubicBezTo>
                    <a:pt x="11935" y="-12886"/>
                    <a:pt x="55750" y="-3361"/>
                    <a:pt x="29080" y="33786"/>
                  </a:cubicBezTo>
                  <a:cubicBezTo>
                    <a:pt x="20508" y="44264"/>
                    <a:pt x="11935" y="61409"/>
                    <a:pt x="17650" y="92841"/>
                  </a:cubicBezTo>
                  <a:lnTo>
                    <a:pt x="17650" y="92841"/>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24" name="Google Shape;3124;p14"/>
            <p:cNvSpPr/>
            <p:nvPr/>
          </p:nvSpPr>
          <p:spPr>
            <a:xfrm rot="-715094">
              <a:off x="1139489" y="2514384"/>
              <a:ext cx="676866" cy="1441152"/>
            </a:xfrm>
            <a:custGeom>
              <a:rect b="b" l="l" r="r" t="t"/>
              <a:pathLst>
                <a:path extrusionOk="0" h="144476" w="67856">
                  <a:moveTo>
                    <a:pt x="67856" y="144476"/>
                  </a:moveTo>
                  <a:cubicBezTo>
                    <a:pt x="56426" y="135904"/>
                    <a:pt x="4039" y="82564"/>
                    <a:pt x="229" y="46369"/>
                  </a:cubicBezTo>
                  <a:cubicBezTo>
                    <a:pt x="-4534" y="-9829"/>
                    <a:pt x="66904" y="-22211"/>
                    <a:pt x="48806" y="50179"/>
                  </a:cubicBezTo>
                  <a:cubicBezTo>
                    <a:pt x="44044" y="71134"/>
                    <a:pt x="41186" y="100661"/>
                    <a:pt x="67856" y="144476"/>
                  </a:cubicBezTo>
                  <a:lnTo>
                    <a:pt x="67856" y="144476"/>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25" name="Google Shape;3125;p14"/>
            <p:cNvSpPr/>
            <p:nvPr/>
          </p:nvSpPr>
          <p:spPr>
            <a:xfrm rot="-715094">
              <a:off x="1085883" y="3420937"/>
              <a:ext cx="817823" cy="561584"/>
            </a:xfrm>
            <a:custGeom>
              <a:rect b="b" l="l" r="r" t="t"/>
              <a:pathLst>
                <a:path extrusionOk="0" h="56299" w="81987">
                  <a:moveTo>
                    <a:pt x="81987" y="56163"/>
                  </a:moveTo>
                  <a:cubicBezTo>
                    <a:pt x="73415" y="57115"/>
                    <a:pt x="25790" y="53306"/>
                    <a:pt x="9597" y="37113"/>
                  </a:cubicBezTo>
                  <a:cubicBezTo>
                    <a:pt x="-15168" y="12348"/>
                    <a:pt x="13407" y="-21942"/>
                    <a:pt x="34362" y="19015"/>
                  </a:cubicBezTo>
                  <a:cubicBezTo>
                    <a:pt x="41030" y="30445"/>
                    <a:pt x="51507" y="46638"/>
                    <a:pt x="81987" y="56163"/>
                  </a:cubicBezTo>
                  <a:lnTo>
                    <a:pt x="81987" y="56163"/>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26" name="Google Shape;3126;p14"/>
            <p:cNvSpPr/>
            <p:nvPr/>
          </p:nvSpPr>
          <p:spPr>
            <a:xfrm rot="-715094">
              <a:off x="2907765" y="2298300"/>
              <a:ext cx="2116392" cy="1904303"/>
            </a:xfrm>
            <a:custGeom>
              <a:rect b="b" l="l" r="r" t="t"/>
              <a:pathLst>
                <a:path extrusionOk="0" h="190907" w="212169">
                  <a:moveTo>
                    <a:pt x="0" y="151447"/>
                  </a:moveTo>
                  <a:cubicBezTo>
                    <a:pt x="5715" y="173355"/>
                    <a:pt x="25717" y="178117"/>
                    <a:pt x="44767" y="171450"/>
                  </a:cubicBezTo>
                  <a:cubicBezTo>
                    <a:pt x="59055" y="197167"/>
                    <a:pt x="85725" y="195263"/>
                    <a:pt x="109538" y="178117"/>
                  </a:cubicBezTo>
                  <a:cubicBezTo>
                    <a:pt x="204788" y="208597"/>
                    <a:pt x="230505" y="88583"/>
                    <a:pt x="200025" y="0"/>
                  </a:cubicBezTo>
                  <a:cubicBezTo>
                    <a:pt x="174308" y="74295"/>
                    <a:pt x="91440" y="150495"/>
                    <a:pt x="0" y="151447"/>
                  </a:cubicBezTo>
                  <a:lnTo>
                    <a:pt x="0" y="151447"/>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3127" name="Google Shape;3127;p14"/>
            <p:cNvSpPr/>
            <p:nvPr/>
          </p:nvSpPr>
          <p:spPr>
            <a:xfrm rot="-715094">
              <a:off x="1139576" y="2529872"/>
              <a:ext cx="676866" cy="1441152"/>
            </a:xfrm>
            <a:custGeom>
              <a:rect b="b" l="l" r="r" t="t"/>
              <a:pathLst>
                <a:path extrusionOk="0" h="144476" w="67856">
                  <a:moveTo>
                    <a:pt x="67856" y="144476"/>
                  </a:moveTo>
                  <a:cubicBezTo>
                    <a:pt x="56426" y="135904"/>
                    <a:pt x="4039" y="82564"/>
                    <a:pt x="229" y="46369"/>
                  </a:cubicBezTo>
                  <a:cubicBezTo>
                    <a:pt x="-4534" y="-9829"/>
                    <a:pt x="66904" y="-22211"/>
                    <a:pt x="48806" y="50179"/>
                  </a:cubicBezTo>
                  <a:cubicBezTo>
                    <a:pt x="44044" y="71134"/>
                    <a:pt x="41186" y="100661"/>
                    <a:pt x="67856" y="144476"/>
                  </a:cubicBezTo>
                  <a:lnTo>
                    <a:pt x="67856" y="144476"/>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3128" name="Google Shape;3128;p14"/>
            <p:cNvSpPr/>
            <p:nvPr/>
          </p:nvSpPr>
          <p:spPr>
            <a:xfrm rot="-715094">
              <a:off x="1695299" y="2949609"/>
              <a:ext cx="374662" cy="926092"/>
            </a:xfrm>
            <a:custGeom>
              <a:rect b="b" l="l" r="r" t="t"/>
              <a:pathLst>
                <a:path extrusionOk="0" h="92841" w="37560">
                  <a:moveTo>
                    <a:pt x="17650" y="92841"/>
                  </a:moveTo>
                  <a:cubicBezTo>
                    <a:pt x="12888" y="85222"/>
                    <a:pt x="-5210" y="42359"/>
                    <a:pt x="1458" y="20452"/>
                  </a:cubicBezTo>
                  <a:cubicBezTo>
                    <a:pt x="11935" y="-12886"/>
                    <a:pt x="55750" y="-3361"/>
                    <a:pt x="29080" y="33786"/>
                  </a:cubicBezTo>
                  <a:cubicBezTo>
                    <a:pt x="20508" y="44264"/>
                    <a:pt x="11935" y="61409"/>
                    <a:pt x="17650" y="92841"/>
                  </a:cubicBezTo>
                  <a:lnTo>
                    <a:pt x="17650" y="92841"/>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3129" name="Google Shape;3129;p14"/>
            <p:cNvSpPr/>
            <p:nvPr/>
          </p:nvSpPr>
          <p:spPr>
            <a:xfrm rot="-715094">
              <a:off x="1085883" y="3420900"/>
              <a:ext cx="817823" cy="561584"/>
            </a:xfrm>
            <a:custGeom>
              <a:rect b="b" l="l" r="r" t="t"/>
              <a:pathLst>
                <a:path extrusionOk="0" h="56299" w="81987">
                  <a:moveTo>
                    <a:pt x="81987" y="56163"/>
                  </a:moveTo>
                  <a:cubicBezTo>
                    <a:pt x="73415" y="57115"/>
                    <a:pt x="25790" y="53306"/>
                    <a:pt x="9597" y="37113"/>
                  </a:cubicBezTo>
                  <a:cubicBezTo>
                    <a:pt x="-15168" y="12348"/>
                    <a:pt x="13407" y="-21942"/>
                    <a:pt x="34362" y="19015"/>
                  </a:cubicBezTo>
                  <a:cubicBezTo>
                    <a:pt x="41030" y="30445"/>
                    <a:pt x="51507" y="46638"/>
                    <a:pt x="81987" y="56163"/>
                  </a:cubicBezTo>
                  <a:lnTo>
                    <a:pt x="81987" y="56163"/>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grpSp>
      <p:grpSp>
        <p:nvGrpSpPr>
          <p:cNvPr id="3130" name="Google Shape;3130;p14"/>
          <p:cNvGrpSpPr/>
          <p:nvPr/>
        </p:nvGrpSpPr>
        <p:grpSpPr>
          <a:xfrm>
            <a:off x="3952798" y="4672462"/>
            <a:ext cx="4286304" cy="2270041"/>
            <a:chOff x="3551873" y="4641262"/>
            <a:chExt cx="4286304" cy="2270041"/>
          </a:xfrm>
        </p:grpSpPr>
        <p:grpSp>
          <p:nvGrpSpPr>
            <p:cNvPr id="3131" name="Google Shape;3131;p14"/>
            <p:cNvGrpSpPr/>
            <p:nvPr/>
          </p:nvGrpSpPr>
          <p:grpSpPr>
            <a:xfrm rot="-10156746">
              <a:off x="6339682" y="5010591"/>
              <a:ext cx="1391371" cy="1282383"/>
              <a:chOff x="3371316" y="4540681"/>
              <a:chExt cx="2368067" cy="1923669"/>
            </a:xfrm>
          </p:grpSpPr>
          <p:sp>
            <p:nvSpPr>
              <p:cNvPr id="3132" name="Google Shape;3132;p14"/>
              <p:cNvSpPr/>
              <p:nvPr/>
            </p:nvSpPr>
            <p:spPr>
              <a:xfrm>
                <a:off x="3562654" y="4540681"/>
                <a:ext cx="2176729" cy="1698726"/>
              </a:xfrm>
              <a:custGeom>
                <a:rect b="b" l="l" r="r" t="t"/>
                <a:pathLst>
                  <a:path extrusionOk="0" h="1698726" w="2176729">
                    <a:moveTo>
                      <a:pt x="2176729" y="17488"/>
                    </a:moveTo>
                    <a:cubicBezTo>
                      <a:pt x="1751190" y="186538"/>
                      <a:pt x="1347254" y="418681"/>
                      <a:pt x="976236" y="707403"/>
                    </a:cubicBezTo>
                    <a:cubicBezTo>
                      <a:pt x="605219" y="996125"/>
                      <a:pt x="282207" y="1329766"/>
                      <a:pt x="16116" y="1698727"/>
                    </a:cubicBezTo>
                    <a:lnTo>
                      <a:pt x="0" y="1689126"/>
                    </a:lnTo>
                    <a:cubicBezTo>
                      <a:pt x="267462" y="1318108"/>
                      <a:pt x="592188" y="982752"/>
                      <a:pt x="964921" y="693001"/>
                    </a:cubicBezTo>
                    <a:cubicBezTo>
                      <a:pt x="1337653" y="402908"/>
                      <a:pt x="1743647" y="169736"/>
                      <a:pt x="2171243" y="0"/>
                    </a:cubicBezTo>
                    <a:lnTo>
                      <a:pt x="2176729" y="17488"/>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33" name="Google Shape;3133;p14"/>
              <p:cNvSpPr/>
              <p:nvPr/>
            </p:nvSpPr>
            <p:spPr>
              <a:xfrm>
                <a:off x="3371316" y="5931827"/>
                <a:ext cx="441655" cy="532523"/>
              </a:xfrm>
              <a:custGeom>
                <a:rect b="b" l="l" r="r" t="t"/>
                <a:pathLst>
                  <a:path extrusionOk="0" h="532523" w="441655">
                    <a:moveTo>
                      <a:pt x="441655" y="0"/>
                    </a:moveTo>
                    <a:cubicBezTo>
                      <a:pt x="386791" y="220828"/>
                      <a:pt x="216370" y="426224"/>
                      <a:pt x="0" y="532523"/>
                    </a:cubicBezTo>
                    <a:cubicBezTo>
                      <a:pt x="60693" y="321640"/>
                      <a:pt x="241745" y="117958"/>
                      <a:pt x="441655" y="0"/>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34" name="Google Shape;3134;p14"/>
              <p:cNvSpPr/>
              <p:nvPr/>
            </p:nvSpPr>
            <p:spPr>
              <a:xfrm>
                <a:off x="3919790" y="5748718"/>
                <a:ext cx="122238" cy="575043"/>
              </a:xfrm>
              <a:custGeom>
                <a:rect b="b" l="l" r="r" t="t"/>
                <a:pathLst>
                  <a:path extrusionOk="0" h="575043" w="122238">
                    <a:moveTo>
                      <a:pt x="45429" y="0"/>
                    </a:moveTo>
                    <a:cubicBezTo>
                      <a:pt x="-31723" y="197853"/>
                      <a:pt x="-9435" y="417309"/>
                      <a:pt x="103379" y="575043"/>
                    </a:cubicBezTo>
                    <a:cubicBezTo>
                      <a:pt x="138012" y="370332"/>
                      <a:pt x="128411" y="176936"/>
                      <a:pt x="45429" y="0"/>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35" name="Google Shape;3135;p14"/>
              <p:cNvSpPr/>
              <p:nvPr/>
            </p:nvSpPr>
            <p:spPr>
              <a:xfrm>
                <a:off x="4098003" y="5602300"/>
                <a:ext cx="184242" cy="779754"/>
              </a:xfrm>
              <a:custGeom>
                <a:rect b="b" l="l" r="r" t="t"/>
                <a:pathLst>
                  <a:path extrusionOk="0" h="779754" w="184242">
                    <a:moveTo>
                      <a:pt x="16378" y="0"/>
                    </a:moveTo>
                    <a:cubicBezTo>
                      <a:pt x="-32314" y="280149"/>
                      <a:pt x="28722" y="563384"/>
                      <a:pt x="184056" y="779754"/>
                    </a:cubicBezTo>
                    <a:cubicBezTo>
                      <a:pt x="187828" y="503034"/>
                      <a:pt x="134335" y="238658"/>
                      <a:pt x="16378" y="0"/>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36" name="Google Shape;3136;p14"/>
              <p:cNvSpPr/>
              <p:nvPr/>
            </p:nvSpPr>
            <p:spPr>
              <a:xfrm>
                <a:off x="4224086" y="5481942"/>
                <a:ext cx="284173" cy="810958"/>
              </a:xfrm>
              <a:custGeom>
                <a:rect b="b" l="l" r="r" t="t"/>
                <a:pathLst>
                  <a:path extrusionOk="0" h="810958" w="284173">
                    <a:moveTo>
                      <a:pt x="22" y="0"/>
                    </a:moveTo>
                    <a:cubicBezTo>
                      <a:pt x="-1693" y="300038"/>
                      <a:pt x="97063" y="587731"/>
                      <a:pt x="278114" y="810959"/>
                    </a:cubicBezTo>
                    <a:cubicBezTo>
                      <a:pt x="311718" y="497548"/>
                      <a:pt x="203705" y="218428"/>
                      <a:pt x="22" y="0"/>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37" name="Google Shape;3137;p14"/>
              <p:cNvSpPr/>
              <p:nvPr/>
            </p:nvSpPr>
            <p:spPr>
              <a:xfrm>
                <a:off x="4362983" y="5387644"/>
                <a:ext cx="342917" cy="617220"/>
              </a:xfrm>
              <a:custGeom>
                <a:rect b="b" l="l" r="r" t="t"/>
                <a:pathLst>
                  <a:path extrusionOk="0" h="617220" w="342917">
                    <a:moveTo>
                      <a:pt x="0" y="0"/>
                    </a:moveTo>
                    <a:cubicBezTo>
                      <a:pt x="54864" y="235230"/>
                      <a:pt x="173850" y="449542"/>
                      <a:pt x="342900" y="617220"/>
                    </a:cubicBezTo>
                    <a:cubicBezTo>
                      <a:pt x="344614" y="351473"/>
                      <a:pt x="217399" y="139903"/>
                      <a:pt x="0" y="0"/>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38" name="Google Shape;3138;p14"/>
              <p:cNvSpPr/>
              <p:nvPr/>
            </p:nvSpPr>
            <p:spPr>
              <a:xfrm>
                <a:off x="4524146" y="5254256"/>
                <a:ext cx="381304" cy="400849"/>
              </a:xfrm>
              <a:custGeom>
                <a:rect b="b" l="l" r="r" t="t"/>
                <a:pathLst>
                  <a:path extrusionOk="0" h="400849" w="381304">
                    <a:moveTo>
                      <a:pt x="0" y="0"/>
                    </a:moveTo>
                    <a:cubicBezTo>
                      <a:pt x="56236" y="183108"/>
                      <a:pt x="197511" y="331584"/>
                      <a:pt x="381305" y="400850"/>
                    </a:cubicBezTo>
                    <a:cubicBezTo>
                      <a:pt x="335699" y="216713"/>
                      <a:pt x="189967" y="49034"/>
                      <a:pt x="0" y="0"/>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39" name="Google Shape;3139;p14"/>
              <p:cNvSpPr/>
              <p:nvPr/>
            </p:nvSpPr>
            <p:spPr>
              <a:xfrm>
                <a:off x="4684966" y="5120160"/>
                <a:ext cx="430682" cy="198895"/>
              </a:xfrm>
              <a:custGeom>
                <a:rect b="b" l="l" r="r" t="t"/>
                <a:pathLst>
                  <a:path extrusionOk="0" h="198895" w="430682">
                    <a:moveTo>
                      <a:pt x="0" y="5509"/>
                    </a:moveTo>
                    <a:cubicBezTo>
                      <a:pt x="93269" y="133411"/>
                      <a:pt x="257861" y="206791"/>
                      <a:pt x="430682" y="198219"/>
                    </a:cubicBezTo>
                    <a:cubicBezTo>
                      <a:pt x="361417" y="50429"/>
                      <a:pt x="178994" y="-21237"/>
                      <a:pt x="0" y="5509"/>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40" name="Google Shape;3140;p14"/>
              <p:cNvSpPr/>
              <p:nvPr/>
            </p:nvSpPr>
            <p:spPr>
              <a:xfrm>
                <a:off x="3475901" y="5717002"/>
                <a:ext cx="497205" cy="145945"/>
              </a:xfrm>
              <a:custGeom>
                <a:rect b="b" l="l" r="r" t="t"/>
                <a:pathLst>
                  <a:path extrusionOk="0" h="145945" w="497205">
                    <a:moveTo>
                      <a:pt x="0" y="111269"/>
                    </a:moveTo>
                    <a:cubicBezTo>
                      <a:pt x="150533" y="176763"/>
                      <a:pt x="350787" y="147617"/>
                      <a:pt x="497205" y="39603"/>
                    </a:cubicBezTo>
                    <a:cubicBezTo>
                      <a:pt x="351473" y="-35492"/>
                      <a:pt x="146075" y="513"/>
                      <a:pt x="0" y="111269"/>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41" name="Google Shape;3141;p14"/>
              <p:cNvSpPr/>
              <p:nvPr/>
            </p:nvSpPr>
            <p:spPr>
              <a:xfrm>
                <a:off x="3470414" y="5507739"/>
                <a:ext cx="641565" cy="124611"/>
              </a:xfrm>
              <a:custGeom>
                <a:rect b="b" l="l" r="r" t="t"/>
                <a:pathLst>
                  <a:path extrusionOk="0" h="124611" w="641565">
                    <a:moveTo>
                      <a:pt x="0" y="37296"/>
                    </a:moveTo>
                    <a:cubicBezTo>
                      <a:pt x="187566" y="129879"/>
                      <a:pt x="420052" y="149768"/>
                      <a:pt x="641566" y="92503"/>
                    </a:cubicBezTo>
                    <a:cubicBezTo>
                      <a:pt x="451942" y="-7624"/>
                      <a:pt x="226657" y="-27169"/>
                      <a:pt x="0" y="37296"/>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42" name="Google Shape;3142;p14"/>
              <p:cNvSpPr/>
              <p:nvPr/>
            </p:nvSpPr>
            <p:spPr>
              <a:xfrm>
                <a:off x="3551339" y="5345192"/>
                <a:ext cx="688886" cy="163107"/>
              </a:xfrm>
              <a:custGeom>
                <a:rect b="b" l="l" r="r" t="t"/>
                <a:pathLst>
                  <a:path extrusionOk="0" h="163107" w="688886">
                    <a:moveTo>
                      <a:pt x="0" y="10219"/>
                    </a:moveTo>
                    <a:cubicBezTo>
                      <a:pt x="184480" y="146351"/>
                      <a:pt x="440969" y="195385"/>
                      <a:pt x="688886" y="141893"/>
                    </a:cubicBezTo>
                    <a:cubicBezTo>
                      <a:pt x="494462" y="24621"/>
                      <a:pt x="244145" y="-22699"/>
                      <a:pt x="0" y="10219"/>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43" name="Google Shape;3143;p14"/>
              <p:cNvSpPr/>
              <p:nvPr/>
            </p:nvSpPr>
            <p:spPr>
              <a:xfrm>
                <a:off x="3759822" y="5171256"/>
                <a:ext cx="593217" cy="227052"/>
              </a:xfrm>
              <a:custGeom>
                <a:rect b="b" l="l" r="r" t="t"/>
                <a:pathLst>
                  <a:path extrusionOk="0" h="227052" w="593217">
                    <a:moveTo>
                      <a:pt x="0" y="9277"/>
                    </a:moveTo>
                    <a:cubicBezTo>
                      <a:pt x="130645" y="173869"/>
                      <a:pt x="362445" y="255479"/>
                      <a:pt x="593217" y="218103"/>
                    </a:cubicBezTo>
                    <a:cubicBezTo>
                      <a:pt x="451256" y="43567"/>
                      <a:pt x="246545" y="-27071"/>
                      <a:pt x="0" y="9277"/>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44" name="Google Shape;3144;p14"/>
              <p:cNvSpPr/>
              <p:nvPr/>
            </p:nvSpPr>
            <p:spPr>
              <a:xfrm>
                <a:off x="4009796" y="4993309"/>
                <a:ext cx="522922" cy="246888"/>
              </a:xfrm>
              <a:custGeom>
                <a:rect b="b" l="l" r="r" t="t"/>
                <a:pathLst>
                  <a:path extrusionOk="0" h="246888" w="522922">
                    <a:moveTo>
                      <a:pt x="0" y="0"/>
                    </a:moveTo>
                    <a:cubicBezTo>
                      <a:pt x="142646" y="141275"/>
                      <a:pt x="327470" y="228715"/>
                      <a:pt x="522922" y="246888"/>
                    </a:cubicBezTo>
                    <a:cubicBezTo>
                      <a:pt x="374447" y="74410"/>
                      <a:pt x="219456" y="21946"/>
                      <a:pt x="0" y="0"/>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45" name="Google Shape;3145;p14"/>
              <p:cNvSpPr/>
              <p:nvPr/>
            </p:nvSpPr>
            <p:spPr>
              <a:xfrm>
                <a:off x="4241939" y="4851692"/>
                <a:ext cx="444741" cy="275290"/>
              </a:xfrm>
              <a:custGeom>
                <a:rect b="b" l="l" r="r" t="t"/>
                <a:pathLst>
                  <a:path extrusionOk="0" h="275290" w="444741">
                    <a:moveTo>
                      <a:pt x="0" y="0"/>
                    </a:moveTo>
                    <a:cubicBezTo>
                      <a:pt x="51778" y="178651"/>
                      <a:pt x="243459" y="295922"/>
                      <a:pt x="444741" y="272263"/>
                    </a:cubicBezTo>
                    <a:cubicBezTo>
                      <a:pt x="345986" y="136131"/>
                      <a:pt x="175565" y="32918"/>
                      <a:pt x="0" y="0"/>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146" name="Google Shape;3146;p14"/>
            <p:cNvGrpSpPr/>
            <p:nvPr/>
          </p:nvGrpSpPr>
          <p:grpSpPr>
            <a:xfrm rot="-1052370">
              <a:off x="6204472" y="5870089"/>
              <a:ext cx="743722" cy="951261"/>
              <a:chOff x="6146406" y="5143157"/>
              <a:chExt cx="1059217" cy="1354797"/>
            </a:xfrm>
          </p:grpSpPr>
          <p:sp>
            <p:nvSpPr>
              <p:cNvPr id="3147" name="Google Shape;3147;p14"/>
              <p:cNvSpPr/>
              <p:nvPr/>
            </p:nvSpPr>
            <p:spPr>
              <a:xfrm>
                <a:off x="6147435" y="5143842"/>
                <a:ext cx="1057846" cy="1354112"/>
              </a:xfrm>
              <a:custGeom>
                <a:rect b="b" l="l" r="r" t="t"/>
                <a:pathLst>
                  <a:path extrusionOk="0" h="1354112" w="1057846">
                    <a:moveTo>
                      <a:pt x="0" y="0"/>
                    </a:moveTo>
                    <a:cubicBezTo>
                      <a:pt x="262319" y="86754"/>
                      <a:pt x="542468" y="290779"/>
                      <a:pt x="726262" y="533210"/>
                    </a:cubicBezTo>
                    <a:cubicBezTo>
                      <a:pt x="910057" y="775640"/>
                      <a:pt x="1047217" y="1081507"/>
                      <a:pt x="1057847" y="1354112"/>
                    </a:cubicBezTo>
                    <a:cubicBezTo>
                      <a:pt x="879196" y="1267702"/>
                      <a:pt x="691286" y="1168603"/>
                      <a:pt x="531838" y="1034872"/>
                    </a:cubicBezTo>
                    <a:cubicBezTo>
                      <a:pt x="278435" y="822960"/>
                      <a:pt x="99441" y="500291"/>
                      <a:pt x="66180" y="195453"/>
                    </a:cubicBezTo>
                    <a:cubicBezTo>
                      <a:pt x="58636" y="127559"/>
                      <a:pt x="23317" y="68237"/>
                      <a:pt x="0" y="0"/>
                    </a:cubicBezTo>
                    <a:close/>
                  </a:path>
                </a:pathLst>
              </a:custGeom>
              <a:solidFill>
                <a:srgbClr val="7D8C6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48" name="Google Shape;3148;p14"/>
              <p:cNvSpPr/>
              <p:nvPr/>
            </p:nvSpPr>
            <p:spPr>
              <a:xfrm>
                <a:off x="6146406" y="5143157"/>
                <a:ext cx="1059217" cy="1354455"/>
              </a:xfrm>
              <a:custGeom>
                <a:rect b="b" l="l" r="r" t="t"/>
                <a:pathLst>
                  <a:path extrusionOk="0" h="1354455" w="1059217">
                    <a:moveTo>
                      <a:pt x="1715" y="0"/>
                    </a:moveTo>
                    <a:cubicBezTo>
                      <a:pt x="26060" y="26403"/>
                      <a:pt x="49720" y="53150"/>
                      <a:pt x="73723" y="79553"/>
                    </a:cubicBezTo>
                    <a:cubicBezTo>
                      <a:pt x="97383" y="106299"/>
                      <a:pt x="121044" y="133388"/>
                      <a:pt x="144361" y="160477"/>
                    </a:cubicBezTo>
                    <a:cubicBezTo>
                      <a:pt x="167678" y="187566"/>
                      <a:pt x="190995" y="214998"/>
                      <a:pt x="213969" y="242087"/>
                    </a:cubicBezTo>
                    <a:lnTo>
                      <a:pt x="282549" y="324726"/>
                    </a:lnTo>
                    <a:cubicBezTo>
                      <a:pt x="305181" y="352501"/>
                      <a:pt x="327813" y="380276"/>
                      <a:pt x="350101" y="408051"/>
                    </a:cubicBezTo>
                    <a:lnTo>
                      <a:pt x="416623" y="492404"/>
                    </a:lnTo>
                    <a:lnTo>
                      <a:pt x="482460" y="577444"/>
                    </a:lnTo>
                    <a:lnTo>
                      <a:pt x="547954" y="662825"/>
                    </a:lnTo>
                    <a:cubicBezTo>
                      <a:pt x="635051" y="776669"/>
                      <a:pt x="720776" y="891197"/>
                      <a:pt x="806158" y="1006412"/>
                    </a:cubicBezTo>
                    <a:cubicBezTo>
                      <a:pt x="891197" y="1121626"/>
                      <a:pt x="975208" y="1237526"/>
                      <a:pt x="1059218" y="1353426"/>
                    </a:cubicBezTo>
                    <a:lnTo>
                      <a:pt x="1057846" y="1354455"/>
                    </a:lnTo>
                    <a:cubicBezTo>
                      <a:pt x="972121" y="1239584"/>
                      <a:pt x="886396" y="1125055"/>
                      <a:pt x="799643" y="1011212"/>
                    </a:cubicBezTo>
                    <a:cubicBezTo>
                      <a:pt x="713232" y="897026"/>
                      <a:pt x="626136" y="783527"/>
                      <a:pt x="538010" y="670712"/>
                    </a:cubicBezTo>
                    <a:lnTo>
                      <a:pt x="471487" y="586359"/>
                    </a:lnTo>
                    <a:lnTo>
                      <a:pt x="404622" y="502349"/>
                    </a:lnTo>
                    <a:lnTo>
                      <a:pt x="337413" y="418681"/>
                    </a:lnTo>
                    <a:cubicBezTo>
                      <a:pt x="314782" y="390906"/>
                      <a:pt x="292494" y="362788"/>
                      <a:pt x="270205" y="335013"/>
                    </a:cubicBezTo>
                    <a:lnTo>
                      <a:pt x="202997" y="251345"/>
                    </a:lnTo>
                    <a:cubicBezTo>
                      <a:pt x="180366" y="223571"/>
                      <a:pt x="157734" y="195796"/>
                      <a:pt x="135445" y="168021"/>
                    </a:cubicBezTo>
                    <a:lnTo>
                      <a:pt x="0" y="1372"/>
                    </a:lnTo>
                    <a:lnTo>
                      <a:pt x="1715" y="0"/>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149" name="Google Shape;3149;p14"/>
            <p:cNvGrpSpPr/>
            <p:nvPr/>
          </p:nvGrpSpPr>
          <p:grpSpPr>
            <a:xfrm rot="-292162">
              <a:off x="6085291" y="5418738"/>
              <a:ext cx="1149598" cy="1181783"/>
              <a:chOff x="6474904" y="1227742"/>
              <a:chExt cx="1837716" cy="1889167"/>
            </a:xfrm>
          </p:grpSpPr>
          <p:grpSp>
            <p:nvGrpSpPr>
              <p:cNvPr id="3150" name="Google Shape;3150;p14"/>
              <p:cNvGrpSpPr/>
              <p:nvPr/>
            </p:nvGrpSpPr>
            <p:grpSpPr>
              <a:xfrm>
                <a:off x="6474904" y="1227742"/>
                <a:ext cx="1837716" cy="1889167"/>
                <a:chOff x="6474904" y="1227742"/>
                <a:chExt cx="1837716" cy="1889167"/>
              </a:xfrm>
            </p:grpSpPr>
            <p:sp>
              <p:nvSpPr>
                <p:cNvPr id="3151" name="Google Shape;3151;p14"/>
                <p:cNvSpPr/>
                <p:nvPr/>
              </p:nvSpPr>
              <p:spPr>
                <a:xfrm>
                  <a:off x="7257569" y="2066622"/>
                  <a:ext cx="536289" cy="1050287"/>
                </a:xfrm>
                <a:custGeom>
                  <a:rect b="b" l="l" r="r" t="t"/>
                  <a:pathLst>
                    <a:path extrusionOk="0" h="1050287" w="536289">
                      <a:moveTo>
                        <a:pt x="436345" y="892604"/>
                      </a:moveTo>
                      <a:cubicBezTo>
                        <a:pt x="433258" y="899462"/>
                        <a:pt x="430515" y="906320"/>
                        <a:pt x="428115" y="913178"/>
                      </a:cubicBezTo>
                      <a:cubicBezTo>
                        <a:pt x="413027" y="953640"/>
                        <a:pt x="404112" y="998217"/>
                        <a:pt x="386624" y="1037308"/>
                      </a:cubicBezTo>
                      <a:cubicBezTo>
                        <a:pt x="384567" y="1042108"/>
                        <a:pt x="381823" y="1047252"/>
                        <a:pt x="377023" y="1049310"/>
                      </a:cubicBezTo>
                      <a:cubicBezTo>
                        <a:pt x="371536" y="1051710"/>
                        <a:pt x="365021" y="1049310"/>
                        <a:pt x="359878" y="1046223"/>
                      </a:cubicBezTo>
                      <a:cubicBezTo>
                        <a:pt x="358506" y="1045537"/>
                        <a:pt x="357135" y="1044852"/>
                        <a:pt x="355763" y="1043823"/>
                      </a:cubicBezTo>
                      <a:cubicBezTo>
                        <a:pt x="352334" y="1041766"/>
                        <a:pt x="349248" y="1039708"/>
                        <a:pt x="346162" y="1037651"/>
                      </a:cubicBezTo>
                      <a:cubicBezTo>
                        <a:pt x="329017" y="1025649"/>
                        <a:pt x="314958" y="1010219"/>
                        <a:pt x="301242" y="994788"/>
                      </a:cubicBezTo>
                      <a:cubicBezTo>
                        <a:pt x="295413" y="988273"/>
                        <a:pt x="289583" y="981758"/>
                        <a:pt x="283754" y="975243"/>
                      </a:cubicBezTo>
                      <a:cubicBezTo>
                        <a:pt x="263866" y="953297"/>
                        <a:pt x="242606" y="934095"/>
                        <a:pt x="212774" y="926208"/>
                      </a:cubicBezTo>
                      <a:cubicBezTo>
                        <a:pt x="211059" y="925865"/>
                        <a:pt x="209345" y="925522"/>
                        <a:pt x="207973" y="924837"/>
                      </a:cubicBezTo>
                      <a:cubicBezTo>
                        <a:pt x="204201" y="923808"/>
                        <a:pt x="200429" y="922779"/>
                        <a:pt x="197000" y="922093"/>
                      </a:cubicBezTo>
                      <a:lnTo>
                        <a:pt x="197000" y="922093"/>
                      </a:lnTo>
                      <a:cubicBezTo>
                        <a:pt x="168197" y="914207"/>
                        <a:pt x="148994" y="908035"/>
                        <a:pt x="133221" y="896033"/>
                      </a:cubicBezTo>
                      <a:cubicBezTo>
                        <a:pt x="133221" y="896033"/>
                        <a:pt x="133221" y="896033"/>
                        <a:pt x="133221" y="896033"/>
                      </a:cubicBezTo>
                      <a:cubicBezTo>
                        <a:pt x="126363" y="890890"/>
                        <a:pt x="120191" y="884717"/>
                        <a:pt x="114361" y="877174"/>
                      </a:cubicBezTo>
                      <a:cubicBezTo>
                        <a:pt x="104760" y="865172"/>
                        <a:pt x="95159" y="849399"/>
                        <a:pt x="83500" y="827453"/>
                      </a:cubicBezTo>
                      <a:cubicBezTo>
                        <a:pt x="62926" y="788362"/>
                        <a:pt x="35837" y="752358"/>
                        <a:pt x="20064" y="710867"/>
                      </a:cubicBezTo>
                      <a:cubicBezTo>
                        <a:pt x="-8740" y="635772"/>
                        <a:pt x="-1882" y="505127"/>
                        <a:pt x="11834" y="426946"/>
                      </a:cubicBezTo>
                      <a:cubicBezTo>
                        <a:pt x="28979" y="330248"/>
                        <a:pt x="67041" y="233893"/>
                        <a:pt x="51268" y="134452"/>
                      </a:cubicBezTo>
                      <a:cubicBezTo>
                        <a:pt x="50582" y="129994"/>
                        <a:pt x="49896" y="124851"/>
                        <a:pt x="49210" y="119022"/>
                      </a:cubicBezTo>
                      <a:cubicBezTo>
                        <a:pt x="47839" y="109763"/>
                        <a:pt x="46810" y="99133"/>
                        <a:pt x="46124" y="88504"/>
                      </a:cubicBezTo>
                      <a:cubicBezTo>
                        <a:pt x="45439" y="74788"/>
                        <a:pt x="45781" y="60729"/>
                        <a:pt x="47496" y="47698"/>
                      </a:cubicBezTo>
                      <a:cubicBezTo>
                        <a:pt x="48182" y="43241"/>
                        <a:pt x="48868" y="38783"/>
                        <a:pt x="50239" y="35011"/>
                      </a:cubicBezTo>
                      <a:cubicBezTo>
                        <a:pt x="52297" y="27467"/>
                        <a:pt x="55040" y="20952"/>
                        <a:pt x="59155" y="15466"/>
                      </a:cubicBezTo>
                      <a:lnTo>
                        <a:pt x="59155" y="15466"/>
                      </a:lnTo>
                      <a:cubicBezTo>
                        <a:pt x="61555" y="12037"/>
                        <a:pt x="64298" y="9294"/>
                        <a:pt x="67384" y="6893"/>
                      </a:cubicBezTo>
                      <a:lnTo>
                        <a:pt x="67384" y="6893"/>
                      </a:lnTo>
                      <a:cubicBezTo>
                        <a:pt x="74928" y="1407"/>
                        <a:pt x="84186" y="-993"/>
                        <a:pt x="96874" y="378"/>
                      </a:cubicBezTo>
                      <a:cubicBezTo>
                        <a:pt x="97216" y="378"/>
                        <a:pt x="97559" y="378"/>
                        <a:pt x="97559" y="378"/>
                      </a:cubicBezTo>
                      <a:cubicBezTo>
                        <a:pt x="97902" y="378"/>
                        <a:pt x="98588" y="378"/>
                        <a:pt x="99274" y="721"/>
                      </a:cubicBezTo>
                      <a:cubicBezTo>
                        <a:pt x="101674" y="1064"/>
                        <a:pt x="104074" y="1407"/>
                        <a:pt x="106475" y="2093"/>
                      </a:cubicBezTo>
                      <a:cubicBezTo>
                        <a:pt x="108875" y="2436"/>
                        <a:pt x="110932" y="3121"/>
                        <a:pt x="113333" y="4150"/>
                      </a:cubicBezTo>
                      <a:cubicBezTo>
                        <a:pt x="114704" y="4493"/>
                        <a:pt x="115733" y="4836"/>
                        <a:pt x="117105" y="5522"/>
                      </a:cubicBezTo>
                      <a:cubicBezTo>
                        <a:pt x="118819" y="6208"/>
                        <a:pt x="120534" y="6893"/>
                        <a:pt x="121905" y="7579"/>
                      </a:cubicBezTo>
                      <a:cubicBezTo>
                        <a:pt x="126020" y="9637"/>
                        <a:pt x="130135" y="12380"/>
                        <a:pt x="133907" y="15809"/>
                      </a:cubicBezTo>
                      <a:cubicBezTo>
                        <a:pt x="141793" y="23010"/>
                        <a:pt x="148994" y="32268"/>
                        <a:pt x="155509" y="42555"/>
                      </a:cubicBezTo>
                      <a:cubicBezTo>
                        <a:pt x="158253" y="47356"/>
                        <a:pt x="160996" y="52156"/>
                        <a:pt x="163739" y="56957"/>
                      </a:cubicBezTo>
                      <a:cubicBezTo>
                        <a:pt x="167511" y="63815"/>
                        <a:pt x="170940" y="71359"/>
                        <a:pt x="174712" y="78559"/>
                      </a:cubicBezTo>
                      <a:cubicBezTo>
                        <a:pt x="178484" y="86103"/>
                        <a:pt x="181913" y="93647"/>
                        <a:pt x="186028" y="100848"/>
                      </a:cubicBezTo>
                      <a:cubicBezTo>
                        <a:pt x="187399" y="103248"/>
                        <a:pt x="188771" y="105649"/>
                        <a:pt x="189799" y="108049"/>
                      </a:cubicBezTo>
                      <a:cubicBezTo>
                        <a:pt x="191857" y="111478"/>
                        <a:pt x="193571" y="114564"/>
                        <a:pt x="195629" y="117650"/>
                      </a:cubicBezTo>
                      <a:cubicBezTo>
                        <a:pt x="200429" y="125194"/>
                        <a:pt x="205230" y="132395"/>
                        <a:pt x="210716" y="137881"/>
                      </a:cubicBezTo>
                      <a:cubicBezTo>
                        <a:pt x="211745" y="139253"/>
                        <a:pt x="213117" y="140281"/>
                        <a:pt x="214488" y="141653"/>
                      </a:cubicBezTo>
                      <a:cubicBezTo>
                        <a:pt x="234376" y="161884"/>
                        <a:pt x="256322" y="180401"/>
                        <a:pt x="279296" y="197889"/>
                      </a:cubicBezTo>
                      <a:cubicBezTo>
                        <a:pt x="284783" y="202346"/>
                        <a:pt x="290612" y="206461"/>
                        <a:pt x="296098" y="210576"/>
                      </a:cubicBezTo>
                      <a:cubicBezTo>
                        <a:pt x="309472" y="220520"/>
                        <a:pt x="322845" y="230464"/>
                        <a:pt x="336218" y="240408"/>
                      </a:cubicBezTo>
                      <a:cubicBezTo>
                        <a:pt x="341361" y="244180"/>
                        <a:pt x="346505" y="247952"/>
                        <a:pt x="351648" y="251724"/>
                      </a:cubicBezTo>
                      <a:cubicBezTo>
                        <a:pt x="381823" y="274355"/>
                        <a:pt x="411656" y="297330"/>
                        <a:pt x="438059" y="323390"/>
                      </a:cubicBezTo>
                      <a:cubicBezTo>
                        <a:pt x="445603" y="330934"/>
                        <a:pt x="452804" y="338478"/>
                        <a:pt x="459662" y="346364"/>
                      </a:cubicBezTo>
                      <a:cubicBezTo>
                        <a:pt x="478521" y="367967"/>
                        <a:pt x="494980" y="391627"/>
                        <a:pt x="507668" y="418716"/>
                      </a:cubicBezTo>
                      <a:cubicBezTo>
                        <a:pt x="530299" y="466036"/>
                        <a:pt x="537500" y="516786"/>
                        <a:pt x="536128" y="567535"/>
                      </a:cubicBezTo>
                      <a:cubicBezTo>
                        <a:pt x="536128" y="567535"/>
                        <a:pt x="536128" y="567878"/>
                        <a:pt x="536128" y="567878"/>
                      </a:cubicBezTo>
                      <a:cubicBezTo>
                        <a:pt x="535786" y="579536"/>
                        <a:pt x="535100" y="590852"/>
                        <a:pt x="534071" y="602511"/>
                      </a:cubicBezTo>
                      <a:cubicBezTo>
                        <a:pt x="529613" y="646402"/>
                        <a:pt x="520012" y="690293"/>
                        <a:pt x="508696" y="732470"/>
                      </a:cubicBezTo>
                      <a:cubicBezTo>
                        <a:pt x="504239" y="749958"/>
                        <a:pt x="498752" y="765731"/>
                        <a:pt x="492923" y="780819"/>
                      </a:cubicBezTo>
                      <a:cubicBezTo>
                        <a:pt x="490523" y="786991"/>
                        <a:pt x="487780" y="793163"/>
                        <a:pt x="485036" y="798992"/>
                      </a:cubicBezTo>
                      <a:cubicBezTo>
                        <a:pt x="474064" y="823681"/>
                        <a:pt x="461376" y="846655"/>
                        <a:pt x="446632" y="872373"/>
                      </a:cubicBezTo>
                      <a:cubicBezTo>
                        <a:pt x="442517" y="879231"/>
                        <a:pt x="439088" y="885746"/>
                        <a:pt x="436345" y="892604"/>
                      </a:cubicBezTo>
                      <a:cubicBezTo>
                        <a:pt x="436345" y="892604"/>
                        <a:pt x="436345" y="892604"/>
                        <a:pt x="436345" y="89260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52" name="Google Shape;3152;p14"/>
                <p:cNvSpPr/>
                <p:nvPr/>
              </p:nvSpPr>
              <p:spPr>
                <a:xfrm>
                  <a:off x="7313888" y="2073173"/>
                  <a:ext cx="76559" cy="889825"/>
                </a:xfrm>
                <a:custGeom>
                  <a:rect b="b" l="l" r="r" t="t"/>
                  <a:pathLst>
                    <a:path extrusionOk="0" h="889825" w="76559">
                      <a:moveTo>
                        <a:pt x="76560" y="889826"/>
                      </a:moveTo>
                      <a:cubicBezTo>
                        <a:pt x="69702" y="884682"/>
                        <a:pt x="63529" y="878510"/>
                        <a:pt x="57700" y="870966"/>
                      </a:cubicBezTo>
                      <a:cubicBezTo>
                        <a:pt x="48442" y="849706"/>
                        <a:pt x="40555" y="827418"/>
                        <a:pt x="34040" y="804786"/>
                      </a:cubicBezTo>
                      <a:cubicBezTo>
                        <a:pt x="-4365" y="671398"/>
                        <a:pt x="-3679" y="525323"/>
                        <a:pt x="4550" y="387477"/>
                      </a:cubicBezTo>
                      <a:cubicBezTo>
                        <a:pt x="9008" y="312382"/>
                        <a:pt x="23067" y="237287"/>
                        <a:pt x="24782" y="162192"/>
                      </a:cubicBezTo>
                      <a:cubicBezTo>
                        <a:pt x="25810" y="123444"/>
                        <a:pt x="19295" y="87440"/>
                        <a:pt x="10380" y="50064"/>
                      </a:cubicBezTo>
                      <a:cubicBezTo>
                        <a:pt x="7294" y="36348"/>
                        <a:pt x="4208" y="22289"/>
                        <a:pt x="2493" y="8573"/>
                      </a:cubicBezTo>
                      <a:lnTo>
                        <a:pt x="2493" y="8573"/>
                      </a:lnTo>
                      <a:cubicBezTo>
                        <a:pt x="4893" y="5144"/>
                        <a:pt x="7637" y="2400"/>
                        <a:pt x="10723" y="0"/>
                      </a:cubicBezTo>
                      <a:cubicBezTo>
                        <a:pt x="13123" y="25032"/>
                        <a:pt x="19981" y="49378"/>
                        <a:pt x="25467" y="74067"/>
                      </a:cubicBezTo>
                      <a:cubicBezTo>
                        <a:pt x="33354" y="109728"/>
                        <a:pt x="35069" y="146076"/>
                        <a:pt x="33011" y="182766"/>
                      </a:cubicBezTo>
                      <a:cubicBezTo>
                        <a:pt x="28896" y="256146"/>
                        <a:pt x="16895" y="328498"/>
                        <a:pt x="12780" y="401879"/>
                      </a:cubicBezTo>
                      <a:cubicBezTo>
                        <a:pt x="9008" y="477317"/>
                        <a:pt x="8665" y="553441"/>
                        <a:pt x="14152" y="628879"/>
                      </a:cubicBezTo>
                      <a:cubicBezTo>
                        <a:pt x="20324" y="718376"/>
                        <a:pt x="36440" y="809930"/>
                        <a:pt x="76560" y="889826"/>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53" name="Google Shape;3153;p14"/>
                <p:cNvSpPr/>
                <p:nvPr/>
              </p:nvSpPr>
              <p:spPr>
                <a:xfrm>
                  <a:off x="7353757" y="2067344"/>
                  <a:ext cx="111785" cy="924801"/>
                </a:xfrm>
                <a:custGeom>
                  <a:rect b="b" l="l" r="r" t="t"/>
                  <a:pathLst>
                    <a:path extrusionOk="0" h="924801" w="111785">
                      <a:moveTo>
                        <a:pt x="111785" y="924801"/>
                      </a:moveTo>
                      <a:cubicBezTo>
                        <a:pt x="108014" y="923773"/>
                        <a:pt x="104241" y="922744"/>
                        <a:pt x="100812" y="922058"/>
                      </a:cubicBezTo>
                      <a:lnTo>
                        <a:pt x="100812" y="922058"/>
                      </a:lnTo>
                      <a:cubicBezTo>
                        <a:pt x="94983" y="904913"/>
                        <a:pt x="89840" y="887425"/>
                        <a:pt x="85382" y="869937"/>
                      </a:cubicBezTo>
                      <a:cubicBezTo>
                        <a:pt x="67551" y="796900"/>
                        <a:pt x="64122" y="721805"/>
                        <a:pt x="61722" y="647052"/>
                      </a:cubicBezTo>
                      <a:cubicBezTo>
                        <a:pt x="59321" y="569214"/>
                        <a:pt x="56235" y="491376"/>
                        <a:pt x="50406" y="413537"/>
                      </a:cubicBezTo>
                      <a:cubicBezTo>
                        <a:pt x="40119" y="275006"/>
                        <a:pt x="23317" y="137160"/>
                        <a:pt x="0" y="0"/>
                      </a:cubicBezTo>
                      <a:cubicBezTo>
                        <a:pt x="3086" y="343"/>
                        <a:pt x="6172" y="1029"/>
                        <a:pt x="9601" y="1715"/>
                      </a:cubicBezTo>
                      <a:cubicBezTo>
                        <a:pt x="20917" y="67208"/>
                        <a:pt x="30518" y="133045"/>
                        <a:pt x="38747" y="198882"/>
                      </a:cubicBezTo>
                      <a:cubicBezTo>
                        <a:pt x="57264" y="350101"/>
                        <a:pt x="65837" y="501320"/>
                        <a:pt x="70980" y="653567"/>
                      </a:cubicBezTo>
                      <a:cubicBezTo>
                        <a:pt x="73724" y="744436"/>
                        <a:pt x="80582" y="839419"/>
                        <a:pt x="111785" y="92480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54" name="Google Shape;3154;p14"/>
                <p:cNvSpPr/>
                <p:nvPr/>
              </p:nvSpPr>
              <p:spPr>
                <a:xfrm>
                  <a:off x="7378788" y="2074202"/>
                  <a:ext cx="180022" cy="987552"/>
                </a:xfrm>
                <a:custGeom>
                  <a:rect b="b" l="l" r="r" t="t"/>
                  <a:pathLst>
                    <a:path extrusionOk="0" h="987552" w="180022">
                      <a:moveTo>
                        <a:pt x="180023" y="987552"/>
                      </a:moveTo>
                      <a:cubicBezTo>
                        <a:pt x="174193" y="981037"/>
                        <a:pt x="168364" y="974522"/>
                        <a:pt x="162535" y="968007"/>
                      </a:cubicBezTo>
                      <a:cubicBezTo>
                        <a:pt x="160135" y="961835"/>
                        <a:pt x="157734" y="955662"/>
                        <a:pt x="155334" y="949490"/>
                      </a:cubicBezTo>
                      <a:cubicBezTo>
                        <a:pt x="128245" y="876452"/>
                        <a:pt x="108014" y="800329"/>
                        <a:pt x="101842" y="722490"/>
                      </a:cubicBezTo>
                      <a:cubicBezTo>
                        <a:pt x="94640" y="634708"/>
                        <a:pt x="103899" y="546926"/>
                        <a:pt x="97384" y="459143"/>
                      </a:cubicBezTo>
                      <a:cubicBezTo>
                        <a:pt x="86068" y="302438"/>
                        <a:pt x="44234" y="150190"/>
                        <a:pt x="0" y="0"/>
                      </a:cubicBezTo>
                      <a:cubicBezTo>
                        <a:pt x="4115" y="2057"/>
                        <a:pt x="8230" y="4800"/>
                        <a:pt x="12002" y="8229"/>
                      </a:cubicBezTo>
                      <a:cubicBezTo>
                        <a:pt x="32918" y="79896"/>
                        <a:pt x="53150" y="151905"/>
                        <a:pt x="69952" y="224942"/>
                      </a:cubicBezTo>
                      <a:cubicBezTo>
                        <a:pt x="88811" y="308267"/>
                        <a:pt x="103213" y="392963"/>
                        <a:pt x="108014" y="478346"/>
                      </a:cubicBezTo>
                      <a:cubicBezTo>
                        <a:pt x="112814" y="565442"/>
                        <a:pt x="103556" y="653225"/>
                        <a:pt x="112814" y="740321"/>
                      </a:cubicBezTo>
                      <a:cubicBezTo>
                        <a:pt x="122416" y="826046"/>
                        <a:pt x="147447" y="907999"/>
                        <a:pt x="180023" y="98755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55" name="Google Shape;3155;p14"/>
                <p:cNvSpPr/>
                <p:nvPr/>
              </p:nvSpPr>
              <p:spPr>
                <a:xfrm>
                  <a:off x="7452169" y="2184273"/>
                  <a:ext cx="161163" cy="926515"/>
                </a:xfrm>
                <a:custGeom>
                  <a:rect b="b" l="l" r="r" t="t"/>
                  <a:pathLst>
                    <a:path extrusionOk="0" h="926515" w="161163">
                      <a:moveTo>
                        <a:pt x="161163" y="926516"/>
                      </a:moveTo>
                      <a:cubicBezTo>
                        <a:pt x="157734" y="924458"/>
                        <a:pt x="154648" y="922401"/>
                        <a:pt x="151562" y="920344"/>
                      </a:cubicBezTo>
                      <a:cubicBezTo>
                        <a:pt x="150533" y="893940"/>
                        <a:pt x="149162" y="867194"/>
                        <a:pt x="147790" y="840448"/>
                      </a:cubicBezTo>
                      <a:cubicBezTo>
                        <a:pt x="133388" y="555841"/>
                        <a:pt x="100470" y="267462"/>
                        <a:pt x="0" y="0"/>
                      </a:cubicBezTo>
                      <a:cubicBezTo>
                        <a:pt x="4801" y="7544"/>
                        <a:pt x="9601" y="14745"/>
                        <a:pt x="15088" y="20231"/>
                      </a:cubicBezTo>
                      <a:cubicBezTo>
                        <a:pt x="16116" y="21603"/>
                        <a:pt x="17488" y="22631"/>
                        <a:pt x="18860" y="24003"/>
                      </a:cubicBezTo>
                      <a:cubicBezTo>
                        <a:pt x="31547" y="58636"/>
                        <a:pt x="42863" y="93955"/>
                        <a:pt x="53150" y="129273"/>
                      </a:cubicBezTo>
                      <a:cubicBezTo>
                        <a:pt x="128588" y="388163"/>
                        <a:pt x="150533" y="657682"/>
                        <a:pt x="161163" y="926516"/>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56" name="Google Shape;3156;p14"/>
                <p:cNvSpPr/>
                <p:nvPr/>
              </p:nvSpPr>
              <p:spPr>
                <a:xfrm>
                  <a:off x="7535837" y="2265197"/>
                  <a:ext cx="158076" cy="714946"/>
                </a:xfrm>
                <a:custGeom>
                  <a:rect b="b" l="l" r="r" t="t"/>
                  <a:pathLst>
                    <a:path extrusionOk="0" h="714946" w="158076">
                      <a:moveTo>
                        <a:pt x="158077" y="694030"/>
                      </a:moveTo>
                      <a:cubicBezTo>
                        <a:pt x="158077" y="694030"/>
                        <a:pt x="158077" y="694030"/>
                        <a:pt x="158077" y="694030"/>
                      </a:cubicBezTo>
                      <a:cubicBezTo>
                        <a:pt x="154991" y="700888"/>
                        <a:pt x="152248" y="707746"/>
                        <a:pt x="149504" y="714947"/>
                      </a:cubicBezTo>
                      <a:cubicBezTo>
                        <a:pt x="142646" y="468402"/>
                        <a:pt x="116929" y="218085"/>
                        <a:pt x="0" y="0"/>
                      </a:cubicBezTo>
                      <a:cubicBezTo>
                        <a:pt x="5486" y="4458"/>
                        <a:pt x="11315" y="8573"/>
                        <a:pt x="16802" y="12687"/>
                      </a:cubicBezTo>
                      <a:cubicBezTo>
                        <a:pt x="123787" y="221856"/>
                        <a:pt x="150533" y="458800"/>
                        <a:pt x="158077" y="69403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57" name="Google Shape;3157;p14"/>
                <p:cNvSpPr/>
                <p:nvPr/>
              </p:nvSpPr>
              <p:spPr>
                <a:xfrm>
                  <a:off x="7592758" y="2307031"/>
                  <a:ext cx="157048" cy="558927"/>
                </a:xfrm>
                <a:custGeom>
                  <a:rect b="b" l="l" r="r" t="t"/>
                  <a:pathLst>
                    <a:path extrusionOk="0" h="558927" w="157048">
                      <a:moveTo>
                        <a:pt x="157048" y="540753"/>
                      </a:moveTo>
                      <a:cubicBezTo>
                        <a:pt x="154648" y="546926"/>
                        <a:pt x="151905" y="553098"/>
                        <a:pt x="149162" y="558927"/>
                      </a:cubicBezTo>
                      <a:cubicBezTo>
                        <a:pt x="135103" y="365532"/>
                        <a:pt x="84696" y="175222"/>
                        <a:pt x="0" y="0"/>
                      </a:cubicBezTo>
                      <a:cubicBezTo>
                        <a:pt x="5144" y="3772"/>
                        <a:pt x="10287" y="7544"/>
                        <a:pt x="15431" y="11316"/>
                      </a:cubicBezTo>
                      <a:cubicBezTo>
                        <a:pt x="93955" y="178308"/>
                        <a:pt x="141618" y="357988"/>
                        <a:pt x="157048" y="540753"/>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58" name="Google Shape;3158;p14"/>
                <p:cNvSpPr/>
                <p:nvPr/>
              </p:nvSpPr>
              <p:spPr>
                <a:xfrm>
                  <a:off x="7694942" y="2390698"/>
                  <a:ext cx="98412" cy="279120"/>
                </a:xfrm>
                <a:custGeom>
                  <a:rect b="b" l="l" r="r" t="t"/>
                  <a:pathLst>
                    <a:path extrusionOk="0" h="279120" w="98412">
                      <a:moveTo>
                        <a:pt x="96012" y="279120"/>
                      </a:moveTo>
                      <a:cubicBezTo>
                        <a:pt x="78181" y="182080"/>
                        <a:pt x="45948" y="87782"/>
                        <a:pt x="0" y="0"/>
                      </a:cubicBezTo>
                      <a:cubicBezTo>
                        <a:pt x="7544" y="7544"/>
                        <a:pt x="14744" y="15087"/>
                        <a:pt x="21602" y="22974"/>
                      </a:cubicBezTo>
                      <a:cubicBezTo>
                        <a:pt x="55892" y="93612"/>
                        <a:pt x="81610" y="168021"/>
                        <a:pt x="98412" y="244145"/>
                      </a:cubicBezTo>
                      <a:cubicBezTo>
                        <a:pt x="98412" y="244145"/>
                        <a:pt x="98412" y="244488"/>
                        <a:pt x="98412" y="244488"/>
                      </a:cubicBezTo>
                      <a:cubicBezTo>
                        <a:pt x="98069" y="255803"/>
                        <a:pt x="97383" y="267462"/>
                        <a:pt x="96012" y="27912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59" name="Google Shape;3159;p14"/>
                <p:cNvSpPr/>
                <p:nvPr/>
              </p:nvSpPr>
              <p:spPr>
                <a:xfrm>
                  <a:off x="7239475" y="1227742"/>
                  <a:ext cx="538774" cy="922105"/>
                </a:xfrm>
                <a:custGeom>
                  <a:rect b="b" l="l" r="r" t="t"/>
                  <a:pathLst>
                    <a:path extrusionOk="0" h="922105" w="538774">
                      <a:moveTo>
                        <a:pt x="489414" y="521390"/>
                      </a:moveTo>
                      <a:cubicBezTo>
                        <a:pt x="441751" y="602314"/>
                        <a:pt x="359112" y="656835"/>
                        <a:pt x="290532" y="721644"/>
                      </a:cubicBezTo>
                      <a:cubicBezTo>
                        <a:pt x="280245" y="731245"/>
                        <a:pt x="270301" y="741189"/>
                        <a:pt x="261043" y="751133"/>
                      </a:cubicBezTo>
                      <a:cubicBezTo>
                        <a:pt x="239097" y="774793"/>
                        <a:pt x="219895" y="800168"/>
                        <a:pt x="204807" y="828628"/>
                      </a:cubicBezTo>
                      <a:cubicBezTo>
                        <a:pt x="199663" y="838572"/>
                        <a:pt x="192463" y="851946"/>
                        <a:pt x="183547" y="865662"/>
                      </a:cubicBezTo>
                      <a:cubicBezTo>
                        <a:pt x="178061" y="874234"/>
                        <a:pt x="171889" y="882807"/>
                        <a:pt x="165373" y="890693"/>
                      </a:cubicBezTo>
                      <a:cubicBezTo>
                        <a:pt x="159887" y="897551"/>
                        <a:pt x="154058" y="903381"/>
                        <a:pt x="147886" y="908524"/>
                      </a:cubicBezTo>
                      <a:cubicBezTo>
                        <a:pt x="144457" y="911267"/>
                        <a:pt x="141028" y="914010"/>
                        <a:pt x="137256" y="915725"/>
                      </a:cubicBezTo>
                      <a:cubicBezTo>
                        <a:pt x="126969" y="921554"/>
                        <a:pt x="116339" y="923955"/>
                        <a:pt x="105709" y="920526"/>
                      </a:cubicBezTo>
                      <a:cubicBezTo>
                        <a:pt x="102966" y="919840"/>
                        <a:pt x="100222" y="918468"/>
                        <a:pt x="97479" y="916754"/>
                      </a:cubicBezTo>
                      <a:cubicBezTo>
                        <a:pt x="89935" y="912296"/>
                        <a:pt x="82392" y="904752"/>
                        <a:pt x="75191" y="893436"/>
                      </a:cubicBezTo>
                      <a:cubicBezTo>
                        <a:pt x="70047" y="885550"/>
                        <a:pt x="67304" y="876291"/>
                        <a:pt x="66276" y="865662"/>
                      </a:cubicBezTo>
                      <a:cubicBezTo>
                        <a:pt x="62161" y="824856"/>
                        <a:pt x="83763" y="769650"/>
                        <a:pt x="78277" y="731245"/>
                      </a:cubicBezTo>
                      <a:cubicBezTo>
                        <a:pt x="76905" y="722329"/>
                        <a:pt x="75534" y="713071"/>
                        <a:pt x="73819" y="704156"/>
                      </a:cubicBezTo>
                      <a:cubicBezTo>
                        <a:pt x="49816" y="579340"/>
                        <a:pt x="-19449" y="458639"/>
                        <a:pt x="5239" y="329023"/>
                      </a:cubicBezTo>
                      <a:cubicBezTo>
                        <a:pt x="30271" y="199407"/>
                        <a:pt x="143771" y="108881"/>
                        <a:pt x="249727" y="30700"/>
                      </a:cubicBezTo>
                      <a:cubicBezTo>
                        <a:pt x="266529" y="18356"/>
                        <a:pt x="284360" y="5326"/>
                        <a:pt x="304591" y="1211"/>
                      </a:cubicBezTo>
                      <a:cubicBezTo>
                        <a:pt x="319336" y="-1875"/>
                        <a:pt x="330994" y="1211"/>
                        <a:pt x="341281" y="7383"/>
                      </a:cubicBezTo>
                      <a:cubicBezTo>
                        <a:pt x="344025" y="9097"/>
                        <a:pt x="346425" y="10812"/>
                        <a:pt x="349168" y="12526"/>
                      </a:cubicBezTo>
                      <a:cubicBezTo>
                        <a:pt x="357055" y="18356"/>
                        <a:pt x="364599" y="24871"/>
                        <a:pt x="372828" y="31043"/>
                      </a:cubicBezTo>
                      <a:cubicBezTo>
                        <a:pt x="375228" y="32758"/>
                        <a:pt x="377629" y="34815"/>
                        <a:pt x="380372" y="36187"/>
                      </a:cubicBezTo>
                      <a:cubicBezTo>
                        <a:pt x="381744" y="37215"/>
                        <a:pt x="383115" y="37901"/>
                        <a:pt x="384487" y="38587"/>
                      </a:cubicBezTo>
                      <a:cubicBezTo>
                        <a:pt x="392716" y="43387"/>
                        <a:pt x="400260" y="46131"/>
                        <a:pt x="407461" y="47845"/>
                      </a:cubicBezTo>
                      <a:cubicBezTo>
                        <a:pt x="410890" y="48531"/>
                        <a:pt x="413976" y="49217"/>
                        <a:pt x="417062" y="49560"/>
                      </a:cubicBezTo>
                      <a:cubicBezTo>
                        <a:pt x="427349" y="50931"/>
                        <a:pt x="437293" y="50245"/>
                        <a:pt x="447237" y="49903"/>
                      </a:cubicBezTo>
                      <a:cubicBezTo>
                        <a:pt x="450666" y="49903"/>
                        <a:pt x="453753" y="49560"/>
                        <a:pt x="457182" y="49903"/>
                      </a:cubicBezTo>
                      <a:cubicBezTo>
                        <a:pt x="466097" y="50245"/>
                        <a:pt x="475355" y="51274"/>
                        <a:pt x="484956" y="54703"/>
                      </a:cubicBezTo>
                      <a:cubicBezTo>
                        <a:pt x="485299" y="54703"/>
                        <a:pt x="485642" y="54703"/>
                        <a:pt x="485985" y="55046"/>
                      </a:cubicBezTo>
                      <a:cubicBezTo>
                        <a:pt x="489071" y="56075"/>
                        <a:pt x="491814" y="57789"/>
                        <a:pt x="494215" y="59504"/>
                      </a:cubicBezTo>
                      <a:cubicBezTo>
                        <a:pt x="507931" y="69791"/>
                        <a:pt x="513074" y="90022"/>
                        <a:pt x="515817" y="107853"/>
                      </a:cubicBezTo>
                      <a:cubicBezTo>
                        <a:pt x="540163" y="247070"/>
                        <a:pt x="561423" y="400003"/>
                        <a:pt x="489414" y="52139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3160" name="Google Shape;3160;p14"/>
                <p:cNvGrpSpPr/>
                <p:nvPr/>
              </p:nvGrpSpPr>
              <p:grpSpPr>
                <a:xfrm>
                  <a:off x="7305569" y="1235125"/>
                  <a:ext cx="429487" cy="913142"/>
                  <a:chOff x="7305569" y="1235125"/>
                  <a:chExt cx="429487" cy="913142"/>
                </a:xfrm>
              </p:grpSpPr>
              <p:sp>
                <p:nvSpPr>
                  <p:cNvPr id="3161" name="Google Shape;3161;p14"/>
                  <p:cNvSpPr/>
                  <p:nvPr/>
                </p:nvSpPr>
                <p:spPr>
                  <a:xfrm>
                    <a:off x="7305569" y="1235125"/>
                    <a:ext cx="283417" cy="858621"/>
                  </a:xfrm>
                  <a:custGeom>
                    <a:rect b="b" l="l" r="r" t="t"/>
                    <a:pathLst>
                      <a:path extrusionOk="0" h="858621" w="283417">
                        <a:moveTo>
                          <a:pt x="525" y="858622"/>
                        </a:moveTo>
                        <a:cubicBezTo>
                          <a:pt x="-3590" y="817817"/>
                          <a:pt x="18013" y="762610"/>
                          <a:pt x="12526" y="724205"/>
                        </a:cubicBezTo>
                        <a:cubicBezTo>
                          <a:pt x="11155" y="715289"/>
                          <a:pt x="9783" y="706031"/>
                          <a:pt x="8069" y="697116"/>
                        </a:cubicBezTo>
                        <a:cubicBezTo>
                          <a:pt x="10126" y="655968"/>
                          <a:pt x="10812" y="614477"/>
                          <a:pt x="10126" y="572986"/>
                        </a:cubicBezTo>
                        <a:cubicBezTo>
                          <a:pt x="8755" y="484175"/>
                          <a:pt x="5668" y="393992"/>
                          <a:pt x="24871" y="306553"/>
                        </a:cubicBezTo>
                        <a:cubicBezTo>
                          <a:pt x="41673" y="230772"/>
                          <a:pt x="74934" y="157391"/>
                          <a:pt x="132884" y="104585"/>
                        </a:cubicBezTo>
                        <a:cubicBezTo>
                          <a:pt x="176776" y="64808"/>
                          <a:pt x="230954" y="38062"/>
                          <a:pt x="275531" y="0"/>
                        </a:cubicBezTo>
                        <a:cubicBezTo>
                          <a:pt x="278274" y="1715"/>
                          <a:pt x="280674" y="3429"/>
                          <a:pt x="283417" y="5144"/>
                        </a:cubicBezTo>
                        <a:cubicBezTo>
                          <a:pt x="232668" y="48692"/>
                          <a:pt x="169574" y="77838"/>
                          <a:pt x="122940" y="126873"/>
                        </a:cubicBezTo>
                        <a:cubicBezTo>
                          <a:pt x="-4619" y="261633"/>
                          <a:pt x="20413" y="463944"/>
                          <a:pt x="19384" y="633336"/>
                        </a:cubicBezTo>
                        <a:cubicBezTo>
                          <a:pt x="19042" y="709117"/>
                          <a:pt x="12869" y="784212"/>
                          <a:pt x="525" y="85862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62" name="Google Shape;3162;p14"/>
                  <p:cNvSpPr/>
                  <p:nvPr/>
                </p:nvSpPr>
                <p:spPr>
                  <a:xfrm>
                    <a:off x="7337298" y="1258785"/>
                    <a:ext cx="282892" cy="889482"/>
                  </a:xfrm>
                  <a:custGeom>
                    <a:rect b="b" l="l" r="r" t="t"/>
                    <a:pathLst>
                      <a:path extrusionOk="0" h="889482" w="282892">
                        <a:moveTo>
                          <a:pt x="27089" y="688886"/>
                        </a:moveTo>
                        <a:cubicBezTo>
                          <a:pt x="21946" y="756437"/>
                          <a:pt x="17831" y="822960"/>
                          <a:pt x="8230" y="889483"/>
                        </a:cubicBezTo>
                        <a:cubicBezTo>
                          <a:pt x="5486" y="888797"/>
                          <a:pt x="2743" y="887425"/>
                          <a:pt x="0" y="885711"/>
                        </a:cubicBezTo>
                        <a:cubicBezTo>
                          <a:pt x="13716" y="798614"/>
                          <a:pt x="14745" y="710832"/>
                          <a:pt x="23660" y="623392"/>
                        </a:cubicBezTo>
                        <a:cubicBezTo>
                          <a:pt x="32576" y="537667"/>
                          <a:pt x="46634" y="452285"/>
                          <a:pt x="70295" y="368960"/>
                        </a:cubicBezTo>
                        <a:cubicBezTo>
                          <a:pt x="109042" y="232143"/>
                          <a:pt x="175222" y="101498"/>
                          <a:pt x="275349" y="0"/>
                        </a:cubicBezTo>
                        <a:cubicBezTo>
                          <a:pt x="277749" y="1715"/>
                          <a:pt x="280149" y="3772"/>
                          <a:pt x="282893" y="5144"/>
                        </a:cubicBezTo>
                        <a:cubicBezTo>
                          <a:pt x="229743" y="58636"/>
                          <a:pt x="185852" y="120358"/>
                          <a:pt x="151219" y="187566"/>
                        </a:cubicBezTo>
                        <a:cubicBezTo>
                          <a:pt x="70637" y="342214"/>
                          <a:pt x="40119" y="516407"/>
                          <a:pt x="27089" y="688886"/>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63" name="Google Shape;3163;p14"/>
                  <p:cNvSpPr/>
                  <p:nvPr/>
                </p:nvSpPr>
                <p:spPr>
                  <a:xfrm>
                    <a:off x="7377074" y="1275930"/>
                    <a:ext cx="279806" cy="867536"/>
                  </a:xfrm>
                  <a:custGeom>
                    <a:rect b="b" l="l" r="r" t="t"/>
                    <a:pathLst>
                      <a:path extrusionOk="0" h="867536" w="279806">
                        <a:moveTo>
                          <a:pt x="178308" y="210541"/>
                        </a:moveTo>
                        <a:cubicBezTo>
                          <a:pt x="97041" y="420053"/>
                          <a:pt x="59665" y="641909"/>
                          <a:pt x="10630" y="860336"/>
                        </a:cubicBezTo>
                        <a:cubicBezTo>
                          <a:pt x="7201" y="863079"/>
                          <a:pt x="3772" y="865822"/>
                          <a:pt x="0" y="867537"/>
                        </a:cubicBezTo>
                        <a:cubicBezTo>
                          <a:pt x="33947" y="718375"/>
                          <a:pt x="61722" y="568185"/>
                          <a:pt x="101156" y="420395"/>
                        </a:cubicBezTo>
                        <a:cubicBezTo>
                          <a:pt x="124816" y="331927"/>
                          <a:pt x="152933" y="244488"/>
                          <a:pt x="188595" y="160134"/>
                        </a:cubicBezTo>
                        <a:cubicBezTo>
                          <a:pt x="211570" y="105956"/>
                          <a:pt x="236944" y="50063"/>
                          <a:pt x="270205" y="0"/>
                        </a:cubicBezTo>
                        <a:cubicBezTo>
                          <a:pt x="273634" y="686"/>
                          <a:pt x="276721" y="1372"/>
                          <a:pt x="279806" y="1715"/>
                        </a:cubicBezTo>
                        <a:cubicBezTo>
                          <a:pt x="236601" y="65837"/>
                          <a:pt x="205397" y="139903"/>
                          <a:pt x="178308" y="21054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64" name="Google Shape;3164;p14"/>
                  <p:cNvSpPr/>
                  <p:nvPr/>
                </p:nvSpPr>
                <p:spPr>
                  <a:xfrm>
                    <a:off x="7405192" y="1277835"/>
                    <a:ext cx="291807" cy="840600"/>
                  </a:xfrm>
                  <a:custGeom>
                    <a:rect b="b" l="l" r="r" t="t"/>
                    <a:pathLst>
                      <a:path extrusionOk="0" h="840600" w="291807">
                        <a:moveTo>
                          <a:pt x="0" y="840600"/>
                        </a:moveTo>
                        <a:cubicBezTo>
                          <a:pt x="98755" y="562165"/>
                          <a:pt x="163563" y="271386"/>
                          <a:pt x="281864" y="152"/>
                        </a:cubicBezTo>
                        <a:cubicBezTo>
                          <a:pt x="285293" y="152"/>
                          <a:pt x="288379" y="-191"/>
                          <a:pt x="291808" y="152"/>
                        </a:cubicBezTo>
                        <a:cubicBezTo>
                          <a:pt x="261975" y="67704"/>
                          <a:pt x="235572" y="136969"/>
                          <a:pt x="211226" y="206921"/>
                        </a:cubicBezTo>
                        <a:cubicBezTo>
                          <a:pt x="141275" y="407518"/>
                          <a:pt x="87782" y="614629"/>
                          <a:pt x="18173" y="815911"/>
                        </a:cubicBezTo>
                        <a:cubicBezTo>
                          <a:pt x="12687" y="824141"/>
                          <a:pt x="6858" y="832714"/>
                          <a:pt x="0" y="84060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65" name="Google Shape;3165;p14"/>
                  <p:cNvSpPr/>
                  <p:nvPr/>
                </p:nvSpPr>
                <p:spPr>
                  <a:xfrm>
                    <a:off x="7500861" y="1282446"/>
                    <a:ext cx="234195" cy="696429"/>
                  </a:xfrm>
                  <a:custGeom>
                    <a:rect b="b" l="l" r="r" t="t"/>
                    <a:pathLst>
                      <a:path extrusionOk="0" h="696429" w="234195">
                        <a:moveTo>
                          <a:pt x="29490" y="666941"/>
                        </a:moveTo>
                        <a:cubicBezTo>
                          <a:pt x="19203" y="676542"/>
                          <a:pt x="9259" y="686486"/>
                          <a:pt x="0" y="696430"/>
                        </a:cubicBezTo>
                        <a:cubicBezTo>
                          <a:pt x="51092" y="610705"/>
                          <a:pt x="100813" y="523951"/>
                          <a:pt x="141275" y="432397"/>
                        </a:cubicBezTo>
                        <a:cubicBezTo>
                          <a:pt x="174536" y="356616"/>
                          <a:pt x="200940" y="277406"/>
                          <a:pt x="214313" y="195453"/>
                        </a:cubicBezTo>
                        <a:cubicBezTo>
                          <a:pt x="224600" y="130645"/>
                          <a:pt x="225971" y="65494"/>
                          <a:pt x="224600" y="0"/>
                        </a:cubicBezTo>
                        <a:cubicBezTo>
                          <a:pt x="224943" y="0"/>
                          <a:pt x="225286" y="0"/>
                          <a:pt x="225628" y="343"/>
                        </a:cubicBezTo>
                        <a:cubicBezTo>
                          <a:pt x="228715" y="1372"/>
                          <a:pt x="231458" y="3086"/>
                          <a:pt x="233858" y="4801"/>
                        </a:cubicBezTo>
                        <a:cubicBezTo>
                          <a:pt x="235230" y="77153"/>
                          <a:pt x="232829" y="149504"/>
                          <a:pt x="219113" y="220828"/>
                        </a:cubicBezTo>
                        <a:cubicBezTo>
                          <a:pt x="187567" y="382676"/>
                          <a:pt x="112129" y="526352"/>
                          <a:pt x="29490" y="66694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3166" name="Google Shape;3166;p14"/>
                <p:cNvSpPr/>
                <p:nvPr/>
              </p:nvSpPr>
              <p:spPr>
                <a:xfrm>
                  <a:off x="6563853" y="1309732"/>
                  <a:ext cx="793810" cy="804374"/>
                </a:xfrm>
                <a:custGeom>
                  <a:rect b="b" l="l" r="r" t="t"/>
                  <a:pathLst>
                    <a:path extrusionOk="0" h="804374" w="793810">
                      <a:moveTo>
                        <a:pt x="785103" y="786758"/>
                      </a:moveTo>
                      <a:cubicBezTo>
                        <a:pt x="784075" y="788130"/>
                        <a:pt x="783046" y="789501"/>
                        <a:pt x="781674" y="790530"/>
                      </a:cubicBezTo>
                      <a:cubicBezTo>
                        <a:pt x="780646" y="791559"/>
                        <a:pt x="779617" y="792245"/>
                        <a:pt x="778588" y="792930"/>
                      </a:cubicBezTo>
                      <a:cubicBezTo>
                        <a:pt x="774474" y="796016"/>
                        <a:pt x="769673" y="798760"/>
                        <a:pt x="763501" y="800474"/>
                      </a:cubicBezTo>
                      <a:cubicBezTo>
                        <a:pt x="760758" y="801503"/>
                        <a:pt x="758014" y="802189"/>
                        <a:pt x="754928" y="802874"/>
                      </a:cubicBezTo>
                      <a:cubicBezTo>
                        <a:pt x="752528" y="803217"/>
                        <a:pt x="750127" y="803560"/>
                        <a:pt x="747727" y="803903"/>
                      </a:cubicBezTo>
                      <a:cubicBezTo>
                        <a:pt x="746698" y="804246"/>
                        <a:pt x="745327" y="804246"/>
                        <a:pt x="744298" y="804246"/>
                      </a:cubicBezTo>
                      <a:cubicBezTo>
                        <a:pt x="743269" y="804246"/>
                        <a:pt x="742241" y="804246"/>
                        <a:pt x="741555" y="804246"/>
                      </a:cubicBezTo>
                      <a:cubicBezTo>
                        <a:pt x="741555" y="804246"/>
                        <a:pt x="741555" y="804246"/>
                        <a:pt x="741555" y="804246"/>
                      </a:cubicBezTo>
                      <a:lnTo>
                        <a:pt x="741555" y="804246"/>
                      </a:lnTo>
                      <a:cubicBezTo>
                        <a:pt x="737440" y="804589"/>
                        <a:pt x="733326" y="804246"/>
                        <a:pt x="729211" y="803217"/>
                      </a:cubicBezTo>
                      <a:cubicBezTo>
                        <a:pt x="701436" y="797731"/>
                        <a:pt x="672975" y="772013"/>
                        <a:pt x="645543" y="751097"/>
                      </a:cubicBezTo>
                      <a:cubicBezTo>
                        <a:pt x="644857" y="750754"/>
                        <a:pt x="644172" y="750068"/>
                        <a:pt x="643486" y="749725"/>
                      </a:cubicBezTo>
                      <a:cubicBezTo>
                        <a:pt x="641085" y="748010"/>
                        <a:pt x="639028" y="746296"/>
                        <a:pt x="636628" y="744924"/>
                      </a:cubicBezTo>
                      <a:cubicBezTo>
                        <a:pt x="634913" y="743553"/>
                        <a:pt x="633199" y="742524"/>
                        <a:pt x="631484" y="741152"/>
                      </a:cubicBezTo>
                      <a:cubicBezTo>
                        <a:pt x="621883" y="734637"/>
                        <a:pt x="612282" y="728808"/>
                        <a:pt x="603024" y="725379"/>
                      </a:cubicBezTo>
                      <a:cubicBezTo>
                        <a:pt x="560847" y="709949"/>
                        <a:pt x="515927" y="701033"/>
                        <a:pt x="471007" y="692461"/>
                      </a:cubicBezTo>
                      <a:cubicBezTo>
                        <a:pt x="451804" y="688689"/>
                        <a:pt x="432602" y="685260"/>
                        <a:pt x="413743" y="681488"/>
                      </a:cubicBezTo>
                      <a:lnTo>
                        <a:pt x="413743" y="681488"/>
                      </a:lnTo>
                      <a:cubicBezTo>
                        <a:pt x="341734" y="667429"/>
                        <a:pt x="271782" y="648569"/>
                        <a:pt x="213489" y="601592"/>
                      </a:cubicBezTo>
                      <a:cubicBezTo>
                        <a:pt x="106161" y="515524"/>
                        <a:pt x="118849" y="389680"/>
                        <a:pt x="56784" y="282352"/>
                      </a:cubicBezTo>
                      <a:cubicBezTo>
                        <a:pt x="34152" y="242919"/>
                        <a:pt x="-25512" y="197313"/>
                        <a:pt x="12207" y="150336"/>
                      </a:cubicBezTo>
                      <a:cubicBezTo>
                        <a:pt x="12892" y="149650"/>
                        <a:pt x="13236" y="148964"/>
                        <a:pt x="13921" y="148621"/>
                      </a:cubicBezTo>
                      <a:cubicBezTo>
                        <a:pt x="15979" y="146221"/>
                        <a:pt x="18379" y="144164"/>
                        <a:pt x="20779" y="142106"/>
                      </a:cubicBezTo>
                      <a:cubicBezTo>
                        <a:pt x="36210" y="129419"/>
                        <a:pt x="55412" y="127019"/>
                        <a:pt x="74614" y="123932"/>
                      </a:cubicBezTo>
                      <a:cubicBezTo>
                        <a:pt x="78043" y="123590"/>
                        <a:pt x="81472" y="122904"/>
                        <a:pt x="84901" y="122218"/>
                      </a:cubicBezTo>
                      <a:cubicBezTo>
                        <a:pt x="95188" y="120161"/>
                        <a:pt x="105133" y="117417"/>
                        <a:pt x="114048" y="112274"/>
                      </a:cubicBezTo>
                      <a:cubicBezTo>
                        <a:pt x="118849" y="109531"/>
                        <a:pt x="123306" y="106445"/>
                        <a:pt x="127421" y="102673"/>
                      </a:cubicBezTo>
                      <a:cubicBezTo>
                        <a:pt x="129822" y="100615"/>
                        <a:pt x="132222" y="98558"/>
                        <a:pt x="134279" y="96158"/>
                      </a:cubicBezTo>
                      <a:cubicBezTo>
                        <a:pt x="145938" y="84499"/>
                        <a:pt x="155196" y="70440"/>
                        <a:pt x="164454" y="55695"/>
                      </a:cubicBezTo>
                      <a:cubicBezTo>
                        <a:pt x="166169" y="52952"/>
                        <a:pt x="167883" y="50552"/>
                        <a:pt x="169255" y="47809"/>
                      </a:cubicBezTo>
                      <a:cubicBezTo>
                        <a:pt x="173713" y="40608"/>
                        <a:pt x="178170" y="33750"/>
                        <a:pt x="182971" y="26892"/>
                      </a:cubicBezTo>
                      <a:cubicBezTo>
                        <a:pt x="184000" y="25520"/>
                        <a:pt x="185028" y="23806"/>
                        <a:pt x="186057" y="22434"/>
                      </a:cubicBezTo>
                      <a:cubicBezTo>
                        <a:pt x="186743" y="21405"/>
                        <a:pt x="187429" y="20377"/>
                        <a:pt x="188457" y="19348"/>
                      </a:cubicBezTo>
                      <a:cubicBezTo>
                        <a:pt x="194973" y="10775"/>
                        <a:pt x="202516" y="2546"/>
                        <a:pt x="212803" y="488"/>
                      </a:cubicBezTo>
                      <a:cubicBezTo>
                        <a:pt x="221719" y="-1226"/>
                        <a:pt x="230634" y="1860"/>
                        <a:pt x="238864" y="5289"/>
                      </a:cubicBezTo>
                      <a:cubicBezTo>
                        <a:pt x="304701" y="31007"/>
                        <a:pt x="357164" y="70783"/>
                        <a:pt x="419229" y="102673"/>
                      </a:cubicBezTo>
                      <a:cubicBezTo>
                        <a:pt x="492952" y="141077"/>
                        <a:pt x="564961" y="191484"/>
                        <a:pt x="609538" y="263493"/>
                      </a:cubicBezTo>
                      <a:cubicBezTo>
                        <a:pt x="647257" y="324529"/>
                        <a:pt x="661659" y="396195"/>
                        <a:pt x="677433" y="466832"/>
                      </a:cubicBezTo>
                      <a:cubicBezTo>
                        <a:pt x="677433" y="466832"/>
                        <a:pt x="677433" y="466832"/>
                        <a:pt x="677433" y="466832"/>
                      </a:cubicBezTo>
                      <a:cubicBezTo>
                        <a:pt x="678804" y="473348"/>
                        <a:pt x="680176" y="479863"/>
                        <a:pt x="681891" y="486721"/>
                      </a:cubicBezTo>
                      <a:cubicBezTo>
                        <a:pt x="695949" y="547757"/>
                        <a:pt x="712752" y="607421"/>
                        <a:pt x="748070" y="658514"/>
                      </a:cubicBezTo>
                      <a:cubicBezTo>
                        <a:pt x="750471" y="661943"/>
                        <a:pt x="753214" y="665714"/>
                        <a:pt x="755957" y="670172"/>
                      </a:cubicBezTo>
                      <a:cubicBezTo>
                        <a:pt x="765215" y="683888"/>
                        <a:pt x="775845" y="701719"/>
                        <a:pt x="783732" y="719893"/>
                      </a:cubicBezTo>
                      <a:cubicBezTo>
                        <a:pt x="788875" y="732237"/>
                        <a:pt x="792990" y="744924"/>
                        <a:pt x="793676" y="756583"/>
                      </a:cubicBezTo>
                      <a:cubicBezTo>
                        <a:pt x="794019" y="761041"/>
                        <a:pt x="793676" y="765498"/>
                        <a:pt x="792990" y="769613"/>
                      </a:cubicBezTo>
                      <a:cubicBezTo>
                        <a:pt x="792990" y="770642"/>
                        <a:pt x="792647" y="771671"/>
                        <a:pt x="792304" y="772699"/>
                      </a:cubicBezTo>
                      <a:cubicBezTo>
                        <a:pt x="789904" y="778529"/>
                        <a:pt x="787846" y="782986"/>
                        <a:pt x="785103" y="78675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3167" name="Google Shape;3167;p14"/>
                <p:cNvGrpSpPr/>
                <p:nvPr/>
              </p:nvGrpSpPr>
              <p:grpSpPr>
                <a:xfrm>
                  <a:off x="7344156" y="1838898"/>
                  <a:ext cx="968464" cy="529838"/>
                  <a:chOff x="7344156" y="1838898"/>
                  <a:chExt cx="968464" cy="529838"/>
                </a:xfrm>
              </p:grpSpPr>
              <p:sp>
                <p:nvSpPr>
                  <p:cNvPr id="3168" name="Google Shape;3168;p14"/>
                  <p:cNvSpPr/>
                  <p:nvPr/>
                </p:nvSpPr>
                <p:spPr>
                  <a:xfrm>
                    <a:off x="7344409" y="1838898"/>
                    <a:ext cx="968211" cy="529838"/>
                  </a:xfrm>
                  <a:custGeom>
                    <a:rect b="b" l="l" r="r" t="t"/>
                    <a:pathLst>
                      <a:path extrusionOk="0" h="529838" w="968211">
                        <a:moveTo>
                          <a:pt x="944093" y="351890"/>
                        </a:moveTo>
                        <a:cubicBezTo>
                          <a:pt x="916661" y="377265"/>
                          <a:pt x="860768" y="401611"/>
                          <a:pt x="828193" y="424928"/>
                        </a:cubicBezTo>
                        <a:cubicBezTo>
                          <a:pt x="812762" y="435901"/>
                          <a:pt x="796989" y="446530"/>
                          <a:pt x="780873" y="456475"/>
                        </a:cubicBezTo>
                        <a:cubicBezTo>
                          <a:pt x="774700" y="460246"/>
                          <a:pt x="768528" y="464018"/>
                          <a:pt x="762356" y="467447"/>
                        </a:cubicBezTo>
                        <a:cubicBezTo>
                          <a:pt x="695148" y="506881"/>
                          <a:pt x="621081" y="535684"/>
                          <a:pt x="541871" y="528826"/>
                        </a:cubicBezTo>
                        <a:cubicBezTo>
                          <a:pt x="456489" y="521626"/>
                          <a:pt x="385166" y="477049"/>
                          <a:pt x="314872" y="430757"/>
                        </a:cubicBezTo>
                        <a:cubicBezTo>
                          <a:pt x="306985" y="425614"/>
                          <a:pt x="298755" y="420127"/>
                          <a:pt x="290526" y="414984"/>
                        </a:cubicBezTo>
                        <a:cubicBezTo>
                          <a:pt x="257264" y="393381"/>
                          <a:pt x="224003" y="372464"/>
                          <a:pt x="189027" y="355662"/>
                        </a:cubicBezTo>
                        <a:cubicBezTo>
                          <a:pt x="184227" y="353262"/>
                          <a:pt x="179426" y="351204"/>
                          <a:pt x="174625" y="349147"/>
                        </a:cubicBezTo>
                        <a:cubicBezTo>
                          <a:pt x="148222" y="337831"/>
                          <a:pt x="108789" y="337831"/>
                          <a:pt x="74499" y="332345"/>
                        </a:cubicBezTo>
                        <a:cubicBezTo>
                          <a:pt x="60783" y="330287"/>
                          <a:pt x="48095" y="327201"/>
                          <a:pt x="37123" y="322058"/>
                        </a:cubicBezTo>
                        <a:cubicBezTo>
                          <a:pt x="29578" y="318629"/>
                          <a:pt x="22720" y="314171"/>
                          <a:pt x="17577" y="307999"/>
                        </a:cubicBezTo>
                        <a:cubicBezTo>
                          <a:pt x="16891" y="307313"/>
                          <a:pt x="16206" y="306627"/>
                          <a:pt x="15862" y="305941"/>
                        </a:cubicBezTo>
                        <a:cubicBezTo>
                          <a:pt x="8662" y="297369"/>
                          <a:pt x="4204" y="289482"/>
                          <a:pt x="2146" y="282281"/>
                        </a:cubicBezTo>
                        <a:cubicBezTo>
                          <a:pt x="1118" y="278852"/>
                          <a:pt x="432" y="275423"/>
                          <a:pt x="89" y="272337"/>
                        </a:cubicBezTo>
                        <a:cubicBezTo>
                          <a:pt x="-254" y="268565"/>
                          <a:pt x="432" y="264793"/>
                          <a:pt x="1461" y="261364"/>
                        </a:cubicBezTo>
                        <a:cubicBezTo>
                          <a:pt x="2146" y="258278"/>
                          <a:pt x="3518" y="255192"/>
                          <a:pt x="5233" y="252449"/>
                        </a:cubicBezTo>
                        <a:cubicBezTo>
                          <a:pt x="7633" y="248677"/>
                          <a:pt x="10376" y="244905"/>
                          <a:pt x="14148" y="241476"/>
                        </a:cubicBezTo>
                        <a:cubicBezTo>
                          <a:pt x="17234" y="238390"/>
                          <a:pt x="20663" y="235647"/>
                          <a:pt x="24435" y="233247"/>
                        </a:cubicBezTo>
                        <a:cubicBezTo>
                          <a:pt x="50496" y="215416"/>
                          <a:pt x="91644" y="205815"/>
                          <a:pt x="115303" y="201014"/>
                        </a:cubicBezTo>
                        <a:cubicBezTo>
                          <a:pt x="252807" y="172553"/>
                          <a:pt x="352591" y="46366"/>
                          <a:pt x="488379" y="10705"/>
                        </a:cubicBezTo>
                        <a:cubicBezTo>
                          <a:pt x="608737" y="-21185"/>
                          <a:pt x="732867" y="23392"/>
                          <a:pt x="848081" y="75856"/>
                        </a:cubicBezTo>
                        <a:cubicBezTo>
                          <a:pt x="858025" y="80313"/>
                          <a:pt x="867626" y="84771"/>
                          <a:pt x="877228" y="89229"/>
                        </a:cubicBezTo>
                        <a:cubicBezTo>
                          <a:pt x="882714" y="91972"/>
                          <a:pt x="888200" y="94372"/>
                          <a:pt x="893687" y="97115"/>
                        </a:cubicBezTo>
                        <a:cubicBezTo>
                          <a:pt x="914947" y="107059"/>
                          <a:pt x="956437" y="141007"/>
                          <a:pt x="965696" y="163295"/>
                        </a:cubicBezTo>
                        <a:cubicBezTo>
                          <a:pt x="970839" y="175639"/>
                          <a:pt x="967410" y="187984"/>
                          <a:pt x="961581" y="200328"/>
                        </a:cubicBezTo>
                        <a:cubicBezTo>
                          <a:pt x="960209" y="203071"/>
                          <a:pt x="958838" y="205815"/>
                          <a:pt x="957466" y="208901"/>
                        </a:cubicBezTo>
                        <a:cubicBezTo>
                          <a:pt x="953351" y="217130"/>
                          <a:pt x="948894" y="225360"/>
                          <a:pt x="946493" y="233932"/>
                        </a:cubicBezTo>
                        <a:cubicBezTo>
                          <a:pt x="945465" y="237361"/>
                          <a:pt x="944436" y="240790"/>
                          <a:pt x="944093" y="243877"/>
                        </a:cubicBezTo>
                        <a:cubicBezTo>
                          <a:pt x="943750" y="245591"/>
                          <a:pt x="943750" y="247306"/>
                          <a:pt x="943750" y="248677"/>
                        </a:cubicBezTo>
                        <a:cubicBezTo>
                          <a:pt x="943064" y="278852"/>
                          <a:pt x="961238" y="298055"/>
                          <a:pt x="961924" y="318286"/>
                        </a:cubicBezTo>
                        <a:cubicBezTo>
                          <a:pt x="961924" y="321372"/>
                          <a:pt x="961581" y="324801"/>
                          <a:pt x="960552" y="327887"/>
                        </a:cubicBezTo>
                        <a:cubicBezTo>
                          <a:pt x="958152" y="335431"/>
                          <a:pt x="953008" y="343318"/>
                          <a:pt x="944093" y="35189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69" name="Google Shape;3169;p14"/>
                  <p:cNvSpPr/>
                  <p:nvPr/>
                </p:nvSpPr>
                <p:spPr>
                  <a:xfrm>
                    <a:off x="7358214" y="1903101"/>
                    <a:ext cx="863079" cy="180222"/>
                  </a:xfrm>
                  <a:custGeom>
                    <a:rect b="b" l="l" r="r" t="t"/>
                    <a:pathLst>
                      <a:path extrusionOk="0" h="180222" w="863079">
                        <a:moveTo>
                          <a:pt x="863080" y="25025"/>
                        </a:moveTo>
                        <a:cubicBezTo>
                          <a:pt x="845935" y="22282"/>
                          <a:pt x="828790" y="20224"/>
                          <a:pt x="811645" y="18167"/>
                        </a:cubicBezTo>
                        <a:cubicBezTo>
                          <a:pt x="728663" y="8223"/>
                          <a:pt x="643624" y="3765"/>
                          <a:pt x="561328" y="20567"/>
                        </a:cubicBezTo>
                        <a:cubicBezTo>
                          <a:pt x="483146" y="36684"/>
                          <a:pt x="409766" y="69602"/>
                          <a:pt x="336728" y="101149"/>
                        </a:cubicBezTo>
                        <a:cubicBezTo>
                          <a:pt x="231800" y="146412"/>
                          <a:pt x="114872" y="191674"/>
                          <a:pt x="0" y="177615"/>
                        </a:cubicBezTo>
                        <a:cubicBezTo>
                          <a:pt x="3086" y="174529"/>
                          <a:pt x="6515" y="171786"/>
                          <a:pt x="10287" y="169386"/>
                        </a:cubicBezTo>
                        <a:cubicBezTo>
                          <a:pt x="70637" y="174872"/>
                          <a:pt x="132017" y="164928"/>
                          <a:pt x="190310" y="147440"/>
                        </a:cubicBezTo>
                        <a:cubicBezTo>
                          <a:pt x="337071" y="103892"/>
                          <a:pt x="468059" y="15767"/>
                          <a:pt x="623735" y="2394"/>
                        </a:cubicBezTo>
                        <a:cubicBezTo>
                          <a:pt x="693687" y="-3436"/>
                          <a:pt x="764324" y="2051"/>
                          <a:pt x="833933" y="11652"/>
                        </a:cubicBezTo>
                        <a:cubicBezTo>
                          <a:pt x="843534" y="16110"/>
                          <a:pt x="853135" y="20567"/>
                          <a:pt x="863080" y="2502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70" name="Google Shape;3170;p14"/>
                  <p:cNvSpPr/>
                  <p:nvPr/>
                </p:nvSpPr>
                <p:spPr>
                  <a:xfrm>
                    <a:off x="7345184" y="2028078"/>
                    <a:ext cx="960462" cy="81189"/>
                  </a:xfrm>
                  <a:custGeom>
                    <a:rect b="b" l="l" r="r" t="t"/>
                    <a:pathLst>
                      <a:path extrusionOk="0" h="81189" w="960462">
                        <a:moveTo>
                          <a:pt x="960463" y="11148"/>
                        </a:moveTo>
                        <a:cubicBezTo>
                          <a:pt x="959091" y="13891"/>
                          <a:pt x="957719" y="16634"/>
                          <a:pt x="956348" y="19720"/>
                        </a:cubicBezTo>
                        <a:cubicBezTo>
                          <a:pt x="898741" y="10462"/>
                          <a:pt x="840448" y="7719"/>
                          <a:pt x="781812" y="9776"/>
                        </a:cubicBezTo>
                        <a:cubicBezTo>
                          <a:pt x="521208" y="18006"/>
                          <a:pt x="260947" y="109217"/>
                          <a:pt x="0" y="72527"/>
                        </a:cubicBezTo>
                        <a:cubicBezTo>
                          <a:pt x="686" y="69441"/>
                          <a:pt x="2057" y="66354"/>
                          <a:pt x="3772" y="63611"/>
                        </a:cubicBezTo>
                        <a:cubicBezTo>
                          <a:pt x="63779" y="71841"/>
                          <a:pt x="124815" y="73555"/>
                          <a:pt x="185509" y="70469"/>
                        </a:cubicBezTo>
                        <a:cubicBezTo>
                          <a:pt x="443369" y="57782"/>
                          <a:pt x="702945" y="-30686"/>
                          <a:pt x="960463" y="1114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71" name="Google Shape;3171;p14"/>
                  <p:cNvSpPr/>
                  <p:nvPr/>
                </p:nvSpPr>
                <p:spPr>
                  <a:xfrm>
                    <a:off x="7344156" y="2072830"/>
                    <a:ext cx="946404" cy="74251"/>
                  </a:xfrm>
                  <a:custGeom>
                    <a:rect b="b" l="l" r="r" t="t"/>
                    <a:pathLst>
                      <a:path extrusionOk="0" h="74251" w="946404">
                        <a:moveTo>
                          <a:pt x="944004" y="9944"/>
                        </a:moveTo>
                        <a:cubicBezTo>
                          <a:pt x="901827" y="22631"/>
                          <a:pt x="858965" y="32918"/>
                          <a:pt x="815416" y="40805"/>
                        </a:cubicBezTo>
                        <a:cubicBezTo>
                          <a:pt x="676885" y="66523"/>
                          <a:pt x="535610" y="71666"/>
                          <a:pt x="395364" y="72695"/>
                        </a:cubicBezTo>
                        <a:cubicBezTo>
                          <a:pt x="265405" y="73724"/>
                          <a:pt x="128930" y="81610"/>
                          <a:pt x="2057" y="48692"/>
                        </a:cubicBezTo>
                        <a:cubicBezTo>
                          <a:pt x="1029" y="45263"/>
                          <a:pt x="343" y="41834"/>
                          <a:pt x="0" y="38748"/>
                        </a:cubicBezTo>
                        <a:cubicBezTo>
                          <a:pt x="68237" y="56921"/>
                          <a:pt x="139217" y="62065"/>
                          <a:pt x="210198" y="63437"/>
                        </a:cubicBezTo>
                        <a:cubicBezTo>
                          <a:pt x="453657" y="68237"/>
                          <a:pt x="710489" y="70980"/>
                          <a:pt x="946404" y="0"/>
                        </a:cubicBezTo>
                        <a:cubicBezTo>
                          <a:pt x="945032" y="3086"/>
                          <a:pt x="944347" y="6515"/>
                          <a:pt x="944004" y="994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72" name="Google Shape;3172;p14"/>
                  <p:cNvSpPr/>
                  <p:nvPr/>
                </p:nvSpPr>
                <p:spPr>
                  <a:xfrm>
                    <a:off x="7360272" y="2144839"/>
                    <a:ext cx="945718" cy="69479"/>
                  </a:xfrm>
                  <a:custGeom>
                    <a:rect b="b" l="l" r="r" t="t"/>
                    <a:pathLst>
                      <a:path extrusionOk="0" h="69479" w="945718">
                        <a:moveTo>
                          <a:pt x="944347" y="22289"/>
                        </a:moveTo>
                        <a:cubicBezTo>
                          <a:pt x="914515" y="31890"/>
                          <a:pt x="884339" y="40119"/>
                          <a:pt x="853478" y="46292"/>
                        </a:cubicBezTo>
                        <a:cubicBezTo>
                          <a:pt x="776669" y="61379"/>
                          <a:pt x="698488" y="65494"/>
                          <a:pt x="620649" y="67551"/>
                        </a:cubicBezTo>
                        <a:cubicBezTo>
                          <a:pt x="544183" y="69609"/>
                          <a:pt x="467373" y="70295"/>
                          <a:pt x="390906" y="68237"/>
                        </a:cubicBezTo>
                        <a:cubicBezTo>
                          <a:pt x="318211" y="66180"/>
                          <a:pt x="245174" y="61036"/>
                          <a:pt x="173165" y="49721"/>
                        </a:cubicBezTo>
                        <a:cubicBezTo>
                          <a:pt x="134760" y="43891"/>
                          <a:pt x="96355" y="36347"/>
                          <a:pt x="58636" y="26403"/>
                        </a:cubicBezTo>
                        <a:cubicBezTo>
                          <a:pt x="46292" y="23317"/>
                          <a:pt x="33604" y="19888"/>
                          <a:pt x="21260" y="16116"/>
                        </a:cubicBezTo>
                        <a:cubicBezTo>
                          <a:pt x="13716" y="12687"/>
                          <a:pt x="6858" y="8230"/>
                          <a:pt x="1715" y="2057"/>
                        </a:cubicBezTo>
                        <a:cubicBezTo>
                          <a:pt x="1029" y="1372"/>
                          <a:pt x="343" y="686"/>
                          <a:pt x="0" y="0"/>
                        </a:cubicBezTo>
                        <a:cubicBezTo>
                          <a:pt x="63094" y="20574"/>
                          <a:pt x="127902" y="34633"/>
                          <a:pt x="193739" y="43548"/>
                        </a:cubicBezTo>
                        <a:cubicBezTo>
                          <a:pt x="345301" y="64465"/>
                          <a:pt x="500291" y="62408"/>
                          <a:pt x="652882" y="57264"/>
                        </a:cubicBezTo>
                        <a:cubicBezTo>
                          <a:pt x="727977" y="54521"/>
                          <a:pt x="803415" y="48692"/>
                          <a:pt x="876796" y="31890"/>
                        </a:cubicBezTo>
                        <a:cubicBezTo>
                          <a:pt x="900113" y="26403"/>
                          <a:pt x="923087" y="19888"/>
                          <a:pt x="945718" y="12344"/>
                        </a:cubicBezTo>
                        <a:cubicBezTo>
                          <a:pt x="945718" y="15773"/>
                          <a:pt x="945376" y="18860"/>
                          <a:pt x="944347" y="222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73" name="Google Shape;3173;p14"/>
                  <p:cNvSpPr/>
                  <p:nvPr/>
                </p:nvSpPr>
                <p:spPr>
                  <a:xfrm>
                    <a:off x="7634592" y="2253538"/>
                    <a:ext cx="490690" cy="57487"/>
                  </a:xfrm>
                  <a:custGeom>
                    <a:rect b="b" l="l" r="r" t="t"/>
                    <a:pathLst>
                      <a:path extrusionOk="0" h="57487" w="490690">
                        <a:moveTo>
                          <a:pt x="490690" y="41491"/>
                        </a:moveTo>
                        <a:cubicBezTo>
                          <a:pt x="484518" y="45263"/>
                          <a:pt x="478346" y="49035"/>
                          <a:pt x="472174" y="52464"/>
                        </a:cubicBezTo>
                        <a:cubicBezTo>
                          <a:pt x="322326" y="65494"/>
                          <a:pt x="170422" y="53150"/>
                          <a:pt x="24346" y="15773"/>
                        </a:cubicBezTo>
                        <a:cubicBezTo>
                          <a:pt x="16459" y="10630"/>
                          <a:pt x="8230" y="5144"/>
                          <a:pt x="0" y="0"/>
                        </a:cubicBezTo>
                        <a:cubicBezTo>
                          <a:pt x="29833" y="8573"/>
                          <a:pt x="59665" y="15773"/>
                          <a:pt x="90183" y="21945"/>
                        </a:cubicBezTo>
                        <a:cubicBezTo>
                          <a:pt x="221857" y="49035"/>
                          <a:pt x="357302" y="55207"/>
                          <a:pt x="490690" y="4149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3174" name="Google Shape;3174;p14"/>
                <p:cNvSpPr/>
                <p:nvPr/>
              </p:nvSpPr>
              <p:spPr>
                <a:xfrm>
                  <a:off x="6474904" y="2035023"/>
                  <a:ext cx="879538" cy="586904"/>
                </a:xfrm>
                <a:custGeom>
                  <a:rect b="b" l="l" r="r" t="t"/>
                  <a:pathLst>
                    <a:path extrusionOk="0" h="586904" w="879538">
                      <a:moveTo>
                        <a:pt x="869937" y="82042"/>
                      </a:moveTo>
                      <a:cubicBezTo>
                        <a:pt x="868566" y="84099"/>
                        <a:pt x="866851" y="86499"/>
                        <a:pt x="865137" y="88557"/>
                      </a:cubicBezTo>
                      <a:cubicBezTo>
                        <a:pt x="861365" y="93014"/>
                        <a:pt x="856907" y="97472"/>
                        <a:pt x="852449" y="101587"/>
                      </a:cubicBezTo>
                      <a:cubicBezTo>
                        <a:pt x="845249" y="108102"/>
                        <a:pt x="837019" y="114274"/>
                        <a:pt x="828104" y="120446"/>
                      </a:cubicBezTo>
                      <a:cubicBezTo>
                        <a:pt x="827418" y="120789"/>
                        <a:pt x="826732" y="121475"/>
                        <a:pt x="826046" y="121818"/>
                      </a:cubicBezTo>
                      <a:cubicBezTo>
                        <a:pt x="821931" y="124904"/>
                        <a:pt x="817474" y="127647"/>
                        <a:pt x="813016" y="130733"/>
                      </a:cubicBezTo>
                      <a:cubicBezTo>
                        <a:pt x="792442" y="144792"/>
                        <a:pt x="772211" y="158165"/>
                        <a:pt x="760209" y="173939"/>
                      </a:cubicBezTo>
                      <a:cubicBezTo>
                        <a:pt x="741007" y="198628"/>
                        <a:pt x="724548" y="225374"/>
                        <a:pt x="708774" y="252806"/>
                      </a:cubicBezTo>
                      <a:cubicBezTo>
                        <a:pt x="708774" y="252806"/>
                        <a:pt x="708774" y="252806"/>
                        <a:pt x="708774" y="252806"/>
                      </a:cubicBezTo>
                      <a:cubicBezTo>
                        <a:pt x="702602" y="263779"/>
                        <a:pt x="696773" y="274409"/>
                        <a:pt x="690601" y="285381"/>
                      </a:cubicBezTo>
                      <a:cubicBezTo>
                        <a:pt x="645681" y="368363"/>
                        <a:pt x="603847" y="454088"/>
                        <a:pt x="523265" y="507238"/>
                      </a:cubicBezTo>
                      <a:cubicBezTo>
                        <a:pt x="464972" y="545642"/>
                        <a:pt x="398107" y="545985"/>
                        <a:pt x="335699" y="571360"/>
                      </a:cubicBezTo>
                      <a:cubicBezTo>
                        <a:pt x="258890" y="602564"/>
                        <a:pt x="234201" y="581304"/>
                        <a:pt x="158077" y="555587"/>
                      </a:cubicBezTo>
                      <a:cubicBezTo>
                        <a:pt x="148133" y="552158"/>
                        <a:pt x="138875" y="552158"/>
                        <a:pt x="129273" y="551472"/>
                      </a:cubicBezTo>
                      <a:cubicBezTo>
                        <a:pt x="129273" y="551472"/>
                        <a:pt x="129273" y="551472"/>
                        <a:pt x="129273" y="551472"/>
                      </a:cubicBezTo>
                      <a:cubicBezTo>
                        <a:pt x="122072" y="550786"/>
                        <a:pt x="115214" y="549757"/>
                        <a:pt x="108356" y="546671"/>
                      </a:cubicBezTo>
                      <a:cubicBezTo>
                        <a:pt x="105270" y="545300"/>
                        <a:pt x="101841" y="543242"/>
                        <a:pt x="98755" y="540842"/>
                      </a:cubicBezTo>
                      <a:cubicBezTo>
                        <a:pt x="82982" y="528155"/>
                        <a:pt x="76467" y="514439"/>
                        <a:pt x="74409" y="499694"/>
                      </a:cubicBezTo>
                      <a:cubicBezTo>
                        <a:pt x="74066" y="496608"/>
                        <a:pt x="73724" y="493865"/>
                        <a:pt x="73724" y="490778"/>
                      </a:cubicBezTo>
                      <a:cubicBezTo>
                        <a:pt x="73038" y="467461"/>
                        <a:pt x="80239" y="442772"/>
                        <a:pt x="76467" y="419112"/>
                      </a:cubicBezTo>
                      <a:cubicBezTo>
                        <a:pt x="76124" y="417741"/>
                        <a:pt x="75781" y="416026"/>
                        <a:pt x="75781" y="414655"/>
                      </a:cubicBezTo>
                      <a:cubicBezTo>
                        <a:pt x="75438" y="413283"/>
                        <a:pt x="75095" y="411569"/>
                        <a:pt x="74409" y="410197"/>
                      </a:cubicBezTo>
                      <a:cubicBezTo>
                        <a:pt x="71666" y="402996"/>
                        <a:pt x="67208" y="396138"/>
                        <a:pt x="62751" y="389623"/>
                      </a:cubicBezTo>
                      <a:cubicBezTo>
                        <a:pt x="57950" y="382422"/>
                        <a:pt x="53150" y="374878"/>
                        <a:pt x="48349" y="367677"/>
                      </a:cubicBezTo>
                      <a:cubicBezTo>
                        <a:pt x="46634" y="364934"/>
                        <a:pt x="45263" y="362534"/>
                        <a:pt x="43548" y="359791"/>
                      </a:cubicBezTo>
                      <a:cubicBezTo>
                        <a:pt x="35662" y="346760"/>
                        <a:pt x="28118" y="333387"/>
                        <a:pt x="20574" y="319671"/>
                      </a:cubicBezTo>
                      <a:cubicBezTo>
                        <a:pt x="19202" y="316928"/>
                        <a:pt x="17831" y="314185"/>
                        <a:pt x="16116" y="311442"/>
                      </a:cubicBezTo>
                      <a:cubicBezTo>
                        <a:pt x="13373" y="305955"/>
                        <a:pt x="10630" y="300812"/>
                        <a:pt x="7887" y="295325"/>
                      </a:cubicBezTo>
                      <a:cubicBezTo>
                        <a:pt x="2743" y="285038"/>
                        <a:pt x="343" y="274409"/>
                        <a:pt x="0" y="263436"/>
                      </a:cubicBezTo>
                      <a:cubicBezTo>
                        <a:pt x="0" y="258978"/>
                        <a:pt x="0" y="254520"/>
                        <a:pt x="686" y="250063"/>
                      </a:cubicBezTo>
                      <a:cubicBezTo>
                        <a:pt x="8230" y="192112"/>
                        <a:pt x="73381" y="135191"/>
                        <a:pt x="119672" y="112903"/>
                      </a:cubicBezTo>
                      <a:cubicBezTo>
                        <a:pt x="182766" y="82727"/>
                        <a:pt x="254089" y="43637"/>
                        <a:pt x="321983" y="26835"/>
                      </a:cubicBezTo>
                      <a:cubicBezTo>
                        <a:pt x="393306" y="9347"/>
                        <a:pt x="468059" y="18262"/>
                        <a:pt x="541782" y="24777"/>
                      </a:cubicBezTo>
                      <a:cubicBezTo>
                        <a:pt x="567157" y="27178"/>
                        <a:pt x="592531" y="28892"/>
                        <a:pt x="617906" y="29578"/>
                      </a:cubicBezTo>
                      <a:cubicBezTo>
                        <a:pt x="639851" y="30264"/>
                        <a:pt x="661797" y="29578"/>
                        <a:pt x="683400" y="26835"/>
                      </a:cubicBezTo>
                      <a:cubicBezTo>
                        <a:pt x="683400" y="26835"/>
                        <a:pt x="683400" y="26835"/>
                        <a:pt x="683400" y="26835"/>
                      </a:cubicBezTo>
                      <a:cubicBezTo>
                        <a:pt x="697116" y="25463"/>
                        <a:pt x="710489" y="23063"/>
                        <a:pt x="723862" y="19977"/>
                      </a:cubicBezTo>
                      <a:cubicBezTo>
                        <a:pt x="728663" y="18948"/>
                        <a:pt x="733120" y="17576"/>
                        <a:pt x="737921" y="16205"/>
                      </a:cubicBezTo>
                      <a:cubicBezTo>
                        <a:pt x="738264" y="16205"/>
                        <a:pt x="738264" y="16205"/>
                        <a:pt x="738607" y="16205"/>
                      </a:cubicBezTo>
                      <a:lnTo>
                        <a:pt x="738607" y="16205"/>
                      </a:lnTo>
                      <a:cubicBezTo>
                        <a:pt x="739292" y="16205"/>
                        <a:pt x="739978" y="15862"/>
                        <a:pt x="740664" y="15519"/>
                      </a:cubicBezTo>
                      <a:cubicBezTo>
                        <a:pt x="763638" y="8661"/>
                        <a:pt x="803758" y="-2312"/>
                        <a:pt x="834962" y="431"/>
                      </a:cubicBezTo>
                      <a:cubicBezTo>
                        <a:pt x="851421" y="1803"/>
                        <a:pt x="865137" y="6946"/>
                        <a:pt x="873023" y="18262"/>
                      </a:cubicBezTo>
                      <a:cubicBezTo>
                        <a:pt x="875081" y="21348"/>
                        <a:pt x="876795" y="24777"/>
                        <a:pt x="877824" y="28549"/>
                      </a:cubicBezTo>
                      <a:cubicBezTo>
                        <a:pt x="878167" y="29578"/>
                        <a:pt x="878510" y="30607"/>
                        <a:pt x="878510" y="31635"/>
                      </a:cubicBezTo>
                      <a:cubicBezTo>
                        <a:pt x="878510" y="31978"/>
                        <a:pt x="878510" y="31978"/>
                        <a:pt x="878510" y="32321"/>
                      </a:cubicBezTo>
                      <a:cubicBezTo>
                        <a:pt x="879196" y="35064"/>
                        <a:pt x="879539" y="37807"/>
                        <a:pt x="879539" y="40894"/>
                      </a:cubicBezTo>
                      <a:cubicBezTo>
                        <a:pt x="879539" y="42265"/>
                        <a:pt x="879539" y="43980"/>
                        <a:pt x="879539" y="45694"/>
                      </a:cubicBezTo>
                      <a:cubicBezTo>
                        <a:pt x="879539" y="46380"/>
                        <a:pt x="879539" y="47409"/>
                        <a:pt x="879539" y="48094"/>
                      </a:cubicBezTo>
                      <a:cubicBezTo>
                        <a:pt x="879539" y="49466"/>
                        <a:pt x="879196" y="50838"/>
                        <a:pt x="879196" y="52552"/>
                      </a:cubicBezTo>
                      <a:cubicBezTo>
                        <a:pt x="879196" y="53924"/>
                        <a:pt x="878853" y="55295"/>
                        <a:pt x="878510" y="57010"/>
                      </a:cubicBezTo>
                      <a:cubicBezTo>
                        <a:pt x="878510" y="57010"/>
                        <a:pt x="878510" y="57010"/>
                        <a:pt x="878510" y="57010"/>
                      </a:cubicBezTo>
                      <a:cubicBezTo>
                        <a:pt x="878510" y="58039"/>
                        <a:pt x="878167" y="58724"/>
                        <a:pt x="878167" y="59753"/>
                      </a:cubicBezTo>
                      <a:cubicBezTo>
                        <a:pt x="878167" y="59753"/>
                        <a:pt x="878167" y="59753"/>
                        <a:pt x="878167" y="59753"/>
                      </a:cubicBezTo>
                      <a:cubicBezTo>
                        <a:pt x="878167" y="60439"/>
                        <a:pt x="877824" y="61468"/>
                        <a:pt x="877481" y="62496"/>
                      </a:cubicBezTo>
                      <a:cubicBezTo>
                        <a:pt x="877481" y="62839"/>
                        <a:pt x="877481" y="62839"/>
                        <a:pt x="877481" y="63182"/>
                      </a:cubicBezTo>
                      <a:cubicBezTo>
                        <a:pt x="877138" y="69697"/>
                        <a:pt x="874052" y="75869"/>
                        <a:pt x="869937" y="8204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75" name="Google Shape;3175;p14"/>
                <p:cNvSpPr/>
                <p:nvPr/>
              </p:nvSpPr>
              <p:spPr>
                <a:xfrm>
                  <a:off x="6475933" y="2060143"/>
                  <a:ext cx="617905" cy="238315"/>
                </a:xfrm>
                <a:custGeom>
                  <a:rect b="b" l="l" r="r" t="t"/>
                  <a:pathLst>
                    <a:path extrusionOk="0" h="238315" w="617905">
                      <a:moveTo>
                        <a:pt x="541782" y="0"/>
                      </a:moveTo>
                      <a:cubicBezTo>
                        <a:pt x="567156" y="2400"/>
                        <a:pt x="592531" y="4115"/>
                        <a:pt x="617906" y="4801"/>
                      </a:cubicBezTo>
                      <a:cubicBezTo>
                        <a:pt x="389877" y="17831"/>
                        <a:pt x="155676" y="71323"/>
                        <a:pt x="0" y="238316"/>
                      </a:cubicBezTo>
                      <a:cubicBezTo>
                        <a:pt x="0" y="233858"/>
                        <a:pt x="0" y="229400"/>
                        <a:pt x="686" y="224943"/>
                      </a:cubicBezTo>
                      <a:cubicBezTo>
                        <a:pt x="34290" y="190653"/>
                        <a:pt x="72009" y="160477"/>
                        <a:pt x="112814" y="134417"/>
                      </a:cubicBezTo>
                      <a:cubicBezTo>
                        <a:pt x="241401" y="52121"/>
                        <a:pt x="391249" y="14059"/>
                        <a:pt x="541782"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76" name="Google Shape;3176;p14"/>
                <p:cNvSpPr/>
                <p:nvPr/>
              </p:nvSpPr>
              <p:spPr>
                <a:xfrm>
                  <a:off x="7159332" y="2051570"/>
                  <a:ext cx="194424" cy="12001"/>
                </a:xfrm>
                <a:custGeom>
                  <a:rect b="b" l="l" r="r" t="t"/>
                  <a:pathLst>
                    <a:path extrusionOk="0" h="12001" w="194424">
                      <a:moveTo>
                        <a:pt x="194425" y="12002"/>
                      </a:moveTo>
                      <a:cubicBezTo>
                        <a:pt x="178651" y="11659"/>
                        <a:pt x="163220" y="11316"/>
                        <a:pt x="147447" y="10973"/>
                      </a:cubicBezTo>
                      <a:cubicBezTo>
                        <a:pt x="137846" y="10630"/>
                        <a:pt x="127902" y="10630"/>
                        <a:pt x="117958" y="10287"/>
                      </a:cubicBezTo>
                      <a:cubicBezTo>
                        <a:pt x="95326" y="9944"/>
                        <a:pt x="72009" y="9601"/>
                        <a:pt x="49035" y="9944"/>
                      </a:cubicBezTo>
                      <a:cubicBezTo>
                        <a:pt x="48006" y="9944"/>
                        <a:pt x="46634" y="9944"/>
                        <a:pt x="45606" y="9944"/>
                      </a:cubicBezTo>
                      <a:cubicBezTo>
                        <a:pt x="30518" y="9944"/>
                        <a:pt x="15088" y="10287"/>
                        <a:pt x="0" y="10630"/>
                      </a:cubicBezTo>
                      <a:cubicBezTo>
                        <a:pt x="13716" y="9258"/>
                        <a:pt x="27089" y="6858"/>
                        <a:pt x="40462" y="3772"/>
                      </a:cubicBezTo>
                      <a:cubicBezTo>
                        <a:pt x="38748" y="2400"/>
                        <a:pt x="37033" y="1372"/>
                        <a:pt x="35319" y="0"/>
                      </a:cubicBezTo>
                      <a:cubicBezTo>
                        <a:pt x="41834" y="0"/>
                        <a:pt x="48006" y="0"/>
                        <a:pt x="54521" y="0"/>
                      </a:cubicBezTo>
                      <a:cubicBezTo>
                        <a:pt x="54864" y="0"/>
                        <a:pt x="54864" y="0"/>
                        <a:pt x="54864" y="0"/>
                      </a:cubicBezTo>
                      <a:cubicBezTo>
                        <a:pt x="86068" y="0"/>
                        <a:pt x="117272" y="343"/>
                        <a:pt x="148476" y="686"/>
                      </a:cubicBezTo>
                      <a:cubicBezTo>
                        <a:pt x="162192" y="1029"/>
                        <a:pt x="175565" y="1372"/>
                        <a:pt x="189281" y="1715"/>
                      </a:cubicBezTo>
                      <a:cubicBezTo>
                        <a:pt x="191681" y="4801"/>
                        <a:pt x="193396" y="8230"/>
                        <a:pt x="194425" y="1200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77" name="Google Shape;3177;p14"/>
                <p:cNvSpPr/>
                <p:nvPr/>
              </p:nvSpPr>
              <p:spPr>
                <a:xfrm>
                  <a:off x="6491706" y="2066658"/>
                  <a:ext cx="863765" cy="287692"/>
                </a:xfrm>
                <a:custGeom>
                  <a:rect b="b" l="l" r="r" t="t"/>
                  <a:pathLst>
                    <a:path extrusionOk="0" h="287692" w="863765">
                      <a:moveTo>
                        <a:pt x="863765" y="9258"/>
                      </a:moveTo>
                      <a:cubicBezTo>
                        <a:pt x="828104" y="18516"/>
                        <a:pt x="792442" y="27775"/>
                        <a:pt x="756780" y="37033"/>
                      </a:cubicBezTo>
                      <a:cubicBezTo>
                        <a:pt x="600418" y="77838"/>
                        <a:pt x="443369" y="116586"/>
                        <a:pt x="287693" y="159449"/>
                      </a:cubicBezTo>
                      <a:cubicBezTo>
                        <a:pt x="188252" y="186881"/>
                        <a:pt x="84353" y="221856"/>
                        <a:pt x="4457" y="287693"/>
                      </a:cubicBezTo>
                      <a:cubicBezTo>
                        <a:pt x="3086" y="284950"/>
                        <a:pt x="1715" y="282207"/>
                        <a:pt x="0" y="279464"/>
                      </a:cubicBezTo>
                      <a:cubicBezTo>
                        <a:pt x="30518" y="254775"/>
                        <a:pt x="64465" y="233858"/>
                        <a:pt x="100469" y="216370"/>
                      </a:cubicBezTo>
                      <a:cubicBezTo>
                        <a:pt x="159791" y="187566"/>
                        <a:pt x="222885" y="168021"/>
                        <a:pt x="286322" y="150533"/>
                      </a:cubicBezTo>
                      <a:cubicBezTo>
                        <a:pt x="366217" y="128588"/>
                        <a:pt x="446456" y="108356"/>
                        <a:pt x="527037" y="87440"/>
                      </a:cubicBezTo>
                      <a:cubicBezTo>
                        <a:pt x="638822" y="58293"/>
                        <a:pt x="750951" y="29147"/>
                        <a:pt x="862736" y="0"/>
                      </a:cubicBezTo>
                      <a:cubicBezTo>
                        <a:pt x="863422" y="3086"/>
                        <a:pt x="863765" y="6172"/>
                        <a:pt x="863765" y="925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78" name="Google Shape;3178;p14"/>
                <p:cNvSpPr/>
                <p:nvPr/>
              </p:nvSpPr>
              <p:spPr>
                <a:xfrm>
                  <a:off x="6519481" y="2087918"/>
                  <a:ext cx="835990" cy="314782"/>
                </a:xfrm>
                <a:custGeom>
                  <a:rect b="b" l="l" r="r" t="t"/>
                  <a:pathLst>
                    <a:path extrusionOk="0" h="314782" w="835990">
                      <a:moveTo>
                        <a:pt x="833933" y="9601"/>
                      </a:moveTo>
                      <a:cubicBezTo>
                        <a:pt x="832904" y="9944"/>
                        <a:pt x="831875" y="10287"/>
                        <a:pt x="831190" y="10287"/>
                      </a:cubicBezTo>
                      <a:cubicBezTo>
                        <a:pt x="825017" y="12002"/>
                        <a:pt x="819188" y="13716"/>
                        <a:pt x="813359" y="15431"/>
                      </a:cubicBezTo>
                      <a:cubicBezTo>
                        <a:pt x="783184" y="24003"/>
                        <a:pt x="753008" y="32232"/>
                        <a:pt x="723176" y="40805"/>
                      </a:cubicBezTo>
                      <a:cubicBezTo>
                        <a:pt x="579844" y="80924"/>
                        <a:pt x="434454" y="117272"/>
                        <a:pt x="293865" y="166649"/>
                      </a:cubicBezTo>
                      <a:cubicBezTo>
                        <a:pt x="190995" y="202654"/>
                        <a:pt x="90869" y="248603"/>
                        <a:pt x="4801" y="314782"/>
                      </a:cubicBezTo>
                      <a:cubicBezTo>
                        <a:pt x="3086" y="312039"/>
                        <a:pt x="1715" y="309639"/>
                        <a:pt x="0" y="306896"/>
                      </a:cubicBezTo>
                      <a:cubicBezTo>
                        <a:pt x="38405" y="277406"/>
                        <a:pt x="79553" y="251688"/>
                        <a:pt x="122758" y="229400"/>
                      </a:cubicBezTo>
                      <a:cubicBezTo>
                        <a:pt x="242773" y="167335"/>
                        <a:pt x="373418" y="129616"/>
                        <a:pt x="503034" y="93269"/>
                      </a:cubicBezTo>
                      <a:cubicBezTo>
                        <a:pt x="611048" y="62751"/>
                        <a:pt x="719061" y="32576"/>
                        <a:pt x="826732" y="2400"/>
                      </a:cubicBezTo>
                      <a:cubicBezTo>
                        <a:pt x="828446" y="1715"/>
                        <a:pt x="830504" y="1371"/>
                        <a:pt x="832218" y="1029"/>
                      </a:cubicBezTo>
                      <a:cubicBezTo>
                        <a:pt x="833590" y="686"/>
                        <a:pt x="834962" y="343"/>
                        <a:pt x="835990" y="0"/>
                      </a:cubicBezTo>
                      <a:cubicBezTo>
                        <a:pt x="835990" y="1371"/>
                        <a:pt x="835647" y="2743"/>
                        <a:pt x="835304" y="4458"/>
                      </a:cubicBezTo>
                      <a:cubicBezTo>
                        <a:pt x="835304" y="4458"/>
                        <a:pt x="835304" y="4458"/>
                        <a:pt x="835304" y="4458"/>
                      </a:cubicBezTo>
                      <a:cubicBezTo>
                        <a:pt x="835647" y="5144"/>
                        <a:pt x="835304" y="6172"/>
                        <a:pt x="834962" y="7201"/>
                      </a:cubicBezTo>
                      <a:cubicBezTo>
                        <a:pt x="834962" y="7201"/>
                        <a:pt x="834962" y="7201"/>
                        <a:pt x="834962" y="7201"/>
                      </a:cubicBezTo>
                      <a:cubicBezTo>
                        <a:pt x="834619" y="7544"/>
                        <a:pt x="834276" y="8573"/>
                        <a:pt x="833933" y="960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79" name="Google Shape;3179;p14"/>
                <p:cNvSpPr/>
                <p:nvPr/>
              </p:nvSpPr>
              <p:spPr>
                <a:xfrm>
                  <a:off x="6549656" y="2123579"/>
                  <a:ext cx="790384" cy="330555"/>
                </a:xfrm>
                <a:custGeom>
                  <a:rect b="b" l="l" r="r" t="t"/>
                  <a:pathLst>
                    <a:path extrusionOk="0" h="330555" w="790384">
                      <a:moveTo>
                        <a:pt x="790385" y="0"/>
                      </a:moveTo>
                      <a:cubicBezTo>
                        <a:pt x="780440" y="12002"/>
                        <a:pt x="766038" y="22974"/>
                        <a:pt x="751294" y="33604"/>
                      </a:cubicBezTo>
                      <a:cubicBezTo>
                        <a:pt x="742035" y="39091"/>
                        <a:pt x="732434" y="43891"/>
                        <a:pt x="722833" y="49035"/>
                      </a:cubicBezTo>
                      <a:cubicBezTo>
                        <a:pt x="713918" y="53835"/>
                        <a:pt x="704660" y="58293"/>
                        <a:pt x="695744" y="62751"/>
                      </a:cubicBezTo>
                      <a:cubicBezTo>
                        <a:pt x="693344" y="63780"/>
                        <a:pt x="691286" y="65151"/>
                        <a:pt x="688886" y="66180"/>
                      </a:cubicBezTo>
                      <a:cubicBezTo>
                        <a:pt x="468401" y="175222"/>
                        <a:pt x="227685" y="234201"/>
                        <a:pt x="2057" y="330556"/>
                      </a:cubicBezTo>
                      <a:cubicBezTo>
                        <a:pt x="1715" y="329184"/>
                        <a:pt x="1371" y="327470"/>
                        <a:pt x="1371" y="326098"/>
                      </a:cubicBezTo>
                      <a:cubicBezTo>
                        <a:pt x="1028" y="324726"/>
                        <a:pt x="686" y="323012"/>
                        <a:pt x="0" y="321640"/>
                      </a:cubicBezTo>
                      <a:cubicBezTo>
                        <a:pt x="45948" y="301752"/>
                        <a:pt x="92583" y="283578"/>
                        <a:pt x="139560" y="266433"/>
                      </a:cubicBezTo>
                      <a:cubicBezTo>
                        <a:pt x="332956" y="195110"/>
                        <a:pt x="535610" y="137160"/>
                        <a:pt x="718376" y="40805"/>
                      </a:cubicBezTo>
                      <a:cubicBezTo>
                        <a:pt x="729691" y="34976"/>
                        <a:pt x="740664" y="28804"/>
                        <a:pt x="751637" y="22632"/>
                      </a:cubicBezTo>
                      <a:cubicBezTo>
                        <a:pt x="765010" y="15088"/>
                        <a:pt x="777697" y="7544"/>
                        <a:pt x="790385"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80" name="Google Shape;3180;p14"/>
                <p:cNvSpPr/>
                <p:nvPr/>
              </p:nvSpPr>
              <p:spPr>
                <a:xfrm>
                  <a:off x="6548970" y="2088261"/>
                  <a:ext cx="805815" cy="446455"/>
                </a:xfrm>
                <a:custGeom>
                  <a:rect b="b" l="l" r="r" t="t"/>
                  <a:pathLst>
                    <a:path extrusionOk="0" h="446455" w="805815">
                      <a:moveTo>
                        <a:pt x="805129" y="6515"/>
                      </a:moveTo>
                      <a:cubicBezTo>
                        <a:pt x="805129" y="6515"/>
                        <a:pt x="805129" y="6515"/>
                        <a:pt x="805129" y="6515"/>
                      </a:cubicBezTo>
                      <a:cubicBezTo>
                        <a:pt x="804787" y="6858"/>
                        <a:pt x="804787" y="6858"/>
                        <a:pt x="804443" y="7201"/>
                      </a:cubicBezTo>
                      <a:cubicBezTo>
                        <a:pt x="803415" y="8230"/>
                        <a:pt x="802729" y="9258"/>
                        <a:pt x="801358" y="9944"/>
                      </a:cubicBezTo>
                      <a:cubicBezTo>
                        <a:pt x="785241" y="26060"/>
                        <a:pt x="769125" y="42177"/>
                        <a:pt x="752323" y="57607"/>
                      </a:cubicBezTo>
                      <a:cubicBezTo>
                        <a:pt x="742721" y="66523"/>
                        <a:pt x="733120" y="75438"/>
                        <a:pt x="723519" y="84010"/>
                      </a:cubicBezTo>
                      <a:cubicBezTo>
                        <a:pt x="695401" y="109042"/>
                        <a:pt x="666598" y="132702"/>
                        <a:pt x="636766" y="155677"/>
                      </a:cubicBezTo>
                      <a:cubicBezTo>
                        <a:pt x="449542" y="298666"/>
                        <a:pt x="230772" y="398793"/>
                        <a:pt x="686" y="446456"/>
                      </a:cubicBezTo>
                      <a:cubicBezTo>
                        <a:pt x="343" y="443370"/>
                        <a:pt x="0" y="440627"/>
                        <a:pt x="0" y="437540"/>
                      </a:cubicBezTo>
                      <a:cubicBezTo>
                        <a:pt x="44234" y="428282"/>
                        <a:pt x="88126" y="417309"/>
                        <a:pt x="131674" y="404279"/>
                      </a:cubicBezTo>
                      <a:cubicBezTo>
                        <a:pt x="336042" y="342557"/>
                        <a:pt x="527038" y="239001"/>
                        <a:pt x="689915" y="101155"/>
                      </a:cubicBezTo>
                      <a:cubicBezTo>
                        <a:pt x="699859" y="92926"/>
                        <a:pt x="709803" y="84353"/>
                        <a:pt x="719404" y="75781"/>
                      </a:cubicBezTo>
                      <a:cubicBezTo>
                        <a:pt x="741693" y="56236"/>
                        <a:pt x="762953" y="36004"/>
                        <a:pt x="783869" y="14745"/>
                      </a:cubicBezTo>
                      <a:cubicBezTo>
                        <a:pt x="788327" y="10630"/>
                        <a:pt x="792442" y="6172"/>
                        <a:pt x="796900" y="1714"/>
                      </a:cubicBezTo>
                      <a:cubicBezTo>
                        <a:pt x="796900" y="1714"/>
                        <a:pt x="797243" y="1372"/>
                        <a:pt x="797243" y="1372"/>
                      </a:cubicBezTo>
                      <a:cubicBezTo>
                        <a:pt x="798614" y="0"/>
                        <a:pt x="800672" y="-343"/>
                        <a:pt x="802386" y="343"/>
                      </a:cubicBezTo>
                      <a:cubicBezTo>
                        <a:pt x="804101" y="686"/>
                        <a:pt x="805129" y="2057"/>
                        <a:pt x="805815" y="3429"/>
                      </a:cubicBezTo>
                      <a:cubicBezTo>
                        <a:pt x="805815" y="3429"/>
                        <a:pt x="805815" y="3429"/>
                        <a:pt x="805815" y="3429"/>
                      </a:cubicBezTo>
                      <a:cubicBezTo>
                        <a:pt x="805815" y="4458"/>
                        <a:pt x="805815" y="5486"/>
                        <a:pt x="805129" y="651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81" name="Google Shape;3181;p14"/>
                <p:cNvSpPr/>
                <p:nvPr/>
              </p:nvSpPr>
              <p:spPr>
                <a:xfrm>
                  <a:off x="6583260" y="2288171"/>
                  <a:ext cx="600417" cy="298666"/>
                </a:xfrm>
                <a:custGeom>
                  <a:rect b="b" l="l" r="r" t="t"/>
                  <a:pathLst>
                    <a:path extrusionOk="0" h="298666" w="600417">
                      <a:moveTo>
                        <a:pt x="600418" y="0"/>
                      </a:moveTo>
                      <a:cubicBezTo>
                        <a:pt x="594246" y="10973"/>
                        <a:pt x="588416" y="21603"/>
                        <a:pt x="582244" y="32576"/>
                      </a:cubicBezTo>
                      <a:cubicBezTo>
                        <a:pt x="435483" y="181051"/>
                        <a:pt x="226314" y="254432"/>
                        <a:pt x="20917" y="298666"/>
                      </a:cubicBezTo>
                      <a:cubicBezTo>
                        <a:pt x="20917" y="298666"/>
                        <a:pt x="20917" y="298666"/>
                        <a:pt x="20917" y="298666"/>
                      </a:cubicBezTo>
                      <a:cubicBezTo>
                        <a:pt x="13716" y="297980"/>
                        <a:pt x="6858" y="296952"/>
                        <a:pt x="0" y="293865"/>
                      </a:cubicBezTo>
                      <a:cubicBezTo>
                        <a:pt x="221857" y="247917"/>
                        <a:pt x="449885" y="169736"/>
                        <a:pt x="600418"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82" name="Google Shape;3182;p14"/>
                <p:cNvSpPr/>
                <p:nvPr/>
              </p:nvSpPr>
              <p:spPr>
                <a:xfrm>
                  <a:off x="6576745" y="1452867"/>
                  <a:ext cx="457085" cy="550354"/>
                </a:xfrm>
                <a:custGeom>
                  <a:rect b="b" l="l" r="r" t="t"/>
                  <a:pathLst>
                    <a:path extrusionOk="0" h="550354" w="457085">
                      <a:moveTo>
                        <a:pt x="457086" y="550355"/>
                      </a:moveTo>
                      <a:cubicBezTo>
                        <a:pt x="437884" y="546583"/>
                        <a:pt x="418681" y="543154"/>
                        <a:pt x="399822" y="539382"/>
                      </a:cubicBezTo>
                      <a:lnTo>
                        <a:pt x="399822" y="539382"/>
                      </a:lnTo>
                      <a:cubicBezTo>
                        <a:pt x="319583" y="508178"/>
                        <a:pt x="243802" y="467715"/>
                        <a:pt x="198196" y="393306"/>
                      </a:cubicBezTo>
                      <a:cubicBezTo>
                        <a:pt x="176594" y="358331"/>
                        <a:pt x="163906" y="318897"/>
                        <a:pt x="149505" y="280492"/>
                      </a:cubicBezTo>
                      <a:cubicBezTo>
                        <a:pt x="134760" y="241059"/>
                        <a:pt x="117615" y="202654"/>
                        <a:pt x="98413" y="164935"/>
                      </a:cubicBezTo>
                      <a:cubicBezTo>
                        <a:pt x="69952" y="109385"/>
                        <a:pt x="37033" y="56579"/>
                        <a:pt x="0" y="6515"/>
                      </a:cubicBezTo>
                      <a:cubicBezTo>
                        <a:pt x="2058" y="4115"/>
                        <a:pt x="4458" y="2057"/>
                        <a:pt x="6858" y="0"/>
                      </a:cubicBezTo>
                      <a:cubicBezTo>
                        <a:pt x="47663" y="55207"/>
                        <a:pt x="83668" y="113843"/>
                        <a:pt x="114186" y="175222"/>
                      </a:cubicBezTo>
                      <a:cubicBezTo>
                        <a:pt x="133388" y="214313"/>
                        <a:pt x="149848" y="254432"/>
                        <a:pt x="164935" y="294894"/>
                      </a:cubicBezTo>
                      <a:cubicBezTo>
                        <a:pt x="179680" y="335013"/>
                        <a:pt x="194767" y="375132"/>
                        <a:pt x="220828" y="409422"/>
                      </a:cubicBezTo>
                      <a:cubicBezTo>
                        <a:pt x="264376" y="466687"/>
                        <a:pt x="329870" y="500291"/>
                        <a:pt x="395364" y="526694"/>
                      </a:cubicBezTo>
                      <a:cubicBezTo>
                        <a:pt x="415252" y="535267"/>
                        <a:pt x="435826" y="542811"/>
                        <a:pt x="457086" y="55035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83" name="Google Shape;3183;p14"/>
                <p:cNvSpPr/>
                <p:nvPr/>
              </p:nvSpPr>
              <p:spPr>
                <a:xfrm>
                  <a:off x="6637439" y="1432979"/>
                  <a:ext cx="667283" cy="681813"/>
                </a:xfrm>
                <a:custGeom>
                  <a:rect b="b" l="l" r="r" t="t"/>
                  <a:pathLst>
                    <a:path extrusionOk="0" h="681813" w="667283">
                      <a:moveTo>
                        <a:pt x="667283" y="681685"/>
                      </a:moveTo>
                      <a:cubicBezTo>
                        <a:pt x="663169" y="682028"/>
                        <a:pt x="659054" y="681685"/>
                        <a:pt x="654596" y="680657"/>
                      </a:cubicBezTo>
                      <a:cubicBezTo>
                        <a:pt x="613448" y="630936"/>
                        <a:pt x="558584" y="593903"/>
                        <a:pt x="499948" y="565785"/>
                      </a:cubicBezTo>
                      <a:cubicBezTo>
                        <a:pt x="434111" y="534238"/>
                        <a:pt x="360731" y="520865"/>
                        <a:pt x="296609" y="486575"/>
                      </a:cubicBezTo>
                      <a:cubicBezTo>
                        <a:pt x="234887" y="453657"/>
                        <a:pt x="205397" y="398793"/>
                        <a:pt x="181737" y="335699"/>
                      </a:cubicBezTo>
                      <a:cubicBezTo>
                        <a:pt x="136131" y="215341"/>
                        <a:pt x="77153" y="103213"/>
                        <a:pt x="0" y="1715"/>
                      </a:cubicBezTo>
                      <a:cubicBezTo>
                        <a:pt x="3429" y="1372"/>
                        <a:pt x="6858" y="686"/>
                        <a:pt x="10287" y="0"/>
                      </a:cubicBezTo>
                      <a:cubicBezTo>
                        <a:pt x="45605" y="46292"/>
                        <a:pt x="77495" y="94640"/>
                        <a:pt x="105613" y="145733"/>
                      </a:cubicBezTo>
                      <a:cubicBezTo>
                        <a:pt x="142646" y="212255"/>
                        <a:pt x="169393" y="282207"/>
                        <a:pt x="197853" y="352501"/>
                      </a:cubicBezTo>
                      <a:cubicBezTo>
                        <a:pt x="212255" y="388163"/>
                        <a:pt x="230086" y="423824"/>
                        <a:pt x="258890" y="450228"/>
                      </a:cubicBezTo>
                      <a:cubicBezTo>
                        <a:pt x="289408" y="477660"/>
                        <a:pt x="328155" y="492747"/>
                        <a:pt x="366217" y="505778"/>
                      </a:cubicBezTo>
                      <a:cubicBezTo>
                        <a:pt x="478346" y="543497"/>
                        <a:pt x="593903" y="588074"/>
                        <a:pt x="667283" y="68168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84" name="Google Shape;3184;p14"/>
                <p:cNvSpPr/>
                <p:nvPr/>
              </p:nvSpPr>
              <p:spPr>
                <a:xfrm>
                  <a:off x="6690245" y="1407261"/>
                  <a:ext cx="637107" cy="705688"/>
                </a:xfrm>
                <a:custGeom>
                  <a:rect b="b" l="l" r="r" t="t"/>
                  <a:pathLst>
                    <a:path extrusionOk="0" h="705688" w="637107">
                      <a:moveTo>
                        <a:pt x="637108" y="703288"/>
                      </a:moveTo>
                      <a:cubicBezTo>
                        <a:pt x="634365" y="704317"/>
                        <a:pt x="631622" y="705002"/>
                        <a:pt x="628535" y="705688"/>
                      </a:cubicBezTo>
                      <a:cubicBezTo>
                        <a:pt x="605561" y="673799"/>
                        <a:pt x="580872" y="643623"/>
                        <a:pt x="554126" y="614820"/>
                      </a:cubicBezTo>
                      <a:cubicBezTo>
                        <a:pt x="503720" y="560299"/>
                        <a:pt x="446456" y="514350"/>
                        <a:pt x="389192" y="467373"/>
                      </a:cubicBezTo>
                      <a:cubicBezTo>
                        <a:pt x="332613" y="420395"/>
                        <a:pt x="281178" y="369989"/>
                        <a:pt x="234887" y="312725"/>
                      </a:cubicBezTo>
                      <a:cubicBezTo>
                        <a:pt x="153962" y="212941"/>
                        <a:pt x="77153" y="109385"/>
                        <a:pt x="0" y="6515"/>
                      </a:cubicBezTo>
                      <a:cubicBezTo>
                        <a:pt x="2400" y="4458"/>
                        <a:pt x="4800" y="2400"/>
                        <a:pt x="6858" y="0"/>
                      </a:cubicBezTo>
                      <a:cubicBezTo>
                        <a:pt x="45605" y="50749"/>
                        <a:pt x="84353" y="101498"/>
                        <a:pt x="122758" y="152591"/>
                      </a:cubicBezTo>
                      <a:cubicBezTo>
                        <a:pt x="170078" y="214655"/>
                        <a:pt x="215684" y="278092"/>
                        <a:pt x="266776" y="337071"/>
                      </a:cubicBezTo>
                      <a:cubicBezTo>
                        <a:pt x="317868" y="396392"/>
                        <a:pt x="376847" y="445427"/>
                        <a:pt x="437198" y="494805"/>
                      </a:cubicBezTo>
                      <a:cubicBezTo>
                        <a:pt x="512636" y="556870"/>
                        <a:pt x="580187" y="625450"/>
                        <a:pt x="637108" y="70328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85" name="Google Shape;3185;p14"/>
                <p:cNvSpPr/>
                <p:nvPr/>
              </p:nvSpPr>
              <p:spPr>
                <a:xfrm>
                  <a:off x="6727278" y="1358912"/>
                  <a:ext cx="621677" cy="744093"/>
                </a:xfrm>
                <a:custGeom>
                  <a:rect b="b" l="l" r="r" t="t"/>
                  <a:pathLst>
                    <a:path extrusionOk="0" h="744093" w="621677">
                      <a:moveTo>
                        <a:pt x="621678" y="737578"/>
                      </a:moveTo>
                      <a:cubicBezTo>
                        <a:pt x="619963" y="739978"/>
                        <a:pt x="617563" y="742036"/>
                        <a:pt x="615163" y="744093"/>
                      </a:cubicBezTo>
                      <a:cubicBezTo>
                        <a:pt x="596303" y="713232"/>
                        <a:pt x="577101" y="682714"/>
                        <a:pt x="557213" y="652539"/>
                      </a:cubicBezTo>
                      <a:cubicBezTo>
                        <a:pt x="400507" y="414566"/>
                        <a:pt x="212941" y="197510"/>
                        <a:pt x="0" y="7887"/>
                      </a:cubicBezTo>
                      <a:cubicBezTo>
                        <a:pt x="1715" y="5144"/>
                        <a:pt x="3429" y="2743"/>
                        <a:pt x="4801" y="0"/>
                      </a:cubicBezTo>
                      <a:cubicBezTo>
                        <a:pt x="52807" y="42863"/>
                        <a:pt x="99784" y="87097"/>
                        <a:pt x="145733" y="132702"/>
                      </a:cubicBezTo>
                      <a:cubicBezTo>
                        <a:pt x="327470" y="314782"/>
                        <a:pt x="487261" y="518122"/>
                        <a:pt x="621678" y="73757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86" name="Google Shape;3186;p14"/>
                <p:cNvSpPr/>
                <p:nvPr/>
              </p:nvSpPr>
              <p:spPr>
                <a:xfrm>
                  <a:off x="6746138" y="1330452"/>
                  <a:ext cx="498576" cy="467372"/>
                </a:xfrm>
                <a:custGeom>
                  <a:rect b="b" l="l" r="r" t="t"/>
                  <a:pathLst>
                    <a:path extrusionOk="0" h="467372" w="498576">
                      <a:moveTo>
                        <a:pt x="498577" y="467373"/>
                      </a:moveTo>
                      <a:cubicBezTo>
                        <a:pt x="360731" y="288036"/>
                        <a:pt x="182766" y="140932"/>
                        <a:pt x="0" y="7544"/>
                      </a:cubicBezTo>
                      <a:cubicBezTo>
                        <a:pt x="1029" y="6172"/>
                        <a:pt x="2057" y="4458"/>
                        <a:pt x="3086" y="3086"/>
                      </a:cubicBezTo>
                      <a:cubicBezTo>
                        <a:pt x="3772" y="2057"/>
                        <a:pt x="4458" y="1029"/>
                        <a:pt x="5486" y="0"/>
                      </a:cubicBezTo>
                      <a:cubicBezTo>
                        <a:pt x="66523" y="44577"/>
                        <a:pt x="126530" y="90183"/>
                        <a:pt x="184823" y="138189"/>
                      </a:cubicBezTo>
                      <a:cubicBezTo>
                        <a:pt x="296951" y="230429"/>
                        <a:pt x="403936" y="333299"/>
                        <a:pt x="494119" y="447827"/>
                      </a:cubicBezTo>
                      <a:cubicBezTo>
                        <a:pt x="494119" y="447827"/>
                        <a:pt x="494119" y="447827"/>
                        <a:pt x="494119" y="447827"/>
                      </a:cubicBezTo>
                      <a:cubicBezTo>
                        <a:pt x="495491" y="454343"/>
                        <a:pt x="496862" y="460858"/>
                        <a:pt x="498577" y="467373"/>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3187" name="Google Shape;3187;p14"/>
              <p:cNvSpPr/>
              <p:nvPr/>
            </p:nvSpPr>
            <p:spPr>
              <a:xfrm>
                <a:off x="7173938" y="1976674"/>
                <a:ext cx="306425" cy="255358"/>
              </a:xfrm>
              <a:custGeom>
                <a:rect b="b" l="l" r="r" t="t"/>
                <a:pathLst>
                  <a:path extrusionOk="0" h="255358" w="306425">
                    <a:moveTo>
                      <a:pt x="302920" y="127703"/>
                    </a:moveTo>
                    <a:cubicBezTo>
                      <a:pt x="296748" y="135246"/>
                      <a:pt x="286118" y="137647"/>
                      <a:pt x="276516" y="139018"/>
                    </a:cubicBezTo>
                    <a:cubicBezTo>
                      <a:pt x="266915" y="140390"/>
                      <a:pt x="256285" y="141076"/>
                      <a:pt x="248399" y="146562"/>
                    </a:cubicBezTo>
                    <a:cubicBezTo>
                      <a:pt x="248056" y="146905"/>
                      <a:pt x="247713" y="147248"/>
                      <a:pt x="247027" y="147591"/>
                    </a:cubicBezTo>
                    <a:cubicBezTo>
                      <a:pt x="244970" y="149305"/>
                      <a:pt x="243598" y="151020"/>
                      <a:pt x="243255" y="153420"/>
                    </a:cubicBezTo>
                    <a:cubicBezTo>
                      <a:pt x="242912" y="157878"/>
                      <a:pt x="247027" y="161307"/>
                      <a:pt x="250456" y="164050"/>
                    </a:cubicBezTo>
                    <a:cubicBezTo>
                      <a:pt x="253199" y="166107"/>
                      <a:pt x="255600" y="167479"/>
                      <a:pt x="258000" y="168851"/>
                    </a:cubicBezTo>
                    <a:cubicBezTo>
                      <a:pt x="265887" y="173994"/>
                      <a:pt x="271030" y="177423"/>
                      <a:pt x="269658" y="189082"/>
                    </a:cubicBezTo>
                    <a:cubicBezTo>
                      <a:pt x="269658" y="189767"/>
                      <a:pt x="269316" y="190453"/>
                      <a:pt x="269316" y="190796"/>
                    </a:cubicBezTo>
                    <a:cubicBezTo>
                      <a:pt x="268973" y="192854"/>
                      <a:pt x="267944" y="195254"/>
                      <a:pt x="266915" y="197311"/>
                    </a:cubicBezTo>
                    <a:cubicBezTo>
                      <a:pt x="263486" y="203826"/>
                      <a:pt x="256971" y="208627"/>
                      <a:pt x="250113" y="209313"/>
                    </a:cubicBezTo>
                    <a:cubicBezTo>
                      <a:pt x="238112" y="210341"/>
                      <a:pt x="227139" y="198683"/>
                      <a:pt x="215137" y="201426"/>
                    </a:cubicBezTo>
                    <a:cubicBezTo>
                      <a:pt x="192163" y="206570"/>
                      <a:pt x="202793" y="240517"/>
                      <a:pt x="186677" y="249775"/>
                    </a:cubicBezTo>
                    <a:cubicBezTo>
                      <a:pt x="154444" y="268977"/>
                      <a:pt x="146900" y="234344"/>
                      <a:pt x="133527" y="211027"/>
                    </a:cubicBezTo>
                    <a:cubicBezTo>
                      <a:pt x="133184" y="210341"/>
                      <a:pt x="132841" y="209656"/>
                      <a:pt x="132498" y="209313"/>
                    </a:cubicBezTo>
                    <a:cubicBezTo>
                      <a:pt x="131127" y="200054"/>
                      <a:pt x="130098" y="189425"/>
                      <a:pt x="129412" y="178795"/>
                    </a:cubicBezTo>
                    <a:cubicBezTo>
                      <a:pt x="128727" y="179138"/>
                      <a:pt x="128041" y="179823"/>
                      <a:pt x="127355" y="180166"/>
                    </a:cubicBezTo>
                    <a:cubicBezTo>
                      <a:pt x="123240" y="183252"/>
                      <a:pt x="118782" y="185996"/>
                      <a:pt x="114325" y="189082"/>
                    </a:cubicBezTo>
                    <a:cubicBezTo>
                      <a:pt x="94779" y="179138"/>
                      <a:pt x="82435" y="217885"/>
                      <a:pt x="55003" y="204169"/>
                    </a:cubicBezTo>
                    <a:cubicBezTo>
                      <a:pt x="28257" y="190796"/>
                      <a:pt x="44716" y="163707"/>
                      <a:pt x="26199" y="148277"/>
                    </a:cubicBezTo>
                    <a:cubicBezTo>
                      <a:pt x="-20092" y="110215"/>
                      <a:pt x="3568" y="112272"/>
                      <a:pt x="31343" y="84840"/>
                    </a:cubicBezTo>
                    <a:cubicBezTo>
                      <a:pt x="31686" y="84497"/>
                      <a:pt x="32372" y="83811"/>
                      <a:pt x="32715" y="83468"/>
                    </a:cubicBezTo>
                    <a:cubicBezTo>
                      <a:pt x="35458" y="80725"/>
                      <a:pt x="37858" y="77982"/>
                      <a:pt x="40601" y="74896"/>
                    </a:cubicBezTo>
                    <a:cubicBezTo>
                      <a:pt x="40601" y="74896"/>
                      <a:pt x="40601" y="74896"/>
                      <a:pt x="40601" y="74896"/>
                    </a:cubicBezTo>
                    <a:lnTo>
                      <a:pt x="40601" y="74896"/>
                    </a:lnTo>
                    <a:cubicBezTo>
                      <a:pt x="41630" y="73524"/>
                      <a:pt x="43002" y="72153"/>
                      <a:pt x="44030" y="70438"/>
                    </a:cubicBezTo>
                    <a:cubicBezTo>
                      <a:pt x="56718" y="52950"/>
                      <a:pt x="52946" y="25175"/>
                      <a:pt x="71805" y="11459"/>
                    </a:cubicBezTo>
                    <a:cubicBezTo>
                      <a:pt x="86550" y="830"/>
                      <a:pt x="105409" y="-5000"/>
                      <a:pt x="121526" y="5630"/>
                    </a:cubicBezTo>
                    <a:cubicBezTo>
                      <a:pt x="132156" y="12831"/>
                      <a:pt x="135585" y="23804"/>
                      <a:pt x="141071" y="34091"/>
                    </a:cubicBezTo>
                    <a:cubicBezTo>
                      <a:pt x="144157" y="40263"/>
                      <a:pt x="148272" y="45749"/>
                      <a:pt x="154787" y="49864"/>
                    </a:cubicBezTo>
                    <a:cubicBezTo>
                      <a:pt x="159930" y="52950"/>
                      <a:pt x="166103" y="55008"/>
                      <a:pt x="172275" y="54665"/>
                    </a:cubicBezTo>
                    <a:cubicBezTo>
                      <a:pt x="177418" y="54665"/>
                      <a:pt x="182562" y="52950"/>
                      <a:pt x="186334" y="49178"/>
                    </a:cubicBezTo>
                    <a:cubicBezTo>
                      <a:pt x="198335" y="37863"/>
                      <a:pt x="203822" y="19689"/>
                      <a:pt x="219252" y="12488"/>
                    </a:cubicBezTo>
                    <a:cubicBezTo>
                      <a:pt x="224739" y="9745"/>
                      <a:pt x="231597" y="8716"/>
                      <a:pt x="237083" y="12145"/>
                    </a:cubicBezTo>
                    <a:cubicBezTo>
                      <a:pt x="243941" y="16260"/>
                      <a:pt x="245313" y="25861"/>
                      <a:pt x="243598" y="33748"/>
                    </a:cubicBezTo>
                    <a:cubicBezTo>
                      <a:pt x="241884" y="41635"/>
                      <a:pt x="238455" y="49178"/>
                      <a:pt x="238112" y="57065"/>
                    </a:cubicBezTo>
                    <a:cubicBezTo>
                      <a:pt x="237769" y="63923"/>
                      <a:pt x="241541" y="69410"/>
                      <a:pt x="247027" y="73524"/>
                    </a:cubicBezTo>
                    <a:cubicBezTo>
                      <a:pt x="252856" y="78325"/>
                      <a:pt x="260743" y="81754"/>
                      <a:pt x="268630" y="84497"/>
                    </a:cubicBezTo>
                    <a:cubicBezTo>
                      <a:pt x="276516" y="87583"/>
                      <a:pt x="284403" y="90326"/>
                      <a:pt x="289547" y="93070"/>
                    </a:cubicBezTo>
                    <a:cubicBezTo>
                      <a:pt x="300519" y="98556"/>
                      <a:pt x="312521" y="115701"/>
                      <a:pt x="302920" y="127703"/>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3188" name="Google Shape;3188;p14"/>
              <p:cNvGrpSpPr/>
              <p:nvPr/>
            </p:nvGrpSpPr>
            <p:grpSpPr>
              <a:xfrm>
                <a:off x="7131798" y="1654499"/>
                <a:ext cx="446508" cy="686129"/>
                <a:chOff x="7131798" y="1654499"/>
                <a:chExt cx="446508" cy="686129"/>
              </a:xfrm>
            </p:grpSpPr>
            <p:sp>
              <p:nvSpPr>
                <p:cNvPr id="3189" name="Google Shape;3189;p14"/>
                <p:cNvSpPr/>
                <p:nvPr/>
              </p:nvSpPr>
              <p:spPr>
                <a:xfrm>
                  <a:off x="7381773" y="1654499"/>
                  <a:ext cx="60745" cy="62393"/>
                </a:xfrm>
                <a:custGeom>
                  <a:rect b="b" l="l" r="r" t="t"/>
                  <a:pathLst>
                    <a:path extrusionOk="0" h="62393" w="60745">
                      <a:moveTo>
                        <a:pt x="41936" y="2393"/>
                      </a:moveTo>
                      <a:cubicBezTo>
                        <a:pt x="4903" y="-12351"/>
                        <a:pt x="-18415" y="45256"/>
                        <a:pt x="18961" y="60001"/>
                      </a:cubicBezTo>
                      <a:cubicBezTo>
                        <a:pt x="55995" y="74745"/>
                        <a:pt x="78969" y="17138"/>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90" name="Google Shape;3190;p14"/>
                <p:cNvSpPr/>
                <p:nvPr/>
              </p:nvSpPr>
              <p:spPr>
                <a:xfrm>
                  <a:off x="7225410" y="1681931"/>
                  <a:ext cx="60745" cy="62496"/>
                </a:xfrm>
                <a:custGeom>
                  <a:rect b="b" l="l" r="r" t="t"/>
                  <a:pathLst>
                    <a:path extrusionOk="0" h="62496" w="60745">
                      <a:moveTo>
                        <a:pt x="41936" y="2393"/>
                      </a:moveTo>
                      <a:cubicBezTo>
                        <a:pt x="4903" y="-12351"/>
                        <a:pt x="-18415" y="45256"/>
                        <a:pt x="18961" y="60001"/>
                      </a:cubicBezTo>
                      <a:cubicBezTo>
                        <a:pt x="55994" y="75088"/>
                        <a:pt x="78969" y="17481"/>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91" name="Google Shape;3191;p14"/>
                <p:cNvSpPr/>
                <p:nvPr/>
              </p:nvSpPr>
              <p:spPr>
                <a:xfrm>
                  <a:off x="7131798" y="1798517"/>
                  <a:ext cx="60745" cy="62496"/>
                </a:xfrm>
                <a:custGeom>
                  <a:rect b="b" l="l" r="r" t="t"/>
                  <a:pathLst>
                    <a:path extrusionOk="0" h="62496" w="60745">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92" name="Google Shape;3192;p14"/>
                <p:cNvSpPr/>
                <p:nvPr/>
              </p:nvSpPr>
              <p:spPr>
                <a:xfrm>
                  <a:off x="7291247" y="1902758"/>
                  <a:ext cx="60745" cy="62485"/>
                </a:xfrm>
                <a:custGeom>
                  <a:rect b="b" l="l" r="r" t="t"/>
                  <a:pathLst>
                    <a:path extrusionOk="0" h="62485" w="60745">
                      <a:moveTo>
                        <a:pt x="41936" y="2393"/>
                      </a:moveTo>
                      <a:cubicBezTo>
                        <a:pt x="4903" y="-12351"/>
                        <a:pt x="-18415" y="45256"/>
                        <a:pt x="18961" y="60001"/>
                      </a:cubicBezTo>
                      <a:cubicBezTo>
                        <a:pt x="55995" y="75088"/>
                        <a:pt x="78969" y="17138"/>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93" name="Google Shape;3193;p14"/>
                <p:cNvSpPr/>
                <p:nvPr/>
              </p:nvSpPr>
              <p:spPr>
                <a:xfrm>
                  <a:off x="7517561" y="1872583"/>
                  <a:ext cx="60745" cy="62496"/>
                </a:xfrm>
                <a:custGeom>
                  <a:rect b="b" l="l" r="r" t="t"/>
                  <a:pathLst>
                    <a:path extrusionOk="0" h="62496" w="60745">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94" name="Google Shape;3194;p14"/>
                <p:cNvSpPr/>
                <p:nvPr/>
              </p:nvSpPr>
              <p:spPr>
                <a:xfrm>
                  <a:off x="7285418" y="2101298"/>
                  <a:ext cx="60745" cy="62496"/>
                </a:xfrm>
                <a:custGeom>
                  <a:rect b="b" l="l" r="r" t="t"/>
                  <a:pathLst>
                    <a:path extrusionOk="0" h="62496" w="60745">
                      <a:moveTo>
                        <a:pt x="41936" y="2393"/>
                      </a:moveTo>
                      <a:cubicBezTo>
                        <a:pt x="4903" y="-12351"/>
                        <a:pt x="-18415" y="45256"/>
                        <a:pt x="18961" y="60000"/>
                      </a:cubicBezTo>
                      <a:cubicBezTo>
                        <a:pt x="55994" y="75088"/>
                        <a:pt x="78969" y="17481"/>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95" name="Google Shape;3195;p14"/>
                <p:cNvSpPr/>
                <p:nvPr/>
              </p:nvSpPr>
              <p:spPr>
                <a:xfrm>
                  <a:off x="7187005" y="2062207"/>
                  <a:ext cx="60897" cy="62394"/>
                </a:xfrm>
                <a:custGeom>
                  <a:rect b="b" l="l" r="r" t="t"/>
                  <a:pathLst>
                    <a:path extrusionOk="0" h="62394" w="60897">
                      <a:moveTo>
                        <a:pt x="41936" y="2393"/>
                      </a:moveTo>
                      <a:cubicBezTo>
                        <a:pt x="4902" y="-12351"/>
                        <a:pt x="-18415" y="45256"/>
                        <a:pt x="18961" y="60001"/>
                      </a:cubicBezTo>
                      <a:cubicBezTo>
                        <a:pt x="55995" y="74745"/>
                        <a:pt x="79312" y="17138"/>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96" name="Google Shape;3196;p14"/>
                <p:cNvSpPr/>
                <p:nvPr/>
              </p:nvSpPr>
              <p:spPr>
                <a:xfrm>
                  <a:off x="7437665" y="2088610"/>
                  <a:ext cx="60896" cy="62496"/>
                </a:xfrm>
                <a:custGeom>
                  <a:rect b="b" l="l" r="r" t="t"/>
                  <a:pathLst>
                    <a:path extrusionOk="0" h="62496" w="60896">
                      <a:moveTo>
                        <a:pt x="41936" y="2393"/>
                      </a:moveTo>
                      <a:cubicBezTo>
                        <a:pt x="4902" y="-12351"/>
                        <a:pt x="-18415" y="45256"/>
                        <a:pt x="18961" y="60000"/>
                      </a:cubicBezTo>
                      <a:cubicBezTo>
                        <a:pt x="55994" y="75088"/>
                        <a:pt x="79312" y="17481"/>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97" name="Google Shape;3197;p14"/>
                <p:cNvSpPr/>
                <p:nvPr/>
              </p:nvSpPr>
              <p:spPr>
                <a:xfrm>
                  <a:off x="7274788" y="2278234"/>
                  <a:ext cx="60896" cy="62394"/>
                </a:xfrm>
                <a:custGeom>
                  <a:rect b="b" l="l" r="r" t="t"/>
                  <a:pathLst>
                    <a:path extrusionOk="0" h="62394" w="60896">
                      <a:moveTo>
                        <a:pt x="41936" y="2393"/>
                      </a:moveTo>
                      <a:cubicBezTo>
                        <a:pt x="4902" y="-12351"/>
                        <a:pt x="-18415" y="45256"/>
                        <a:pt x="18961" y="60001"/>
                      </a:cubicBezTo>
                      <a:cubicBezTo>
                        <a:pt x="55994" y="74745"/>
                        <a:pt x="79312" y="17138"/>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98" name="Google Shape;3198;p14"/>
                <p:cNvSpPr/>
                <p:nvPr/>
              </p:nvSpPr>
              <p:spPr>
                <a:xfrm>
                  <a:off x="7345527" y="1695297"/>
                  <a:ext cx="71666" cy="376161"/>
                </a:xfrm>
                <a:custGeom>
                  <a:rect b="b" l="l" r="r" t="t"/>
                  <a:pathLst>
                    <a:path extrusionOk="0" h="376161" w="71666">
                      <a:moveTo>
                        <a:pt x="5144" y="376161"/>
                      </a:moveTo>
                      <a:lnTo>
                        <a:pt x="0" y="372389"/>
                      </a:lnTo>
                      <a:cubicBezTo>
                        <a:pt x="34976" y="323698"/>
                        <a:pt x="52463" y="264376"/>
                        <a:pt x="49721" y="204368"/>
                      </a:cubicBezTo>
                      <a:cubicBezTo>
                        <a:pt x="49034" y="187223"/>
                        <a:pt x="46292" y="169736"/>
                        <a:pt x="43891" y="152933"/>
                      </a:cubicBezTo>
                      <a:cubicBezTo>
                        <a:pt x="41491" y="135788"/>
                        <a:pt x="38747" y="117958"/>
                        <a:pt x="38062" y="100127"/>
                      </a:cubicBezTo>
                      <a:cubicBezTo>
                        <a:pt x="36690" y="70295"/>
                        <a:pt x="40805" y="28804"/>
                        <a:pt x="67208" y="0"/>
                      </a:cubicBezTo>
                      <a:lnTo>
                        <a:pt x="71666" y="4115"/>
                      </a:lnTo>
                      <a:cubicBezTo>
                        <a:pt x="46292" y="31547"/>
                        <a:pt x="42863" y="71323"/>
                        <a:pt x="43891" y="99784"/>
                      </a:cubicBezTo>
                      <a:cubicBezTo>
                        <a:pt x="44577" y="117272"/>
                        <a:pt x="47320" y="134760"/>
                        <a:pt x="49721" y="151905"/>
                      </a:cubicBezTo>
                      <a:cubicBezTo>
                        <a:pt x="52121" y="168707"/>
                        <a:pt x="54864" y="186538"/>
                        <a:pt x="55550" y="204026"/>
                      </a:cubicBezTo>
                      <a:cubicBezTo>
                        <a:pt x="58979" y="265405"/>
                        <a:pt x="40805" y="326441"/>
                        <a:pt x="5144" y="376161"/>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99" name="Google Shape;3199;p14"/>
                <p:cNvSpPr/>
                <p:nvPr/>
              </p:nvSpPr>
              <p:spPr>
                <a:xfrm>
                  <a:off x="7159232" y="1725815"/>
                  <a:ext cx="194182" cy="340156"/>
                </a:xfrm>
                <a:custGeom>
                  <a:rect b="b" l="l" r="r" t="t"/>
                  <a:pathLst>
                    <a:path extrusionOk="0" h="340156" w="194182">
                      <a:moveTo>
                        <a:pt x="194182" y="340157"/>
                      </a:moveTo>
                      <a:lnTo>
                        <a:pt x="183895" y="334671"/>
                      </a:lnTo>
                      <a:cubicBezTo>
                        <a:pt x="173265" y="328841"/>
                        <a:pt x="161950" y="323012"/>
                        <a:pt x="150977" y="317526"/>
                      </a:cubicBezTo>
                      <a:cubicBezTo>
                        <a:pt x="116687" y="300381"/>
                        <a:pt x="81368" y="282550"/>
                        <a:pt x="55994" y="255118"/>
                      </a:cubicBezTo>
                      <a:cubicBezTo>
                        <a:pt x="18617" y="214998"/>
                        <a:pt x="-1614" y="165964"/>
                        <a:pt x="101" y="120358"/>
                      </a:cubicBezTo>
                      <a:lnTo>
                        <a:pt x="6273" y="120701"/>
                      </a:lnTo>
                      <a:cubicBezTo>
                        <a:pt x="4559" y="164592"/>
                        <a:pt x="24104" y="211912"/>
                        <a:pt x="60451" y="251003"/>
                      </a:cubicBezTo>
                      <a:cubicBezTo>
                        <a:pt x="85140" y="277749"/>
                        <a:pt x="120116" y="295237"/>
                        <a:pt x="153720" y="312039"/>
                      </a:cubicBezTo>
                      <a:cubicBezTo>
                        <a:pt x="161264" y="315811"/>
                        <a:pt x="169151" y="319926"/>
                        <a:pt x="177037" y="323698"/>
                      </a:cubicBezTo>
                      <a:cubicBezTo>
                        <a:pt x="148919" y="276720"/>
                        <a:pt x="120459" y="228029"/>
                        <a:pt x="102285" y="175565"/>
                      </a:cubicBezTo>
                      <a:cubicBezTo>
                        <a:pt x="87197" y="131331"/>
                        <a:pt x="73481" y="65151"/>
                        <a:pt x="93713" y="0"/>
                      </a:cubicBezTo>
                      <a:lnTo>
                        <a:pt x="99542" y="1715"/>
                      </a:lnTo>
                      <a:cubicBezTo>
                        <a:pt x="79654" y="65151"/>
                        <a:pt x="93027" y="130302"/>
                        <a:pt x="108114" y="173508"/>
                      </a:cubicBezTo>
                      <a:cubicBezTo>
                        <a:pt x="127317" y="229400"/>
                        <a:pt x="158178" y="280492"/>
                        <a:pt x="188010" y="330213"/>
                      </a:cubicBezTo>
                      <a:lnTo>
                        <a:pt x="194182" y="340157"/>
                      </a:ln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00" name="Google Shape;3200;p14"/>
                <p:cNvSpPr/>
                <p:nvPr/>
              </p:nvSpPr>
              <p:spPr>
                <a:xfrm>
                  <a:off x="7323924" y="1946643"/>
                  <a:ext cx="30533" cy="122415"/>
                </a:xfrm>
                <a:custGeom>
                  <a:rect b="b" l="l" r="r" t="t"/>
                  <a:pathLst>
                    <a:path extrusionOk="0" h="122415" w="30533">
                      <a:moveTo>
                        <a:pt x="19546" y="120701"/>
                      </a:moveTo>
                      <a:cubicBezTo>
                        <a:pt x="30518" y="81267"/>
                        <a:pt x="22975" y="37376"/>
                        <a:pt x="0" y="3429"/>
                      </a:cubicBezTo>
                      <a:lnTo>
                        <a:pt x="5144" y="0"/>
                      </a:lnTo>
                      <a:cubicBezTo>
                        <a:pt x="29147" y="35319"/>
                        <a:pt x="36691" y="81267"/>
                        <a:pt x="25375" y="122415"/>
                      </a:cubicBezTo>
                      <a:lnTo>
                        <a:pt x="19546" y="120701"/>
                      </a:ln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01" name="Google Shape;3201;p14"/>
                <p:cNvSpPr/>
                <p:nvPr/>
              </p:nvSpPr>
              <p:spPr>
                <a:xfrm>
                  <a:off x="7339012" y="1915096"/>
                  <a:ext cx="192024" cy="210540"/>
                </a:xfrm>
                <a:custGeom>
                  <a:rect b="b" l="l" r="r" t="t"/>
                  <a:pathLst>
                    <a:path extrusionOk="0" h="210540" w="192024">
                      <a:moveTo>
                        <a:pt x="48349" y="196825"/>
                      </a:moveTo>
                      <a:cubicBezTo>
                        <a:pt x="40805" y="193739"/>
                        <a:pt x="33261" y="190310"/>
                        <a:pt x="26060" y="186195"/>
                      </a:cubicBezTo>
                      <a:cubicBezTo>
                        <a:pt x="12002" y="178308"/>
                        <a:pt x="5829" y="160820"/>
                        <a:pt x="1029" y="148133"/>
                      </a:cubicBezTo>
                      <a:lnTo>
                        <a:pt x="0" y="145047"/>
                      </a:lnTo>
                      <a:lnTo>
                        <a:pt x="3086" y="144018"/>
                      </a:lnTo>
                      <a:cubicBezTo>
                        <a:pt x="78181" y="119672"/>
                        <a:pt x="145390" y="67208"/>
                        <a:pt x="186881" y="0"/>
                      </a:cubicBezTo>
                      <a:lnTo>
                        <a:pt x="192024" y="3429"/>
                      </a:lnTo>
                      <a:cubicBezTo>
                        <a:pt x="150190" y="70980"/>
                        <a:pt x="83325" y="123787"/>
                        <a:pt x="7887" y="149162"/>
                      </a:cubicBezTo>
                      <a:cubicBezTo>
                        <a:pt x="12002" y="160477"/>
                        <a:pt x="17831" y="174536"/>
                        <a:pt x="28804" y="181051"/>
                      </a:cubicBezTo>
                      <a:cubicBezTo>
                        <a:pt x="55207" y="195796"/>
                        <a:pt x="85039" y="204026"/>
                        <a:pt x="114872" y="204368"/>
                      </a:cubicBezTo>
                      <a:lnTo>
                        <a:pt x="114872" y="210541"/>
                      </a:lnTo>
                      <a:cubicBezTo>
                        <a:pt x="92240" y="209855"/>
                        <a:pt x="69609" y="205397"/>
                        <a:pt x="48349" y="196825"/>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02" name="Google Shape;3202;p14"/>
                <p:cNvSpPr/>
                <p:nvPr/>
              </p:nvSpPr>
              <p:spPr>
                <a:xfrm>
                  <a:off x="7210767" y="2052942"/>
                  <a:ext cx="135102" cy="53835"/>
                </a:xfrm>
                <a:custGeom>
                  <a:rect b="b" l="l" r="r" t="t"/>
                  <a:pathLst>
                    <a:path extrusionOk="0" h="53835" w="135102">
                      <a:moveTo>
                        <a:pt x="3772" y="53835"/>
                      </a:moveTo>
                      <a:lnTo>
                        <a:pt x="0" y="49035"/>
                      </a:lnTo>
                      <a:cubicBezTo>
                        <a:pt x="38062" y="18516"/>
                        <a:pt x="86068" y="1029"/>
                        <a:pt x="135103" y="0"/>
                      </a:cubicBezTo>
                      <a:lnTo>
                        <a:pt x="135103" y="6172"/>
                      </a:lnTo>
                      <a:cubicBezTo>
                        <a:pt x="87440" y="7201"/>
                        <a:pt x="40805" y="24346"/>
                        <a:pt x="3772" y="53835"/>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03" name="Google Shape;3203;p14"/>
                <p:cNvSpPr/>
                <p:nvPr/>
              </p:nvSpPr>
              <p:spPr>
                <a:xfrm>
                  <a:off x="7305408" y="2049170"/>
                  <a:ext cx="53492" cy="104241"/>
                </a:xfrm>
                <a:custGeom>
                  <a:rect b="b" l="l" r="r" t="t"/>
                  <a:pathLst>
                    <a:path extrusionOk="0" h="104241" w="53492">
                      <a:moveTo>
                        <a:pt x="0" y="102870"/>
                      </a:moveTo>
                      <a:cubicBezTo>
                        <a:pt x="10287" y="66180"/>
                        <a:pt x="26404" y="31547"/>
                        <a:pt x="48349" y="0"/>
                      </a:cubicBezTo>
                      <a:lnTo>
                        <a:pt x="53493" y="3429"/>
                      </a:lnTo>
                      <a:cubicBezTo>
                        <a:pt x="32233" y="34290"/>
                        <a:pt x="16117" y="68237"/>
                        <a:pt x="6172" y="104242"/>
                      </a:cubicBezTo>
                      <a:lnTo>
                        <a:pt x="0" y="102870"/>
                      </a:ln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04" name="Google Shape;3204;p14"/>
                <p:cNvSpPr/>
                <p:nvPr/>
              </p:nvSpPr>
              <p:spPr>
                <a:xfrm>
                  <a:off x="7295464" y="2056028"/>
                  <a:ext cx="78777" cy="255460"/>
                </a:xfrm>
                <a:custGeom>
                  <a:rect b="b" l="l" r="r" t="t"/>
                  <a:pathLst>
                    <a:path extrusionOk="0" h="255460" w="78777">
                      <a:moveTo>
                        <a:pt x="5144" y="255461"/>
                      </a:moveTo>
                      <a:lnTo>
                        <a:pt x="0" y="252032"/>
                      </a:lnTo>
                      <a:cubicBezTo>
                        <a:pt x="23660" y="214313"/>
                        <a:pt x="48349" y="175565"/>
                        <a:pt x="62065" y="132702"/>
                      </a:cubicBezTo>
                      <a:cubicBezTo>
                        <a:pt x="77495" y="85039"/>
                        <a:pt x="76124" y="38748"/>
                        <a:pt x="58293" y="2743"/>
                      </a:cubicBezTo>
                      <a:lnTo>
                        <a:pt x="63779" y="0"/>
                      </a:lnTo>
                      <a:cubicBezTo>
                        <a:pt x="82296" y="37719"/>
                        <a:pt x="83667" y="85382"/>
                        <a:pt x="67894" y="134760"/>
                      </a:cubicBezTo>
                      <a:cubicBezTo>
                        <a:pt x="53835" y="178308"/>
                        <a:pt x="29147" y="217399"/>
                        <a:pt x="5144" y="255461"/>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3205" name="Google Shape;3205;p14"/>
            <p:cNvGrpSpPr/>
            <p:nvPr/>
          </p:nvGrpSpPr>
          <p:grpSpPr>
            <a:xfrm rot="-1052370">
              <a:off x="3965803" y="6104310"/>
              <a:ext cx="1201417" cy="370864"/>
              <a:chOff x="3115170" y="4617819"/>
              <a:chExt cx="1711071" cy="528189"/>
            </a:xfrm>
          </p:grpSpPr>
          <p:sp>
            <p:nvSpPr>
              <p:cNvPr id="3206" name="Google Shape;3206;p14"/>
              <p:cNvSpPr/>
              <p:nvPr/>
            </p:nvSpPr>
            <p:spPr>
              <a:xfrm>
                <a:off x="3115170" y="4617819"/>
                <a:ext cx="1711071" cy="528189"/>
              </a:xfrm>
              <a:custGeom>
                <a:rect b="b" l="l" r="r" t="t"/>
                <a:pathLst>
                  <a:path extrusionOk="0" h="528189" w="1711071">
                    <a:moveTo>
                      <a:pt x="1711071" y="124145"/>
                    </a:moveTo>
                    <a:cubicBezTo>
                      <a:pt x="1507046" y="314112"/>
                      <a:pt x="1190549" y="462587"/>
                      <a:pt x="887082" y="507850"/>
                    </a:cubicBezTo>
                    <a:cubicBezTo>
                      <a:pt x="583616" y="552770"/>
                      <a:pt x="246545" y="525681"/>
                      <a:pt x="0" y="402580"/>
                    </a:cubicBezTo>
                    <a:cubicBezTo>
                      <a:pt x="163220" y="286336"/>
                      <a:pt x="341871" y="168379"/>
                      <a:pt x="537667" y="92255"/>
                    </a:cubicBezTo>
                    <a:cubicBezTo>
                      <a:pt x="848335" y="-29132"/>
                      <a:pt x="1220038" y="-30846"/>
                      <a:pt x="1506017" y="87798"/>
                    </a:cubicBezTo>
                    <a:cubicBezTo>
                      <a:pt x="1569796" y="113858"/>
                      <a:pt x="1639405" y="111457"/>
                      <a:pt x="1711071" y="124145"/>
                    </a:cubicBezTo>
                    <a:close/>
                  </a:path>
                </a:pathLst>
              </a:custGeom>
              <a:solidFill>
                <a:srgbClr val="7D8C6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07" name="Google Shape;3207;p14"/>
              <p:cNvSpPr/>
              <p:nvPr/>
            </p:nvSpPr>
            <p:spPr>
              <a:xfrm>
                <a:off x="3116199" y="4740592"/>
                <a:ext cx="1710042" cy="280835"/>
              </a:xfrm>
              <a:custGeom>
                <a:rect b="b" l="l" r="r" t="t"/>
                <a:pathLst>
                  <a:path extrusionOk="0" h="280835" w="1710042">
                    <a:moveTo>
                      <a:pt x="1710042" y="2057"/>
                    </a:moveTo>
                    <a:cubicBezTo>
                      <a:pt x="1675067" y="10630"/>
                      <a:pt x="1639748" y="18860"/>
                      <a:pt x="1604772" y="27089"/>
                    </a:cubicBezTo>
                    <a:cubicBezTo>
                      <a:pt x="1569453" y="34976"/>
                      <a:pt x="1534135" y="42863"/>
                      <a:pt x="1498816" y="50406"/>
                    </a:cubicBezTo>
                    <a:cubicBezTo>
                      <a:pt x="1463497" y="57950"/>
                      <a:pt x="1428179" y="65151"/>
                      <a:pt x="1392517" y="72352"/>
                    </a:cubicBezTo>
                    <a:lnTo>
                      <a:pt x="1286218" y="92926"/>
                    </a:lnTo>
                    <a:cubicBezTo>
                      <a:pt x="1250556" y="99441"/>
                      <a:pt x="1215238" y="105956"/>
                      <a:pt x="1179576" y="112471"/>
                    </a:cubicBezTo>
                    <a:lnTo>
                      <a:pt x="1072591" y="130302"/>
                    </a:lnTo>
                    <a:lnTo>
                      <a:pt x="965606" y="147104"/>
                    </a:lnTo>
                    <a:lnTo>
                      <a:pt x="858622" y="163563"/>
                    </a:lnTo>
                    <a:cubicBezTo>
                      <a:pt x="715632" y="185166"/>
                      <a:pt x="572643" y="205740"/>
                      <a:pt x="429654" y="225285"/>
                    </a:cubicBezTo>
                    <a:cubicBezTo>
                      <a:pt x="286664" y="244488"/>
                      <a:pt x="143332" y="262661"/>
                      <a:pt x="0" y="280835"/>
                    </a:cubicBezTo>
                    <a:lnTo>
                      <a:pt x="0" y="279121"/>
                    </a:lnTo>
                    <a:cubicBezTo>
                      <a:pt x="142989" y="259232"/>
                      <a:pt x="285979" y="238658"/>
                      <a:pt x="428968" y="217399"/>
                    </a:cubicBezTo>
                    <a:cubicBezTo>
                      <a:pt x="571957" y="196482"/>
                      <a:pt x="714604" y="174536"/>
                      <a:pt x="856907" y="151219"/>
                    </a:cubicBezTo>
                    <a:lnTo>
                      <a:pt x="963549" y="133388"/>
                    </a:lnTo>
                    <a:lnTo>
                      <a:pt x="1070191" y="114872"/>
                    </a:lnTo>
                    <a:lnTo>
                      <a:pt x="1176833" y="96012"/>
                    </a:lnTo>
                    <a:cubicBezTo>
                      <a:pt x="1212494" y="89497"/>
                      <a:pt x="1247813" y="83325"/>
                      <a:pt x="1283475" y="77153"/>
                    </a:cubicBezTo>
                    <a:lnTo>
                      <a:pt x="1390117" y="58293"/>
                    </a:lnTo>
                    <a:cubicBezTo>
                      <a:pt x="1425778" y="51778"/>
                      <a:pt x="1461097" y="45263"/>
                      <a:pt x="1496759" y="39091"/>
                    </a:cubicBezTo>
                    <a:lnTo>
                      <a:pt x="1709699" y="0"/>
                    </a:lnTo>
                    <a:lnTo>
                      <a:pt x="1710042" y="2057"/>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208" name="Google Shape;3208;p14"/>
            <p:cNvGrpSpPr/>
            <p:nvPr/>
          </p:nvGrpSpPr>
          <p:grpSpPr>
            <a:xfrm rot="-1052370">
              <a:off x="3761523" y="5367397"/>
              <a:ext cx="1470110" cy="1282314"/>
              <a:chOff x="2949549" y="3556901"/>
              <a:chExt cx="2093747" cy="1826286"/>
            </a:xfrm>
          </p:grpSpPr>
          <p:sp>
            <p:nvSpPr>
              <p:cNvPr id="3209" name="Google Shape;3209;p14"/>
              <p:cNvSpPr/>
              <p:nvPr/>
            </p:nvSpPr>
            <p:spPr>
              <a:xfrm>
                <a:off x="3641406" y="3556901"/>
                <a:ext cx="224634" cy="720432"/>
              </a:xfrm>
              <a:custGeom>
                <a:rect b="b" l="l" r="r" t="t"/>
                <a:pathLst>
                  <a:path extrusionOk="0" h="720432" w="224634">
                    <a:moveTo>
                      <a:pt x="35091" y="0"/>
                    </a:moveTo>
                    <a:cubicBezTo>
                      <a:pt x="121159" y="23317"/>
                      <a:pt x="182881" y="103213"/>
                      <a:pt x="207570" y="188938"/>
                    </a:cubicBezTo>
                    <a:cubicBezTo>
                      <a:pt x="232259" y="274663"/>
                      <a:pt x="225744" y="365874"/>
                      <a:pt x="215457" y="454343"/>
                    </a:cubicBezTo>
                    <a:cubicBezTo>
                      <a:pt x="205170" y="542810"/>
                      <a:pt x="190768" y="631964"/>
                      <a:pt x="200369" y="720433"/>
                    </a:cubicBezTo>
                    <a:cubicBezTo>
                      <a:pt x="132818" y="619620"/>
                      <a:pt x="75554" y="518807"/>
                      <a:pt x="35434" y="404279"/>
                    </a:cubicBezTo>
                    <a:cubicBezTo>
                      <a:pt x="-14629" y="261290"/>
                      <a:pt x="-8800" y="144704"/>
                      <a:pt x="35091" y="0"/>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10" name="Google Shape;3210;p14"/>
              <p:cNvSpPr/>
              <p:nvPr/>
            </p:nvSpPr>
            <p:spPr>
              <a:xfrm>
                <a:off x="3314052" y="4154919"/>
                <a:ext cx="1729244" cy="1228268"/>
              </a:xfrm>
              <a:custGeom>
                <a:rect b="b" l="l" r="r" t="t"/>
                <a:pathLst>
                  <a:path extrusionOk="0" h="1228268" w="1729244">
                    <a:moveTo>
                      <a:pt x="1720672" y="1228268"/>
                    </a:moveTo>
                    <a:cubicBezTo>
                      <a:pt x="1326337" y="626136"/>
                      <a:pt x="698830" y="181737"/>
                      <a:pt x="0" y="9944"/>
                    </a:cubicBezTo>
                    <a:lnTo>
                      <a:pt x="2400" y="0"/>
                    </a:lnTo>
                    <a:cubicBezTo>
                      <a:pt x="703974" y="172822"/>
                      <a:pt x="1333195" y="618249"/>
                      <a:pt x="1729245" y="1222782"/>
                    </a:cubicBezTo>
                    <a:lnTo>
                      <a:pt x="1720672" y="1228268"/>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11" name="Google Shape;3211;p14"/>
              <p:cNvSpPr/>
              <p:nvPr/>
            </p:nvSpPr>
            <p:spPr>
              <a:xfrm>
                <a:off x="3811257" y="4184408"/>
                <a:ext cx="143675" cy="224256"/>
              </a:xfrm>
              <a:custGeom>
                <a:rect b="b" l="l" r="r" t="t"/>
                <a:pathLst>
                  <a:path extrusionOk="0" h="224256" w="143675">
                    <a:moveTo>
                      <a:pt x="137846" y="224256"/>
                    </a:moveTo>
                    <a:cubicBezTo>
                      <a:pt x="61379" y="174879"/>
                      <a:pt x="9601" y="91554"/>
                      <a:pt x="0" y="1028"/>
                    </a:cubicBezTo>
                    <a:lnTo>
                      <a:pt x="10287" y="0"/>
                    </a:lnTo>
                    <a:cubicBezTo>
                      <a:pt x="19888" y="87440"/>
                      <a:pt x="69609" y="168364"/>
                      <a:pt x="143675" y="216027"/>
                    </a:cubicBezTo>
                    <a:lnTo>
                      <a:pt x="137846" y="224256"/>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12" name="Google Shape;3212;p14"/>
              <p:cNvSpPr/>
              <p:nvPr/>
            </p:nvSpPr>
            <p:spPr>
              <a:xfrm>
                <a:off x="3708387" y="4408816"/>
                <a:ext cx="282206" cy="66028"/>
              </a:xfrm>
              <a:custGeom>
                <a:rect b="b" l="l" r="r" t="t"/>
                <a:pathLst>
                  <a:path extrusionOk="0" h="66028" w="282206">
                    <a:moveTo>
                      <a:pt x="280492" y="15965"/>
                    </a:moveTo>
                    <a:cubicBezTo>
                      <a:pt x="187223" y="191"/>
                      <a:pt x="86754" y="18365"/>
                      <a:pt x="5144" y="66028"/>
                    </a:cubicBezTo>
                    <a:lnTo>
                      <a:pt x="0" y="57113"/>
                    </a:lnTo>
                    <a:cubicBezTo>
                      <a:pt x="83668" y="8078"/>
                      <a:pt x="186538" y="-10439"/>
                      <a:pt x="282207" y="5678"/>
                    </a:cubicBezTo>
                    <a:lnTo>
                      <a:pt x="280492" y="15965"/>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13" name="Google Shape;3213;p14"/>
              <p:cNvSpPr/>
              <p:nvPr/>
            </p:nvSpPr>
            <p:spPr>
              <a:xfrm>
                <a:off x="3234842" y="4440637"/>
                <a:ext cx="533209" cy="293586"/>
              </a:xfrm>
              <a:custGeom>
                <a:rect b="b" l="l" r="r" t="t"/>
                <a:pathLst>
                  <a:path extrusionOk="0" h="293586" w="533209">
                    <a:moveTo>
                      <a:pt x="533210" y="6775"/>
                    </a:moveTo>
                    <a:cubicBezTo>
                      <a:pt x="429997" y="-15171"/>
                      <a:pt x="321297" y="18434"/>
                      <a:pt x="232486" y="75355"/>
                    </a:cubicBezTo>
                    <a:cubicBezTo>
                      <a:pt x="143675" y="132276"/>
                      <a:pt x="71323" y="210801"/>
                      <a:pt x="0" y="288639"/>
                    </a:cubicBezTo>
                    <a:cubicBezTo>
                      <a:pt x="130645" y="305784"/>
                      <a:pt x="271577" y="279381"/>
                      <a:pt x="371704" y="193656"/>
                    </a:cubicBezTo>
                    <a:cubicBezTo>
                      <a:pt x="435140" y="138792"/>
                      <a:pt x="485889" y="76041"/>
                      <a:pt x="533210" y="6775"/>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14" name="Google Shape;3214;p14"/>
              <p:cNvSpPr/>
              <p:nvPr/>
            </p:nvSpPr>
            <p:spPr>
              <a:xfrm>
                <a:off x="4069203" y="4206354"/>
                <a:ext cx="34547" cy="286664"/>
              </a:xfrm>
              <a:custGeom>
                <a:rect b="b" l="l" r="r" t="t"/>
                <a:pathLst>
                  <a:path extrusionOk="0" h="286664" w="34547">
                    <a:moveTo>
                      <a:pt x="34547" y="283236"/>
                    </a:moveTo>
                    <a:lnTo>
                      <a:pt x="24946" y="286665"/>
                    </a:lnTo>
                    <a:cubicBezTo>
                      <a:pt x="-8315" y="195453"/>
                      <a:pt x="-8315" y="91212"/>
                      <a:pt x="24946" y="0"/>
                    </a:cubicBezTo>
                    <a:lnTo>
                      <a:pt x="34547" y="3429"/>
                    </a:lnTo>
                    <a:cubicBezTo>
                      <a:pt x="1972" y="92240"/>
                      <a:pt x="1972" y="194425"/>
                      <a:pt x="34547" y="283236"/>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15" name="Google Shape;3215;p14"/>
              <p:cNvSpPr/>
              <p:nvPr/>
            </p:nvSpPr>
            <p:spPr>
              <a:xfrm>
                <a:off x="4061696" y="3693033"/>
                <a:ext cx="233030" cy="575386"/>
              </a:xfrm>
              <a:custGeom>
                <a:rect b="b" l="l" r="r" t="t"/>
                <a:pathLst>
                  <a:path extrusionOk="0" h="575386" w="233030">
                    <a:moveTo>
                      <a:pt x="24224" y="575386"/>
                    </a:moveTo>
                    <a:cubicBezTo>
                      <a:pt x="-15895" y="477660"/>
                      <a:pt x="-2522" y="364846"/>
                      <a:pt x="37597" y="267119"/>
                    </a:cubicBezTo>
                    <a:cubicBezTo>
                      <a:pt x="77716" y="169393"/>
                      <a:pt x="141839" y="84011"/>
                      <a:pt x="205618" y="0"/>
                    </a:cubicBezTo>
                    <a:cubicBezTo>
                      <a:pt x="246080" y="125501"/>
                      <a:pt x="245394" y="268834"/>
                      <a:pt x="178872" y="382676"/>
                    </a:cubicBezTo>
                    <a:cubicBezTo>
                      <a:pt x="136695" y="455371"/>
                      <a:pt x="84231" y="516407"/>
                      <a:pt x="24224" y="575386"/>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16" name="Google Shape;3216;p14"/>
              <p:cNvSpPr/>
              <p:nvPr/>
            </p:nvSpPr>
            <p:spPr>
              <a:xfrm>
                <a:off x="3490645" y="4284704"/>
                <a:ext cx="223570" cy="55724"/>
              </a:xfrm>
              <a:custGeom>
                <a:rect b="b" l="l" r="r" t="t"/>
                <a:pathLst>
                  <a:path extrusionOk="0" h="55724" w="223570">
                    <a:moveTo>
                      <a:pt x="222542" y="11490"/>
                    </a:moveTo>
                    <a:cubicBezTo>
                      <a:pt x="148133" y="4632"/>
                      <a:pt x="70637" y="20405"/>
                      <a:pt x="4801" y="55724"/>
                    </a:cubicBezTo>
                    <a:lnTo>
                      <a:pt x="0" y="46808"/>
                    </a:lnTo>
                    <a:cubicBezTo>
                      <a:pt x="67551" y="10804"/>
                      <a:pt x="147104" y="-5312"/>
                      <a:pt x="223571" y="1546"/>
                    </a:cubicBezTo>
                    <a:lnTo>
                      <a:pt x="222542" y="11490"/>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17" name="Google Shape;3217;p14"/>
              <p:cNvSpPr/>
              <p:nvPr/>
            </p:nvSpPr>
            <p:spPr>
              <a:xfrm>
                <a:off x="3046247" y="4283592"/>
                <a:ext cx="496862" cy="190395"/>
              </a:xfrm>
              <a:custGeom>
                <a:rect b="b" l="l" r="r" t="t"/>
                <a:pathLst>
                  <a:path extrusionOk="0" h="190395" w="496862">
                    <a:moveTo>
                      <a:pt x="496862" y="28375"/>
                    </a:moveTo>
                    <a:cubicBezTo>
                      <a:pt x="415595" y="-12773"/>
                      <a:pt x="316840" y="-5572"/>
                      <a:pt x="231800" y="27004"/>
                    </a:cubicBezTo>
                    <a:cubicBezTo>
                      <a:pt x="146761" y="59579"/>
                      <a:pt x="72695" y="114786"/>
                      <a:pt x="0" y="169307"/>
                    </a:cubicBezTo>
                    <a:cubicBezTo>
                      <a:pt x="172479" y="226228"/>
                      <a:pt x="376161" y="164164"/>
                      <a:pt x="496862" y="28375"/>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18" name="Google Shape;3218;p14"/>
              <p:cNvSpPr/>
              <p:nvPr/>
            </p:nvSpPr>
            <p:spPr>
              <a:xfrm>
                <a:off x="2949549" y="3981794"/>
                <a:ext cx="642937" cy="263992"/>
              </a:xfrm>
              <a:custGeom>
                <a:rect b="b" l="l" r="r" t="t"/>
                <a:pathLst>
                  <a:path extrusionOk="0" h="263992" w="642937">
                    <a:moveTo>
                      <a:pt x="226657" y="5789"/>
                    </a:moveTo>
                    <a:cubicBezTo>
                      <a:pt x="150533" y="-6898"/>
                      <a:pt x="75438" y="3046"/>
                      <a:pt x="0" y="18477"/>
                    </a:cubicBezTo>
                    <a:cubicBezTo>
                      <a:pt x="53492" y="109688"/>
                      <a:pt x="122758" y="202957"/>
                      <a:pt x="224599" y="231761"/>
                    </a:cubicBezTo>
                    <a:cubicBezTo>
                      <a:pt x="312039" y="256449"/>
                      <a:pt x="424853" y="244105"/>
                      <a:pt x="515036" y="241019"/>
                    </a:cubicBezTo>
                    <a:cubicBezTo>
                      <a:pt x="558927" y="239647"/>
                      <a:pt x="604876" y="242390"/>
                      <a:pt x="642938" y="263993"/>
                    </a:cubicBezTo>
                    <a:cubicBezTo>
                      <a:pt x="576415" y="226274"/>
                      <a:pt x="521894" y="159066"/>
                      <a:pt x="459829" y="113460"/>
                    </a:cubicBezTo>
                    <a:cubicBezTo>
                      <a:pt x="390220" y="62711"/>
                      <a:pt x="312725" y="20191"/>
                      <a:pt x="226657" y="5789"/>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219" name="Google Shape;3219;p14"/>
            <p:cNvGrpSpPr/>
            <p:nvPr/>
          </p:nvGrpSpPr>
          <p:grpSpPr>
            <a:xfrm rot="-1052370">
              <a:off x="4297388" y="5621198"/>
              <a:ext cx="751667" cy="518366"/>
              <a:chOff x="3756050" y="4002671"/>
              <a:chExt cx="1070533" cy="738263"/>
            </a:xfrm>
          </p:grpSpPr>
          <p:sp>
            <p:nvSpPr>
              <p:cNvPr id="3220" name="Google Shape;3220;p14"/>
              <p:cNvSpPr/>
              <p:nvPr/>
            </p:nvSpPr>
            <p:spPr>
              <a:xfrm>
                <a:off x="3756393" y="4002671"/>
                <a:ext cx="1070190" cy="737920"/>
              </a:xfrm>
              <a:custGeom>
                <a:rect b="b" l="l" r="r" t="t"/>
                <a:pathLst>
                  <a:path extrusionOk="0" h="737920" w="1070190">
                    <a:moveTo>
                      <a:pt x="1070191" y="737921"/>
                    </a:moveTo>
                    <a:cubicBezTo>
                      <a:pt x="861022" y="734834"/>
                      <a:pt x="612762" y="650824"/>
                      <a:pt x="425196" y="517436"/>
                    </a:cubicBezTo>
                    <a:cubicBezTo>
                      <a:pt x="237630" y="384391"/>
                      <a:pt x="69266" y="194424"/>
                      <a:pt x="0" y="0"/>
                    </a:cubicBezTo>
                    <a:cubicBezTo>
                      <a:pt x="148476" y="21945"/>
                      <a:pt x="306553" y="50749"/>
                      <a:pt x="451942" y="111099"/>
                    </a:cubicBezTo>
                    <a:cubicBezTo>
                      <a:pt x="682714" y="206768"/>
                      <a:pt x="885025" y="398792"/>
                      <a:pt x="977951" y="611390"/>
                    </a:cubicBezTo>
                    <a:cubicBezTo>
                      <a:pt x="998868" y="659054"/>
                      <a:pt x="1037615" y="693686"/>
                      <a:pt x="1070191" y="737921"/>
                    </a:cubicBezTo>
                    <a:close/>
                  </a:path>
                </a:pathLst>
              </a:custGeom>
              <a:solidFill>
                <a:srgbClr val="7D8C6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21" name="Google Shape;3221;p14"/>
              <p:cNvSpPr/>
              <p:nvPr/>
            </p:nvSpPr>
            <p:spPr>
              <a:xfrm>
                <a:off x="3756050" y="4003357"/>
                <a:ext cx="1070533" cy="737577"/>
              </a:xfrm>
              <a:custGeom>
                <a:rect b="b" l="l" r="r" t="t"/>
                <a:pathLst>
                  <a:path extrusionOk="0" h="737577" w="1070533">
                    <a:moveTo>
                      <a:pt x="1070191" y="737578"/>
                    </a:moveTo>
                    <a:cubicBezTo>
                      <a:pt x="1046874" y="724205"/>
                      <a:pt x="1023556" y="710146"/>
                      <a:pt x="1000239" y="696430"/>
                    </a:cubicBezTo>
                    <a:cubicBezTo>
                      <a:pt x="977265" y="682371"/>
                      <a:pt x="953948" y="668312"/>
                      <a:pt x="930973" y="654253"/>
                    </a:cubicBezTo>
                    <a:cubicBezTo>
                      <a:pt x="907999" y="639851"/>
                      <a:pt x="885025" y="625450"/>
                      <a:pt x="862051" y="611048"/>
                    </a:cubicBezTo>
                    <a:lnTo>
                      <a:pt x="793813" y="567157"/>
                    </a:lnTo>
                    <a:cubicBezTo>
                      <a:pt x="771182" y="552069"/>
                      <a:pt x="748551" y="537324"/>
                      <a:pt x="725919" y="522237"/>
                    </a:cubicBezTo>
                    <a:lnTo>
                      <a:pt x="658711" y="476288"/>
                    </a:lnTo>
                    <a:lnTo>
                      <a:pt x="591845" y="429997"/>
                    </a:lnTo>
                    <a:lnTo>
                      <a:pt x="525323" y="383362"/>
                    </a:lnTo>
                    <a:cubicBezTo>
                      <a:pt x="436855" y="320954"/>
                      <a:pt x="348729" y="257861"/>
                      <a:pt x="261290" y="194081"/>
                    </a:cubicBezTo>
                    <a:cubicBezTo>
                      <a:pt x="173850" y="130302"/>
                      <a:pt x="86754" y="65837"/>
                      <a:pt x="0" y="1029"/>
                    </a:cubicBezTo>
                    <a:lnTo>
                      <a:pt x="686" y="0"/>
                    </a:lnTo>
                    <a:cubicBezTo>
                      <a:pt x="88468" y="63437"/>
                      <a:pt x="176251" y="126530"/>
                      <a:pt x="264719" y="189281"/>
                    </a:cubicBezTo>
                    <a:cubicBezTo>
                      <a:pt x="352844" y="252032"/>
                      <a:pt x="441312" y="314439"/>
                      <a:pt x="530809" y="375818"/>
                    </a:cubicBezTo>
                    <a:lnTo>
                      <a:pt x="597675" y="421767"/>
                    </a:lnTo>
                    <a:lnTo>
                      <a:pt x="664883" y="467030"/>
                    </a:lnTo>
                    <a:lnTo>
                      <a:pt x="732434" y="512293"/>
                    </a:lnTo>
                    <a:cubicBezTo>
                      <a:pt x="755066" y="527380"/>
                      <a:pt x="777354" y="542468"/>
                      <a:pt x="799986" y="557555"/>
                    </a:cubicBezTo>
                    <a:lnTo>
                      <a:pt x="867537" y="602818"/>
                    </a:lnTo>
                    <a:cubicBezTo>
                      <a:pt x="890168" y="617906"/>
                      <a:pt x="912800" y="632651"/>
                      <a:pt x="935088" y="647738"/>
                    </a:cubicBezTo>
                    <a:lnTo>
                      <a:pt x="1070534" y="737235"/>
                    </a:lnTo>
                    <a:lnTo>
                      <a:pt x="1070191" y="737578"/>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222" name="Google Shape;3222;p14"/>
            <p:cNvGrpSpPr/>
            <p:nvPr/>
          </p:nvGrpSpPr>
          <p:grpSpPr>
            <a:xfrm rot="-1052370">
              <a:off x="5580025" y="6247830"/>
              <a:ext cx="703996" cy="542219"/>
              <a:chOff x="5225376" y="5393131"/>
              <a:chExt cx="1002639" cy="772235"/>
            </a:xfrm>
          </p:grpSpPr>
          <p:sp>
            <p:nvSpPr>
              <p:cNvPr id="3223" name="Google Shape;3223;p14"/>
              <p:cNvSpPr/>
              <p:nvPr/>
            </p:nvSpPr>
            <p:spPr>
              <a:xfrm>
                <a:off x="5225376" y="5394159"/>
                <a:ext cx="1002296" cy="771207"/>
              </a:xfrm>
              <a:custGeom>
                <a:rect b="b" l="l" r="r" t="t"/>
                <a:pathLst>
                  <a:path extrusionOk="0" h="771207" w="1002296">
                    <a:moveTo>
                      <a:pt x="1002297" y="0"/>
                    </a:moveTo>
                    <a:cubicBezTo>
                      <a:pt x="957720" y="218770"/>
                      <a:pt x="818502" y="439598"/>
                      <a:pt x="638823" y="572300"/>
                    </a:cubicBezTo>
                    <a:cubicBezTo>
                      <a:pt x="459143" y="705002"/>
                      <a:pt x="222199" y="789699"/>
                      <a:pt x="0" y="767753"/>
                    </a:cubicBezTo>
                    <a:cubicBezTo>
                      <a:pt x="52807" y="621678"/>
                      <a:pt x="114872" y="469430"/>
                      <a:pt x="208483" y="345301"/>
                    </a:cubicBezTo>
                    <a:cubicBezTo>
                      <a:pt x="356616" y="148476"/>
                      <a:pt x="602475" y="29489"/>
                      <a:pt x="848678" y="34976"/>
                    </a:cubicBezTo>
                    <a:cubicBezTo>
                      <a:pt x="903885" y="36691"/>
                      <a:pt x="948804" y="12688"/>
                      <a:pt x="1002297" y="0"/>
                    </a:cubicBezTo>
                    <a:close/>
                  </a:path>
                </a:pathLst>
              </a:custGeom>
              <a:solidFill>
                <a:srgbClr val="A6BA8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24" name="Google Shape;3224;p14"/>
              <p:cNvSpPr/>
              <p:nvPr/>
            </p:nvSpPr>
            <p:spPr>
              <a:xfrm>
                <a:off x="5226062" y="5393131"/>
                <a:ext cx="1001953" cy="769124"/>
              </a:xfrm>
              <a:custGeom>
                <a:rect b="b" l="l" r="r" t="t"/>
                <a:pathLst>
                  <a:path extrusionOk="0" h="769124" w="1001953">
                    <a:moveTo>
                      <a:pt x="1001954" y="1715"/>
                    </a:moveTo>
                    <a:cubicBezTo>
                      <a:pt x="982752" y="19888"/>
                      <a:pt x="963206" y="37376"/>
                      <a:pt x="944004" y="55207"/>
                    </a:cubicBezTo>
                    <a:cubicBezTo>
                      <a:pt x="924459" y="72695"/>
                      <a:pt x="904570" y="90182"/>
                      <a:pt x="885025" y="107670"/>
                    </a:cubicBezTo>
                    <a:cubicBezTo>
                      <a:pt x="865137" y="124815"/>
                      <a:pt x="844906" y="141960"/>
                      <a:pt x="825018" y="159105"/>
                    </a:cubicBezTo>
                    <a:lnTo>
                      <a:pt x="764324" y="209512"/>
                    </a:lnTo>
                    <a:cubicBezTo>
                      <a:pt x="743750" y="225971"/>
                      <a:pt x="723519" y="242773"/>
                      <a:pt x="702945" y="258890"/>
                    </a:cubicBezTo>
                    <a:lnTo>
                      <a:pt x="640537" y="307238"/>
                    </a:lnTo>
                    <a:lnTo>
                      <a:pt x="577444" y="354902"/>
                    </a:lnTo>
                    <a:lnTo>
                      <a:pt x="514350" y="402221"/>
                    </a:lnTo>
                    <a:cubicBezTo>
                      <a:pt x="429997" y="464972"/>
                      <a:pt x="344615" y="527037"/>
                      <a:pt x="259233" y="588074"/>
                    </a:cubicBezTo>
                    <a:cubicBezTo>
                      <a:pt x="173508" y="649109"/>
                      <a:pt x="87097" y="709117"/>
                      <a:pt x="686" y="769124"/>
                    </a:cubicBezTo>
                    <a:lnTo>
                      <a:pt x="0" y="767753"/>
                    </a:lnTo>
                    <a:cubicBezTo>
                      <a:pt x="85382" y="706374"/>
                      <a:pt x="170421" y="644309"/>
                      <a:pt x="255118" y="581901"/>
                    </a:cubicBezTo>
                    <a:cubicBezTo>
                      <a:pt x="339814" y="519494"/>
                      <a:pt x="424167" y="456743"/>
                      <a:pt x="507492" y="392621"/>
                    </a:cubicBezTo>
                    <a:lnTo>
                      <a:pt x="569900" y="344271"/>
                    </a:lnTo>
                    <a:lnTo>
                      <a:pt x="631965" y="295580"/>
                    </a:lnTo>
                    <a:lnTo>
                      <a:pt x="693687" y="246545"/>
                    </a:lnTo>
                    <a:cubicBezTo>
                      <a:pt x="714261" y="230086"/>
                      <a:pt x="734835" y="213969"/>
                      <a:pt x="755409" y="197510"/>
                    </a:cubicBezTo>
                    <a:lnTo>
                      <a:pt x="817131" y="148475"/>
                    </a:lnTo>
                    <a:cubicBezTo>
                      <a:pt x="837705" y="132017"/>
                      <a:pt x="857936" y="115557"/>
                      <a:pt x="878510" y="99098"/>
                    </a:cubicBezTo>
                    <a:lnTo>
                      <a:pt x="1001268" y="0"/>
                    </a:lnTo>
                    <a:lnTo>
                      <a:pt x="1001954" y="1715"/>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25" name="Google Shape;3225;p14"/>
              <p:cNvSpPr/>
              <p:nvPr/>
            </p:nvSpPr>
            <p:spPr>
              <a:xfrm>
                <a:off x="5538444" y="5748032"/>
                <a:ext cx="255117" cy="49291"/>
              </a:xfrm>
              <a:custGeom>
                <a:rect b="b" l="l" r="r" t="t"/>
                <a:pathLst>
                  <a:path extrusionOk="0" h="49291" w="255117">
                    <a:moveTo>
                      <a:pt x="255117" y="1028"/>
                    </a:moveTo>
                    <a:cubicBezTo>
                      <a:pt x="250317" y="4115"/>
                      <a:pt x="245516" y="6858"/>
                      <a:pt x="240716" y="9258"/>
                    </a:cubicBezTo>
                    <a:cubicBezTo>
                      <a:pt x="235915" y="11658"/>
                      <a:pt x="230772" y="14059"/>
                      <a:pt x="225971" y="16459"/>
                    </a:cubicBezTo>
                    <a:cubicBezTo>
                      <a:pt x="220827" y="18860"/>
                      <a:pt x="216027" y="20917"/>
                      <a:pt x="210884" y="22974"/>
                    </a:cubicBezTo>
                    <a:cubicBezTo>
                      <a:pt x="205740" y="25031"/>
                      <a:pt x="200597" y="26746"/>
                      <a:pt x="195453" y="28803"/>
                    </a:cubicBezTo>
                    <a:cubicBezTo>
                      <a:pt x="185166" y="32232"/>
                      <a:pt x="174536" y="34976"/>
                      <a:pt x="163563" y="37376"/>
                    </a:cubicBezTo>
                    <a:cubicBezTo>
                      <a:pt x="152591" y="39434"/>
                      <a:pt x="141960" y="41148"/>
                      <a:pt x="130988" y="42863"/>
                    </a:cubicBezTo>
                    <a:cubicBezTo>
                      <a:pt x="120015" y="44577"/>
                      <a:pt x="109385" y="45948"/>
                      <a:pt x="98412" y="46977"/>
                    </a:cubicBezTo>
                    <a:cubicBezTo>
                      <a:pt x="87440" y="48006"/>
                      <a:pt x="76467" y="48692"/>
                      <a:pt x="65494" y="49034"/>
                    </a:cubicBezTo>
                    <a:cubicBezTo>
                      <a:pt x="43548" y="49721"/>
                      <a:pt x="21603" y="49034"/>
                      <a:pt x="0" y="46977"/>
                    </a:cubicBezTo>
                    <a:lnTo>
                      <a:pt x="0" y="45605"/>
                    </a:lnTo>
                    <a:cubicBezTo>
                      <a:pt x="21603" y="45605"/>
                      <a:pt x="43205" y="44234"/>
                      <a:pt x="64808" y="41834"/>
                    </a:cubicBezTo>
                    <a:cubicBezTo>
                      <a:pt x="75438" y="40462"/>
                      <a:pt x="86068" y="39090"/>
                      <a:pt x="96698" y="37376"/>
                    </a:cubicBezTo>
                    <a:cubicBezTo>
                      <a:pt x="107328" y="35661"/>
                      <a:pt x="117957" y="33604"/>
                      <a:pt x="128588" y="31204"/>
                    </a:cubicBezTo>
                    <a:cubicBezTo>
                      <a:pt x="139217" y="28803"/>
                      <a:pt x="149504" y="26060"/>
                      <a:pt x="159791" y="22974"/>
                    </a:cubicBezTo>
                    <a:cubicBezTo>
                      <a:pt x="170078" y="19888"/>
                      <a:pt x="180365" y="17145"/>
                      <a:pt x="190995" y="14744"/>
                    </a:cubicBezTo>
                    <a:lnTo>
                      <a:pt x="206769" y="10973"/>
                    </a:lnTo>
                    <a:cubicBezTo>
                      <a:pt x="211912" y="9601"/>
                      <a:pt x="217056" y="8229"/>
                      <a:pt x="222542" y="7201"/>
                    </a:cubicBezTo>
                    <a:cubicBezTo>
                      <a:pt x="227685" y="5829"/>
                      <a:pt x="233172" y="4800"/>
                      <a:pt x="238316" y="3429"/>
                    </a:cubicBezTo>
                    <a:cubicBezTo>
                      <a:pt x="243459" y="2057"/>
                      <a:pt x="248945" y="1028"/>
                      <a:pt x="254432" y="0"/>
                    </a:cubicBezTo>
                    <a:lnTo>
                      <a:pt x="255117" y="1028"/>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26" name="Google Shape;3226;p14"/>
              <p:cNvSpPr/>
              <p:nvPr/>
            </p:nvSpPr>
            <p:spPr>
              <a:xfrm>
                <a:off x="5616282" y="5821070"/>
                <a:ext cx="92583" cy="244145"/>
              </a:xfrm>
              <a:custGeom>
                <a:rect b="b" l="l" r="r" t="t"/>
                <a:pathLst>
                  <a:path extrusionOk="0" h="244145" w="92583">
                    <a:moveTo>
                      <a:pt x="92583" y="2057"/>
                    </a:moveTo>
                    <a:cubicBezTo>
                      <a:pt x="78524" y="19202"/>
                      <a:pt x="69266" y="38405"/>
                      <a:pt x="60008" y="58293"/>
                    </a:cubicBezTo>
                    <a:cubicBezTo>
                      <a:pt x="58636" y="60694"/>
                      <a:pt x="57607" y="63094"/>
                      <a:pt x="56579" y="65494"/>
                    </a:cubicBezTo>
                    <a:lnTo>
                      <a:pt x="53150" y="72695"/>
                    </a:lnTo>
                    <a:lnTo>
                      <a:pt x="49721" y="79896"/>
                    </a:lnTo>
                    <a:cubicBezTo>
                      <a:pt x="48349" y="82296"/>
                      <a:pt x="47320" y="84697"/>
                      <a:pt x="46292" y="87097"/>
                    </a:cubicBezTo>
                    <a:cubicBezTo>
                      <a:pt x="43891" y="91897"/>
                      <a:pt x="41491" y="97041"/>
                      <a:pt x="39434" y="101842"/>
                    </a:cubicBezTo>
                    <a:cubicBezTo>
                      <a:pt x="37033" y="106642"/>
                      <a:pt x="34976" y="111785"/>
                      <a:pt x="32919" y="116929"/>
                    </a:cubicBezTo>
                    <a:cubicBezTo>
                      <a:pt x="30861" y="122072"/>
                      <a:pt x="29147" y="127216"/>
                      <a:pt x="27089" y="132359"/>
                    </a:cubicBezTo>
                    <a:cubicBezTo>
                      <a:pt x="25375" y="137503"/>
                      <a:pt x="23317" y="142646"/>
                      <a:pt x="21946" y="147790"/>
                    </a:cubicBezTo>
                    <a:lnTo>
                      <a:pt x="19545" y="155677"/>
                    </a:lnTo>
                    <a:lnTo>
                      <a:pt x="17145" y="163564"/>
                    </a:lnTo>
                    <a:cubicBezTo>
                      <a:pt x="15431" y="168707"/>
                      <a:pt x="14402" y="174193"/>
                      <a:pt x="13030" y="179337"/>
                    </a:cubicBezTo>
                    <a:cubicBezTo>
                      <a:pt x="7544" y="200597"/>
                      <a:pt x="4115" y="222199"/>
                      <a:pt x="1372" y="244145"/>
                    </a:cubicBezTo>
                    <a:lnTo>
                      <a:pt x="0" y="244145"/>
                    </a:lnTo>
                    <a:cubicBezTo>
                      <a:pt x="343" y="221857"/>
                      <a:pt x="2400" y="199911"/>
                      <a:pt x="5829" y="177622"/>
                    </a:cubicBezTo>
                    <a:cubicBezTo>
                      <a:pt x="6858" y="172136"/>
                      <a:pt x="7544" y="166649"/>
                      <a:pt x="8916" y="161163"/>
                    </a:cubicBezTo>
                    <a:lnTo>
                      <a:pt x="10630" y="152933"/>
                    </a:lnTo>
                    <a:lnTo>
                      <a:pt x="12687" y="144704"/>
                    </a:lnTo>
                    <a:cubicBezTo>
                      <a:pt x="14059" y="139217"/>
                      <a:pt x="15431" y="134074"/>
                      <a:pt x="17145" y="128588"/>
                    </a:cubicBezTo>
                    <a:cubicBezTo>
                      <a:pt x="18860" y="123101"/>
                      <a:pt x="20231" y="117958"/>
                      <a:pt x="21946" y="112471"/>
                    </a:cubicBezTo>
                    <a:cubicBezTo>
                      <a:pt x="25375" y="101842"/>
                      <a:pt x="28804" y="91211"/>
                      <a:pt x="32919" y="80582"/>
                    </a:cubicBezTo>
                    <a:cubicBezTo>
                      <a:pt x="34976" y="75438"/>
                      <a:pt x="37376" y="70295"/>
                      <a:pt x="39434" y="65151"/>
                    </a:cubicBezTo>
                    <a:cubicBezTo>
                      <a:pt x="41834" y="60008"/>
                      <a:pt x="44577" y="55207"/>
                      <a:pt x="47320" y="50407"/>
                    </a:cubicBezTo>
                    <a:cubicBezTo>
                      <a:pt x="52807" y="40805"/>
                      <a:pt x="58979" y="31204"/>
                      <a:pt x="66180" y="22289"/>
                    </a:cubicBezTo>
                    <a:cubicBezTo>
                      <a:pt x="73381" y="13373"/>
                      <a:pt x="81953" y="5486"/>
                      <a:pt x="91897" y="0"/>
                    </a:cubicBezTo>
                    <a:lnTo>
                      <a:pt x="92583" y="2057"/>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27" name="Google Shape;3227;p14"/>
              <p:cNvSpPr/>
              <p:nvPr/>
            </p:nvSpPr>
            <p:spPr>
              <a:xfrm>
                <a:off x="5478780" y="5929426"/>
                <a:ext cx="75095" cy="171793"/>
              </a:xfrm>
              <a:custGeom>
                <a:rect b="b" l="l" r="r" t="t"/>
                <a:pathLst>
                  <a:path extrusionOk="0" h="171793" w="75095">
                    <a:moveTo>
                      <a:pt x="75095" y="686"/>
                    </a:moveTo>
                    <a:cubicBezTo>
                      <a:pt x="74066" y="4801"/>
                      <a:pt x="73038" y="8573"/>
                      <a:pt x="72009" y="12345"/>
                    </a:cubicBezTo>
                    <a:cubicBezTo>
                      <a:pt x="70637" y="16117"/>
                      <a:pt x="69609" y="19888"/>
                      <a:pt x="68237" y="23317"/>
                    </a:cubicBezTo>
                    <a:cubicBezTo>
                      <a:pt x="66866" y="27089"/>
                      <a:pt x="65494" y="30518"/>
                      <a:pt x="64122" y="34290"/>
                    </a:cubicBezTo>
                    <a:cubicBezTo>
                      <a:pt x="62751" y="38062"/>
                      <a:pt x="61379" y="41491"/>
                      <a:pt x="59665" y="44920"/>
                    </a:cubicBezTo>
                    <a:cubicBezTo>
                      <a:pt x="56579" y="52121"/>
                      <a:pt x="53492" y="58979"/>
                      <a:pt x="49721" y="65837"/>
                    </a:cubicBezTo>
                    <a:cubicBezTo>
                      <a:pt x="45949" y="72695"/>
                      <a:pt x="42520" y="79553"/>
                      <a:pt x="39091" y="86411"/>
                    </a:cubicBezTo>
                    <a:cubicBezTo>
                      <a:pt x="35662" y="93269"/>
                      <a:pt x="32576" y="100470"/>
                      <a:pt x="29147" y="107328"/>
                    </a:cubicBezTo>
                    <a:cubicBezTo>
                      <a:pt x="26060" y="114529"/>
                      <a:pt x="22631" y="121387"/>
                      <a:pt x="19545" y="128588"/>
                    </a:cubicBezTo>
                    <a:cubicBezTo>
                      <a:pt x="13030" y="142647"/>
                      <a:pt x="7201" y="157048"/>
                      <a:pt x="1372" y="171793"/>
                    </a:cubicBezTo>
                    <a:lnTo>
                      <a:pt x="0" y="171450"/>
                    </a:lnTo>
                    <a:cubicBezTo>
                      <a:pt x="3429" y="156363"/>
                      <a:pt x="7887" y="141275"/>
                      <a:pt x="12344" y="126187"/>
                    </a:cubicBezTo>
                    <a:cubicBezTo>
                      <a:pt x="14745" y="118644"/>
                      <a:pt x="17145" y="111443"/>
                      <a:pt x="19545" y="103899"/>
                    </a:cubicBezTo>
                    <a:cubicBezTo>
                      <a:pt x="22289" y="96355"/>
                      <a:pt x="24689" y="89154"/>
                      <a:pt x="27775" y="81953"/>
                    </a:cubicBezTo>
                    <a:cubicBezTo>
                      <a:pt x="29147" y="78181"/>
                      <a:pt x="30518" y="74752"/>
                      <a:pt x="31890" y="70981"/>
                    </a:cubicBezTo>
                    <a:lnTo>
                      <a:pt x="36005" y="60008"/>
                    </a:lnTo>
                    <a:cubicBezTo>
                      <a:pt x="37376" y="56236"/>
                      <a:pt x="39091" y="52807"/>
                      <a:pt x="40805" y="49035"/>
                    </a:cubicBezTo>
                    <a:cubicBezTo>
                      <a:pt x="42520" y="45606"/>
                      <a:pt x="44234" y="42177"/>
                      <a:pt x="46292" y="38405"/>
                    </a:cubicBezTo>
                    <a:cubicBezTo>
                      <a:pt x="50063" y="31547"/>
                      <a:pt x="54178" y="25032"/>
                      <a:pt x="58979" y="18517"/>
                    </a:cubicBezTo>
                    <a:cubicBezTo>
                      <a:pt x="63437" y="12002"/>
                      <a:pt x="68237" y="5830"/>
                      <a:pt x="74066" y="0"/>
                    </a:cubicBezTo>
                    <a:lnTo>
                      <a:pt x="75095" y="686"/>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28" name="Google Shape;3228;p14"/>
              <p:cNvSpPr/>
              <p:nvPr/>
            </p:nvSpPr>
            <p:spPr>
              <a:xfrm>
                <a:off x="5351907" y="5974003"/>
                <a:ext cx="128930" cy="16459"/>
              </a:xfrm>
              <a:custGeom>
                <a:rect b="b" l="l" r="r" t="t"/>
                <a:pathLst>
                  <a:path extrusionOk="0" h="16459" w="128930">
                    <a:moveTo>
                      <a:pt x="128588" y="1715"/>
                    </a:moveTo>
                    <a:cubicBezTo>
                      <a:pt x="126187" y="3429"/>
                      <a:pt x="123787" y="4801"/>
                      <a:pt x="121387" y="6172"/>
                    </a:cubicBezTo>
                    <a:cubicBezTo>
                      <a:pt x="118986" y="7544"/>
                      <a:pt x="116243" y="8573"/>
                      <a:pt x="113843" y="9601"/>
                    </a:cubicBezTo>
                    <a:cubicBezTo>
                      <a:pt x="111100" y="10630"/>
                      <a:pt x="108699" y="11659"/>
                      <a:pt x="105956" y="12345"/>
                    </a:cubicBezTo>
                    <a:cubicBezTo>
                      <a:pt x="103213" y="13030"/>
                      <a:pt x="100470" y="13716"/>
                      <a:pt x="98069" y="14402"/>
                    </a:cubicBezTo>
                    <a:cubicBezTo>
                      <a:pt x="95326" y="15088"/>
                      <a:pt x="92583" y="15431"/>
                      <a:pt x="89840" y="15774"/>
                    </a:cubicBezTo>
                    <a:cubicBezTo>
                      <a:pt x="87097" y="16117"/>
                      <a:pt x="84353" y="16117"/>
                      <a:pt x="81610" y="16459"/>
                    </a:cubicBezTo>
                    <a:lnTo>
                      <a:pt x="73381" y="16459"/>
                    </a:lnTo>
                    <a:cubicBezTo>
                      <a:pt x="70637" y="16459"/>
                      <a:pt x="67894" y="16459"/>
                      <a:pt x="65151" y="16459"/>
                    </a:cubicBezTo>
                    <a:lnTo>
                      <a:pt x="56921" y="16459"/>
                    </a:lnTo>
                    <a:lnTo>
                      <a:pt x="48692" y="16117"/>
                    </a:lnTo>
                    <a:lnTo>
                      <a:pt x="40462" y="15431"/>
                    </a:lnTo>
                    <a:lnTo>
                      <a:pt x="32233" y="14745"/>
                    </a:lnTo>
                    <a:cubicBezTo>
                      <a:pt x="21260" y="13373"/>
                      <a:pt x="10630" y="11659"/>
                      <a:pt x="0" y="8916"/>
                    </a:cubicBezTo>
                    <a:lnTo>
                      <a:pt x="343" y="7544"/>
                    </a:lnTo>
                    <a:cubicBezTo>
                      <a:pt x="11316" y="7887"/>
                      <a:pt x="21946" y="7887"/>
                      <a:pt x="32918" y="7544"/>
                    </a:cubicBezTo>
                    <a:lnTo>
                      <a:pt x="40805" y="7201"/>
                    </a:lnTo>
                    <a:lnTo>
                      <a:pt x="48692" y="6515"/>
                    </a:lnTo>
                    <a:lnTo>
                      <a:pt x="56579" y="5830"/>
                    </a:lnTo>
                    <a:lnTo>
                      <a:pt x="64465" y="5144"/>
                    </a:lnTo>
                    <a:cubicBezTo>
                      <a:pt x="67208" y="4801"/>
                      <a:pt x="69609" y="4458"/>
                      <a:pt x="72352" y="4115"/>
                    </a:cubicBezTo>
                    <a:lnTo>
                      <a:pt x="80239" y="2743"/>
                    </a:lnTo>
                    <a:cubicBezTo>
                      <a:pt x="85382" y="1715"/>
                      <a:pt x="90526" y="1029"/>
                      <a:pt x="96012" y="686"/>
                    </a:cubicBezTo>
                    <a:cubicBezTo>
                      <a:pt x="98755" y="343"/>
                      <a:pt x="101156" y="343"/>
                      <a:pt x="103899" y="343"/>
                    </a:cubicBezTo>
                    <a:cubicBezTo>
                      <a:pt x="106642" y="343"/>
                      <a:pt x="109385" y="0"/>
                      <a:pt x="112128" y="0"/>
                    </a:cubicBezTo>
                    <a:cubicBezTo>
                      <a:pt x="114872" y="0"/>
                      <a:pt x="117615" y="0"/>
                      <a:pt x="120358" y="0"/>
                    </a:cubicBezTo>
                    <a:cubicBezTo>
                      <a:pt x="123101" y="0"/>
                      <a:pt x="125844" y="343"/>
                      <a:pt x="128930" y="686"/>
                    </a:cubicBezTo>
                    <a:lnTo>
                      <a:pt x="128588" y="1715"/>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29" name="Google Shape;3229;p14"/>
              <p:cNvSpPr/>
              <p:nvPr/>
            </p:nvSpPr>
            <p:spPr>
              <a:xfrm>
                <a:off x="5835738" y="5674309"/>
                <a:ext cx="60693" cy="223227"/>
              </a:xfrm>
              <a:custGeom>
                <a:rect b="b" l="l" r="r" t="t"/>
                <a:pathLst>
                  <a:path extrusionOk="0" h="223227" w="60693">
                    <a:moveTo>
                      <a:pt x="60693" y="1028"/>
                    </a:moveTo>
                    <a:cubicBezTo>
                      <a:pt x="49721" y="17145"/>
                      <a:pt x="45949" y="35318"/>
                      <a:pt x="41148" y="53835"/>
                    </a:cubicBezTo>
                    <a:cubicBezTo>
                      <a:pt x="38748" y="63093"/>
                      <a:pt x="36348" y="72352"/>
                      <a:pt x="33261" y="81610"/>
                    </a:cubicBezTo>
                    <a:cubicBezTo>
                      <a:pt x="30175" y="90869"/>
                      <a:pt x="27432" y="100127"/>
                      <a:pt x="25032" y="109385"/>
                    </a:cubicBezTo>
                    <a:cubicBezTo>
                      <a:pt x="22632" y="118643"/>
                      <a:pt x="20231" y="128244"/>
                      <a:pt x="18174" y="137503"/>
                    </a:cubicBezTo>
                    <a:cubicBezTo>
                      <a:pt x="16116" y="146761"/>
                      <a:pt x="13716" y="156362"/>
                      <a:pt x="12002" y="165963"/>
                    </a:cubicBezTo>
                    <a:cubicBezTo>
                      <a:pt x="7887" y="184823"/>
                      <a:pt x="4458" y="204026"/>
                      <a:pt x="1372" y="223228"/>
                    </a:cubicBezTo>
                    <a:lnTo>
                      <a:pt x="0" y="223228"/>
                    </a:lnTo>
                    <a:cubicBezTo>
                      <a:pt x="686" y="203682"/>
                      <a:pt x="2400" y="184480"/>
                      <a:pt x="4801" y="164935"/>
                    </a:cubicBezTo>
                    <a:cubicBezTo>
                      <a:pt x="5829" y="155333"/>
                      <a:pt x="7201" y="145733"/>
                      <a:pt x="8916" y="135788"/>
                    </a:cubicBezTo>
                    <a:cubicBezTo>
                      <a:pt x="10630" y="126187"/>
                      <a:pt x="12002" y="116586"/>
                      <a:pt x="14059" y="106985"/>
                    </a:cubicBezTo>
                    <a:cubicBezTo>
                      <a:pt x="15774" y="97383"/>
                      <a:pt x="17831" y="87782"/>
                      <a:pt x="19545" y="78181"/>
                    </a:cubicBezTo>
                    <a:cubicBezTo>
                      <a:pt x="21603" y="68580"/>
                      <a:pt x="24003" y="59321"/>
                      <a:pt x="27432" y="49721"/>
                    </a:cubicBezTo>
                    <a:cubicBezTo>
                      <a:pt x="30518" y="40462"/>
                      <a:pt x="34290" y="30861"/>
                      <a:pt x="39434" y="22289"/>
                    </a:cubicBezTo>
                    <a:cubicBezTo>
                      <a:pt x="44577" y="13373"/>
                      <a:pt x="51435" y="5144"/>
                      <a:pt x="60008" y="0"/>
                    </a:cubicBezTo>
                    <a:lnTo>
                      <a:pt x="60693" y="1028"/>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30" name="Google Shape;3230;p14"/>
              <p:cNvSpPr/>
              <p:nvPr/>
            </p:nvSpPr>
            <p:spPr>
              <a:xfrm>
                <a:off x="5732526" y="5616702"/>
                <a:ext cx="217741" cy="21259"/>
              </a:xfrm>
              <a:custGeom>
                <a:rect b="b" l="l" r="r" t="t"/>
                <a:pathLst>
                  <a:path extrusionOk="0" h="21259" w="217741">
                    <a:moveTo>
                      <a:pt x="217399" y="1372"/>
                    </a:moveTo>
                    <a:cubicBezTo>
                      <a:pt x="213284" y="3429"/>
                      <a:pt x="208826" y="5144"/>
                      <a:pt x="204368" y="6858"/>
                    </a:cubicBezTo>
                    <a:cubicBezTo>
                      <a:pt x="199911" y="8573"/>
                      <a:pt x="195453" y="9944"/>
                      <a:pt x="191338" y="11316"/>
                    </a:cubicBezTo>
                    <a:cubicBezTo>
                      <a:pt x="186881" y="12687"/>
                      <a:pt x="182423" y="13716"/>
                      <a:pt x="177965" y="15088"/>
                    </a:cubicBezTo>
                    <a:cubicBezTo>
                      <a:pt x="173507" y="16116"/>
                      <a:pt x="169050" y="17145"/>
                      <a:pt x="164249" y="17831"/>
                    </a:cubicBezTo>
                    <a:cubicBezTo>
                      <a:pt x="159791" y="18517"/>
                      <a:pt x="154991" y="19202"/>
                      <a:pt x="150533" y="19888"/>
                    </a:cubicBezTo>
                    <a:cubicBezTo>
                      <a:pt x="146075" y="20231"/>
                      <a:pt x="141275" y="20574"/>
                      <a:pt x="136817" y="20917"/>
                    </a:cubicBezTo>
                    <a:lnTo>
                      <a:pt x="123101" y="21260"/>
                    </a:lnTo>
                    <a:cubicBezTo>
                      <a:pt x="118643" y="21260"/>
                      <a:pt x="113843" y="21260"/>
                      <a:pt x="109385" y="21260"/>
                    </a:cubicBezTo>
                    <a:lnTo>
                      <a:pt x="95669" y="21260"/>
                    </a:lnTo>
                    <a:lnTo>
                      <a:pt x="81953" y="20917"/>
                    </a:lnTo>
                    <a:lnTo>
                      <a:pt x="68237" y="19888"/>
                    </a:lnTo>
                    <a:lnTo>
                      <a:pt x="54521" y="18517"/>
                    </a:lnTo>
                    <a:cubicBezTo>
                      <a:pt x="36347" y="16459"/>
                      <a:pt x="18174" y="13716"/>
                      <a:pt x="0" y="9944"/>
                    </a:cubicBezTo>
                    <a:lnTo>
                      <a:pt x="343" y="8573"/>
                    </a:lnTo>
                    <a:cubicBezTo>
                      <a:pt x="18517" y="9944"/>
                      <a:pt x="36690" y="11316"/>
                      <a:pt x="54864" y="11316"/>
                    </a:cubicBezTo>
                    <a:lnTo>
                      <a:pt x="68580" y="11316"/>
                    </a:lnTo>
                    <a:lnTo>
                      <a:pt x="82296" y="10973"/>
                    </a:lnTo>
                    <a:lnTo>
                      <a:pt x="96012" y="10287"/>
                    </a:lnTo>
                    <a:lnTo>
                      <a:pt x="109385" y="9258"/>
                    </a:lnTo>
                    <a:cubicBezTo>
                      <a:pt x="113843" y="8915"/>
                      <a:pt x="118301" y="8573"/>
                      <a:pt x="122758" y="7887"/>
                    </a:cubicBezTo>
                    <a:lnTo>
                      <a:pt x="136131" y="6172"/>
                    </a:lnTo>
                    <a:cubicBezTo>
                      <a:pt x="140589" y="5486"/>
                      <a:pt x="145047" y="4801"/>
                      <a:pt x="149504" y="4458"/>
                    </a:cubicBezTo>
                    <a:cubicBezTo>
                      <a:pt x="153962" y="3772"/>
                      <a:pt x="158420" y="3429"/>
                      <a:pt x="162878" y="3086"/>
                    </a:cubicBezTo>
                    <a:cubicBezTo>
                      <a:pt x="167335" y="2743"/>
                      <a:pt x="171793" y="2400"/>
                      <a:pt x="176251" y="2057"/>
                    </a:cubicBezTo>
                    <a:cubicBezTo>
                      <a:pt x="180708" y="1715"/>
                      <a:pt x="185166" y="1372"/>
                      <a:pt x="189967" y="1029"/>
                    </a:cubicBezTo>
                    <a:cubicBezTo>
                      <a:pt x="194424" y="686"/>
                      <a:pt x="199225" y="343"/>
                      <a:pt x="203683" y="343"/>
                    </a:cubicBezTo>
                    <a:cubicBezTo>
                      <a:pt x="208140" y="0"/>
                      <a:pt x="212941" y="0"/>
                      <a:pt x="217742" y="0"/>
                    </a:cubicBezTo>
                    <a:lnTo>
                      <a:pt x="217399" y="1372"/>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31" name="Google Shape;3231;p14"/>
              <p:cNvSpPr/>
              <p:nvPr/>
            </p:nvSpPr>
            <p:spPr>
              <a:xfrm>
                <a:off x="6043107" y="5514517"/>
                <a:ext cx="49120" cy="214998"/>
              </a:xfrm>
              <a:custGeom>
                <a:rect b="b" l="l" r="r" t="t"/>
                <a:pathLst>
                  <a:path extrusionOk="0" h="214998" w="49120">
                    <a:moveTo>
                      <a:pt x="49121" y="343"/>
                    </a:moveTo>
                    <a:cubicBezTo>
                      <a:pt x="48435" y="5144"/>
                      <a:pt x="47406" y="9601"/>
                      <a:pt x="46377" y="14059"/>
                    </a:cubicBezTo>
                    <a:cubicBezTo>
                      <a:pt x="45349" y="18517"/>
                      <a:pt x="44320" y="22975"/>
                      <a:pt x="43291" y="27432"/>
                    </a:cubicBezTo>
                    <a:cubicBezTo>
                      <a:pt x="42263" y="31890"/>
                      <a:pt x="41234" y="36348"/>
                      <a:pt x="40205" y="40805"/>
                    </a:cubicBezTo>
                    <a:cubicBezTo>
                      <a:pt x="39176" y="45263"/>
                      <a:pt x="38148" y="49721"/>
                      <a:pt x="36776" y="54178"/>
                    </a:cubicBezTo>
                    <a:cubicBezTo>
                      <a:pt x="35747" y="58636"/>
                      <a:pt x="34376" y="63094"/>
                      <a:pt x="33004" y="67209"/>
                    </a:cubicBezTo>
                    <a:cubicBezTo>
                      <a:pt x="31633" y="71666"/>
                      <a:pt x="30261" y="76124"/>
                      <a:pt x="28889" y="80239"/>
                    </a:cubicBezTo>
                    <a:lnTo>
                      <a:pt x="24775" y="93269"/>
                    </a:lnTo>
                    <a:cubicBezTo>
                      <a:pt x="23403" y="97727"/>
                      <a:pt x="22374" y="102184"/>
                      <a:pt x="21003" y="106642"/>
                    </a:cubicBezTo>
                    <a:lnTo>
                      <a:pt x="17574" y="120015"/>
                    </a:lnTo>
                    <a:lnTo>
                      <a:pt x="14488" y="133388"/>
                    </a:lnTo>
                    <a:lnTo>
                      <a:pt x="11744" y="146761"/>
                    </a:lnTo>
                    <a:lnTo>
                      <a:pt x="9344" y="160135"/>
                    </a:lnTo>
                    <a:cubicBezTo>
                      <a:pt x="5915" y="178308"/>
                      <a:pt x="3515" y="196482"/>
                      <a:pt x="1457" y="214999"/>
                    </a:cubicBezTo>
                    <a:lnTo>
                      <a:pt x="86" y="214999"/>
                    </a:lnTo>
                    <a:cubicBezTo>
                      <a:pt x="-257" y="196482"/>
                      <a:pt x="429" y="177965"/>
                      <a:pt x="2143" y="159449"/>
                    </a:cubicBezTo>
                    <a:lnTo>
                      <a:pt x="3515" y="145733"/>
                    </a:lnTo>
                    <a:lnTo>
                      <a:pt x="5229" y="132017"/>
                    </a:lnTo>
                    <a:lnTo>
                      <a:pt x="7287" y="118301"/>
                    </a:lnTo>
                    <a:lnTo>
                      <a:pt x="9687" y="104585"/>
                    </a:lnTo>
                    <a:cubicBezTo>
                      <a:pt x="10716" y="100127"/>
                      <a:pt x="11402" y="95326"/>
                      <a:pt x="12087" y="90869"/>
                    </a:cubicBezTo>
                    <a:lnTo>
                      <a:pt x="14831" y="77153"/>
                    </a:lnTo>
                    <a:cubicBezTo>
                      <a:pt x="15859" y="72695"/>
                      <a:pt x="16888" y="67894"/>
                      <a:pt x="18260" y="63437"/>
                    </a:cubicBezTo>
                    <a:cubicBezTo>
                      <a:pt x="19631" y="58979"/>
                      <a:pt x="21003" y="54521"/>
                      <a:pt x="22717" y="50064"/>
                    </a:cubicBezTo>
                    <a:cubicBezTo>
                      <a:pt x="24432" y="45606"/>
                      <a:pt x="26146" y="41491"/>
                      <a:pt x="27861" y="37033"/>
                    </a:cubicBezTo>
                    <a:cubicBezTo>
                      <a:pt x="29575" y="32919"/>
                      <a:pt x="31633" y="28461"/>
                      <a:pt x="33690" y="24346"/>
                    </a:cubicBezTo>
                    <a:cubicBezTo>
                      <a:pt x="35747" y="20231"/>
                      <a:pt x="38148" y="16117"/>
                      <a:pt x="40205" y="12002"/>
                    </a:cubicBezTo>
                    <a:cubicBezTo>
                      <a:pt x="42605" y="7887"/>
                      <a:pt x="45006" y="3772"/>
                      <a:pt x="47749" y="0"/>
                    </a:cubicBezTo>
                    <a:lnTo>
                      <a:pt x="49121" y="343"/>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32" name="Google Shape;3232;p14"/>
              <p:cNvSpPr/>
              <p:nvPr/>
            </p:nvSpPr>
            <p:spPr>
              <a:xfrm>
                <a:off x="5930036" y="5469597"/>
                <a:ext cx="207797" cy="32232"/>
              </a:xfrm>
              <a:custGeom>
                <a:rect b="b" l="l" r="r" t="t"/>
                <a:pathLst>
                  <a:path extrusionOk="0" h="32232" w="207797">
                    <a:moveTo>
                      <a:pt x="207798" y="1715"/>
                    </a:moveTo>
                    <a:cubicBezTo>
                      <a:pt x="204026" y="4115"/>
                      <a:pt x="200254" y="6515"/>
                      <a:pt x="196139" y="8573"/>
                    </a:cubicBezTo>
                    <a:cubicBezTo>
                      <a:pt x="192024" y="10630"/>
                      <a:pt x="188252" y="12688"/>
                      <a:pt x="184137" y="14402"/>
                    </a:cubicBezTo>
                    <a:cubicBezTo>
                      <a:pt x="180023" y="16117"/>
                      <a:pt x="175908" y="17831"/>
                      <a:pt x="171793" y="19546"/>
                    </a:cubicBezTo>
                    <a:cubicBezTo>
                      <a:pt x="167678" y="20917"/>
                      <a:pt x="163221" y="22289"/>
                      <a:pt x="159106" y="23660"/>
                    </a:cubicBezTo>
                    <a:cubicBezTo>
                      <a:pt x="154648" y="24689"/>
                      <a:pt x="150533" y="26060"/>
                      <a:pt x="146076" y="26746"/>
                    </a:cubicBezTo>
                    <a:cubicBezTo>
                      <a:pt x="141618" y="27432"/>
                      <a:pt x="137160" y="28118"/>
                      <a:pt x="132702" y="28804"/>
                    </a:cubicBezTo>
                    <a:lnTo>
                      <a:pt x="119329" y="30175"/>
                    </a:lnTo>
                    <a:cubicBezTo>
                      <a:pt x="114872" y="30518"/>
                      <a:pt x="110414" y="30861"/>
                      <a:pt x="105956" y="31204"/>
                    </a:cubicBezTo>
                    <a:lnTo>
                      <a:pt x="92583" y="31890"/>
                    </a:lnTo>
                    <a:lnTo>
                      <a:pt x="79210" y="32233"/>
                    </a:lnTo>
                    <a:lnTo>
                      <a:pt x="65837" y="32233"/>
                    </a:lnTo>
                    <a:lnTo>
                      <a:pt x="52464" y="31547"/>
                    </a:lnTo>
                    <a:cubicBezTo>
                      <a:pt x="34633" y="30175"/>
                      <a:pt x="17145" y="28118"/>
                      <a:pt x="0" y="24689"/>
                    </a:cubicBezTo>
                    <a:lnTo>
                      <a:pt x="343" y="23317"/>
                    </a:lnTo>
                    <a:cubicBezTo>
                      <a:pt x="17831" y="24689"/>
                      <a:pt x="35319" y="25032"/>
                      <a:pt x="52807" y="24346"/>
                    </a:cubicBezTo>
                    <a:lnTo>
                      <a:pt x="65837" y="23660"/>
                    </a:lnTo>
                    <a:lnTo>
                      <a:pt x="78867" y="22631"/>
                    </a:lnTo>
                    <a:lnTo>
                      <a:pt x="91897" y="21260"/>
                    </a:lnTo>
                    <a:lnTo>
                      <a:pt x="104928" y="19546"/>
                    </a:lnTo>
                    <a:cubicBezTo>
                      <a:pt x="109042" y="18860"/>
                      <a:pt x="113500" y="18174"/>
                      <a:pt x="117615" y="17145"/>
                    </a:cubicBezTo>
                    <a:lnTo>
                      <a:pt x="130302" y="14402"/>
                    </a:lnTo>
                    <a:cubicBezTo>
                      <a:pt x="134417" y="13373"/>
                      <a:pt x="138532" y="12344"/>
                      <a:pt x="142989" y="11659"/>
                    </a:cubicBezTo>
                    <a:cubicBezTo>
                      <a:pt x="147104" y="10630"/>
                      <a:pt x="151562" y="9944"/>
                      <a:pt x="155677" y="9259"/>
                    </a:cubicBezTo>
                    <a:cubicBezTo>
                      <a:pt x="159792" y="8573"/>
                      <a:pt x="164249" y="7544"/>
                      <a:pt x="168364" y="6858"/>
                    </a:cubicBezTo>
                    <a:cubicBezTo>
                      <a:pt x="172479" y="6172"/>
                      <a:pt x="176937" y="5144"/>
                      <a:pt x="181051" y="4458"/>
                    </a:cubicBezTo>
                    <a:cubicBezTo>
                      <a:pt x="185166" y="3429"/>
                      <a:pt x="189624" y="2743"/>
                      <a:pt x="194082" y="2057"/>
                    </a:cubicBezTo>
                    <a:cubicBezTo>
                      <a:pt x="198539" y="1372"/>
                      <a:pt x="202654" y="686"/>
                      <a:pt x="207455" y="0"/>
                    </a:cubicBezTo>
                    <a:lnTo>
                      <a:pt x="207798" y="1715"/>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233" name="Google Shape;3233;p14"/>
            <p:cNvGrpSpPr/>
            <p:nvPr/>
          </p:nvGrpSpPr>
          <p:grpSpPr>
            <a:xfrm rot="-1052370">
              <a:off x="5054238" y="6124454"/>
              <a:ext cx="1092109" cy="524108"/>
              <a:chOff x="4555350" y="5083805"/>
              <a:chExt cx="1555394" cy="746440"/>
            </a:xfrm>
          </p:grpSpPr>
          <p:sp>
            <p:nvSpPr>
              <p:cNvPr id="3234" name="Google Shape;3234;p14"/>
              <p:cNvSpPr/>
              <p:nvPr/>
            </p:nvSpPr>
            <p:spPr>
              <a:xfrm>
                <a:off x="4555350" y="5083805"/>
                <a:ext cx="1554365" cy="746440"/>
              </a:xfrm>
              <a:custGeom>
                <a:rect b="b" l="l" r="r" t="t"/>
                <a:pathLst>
                  <a:path extrusionOk="0" h="746440" w="1554365">
                    <a:moveTo>
                      <a:pt x="1554366" y="13060"/>
                    </a:moveTo>
                    <a:cubicBezTo>
                      <a:pt x="1281074" y="-27745"/>
                      <a:pt x="938860" y="28490"/>
                      <a:pt x="665912" y="161879"/>
                    </a:cubicBezTo>
                    <a:cubicBezTo>
                      <a:pt x="392621" y="295266"/>
                      <a:pt x="132359" y="506836"/>
                      <a:pt x="0" y="745494"/>
                    </a:cubicBezTo>
                    <a:cubicBezTo>
                      <a:pt x="198539" y="748923"/>
                      <a:pt x="410794" y="745151"/>
                      <a:pt x="613448" y="697831"/>
                    </a:cubicBezTo>
                    <a:cubicBezTo>
                      <a:pt x="935431" y="622736"/>
                      <a:pt x="1240269" y="415625"/>
                      <a:pt x="1407262" y="158450"/>
                    </a:cubicBezTo>
                    <a:cubicBezTo>
                      <a:pt x="1444638" y="100499"/>
                      <a:pt x="1502931" y="63466"/>
                      <a:pt x="1554366" y="13060"/>
                    </a:cubicBezTo>
                    <a:close/>
                  </a:path>
                </a:pathLst>
              </a:custGeom>
              <a:solidFill>
                <a:srgbClr val="7D8C6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35" name="Google Shape;3235;p14"/>
              <p:cNvSpPr/>
              <p:nvPr/>
            </p:nvSpPr>
            <p:spPr>
              <a:xfrm>
                <a:off x="4555693" y="5096179"/>
                <a:ext cx="1555051" cy="733120"/>
              </a:xfrm>
              <a:custGeom>
                <a:rect b="b" l="l" r="r" t="t"/>
                <a:pathLst>
                  <a:path extrusionOk="0" h="733120" w="1555051">
                    <a:moveTo>
                      <a:pt x="1553680" y="0"/>
                    </a:moveTo>
                    <a:cubicBezTo>
                      <a:pt x="1520076" y="12688"/>
                      <a:pt x="1486815" y="25718"/>
                      <a:pt x="1453553" y="38748"/>
                    </a:cubicBezTo>
                    <a:cubicBezTo>
                      <a:pt x="1420292" y="52121"/>
                      <a:pt x="1387031" y="65494"/>
                      <a:pt x="1354112" y="79210"/>
                    </a:cubicBezTo>
                    <a:cubicBezTo>
                      <a:pt x="1321194" y="92926"/>
                      <a:pt x="1287933" y="106985"/>
                      <a:pt x="1255014" y="120701"/>
                    </a:cubicBezTo>
                    <a:lnTo>
                      <a:pt x="1156602" y="163564"/>
                    </a:lnTo>
                    <a:cubicBezTo>
                      <a:pt x="1124026" y="178308"/>
                      <a:pt x="1091108" y="192710"/>
                      <a:pt x="1058532" y="207455"/>
                    </a:cubicBezTo>
                    <a:lnTo>
                      <a:pt x="961149" y="252718"/>
                    </a:lnTo>
                    <a:lnTo>
                      <a:pt x="864108" y="299009"/>
                    </a:lnTo>
                    <a:lnTo>
                      <a:pt x="767410" y="345643"/>
                    </a:lnTo>
                    <a:cubicBezTo>
                      <a:pt x="638480" y="408051"/>
                      <a:pt x="510235" y="471488"/>
                      <a:pt x="382334" y="535953"/>
                    </a:cubicBezTo>
                    <a:cubicBezTo>
                      <a:pt x="254432" y="600418"/>
                      <a:pt x="127216" y="665912"/>
                      <a:pt x="0" y="731749"/>
                    </a:cubicBezTo>
                    <a:lnTo>
                      <a:pt x="686" y="733120"/>
                    </a:lnTo>
                    <a:cubicBezTo>
                      <a:pt x="128931" y="669341"/>
                      <a:pt x="257175" y="605562"/>
                      <a:pt x="385763" y="542811"/>
                    </a:cubicBezTo>
                    <a:cubicBezTo>
                      <a:pt x="514350" y="479717"/>
                      <a:pt x="643281" y="417652"/>
                      <a:pt x="772897" y="356616"/>
                    </a:cubicBezTo>
                    <a:lnTo>
                      <a:pt x="870280" y="311353"/>
                    </a:lnTo>
                    <a:lnTo>
                      <a:pt x="968007" y="266776"/>
                    </a:lnTo>
                    <a:lnTo>
                      <a:pt x="1065733" y="222199"/>
                    </a:lnTo>
                    <a:cubicBezTo>
                      <a:pt x="1098309" y="207455"/>
                      <a:pt x="1130884" y="192710"/>
                      <a:pt x="1163460" y="177622"/>
                    </a:cubicBezTo>
                    <a:lnTo>
                      <a:pt x="1261186" y="133388"/>
                    </a:lnTo>
                    <a:cubicBezTo>
                      <a:pt x="1293762" y="118644"/>
                      <a:pt x="1326337" y="104242"/>
                      <a:pt x="1358913" y="89154"/>
                    </a:cubicBezTo>
                    <a:lnTo>
                      <a:pt x="1555052" y="1372"/>
                    </a:lnTo>
                    <a:lnTo>
                      <a:pt x="1553680" y="0"/>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236" name="Google Shape;3236;p14"/>
            <p:cNvGrpSpPr/>
            <p:nvPr/>
          </p:nvGrpSpPr>
          <p:grpSpPr>
            <a:xfrm rot="-1052370">
              <a:off x="3732443" y="4768592"/>
              <a:ext cx="1055003" cy="1361108"/>
              <a:chOff x="3163902" y="2639552"/>
              <a:chExt cx="1502547" cy="1938505"/>
            </a:xfrm>
          </p:grpSpPr>
          <p:sp>
            <p:nvSpPr>
              <p:cNvPr id="3237" name="Google Shape;3237;p14"/>
              <p:cNvSpPr/>
              <p:nvPr/>
            </p:nvSpPr>
            <p:spPr>
              <a:xfrm>
                <a:off x="3163902" y="2639552"/>
                <a:ext cx="279422" cy="190058"/>
              </a:xfrm>
              <a:custGeom>
                <a:rect b="b" l="l" r="r" t="t"/>
                <a:pathLst>
                  <a:path extrusionOk="0" h="190058" w="279422">
                    <a:moveTo>
                      <a:pt x="269136" y="180457"/>
                    </a:moveTo>
                    <a:cubicBezTo>
                      <a:pt x="191983" y="175999"/>
                      <a:pt x="115859" y="151996"/>
                      <a:pt x="50366" y="110848"/>
                    </a:cubicBezTo>
                    <a:cubicBezTo>
                      <a:pt x="19505" y="91646"/>
                      <a:pt x="-12728" y="54956"/>
                      <a:pt x="5103" y="23066"/>
                    </a:cubicBezTo>
                    <a:cubicBezTo>
                      <a:pt x="15047" y="5578"/>
                      <a:pt x="37335" y="-1966"/>
                      <a:pt x="57224" y="435"/>
                    </a:cubicBezTo>
                    <a:cubicBezTo>
                      <a:pt x="77112" y="2835"/>
                      <a:pt x="95285" y="13465"/>
                      <a:pt x="112088" y="24438"/>
                    </a:cubicBezTo>
                    <a:cubicBezTo>
                      <a:pt x="177924" y="67986"/>
                      <a:pt x="235189" y="124564"/>
                      <a:pt x="279423" y="190058"/>
                    </a:cubicBezTo>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38" name="Google Shape;3238;p14"/>
              <p:cNvSpPr/>
              <p:nvPr/>
            </p:nvSpPr>
            <p:spPr>
              <a:xfrm>
                <a:off x="3513678" y="3235137"/>
                <a:ext cx="384675" cy="212750"/>
              </a:xfrm>
              <a:custGeom>
                <a:rect b="b" l="l" r="r" t="t"/>
                <a:pathLst>
                  <a:path extrusionOk="0" h="212750" w="384675">
                    <a:moveTo>
                      <a:pt x="384675" y="207236"/>
                    </a:moveTo>
                    <a:cubicBezTo>
                      <a:pt x="287635" y="221294"/>
                      <a:pt x="186822" y="208264"/>
                      <a:pt x="96296" y="170545"/>
                    </a:cubicBezTo>
                    <a:cubicBezTo>
                      <a:pt x="61321" y="155801"/>
                      <a:pt x="26002" y="135569"/>
                      <a:pt x="8514" y="101965"/>
                    </a:cubicBezTo>
                    <a:cubicBezTo>
                      <a:pt x="-8974" y="68361"/>
                      <a:pt x="627" y="18641"/>
                      <a:pt x="35946" y="4925"/>
                    </a:cubicBezTo>
                    <a:cubicBezTo>
                      <a:pt x="82237" y="-13249"/>
                      <a:pt x="142245" y="22412"/>
                      <a:pt x="180307" y="54302"/>
                    </a:cubicBezTo>
                    <a:cubicBezTo>
                      <a:pt x="224198" y="90992"/>
                      <a:pt x="268089" y="127340"/>
                      <a:pt x="312323" y="164030"/>
                    </a:cubicBezTo>
                    <a:cubicBezTo>
                      <a:pt x="338727" y="185633"/>
                      <a:pt x="350385" y="211693"/>
                      <a:pt x="384675" y="20723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39" name="Google Shape;3239;p14"/>
              <p:cNvSpPr/>
              <p:nvPr/>
            </p:nvSpPr>
            <p:spPr>
              <a:xfrm>
                <a:off x="4055950" y="2898498"/>
                <a:ext cx="196755" cy="411172"/>
              </a:xfrm>
              <a:custGeom>
                <a:rect b="b" l="l" r="r" t="t"/>
                <a:pathLst>
                  <a:path extrusionOk="0" h="411172" w="196755">
                    <a:moveTo>
                      <a:pt x="94092" y="4493"/>
                    </a:moveTo>
                    <a:cubicBezTo>
                      <a:pt x="26883" y="39126"/>
                      <a:pt x="-4321" y="121764"/>
                      <a:pt x="480" y="197202"/>
                    </a:cubicBezTo>
                    <a:cubicBezTo>
                      <a:pt x="4938" y="272640"/>
                      <a:pt x="38199" y="342935"/>
                      <a:pt x="71117" y="411172"/>
                    </a:cubicBezTo>
                    <a:cubicBezTo>
                      <a:pt x="90663" y="332305"/>
                      <a:pt x="137640" y="253438"/>
                      <a:pt x="168844" y="178686"/>
                    </a:cubicBezTo>
                    <a:cubicBezTo>
                      <a:pt x="184274" y="141996"/>
                      <a:pt x="201419" y="103591"/>
                      <a:pt x="195590" y="64157"/>
                    </a:cubicBezTo>
                    <a:cubicBezTo>
                      <a:pt x="189418" y="25067"/>
                      <a:pt x="129410" y="-13338"/>
                      <a:pt x="94092" y="4493"/>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40" name="Google Shape;3240;p14"/>
              <p:cNvSpPr/>
              <p:nvPr/>
            </p:nvSpPr>
            <p:spPr>
              <a:xfrm>
                <a:off x="4331299" y="3355805"/>
                <a:ext cx="196755" cy="411294"/>
              </a:xfrm>
              <a:custGeom>
                <a:rect b="b" l="l" r="r" t="t"/>
                <a:pathLst>
                  <a:path extrusionOk="0" h="411294" w="196755">
                    <a:moveTo>
                      <a:pt x="94092" y="4615"/>
                    </a:moveTo>
                    <a:cubicBezTo>
                      <a:pt x="26883" y="39248"/>
                      <a:pt x="-4321" y="121887"/>
                      <a:pt x="480" y="197324"/>
                    </a:cubicBezTo>
                    <a:cubicBezTo>
                      <a:pt x="4938" y="272762"/>
                      <a:pt x="38199" y="343057"/>
                      <a:pt x="71117" y="411294"/>
                    </a:cubicBezTo>
                    <a:cubicBezTo>
                      <a:pt x="90663" y="332427"/>
                      <a:pt x="137640" y="253560"/>
                      <a:pt x="168844" y="178808"/>
                    </a:cubicBezTo>
                    <a:cubicBezTo>
                      <a:pt x="184274" y="142118"/>
                      <a:pt x="201419" y="103713"/>
                      <a:pt x="195590" y="64279"/>
                    </a:cubicBezTo>
                    <a:cubicBezTo>
                      <a:pt x="189418" y="25189"/>
                      <a:pt x="129410" y="-13559"/>
                      <a:pt x="94092" y="4615"/>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41" name="Google Shape;3241;p14"/>
              <p:cNvSpPr/>
              <p:nvPr/>
            </p:nvSpPr>
            <p:spPr>
              <a:xfrm>
                <a:off x="3318167" y="2748343"/>
                <a:ext cx="1348282" cy="1829714"/>
              </a:xfrm>
              <a:custGeom>
                <a:rect b="b" l="l" r="r" t="t"/>
                <a:pathLst>
                  <a:path extrusionOk="0" h="1829714" w="1348282">
                    <a:moveTo>
                      <a:pt x="1029" y="0"/>
                    </a:moveTo>
                    <a:cubicBezTo>
                      <a:pt x="162192" y="104242"/>
                      <a:pt x="308610" y="230086"/>
                      <a:pt x="441312" y="368618"/>
                    </a:cubicBezTo>
                    <a:cubicBezTo>
                      <a:pt x="573672" y="507492"/>
                      <a:pt x="692315" y="659397"/>
                      <a:pt x="799986" y="818159"/>
                    </a:cubicBezTo>
                    <a:cubicBezTo>
                      <a:pt x="853821" y="897712"/>
                      <a:pt x="905256" y="978637"/>
                      <a:pt x="954291" y="1061276"/>
                    </a:cubicBezTo>
                    <a:lnTo>
                      <a:pt x="990638" y="1123340"/>
                    </a:lnTo>
                    <a:lnTo>
                      <a:pt x="1026300" y="1185748"/>
                    </a:lnTo>
                    <a:lnTo>
                      <a:pt x="1060933" y="1248842"/>
                    </a:lnTo>
                    <a:lnTo>
                      <a:pt x="1094880" y="1312278"/>
                    </a:lnTo>
                    <a:lnTo>
                      <a:pt x="1128141" y="1376058"/>
                    </a:lnTo>
                    <a:lnTo>
                      <a:pt x="1161059" y="1440180"/>
                    </a:lnTo>
                    <a:lnTo>
                      <a:pt x="1193292" y="1504645"/>
                    </a:lnTo>
                    <a:lnTo>
                      <a:pt x="1225182" y="1569110"/>
                    </a:lnTo>
                    <a:lnTo>
                      <a:pt x="1256386" y="1633919"/>
                    </a:lnTo>
                    <a:lnTo>
                      <a:pt x="1287247" y="1698727"/>
                    </a:lnTo>
                    <a:cubicBezTo>
                      <a:pt x="1307478" y="1742275"/>
                      <a:pt x="1328052" y="1785480"/>
                      <a:pt x="1348283" y="1829029"/>
                    </a:cubicBezTo>
                    <a:lnTo>
                      <a:pt x="1346911" y="1829714"/>
                    </a:lnTo>
                    <a:lnTo>
                      <a:pt x="1330109" y="1797825"/>
                    </a:lnTo>
                    <a:lnTo>
                      <a:pt x="1313650" y="1765935"/>
                    </a:lnTo>
                    <a:lnTo>
                      <a:pt x="1280389" y="1702156"/>
                    </a:lnTo>
                    <a:lnTo>
                      <a:pt x="1214209" y="1574597"/>
                    </a:lnTo>
                    <a:lnTo>
                      <a:pt x="1180948" y="1510817"/>
                    </a:lnTo>
                    <a:lnTo>
                      <a:pt x="1147686" y="1447381"/>
                    </a:lnTo>
                    <a:lnTo>
                      <a:pt x="1114082" y="1383944"/>
                    </a:lnTo>
                    <a:lnTo>
                      <a:pt x="1080135" y="1320851"/>
                    </a:lnTo>
                    <a:lnTo>
                      <a:pt x="1045845" y="1257757"/>
                    </a:lnTo>
                    <a:lnTo>
                      <a:pt x="1010869" y="1195007"/>
                    </a:lnTo>
                    <a:lnTo>
                      <a:pt x="975551" y="1132599"/>
                    </a:lnTo>
                    <a:lnTo>
                      <a:pt x="939546" y="1070534"/>
                    </a:lnTo>
                    <a:cubicBezTo>
                      <a:pt x="891540" y="987895"/>
                      <a:pt x="841134" y="906285"/>
                      <a:pt x="788327" y="826732"/>
                    </a:cubicBezTo>
                    <a:cubicBezTo>
                      <a:pt x="682371" y="667283"/>
                      <a:pt x="565442" y="515036"/>
                      <a:pt x="434454" y="375133"/>
                    </a:cubicBezTo>
                    <a:cubicBezTo>
                      <a:pt x="304495" y="234887"/>
                      <a:pt x="159791" y="107671"/>
                      <a:pt x="0" y="1715"/>
                    </a:cubicBezTo>
                    <a:lnTo>
                      <a:pt x="1029" y="0"/>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42" name="Google Shape;3242;p14"/>
              <p:cNvSpPr/>
              <p:nvPr/>
            </p:nvSpPr>
            <p:spPr>
              <a:xfrm>
                <a:off x="3548938" y="3305556"/>
                <a:ext cx="497890" cy="182422"/>
              </a:xfrm>
              <a:custGeom>
                <a:rect b="b" l="l" r="r" t="t"/>
                <a:pathLst>
                  <a:path extrusionOk="0" h="182422" w="497890">
                    <a:moveTo>
                      <a:pt x="497205" y="182423"/>
                    </a:moveTo>
                    <a:cubicBezTo>
                      <a:pt x="476631" y="173850"/>
                      <a:pt x="455714" y="168021"/>
                      <a:pt x="434454" y="163220"/>
                    </a:cubicBezTo>
                    <a:cubicBezTo>
                      <a:pt x="423824" y="160820"/>
                      <a:pt x="413195" y="158763"/>
                      <a:pt x="402222" y="156705"/>
                    </a:cubicBezTo>
                    <a:cubicBezTo>
                      <a:pt x="391249" y="154648"/>
                      <a:pt x="380619" y="152248"/>
                      <a:pt x="369646" y="150190"/>
                    </a:cubicBezTo>
                    <a:cubicBezTo>
                      <a:pt x="348044" y="145390"/>
                      <a:pt x="326441" y="139903"/>
                      <a:pt x="305181" y="133045"/>
                    </a:cubicBezTo>
                    <a:cubicBezTo>
                      <a:pt x="283921" y="126187"/>
                      <a:pt x="263004" y="119329"/>
                      <a:pt x="242087" y="111785"/>
                    </a:cubicBezTo>
                    <a:cubicBezTo>
                      <a:pt x="221171" y="104585"/>
                      <a:pt x="200254" y="96355"/>
                      <a:pt x="179680" y="88125"/>
                    </a:cubicBezTo>
                    <a:cubicBezTo>
                      <a:pt x="169393" y="84011"/>
                      <a:pt x="159106" y="79896"/>
                      <a:pt x="148819" y="75438"/>
                    </a:cubicBezTo>
                    <a:lnTo>
                      <a:pt x="133388" y="68923"/>
                    </a:lnTo>
                    <a:lnTo>
                      <a:pt x="118301" y="62065"/>
                    </a:lnTo>
                    <a:cubicBezTo>
                      <a:pt x="113157" y="59665"/>
                      <a:pt x="108356" y="57264"/>
                      <a:pt x="103213" y="54864"/>
                    </a:cubicBezTo>
                    <a:lnTo>
                      <a:pt x="88125" y="47663"/>
                    </a:lnTo>
                    <a:cubicBezTo>
                      <a:pt x="78181" y="42863"/>
                      <a:pt x="68237" y="38062"/>
                      <a:pt x="58293" y="32918"/>
                    </a:cubicBezTo>
                    <a:cubicBezTo>
                      <a:pt x="38405" y="22974"/>
                      <a:pt x="19202" y="12002"/>
                      <a:pt x="0" y="1372"/>
                    </a:cubicBezTo>
                    <a:lnTo>
                      <a:pt x="686" y="0"/>
                    </a:lnTo>
                    <a:cubicBezTo>
                      <a:pt x="40462" y="19545"/>
                      <a:pt x="80582" y="38062"/>
                      <a:pt x="121387" y="54521"/>
                    </a:cubicBezTo>
                    <a:lnTo>
                      <a:pt x="136817" y="60693"/>
                    </a:lnTo>
                    <a:lnTo>
                      <a:pt x="152248" y="66523"/>
                    </a:lnTo>
                    <a:cubicBezTo>
                      <a:pt x="162535" y="70637"/>
                      <a:pt x="172822" y="74409"/>
                      <a:pt x="183109" y="78181"/>
                    </a:cubicBezTo>
                    <a:cubicBezTo>
                      <a:pt x="204026" y="85382"/>
                      <a:pt x="224600" y="92583"/>
                      <a:pt x="245859" y="99098"/>
                    </a:cubicBezTo>
                    <a:cubicBezTo>
                      <a:pt x="256489" y="102527"/>
                      <a:pt x="267119" y="105270"/>
                      <a:pt x="277406" y="108699"/>
                    </a:cubicBezTo>
                    <a:cubicBezTo>
                      <a:pt x="282550" y="110414"/>
                      <a:pt x="288036" y="111443"/>
                      <a:pt x="293180" y="113157"/>
                    </a:cubicBezTo>
                    <a:cubicBezTo>
                      <a:pt x="298666" y="114529"/>
                      <a:pt x="303809" y="116243"/>
                      <a:pt x="309296" y="117272"/>
                    </a:cubicBezTo>
                    <a:lnTo>
                      <a:pt x="373075" y="134074"/>
                    </a:lnTo>
                    <a:lnTo>
                      <a:pt x="405308" y="142646"/>
                    </a:lnTo>
                    <a:cubicBezTo>
                      <a:pt x="415938" y="145733"/>
                      <a:pt x="426911" y="148819"/>
                      <a:pt x="437540" y="152248"/>
                    </a:cubicBezTo>
                    <a:cubicBezTo>
                      <a:pt x="458800" y="159449"/>
                      <a:pt x="479717" y="168364"/>
                      <a:pt x="497891" y="181394"/>
                    </a:cubicBezTo>
                    <a:lnTo>
                      <a:pt x="497205" y="182423"/>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43" name="Google Shape;3243;p14"/>
              <p:cNvSpPr/>
              <p:nvPr/>
            </p:nvSpPr>
            <p:spPr>
              <a:xfrm>
                <a:off x="3718285" y="3673109"/>
                <a:ext cx="489020" cy="270385"/>
              </a:xfrm>
              <a:custGeom>
                <a:rect b="b" l="l" r="r" t="t"/>
                <a:pathLst>
                  <a:path extrusionOk="0" h="270385" w="489020">
                    <a:moveTo>
                      <a:pt x="489021" y="263383"/>
                    </a:moveTo>
                    <a:cubicBezTo>
                      <a:pt x="365577" y="281213"/>
                      <a:pt x="237332" y="264754"/>
                      <a:pt x="122461" y="216748"/>
                    </a:cubicBezTo>
                    <a:cubicBezTo>
                      <a:pt x="77884" y="198232"/>
                      <a:pt x="32964" y="172514"/>
                      <a:pt x="10675" y="129652"/>
                    </a:cubicBezTo>
                    <a:cubicBezTo>
                      <a:pt x="-11270" y="86789"/>
                      <a:pt x="731" y="23695"/>
                      <a:pt x="45651" y="6208"/>
                    </a:cubicBezTo>
                    <a:cubicBezTo>
                      <a:pt x="104630" y="-16767"/>
                      <a:pt x="180754" y="28496"/>
                      <a:pt x="229103" y="68958"/>
                    </a:cubicBezTo>
                    <a:cubicBezTo>
                      <a:pt x="284995" y="115250"/>
                      <a:pt x="340888" y="161884"/>
                      <a:pt x="396781" y="208176"/>
                    </a:cubicBezTo>
                    <a:cubicBezTo>
                      <a:pt x="430728" y="235608"/>
                      <a:pt x="445473" y="268869"/>
                      <a:pt x="489021" y="263383"/>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44" name="Google Shape;3244;p14"/>
              <p:cNvSpPr/>
              <p:nvPr/>
            </p:nvSpPr>
            <p:spPr>
              <a:xfrm>
                <a:off x="3857891" y="3799674"/>
                <a:ext cx="497890" cy="182423"/>
              </a:xfrm>
              <a:custGeom>
                <a:rect b="b" l="l" r="r" t="t"/>
                <a:pathLst>
                  <a:path extrusionOk="0" h="182423" w="497890">
                    <a:moveTo>
                      <a:pt x="497205" y="182423"/>
                    </a:moveTo>
                    <a:cubicBezTo>
                      <a:pt x="476631" y="173851"/>
                      <a:pt x="455714" y="168021"/>
                      <a:pt x="434454" y="163220"/>
                    </a:cubicBezTo>
                    <a:cubicBezTo>
                      <a:pt x="423824" y="160820"/>
                      <a:pt x="413195" y="158763"/>
                      <a:pt x="402222" y="156706"/>
                    </a:cubicBezTo>
                    <a:cubicBezTo>
                      <a:pt x="391249" y="154648"/>
                      <a:pt x="380619" y="152248"/>
                      <a:pt x="369646" y="150190"/>
                    </a:cubicBezTo>
                    <a:cubicBezTo>
                      <a:pt x="348044" y="145390"/>
                      <a:pt x="326441" y="139903"/>
                      <a:pt x="305181" y="133045"/>
                    </a:cubicBezTo>
                    <a:cubicBezTo>
                      <a:pt x="283921" y="126187"/>
                      <a:pt x="263004" y="119329"/>
                      <a:pt x="242087" y="111785"/>
                    </a:cubicBezTo>
                    <a:cubicBezTo>
                      <a:pt x="221171" y="104585"/>
                      <a:pt x="200254" y="96355"/>
                      <a:pt x="179680" y="88126"/>
                    </a:cubicBezTo>
                    <a:cubicBezTo>
                      <a:pt x="169393" y="84011"/>
                      <a:pt x="159106" y="79896"/>
                      <a:pt x="148819" y="75438"/>
                    </a:cubicBezTo>
                    <a:lnTo>
                      <a:pt x="133388" y="68923"/>
                    </a:lnTo>
                    <a:lnTo>
                      <a:pt x="118301" y="62065"/>
                    </a:lnTo>
                    <a:cubicBezTo>
                      <a:pt x="113157" y="59665"/>
                      <a:pt x="108356" y="57265"/>
                      <a:pt x="103213" y="54864"/>
                    </a:cubicBezTo>
                    <a:lnTo>
                      <a:pt x="88125" y="47663"/>
                    </a:lnTo>
                    <a:cubicBezTo>
                      <a:pt x="78181" y="42863"/>
                      <a:pt x="68237" y="38062"/>
                      <a:pt x="58293" y="32918"/>
                    </a:cubicBezTo>
                    <a:cubicBezTo>
                      <a:pt x="38405" y="22975"/>
                      <a:pt x="19202" y="12002"/>
                      <a:pt x="0" y="1372"/>
                    </a:cubicBezTo>
                    <a:lnTo>
                      <a:pt x="686" y="0"/>
                    </a:lnTo>
                    <a:cubicBezTo>
                      <a:pt x="40462" y="19546"/>
                      <a:pt x="80582" y="38062"/>
                      <a:pt x="121387" y="54521"/>
                    </a:cubicBezTo>
                    <a:lnTo>
                      <a:pt x="136817" y="60694"/>
                    </a:lnTo>
                    <a:lnTo>
                      <a:pt x="152248" y="66523"/>
                    </a:lnTo>
                    <a:cubicBezTo>
                      <a:pt x="162535" y="70637"/>
                      <a:pt x="172822" y="74410"/>
                      <a:pt x="183109" y="78181"/>
                    </a:cubicBezTo>
                    <a:cubicBezTo>
                      <a:pt x="204026" y="85382"/>
                      <a:pt x="224600" y="92583"/>
                      <a:pt x="245859" y="99098"/>
                    </a:cubicBezTo>
                    <a:cubicBezTo>
                      <a:pt x="256489" y="102527"/>
                      <a:pt x="267119" y="105271"/>
                      <a:pt x="277406" y="108700"/>
                    </a:cubicBezTo>
                    <a:cubicBezTo>
                      <a:pt x="282550" y="110414"/>
                      <a:pt x="288036" y="111443"/>
                      <a:pt x="293180" y="113157"/>
                    </a:cubicBezTo>
                    <a:cubicBezTo>
                      <a:pt x="298666" y="114529"/>
                      <a:pt x="303809" y="116243"/>
                      <a:pt x="309296" y="117272"/>
                    </a:cubicBezTo>
                    <a:lnTo>
                      <a:pt x="373075" y="134074"/>
                    </a:lnTo>
                    <a:lnTo>
                      <a:pt x="405308" y="142646"/>
                    </a:lnTo>
                    <a:cubicBezTo>
                      <a:pt x="415938" y="145733"/>
                      <a:pt x="426911" y="148819"/>
                      <a:pt x="437540" y="152248"/>
                    </a:cubicBezTo>
                    <a:cubicBezTo>
                      <a:pt x="458800" y="159449"/>
                      <a:pt x="479717" y="168364"/>
                      <a:pt x="497891" y="181394"/>
                    </a:cubicBezTo>
                    <a:lnTo>
                      <a:pt x="497205" y="182423"/>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45" name="Google Shape;3245;p14"/>
              <p:cNvSpPr/>
              <p:nvPr/>
            </p:nvSpPr>
            <p:spPr>
              <a:xfrm>
                <a:off x="3279808" y="2898765"/>
                <a:ext cx="307878" cy="170545"/>
              </a:xfrm>
              <a:custGeom>
                <a:rect b="b" l="l" r="r" t="t"/>
                <a:pathLst>
                  <a:path extrusionOk="0" h="170545" w="307878">
                    <a:moveTo>
                      <a:pt x="307879" y="166075"/>
                    </a:moveTo>
                    <a:cubicBezTo>
                      <a:pt x="230040" y="177391"/>
                      <a:pt x="149459" y="167104"/>
                      <a:pt x="77107" y="136586"/>
                    </a:cubicBezTo>
                    <a:cubicBezTo>
                      <a:pt x="48989" y="124927"/>
                      <a:pt x="20871" y="108468"/>
                      <a:pt x="6812" y="81722"/>
                    </a:cubicBezTo>
                    <a:cubicBezTo>
                      <a:pt x="-7247" y="54632"/>
                      <a:pt x="640" y="14856"/>
                      <a:pt x="28758" y="3883"/>
                    </a:cubicBezTo>
                    <a:cubicBezTo>
                      <a:pt x="65791" y="-10519"/>
                      <a:pt x="113797" y="17942"/>
                      <a:pt x="144315" y="43317"/>
                    </a:cubicBezTo>
                    <a:cubicBezTo>
                      <a:pt x="179634" y="72463"/>
                      <a:pt x="214610" y="101953"/>
                      <a:pt x="249928" y="131099"/>
                    </a:cubicBezTo>
                    <a:cubicBezTo>
                      <a:pt x="271188" y="148930"/>
                      <a:pt x="280789" y="169847"/>
                      <a:pt x="307879" y="166075"/>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46" name="Google Shape;3246;p14"/>
              <p:cNvSpPr/>
              <p:nvPr/>
            </p:nvSpPr>
            <p:spPr>
              <a:xfrm>
                <a:off x="3361372" y="2977057"/>
                <a:ext cx="398792" cy="146761"/>
              </a:xfrm>
              <a:custGeom>
                <a:rect b="b" l="l" r="r" t="t"/>
                <a:pathLst>
                  <a:path extrusionOk="0" h="146761" w="398792">
                    <a:moveTo>
                      <a:pt x="398793" y="146761"/>
                    </a:moveTo>
                    <a:cubicBezTo>
                      <a:pt x="382334" y="140246"/>
                      <a:pt x="365189" y="136131"/>
                      <a:pt x="348044" y="132359"/>
                    </a:cubicBezTo>
                    <a:cubicBezTo>
                      <a:pt x="330899" y="128588"/>
                      <a:pt x="313411" y="125844"/>
                      <a:pt x="295923" y="122072"/>
                    </a:cubicBezTo>
                    <a:cubicBezTo>
                      <a:pt x="278435" y="118301"/>
                      <a:pt x="261290" y="113843"/>
                      <a:pt x="244145" y="108356"/>
                    </a:cubicBezTo>
                    <a:cubicBezTo>
                      <a:pt x="227343" y="102870"/>
                      <a:pt x="210198" y="97041"/>
                      <a:pt x="193396" y="90869"/>
                    </a:cubicBezTo>
                    <a:cubicBezTo>
                      <a:pt x="176594" y="85039"/>
                      <a:pt x="160134" y="78524"/>
                      <a:pt x="143332" y="72009"/>
                    </a:cubicBezTo>
                    <a:cubicBezTo>
                      <a:pt x="126873" y="65151"/>
                      <a:pt x="110414" y="58293"/>
                      <a:pt x="94298" y="50749"/>
                    </a:cubicBezTo>
                    <a:cubicBezTo>
                      <a:pt x="86068" y="46977"/>
                      <a:pt x="78181" y="43205"/>
                      <a:pt x="70295" y="39090"/>
                    </a:cubicBezTo>
                    <a:cubicBezTo>
                      <a:pt x="62408" y="34976"/>
                      <a:pt x="54521" y="31204"/>
                      <a:pt x="46634" y="27089"/>
                    </a:cubicBezTo>
                    <a:cubicBezTo>
                      <a:pt x="30861" y="18860"/>
                      <a:pt x="15431" y="10287"/>
                      <a:pt x="0" y="1371"/>
                    </a:cubicBezTo>
                    <a:lnTo>
                      <a:pt x="686" y="0"/>
                    </a:lnTo>
                    <a:cubicBezTo>
                      <a:pt x="32576" y="15431"/>
                      <a:pt x="64808" y="30175"/>
                      <a:pt x="97727" y="42863"/>
                    </a:cubicBezTo>
                    <a:cubicBezTo>
                      <a:pt x="114186" y="49377"/>
                      <a:pt x="130645" y="55550"/>
                      <a:pt x="147447" y="61379"/>
                    </a:cubicBezTo>
                    <a:cubicBezTo>
                      <a:pt x="164249" y="67208"/>
                      <a:pt x="180708" y="73038"/>
                      <a:pt x="197510" y="78181"/>
                    </a:cubicBezTo>
                    <a:cubicBezTo>
                      <a:pt x="206083" y="80924"/>
                      <a:pt x="214313" y="83325"/>
                      <a:pt x="222885" y="85725"/>
                    </a:cubicBezTo>
                    <a:cubicBezTo>
                      <a:pt x="231458" y="88125"/>
                      <a:pt x="240030" y="90183"/>
                      <a:pt x="248603" y="92583"/>
                    </a:cubicBezTo>
                    <a:lnTo>
                      <a:pt x="274320" y="99098"/>
                    </a:lnTo>
                    <a:lnTo>
                      <a:pt x="299695" y="105956"/>
                    </a:lnTo>
                    <a:cubicBezTo>
                      <a:pt x="316497" y="110414"/>
                      <a:pt x="333985" y="115214"/>
                      <a:pt x="350787" y="121044"/>
                    </a:cubicBezTo>
                    <a:cubicBezTo>
                      <a:pt x="367589" y="126873"/>
                      <a:pt x="384391" y="134760"/>
                      <a:pt x="398793" y="145389"/>
                    </a:cubicBezTo>
                    <a:lnTo>
                      <a:pt x="398793" y="146761"/>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47" name="Google Shape;3247;p14"/>
              <p:cNvSpPr/>
              <p:nvPr/>
            </p:nvSpPr>
            <p:spPr>
              <a:xfrm>
                <a:off x="4106151" y="3044266"/>
                <a:ext cx="67289" cy="601446"/>
              </a:xfrm>
              <a:custGeom>
                <a:rect b="b" l="l" r="r" t="t"/>
                <a:pathLst>
                  <a:path extrusionOk="0" h="601446" w="67289">
                    <a:moveTo>
                      <a:pt x="45606" y="601104"/>
                    </a:moveTo>
                    <a:cubicBezTo>
                      <a:pt x="52807" y="590817"/>
                      <a:pt x="56236" y="578472"/>
                      <a:pt x="56921" y="566471"/>
                    </a:cubicBezTo>
                    <a:cubicBezTo>
                      <a:pt x="57950" y="554127"/>
                      <a:pt x="56921" y="541782"/>
                      <a:pt x="55550" y="529438"/>
                    </a:cubicBezTo>
                    <a:lnTo>
                      <a:pt x="53150" y="510578"/>
                    </a:lnTo>
                    <a:cubicBezTo>
                      <a:pt x="52121" y="504406"/>
                      <a:pt x="51435" y="498234"/>
                      <a:pt x="50406" y="491718"/>
                    </a:cubicBezTo>
                    <a:cubicBezTo>
                      <a:pt x="49378" y="485547"/>
                      <a:pt x="48692" y="479374"/>
                      <a:pt x="47663" y="472859"/>
                    </a:cubicBezTo>
                    <a:lnTo>
                      <a:pt x="46292" y="463601"/>
                    </a:lnTo>
                    <a:lnTo>
                      <a:pt x="44577" y="454343"/>
                    </a:lnTo>
                    <a:lnTo>
                      <a:pt x="18517" y="304152"/>
                    </a:lnTo>
                    <a:cubicBezTo>
                      <a:pt x="9601" y="254089"/>
                      <a:pt x="2057" y="203340"/>
                      <a:pt x="343" y="151905"/>
                    </a:cubicBezTo>
                    <a:cubicBezTo>
                      <a:pt x="0" y="145390"/>
                      <a:pt x="343" y="139218"/>
                      <a:pt x="0" y="132702"/>
                    </a:cubicBezTo>
                    <a:cubicBezTo>
                      <a:pt x="0" y="126187"/>
                      <a:pt x="343" y="120015"/>
                      <a:pt x="343" y="113500"/>
                    </a:cubicBezTo>
                    <a:cubicBezTo>
                      <a:pt x="1029" y="100813"/>
                      <a:pt x="1715" y="87783"/>
                      <a:pt x="3429" y="75095"/>
                    </a:cubicBezTo>
                    <a:lnTo>
                      <a:pt x="4801" y="65494"/>
                    </a:lnTo>
                    <a:cubicBezTo>
                      <a:pt x="5144" y="62408"/>
                      <a:pt x="5829" y="59322"/>
                      <a:pt x="6172" y="55893"/>
                    </a:cubicBezTo>
                    <a:cubicBezTo>
                      <a:pt x="6858" y="52807"/>
                      <a:pt x="7201" y="49721"/>
                      <a:pt x="7887" y="46292"/>
                    </a:cubicBezTo>
                    <a:lnTo>
                      <a:pt x="9944" y="37033"/>
                    </a:lnTo>
                    <a:lnTo>
                      <a:pt x="10973" y="32233"/>
                    </a:lnTo>
                    <a:lnTo>
                      <a:pt x="12002" y="27432"/>
                    </a:lnTo>
                    <a:lnTo>
                      <a:pt x="14402" y="18174"/>
                    </a:lnTo>
                    <a:cubicBezTo>
                      <a:pt x="16116" y="12002"/>
                      <a:pt x="18174" y="5829"/>
                      <a:pt x="19888" y="0"/>
                    </a:cubicBezTo>
                    <a:lnTo>
                      <a:pt x="21603" y="343"/>
                    </a:lnTo>
                    <a:cubicBezTo>
                      <a:pt x="8230" y="49378"/>
                      <a:pt x="5144" y="100470"/>
                      <a:pt x="8915" y="150876"/>
                    </a:cubicBezTo>
                    <a:cubicBezTo>
                      <a:pt x="12344" y="201282"/>
                      <a:pt x="21603" y="251346"/>
                      <a:pt x="31890" y="301066"/>
                    </a:cubicBezTo>
                    <a:cubicBezTo>
                      <a:pt x="37033" y="325755"/>
                      <a:pt x="42520" y="350787"/>
                      <a:pt x="48006" y="375476"/>
                    </a:cubicBezTo>
                    <a:cubicBezTo>
                      <a:pt x="53492" y="400507"/>
                      <a:pt x="57950" y="425539"/>
                      <a:pt x="61379" y="450914"/>
                    </a:cubicBezTo>
                    <a:lnTo>
                      <a:pt x="62408" y="460515"/>
                    </a:lnTo>
                    <a:lnTo>
                      <a:pt x="63437" y="470116"/>
                    </a:lnTo>
                    <a:cubicBezTo>
                      <a:pt x="64122" y="476631"/>
                      <a:pt x="64808" y="482803"/>
                      <a:pt x="65151" y="489318"/>
                    </a:cubicBezTo>
                    <a:cubicBezTo>
                      <a:pt x="66180" y="502005"/>
                      <a:pt x="66866" y="515036"/>
                      <a:pt x="67208" y="527723"/>
                    </a:cubicBezTo>
                    <a:cubicBezTo>
                      <a:pt x="67551" y="540753"/>
                      <a:pt x="66866" y="553784"/>
                      <a:pt x="64122" y="566814"/>
                    </a:cubicBezTo>
                    <a:cubicBezTo>
                      <a:pt x="62751" y="573329"/>
                      <a:pt x="60693" y="579501"/>
                      <a:pt x="57607" y="585673"/>
                    </a:cubicBezTo>
                    <a:cubicBezTo>
                      <a:pt x="54864" y="591503"/>
                      <a:pt x="50749" y="596989"/>
                      <a:pt x="46292" y="601447"/>
                    </a:cubicBezTo>
                    <a:lnTo>
                      <a:pt x="45606" y="601104"/>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48" name="Google Shape;3248;p14"/>
              <p:cNvSpPr/>
              <p:nvPr/>
            </p:nvSpPr>
            <p:spPr>
              <a:xfrm>
                <a:off x="4381842" y="3501694"/>
                <a:ext cx="67289" cy="601446"/>
              </a:xfrm>
              <a:custGeom>
                <a:rect b="b" l="l" r="r" t="t"/>
                <a:pathLst>
                  <a:path extrusionOk="0" h="601446" w="67289">
                    <a:moveTo>
                      <a:pt x="45606" y="601104"/>
                    </a:moveTo>
                    <a:cubicBezTo>
                      <a:pt x="52807" y="590817"/>
                      <a:pt x="56236" y="578472"/>
                      <a:pt x="56921" y="566471"/>
                    </a:cubicBezTo>
                    <a:cubicBezTo>
                      <a:pt x="57950" y="554127"/>
                      <a:pt x="56921" y="541782"/>
                      <a:pt x="55550" y="529438"/>
                    </a:cubicBezTo>
                    <a:lnTo>
                      <a:pt x="53149" y="510578"/>
                    </a:lnTo>
                    <a:cubicBezTo>
                      <a:pt x="52121" y="504406"/>
                      <a:pt x="51435" y="498234"/>
                      <a:pt x="50406" y="491718"/>
                    </a:cubicBezTo>
                    <a:cubicBezTo>
                      <a:pt x="49378" y="485547"/>
                      <a:pt x="48692" y="479374"/>
                      <a:pt x="47663" y="472859"/>
                    </a:cubicBezTo>
                    <a:lnTo>
                      <a:pt x="46291" y="463601"/>
                    </a:lnTo>
                    <a:lnTo>
                      <a:pt x="44577" y="454342"/>
                    </a:lnTo>
                    <a:lnTo>
                      <a:pt x="18517" y="304152"/>
                    </a:lnTo>
                    <a:cubicBezTo>
                      <a:pt x="9601" y="254089"/>
                      <a:pt x="2057" y="203340"/>
                      <a:pt x="343" y="151905"/>
                    </a:cubicBezTo>
                    <a:cubicBezTo>
                      <a:pt x="0" y="145389"/>
                      <a:pt x="343" y="139218"/>
                      <a:pt x="0" y="132702"/>
                    </a:cubicBezTo>
                    <a:cubicBezTo>
                      <a:pt x="0" y="126187"/>
                      <a:pt x="343" y="120015"/>
                      <a:pt x="343" y="113500"/>
                    </a:cubicBezTo>
                    <a:cubicBezTo>
                      <a:pt x="1029" y="100812"/>
                      <a:pt x="1715" y="87783"/>
                      <a:pt x="3429" y="75095"/>
                    </a:cubicBezTo>
                    <a:lnTo>
                      <a:pt x="4801" y="65494"/>
                    </a:lnTo>
                    <a:cubicBezTo>
                      <a:pt x="5144" y="62408"/>
                      <a:pt x="5829" y="59322"/>
                      <a:pt x="6172" y="55893"/>
                    </a:cubicBezTo>
                    <a:cubicBezTo>
                      <a:pt x="6858" y="52806"/>
                      <a:pt x="7201" y="49720"/>
                      <a:pt x="7887" y="46291"/>
                    </a:cubicBezTo>
                    <a:lnTo>
                      <a:pt x="9944" y="37033"/>
                    </a:lnTo>
                    <a:lnTo>
                      <a:pt x="10973" y="32232"/>
                    </a:lnTo>
                    <a:lnTo>
                      <a:pt x="12002" y="27432"/>
                    </a:lnTo>
                    <a:lnTo>
                      <a:pt x="14402" y="18174"/>
                    </a:lnTo>
                    <a:cubicBezTo>
                      <a:pt x="16116" y="12001"/>
                      <a:pt x="18174" y="5829"/>
                      <a:pt x="19888" y="0"/>
                    </a:cubicBezTo>
                    <a:lnTo>
                      <a:pt x="21603" y="343"/>
                    </a:lnTo>
                    <a:cubicBezTo>
                      <a:pt x="8230" y="49377"/>
                      <a:pt x="5144" y="100470"/>
                      <a:pt x="8915" y="150876"/>
                    </a:cubicBezTo>
                    <a:cubicBezTo>
                      <a:pt x="12344" y="201282"/>
                      <a:pt x="21603" y="251346"/>
                      <a:pt x="31890" y="301066"/>
                    </a:cubicBezTo>
                    <a:cubicBezTo>
                      <a:pt x="37033" y="325755"/>
                      <a:pt x="42520" y="350787"/>
                      <a:pt x="48006" y="375475"/>
                    </a:cubicBezTo>
                    <a:cubicBezTo>
                      <a:pt x="53492" y="400507"/>
                      <a:pt x="57950" y="425539"/>
                      <a:pt x="61379" y="450913"/>
                    </a:cubicBezTo>
                    <a:lnTo>
                      <a:pt x="62408" y="460515"/>
                    </a:lnTo>
                    <a:lnTo>
                      <a:pt x="63436" y="470116"/>
                    </a:lnTo>
                    <a:cubicBezTo>
                      <a:pt x="64122" y="476631"/>
                      <a:pt x="64808" y="482803"/>
                      <a:pt x="65151" y="489318"/>
                    </a:cubicBezTo>
                    <a:cubicBezTo>
                      <a:pt x="66180" y="502005"/>
                      <a:pt x="66865" y="515036"/>
                      <a:pt x="67208" y="527723"/>
                    </a:cubicBezTo>
                    <a:cubicBezTo>
                      <a:pt x="67551" y="540753"/>
                      <a:pt x="66865" y="553783"/>
                      <a:pt x="64122" y="566814"/>
                    </a:cubicBezTo>
                    <a:cubicBezTo>
                      <a:pt x="62751" y="573329"/>
                      <a:pt x="60693" y="579501"/>
                      <a:pt x="57607" y="585673"/>
                    </a:cubicBezTo>
                    <a:cubicBezTo>
                      <a:pt x="54864" y="591502"/>
                      <a:pt x="50749" y="596989"/>
                      <a:pt x="46291" y="601447"/>
                    </a:cubicBezTo>
                    <a:lnTo>
                      <a:pt x="45606" y="601104"/>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49" name="Google Shape;3249;p14"/>
              <p:cNvSpPr/>
              <p:nvPr/>
            </p:nvSpPr>
            <p:spPr>
              <a:xfrm>
                <a:off x="3686780" y="2673668"/>
                <a:ext cx="161879" cy="278014"/>
              </a:xfrm>
              <a:custGeom>
                <a:rect b="b" l="l" r="r" t="t"/>
                <a:pathLst>
                  <a:path extrusionOk="0" h="278014" w="161879">
                    <a:moveTo>
                      <a:pt x="55554" y="188860"/>
                    </a:moveTo>
                    <a:cubicBezTo>
                      <a:pt x="21607" y="147712"/>
                      <a:pt x="-8225" y="95935"/>
                      <a:pt x="2062" y="43471"/>
                    </a:cubicBezTo>
                    <a:cubicBezTo>
                      <a:pt x="4805" y="30098"/>
                      <a:pt x="10291" y="16382"/>
                      <a:pt x="21264" y="8152"/>
                    </a:cubicBezTo>
                    <a:cubicBezTo>
                      <a:pt x="36694" y="-3506"/>
                      <a:pt x="59326" y="-1792"/>
                      <a:pt x="76128" y="7809"/>
                    </a:cubicBezTo>
                    <a:cubicBezTo>
                      <a:pt x="92930" y="17410"/>
                      <a:pt x="104932" y="33870"/>
                      <a:pt x="114533" y="50329"/>
                    </a:cubicBezTo>
                    <a:cubicBezTo>
                      <a:pt x="146422" y="103821"/>
                      <a:pt x="191342" y="230008"/>
                      <a:pt x="135107" y="278014"/>
                    </a:cubicBezTo>
                    <a:cubicBezTo>
                      <a:pt x="106303" y="256069"/>
                      <a:pt x="80586" y="219036"/>
                      <a:pt x="55554" y="18886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50" name="Google Shape;3250;p14"/>
              <p:cNvSpPr/>
              <p:nvPr/>
            </p:nvSpPr>
            <p:spPr>
              <a:xfrm>
                <a:off x="3774909" y="2852928"/>
                <a:ext cx="95326" cy="395020"/>
              </a:xfrm>
              <a:custGeom>
                <a:rect b="b" l="l" r="r" t="t"/>
                <a:pathLst>
                  <a:path extrusionOk="0" h="395020" w="95326">
                    <a:moveTo>
                      <a:pt x="94298" y="395021"/>
                    </a:moveTo>
                    <a:cubicBezTo>
                      <a:pt x="89154" y="387820"/>
                      <a:pt x="84353" y="380619"/>
                      <a:pt x="80239" y="373075"/>
                    </a:cubicBezTo>
                    <a:cubicBezTo>
                      <a:pt x="76124" y="365531"/>
                      <a:pt x="72009" y="357645"/>
                      <a:pt x="68580" y="349415"/>
                    </a:cubicBezTo>
                    <a:cubicBezTo>
                      <a:pt x="61722" y="333299"/>
                      <a:pt x="55893" y="316497"/>
                      <a:pt x="51778" y="299352"/>
                    </a:cubicBezTo>
                    <a:cubicBezTo>
                      <a:pt x="47663" y="282207"/>
                      <a:pt x="45606" y="264376"/>
                      <a:pt x="44920" y="246888"/>
                    </a:cubicBezTo>
                    <a:cubicBezTo>
                      <a:pt x="44577" y="237973"/>
                      <a:pt x="44577" y="229400"/>
                      <a:pt x="44920" y="220485"/>
                    </a:cubicBezTo>
                    <a:cubicBezTo>
                      <a:pt x="44920" y="211912"/>
                      <a:pt x="45263" y="202997"/>
                      <a:pt x="45606" y="194424"/>
                    </a:cubicBezTo>
                    <a:cubicBezTo>
                      <a:pt x="45949" y="177279"/>
                      <a:pt x="46634" y="160134"/>
                      <a:pt x="46292" y="142989"/>
                    </a:cubicBezTo>
                    <a:cubicBezTo>
                      <a:pt x="45949" y="125844"/>
                      <a:pt x="44920" y="109042"/>
                      <a:pt x="42177" y="92240"/>
                    </a:cubicBezTo>
                    <a:cubicBezTo>
                      <a:pt x="40805" y="84011"/>
                      <a:pt x="39091" y="75438"/>
                      <a:pt x="36690" y="67551"/>
                    </a:cubicBezTo>
                    <a:cubicBezTo>
                      <a:pt x="34290" y="59322"/>
                      <a:pt x="31547" y="51435"/>
                      <a:pt x="28118" y="43548"/>
                    </a:cubicBezTo>
                    <a:cubicBezTo>
                      <a:pt x="24689" y="35662"/>
                      <a:pt x="20574" y="28118"/>
                      <a:pt x="16116" y="21260"/>
                    </a:cubicBezTo>
                    <a:cubicBezTo>
                      <a:pt x="11316" y="14059"/>
                      <a:pt x="6172" y="7544"/>
                      <a:pt x="0" y="1372"/>
                    </a:cubicBezTo>
                    <a:lnTo>
                      <a:pt x="1029" y="0"/>
                    </a:lnTo>
                    <a:cubicBezTo>
                      <a:pt x="7544" y="5829"/>
                      <a:pt x="13373" y="12344"/>
                      <a:pt x="18860" y="19202"/>
                    </a:cubicBezTo>
                    <a:cubicBezTo>
                      <a:pt x="24003" y="26060"/>
                      <a:pt x="28804" y="33604"/>
                      <a:pt x="32576" y="41491"/>
                    </a:cubicBezTo>
                    <a:cubicBezTo>
                      <a:pt x="36690" y="49378"/>
                      <a:pt x="39776" y="57264"/>
                      <a:pt x="42863" y="65494"/>
                    </a:cubicBezTo>
                    <a:cubicBezTo>
                      <a:pt x="45949" y="73724"/>
                      <a:pt x="48006" y="82296"/>
                      <a:pt x="50063" y="90869"/>
                    </a:cubicBezTo>
                    <a:cubicBezTo>
                      <a:pt x="52121" y="99441"/>
                      <a:pt x="53492" y="108014"/>
                      <a:pt x="54521" y="116586"/>
                    </a:cubicBezTo>
                    <a:cubicBezTo>
                      <a:pt x="55550" y="125159"/>
                      <a:pt x="56579" y="134074"/>
                      <a:pt x="56921" y="142646"/>
                    </a:cubicBezTo>
                    <a:cubicBezTo>
                      <a:pt x="57950" y="160134"/>
                      <a:pt x="58293" y="177279"/>
                      <a:pt x="58636" y="194767"/>
                    </a:cubicBezTo>
                    <a:cubicBezTo>
                      <a:pt x="58979" y="211912"/>
                      <a:pt x="59665" y="229057"/>
                      <a:pt x="61379" y="245859"/>
                    </a:cubicBezTo>
                    <a:cubicBezTo>
                      <a:pt x="62751" y="262661"/>
                      <a:pt x="65151" y="279464"/>
                      <a:pt x="67894" y="295923"/>
                    </a:cubicBezTo>
                    <a:cubicBezTo>
                      <a:pt x="70637" y="312382"/>
                      <a:pt x="74409" y="329184"/>
                      <a:pt x="79210" y="345300"/>
                    </a:cubicBezTo>
                    <a:cubicBezTo>
                      <a:pt x="81610" y="353530"/>
                      <a:pt x="84011" y="361760"/>
                      <a:pt x="86754" y="369646"/>
                    </a:cubicBezTo>
                    <a:cubicBezTo>
                      <a:pt x="89497" y="377876"/>
                      <a:pt x="92583" y="385763"/>
                      <a:pt x="95326" y="393992"/>
                    </a:cubicBezTo>
                    <a:lnTo>
                      <a:pt x="94298" y="395021"/>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251" name="Google Shape;3251;p14"/>
            <p:cNvGrpSpPr/>
            <p:nvPr/>
          </p:nvGrpSpPr>
          <p:grpSpPr>
            <a:xfrm rot="-1052224">
              <a:off x="4482936" y="5543697"/>
              <a:ext cx="1149630" cy="1181816"/>
              <a:chOff x="6474904" y="1227742"/>
              <a:chExt cx="1837716" cy="1889167"/>
            </a:xfrm>
          </p:grpSpPr>
          <p:grpSp>
            <p:nvGrpSpPr>
              <p:cNvPr id="3252" name="Google Shape;3252;p14"/>
              <p:cNvGrpSpPr/>
              <p:nvPr/>
            </p:nvGrpSpPr>
            <p:grpSpPr>
              <a:xfrm>
                <a:off x="6474904" y="1227742"/>
                <a:ext cx="1837716" cy="1889167"/>
                <a:chOff x="6474904" y="1227742"/>
                <a:chExt cx="1837716" cy="1889167"/>
              </a:xfrm>
            </p:grpSpPr>
            <p:sp>
              <p:nvSpPr>
                <p:cNvPr id="3253" name="Google Shape;3253;p14"/>
                <p:cNvSpPr/>
                <p:nvPr/>
              </p:nvSpPr>
              <p:spPr>
                <a:xfrm>
                  <a:off x="7257569" y="2066622"/>
                  <a:ext cx="536289" cy="1050287"/>
                </a:xfrm>
                <a:custGeom>
                  <a:rect b="b" l="l" r="r" t="t"/>
                  <a:pathLst>
                    <a:path extrusionOk="0" h="1050287" w="536289">
                      <a:moveTo>
                        <a:pt x="436345" y="892604"/>
                      </a:moveTo>
                      <a:cubicBezTo>
                        <a:pt x="433258" y="899462"/>
                        <a:pt x="430515" y="906320"/>
                        <a:pt x="428115" y="913178"/>
                      </a:cubicBezTo>
                      <a:cubicBezTo>
                        <a:pt x="413027" y="953640"/>
                        <a:pt x="404112" y="998217"/>
                        <a:pt x="386624" y="1037308"/>
                      </a:cubicBezTo>
                      <a:cubicBezTo>
                        <a:pt x="384567" y="1042108"/>
                        <a:pt x="381823" y="1047252"/>
                        <a:pt x="377023" y="1049310"/>
                      </a:cubicBezTo>
                      <a:cubicBezTo>
                        <a:pt x="371536" y="1051710"/>
                        <a:pt x="365021" y="1049310"/>
                        <a:pt x="359878" y="1046223"/>
                      </a:cubicBezTo>
                      <a:cubicBezTo>
                        <a:pt x="358506" y="1045537"/>
                        <a:pt x="357135" y="1044852"/>
                        <a:pt x="355763" y="1043823"/>
                      </a:cubicBezTo>
                      <a:cubicBezTo>
                        <a:pt x="352334" y="1041766"/>
                        <a:pt x="349248" y="1039708"/>
                        <a:pt x="346162" y="1037651"/>
                      </a:cubicBezTo>
                      <a:cubicBezTo>
                        <a:pt x="329017" y="1025649"/>
                        <a:pt x="314958" y="1010219"/>
                        <a:pt x="301242" y="994788"/>
                      </a:cubicBezTo>
                      <a:cubicBezTo>
                        <a:pt x="295413" y="988273"/>
                        <a:pt x="289583" y="981758"/>
                        <a:pt x="283754" y="975243"/>
                      </a:cubicBezTo>
                      <a:cubicBezTo>
                        <a:pt x="263866" y="953297"/>
                        <a:pt x="242606" y="934095"/>
                        <a:pt x="212774" y="926208"/>
                      </a:cubicBezTo>
                      <a:cubicBezTo>
                        <a:pt x="211059" y="925865"/>
                        <a:pt x="209345" y="925522"/>
                        <a:pt x="207973" y="924837"/>
                      </a:cubicBezTo>
                      <a:cubicBezTo>
                        <a:pt x="204201" y="923808"/>
                        <a:pt x="200429" y="922779"/>
                        <a:pt x="197000" y="922093"/>
                      </a:cubicBezTo>
                      <a:lnTo>
                        <a:pt x="197000" y="922093"/>
                      </a:lnTo>
                      <a:cubicBezTo>
                        <a:pt x="168197" y="914207"/>
                        <a:pt x="148994" y="908035"/>
                        <a:pt x="133221" y="896033"/>
                      </a:cubicBezTo>
                      <a:cubicBezTo>
                        <a:pt x="133221" y="896033"/>
                        <a:pt x="133221" y="896033"/>
                        <a:pt x="133221" y="896033"/>
                      </a:cubicBezTo>
                      <a:cubicBezTo>
                        <a:pt x="126363" y="890890"/>
                        <a:pt x="120191" y="884717"/>
                        <a:pt x="114361" y="877174"/>
                      </a:cubicBezTo>
                      <a:cubicBezTo>
                        <a:pt x="104760" y="865172"/>
                        <a:pt x="95159" y="849399"/>
                        <a:pt x="83500" y="827453"/>
                      </a:cubicBezTo>
                      <a:cubicBezTo>
                        <a:pt x="62926" y="788362"/>
                        <a:pt x="35837" y="752358"/>
                        <a:pt x="20064" y="710867"/>
                      </a:cubicBezTo>
                      <a:cubicBezTo>
                        <a:pt x="-8740" y="635772"/>
                        <a:pt x="-1882" y="505127"/>
                        <a:pt x="11834" y="426946"/>
                      </a:cubicBezTo>
                      <a:cubicBezTo>
                        <a:pt x="28979" y="330248"/>
                        <a:pt x="67041" y="233893"/>
                        <a:pt x="51268" y="134452"/>
                      </a:cubicBezTo>
                      <a:cubicBezTo>
                        <a:pt x="50582" y="129994"/>
                        <a:pt x="49896" y="124851"/>
                        <a:pt x="49210" y="119022"/>
                      </a:cubicBezTo>
                      <a:cubicBezTo>
                        <a:pt x="47839" y="109763"/>
                        <a:pt x="46810" y="99133"/>
                        <a:pt x="46124" y="88504"/>
                      </a:cubicBezTo>
                      <a:cubicBezTo>
                        <a:pt x="45439" y="74788"/>
                        <a:pt x="45781" y="60729"/>
                        <a:pt x="47496" y="47698"/>
                      </a:cubicBezTo>
                      <a:cubicBezTo>
                        <a:pt x="48182" y="43241"/>
                        <a:pt x="48868" y="38783"/>
                        <a:pt x="50239" y="35011"/>
                      </a:cubicBezTo>
                      <a:cubicBezTo>
                        <a:pt x="52297" y="27467"/>
                        <a:pt x="55040" y="20952"/>
                        <a:pt x="59155" y="15466"/>
                      </a:cubicBezTo>
                      <a:lnTo>
                        <a:pt x="59155" y="15466"/>
                      </a:lnTo>
                      <a:cubicBezTo>
                        <a:pt x="61555" y="12037"/>
                        <a:pt x="64298" y="9294"/>
                        <a:pt x="67384" y="6893"/>
                      </a:cubicBezTo>
                      <a:lnTo>
                        <a:pt x="67384" y="6893"/>
                      </a:lnTo>
                      <a:cubicBezTo>
                        <a:pt x="74928" y="1407"/>
                        <a:pt x="84186" y="-993"/>
                        <a:pt x="96874" y="378"/>
                      </a:cubicBezTo>
                      <a:cubicBezTo>
                        <a:pt x="97216" y="378"/>
                        <a:pt x="97559" y="378"/>
                        <a:pt x="97559" y="378"/>
                      </a:cubicBezTo>
                      <a:cubicBezTo>
                        <a:pt x="97902" y="378"/>
                        <a:pt x="98588" y="378"/>
                        <a:pt x="99274" y="721"/>
                      </a:cubicBezTo>
                      <a:cubicBezTo>
                        <a:pt x="101674" y="1064"/>
                        <a:pt x="104074" y="1407"/>
                        <a:pt x="106475" y="2093"/>
                      </a:cubicBezTo>
                      <a:cubicBezTo>
                        <a:pt x="108875" y="2436"/>
                        <a:pt x="110932" y="3121"/>
                        <a:pt x="113333" y="4150"/>
                      </a:cubicBezTo>
                      <a:cubicBezTo>
                        <a:pt x="114704" y="4493"/>
                        <a:pt x="115733" y="4836"/>
                        <a:pt x="117105" y="5522"/>
                      </a:cubicBezTo>
                      <a:cubicBezTo>
                        <a:pt x="118819" y="6208"/>
                        <a:pt x="120534" y="6893"/>
                        <a:pt x="121905" y="7579"/>
                      </a:cubicBezTo>
                      <a:cubicBezTo>
                        <a:pt x="126020" y="9637"/>
                        <a:pt x="130135" y="12380"/>
                        <a:pt x="133907" y="15809"/>
                      </a:cubicBezTo>
                      <a:cubicBezTo>
                        <a:pt x="141793" y="23010"/>
                        <a:pt x="148994" y="32268"/>
                        <a:pt x="155509" y="42555"/>
                      </a:cubicBezTo>
                      <a:cubicBezTo>
                        <a:pt x="158253" y="47356"/>
                        <a:pt x="160996" y="52156"/>
                        <a:pt x="163739" y="56957"/>
                      </a:cubicBezTo>
                      <a:cubicBezTo>
                        <a:pt x="167511" y="63815"/>
                        <a:pt x="170940" y="71359"/>
                        <a:pt x="174712" y="78559"/>
                      </a:cubicBezTo>
                      <a:cubicBezTo>
                        <a:pt x="178484" y="86103"/>
                        <a:pt x="181913" y="93647"/>
                        <a:pt x="186028" y="100848"/>
                      </a:cubicBezTo>
                      <a:cubicBezTo>
                        <a:pt x="187399" y="103248"/>
                        <a:pt x="188771" y="105649"/>
                        <a:pt x="189799" y="108049"/>
                      </a:cubicBezTo>
                      <a:cubicBezTo>
                        <a:pt x="191857" y="111478"/>
                        <a:pt x="193571" y="114564"/>
                        <a:pt x="195629" y="117650"/>
                      </a:cubicBezTo>
                      <a:cubicBezTo>
                        <a:pt x="200429" y="125194"/>
                        <a:pt x="205230" y="132395"/>
                        <a:pt x="210716" y="137881"/>
                      </a:cubicBezTo>
                      <a:cubicBezTo>
                        <a:pt x="211745" y="139253"/>
                        <a:pt x="213117" y="140281"/>
                        <a:pt x="214488" y="141653"/>
                      </a:cubicBezTo>
                      <a:cubicBezTo>
                        <a:pt x="234376" y="161884"/>
                        <a:pt x="256322" y="180401"/>
                        <a:pt x="279296" y="197889"/>
                      </a:cubicBezTo>
                      <a:cubicBezTo>
                        <a:pt x="284783" y="202346"/>
                        <a:pt x="290612" y="206461"/>
                        <a:pt x="296098" y="210576"/>
                      </a:cubicBezTo>
                      <a:cubicBezTo>
                        <a:pt x="309472" y="220520"/>
                        <a:pt x="322845" y="230464"/>
                        <a:pt x="336218" y="240408"/>
                      </a:cubicBezTo>
                      <a:cubicBezTo>
                        <a:pt x="341361" y="244180"/>
                        <a:pt x="346505" y="247952"/>
                        <a:pt x="351648" y="251724"/>
                      </a:cubicBezTo>
                      <a:cubicBezTo>
                        <a:pt x="381823" y="274355"/>
                        <a:pt x="411656" y="297330"/>
                        <a:pt x="438059" y="323390"/>
                      </a:cubicBezTo>
                      <a:cubicBezTo>
                        <a:pt x="445603" y="330934"/>
                        <a:pt x="452804" y="338478"/>
                        <a:pt x="459662" y="346364"/>
                      </a:cubicBezTo>
                      <a:cubicBezTo>
                        <a:pt x="478521" y="367967"/>
                        <a:pt x="494980" y="391627"/>
                        <a:pt x="507668" y="418716"/>
                      </a:cubicBezTo>
                      <a:cubicBezTo>
                        <a:pt x="530299" y="466036"/>
                        <a:pt x="537500" y="516786"/>
                        <a:pt x="536128" y="567535"/>
                      </a:cubicBezTo>
                      <a:cubicBezTo>
                        <a:pt x="536128" y="567535"/>
                        <a:pt x="536128" y="567878"/>
                        <a:pt x="536128" y="567878"/>
                      </a:cubicBezTo>
                      <a:cubicBezTo>
                        <a:pt x="535786" y="579536"/>
                        <a:pt x="535100" y="590852"/>
                        <a:pt x="534071" y="602511"/>
                      </a:cubicBezTo>
                      <a:cubicBezTo>
                        <a:pt x="529613" y="646402"/>
                        <a:pt x="520012" y="690293"/>
                        <a:pt x="508696" y="732470"/>
                      </a:cubicBezTo>
                      <a:cubicBezTo>
                        <a:pt x="504239" y="749958"/>
                        <a:pt x="498752" y="765731"/>
                        <a:pt x="492923" y="780819"/>
                      </a:cubicBezTo>
                      <a:cubicBezTo>
                        <a:pt x="490523" y="786991"/>
                        <a:pt x="487780" y="793163"/>
                        <a:pt x="485036" y="798992"/>
                      </a:cubicBezTo>
                      <a:cubicBezTo>
                        <a:pt x="474064" y="823681"/>
                        <a:pt x="461376" y="846655"/>
                        <a:pt x="446632" y="872373"/>
                      </a:cubicBezTo>
                      <a:cubicBezTo>
                        <a:pt x="442517" y="879231"/>
                        <a:pt x="439088" y="885746"/>
                        <a:pt x="436345" y="892604"/>
                      </a:cubicBezTo>
                      <a:cubicBezTo>
                        <a:pt x="436345" y="892604"/>
                        <a:pt x="436345" y="892604"/>
                        <a:pt x="436345" y="89260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54" name="Google Shape;3254;p14"/>
                <p:cNvSpPr/>
                <p:nvPr/>
              </p:nvSpPr>
              <p:spPr>
                <a:xfrm>
                  <a:off x="7313888" y="2073173"/>
                  <a:ext cx="76559" cy="889825"/>
                </a:xfrm>
                <a:custGeom>
                  <a:rect b="b" l="l" r="r" t="t"/>
                  <a:pathLst>
                    <a:path extrusionOk="0" h="889825" w="76559">
                      <a:moveTo>
                        <a:pt x="76560" y="889826"/>
                      </a:moveTo>
                      <a:cubicBezTo>
                        <a:pt x="69702" y="884682"/>
                        <a:pt x="63529" y="878510"/>
                        <a:pt x="57700" y="870966"/>
                      </a:cubicBezTo>
                      <a:cubicBezTo>
                        <a:pt x="48442" y="849706"/>
                        <a:pt x="40555" y="827418"/>
                        <a:pt x="34040" y="804786"/>
                      </a:cubicBezTo>
                      <a:cubicBezTo>
                        <a:pt x="-4365" y="671398"/>
                        <a:pt x="-3679" y="525323"/>
                        <a:pt x="4550" y="387477"/>
                      </a:cubicBezTo>
                      <a:cubicBezTo>
                        <a:pt x="9008" y="312382"/>
                        <a:pt x="23067" y="237287"/>
                        <a:pt x="24782" y="162192"/>
                      </a:cubicBezTo>
                      <a:cubicBezTo>
                        <a:pt x="25810" y="123444"/>
                        <a:pt x="19295" y="87440"/>
                        <a:pt x="10380" y="50064"/>
                      </a:cubicBezTo>
                      <a:cubicBezTo>
                        <a:pt x="7294" y="36348"/>
                        <a:pt x="4208" y="22289"/>
                        <a:pt x="2493" y="8573"/>
                      </a:cubicBezTo>
                      <a:lnTo>
                        <a:pt x="2493" y="8573"/>
                      </a:lnTo>
                      <a:cubicBezTo>
                        <a:pt x="4893" y="5144"/>
                        <a:pt x="7637" y="2400"/>
                        <a:pt x="10723" y="0"/>
                      </a:cubicBezTo>
                      <a:cubicBezTo>
                        <a:pt x="13123" y="25032"/>
                        <a:pt x="19981" y="49378"/>
                        <a:pt x="25467" y="74067"/>
                      </a:cubicBezTo>
                      <a:cubicBezTo>
                        <a:pt x="33354" y="109728"/>
                        <a:pt x="35069" y="146076"/>
                        <a:pt x="33011" y="182766"/>
                      </a:cubicBezTo>
                      <a:cubicBezTo>
                        <a:pt x="28896" y="256146"/>
                        <a:pt x="16895" y="328498"/>
                        <a:pt x="12780" y="401879"/>
                      </a:cubicBezTo>
                      <a:cubicBezTo>
                        <a:pt x="9008" y="477317"/>
                        <a:pt x="8665" y="553441"/>
                        <a:pt x="14152" y="628879"/>
                      </a:cubicBezTo>
                      <a:cubicBezTo>
                        <a:pt x="20324" y="718376"/>
                        <a:pt x="36440" y="809930"/>
                        <a:pt x="76560" y="889826"/>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55" name="Google Shape;3255;p14"/>
                <p:cNvSpPr/>
                <p:nvPr/>
              </p:nvSpPr>
              <p:spPr>
                <a:xfrm>
                  <a:off x="7353757" y="2067344"/>
                  <a:ext cx="111785" cy="924801"/>
                </a:xfrm>
                <a:custGeom>
                  <a:rect b="b" l="l" r="r" t="t"/>
                  <a:pathLst>
                    <a:path extrusionOk="0" h="924801" w="111785">
                      <a:moveTo>
                        <a:pt x="111785" y="924801"/>
                      </a:moveTo>
                      <a:cubicBezTo>
                        <a:pt x="108014" y="923773"/>
                        <a:pt x="104241" y="922744"/>
                        <a:pt x="100812" y="922058"/>
                      </a:cubicBezTo>
                      <a:lnTo>
                        <a:pt x="100812" y="922058"/>
                      </a:lnTo>
                      <a:cubicBezTo>
                        <a:pt x="94983" y="904913"/>
                        <a:pt x="89840" y="887425"/>
                        <a:pt x="85382" y="869937"/>
                      </a:cubicBezTo>
                      <a:cubicBezTo>
                        <a:pt x="67551" y="796900"/>
                        <a:pt x="64122" y="721805"/>
                        <a:pt x="61722" y="647052"/>
                      </a:cubicBezTo>
                      <a:cubicBezTo>
                        <a:pt x="59321" y="569214"/>
                        <a:pt x="56235" y="491376"/>
                        <a:pt x="50406" y="413537"/>
                      </a:cubicBezTo>
                      <a:cubicBezTo>
                        <a:pt x="40119" y="275006"/>
                        <a:pt x="23317" y="137160"/>
                        <a:pt x="0" y="0"/>
                      </a:cubicBezTo>
                      <a:cubicBezTo>
                        <a:pt x="3086" y="343"/>
                        <a:pt x="6172" y="1029"/>
                        <a:pt x="9601" y="1715"/>
                      </a:cubicBezTo>
                      <a:cubicBezTo>
                        <a:pt x="20917" y="67208"/>
                        <a:pt x="30518" y="133045"/>
                        <a:pt x="38747" y="198882"/>
                      </a:cubicBezTo>
                      <a:cubicBezTo>
                        <a:pt x="57264" y="350101"/>
                        <a:pt x="65837" y="501320"/>
                        <a:pt x="70980" y="653567"/>
                      </a:cubicBezTo>
                      <a:cubicBezTo>
                        <a:pt x="73724" y="744436"/>
                        <a:pt x="80582" y="839419"/>
                        <a:pt x="111785" y="92480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56" name="Google Shape;3256;p14"/>
                <p:cNvSpPr/>
                <p:nvPr/>
              </p:nvSpPr>
              <p:spPr>
                <a:xfrm>
                  <a:off x="7378788" y="2074202"/>
                  <a:ext cx="180022" cy="987552"/>
                </a:xfrm>
                <a:custGeom>
                  <a:rect b="b" l="l" r="r" t="t"/>
                  <a:pathLst>
                    <a:path extrusionOk="0" h="987552" w="180022">
                      <a:moveTo>
                        <a:pt x="180023" y="987552"/>
                      </a:moveTo>
                      <a:cubicBezTo>
                        <a:pt x="174193" y="981037"/>
                        <a:pt x="168364" y="974522"/>
                        <a:pt x="162535" y="968007"/>
                      </a:cubicBezTo>
                      <a:cubicBezTo>
                        <a:pt x="160135" y="961835"/>
                        <a:pt x="157734" y="955662"/>
                        <a:pt x="155334" y="949490"/>
                      </a:cubicBezTo>
                      <a:cubicBezTo>
                        <a:pt x="128245" y="876452"/>
                        <a:pt x="108014" y="800329"/>
                        <a:pt x="101842" y="722490"/>
                      </a:cubicBezTo>
                      <a:cubicBezTo>
                        <a:pt x="94640" y="634708"/>
                        <a:pt x="103899" y="546926"/>
                        <a:pt x="97384" y="459143"/>
                      </a:cubicBezTo>
                      <a:cubicBezTo>
                        <a:pt x="86068" y="302438"/>
                        <a:pt x="44234" y="150190"/>
                        <a:pt x="0" y="0"/>
                      </a:cubicBezTo>
                      <a:cubicBezTo>
                        <a:pt x="4115" y="2057"/>
                        <a:pt x="8230" y="4800"/>
                        <a:pt x="12002" y="8229"/>
                      </a:cubicBezTo>
                      <a:cubicBezTo>
                        <a:pt x="32918" y="79896"/>
                        <a:pt x="53150" y="151905"/>
                        <a:pt x="69952" y="224942"/>
                      </a:cubicBezTo>
                      <a:cubicBezTo>
                        <a:pt x="88811" y="308267"/>
                        <a:pt x="103213" y="392963"/>
                        <a:pt x="108014" y="478346"/>
                      </a:cubicBezTo>
                      <a:cubicBezTo>
                        <a:pt x="112814" y="565442"/>
                        <a:pt x="103556" y="653225"/>
                        <a:pt x="112814" y="740321"/>
                      </a:cubicBezTo>
                      <a:cubicBezTo>
                        <a:pt x="122416" y="826046"/>
                        <a:pt x="147447" y="907999"/>
                        <a:pt x="180023" y="98755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57" name="Google Shape;3257;p14"/>
                <p:cNvSpPr/>
                <p:nvPr/>
              </p:nvSpPr>
              <p:spPr>
                <a:xfrm>
                  <a:off x="7452169" y="2184273"/>
                  <a:ext cx="161163" cy="926515"/>
                </a:xfrm>
                <a:custGeom>
                  <a:rect b="b" l="l" r="r" t="t"/>
                  <a:pathLst>
                    <a:path extrusionOk="0" h="926515" w="161163">
                      <a:moveTo>
                        <a:pt x="161163" y="926516"/>
                      </a:moveTo>
                      <a:cubicBezTo>
                        <a:pt x="157734" y="924458"/>
                        <a:pt x="154648" y="922401"/>
                        <a:pt x="151562" y="920344"/>
                      </a:cubicBezTo>
                      <a:cubicBezTo>
                        <a:pt x="150533" y="893940"/>
                        <a:pt x="149162" y="867194"/>
                        <a:pt x="147790" y="840448"/>
                      </a:cubicBezTo>
                      <a:cubicBezTo>
                        <a:pt x="133388" y="555841"/>
                        <a:pt x="100470" y="267462"/>
                        <a:pt x="0" y="0"/>
                      </a:cubicBezTo>
                      <a:cubicBezTo>
                        <a:pt x="4801" y="7544"/>
                        <a:pt x="9601" y="14745"/>
                        <a:pt x="15088" y="20231"/>
                      </a:cubicBezTo>
                      <a:cubicBezTo>
                        <a:pt x="16116" y="21603"/>
                        <a:pt x="17488" y="22631"/>
                        <a:pt x="18860" y="24003"/>
                      </a:cubicBezTo>
                      <a:cubicBezTo>
                        <a:pt x="31547" y="58636"/>
                        <a:pt x="42863" y="93955"/>
                        <a:pt x="53150" y="129273"/>
                      </a:cubicBezTo>
                      <a:cubicBezTo>
                        <a:pt x="128588" y="388163"/>
                        <a:pt x="150533" y="657682"/>
                        <a:pt x="161163" y="926516"/>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58" name="Google Shape;3258;p14"/>
                <p:cNvSpPr/>
                <p:nvPr/>
              </p:nvSpPr>
              <p:spPr>
                <a:xfrm>
                  <a:off x="7535837" y="2265197"/>
                  <a:ext cx="158076" cy="714946"/>
                </a:xfrm>
                <a:custGeom>
                  <a:rect b="b" l="l" r="r" t="t"/>
                  <a:pathLst>
                    <a:path extrusionOk="0" h="714946" w="158076">
                      <a:moveTo>
                        <a:pt x="158077" y="694030"/>
                      </a:moveTo>
                      <a:cubicBezTo>
                        <a:pt x="158077" y="694030"/>
                        <a:pt x="158077" y="694030"/>
                        <a:pt x="158077" y="694030"/>
                      </a:cubicBezTo>
                      <a:cubicBezTo>
                        <a:pt x="154991" y="700888"/>
                        <a:pt x="152248" y="707746"/>
                        <a:pt x="149504" y="714947"/>
                      </a:cubicBezTo>
                      <a:cubicBezTo>
                        <a:pt x="142646" y="468402"/>
                        <a:pt x="116929" y="218085"/>
                        <a:pt x="0" y="0"/>
                      </a:cubicBezTo>
                      <a:cubicBezTo>
                        <a:pt x="5486" y="4458"/>
                        <a:pt x="11315" y="8573"/>
                        <a:pt x="16802" y="12687"/>
                      </a:cubicBezTo>
                      <a:cubicBezTo>
                        <a:pt x="123787" y="221856"/>
                        <a:pt x="150533" y="458800"/>
                        <a:pt x="158077" y="69403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59" name="Google Shape;3259;p14"/>
                <p:cNvSpPr/>
                <p:nvPr/>
              </p:nvSpPr>
              <p:spPr>
                <a:xfrm>
                  <a:off x="7592758" y="2307031"/>
                  <a:ext cx="157048" cy="558927"/>
                </a:xfrm>
                <a:custGeom>
                  <a:rect b="b" l="l" r="r" t="t"/>
                  <a:pathLst>
                    <a:path extrusionOk="0" h="558927" w="157048">
                      <a:moveTo>
                        <a:pt x="157048" y="540753"/>
                      </a:moveTo>
                      <a:cubicBezTo>
                        <a:pt x="154648" y="546926"/>
                        <a:pt x="151905" y="553098"/>
                        <a:pt x="149162" y="558927"/>
                      </a:cubicBezTo>
                      <a:cubicBezTo>
                        <a:pt x="135103" y="365532"/>
                        <a:pt x="84696" y="175222"/>
                        <a:pt x="0" y="0"/>
                      </a:cubicBezTo>
                      <a:cubicBezTo>
                        <a:pt x="5144" y="3772"/>
                        <a:pt x="10287" y="7544"/>
                        <a:pt x="15431" y="11316"/>
                      </a:cubicBezTo>
                      <a:cubicBezTo>
                        <a:pt x="93955" y="178308"/>
                        <a:pt x="141618" y="357988"/>
                        <a:pt x="157048" y="540753"/>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60" name="Google Shape;3260;p14"/>
                <p:cNvSpPr/>
                <p:nvPr/>
              </p:nvSpPr>
              <p:spPr>
                <a:xfrm>
                  <a:off x="7694942" y="2390698"/>
                  <a:ext cx="98412" cy="279120"/>
                </a:xfrm>
                <a:custGeom>
                  <a:rect b="b" l="l" r="r" t="t"/>
                  <a:pathLst>
                    <a:path extrusionOk="0" h="279120" w="98412">
                      <a:moveTo>
                        <a:pt x="96012" y="279120"/>
                      </a:moveTo>
                      <a:cubicBezTo>
                        <a:pt x="78181" y="182080"/>
                        <a:pt x="45948" y="87782"/>
                        <a:pt x="0" y="0"/>
                      </a:cubicBezTo>
                      <a:cubicBezTo>
                        <a:pt x="7544" y="7544"/>
                        <a:pt x="14744" y="15087"/>
                        <a:pt x="21602" y="22974"/>
                      </a:cubicBezTo>
                      <a:cubicBezTo>
                        <a:pt x="55892" y="93612"/>
                        <a:pt x="81610" y="168021"/>
                        <a:pt x="98412" y="244145"/>
                      </a:cubicBezTo>
                      <a:cubicBezTo>
                        <a:pt x="98412" y="244145"/>
                        <a:pt x="98412" y="244488"/>
                        <a:pt x="98412" y="244488"/>
                      </a:cubicBezTo>
                      <a:cubicBezTo>
                        <a:pt x="98069" y="255803"/>
                        <a:pt x="97383" y="267462"/>
                        <a:pt x="96012" y="27912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61" name="Google Shape;3261;p14"/>
                <p:cNvSpPr/>
                <p:nvPr/>
              </p:nvSpPr>
              <p:spPr>
                <a:xfrm>
                  <a:off x="7239475" y="1227742"/>
                  <a:ext cx="538774" cy="922105"/>
                </a:xfrm>
                <a:custGeom>
                  <a:rect b="b" l="l" r="r" t="t"/>
                  <a:pathLst>
                    <a:path extrusionOk="0" h="922105" w="538774">
                      <a:moveTo>
                        <a:pt x="489414" y="521390"/>
                      </a:moveTo>
                      <a:cubicBezTo>
                        <a:pt x="441751" y="602314"/>
                        <a:pt x="359112" y="656835"/>
                        <a:pt x="290532" y="721644"/>
                      </a:cubicBezTo>
                      <a:cubicBezTo>
                        <a:pt x="280245" y="731245"/>
                        <a:pt x="270301" y="741189"/>
                        <a:pt x="261043" y="751133"/>
                      </a:cubicBezTo>
                      <a:cubicBezTo>
                        <a:pt x="239097" y="774793"/>
                        <a:pt x="219895" y="800168"/>
                        <a:pt x="204807" y="828628"/>
                      </a:cubicBezTo>
                      <a:cubicBezTo>
                        <a:pt x="199663" y="838572"/>
                        <a:pt x="192463" y="851946"/>
                        <a:pt x="183547" y="865662"/>
                      </a:cubicBezTo>
                      <a:cubicBezTo>
                        <a:pt x="178061" y="874234"/>
                        <a:pt x="171889" y="882807"/>
                        <a:pt x="165373" y="890693"/>
                      </a:cubicBezTo>
                      <a:cubicBezTo>
                        <a:pt x="159887" y="897551"/>
                        <a:pt x="154058" y="903381"/>
                        <a:pt x="147886" y="908524"/>
                      </a:cubicBezTo>
                      <a:cubicBezTo>
                        <a:pt x="144457" y="911267"/>
                        <a:pt x="141028" y="914010"/>
                        <a:pt x="137256" y="915725"/>
                      </a:cubicBezTo>
                      <a:cubicBezTo>
                        <a:pt x="126969" y="921554"/>
                        <a:pt x="116339" y="923955"/>
                        <a:pt x="105709" y="920526"/>
                      </a:cubicBezTo>
                      <a:cubicBezTo>
                        <a:pt x="102966" y="919840"/>
                        <a:pt x="100222" y="918468"/>
                        <a:pt x="97479" y="916754"/>
                      </a:cubicBezTo>
                      <a:cubicBezTo>
                        <a:pt x="89935" y="912296"/>
                        <a:pt x="82392" y="904752"/>
                        <a:pt x="75191" y="893436"/>
                      </a:cubicBezTo>
                      <a:cubicBezTo>
                        <a:pt x="70047" y="885550"/>
                        <a:pt x="67304" y="876291"/>
                        <a:pt x="66276" y="865662"/>
                      </a:cubicBezTo>
                      <a:cubicBezTo>
                        <a:pt x="62161" y="824856"/>
                        <a:pt x="83763" y="769650"/>
                        <a:pt x="78277" y="731245"/>
                      </a:cubicBezTo>
                      <a:cubicBezTo>
                        <a:pt x="76905" y="722329"/>
                        <a:pt x="75534" y="713071"/>
                        <a:pt x="73819" y="704156"/>
                      </a:cubicBezTo>
                      <a:cubicBezTo>
                        <a:pt x="49816" y="579340"/>
                        <a:pt x="-19449" y="458639"/>
                        <a:pt x="5239" y="329023"/>
                      </a:cubicBezTo>
                      <a:cubicBezTo>
                        <a:pt x="30271" y="199407"/>
                        <a:pt x="143771" y="108881"/>
                        <a:pt x="249727" y="30700"/>
                      </a:cubicBezTo>
                      <a:cubicBezTo>
                        <a:pt x="266529" y="18356"/>
                        <a:pt x="284360" y="5326"/>
                        <a:pt x="304591" y="1211"/>
                      </a:cubicBezTo>
                      <a:cubicBezTo>
                        <a:pt x="319336" y="-1875"/>
                        <a:pt x="330994" y="1211"/>
                        <a:pt x="341281" y="7383"/>
                      </a:cubicBezTo>
                      <a:cubicBezTo>
                        <a:pt x="344025" y="9097"/>
                        <a:pt x="346425" y="10812"/>
                        <a:pt x="349168" y="12526"/>
                      </a:cubicBezTo>
                      <a:cubicBezTo>
                        <a:pt x="357055" y="18356"/>
                        <a:pt x="364599" y="24871"/>
                        <a:pt x="372828" y="31043"/>
                      </a:cubicBezTo>
                      <a:cubicBezTo>
                        <a:pt x="375228" y="32758"/>
                        <a:pt x="377629" y="34815"/>
                        <a:pt x="380372" y="36187"/>
                      </a:cubicBezTo>
                      <a:cubicBezTo>
                        <a:pt x="381744" y="37215"/>
                        <a:pt x="383115" y="37901"/>
                        <a:pt x="384487" y="38587"/>
                      </a:cubicBezTo>
                      <a:cubicBezTo>
                        <a:pt x="392716" y="43387"/>
                        <a:pt x="400260" y="46131"/>
                        <a:pt x="407461" y="47845"/>
                      </a:cubicBezTo>
                      <a:cubicBezTo>
                        <a:pt x="410890" y="48531"/>
                        <a:pt x="413976" y="49217"/>
                        <a:pt x="417062" y="49560"/>
                      </a:cubicBezTo>
                      <a:cubicBezTo>
                        <a:pt x="427349" y="50931"/>
                        <a:pt x="437293" y="50245"/>
                        <a:pt x="447237" y="49903"/>
                      </a:cubicBezTo>
                      <a:cubicBezTo>
                        <a:pt x="450666" y="49903"/>
                        <a:pt x="453753" y="49560"/>
                        <a:pt x="457182" y="49903"/>
                      </a:cubicBezTo>
                      <a:cubicBezTo>
                        <a:pt x="466097" y="50245"/>
                        <a:pt x="475355" y="51274"/>
                        <a:pt x="484956" y="54703"/>
                      </a:cubicBezTo>
                      <a:cubicBezTo>
                        <a:pt x="485299" y="54703"/>
                        <a:pt x="485642" y="54703"/>
                        <a:pt x="485985" y="55046"/>
                      </a:cubicBezTo>
                      <a:cubicBezTo>
                        <a:pt x="489071" y="56075"/>
                        <a:pt x="491814" y="57789"/>
                        <a:pt x="494215" y="59504"/>
                      </a:cubicBezTo>
                      <a:cubicBezTo>
                        <a:pt x="507931" y="69791"/>
                        <a:pt x="513074" y="90022"/>
                        <a:pt x="515817" y="107853"/>
                      </a:cubicBezTo>
                      <a:cubicBezTo>
                        <a:pt x="540163" y="247070"/>
                        <a:pt x="561423" y="400003"/>
                        <a:pt x="489414" y="52139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3262" name="Google Shape;3262;p14"/>
                <p:cNvGrpSpPr/>
                <p:nvPr/>
              </p:nvGrpSpPr>
              <p:grpSpPr>
                <a:xfrm>
                  <a:off x="7305569" y="1235125"/>
                  <a:ext cx="429487" cy="913142"/>
                  <a:chOff x="7305569" y="1235125"/>
                  <a:chExt cx="429487" cy="913142"/>
                </a:xfrm>
              </p:grpSpPr>
              <p:sp>
                <p:nvSpPr>
                  <p:cNvPr id="3263" name="Google Shape;3263;p14"/>
                  <p:cNvSpPr/>
                  <p:nvPr/>
                </p:nvSpPr>
                <p:spPr>
                  <a:xfrm>
                    <a:off x="7305569" y="1235125"/>
                    <a:ext cx="283417" cy="858621"/>
                  </a:xfrm>
                  <a:custGeom>
                    <a:rect b="b" l="l" r="r" t="t"/>
                    <a:pathLst>
                      <a:path extrusionOk="0" h="858621" w="283417">
                        <a:moveTo>
                          <a:pt x="525" y="858622"/>
                        </a:moveTo>
                        <a:cubicBezTo>
                          <a:pt x="-3590" y="817817"/>
                          <a:pt x="18013" y="762610"/>
                          <a:pt x="12526" y="724205"/>
                        </a:cubicBezTo>
                        <a:cubicBezTo>
                          <a:pt x="11155" y="715289"/>
                          <a:pt x="9783" y="706031"/>
                          <a:pt x="8069" y="697116"/>
                        </a:cubicBezTo>
                        <a:cubicBezTo>
                          <a:pt x="10126" y="655968"/>
                          <a:pt x="10812" y="614477"/>
                          <a:pt x="10126" y="572986"/>
                        </a:cubicBezTo>
                        <a:cubicBezTo>
                          <a:pt x="8755" y="484175"/>
                          <a:pt x="5668" y="393992"/>
                          <a:pt x="24871" y="306553"/>
                        </a:cubicBezTo>
                        <a:cubicBezTo>
                          <a:pt x="41673" y="230772"/>
                          <a:pt x="74934" y="157391"/>
                          <a:pt x="132884" y="104585"/>
                        </a:cubicBezTo>
                        <a:cubicBezTo>
                          <a:pt x="176776" y="64808"/>
                          <a:pt x="230954" y="38062"/>
                          <a:pt x="275531" y="0"/>
                        </a:cubicBezTo>
                        <a:cubicBezTo>
                          <a:pt x="278274" y="1715"/>
                          <a:pt x="280674" y="3429"/>
                          <a:pt x="283417" y="5144"/>
                        </a:cubicBezTo>
                        <a:cubicBezTo>
                          <a:pt x="232668" y="48692"/>
                          <a:pt x="169574" y="77838"/>
                          <a:pt x="122940" y="126873"/>
                        </a:cubicBezTo>
                        <a:cubicBezTo>
                          <a:pt x="-4619" y="261633"/>
                          <a:pt x="20413" y="463944"/>
                          <a:pt x="19384" y="633336"/>
                        </a:cubicBezTo>
                        <a:cubicBezTo>
                          <a:pt x="19042" y="709117"/>
                          <a:pt x="12869" y="784212"/>
                          <a:pt x="525" y="85862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64" name="Google Shape;3264;p14"/>
                  <p:cNvSpPr/>
                  <p:nvPr/>
                </p:nvSpPr>
                <p:spPr>
                  <a:xfrm>
                    <a:off x="7337298" y="1258785"/>
                    <a:ext cx="282892" cy="889482"/>
                  </a:xfrm>
                  <a:custGeom>
                    <a:rect b="b" l="l" r="r" t="t"/>
                    <a:pathLst>
                      <a:path extrusionOk="0" h="889482" w="282892">
                        <a:moveTo>
                          <a:pt x="27089" y="688886"/>
                        </a:moveTo>
                        <a:cubicBezTo>
                          <a:pt x="21946" y="756437"/>
                          <a:pt x="17831" y="822960"/>
                          <a:pt x="8230" y="889483"/>
                        </a:cubicBezTo>
                        <a:cubicBezTo>
                          <a:pt x="5486" y="888797"/>
                          <a:pt x="2743" y="887425"/>
                          <a:pt x="0" y="885711"/>
                        </a:cubicBezTo>
                        <a:cubicBezTo>
                          <a:pt x="13716" y="798614"/>
                          <a:pt x="14745" y="710832"/>
                          <a:pt x="23660" y="623392"/>
                        </a:cubicBezTo>
                        <a:cubicBezTo>
                          <a:pt x="32576" y="537667"/>
                          <a:pt x="46634" y="452285"/>
                          <a:pt x="70295" y="368960"/>
                        </a:cubicBezTo>
                        <a:cubicBezTo>
                          <a:pt x="109042" y="232143"/>
                          <a:pt x="175222" y="101498"/>
                          <a:pt x="275349" y="0"/>
                        </a:cubicBezTo>
                        <a:cubicBezTo>
                          <a:pt x="277749" y="1715"/>
                          <a:pt x="280149" y="3772"/>
                          <a:pt x="282893" y="5144"/>
                        </a:cubicBezTo>
                        <a:cubicBezTo>
                          <a:pt x="229743" y="58636"/>
                          <a:pt x="185852" y="120358"/>
                          <a:pt x="151219" y="187566"/>
                        </a:cubicBezTo>
                        <a:cubicBezTo>
                          <a:pt x="70637" y="342214"/>
                          <a:pt x="40119" y="516407"/>
                          <a:pt x="27089" y="688886"/>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65" name="Google Shape;3265;p14"/>
                  <p:cNvSpPr/>
                  <p:nvPr/>
                </p:nvSpPr>
                <p:spPr>
                  <a:xfrm>
                    <a:off x="7377074" y="1275930"/>
                    <a:ext cx="279806" cy="867536"/>
                  </a:xfrm>
                  <a:custGeom>
                    <a:rect b="b" l="l" r="r" t="t"/>
                    <a:pathLst>
                      <a:path extrusionOk="0" h="867536" w="279806">
                        <a:moveTo>
                          <a:pt x="178308" y="210541"/>
                        </a:moveTo>
                        <a:cubicBezTo>
                          <a:pt x="97041" y="420053"/>
                          <a:pt x="59665" y="641909"/>
                          <a:pt x="10630" y="860336"/>
                        </a:cubicBezTo>
                        <a:cubicBezTo>
                          <a:pt x="7201" y="863079"/>
                          <a:pt x="3772" y="865822"/>
                          <a:pt x="0" y="867537"/>
                        </a:cubicBezTo>
                        <a:cubicBezTo>
                          <a:pt x="33947" y="718375"/>
                          <a:pt x="61722" y="568185"/>
                          <a:pt x="101156" y="420395"/>
                        </a:cubicBezTo>
                        <a:cubicBezTo>
                          <a:pt x="124816" y="331927"/>
                          <a:pt x="152933" y="244488"/>
                          <a:pt x="188595" y="160134"/>
                        </a:cubicBezTo>
                        <a:cubicBezTo>
                          <a:pt x="211570" y="105956"/>
                          <a:pt x="236944" y="50063"/>
                          <a:pt x="270205" y="0"/>
                        </a:cubicBezTo>
                        <a:cubicBezTo>
                          <a:pt x="273634" y="686"/>
                          <a:pt x="276721" y="1372"/>
                          <a:pt x="279806" y="1715"/>
                        </a:cubicBezTo>
                        <a:cubicBezTo>
                          <a:pt x="236601" y="65837"/>
                          <a:pt x="205397" y="139903"/>
                          <a:pt x="178308" y="21054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66" name="Google Shape;3266;p14"/>
                  <p:cNvSpPr/>
                  <p:nvPr/>
                </p:nvSpPr>
                <p:spPr>
                  <a:xfrm>
                    <a:off x="7405192" y="1277835"/>
                    <a:ext cx="291807" cy="840600"/>
                  </a:xfrm>
                  <a:custGeom>
                    <a:rect b="b" l="l" r="r" t="t"/>
                    <a:pathLst>
                      <a:path extrusionOk="0" h="840600" w="291807">
                        <a:moveTo>
                          <a:pt x="0" y="840600"/>
                        </a:moveTo>
                        <a:cubicBezTo>
                          <a:pt x="98755" y="562165"/>
                          <a:pt x="163563" y="271386"/>
                          <a:pt x="281864" y="152"/>
                        </a:cubicBezTo>
                        <a:cubicBezTo>
                          <a:pt x="285293" y="152"/>
                          <a:pt x="288379" y="-191"/>
                          <a:pt x="291808" y="152"/>
                        </a:cubicBezTo>
                        <a:cubicBezTo>
                          <a:pt x="261975" y="67704"/>
                          <a:pt x="235572" y="136969"/>
                          <a:pt x="211226" y="206921"/>
                        </a:cubicBezTo>
                        <a:cubicBezTo>
                          <a:pt x="141275" y="407518"/>
                          <a:pt x="87782" y="614629"/>
                          <a:pt x="18173" y="815911"/>
                        </a:cubicBezTo>
                        <a:cubicBezTo>
                          <a:pt x="12687" y="824141"/>
                          <a:pt x="6858" y="832714"/>
                          <a:pt x="0" y="84060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67" name="Google Shape;3267;p14"/>
                  <p:cNvSpPr/>
                  <p:nvPr/>
                </p:nvSpPr>
                <p:spPr>
                  <a:xfrm>
                    <a:off x="7500861" y="1282446"/>
                    <a:ext cx="234195" cy="696429"/>
                  </a:xfrm>
                  <a:custGeom>
                    <a:rect b="b" l="l" r="r" t="t"/>
                    <a:pathLst>
                      <a:path extrusionOk="0" h="696429" w="234195">
                        <a:moveTo>
                          <a:pt x="29490" y="666941"/>
                        </a:moveTo>
                        <a:cubicBezTo>
                          <a:pt x="19203" y="676542"/>
                          <a:pt x="9259" y="686486"/>
                          <a:pt x="0" y="696430"/>
                        </a:cubicBezTo>
                        <a:cubicBezTo>
                          <a:pt x="51092" y="610705"/>
                          <a:pt x="100813" y="523951"/>
                          <a:pt x="141275" y="432397"/>
                        </a:cubicBezTo>
                        <a:cubicBezTo>
                          <a:pt x="174536" y="356616"/>
                          <a:pt x="200940" y="277406"/>
                          <a:pt x="214313" y="195453"/>
                        </a:cubicBezTo>
                        <a:cubicBezTo>
                          <a:pt x="224600" y="130645"/>
                          <a:pt x="225971" y="65494"/>
                          <a:pt x="224600" y="0"/>
                        </a:cubicBezTo>
                        <a:cubicBezTo>
                          <a:pt x="224943" y="0"/>
                          <a:pt x="225286" y="0"/>
                          <a:pt x="225628" y="343"/>
                        </a:cubicBezTo>
                        <a:cubicBezTo>
                          <a:pt x="228715" y="1372"/>
                          <a:pt x="231458" y="3086"/>
                          <a:pt x="233858" y="4801"/>
                        </a:cubicBezTo>
                        <a:cubicBezTo>
                          <a:pt x="235230" y="77153"/>
                          <a:pt x="232829" y="149504"/>
                          <a:pt x="219113" y="220828"/>
                        </a:cubicBezTo>
                        <a:cubicBezTo>
                          <a:pt x="187567" y="382676"/>
                          <a:pt x="112129" y="526352"/>
                          <a:pt x="29490" y="66694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3268" name="Google Shape;3268;p14"/>
                <p:cNvSpPr/>
                <p:nvPr/>
              </p:nvSpPr>
              <p:spPr>
                <a:xfrm>
                  <a:off x="6563853" y="1309732"/>
                  <a:ext cx="793810" cy="804374"/>
                </a:xfrm>
                <a:custGeom>
                  <a:rect b="b" l="l" r="r" t="t"/>
                  <a:pathLst>
                    <a:path extrusionOk="0" h="804374" w="793810">
                      <a:moveTo>
                        <a:pt x="785103" y="786758"/>
                      </a:moveTo>
                      <a:cubicBezTo>
                        <a:pt x="784075" y="788130"/>
                        <a:pt x="783046" y="789501"/>
                        <a:pt x="781674" y="790530"/>
                      </a:cubicBezTo>
                      <a:cubicBezTo>
                        <a:pt x="780646" y="791559"/>
                        <a:pt x="779617" y="792245"/>
                        <a:pt x="778588" y="792930"/>
                      </a:cubicBezTo>
                      <a:cubicBezTo>
                        <a:pt x="774474" y="796016"/>
                        <a:pt x="769673" y="798760"/>
                        <a:pt x="763501" y="800474"/>
                      </a:cubicBezTo>
                      <a:cubicBezTo>
                        <a:pt x="760758" y="801503"/>
                        <a:pt x="758014" y="802189"/>
                        <a:pt x="754928" y="802874"/>
                      </a:cubicBezTo>
                      <a:cubicBezTo>
                        <a:pt x="752528" y="803217"/>
                        <a:pt x="750127" y="803560"/>
                        <a:pt x="747727" y="803903"/>
                      </a:cubicBezTo>
                      <a:cubicBezTo>
                        <a:pt x="746698" y="804246"/>
                        <a:pt x="745327" y="804246"/>
                        <a:pt x="744298" y="804246"/>
                      </a:cubicBezTo>
                      <a:cubicBezTo>
                        <a:pt x="743269" y="804246"/>
                        <a:pt x="742241" y="804246"/>
                        <a:pt x="741555" y="804246"/>
                      </a:cubicBezTo>
                      <a:cubicBezTo>
                        <a:pt x="741555" y="804246"/>
                        <a:pt x="741555" y="804246"/>
                        <a:pt x="741555" y="804246"/>
                      </a:cubicBezTo>
                      <a:lnTo>
                        <a:pt x="741555" y="804246"/>
                      </a:lnTo>
                      <a:cubicBezTo>
                        <a:pt x="737440" y="804589"/>
                        <a:pt x="733326" y="804246"/>
                        <a:pt x="729211" y="803217"/>
                      </a:cubicBezTo>
                      <a:cubicBezTo>
                        <a:pt x="701436" y="797731"/>
                        <a:pt x="672975" y="772013"/>
                        <a:pt x="645543" y="751097"/>
                      </a:cubicBezTo>
                      <a:cubicBezTo>
                        <a:pt x="644857" y="750754"/>
                        <a:pt x="644172" y="750068"/>
                        <a:pt x="643486" y="749725"/>
                      </a:cubicBezTo>
                      <a:cubicBezTo>
                        <a:pt x="641085" y="748010"/>
                        <a:pt x="639028" y="746296"/>
                        <a:pt x="636628" y="744924"/>
                      </a:cubicBezTo>
                      <a:cubicBezTo>
                        <a:pt x="634913" y="743553"/>
                        <a:pt x="633199" y="742524"/>
                        <a:pt x="631484" y="741152"/>
                      </a:cubicBezTo>
                      <a:cubicBezTo>
                        <a:pt x="621883" y="734637"/>
                        <a:pt x="612282" y="728808"/>
                        <a:pt x="603024" y="725379"/>
                      </a:cubicBezTo>
                      <a:cubicBezTo>
                        <a:pt x="560847" y="709949"/>
                        <a:pt x="515927" y="701033"/>
                        <a:pt x="471007" y="692461"/>
                      </a:cubicBezTo>
                      <a:cubicBezTo>
                        <a:pt x="451804" y="688689"/>
                        <a:pt x="432602" y="685260"/>
                        <a:pt x="413743" y="681488"/>
                      </a:cubicBezTo>
                      <a:lnTo>
                        <a:pt x="413743" y="681488"/>
                      </a:lnTo>
                      <a:cubicBezTo>
                        <a:pt x="341734" y="667429"/>
                        <a:pt x="271782" y="648569"/>
                        <a:pt x="213489" y="601592"/>
                      </a:cubicBezTo>
                      <a:cubicBezTo>
                        <a:pt x="106161" y="515524"/>
                        <a:pt x="118849" y="389680"/>
                        <a:pt x="56784" y="282352"/>
                      </a:cubicBezTo>
                      <a:cubicBezTo>
                        <a:pt x="34152" y="242919"/>
                        <a:pt x="-25512" y="197313"/>
                        <a:pt x="12207" y="150336"/>
                      </a:cubicBezTo>
                      <a:cubicBezTo>
                        <a:pt x="12892" y="149650"/>
                        <a:pt x="13236" y="148964"/>
                        <a:pt x="13921" y="148621"/>
                      </a:cubicBezTo>
                      <a:cubicBezTo>
                        <a:pt x="15979" y="146221"/>
                        <a:pt x="18379" y="144164"/>
                        <a:pt x="20779" y="142106"/>
                      </a:cubicBezTo>
                      <a:cubicBezTo>
                        <a:pt x="36210" y="129419"/>
                        <a:pt x="55412" y="127019"/>
                        <a:pt x="74614" y="123932"/>
                      </a:cubicBezTo>
                      <a:cubicBezTo>
                        <a:pt x="78043" y="123590"/>
                        <a:pt x="81472" y="122904"/>
                        <a:pt x="84901" y="122218"/>
                      </a:cubicBezTo>
                      <a:cubicBezTo>
                        <a:pt x="95188" y="120161"/>
                        <a:pt x="105133" y="117417"/>
                        <a:pt x="114048" y="112274"/>
                      </a:cubicBezTo>
                      <a:cubicBezTo>
                        <a:pt x="118849" y="109531"/>
                        <a:pt x="123306" y="106445"/>
                        <a:pt x="127421" y="102673"/>
                      </a:cubicBezTo>
                      <a:cubicBezTo>
                        <a:pt x="129822" y="100615"/>
                        <a:pt x="132222" y="98558"/>
                        <a:pt x="134279" y="96158"/>
                      </a:cubicBezTo>
                      <a:cubicBezTo>
                        <a:pt x="145938" y="84499"/>
                        <a:pt x="155196" y="70440"/>
                        <a:pt x="164454" y="55695"/>
                      </a:cubicBezTo>
                      <a:cubicBezTo>
                        <a:pt x="166169" y="52952"/>
                        <a:pt x="167883" y="50552"/>
                        <a:pt x="169255" y="47809"/>
                      </a:cubicBezTo>
                      <a:cubicBezTo>
                        <a:pt x="173713" y="40608"/>
                        <a:pt x="178170" y="33750"/>
                        <a:pt x="182971" y="26892"/>
                      </a:cubicBezTo>
                      <a:cubicBezTo>
                        <a:pt x="184000" y="25520"/>
                        <a:pt x="185028" y="23806"/>
                        <a:pt x="186057" y="22434"/>
                      </a:cubicBezTo>
                      <a:cubicBezTo>
                        <a:pt x="186743" y="21405"/>
                        <a:pt x="187429" y="20377"/>
                        <a:pt x="188457" y="19348"/>
                      </a:cubicBezTo>
                      <a:cubicBezTo>
                        <a:pt x="194973" y="10775"/>
                        <a:pt x="202516" y="2546"/>
                        <a:pt x="212803" y="488"/>
                      </a:cubicBezTo>
                      <a:cubicBezTo>
                        <a:pt x="221719" y="-1226"/>
                        <a:pt x="230634" y="1860"/>
                        <a:pt x="238864" y="5289"/>
                      </a:cubicBezTo>
                      <a:cubicBezTo>
                        <a:pt x="304701" y="31007"/>
                        <a:pt x="357164" y="70783"/>
                        <a:pt x="419229" y="102673"/>
                      </a:cubicBezTo>
                      <a:cubicBezTo>
                        <a:pt x="492952" y="141077"/>
                        <a:pt x="564961" y="191484"/>
                        <a:pt x="609538" y="263493"/>
                      </a:cubicBezTo>
                      <a:cubicBezTo>
                        <a:pt x="647257" y="324529"/>
                        <a:pt x="661659" y="396195"/>
                        <a:pt x="677433" y="466832"/>
                      </a:cubicBezTo>
                      <a:cubicBezTo>
                        <a:pt x="677433" y="466832"/>
                        <a:pt x="677433" y="466832"/>
                        <a:pt x="677433" y="466832"/>
                      </a:cubicBezTo>
                      <a:cubicBezTo>
                        <a:pt x="678804" y="473348"/>
                        <a:pt x="680176" y="479863"/>
                        <a:pt x="681891" y="486721"/>
                      </a:cubicBezTo>
                      <a:cubicBezTo>
                        <a:pt x="695949" y="547757"/>
                        <a:pt x="712752" y="607421"/>
                        <a:pt x="748070" y="658514"/>
                      </a:cubicBezTo>
                      <a:cubicBezTo>
                        <a:pt x="750471" y="661943"/>
                        <a:pt x="753214" y="665714"/>
                        <a:pt x="755957" y="670172"/>
                      </a:cubicBezTo>
                      <a:cubicBezTo>
                        <a:pt x="765215" y="683888"/>
                        <a:pt x="775845" y="701719"/>
                        <a:pt x="783732" y="719893"/>
                      </a:cubicBezTo>
                      <a:cubicBezTo>
                        <a:pt x="788875" y="732237"/>
                        <a:pt x="792990" y="744924"/>
                        <a:pt x="793676" y="756583"/>
                      </a:cubicBezTo>
                      <a:cubicBezTo>
                        <a:pt x="794019" y="761041"/>
                        <a:pt x="793676" y="765498"/>
                        <a:pt x="792990" y="769613"/>
                      </a:cubicBezTo>
                      <a:cubicBezTo>
                        <a:pt x="792990" y="770642"/>
                        <a:pt x="792647" y="771671"/>
                        <a:pt x="792304" y="772699"/>
                      </a:cubicBezTo>
                      <a:cubicBezTo>
                        <a:pt x="789904" y="778529"/>
                        <a:pt x="787846" y="782986"/>
                        <a:pt x="785103" y="78675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3269" name="Google Shape;3269;p14"/>
                <p:cNvGrpSpPr/>
                <p:nvPr/>
              </p:nvGrpSpPr>
              <p:grpSpPr>
                <a:xfrm>
                  <a:off x="7344156" y="1838898"/>
                  <a:ext cx="968464" cy="529838"/>
                  <a:chOff x="7344156" y="1838898"/>
                  <a:chExt cx="968464" cy="529838"/>
                </a:xfrm>
              </p:grpSpPr>
              <p:sp>
                <p:nvSpPr>
                  <p:cNvPr id="3270" name="Google Shape;3270;p14"/>
                  <p:cNvSpPr/>
                  <p:nvPr/>
                </p:nvSpPr>
                <p:spPr>
                  <a:xfrm>
                    <a:off x="7344409" y="1838898"/>
                    <a:ext cx="968211" cy="529838"/>
                  </a:xfrm>
                  <a:custGeom>
                    <a:rect b="b" l="l" r="r" t="t"/>
                    <a:pathLst>
                      <a:path extrusionOk="0" h="529838" w="968211">
                        <a:moveTo>
                          <a:pt x="944093" y="351890"/>
                        </a:moveTo>
                        <a:cubicBezTo>
                          <a:pt x="916661" y="377265"/>
                          <a:pt x="860768" y="401611"/>
                          <a:pt x="828193" y="424928"/>
                        </a:cubicBezTo>
                        <a:cubicBezTo>
                          <a:pt x="812762" y="435901"/>
                          <a:pt x="796989" y="446530"/>
                          <a:pt x="780873" y="456475"/>
                        </a:cubicBezTo>
                        <a:cubicBezTo>
                          <a:pt x="774700" y="460246"/>
                          <a:pt x="768528" y="464018"/>
                          <a:pt x="762356" y="467447"/>
                        </a:cubicBezTo>
                        <a:cubicBezTo>
                          <a:pt x="695148" y="506881"/>
                          <a:pt x="621081" y="535684"/>
                          <a:pt x="541871" y="528826"/>
                        </a:cubicBezTo>
                        <a:cubicBezTo>
                          <a:pt x="456489" y="521626"/>
                          <a:pt x="385166" y="477049"/>
                          <a:pt x="314872" y="430757"/>
                        </a:cubicBezTo>
                        <a:cubicBezTo>
                          <a:pt x="306985" y="425614"/>
                          <a:pt x="298755" y="420127"/>
                          <a:pt x="290526" y="414984"/>
                        </a:cubicBezTo>
                        <a:cubicBezTo>
                          <a:pt x="257264" y="393381"/>
                          <a:pt x="224003" y="372464"/>
                          <a:pt x="189027" y="355662"/>
                        </a:cubicBezTo>
                        <a:cubicBezTo>
                          <a:pt x="184227" y="353262"/>
                          <a:pt x="179426" y="351204"/>
                          <a:pt x="174625" y="349147"/>
                        </a:cubicBezTo>
                        <a:cubicBezTo>
                          <a:pt x="148222" y="337831"/>
                          <a:pt x="108789" y="337831"/>
                          <a:pt x="74499" y="332345"/>
                        </a:cubicBezTo>
                        <a:cubicBezTo>
                          <a:pt x="60783" y="330287"/>
                          <a:pt x="48095" y="327201"/>
                          <a:pt x="37123" y="322058"/>
                        </a:cubicBezTo>
                        <a:cubicBezTo>
                          <a:pt x="29578" y="318629"/>
                          <a:pt x="22720" y="314171"/>
                          <a:pt x="17577" y="307999"/>
                        </a:cubicBezTo>
                        <a:cubicBezTo>
                          <a:pt x="16891" y="307313"/>
                          <a:pt x="16206" y="306627"/>
                          <a:pt x="15862" y="305941"/>
                        </a:cubicBezTo>
                        <a:cubicBezTo>
                          <a:pt x="8662" y="297369"/>
                          <a:pt x="4204" y="289482"/>
                          <a:pt x="2146" y="282281"/>
                        </a:cubicBezTo>
                        <a:cubicBezTo>
                          <a:pt x="1118" y="278852"/>
                          <a:pt x="432" y="275423"/>
                          <a:pt x="89" y="272337"/>
                        </a:cubicBezTo>
                        <a:cubicBezTo>
                          <a:pt x="-254" y="268565"/>
                          <a:pt x="432" y="264793"/>
                          <a:pt x="1461" y="261364"/>
                        </a:cubicBezTo>
                        <a:cubicBezTo>
                          <a:pt x="2146" y="258278"/>
                          <a:pt x="3518" y="255192"/>
                          <a:pt x="5233" y="252449"/>
                        </a:cubicBezTo>
                        <a:cubicBezTo>
                          <a:pt x="7633" y="248677"/>
                          <a:pt x="10376" y="244905"/>
                          <a:pt x="14148" y="241476"/>
                        </a:cubicBezTo>
                        <a:cubicBezTo>
                          <a:pt x="17234" y="238390"/>
                          <a:pt x="20663" y="235647"/>
                          <a:pt x="24435" y="233247"/>
                        </a:cubicBezTo>
                        <a:cubicBezTo>
                          <a:pt x="50496" y="215416"/>
                          <a:pt x="91644" y="205815"/>
                          <a:pt x="115303" y="201014"/>
                        </a:cubicBezTo>
                        <a:cubicBezTo>
                          <a:pt x="252807" y="172553"/>
                          <a:pt x="352591" y="46366"/>
                          <a:pt x="488379" y="10705"/>
                        </a:cubicBezTo>
                        <a:cubicBezTo>
                          <a:pt x="608737" y="-21185"/>
                          <a:pt x="732867" y="23392"/>
                          <a:pt x="848081" y="75856"/>
                        </a:cubicBezTo>
                        <a:cubicBezTo>
                          <a:pt x="858025" y="80313"/>
                          <a:pt x="867626" y="84771"/>
                          <a:pt x="877228" y="89229"/>
                        </a:cubicBezTo>
                        <a:cubicBezTo>
                          <a:pt x="882714" y="91972"/>
                          <a:pt x="888200" y="94372"/>
                          <a:pt x="893687" y="97115"/>
                        </a:cubicBezTo>
                        <a:cubicBezTo>
                          <a:pt x="914947" y="107059"/>
                          <a:pt x="956437" y="141007"/>
                          <a:pt x="965696" y="163295"/>
                        </a:cubicBezTo>
                        <a:cubicBezTo>
                          <a:pt x="970839" y="175639"/>
                          <a:pt x="967410" y="187984"/>
                          <a:pt x="961581" y="200328"/>
                        </a:cubicBezTo>
                        <a:cubicBezTo>
                          <a:pt x="960209" y="203071"/>
                          <a:pt x="958838" y="205815"/>
                          <a:pt x="957466" y="208901"/>
                        </a:cubicBezTo>
                        <a:cubicBezTo>
                          <a:pt x="953351" y="217130"/>
                          <a:pt x="948894" y="225360"/>
                          <a:pt x="946493" y="233932"/>
                        </a:cubicBezTo>
                        <a:cubicBezTo>
                          <a:pt x="945465" y="237361"/>
                          <a:pt x="944436" y="240790"/>
                          <a:pt x="944093" y="243877"/>
                        </a:cubicBezTo>
                        <a:cubicBezTo>
                          <a:pt x="943750" y="245591"/>
                          <a:pt x="943750" y="247306"/>
                          <a:pt x="943750" y="248677"/>
                        </a:cubicBezTo>
                        <a:cubicBezTo>
                          <a:pt x="943064" y="278852"/>
                          <a:pt x="961238" y="298055"/>
                          <a:pt x="961924" y="318286"/>
                        </a:cubicBezTo>
                        <a:cubicBezTo>
                          <a:pt x="961924" y="321372"/>
                          <a:pt x="961581" y="324801"/>
                          <a:pt x="960552" y="327887"/>
                        </a:cubicBezTo>
                        <a:cubicBezTo>
                          <a:pt x="958152" y="335431"/>
                          <a:pt x="953008" y="343318"/>
                          <a:pt x="944093" y="35189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71" name="Google Shape;3271;p14"/>
                  <p:cNvSpPr/>
                  <p:nvPr/>
                </p:nvSpPr>
                <p:spPr>
                  <a:xfrm>
                    <a:off x="7358214" y="1903101"/>
                    <a:ext cx="863079" cy="180222"/>
                  </a:xfrm>
                  <a:custGeom>
                    <a:rect b="b" l="l" r="r" t="t"/>
                    <a:pathLst>
                      <a:path extrusionOk="0" h="180222" w="863079">
                        <a:moveTo>
                          <a:pt x="863080" y="25025"/>
                        </a:moveTo>
                        <a:cubicBezTo>
                          <a:pt x="845935" y="22282"/>
                          <a:pt x="828790" y="20224"/>
                          <a:pt x="811645" y="18167"/>
                        </a:cubicBezTo>
                        <a:cubicBezTo>
                          <a:pt x="728663" y="8223"/>
                          <a:pt x="643624" y="3765"/>
                          <a:pt x="561328" y="20567"/>
                        </a:cubicBezTo>
                        <a:cubicBezTo>
                          <a:pt x="483146" y="36684"/>
                          <a:pt x="409766" y="69602"/>
                          <a:pt x="336728" y="101149"/>
                        </a:cubicBezTo>
                        <a:cubicBezTo>
                          <a:pt x="231800" y="146412"/>
                          <a:pt x="114872" y="191674"/>
                          <a:pt x="0" y="177615"/>
                        </a:cubicBezTo>
                        <a:cubicBezTo>
                          <a:pt x="3086" y="174529"/>
                          <a:pt x="6515" y="171786"/>
                          <a:pt x="10287" y="169386"/>
                        </a:cubicBezTo>
                        <a:cubicBezTo>
                          <a:pt x="70637" y="174872"/>
                          <a:pt x="132017" y="164928"/>
                          <a:pt x="190310" y="147440"/>
                        </a:cubicBezTo>
                        <a:cubicBezTo>
                          <a:pt x="337071" y="103892"/>
                          <a:pt x="468059" y="15767"/>
                          <a:pt x="623735" y="2394"/>
                        </a:cubicBezTo>
                        <a:cubicBezTo>
                          <a:pt x="693687" y="-3436"/>
                          <a:pt x="764324" y="2051"/>
                          <a:pt x="833933" y="11652"/>
                        </a:cubicBezTo>
                        <a:cubicBezTo>
                          <a:pt x="843534" y="16110"/>
                          <a:pt x="853135" y="20567"/>
                          <a:pt x="863080" y="2502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72" name="Google Shape;3272;p14"/>
                  <p:cNvSpPr/>
                  <p:nvPr/>
                </p:nvSpPr>
                <p:spPr>
                  <a:xfrm>
                    <a:off x="7345184" y="2028078"/>
                    <a:ext cx="960462" cy="81189"/>
                  </a:xfrm>
                  <a:custGeom>
                    <a:rect b="b" l="l" r="r" t="t"/>
                    <a:pathLst>
                      <a:path extrusionOk="0" h="81189" w="960462">
                        <a:moveTo>
                          <a:pt x="960463" y="11148"/>
                        </a:moveTo>
                        <a:cubicBezTo>
                          <a:pt x="959091" y="13891"/>
                          <a:pt x="957719" y="16634"/>
                          <a:pt x="956348" y="19720"/>
                        </a:cubicBezTo>
                        <a:cubicBezTo>
                          <a:pt x="898741" y="10462"/>
                          <a:pt x="840448" y="7719"/>
                          <a:pt x="781812" y="9776"/>
                        </a:cubicBezTo>
                        <a:cubicBezTo>
                          <a:pt x="521208" y="18006"/>
                          <a:pt x="260947" y="109217"/>
                          <a:pt x="0" y="72527"/>
                        </a:cubicBezTo>
                        <a:cubicBezTo>
                          <a:pt x="686" y="69441"/>
                          <a:pt x="2057" y="66354"/>
                          <a:pt x="3772" y="63611"/>
                        </a:cubicBezTo>
                        <a:cubicBezTo>
                          <a:pt x="63779" y="71841"/>
                          <a:pt x="124815" y="73555"/>
                          <a:pt x="185509" y="70469"/>
                        </a:cubicBezTo>
                        <a:cubicBezTo>
                          <a:pt x="443369" y="57782"/>
                          <a:pt x="702945" y="-30686"/>
                          <a:pt x="960463" y="1114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73" name="Google Shape;3273;p14"/>
                  <p:cNvSpPr/>
                  <p:nvPr/>
                </p:nvSpPr>
                <p:spPr>
                  <a:xfrm>
                    <a:off x="7344156" y="2072830"/>
                    <a:ext cx="946404" cy="74251"/>
                  </a:xfrm>
                  <a:custGeom>
                    <a:rect b="b" l="l" r="r" t="t"/>
                    <a:pathLst>
                      <a:path extrusionOk="0" h="74251" w="946404">
                        <a:moveTo>
                          <a:pt x="944004" y="9944"/>
                        </a:moveTo>
                        <a:cubicBezTo>
                          <a:pt x="901827" y="22631"/>
                          <a:pt x="858965" y="32918"/>
                          <a:pt x="815416" y="40805"/>
                        </a:cubicBezTo>
                        <a:cubicBezTo>
                          <a:pt x="676885" y="66523"/>
                          <a:pt x="535610" y="71666"/>
                          <a:pt x="395364" y="72695"/>
                        </a:cubicBezTo>
                        <a:cubicBezTo>
                          <a:pt x="265405" y="73724"/>
                          <a:pt x="128930" y="81610"/>
                          <a:pt x="2057" y="48692"/>
                        </a:cubicBezTo>
                        <a:cubicBezTo>
                          <a:pt x="1029" y="45263"/>
                          <a:pt x="343" y="41834"/>
                          <a:pt x="0" y="38748"/>
                        </a:cubicBezTo>
                        <a:cubicBezTo>
                          <a:pt x="68237" y="56921"/>
                          <a:pt x="139217" y="62065"/>
                          <a:pt x="210198" y="63437"/>
                        </a:cubicBezTo>
                        <a:cubicBezTo>
                          <a:pt x="453657" y="68237"/>
                          <a:pt x="710489" y="70980"/>
                          <a:pt x="946404" y="0"/>
                        </a:cubicBezTo>
                        <a:cubicBezTo>
                          <a:pt x="945032" y="3086"/>
                          <a:pt x="944347" y="6515"/>
                          <a:pt x="944004" y="994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74" name="Google Shape;3274;p14"/>
                  <p:cNvSpPr/>
                  <p:nvPr/>
                </p:nvSpPr>
                <p:spPr>
                  <a:xfrm>
                    <a:off x="7360272" y="2144839"/>
                    <a:ext cx="945718" cy="69479"/>
                  </a:xfrm>
                  <a:custGeom>
                    <a:rect b="b" l="l" r="r" t="t"/>
                    <a:pathLst>
                      <a:path extrusionOk="0" h="69479" w="945718">
                        <a:moveTo>
                          <a:pt x="944347" y="22289"/>
                        </a:moveTo>
                        <a:cubicBezTo>
                          <a:pt x="914515" y="31890"/>
                          <a:pt x="884339" y="40119"/>
                          <a:pt x="853478" y="46292"/>
                        </a:cubicBezTo>
                        <a:cubicBezTo>
                          <a:pt x="776669" y="61379"/>
                          <a:pt x="698488" y="65494"/>
                          <a:pt x="620649" y="67551"/>
                        </a:cubicBezTo>
                        <a:cubicBezTo>
                          <a:pt x="544183" y="69609"/>
                          <a:pt x="467373" y="70295"/>
                          <a:pt x="390906" y="68237"/>
                        </a:cubicBezTo>
                        <a:cubicBezTo>
                          <a:pt x="318211" y="66180"/>
                          <a:pt x="245174" y="61036"/>
                          <a:pt x="173165" y="49721"/>
                        </a:cubicBezTo>
                        <a:cubicBezTo>
                          <a:pt x="134760" y="43891"/>
                          <a:pt x="96355" y="36347"/>
                          <a:pt x="58636" y="26403"/>
                        </a:cubicBezTo>
                        <a:cubicBezTo>
                          <a:pt x="46292" y="23317"/>
                          <a:pt x="33604" y="19888"/>
                          <a:pt x="21260" y="16116"/>
                        </a:cubicBezTo>
                        <a:cubicBezTo>
                          <a:pt x="13716" y="12687"/>
                          <a:pt x="6858" y="8230"/>
                          <a:pt x="1715" y="2057"/>
                        </a:cubicBezTo>
                        <a:cubicBezTo>
                          <a:pt x="1029" y="1372"/>
                          <a:pt x="343" y="686"/>
                          <a:pt x="0" y="0"/>
                        </a:cubicBezTo>
                        <a:cubicBezTo>
                          <a:pt x="63094" y="20574"/>
                          <a:pt x="127902" y="34633"/>
                          <a:pt x="193739" y="43548"/>
                        </a:cubicBezTo>
                        <a:cubicBezTo>
                          <a:pt x="345301" y="64465"/>
                          <a:pt x="500291" y="62408"/>
                          <a:pt x="652882" y="57264"/>
                        </a:cubicBezTo>
                        <a:cubicBezTo>
                          <a:pt x="727977" y="54521"/>
                          <a:pt x="803415" y="48692"/>
                          <a:pt x="876796" y="31890"/>
                        </a:cubicBezTo>
                        <a:cubicBezTo>
                          <a:pt x="900113" y="26403"/>
                          <a:pt x="923087" y="19888"/>
                          <a:pt x="945718" y="12344"/>
                        </a:cubicBezTo>
                        <a:cubicBezTo>
                          <a:pt x="945718" y="15773"/>
                          <a:pt x="945376" y="18860"/>
                          <a:pt x="944347" y="222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75" name="Google Shape;3275;p14"/>
                  <p:cNvSpPr/>
                  <p:nvPr/>
                </p:nvSpPr>
                <p:spPr>
                  <a:xfrm>
                    <a:off x="7634592" y="2253538"/>
                    <a:ext cx="490690" cy="57487"/>
                  </a:xfrm>
                  <a:custGeom>
                    <a:rect b="b" l="l" r="r" t="t"/>
                    <a:pathLst>
                      <a:path extrusionOk="0" h="57487" w="490690">
                        <a:moveTo>
                          <a:pt x="490690" y="41491"/>
                        </a:moveTo>
                        <a:cubicBezTo>
                          <a:pt x="484518" y="45263"/>
                          <a:pt x="478346" y="49035"/>
                          <a:pt x="472174" y="52464"/>
                        </a:cubicBezTo>
                        <a:cubicBezTo>
                          <a:pt x="322326" y="65494"/>
                          <a:pt x="170422" y="53150"/>
                          <a:pt x="24346" y="15773"/>
                        </a:cubicBezTo>
                        <a:cubicBezTo>
                          <a:pt x="16459" y="10630"/>
                          <a:pt x="8230" y="5144"/>
                          <a:pt x="0" y="0"/>
                        </a:cubicBezTo>
                        <a:cubicBezTo>
                          <a:pt x="29833" y="8573"/>
                          <a:pt x="59665" y="15773"/>
                          <a:pt x="90183" y="21945"/>
                        </a:cubicBezTo>
                        <a:cubicBezTo>
                          <a:pt x="221857" y="49035"/>
                          <a:pt x="357302" y="55207"/>
                          <a:pt x="490690" y="4149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3276" name="Google Shape;3276;p14"/>
                <p:cNvSpPr/>
                <p:nvPr/>
              </p:nvSpPr>
              <p:spPr>
                <a:xfrm>
                  <a:off x="6474904" y="2035023"/>
                  <a:ext cx="879538" cy="586904"/>
                </a:xfrm>
                <a:custGeom>
                  <a:rect b="b" l="l" r="r" t="t"/>
                  <a:pathLst>
                    <a:path extrusionOk="0" h="586904" w="879538">
                      <a:moveTo>
                        <a:pt x="869937" y="82042"/>
                      </a:moveTo>
                      <a:cubicBezTo>
                        <a:pt x="868566" y="84099"/>
                        <a:pt x="866851" y="86499"/>
                        <a:pt x="865137" y="88557"/>
                      </a:cubicBezTo>
                      <a:cubicBezTo>
                        <a:pt x="861365" y="93014"/>
                        <a:pt x="856907" y="97472"/>
                        <a:pt x="852449" y="101587"/>
                      </a:cubicBezTo>
                      <a:cubicBezTo>
                        <a:pt x="845249" y="108102"/>
                        <a:pt x="837019" y="114274"/>
                        <a:pt x="828104" y="120446"/>
                      </a:cubicBezTo>
                      <a:cubicBezTo>
                        <a:pt x="827418" y="120789"/>
                        <a:pt x="826732" y="121475"/>
                        <a:pt x="826046" y="121818"/>
                      </a:cubicBezTo>
                      <a:cubicBezTo>
                        <a:pt x="821931" y="124904"/>
                        <a:pt x="817474" y="127647"/>
                        <a:pt x="813016" y="130733"/>
                      </a:cubicBezTo>
                      <a:cubicBezTo>
                        <a:pt x="792442" y="144792"/>
                        <a:pt x="772211" y="158165"/>
                        <a:pt x="760209" y="173939"/>
                      </a:cubicBezTo>
                      <a:cubicBezTo>
                        <a:pt x="741007" y="198628"/>
                        <a:pt x="724548" y="225374"/>
                        <a:pt x="708774" y="252806"/>
                      </a:cubicBezTo>
                      <a:cubicBezTo>
                        <a:pt x="708774" y="252806"/>
                        <a:pt x="708774" y="252806"/>
                        <a:pt x="708774" y="252806"/>
                      </a:cubicBezTo>
                      <a:cubicBezTo>
                        <a:pt x="702602" y="263779"/>
                        <a:pt x="696773" y="274409"/>
                        <a:pt x="690601" y="285381"/>
                      </a:cubicBezTo>
                      <a:cubicBezTo>
                        <a:pt x="645681" y="368363"/>
                        <a:pt x="603847" y="454088"/>
                        <a:pt x="523265" y="507238"/>
                      </a:cubicBezTo>
                      <a:cubicBezTo>
                        <a:pt x="464972" y="545642"/>
                        <a:pt x="398107" y="545985"/>
                        <a:pt x="335699" y="571360"/>
                      </a:cubicBezTo>
                      <a:cubicBezTo>
                        <a:pt x="258890" y="602564"/>
                        <a:pt x="234201" y="581304"/>
                        <a:pt x="158077" y="555587"/>
                      </a:cubicBezTo>
                      <a:cubicBezTo>
                        <a:pt x="148133" y="552158"/>
                        <a:pt x="138875" y="552158"/>
                        <a:pt x="129273" y="551472"/>
                      </a:cubicBezTo>
                      <a:cubicBezTo>
                        <a:pt x="129273" y="551472"/>
                        <a:pt x="129273" y="551472"/>
                        <a:pt x="129273" y="551472"/>
                      </a:cubicBezTo>
                      <a:cubicBezTo>
                        <a:pt x="122072" y="550786"/>
                        <a:pt x="115214" y="549757"/>
                        <a:pt x="108356" y="546671"/>
                      </a:cubicBezTo>
                      <a:cubicBezTo>
                        <a:pt x="105270" y="545300"/>
                        <a:pt x="101841" y="543242"/>
                        <a:pt x="98755" y="540842"/>
                      </a:cubicBezTo>
                      <a:cubicBezTo>
                        <a:pt x="82982" y="528155"/>
                        <a:pt x="76467" y="514439"/>
                        <a:pt x="74409" y="499694"/>
                      </a:cubicBezTo>
                      <a:cubicBezTo>
                        <a:pt x="74066" y="496608"/>
                        <a:pt x="73724" y="493865"/>
                        <a:pt x="73724" y="490778"/>
                      </a:cubicBezTo>
                      <a:cubicBezTo>
                        <a:pt x="73038" y="467461"/>
                        <a:pt x="80239" y="442772"/>
                        <a:pt x="76467" y="419112"/>
                      </a:cubicBezTo>
                      <a:cubicBezTo>
                        <a:pt x="76124" y="417741"/>
                        <a:pt x="75781" y="416026"/>
                        <a:pt x="75781" y="414655"/>
                      </a:cubicBezTo>
                      <a:cubicBezTo>
                        <a:pt x="75438" y="413283"/>
                        <a:pt x="75095" y="411569"/>
                        <a:pt x="74409" y="410197"/>
                      </a:cubicBezTo>
                      <a:cubicBezTo>
                        <a:pt x="71666" y="402996"/>
                        <a:pt x="67208" y="396138"/>
                        <a:pt x="62751" y="389623"/>
                      </a:cubicBezTo>
                      <a:cubicBezTo>
                        <a:pt x="57950" y="382422"/>
                        <a:pt x="53150" y="374878"/>
                        <a:pt x="48349" y="367677"/>
                      </a:cubicBezTo>
                      <a:cubicBezTo>
                        <a:pt x="46634" y="364934"/>
                        <a:pt x="45263" y="362534"/>
                        <a:pt x="43548" y="359791"/>
                      </a:cubicBezTo>
                      <a:cubicBezTo>
                        <a:pt x="35662" y="346760"/>
                        <a:pt x="28118" y="333387"/>
                        <a:pt x="20574" y="319671"/>
                      </a:cubicBezTo>
                      <a:cubicBezTo>
                        <a:pt x="19202" y="316928"/>
                        <a:pt x="17831" y="314185"/>
                        <a:pt x="16116" y="311442"/>
                      </a:cubicBezTo>
                      <a:cubicBezTo>
                        <a:pt x="13373" y="305955"/>
                        <a:pt x="10630" y="300812"/>
                        <a:pt x="7887" y="295325"/>
                      </a:cubicBezTo>
                      <a:cubicBezTo>
                        <a:pt x="2743" y="285038"/>
                        <a:pt x="343" y="274409"/>
                        <a:pt x="0" y="263436"/>
                      </a:cubicBezTo>
                      <a:cubicBezTo>
                        <a:pt x="0" y="258978"/>
                        <a:pt x="0" y="254520"/>
                        <a:pt x="686" y="250063"/>
                      </a:cubicBezTo>
                      <a:cubicBezTo>
                        <a:pt x="8230" y="192112"/>
                        <a:pt x="73381" y="135191"/>
                        <a:pt x="119672" y="112903"/>
                      </a:cubicBezTo>
                      <a:cubicBezTo>
                        <a:pt x="182766" y="82727"/>
                        <a:pt x="254089" y="43637"/>
                        <a:pt x="321983" y="26835"/>
                      </a:cubicBezTo>
                      <a:cubicBezTo>
                        <a:pt x="393306" y="9347"/>
                        <a:pt x="468059" y="18262"/>
                        <a:pt x="541782" y="24777"/>
                      </a:cubicBezTo>
                      <a:cubicBezTo>
                        <a:pt x="567157" y="27178"/>
                        <a:pt x="592531" y="28892"/>
                        <a:pt x="617906" y="29578"/>
                      </a:cubicBezTo>
                      <a:cubicBezTo>
                        <a:pt x="639851" y="30264"/>
                        <a:pt x="661797" y="29578"/>
                        <a:pt x="683400" y="26835"/>
                      </a:cubicBezTo>
                      <a:cubicBezTo>
                        <a:pt x="683400" y="26835"/>
                        <a:pt x="683400" y="26835"/>
                        <a:pt x="683400" y="26835"/>
                      </a:cubicBezTo>
                      <a:cubicBezTo>
                        <a:pt x="697116" y="25463"/>
                        <a:pt x="710489" y="23063"/>
                        <a:pt x="723862" y="19977"/>
                      </a:cubicBezTo>
                      <a:cubicBezTo>
                        <a:pt x="728663" y="18948"/>
                        <a:pt x="733120" y="17576"/>
                        <a:pt x="737921" y="16205"/>
                      </a:cubicBezTo>
                      <a:cubicBezTo>
                        <a:pt x="738264" y="16205"/>
                        <a:pt x="738264" y="16205"/>
                        <a:pt x="738607" y="16205"/>
                      </a:cubicBezTo>
                      <a:lnTo>
                        <a:pt x="738607" y="16205"/>
                      </a:lnTo>
                      <a:cubicBezTo>
                        <a:pt x="739292" y="16205"/>
                        <a:pt x="739978" y="15862"/>
                        <a:pt x="740664" y="15519"/>
                      </a:cubicBezTo>
                      <a:cubicBezTo>
                        <a:pt x="763638" y="8661"/>
                        <a:pt x="803758" y="-2312"/>
                        <a:pt x="834962" y="431"/>
                      </a:cubicBezTo>
                      <a:cubicBezTo>
                        <a:pt x="851421" y="1803"/>
                        <a:pt x="865137" y="6946"/>
                        <a:pt x="873023" y="18262"/>
                      </a:cubicBezTo>
                      <a:cubicBezTo>
                        <a:pt x="875081" y="21348"/>
                        <a:pt x="876795" y="24777"/>
                        <a:pt x="877824" y="28549"/>
                      </a:cubicBezTo>
                      <a:cubicBezTo>
                        <a:pt x="878167" y="29578"/>
                        <a:pt x="878510" y="30607"/>
                        <a:pt x="878510" y="31635"/>
                      </a:cubicBezTo>
                      <a:cubicBezTo>
                        <a:pt x="878510" y="31978"/>
                        <a:pt x="878510" y="31978"/>
                        <a:pt x="878510" y="32321"/>
                      </a:cubicBezTo>
                      <a:cubicBezTo>
                        <a:pt x="879196" y="35064"/>
                        <a:pt x="879539" y="37807"/>
                        <a:pt x="879539" y="40894"/>
                      </a:cubicBezTo>
                      <a:cubicBezTo>
                        <a:pt x="879539" y="42265"/>
                        <a:pt x="879539" y="43980"/>
                        <a:pt x="879539" y="45694"/>
                      </a:cubicBezTo>
                      <a:cubicBezTo>
                        <a:pt x="879539" y="46380"/>
                        <a:pt x="879539" y="47409"/>
                        <a:pt x="879539" y="48094"/>
                      </a:cubicBezTo>
                      <a:cubicBezTo>
                        <a:pt x="879539" y="49466"/>
                        <a:pt x="879196" y="50838"/>
                        <a:pt x="879196" y="52552"/>
                      </a:cubicBezTo>
                      <a:cubicBezTo>
                        <a:pt x="879196" y="53924"/>
                        <a:pt x="878853" y="55295"/>
                        <a:pt x="878510" y="57010"/>
                      </a:cubicBezTo>
                      <a:cubicBezTo>
                        <a:pt x="878510" y="57010"/>
                        <a:pt x="878510" y="57010"/>
                        <a:pt x="878510" y="57010"/>
                      </a:cubicBezTo>
                      <a:cubicBezTo>
                        <a:pt x="878510" y="58039"/>
                        <a:pt x="878167" y="58724"/>
                        <a:pt x="878167" y="59753"/>
                      </a:cubicBezTo>
                      <a:cubicBezTo>
                        <a:pt x="878167" y="59753"/>
                        <a:pt x="878167" y="59753"/>
                        <a:pt x="878167" y="59753"/>
                      </a:cubicBezTo>
                      <a:cubicBezTo>
                        <a:pt x="878167" y="60439"/>
                        <a:pt x="877824" y="61468"/>
                        <a:pt x="877481" y="62496"/>
                      </a:cubicBezTo>
                      <a:cubicBezTo>
                        <a:pt x="877481" y="62839"/>
                        <a:pt x="877481" y="62839"/>
                        <a:pt x="877481" y="63182"/>
                      </a:cubicBezTo>
                      <a:cubicBezTo>
                        <a:pt x="877138" y="69697"/>
                        <a:pt x="874052" y="75869"/>
                        <a:pt x="869937" y="8204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77" name="Google Shape;3277;p14"/>
                <p:cNvSpPr/>
                <p:nvPr/>
              </p:nvSpPr>
              <p:spPr>
                <a:xfrm>
                  <a:off x="6475933" y="2060143"/>
                  <a:ext cx="617905" cy="238315"/>
                </a:xfrm>
                <a:custGeom>
                  <a:rect b="b" l="l" r="r" t="t"/>
                  <a:pathLst>
                    <a:path extrusionOk="0" h="238315" w="617905">
                      <a:moveTo>
                        <a:pt x="541782" y="0"/>
                      </a:moveTo>
                      <a:cubicBezTo>
                        <a:pt x="567156" y="2400"/>
                        <a:pt x="592531" y="4115"/>
                        <a:pt x="617906" y="4801"/>
                      </a:cubicBezTo>
                      <a:cubicBezTo>
                        <a:pt x="389877" y="17831"/>
                        <a:pt x="155676" y="71323"/>
                        <a:pt x="0" y="238316"/>
                      </a:cubicBezTo>
                      <a:cubicBezTo>
                        <a:pt x="0" y="233858"/>
                        <a:pt x="0" y="229400"/>
                        <a:pt x="686" y="224943"/>
                      </a:cubicBezTo>
                      <a:cubicBezTo>
                        <a:pt x="34290" y="190653"/>
                        <a:pt x="72009" y="160477"/>
                        <a:pt x="112814" y="134417"/>
                      </a:cubicBezTo>
                      <a:cubicBezTo>
                        <a:pt x="241401" y="52121"/>
                        <a:pt x="391249" y="14059"/>
                        <a:pt x="541782"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78" name="Google Shape;3278;p14"/>
                <p:cNvSpPr/>
                <p:nvPr/>
              </p:nvSpPr>
              <p:spPr>
                <a:xfrm>
                  <a:off x="7159332" y="2051570"/>
                  <a:ext cx="194424" cy="12001"/>
                </a:xfrm>
                <a:custGeom>
                  <a:rect b="b" l="l" r="r" t="t"/>
                  <a:pathLst>
                    <a:path extrusionOk="0" h="12001" w="194424">
                      <a:moveTo>
                        <a:pt x="194425" y="12002"/>
                      </a:moveTo>
                      <a:cubicBezTo>
                        <a:pt x="178651" y="11659"/>
                        <a:pt x="163220" y="11316"/>
                        <a:pt x="147447" y="10973"/>
                      </a:cubicBezTo>
                      <a:cubicBezTo>
                        <a:pt x="137846" y="10630"/>
                        <a:pt x="127902" y="10630"/>
                        <a:pt x="117958" y="10287"/>
                      </a:cubicBezTo>
                      <a:cubicBezTo>
                        <a:pt x="95326" y="9944"/>
                        <a:pt x="72009" y="9601"/>
                        <a:pt x="49035" y="9944"/>
                      </a:cubicBezTo>
                      <a:cubicBezTo>
                        <a:pt x="48006" y="9944"/>
                        <a:pt x="46634" y="9944"/>
                        <a:pt x="45606" y="9944"/>
                      </a:cubicBezTo>
                      <a:cubicBezTo>
                        <a:pt x="30518" y="9944"/>
                        <a:pt x="15088" y="10287"/>
                        <a:pt x="0" y="10630"/>
                      </a:cubicBezTo>
                      <a:cubicBezTo>
                        <a:pt x="13716" y="9258"/>
                        <a:pt x="27089" y="6858"/>
                        <a:pt x="40462" y="3772"/>
                      </a:cubicBezTo>
                      <a:cubicBezTo>
                        <a:pt x="38748" y="2400"/>
                        <a:pt x="37033" y="1372"/>
                        <a:pt x="35319" y="0"/>
                      </a:cubicBezTo>
                      <a:cubicBezTo>
                        <a:pt x="41834" y="0"/>
                        <a:pt x="48006" y="0"/>
                        <a:pt x="54521" y="0"/>
                      </a:cubicBezTo>
                      <a:cubicBezTo>
                        <a:pt x="54864" y="0"/>
                        <a:pt x="54864" y="0"/>
                        <a:pt x="54864" y="0"/>
                      </a:cubicBezTo>
                      <a:cubicBezTo>
                        <a:pt x="86068" y="0"/>
                        <a:pt x="117272" y="343"/>
                        <a:pt x="148476" y="686"/>
                      </a:cubicBezTo>
                      <a:cubicBezTo>
                        <a:pt x="162192" y="1029"/>
                        <a:pt x="175565" y="1372"/>
                        <a:pt x="189281" y="1715"/>
                      </a:cubicBezTo>
                      <a:cubicBezTo>
                        <a:pt x="191681" y="4801"/>
                        <a:pt x="193396" y="8230"/>
                        <a:pt x="194425" y="1200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79" name="Google Shape;3279;p14"/>
                <p:cNvSpPr/>
                <p:nvPr/>
              </p:nvSpPr>
              <p:spPr>
                <a:xfrm>
                  <a:off x="6491706" y="2066658"/>
                  <a:ext cx="863765" cy="287692"/>
                </a:xfrm>
                <a:custGeom>
                  <a:rect b="b" l="l" r="r" t="t"/>
                  <a:pathLst>
                    <a:path extrusionOk="0" h="287692" w="863765">
                      <a:moveTo>
                        <a:pt x="863765" y="9258"/>
                      </a:moveTo>
                      <a:cubicBezTo>
                        <a:pt x="828104" y="18516"/>
                        <a:pt x="792442" y="27775"/>
                        <a:pt x="756780" y="37033"/>
                      </a:cubicBezTo>
                      <a:cubicBezTo>
                        <a:pt x="600418" y="77838"/>
                        <a:pt x="443369" y="116586"/>
                        <a:pt x="287693" y="159449"/>
                      </a:cubicBezTo>
                      <a:cubicBezTo>
                        <a:pt x="188252" y="186881"/>
                        <a:pt x="84353" y="221856"/>
                        <a:pt x="4457" y="287693"/>
                      </a:cubicBezTo>
                      <a:cubicBezTo>
                        <a:pt x="3086" y="284950"/>
                        <a:pt x="1715" y="282207"/>
                        <a:pt x="0" y="279464"/>
                      </a:cubicBezTo>
                      <a:cubicBezTo>
                        <a:pt x="30518" y="254775"/>
                        <a:pt x="64465" y="233858"/>
                        <a:pt x="100469" y="216370"/>
                      </a:cubicBezTo>
                      <a:cubicBezTo>
                        <a:pt x="159791" y="187566"/>
                        <a:pt x="222885" y="168021"/>
                        <a:pt x="286322" y="150533"/>
                      </a:cubicBezTo>
                      <a:cubicBezTo>
                        <a:pt x="366217" y="128588"/>
                        <a:pt x="446456" y="108356"/>
                        <a:pt x="527037" y="87440"/>
                      </a:cubicBezTo>
                      <a:cubicBezTo>
                        <a:pt x="638822" y="58293"/>
                        <a:pt x="750951" y="29147"/>
                        <a:pt x="862736" y="0"/>
                      </a:cubicBezTo>
                      <a:cubicBezTo>
                        <a:pt x="863422" y="3086"/>
                        <a:pt x="863765" y="6172"/>
                        <a:pt x="863765" y="925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80" name="Google Shape;3280;p14"/>
                <p:cNvSpPr/>
                <p:nvPr/>
              </p:nvSpPr>
              <p:spPr>
                <a:xfrm>
                  <a:off x="6519481" y="2087918"/>
                  <a:ext cx="835990" cy="314782"/>
                </a:xfrm>
                <a:custGeom>
                  <a:rect b="b" l="l" r="r" t="t"/>
                  <a:pathLst>
                    <a:path extrusionOk="0" h="314782" w="835990">
                      <a:moveTo>
                        <a:pt x="833933" y="9601"/>
                      </a:moveTo>
                      <a:cubicBezTo>
                        <a:pt x="832904" y="9944"/>
                        <a:pt x="831875" y="10287"/>
                        <a:pt x="831190" y="10287"/>
                      </a:cubicBezTo>
                      <a:cubicBezTo>
                        <a:pt x="825017" y="12002"/>
                        <a:pt x="819188" y="13716"/>
                        <a:pt x="813359" y="15431"/>
                      </a:cubicBezTo>
                      <a:cubicBezTo>
                        <a:pt x="783184" y="24003"/>
                        <a:pt x="753008" y="32232"/>
                        <a:pt x="723176" y="40805"/>
                      </a:cubicBezTo>
                      <a:cubicBezTo>
                        <a:pt x="579844" y="80924"/>
                        <a:pt x="434454" y="117272"/>
                        <a:pt x="293865" y="166649"/>
                      </a:cubicBezTo>
                      <a:cubicBezTo>
                        <a:pt x="190995" y="202654"/>
                        <a:pt x="90869" y="248603"/>
                        <a:pt x="4801" y="314782"/>
                      </a:cubicBezTo>
                      <a:cubicBezTo>
                        <a:pt x="3086" y="312039"/>
                        <a:pt x="1715" y="309639"/>
                        <a:pt x="0" y="306896"/>
                      </a:cubicBezTo>
                      <a:cubicBezTo>
                        <a:pt x="38405" y="277406"/>
                        <a:pt x="79553" y="251688"/>
                        <a:pt x="122758" y="229400"/>
                      </a:cubicBezTo>
                      <a:cubicBezTo>
                        <a:pt x="242773" y="167335"/>
                        <a:pt x="373418" y="129616"/>
                        <a:pt x="503034" y="93269"/>
                      </a:cubicBezTo>
                      <a:cubicBezTo>
                        <a:pt x="611048" y="62751"/>
                        <a:pt x="719061" y="32576"/>
                        <a:pt x="826732" y="2400"/>
                      </a:cubicBezTo>
                      <a:cubicBezTo>
                        <a:pt x="828446" y="1715"/>
                        <a:pt x="830504" y="1371"/>
                        <a:pt x="832218" y="1029"/>
                      </a:cubicBezTo>
                      <a:cubicBezTo>
                        <a:pt x="833590" y="686"/>
                        <a:pt x="834962" y="343"/>
                        <a:pt x="835990" y="0"/>
                      </a:cubicBezTo>
                      <a:cubicBezTo>
                        <a:pt x="835990" y="1371"/>
                        <a:pt x="835647" y="2743"/>
                        <a:pt x="835304" y="4458"/>
                      </a:cubicBezTo>
                      <a:cubicBezTo>
                        <a:pt x="835304" y="4458"/>
                        <a:pt x="835304" y="4458"/>
                        <a:pt x="835304" y="4458"/>
                      </a:cubicBezTo>
                      <a:cubicBezTo>
                        <a:pt x="835647" y="5144"/>
                        <a:pt x="835304" y="6172"/>
                        <a:pt x="834962" y="7201"/>
                      </a:cubicBezTo>
                      <a:cubicBezTo>
                        <a:pt x="834962" y="7201"/>
                        <a:pt x="834962" y="7201"/>
                        <a:pt x="834962" y="7201"/>
                      </a:cubicBezTo>
                      <a:cubicBezTo>
                        <a:pt x="834619" y="7544"/>
                        <a:pt x="834276" y="8573"/>
                        <a:pt x="833933" y="960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81" name="Google Shape;3281;p14"/>
                <p:cNvSpPr/>
                <p:nvPr/>
              </p:nvSpPr>
              <p:spPr>
                <a:xfrm>
                  <a:off x="6549656" y="2123579"/>
                  <a:ext cx="790384" cy="330555"/>
                </a:xfrm>
                <a:custGeom>
                  <a:rect b="b" l="l" r="r" t="t"/>
                  <a:pathLst>
                    <a:path extrusionOk="0" h="330555" w="790384">
                      <a:moveTo>
                        <a:pt x="790385" y="0"/>
                      </a:moveTo>
                      <a:cubicBezTo>
                        <a:pt x="780440" y="12002"/>
                        <a:pt x="766038" y="22974"/>
                        <a:pt x="751294" y="33604"/>
                      </a:cubicBezTo>
                      <a:cubicBezTo>
                        <a:pt x="742035" y="39091"/>
                        <a:pt x="732434" y="43891"/>
                        <a:pt x="722833" y="49035"/>
                      </a:cubicBezTo>
                      <a:cubicBezTo>
                        <a:pt x="713918" y="53835"/>
                        <a:pt x="704660" y="58293"/>
                        <a:pt x="695744" y="62751"/>
                      </a:cubicBezTo>
                      <a:cubicBezTo>
                        <a:pt x="693344" y="63780"/>
                        <a:pt x="691286" y="65151"/>
                        <a:pt x="688886" y="66180"/>
                      </a:cubicBezTo>
                      <a:cubicBezTo>
                        <a:pt x="468401" y="175222"/>
                        <a:pt x="227685" y="234201"/>
                        <a:pt x="2057" y="330556"/>
                      </a:cubicBezTo>
                      <a:cubicBezTo>
                        <a:pt x="1715" y="329184"/>
                        <a:pt x="1371" y="327470"/>
                        <a:pt x="1371" y="326098"/>
                      </a:cubicBezTo>
                      <a:cubicBezTo>
                        <a:pt x="1028" y="324726"/>
                        <a:pt x="686" y="323012"/>
                        <a:pt x="0" y="321640"/>
                      </a:cubicBezTo>
                      <a:cubicBezTo>
                        <a:pt x="45948" y="301752"/>
                        <a:pt x="92583" y="283578"/>
                        <a:pt x="139560" y="266433"/>
                      </a:cubicBezTo>
                      <a:cubicBezTo>
                        <a:pt x="332956" y="195110"/>
                        <a:pt x="535610" y="137160"/>
                        <a:pt x="718376" y="40805"/>
                      </a:cubicBezTo>
                      <a:cubicBezTo>
                        <a:pt x="729691" y="34976"/>
                        <a:pt x="740664" y="28804"/>
                        <a:pt x="751637" y="22632"/>
                      </a:cubicBezTo>
                      <a:cubicBezTo>
                        <a:pt x="765010" y="15088"/>
                        <a:pt x="777697" y="7544"/>
                        <a:pt x="790385"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82" name="Google Shape;3282;p14"/>
                <p:cNvSpPr/>
                <p:nvPr/>
              </p:nvSpPr>
              <p:spPr>
                <a:xfrm>
                  <a:off x="6548970" y="2088261"/>
                  <a:ext cx="805815" cy="446455"/>
                </a:xfrm>
                <a:custGeom>
                  <a:rect b="b" l="l" r="r" t="t"/>
                  <a:pathLst>
                    <a:path extrusionOk="0" h="446455" w="805815">
                      <a:moveTo>
                        <a:pt x="805129" y="6515"/>
                      </a:moveTo>
                      <a:cubicBezTo>
                        <a:pt x="805129" y="6515"/>
                        <a:pt x="805129" y="6515"/>
                        <a:pt x="805129" y="6515"/>
                      </a:cubicBezTo>
                      <a:cubicBezTo>
                        <a:pt x="804787" y="6858"/>
                        <a:pt x="804787" y="6858"/>
                        <a:pt x="804443" y="7201"/>
                      </a:cubicBezTo>
                      <a:cubicBezTo>
                        <a:pt x="803415" y="8230"/>
                        <a:pt x="802729" y="9258"/>
                        <a:pt x="801358" y="9944"/>
                      </a:cubicBezTo>
                      <a:cubicBezTo>
                        <a:pt x="785241" y="26060"/>
                        <a:pt x="769125" y="42177"/>
                        <a:pt x="752323" y="57607"/>
                      </a:cubicBezTo>
                      <a:cubicBezTo>
                        <a:pt x="742721" y="66523"/>
                        <a:pt x="733120" y="75438"/>
                        <a:pt x="723519" y="84010"/>
                      </a:cubicBezTo>
                      <a:cubicBezTo>
                        <a:pt x="695401" y="109042"/>
                        <a:pt x="666598" y="132702"/>
                        <a:pt x="636766" y="155677"/>
                      </a:cubicBezTo>
                      <a:cubicBezTo>
                        <a:pt x="449542" y="298666"/>
                        <a:pt x="230772" y="398793"/>
                        <a:pt x="686" y="446456"/>
                      </a:cubicBezTo>
                      <a:cubicBezTo>
                        <a:pt x="343" y="443370"/>
                        <a:pt x="0" y="440627"/>
                        <a:pt x="0" y="437540"/>
                      </a:cubicBezTo>
                      <a:cubicBezTo>
                        <a:pt x="44234" y="428282"/>
                        <a:pt x="88126" y="417309"/>
                        <a:pt x="131674" y="404279"/>
                      </a:cubicBezTo>
                      <a:cubicBezTo>
                        <a:pt x="336042" y="342557"/>
                        <a:pt x="527038" y="239001"/>
                        <a:pt x="689915" y="101155"/>
                      </a:cubicBezTo>
                      <a:cubicBezTo>
                        <a:pt x="699859" y="92926"/>
                        <a:pt x="709803" y="84353"/>
                        <a:pt x="719404" y="75781"/>
                      </a:cubicBezTo>
                      <a:cubicBezTo>
                        <a:pt x="741693" y="56236"/>
                        <a:pt x="762953" y="36004"/>
                        <a:pt x="783869" y="14745"/>
                      </a:cubicBezTo>
                      <a:cubicBezTo>
                        <a:pt x="788327" y="10630"/>
                        <a:pt x="792442" y="6172"/>
                        <a:pt x="796900" y="1714"/>
                      </a:cubicBezTo>
                      <a:cubicBezTo>
                        <a:pt x="796900" y="1714"/>
                        <a:pt x="797243" y="1372"/>
                        <a:pt x="797243" y="1372"/>
                      </a:cubicBezTo>
                      <a:cubicBezTo>
                        <a:pt x="798614" y="0"/>
                        <a:pt x="800672" y="-343"/>
                        <a:pt x="802386" y="343"/>
                      </a:cubicBezTo>
                      <a:cubicBezTo>
                        <a:pt x="804101" y="686"/>
                        <a:pt x="805129" y="2057"/>
                        <a:pt x="805815" y="3429"/>
                      </a:cubicBezTo>
                      <a:cubicBezTo>
                        <a:pt x="805815" y="3429"/>
                        <a:pt x="805815" y="3429"/>
                        <a:pt x="805815" y="3429"/>
                      </a:cubicBezTo>
                      <a:cubicBezTo>
                        <a:pt x="805815" y="4458"/>
                        <a:pt x="805815" y="5486"/>
                        <a:pt x="805129" y="651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83" name="Google Shape;3283;p14"/>
                <p:cNvSpPr/>
                <p:nvPr/>
              </p:nvSpPr>
              <p:spPr>
                <a:xfrm>
                  <a:off x="6583260" y="2288171"/>
                  <a:ext cx="600417" cy="298666"/>
                </a:xfrm>
                <a:custGeom>
                  <a:rect b="b" l="l" r="r" t="t"/>
                  <a:pathLst>
                    <a:path extrusionOk="0" h="298666" w="600417">
                      <a:moveTo>
                        <a:pt x="600418" y="0"/>
                      </a:moveTo>
                      <a:cubicBezTo>
                        <a:pt x="594246" y="10973"/>
                        <a:pt x="588416" y="21603"/>
                        <a:pt x="582244" y="32576"/>
                      </a:cubicBezTo>
                      <a:cubicBezTo>
                        <a:pt x="435483" y="181051"/>
                        <a:pt x="226314" y="254432"/>
                        <a:pt x="20917" y="298666"/>
                      </a:cubicBezTo>
                      <a:cubicBezTo>
                        <a:pt x="20917" y="298666"/>
                        <a:pt x="20917" y="298666"/>
                        <a:pt x="20917" y="298666"/>
                      </a:cubicBezTo>
                      <a:cubicBezTo>
                        <a:pt x="13716" y="297980"/>
                        <a:pt x="6858" y="296952"/>
                        <a:pt x="0" y="293865"/>
                      </a:cubicBezTo>
                      <a:cubicBezTo>
                        <a:pt x="221857" y="247917"/>
                        <a:pt x="449885" y="169736"/>
                        <a:pt x="600418"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84" name="Google Shape;3284;p14"/>
                <p:cNvSpPr/>
                <p:nvPr/>
              </p:nvSpPr>
              <p:spPr>
                <a:xfrm>
                  <a:off x="6576745" y="1452867"/>
                  <a:ext cx="457085" cy="550354"/>
                </a:xfrm>
                <a:custGeom>
                  <a:rect b="b" l="l" r="r" t="t"/>
                  <a:pathLst>
                    <a:path extrusionOk="0" h="550354" w="457085">
                      <a:moveTo>
                        <a:pt x="457086" y="550355"/>
                      </a:moveTo>
                      <a:cubicBezTo>
                        <a:pt x="437884" y="546583"/>
                        <a:pt x="418681" y="543154"/>
                        <a:pt x="399822" y="539382"/>
                      </a:cubicBezTo>
                      <a:lnTo>
                        <a:pt x="399822" y="539382"/>
                      </a:lnTo>
                      <a:cubicBezTo>
                        <a:pt x="319583" y="508178"/>
                        <a:pt x="243802" y="467715"/>
                        <a:pt x="198196" y="393306"/>
                      </a:cubicBezTo>
                      <a:cubicBezTo>
                        <a:pt x="176594" y="358331"/>
                        <a:pt x="163906" y="318897"/>
                        <a:pt x="149505" y="280492"/>
                      </a:cubicBezTo>
                      <a:cubicBezTo>
                        <a:pt x="134760" y="241059"/>
                        <a:pt x="117615" y="202654"/>
                        <a:pt x="98413" y="164935"/>
                      </a:cubicBezTo>
                      <a:cubicBezTo>
                        <a:pt x="69952" y="109385"/>
                        <a:pt x="37033" y="56579"/>
                        <a:pt x="0" y="6515"/>
                      </a:cubicBezTo>
                      <a:cubicBezTo>
                        <a:pt x="2058" y="4115"/>
                        <a:pt x="4458" y="2057"/>
                        <a:pt x="6858" y="0"/>
                      </a:cubicBezTo>
                      <a:cubicBezTo>
                        <a:pt x="47663" y="55207"/>
                        <a:pt x="83668" y="113843"/>
                        <a:pt x="114186" y="175222"/>
                      </a:cubicBezTo>
                      <a:cubicBezTo>
                        <a:pt x="133388" y="214313"/>
                        <a:pt x="149848" y="254432"/>
                        <a:pt x="164935" y="294894"/>
                      </a:cubicBezTo>
                      <a:cubicBezTo>
                        <a:pt x="179680" y="335013"/>
                        <a:pt x="194767" y="375132"/>
                        <a:pt x="220828" y="409422"/>
                      </a:cubicBezTo>
                      <a:cubicBezTo>
                        <a:pt x="264376" y="466687"/>
                        <a:pt x="329870" y="500291"/>
                        <a:pt x="395364" y="526694"/>
                      </a:cubicBezTo>
                      <a:cubicBezTo>
                        <a:pt x="415252" y="535267"/>
                        <a:pt x="435826" y="542811"/>
                        <a:pt x="457086" y="55035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85" name="Google Shape;3285;p14"/>
                <p:cNvSpPr/>
                <p:nvPr/>
              </p:nvSpPr>
              <p:spPr>
                <a:xfrm>
                  <a:off x="6637439" y="1432979"/>
                  <a:ext cx="667283" cy="681813"/>
                </a:xfrm>
                <a:custGeom>
                  <a:rect b="b" l="l" r="r" t="t"/>
                  <a:pathLst>
                    <a:path extrusionOk="0" h="681813" w="667283">
                      <a:moveTo>
                        <a:pt x="667283" y="681685"/>
                      </a:moveTo>
                      <a:cubicBezTo>
                        <a:pt x="663169" y="682028"/>
                        <a:pt x="659054" y="681685"/>
                        <a:pt x="654596" y="680657"/>
                      </a:cubicBezTo>
                      <a:cubicBezTo>
                        <a:pt x="613448" y="630936"/>
                        <a:pt x="558584" y="593903"/>
                        <a:pt x="499948" y="565785"/>
                      </a:cubicBezTo>
                      <a:cubicBezTo>
                        <a:pt x="434111" y="534238"/>
                        <a:pt x="360731" y="520865"/>
                        <a:pt x="296609" y="486575"/>
                      </a:cubicBezTo>
                      <a:cubicBezTo>
                        <a:pt x="234887" y="453657"/>
                        <a:pt x="205397" y="398793"/>
                        <a:pt x="181737" y="335699"/>
                      </a:cubicBezTo>
                      <a:cubicBezTo>
                        <a:pt x="136131" y="215341"/>
                        <a:pt x="77153" y="103213"/>
                        <a:pt x="0" y="1715"/>
                      </a:cubicBezTo>
                      <a:cubicBezTo>
                        <a:pt x="3429" y="1372"/>
                        <a:pt x="6858" y="686"/>
                        <a:pt x="10287" y="0"/>
                      </a:cubicBezTo>
                      <a:cubicBezTo>
                        <a:pt x="45605" y="46292"/>
                        <a:pt x="77495" y="94640"/>
                        <a:pt x="105613" y="145733"/>
                      </a:cubicBezTo>
                      <a:cubicBezTo>
                        <a:pt x="142646" y="212255"/>
                        <a:pt x="169393" y="282207"/>
                        <a:pt x="197853" y="352501"/>
                      </a:cubicBezTo>
                      <a:cubicBezTo>
                        <a:pt x="212255" y="388163"/>
                        <a:pt x="230086" y="423824"/>
                        <a:pt x="258890" y="450228"/>
                      </a:cubicBezTo>
                      <a:cubicBezTo>
                        <a:pt x="289408" y="477660"/>
                        <a:pt x="328155" y="492747"/>
                        <a:pt x="366217" y="505778"/>
                      </a:cubicBezTo>
                      <a:cubicBezTo>
                        <a:pt x="478346" y="543497"/>
                        <a:pt x="593903" y="588074"/>
                        <a:pt x="667283" y="68168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86" name="Google Shape;3286;p14"/>
                <p:cNvSpPr/>
                <p:nvPr/>
              </p:nvSpPr>
              <p:spPr>
                <a:xfrm>
                  <a:off x="6690245" y="1407261"/>
                  <a:ext cx="637107" cy="705688"/>
                </a:xfrm>
                <a:custGeom>
                  <a:rect b="b" l="l" r="r" t="t"/>
                  <a:pathLst>
                    <a:path extrusionOk="0" h="705688" w="637107">
                      <a:moveTo>
                        <a:pt x="637108" y="703288"/>
                      </a:moveTo>
                      <a:cubicBezTo>
                        <a:pt x="634365" y="704317"/>
                        <a:pt x="631622" y="705002"/>
                        <a:pt x="628535" y="705688"/>
                      </a:cubicBezTo>
                      <a:cubicBezTo>
                        <a:pt x="605561" y="673799"/>
                        <a:pt x="580872" y="643623"/>
                        <a:pt x="554126" y="614820"/>
                      </a:cubicBezTo>
                      <a:cubicBezTo>
                        <a:pt x="503720" y="560299"/>
                        <a:pt x="446456" y="514350"/>
                        <a:pt x="389192" y="467373"/>
                      </a:cubicBezTo>
                      <a:cubicBezTo>
                        <a:pt x="332613" y="420395"/>
                        <a:pt x="281178" y="369989"/>
                        <a:pt x="234887" y="312725"/>
                      </a:cubicBezTo>
                      <a:cubicBezTo>
                        <a:pt x="153962" y="212941"/>
                        <a:pt x="77153" y="109385"/>
                        <a:pt x="0" y="6515"/>
                      </a:cubicBezTo>
                      <a:cubicBezTo>
                        <a:pt x="2400" y="4458"/>
                        <a:pt x="4800" y="2400"/>
                        <a:pt x="6858" y="0"/>
                      </a:cubicBezTo>
                      <a:cubicBezTo>
                        <a:pt x="45605" y="50749"/>
                        <a:pt x="84353" y="101498"/>
                        <a:pt x="122758" y="152591"/>
                      </a:cubicBezTo>
                      <a:cubicBezTo>
                        <a:pt x="170078" y="214655"/>
                        <a:pt x="215684" y="278092"/>
                        <a:pt x="266776" y="337071"/>
                      </a:cubicBezTo>
                      <a:cubicBezTo>
                        <a:pt x="317868" y="396392"/>
                        <a:pt x="376847" y="445427"/>
                        <a:pt x="437198" y="494805"/>
                      </a:cubicBezTo>
                      <a:cubicBezTo>
                        <a:pt x="512636" y="556870"/>
                        <a:pt x="580187" y="625450"/>
                        <a:pt x="637108" y="70328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87" name="Google Shape;3287;p14"/>
                <p:cNvSpPr/>
                <p:nvPr/>
              </p:nvSpPr>
              <p:spPr>
                <a:xfrm>
                  <a:off x="6727278" y="1358912"/>
                  <a:ext cx="621677" cy="744093"/>
                </a:xfrm>
                <a:custGeom>
                  <a:rect b="b" l="l" r="r" t="t"/>
                  <a:pathLst>
                    <a:path extrusionOk="0" h="744093" w="621677">
                      <a:moveTo>
                        <a:pt x="621678" y="737578"/>
                      </a:moveTo>
                      <a:cubicBezTo>
                        <a:pt x="619963" y="739978"/>
                        <a:pt x="617563" y="742036"/>
                        <a:pt x="615163" y="744093"/>
                      </a:cubicBezTo>
                      <a:cubicBezTo>
                        <a:pt x="596303" y="713232"/>
                        <a:pt x="577101" y="682714"/>
                        <a:pt x="557213" y="652539"/>
                      </a:cubicBezTo>
                      <a:cubicBezTo>
                        <a:pt x="400507" y="414566"/>
                        <a:pt x="212941" y="197510"/>
                        <a:pt x="0" y="7887"/>
                      </a:cubicBezTo>
                      <a:cubicBezTo>
                        <a:pt x="1715" y="5144"/>
                        <a:pt x="3429" y="2743"/>
                        <a:pt x="4801" y="0"/>
                      </a:cubicBezTo>
                      <a:cubicBezTo>
                        <a:pt x="52807" y="42863"/>
                        <a:pt x="99784" y="87097"/>
                        <a:pt x="145733" y="132702"/>
                      </a:cubicBezTo>
                      <a:cubicBezTo>
                        <a:pt x="327470" y="314782"/>
                        <a:pt x="487261" y="518122"/>
                        <a:pt x="621678" y="73757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88" name="Google Shape;3288;p14"/>
                <p:cNvSpPr/>
                <p:nvPr/>
              </p:nvSpPr>
              <p:spPr>
                <a:xfrm>
                  <a:off x="6746138" y="1330452"/>
                  <a:ext cx="498576" cy="467372"/>
                </a:xfrm>
                <a:custGeom>
                  <a:rect b="b" l="l" r="r" t="t"/>
                  <a:pathLst>
                    <a:path extrusionOk="0" h="467372" w="498576">
                      <a:moveTo>
                        <a:pt x="498577" y="467373"/>
                      </a:moveTo>
                      <a:cubicBezTo>
                        <a:pt x="360731" y="288036"/>
                        <a:pt x="182766" y="140932"/>
                        <a:pt x="0" y="7544"/>
                      </a:cubicBezTo>
                      <a:cubicBezTo>
                        <a:pt x="1029" y="6172"/>
                        <a:pt x="2057" y="4458"/>
                        <a:pt x="3086" y="3086"/>
                      </a:cubicBezTo>
                      <a:cubicBezTo>
                        <a:pt x="3772" y="2057"/>
                        <a:pt x="4458" y="1029"/>
                        <a:pt x="5486" y="0"/>
                      </a:cubicBezTo>
                      <a:cubicBezTo>
                        <a:pt x="66523" y="44577"/>
                        <a:pt x="126530" y="90183"/>
                        <a:pt x="184823" y="138189"/>
                      </a:cubicBezTo>
                      <a:cubicBezTo>
                        <a:pt x="296951" y="230429"/>
                        <a:pt x="403936" y="333299"/>
                        <a:pt x="494119" y="447827"/>
                      </a:cubicBezTo>
                      <a:cubicBezTo>
                        <a:pt x="494119" y="447827"/>
                        <a:pt x="494119" y="447827"/>
                        <a:pt x="494119" y="447827"/>
                      </a:cubicBezTo>
                      <a:cubicBezTo>
                        <a:pt x="495491" y="454343"/>
                        <a:pt x="496862" y="460858"/>
                        <a:pt x="498577" y="467373"/>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3289" name="Google Shape;3289;p14"/>
              <p:cNvSpPr/>
              <p:nvPr/>
            </p:nvSpPr>
            <p:spPr>
              <a:xfrm>
                <a:off x="7173938" y="1976674"/>
                <a:ext cx="306425" cy="255358"/>
              </a:xfrm>
              <a:custGeom>
                <a:rect b="b" l="l" r="r" t="t"/>
                <a:pathLst>
                  <a:path extrusionOk="0" h="255358" w="306425">
                    <a:moveTo>
                      <a:pt x="302920" y="127703"/>
                    </a:moveTo>
                    <a:cubicBezTo>
                      <a:pt x="296748" y="135246"/>
                      <a:pt x="286118" y="137647"/>
                      <a:pt x="276516" y="139018"/>
                    </a:cubicBezTo>
                    <a:cubicBezTo>
                      <a:pt x="266915" y="140390"/>
                      <a:pt x="256285" y="141076"/>
                      <a:pt x="248399" y="146562"/>
                    </a:cubicBezTo>
                    <a:cubicBezTo>
                      <a:pt x="248056" y="146905"/>
                      <a:pt x="247713" y="147248"/>
                      <a:pt x="247027" y="147591"/>
                    </a:cubicBezTo>
                    <a:cubicBezTo>
                      <a:pt x="244970" y="149305"/>
                      <a:pt x="243598" y="151020"/>
                      <a:pt x="243255" y="153420"/>
                    </a:cubicBezTo>
                    <a:cubicBezTo>
                      <a:pt x="242912" y="157878"/>
                      <a:pt x="247027" y="161307"/>
                      <a:pt x="250456" y="164050"/>
                    </a:cubicBezTo>
                    <a:cubicBezTo>
                      <a:pt x="253199" y="166107"/>
                      <a:pt x="255600" y="167479"/>
                      <a:pt x="258000" y="168851"/>
                    </a:cubicBezTo>
                    <a:cubicBezTo>
                      <a:pt x="265887" y="173994"/>
                      <a:pt x="271030" y="177423"/>
                      <a:pt x="269658" y="189082"/>
                    </a:cubicBezTo>
                    <a:cubicBezTo>
                      <a:pt x="269658" y="189767"/>
                      <a:pt x="269316" y="190453"/>
                      <a:pt x="269316" y="190796"/>
                    </a:cubicBezTo>
                    <a:cubicBezTo>
                      <a:pt x="268973" y="192854"/>
                      <a:pt x="267944" y="195254"/>
                      <a:pt x="266915" y="197311"/>
                    </a:cubicBezTo>
                    <a:cubicBezTo>
                      <a:pt x="263486" y="203826"/>
                      <a:pt x="256971" y="208627"/>
                      <a:pt x="250113" y="209313"/>
                    </a:cubicBezTo>
                    <a:cubicBezTo>
                      <a:pt x="238112" y="210341"/>
                      <a:pt x="227139" y="198683"/>
                      <a:pt x="215137" y="201426"/>
                    </a:cubicBezTo>
                    <a:cubicBezTo>
                      <a:pt x="192163" y="206570"/>
                      <a:pt x="202793" y="240517"/>
                      <a:pt x="186677" y="249775"/>
                    </a:cubicBezTo>
                    <a:cubicBezTo>
                      <a:pt x="154444" y="268977"/>
                      <a:pt x="146900" y="234344"/>
                      <a:pt x="133527" y="211027"/>
                    </a:cubicBezTo>
                    <a:cubicBezTo>
                      <a:pt x="133184" y="210341"/>
                      <a:pt x="132841" y="209656"/>
                      <a:pt x="132498" y="209313"/>
                    </a:cubicBezTo>
                    <a:cubicBezTo>
                      <a:pt x="131127" y="200054"/>
                      <a:pt x="130098" y="189425"/>
                      <a:pt x="129412" y="178795"/>
                    </a:cubicBezTo>
                    <a:cubicBezTo>
                      <a:pt x="128727" y="179138"/>
                      <a:pt x="128041" y="179823"/>
                      <a:pt x="127355" y="180166"/>
                    </a:cubicBezTo>
                    <a:cubicBezTo>
                      <a:pt x="123240" y="183252"/>
                      <a:pt x="118782" y="185996"/>
                      <a:pt x="114325" y="189082"/>
                    </a:cubicBezTo>
                    <a:cubicBezTo>
                      <a:pt x="94779" y="179138"/>
                      <a:pt x="82435" y="217885"/>
                      <a:pt x="55003" y="204169"/>
                    </a:cubicBezTo>
                    <a:cubicBezTo>
                      <a:pt x="28257" y="190796"/>
                      <a:pt x="44716" y="163707"/>
                      <a:pt x="26199" y="148277"/>
                    </a:cubicBezTo>
                    <a:cubicBezTo>
                      <a:pt x="-20092" y="110215"/>
                      <a:pt x="3568" y="112272"/>
                      <a:pt x="31343" y="84840"/>
                    </a:cubicBezTo>
                    <a:cubicBezTo>
                      <a:pt x="31686" y="84497"/>
                      <a:pt x="32372" y="83811"/>
                      <a:pt x="32715" y="83468"/>
                    </a:cubicBezTo>
                    <a:cubicBezTo>
                      <a:pt x="35458" y="80725"/>
                      <a:pt x="37858" y="77982"/>
                      <a:pt x="40601" y="74896"/>
                    </a:cubicBezTo>
                    <a:cubicBezTo>
                      <a:pt x="40601" y="74896"/>
                      <a:pt x="40601" y="74896"/>
                      <a:pt x="40601" y="74896"/>
                    </a:cubicBezTo>
                    <a:lnTo>
                      <a:pt x="40601" y="74896"/>
                    </a:lnTo>
                    <a:cubicBezTo>
                      <a:pt x="41630" y="73524"/>
                      <a:pt x="43002" y="72153"/>
                      <a:pt x="44030" y="70438"/>
                    </a:cubicBezTo>
                    <a:cubicBezTo>
                      <a:pt x="56718" y="52950"/>
                      <a:pt x="52946" y="25175"/>
                      <a:pt x="71805" y="11459"/>
                    </a:cubicBezTo>
                    <a:cubicBezTo>
                      <a:pt x="86550" y="830"/>
                      <a:pt x="105409" y="-5000"/>
                      <a:pt x="121526" y="5630"/>
                    </a:cubicBezTo>
                    <a:cubicBezTo>
                      <a:pt x="132156" y="12831"/>
                      <a:pt x="135585" y="23804"/>
                      <a:pt x="141071" y="34091"/>
                    </a:cubicBezTo>
                    <a:cubicBezTo>
                      <a:pt x="144157" y="40263"/>
                      <a:pt x="148272" y="45749"/>
                      <a:pt x="154787" y="49864"/>
                    </a:cubicBezTo>
                    <a:cubicBezTo>
                      <a:pt x="159930" y="52950"/>
                      <a:pt x="166103" y="55008"/>
                      <a:pt x="172275" y="54665"/>
                    </a:cubicBezTo>
                    <a:cubicBezTo>
                      <a:pt x="177418" y="54665"/>
                      <a:pt x="182562" y="52950"/>
                      <a:pt x="186334" y="49178"/>
                    </a:cubicBezTo>
                    <a:cubicBezTo>
                      <a:pt x="198335" y="37863"/>
                      <a:pt x="203822" y="19689"/>
                      <a:pt x="219252" y="12488"/>
                    </a:cubicBezTo>
                    <a:cubicBezTo>
                      <a:pt x="224739" y="9745"/>
                      <a:pt x="231597" y="8716"/>
                      <a:pt x="237083" y="12145"/>
                    </a:cubicBezTo>
                    <a:cubicBezTo>
                      <a:pt x="243941" y="16260"/>
                      <a:pt x="245313" y="25861"/>
                      <a:pt x="243598" y="33748"/>
                    </a:cubicBezTo>
                    <a:cubicBezTo>
                      <a:pt x="241884" y="41635"/>
                      <a:pt x="238455" y="49178"/>
                      <a:pt x="238112" y="57065"/>
                    </a:cubicBezTo>
                    <a:cubicBezTo>
                      <a:pt x="237769" y="63923"/>
                      <a:pt x="241541" y="69410"/>
                      <a:pt x="247027" y="73524"/>
                    </a:cubicBezTo>
                    <a:cubicBezTo>
                      <a:pt x="252856" y="78325"/>
                      <a:pt x="260743" y="81754"/>
                      <a:pt x="268630" y="84497"/>
                    </a:cubicBezTo>
                    <a:cubicBezTo>
                      <a:pt x="276516" y="87583"/>
                      <a:pt x="284403" y="90326"/>
                      <a:pt x="289547" y="93070"/>
                    </a:cubicBezTo>
                    <a:cubicBezTo>
                      <a:pt x="300519" y="98556"/>
                      <a:pt x="312521" y="115701"/>
                      <a:pt x="302920" y="127703"/>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3290" name="Google Shape;3290;p14"/>
              <p:cNvGrpSpPr/>
              <p:nvPr/>
            </p:nvGrpSpPr>
            <p:grpSpPr>
              <a:xfrm>
                <a:off x="7131798" y="1654499"/>
                <a:ext cx="446508" cy="686129"/>
                <a:chOff x="7131798" y="1654499"/>
                <a:chExt cx="446508" cy="686129"/>
              </a:xfrm>
            </p:grpSpPr>
            <p:sp>
              <p:nvSpPr>
                <p:cNvPr id="3291" name="Google Shape;3291;p14"/>
                <p:cNvSpPr/>
                <p:nvPr/>
              </p:nvSpPr>
              <p:spPr>
                <a:xfrm>
                  <a:off x="7381773" y="1654499"/>
                  <a:ext cx="60745" cy="62393"/>
                </a:xfrm>
                <a:custGeom>
                  <a:rect b="b" l="l" r="r" t="t"/>
                  <a:pathLst>
                    <a:path extrusionOk="0" h="62393" w="60745">
                      <a:moveTo>
                        <a:pt x="41936" y="2393"/>
                      </a:moveTo>
                      <a:cubicBezTo>
                        <a:pt x="4903" y="-12351"/>
                        <a:pt x="-18415" y="45256"/>
                        <a:pt x="18961" y="60001"/>
                      </a:cubicBezTo>
                      <a:cubicBezTo>
                        <a:pt x="55995" y="74745"/>
                        <a:pt x="78969" y="17138"/>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92" name="Google Shape;3292;p14"/>
                <p:cNvSpPr/>
                <p:nvPr/>
              </p:nvSpPr>
              <p:spPr>
                <a:xfrm>
                  <a:off x="7225410" y="1681931"/>
                  <a:ext cx="60745" cy="62496"/>
                </a:xfrm>
                <a:custGeom>
                  <a:rect b="b" l="l" r="r" t="t"/>
                  <a:pathLst>
                    <a:path extrusionOk="0" h="62496" w="60745">
                      <a:moveTo>
                        <a:pt x="41936" y="2393"/>
                      </a:moveTo>
                      <a:cubicBezTo>
                        <a:pt x="4903" y="-12351"/>
                        <a:pt x="-18415" y="45256"/>
                        <a:pt x="18961" y="60001"/>
                      </a:cubicBezTo>
                      <a:cubicBezTo>
                        <a:pt x="55994" y="75088"/>
                        <a:pt x="78969" y="17481"/>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93" name="Google Shape;3293;p14"/>
                <p:cNvSpPr/>
                <p:nvPr/>
              </p:nvSpPr>
              <p:spPr>
                <a:xfrm>
                  <a:off x="7131798" y="1798517"/>
                  <a:ext cx="60745" cy="62496"/>
                </a:xfrm>
                <a:custGeom>
                  <a:rect b="b" l="l" r="r" t="t"/>
                  <a:pathLst>
                    <a:path extrusionOk="0" h="62496" w="60745">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94" name="Google Shape;3294;p14"/>
                <p:cNvSpPr/>
                <p:nvPr/>
              </p:nvSpPr>
              <p:spPr>
                <a:xfrm>
                  <a:off x="7291247" y="1902758"/>
                  <a:ext cx="60745" cy="62485"/>
                </a:xfrm>
                <a:custGeom>
                  <a:rect b="b" l="l" r="r" t="t"/>
                  <a:pathLst>
                    <a:path extrusionOk="0" h="62485" w="60745">
                      <a:moveTo>
                        <a:pt x="41936" y="2393"/>
                      </a:moveTo>
                      <a:cubicBezTo>
                        <a:pt x="4903" y="-12351"/>
                        <a:pt x="-18415" y="45256"/>
                        <a:pt x="18961" y="60001"/>
                      </a:cubicBezTo>
                      <a:cubicBezTo>
                        <a:pt x="55995" y="75088"/>
                        <a:pt x="78969" y="17138"/>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95" name="Google Shape;3295;p14"/>
                <p:cNvSpPr/>
                <p:nvPr/>
              </p:nvSpPr>
              <p:spPr>
                <a:xfrm>
                  <a:off x="7517561" y="1872583"/>
                  <a:ext cx="60745" cy="62496"/>
                </a:xfrm>
                <a:custGeom>
                  <a:rect b="b" l="l" r="r" t="t"/>
                  <a:pathLst>
                    <a:path extrusionOk="0" h="62496" w="60745">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96" name="Google Shape;3296;p14"/>
                <p:cNvSpPr/>
                <p:nvPr/>
              </p:nvSpPr>
              <p:spPr>
                <a:xfrm>
                  <a:off x="7285418" y="2101298"/>
                  <a:ext cx="60745" cy="62496"/>
                </a:xfrm>
                <a:custGeom>
                  <a:rect b="b" l="l" r="r" t="t"/>
                  <a:pathLst>
                    <a:path extrusionOk="0" h="62496" w="60745">
                      <a:moveTo>
                        <a:pt x="41936" y="2393"/>
                      </a:moveTo>
                      <a:cubicBezTo>
                        <a:pt x="4903" y="-12351"/>
                        <a:pt x="-18415" y="45256"/>
                        <a:pt x="18961" y="60000"/>
                      </a:cubicBezTo>
                      <a:cubicBezTo>
                        <a:pt x="55994" y="75088"/>
                        <a:pt x="78969" y="17481"/>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97" name="Google Shape;3297;p14"/>
                <p:cNvSpPr/>
                <p:nvPr/>
              </p:nvSpPr>
              <p:spPr>
                <a:xfrm>
                  <a:off x="7187005" y="2062207"/>
                  <a:ext cx="60897" cy="62394"/>
                </a:xfrm>
                <a:custGeom>
                  <a:rect b="b" l="l" r="r" t="t"/>
                  <a:pathLst>
                    <a:path extrusionOk="0" h="62394" w="60897">
                      <a:moveTo>
                        <a:pt x="41936" y="2393"/>
                      </a:moveTo>
                      <a:cubicBezTo>
                        <a:pt x="4902" y="-12351"/>
                        <a:pt x="-18415" y="45256"/>
                        <a:pt x="18961" y="60001"/>
                      </a:cubicBezTo>
                      <a:cubicBezTo>
                        <a:pt x="55995" y="74745"/>
                        <a:pt x="79312" y="17138"/>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98" name="Google Shape;3298;p14"/>
                <p:cNvSpPr/>
                <p:nvPr/>
              </p:nvSpPr>
              <p:spPr>
                <a:xfrm>
                  <a:off x="7437665" y="2088610"/>
                  <a:ext cx="60896" cy="62496"/>
                </a:xfrm>
                <a:custGeom>
                  <a:rect b="b" l="l" r="r" t="t"/>
                  <a:pathLst>
                    <a:path extrusionOk="0" h="62496" w="60896">
                      <a:moveTo>
                        <a:pt x="41936" y="2393"/>
                      </a:moveTo>
                      <a:cubicBezTo>
                        <a:pt x="4902" y="-12351"/>
                        <a:pt x="-18415" y="45256"/>
                        <a:pt x="18961" y="60000"/>
                      </a:cubicBezTo>
                      <a:cubicBezTo>
                        <a:pt x="55994" y="75088"/>
                        <a:pt x="79312" y="17481"/>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99" name="Google Shape;3299;p14"/>
                <p:cNvSpPr/>
                <p:nvPr/>
              </p:nvSpPr>
              <p:spPr>
                <a:xfrm>
                  <a:off x="7274788" y="2278234"/>
                  <a:ext cx="60896" cy="62394"/>
                </a:xfrm>
                <a:custGeom>
                  <a:rect b="b" l="l" r="r" t="t"/>
                  <a:pathLst>
                    <a:path extrusionOk="0" h="62394" w="60896">
                      <a:moveTo>
                        <a:pt x="41936" y="2393"/>
                      </a:moveTo>
                      <a:cubicBezTo>
                        <a:pt x="4902" y="-12351"/>
                        <a:pt x="-18415" y="45256"/>
                        <a:pt x="18961" y="60001"/>
                      </a:cubicBezTo>
                      <a:cubicBezTo>
                        <a:pt x="55994" y="74745"/>
                        <a:pt x="79312" y="17138"/>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00" name="Google Shape;3300;p14"/>
                <p:cNvSpPr/>
                <p:nvPr/>
              </p:nvSpPr>
              <p:spPr>
                <a:xfrm>
                  <a:off x="7345527" y="1695297"/>
                  <a:ext cx="71666" cy="376161"/>
                </a:xfrm>
                <a:custGeom>
                  <a:rect b="b" l="l" r="r" t="t"/>
                  <a:pathLst>
                    <a:path extrusionOk="0" h="376161" w="71666">
                      <a:moveTo>
                        <a:pt x="5144" y="376161"/>
                      </a:moveTo>
                      <a:lnTo>
                        <a:pt x="0" y="372389"/>
                      </a:lnTo>
                      <a:cubicBezTo>
                        <a:pt x="34976" y="323698"/>
                        <a:pt x="52463" y="264376"/>
                        <a:pt x="49721" y="204368"/>
                      </a:cubicBezTo>
                      <a:cubicBezTo>
                        <a:pt x="49034" y="187223"/>
                        <a:pt x="46292" y="169736"/>
                        <a:pt x="43891" y="152933"/>
                      </a:cubicBezTo>
                      <a:cubicBezTo>
                        <a:pt x="41491" y="135788"/>
                        <a:pt x="38747" y="117958"/>
                        <a:pt x="38062" y="100127"/>
                      </a:cubicBezTo>
                      <a:cubicBezTo>
                        <a:pt x="36690" y="70295"/>
                        <a:pt x="40805" y="28804"/>
                        <a:pt x="67208" y="0"/>
                      </a:cubicBezTo>
                      <a:lnTo>
                        <a:pt x="71666" y="4115"/>
                      </a:lnTo>
                      <a:cubicBezTo>
                        <a:pt x="46292" y="31547"/>
                        <a:pt x="42863" y="71323"/>
                        <a:pt x="43891" y="99784"/>
                      </a:cubicBezTo>
                      <a:cubicBezTo>
                        <a:pt x="44577" y="117272"/>
                        <a:pt x="47320" y="134760"/>
                        <a:pt x="49721" y="151905"/>
                      </a:cubicBezTo>
                      <a:cubicBezTo>
                        <a:pt x="52121" y="168707"/>
                        <a:pt x="54864" y="186538"/>
                        <a:pt x="55550" y="204026"/>
                      </a:cubicBezTo>
                      <a:cubicBezTo>
                        <a:pt x="58979" y="265405"/>
                        <a:pt x="40805" y="326441"/>
                        <a:pt x="5144" y="376161"/>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01" name="Google Shape;3301;p14"/>
                <p:cNvSpPr/>
                <p:nvPr/>
              </p:nvSpPr>
              <p:spPr>
                <a:xfrm>
                  <a:off x="7159232" y="1725815"/>
                  <a:ext cx="194182" cy="340156"/>
                </a:xfrm>
                <a:custGeom>
                  <a:rect b="b" l="l" r="r" t="t"/>
                  <a:pathLst>
                    <a:path extrusionOk="0" h="340156" w="194182">
                      <a:moveTo>
                        <a:pt x="194182" y="340157"/>
                      </a:moveTo>
                      <a:lnTo>
                        <a:pt x="183895" y="334671"/>
                      </a:lnTo>
                      <a:cubicBezTo>
                        <a:pt x="173265" y="328841"/>
                        <a:pt x="161950" y="323012"/>
                        <a:pt x="150977" y="317526"/>
                      </a:cubicBezTo>
                      <a:cubicBezTo>
                        <a:pt x="116687" y="300381"/>
                        <a:pt x="81368" y="282550"/>
                        <a:pt x="55994" y="255118"/>
                      </a:cubicBezTo>
                      <a:cubicBezTo>
                        <a:pt x="18617" y="214998"/>
                        <a:pt x="-1614" y="165964"/>
                        <a:pt x="101" y="120358"/>
                      </a:cubicBezTo>
                      <a:lnTo>
                        <a:pt x="6273" y="120701"/>
                      </a:lnTo>
                      <a:cubicBezTo>
                        <a:pt x="4559" y="164592"/>
                        <a:pt x="24104" y="211912"/>
                        <a:pt x="60451" y="251003"/>
                      </a:cubicBezTo>
                      <a:cubicBezTo>
                        <a:pt x="85140" y="277749"/>
                        <a:pt x="120116" y="295237"/>
                        <a:pt x="153720" y="312039"/>
                      </a:cubicBezTo>
                      <a:cubicBezTo>
                        <a:pt x="161264" y="315811"/>
                        <a:pt x="169151" y="319926"/>
                        <a:pt x="177037" y="323698"/>
                      </a:cubicBezTo>
                      <a:cubicBezTo>
                        <a:pt x="148919" y="276720"/>
                        <a:pt x="120459" y="228029"/>
                        <a:pt x="102285" y="175565"/>
                      </a:cubicBezTo>
                      <a:cubicBezTo>
                        <a:pt x="87197" y="131331"/>
                        <a:pt x="73481" y="65151"/>
                        <a:pt x="93713" y="0"/>
                      </a:cubicBezTo>
                      <a:lnTo>
                        <a:pt x="99542" y="1715"/>
                      </a:lnTo>
                      <a:cubicBezTo>
                        <a:pt x="79654" y="65151"/>
                        <a:pt x="93027" y="130302"/>
                        <a:pt x="108114" y="173508"/>
                      </a:cubicBezTo>
                      <a:cubicBezTo>
                        <a:pt x="127317" y="229400"/>
                        <a:pt x="158178" y="280492"/>
                        <a:pt x="188010" y="330213"/>
                      </a:cubicBezTo>
                      <a:lnTo>
                        <a:pt x="194182" y="340157"/>
                      </a:ln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02" name="Google Shape;3302;p14"/>
                <p:cNvSpPr/>
                <p:nvPr/>
              </p:nvSpPr>
              <p:spPr>
                <a:xfrm>
                  <a:off x="7323924" y="1946643"/>
                  <a:ext cx="30533" cy="122415"/>
                </a:xfrm>
                <a:custGeom>
                  <a:rect b="b" l="l" r="r" t="t"/>
                  <a:pathLst>
                    <a:path extrusionOk="0" h="122415" w="30533">
                      <a:moveTo>
                        <a:pt x="19546" y="120701"/>
                      </a:moveTo>
                      <a:cubicBezTo>
                        <a:pt x="30518" y="81267"/>
                        <a:pt x="22975" y="37376"/>
                        <a:pt x="0" y="3429"/>
                      </a:cubicBezTo>
                      <a:lnTo>
                        <a:pt x="5144" y="0"/>
                      </a:lnTo>
                      <a:cubicBezTo>
                        <a:pt x="29147" y="35319"/>
                        <a:pt x="36691" y="81267"/>
                        <a:pt x="25375" y="122415"/>
                      </a:cubicBezTo>
                      <a:lnTo>
                        <a:pt x="19546" y="120701"/>
                      </a:ln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03" name="Google Shape;3303;p14"/>
                <p:cNvSpPr/>
                <p:nvPr/>
              </p:nvSpPr>
              <p:spPr>
                <a:xfrm>
                  <a:off x="7339012" y="1915096"/>
                  <a:ext cx="192024" cy="210540"/>
                </a:xfrm>
                <a:custGeom>
                  <a:rect b="b" l="l" r="r" t="t"/>
                  <a:pathLst>
                    <a:path extrusionOk="0" h="210540" w="192024">
                      <a:moveTo>
                        <a:pt x="48349" y="196825"/>
                      </a:moveTo>
                      <a:cubicBezTo>
                        <a:pt x="40805" y="193739"/>
                        <a:pt x="33261" y="190310"/>
                        <a:pt x="26060" y="186195"/>
                      </a:cubicBezTo>
                      <a:cubicBezTo>
                        <a:pt x="12002" y="178308"/>
                        <a:pt x="5829" y="160820"/>
                        <a:pt x="1029" y="148133"/>
                      </a:cubicBezTo>
                      <a:lnTo>
                        <a:pt x="0" y="145047"/>
                      </a:lnTo>
                      <a:lnTo>
                        <a:pt x="3086" y="144018"/>
                      </a:lnTo>
                      <a:cubicBezTo>
                        <a:pt x="78181" y="119672"/>
                        <a:pt x="145390" y="67208"/>
                        <a:pt x="186881" y="0"/>
                      </a:cubicBezTo>
                      <a:lnTo>
                        <a:pt x="192024" y="3429"/>
                      </a:lnTo>
                      <a:cubicBezTo>
                        <a:pt x="150190" y="70980"/>
                        <a:pt x="83325" y="123787"/>
                        <a:pt x="7887" y="149162"/>
                      </a:cubicBezTo>
                      <a:cubicBezTo>
                        <a:pt x="12002" y="160477"/>
                        <a:pt x="17831" y="174536"/>
                        <a:pt x="28804" y="181051"/>
                      </a:cubicBezTo>
                      <a:cubicBezTo>
                        <a:pt x="55207" y="195796"/>
                        <a:pt x="85039" y="204026"/>
                        <a:pt x="114872" y="204368"/>
                      </a:cubicBezTo>
                      <a:lnTo>
                        <a:pt x="114872" y="210541"/>
                      </a:lnTo>
                      <a:cubicBezTo>
                        <a:pt x="92240" y="209855"/>
                        <a:pt x="69609" y="205397"/>
                        <a:pt x="48349" y="196825"/>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04" name="Google Shape;3304;p14"/>
                <p:cNvSpPr/>
                <p:nvPr/>
              </p:nvSpPr>
              <p:spPr>
                <a:xfrm>
                  <a:off x="7210767" y="2052942"/>
                  <a:ext cx="135102" cy="53835"/>
                </a:xfrm>
                <a:custGeom>
                  <a:rect b="b" l="l" r="r" t="t"/>
                  <a:pathLst>
                    <a:path extrusionOk="0" h="53835" w="135102">
                      <a:moveTo>
                        <a:pt x="3772" y="53835"/>
                      </a:moveTo>
                      <a:lnTo>
                        <a:pt x="0" y="49035"/>
                      </a:lnTo>
                      <a:cubicBezTo>
                        <a:pt x="38062" y="18516"/>
                        <a:pt x="86068" y="1029"/>
                        <a:pt x="135103" y="0"/>
                      </a:cubicBezTo>
                      <a:lnTo>
                        <a:pt x="135103" y="6172"/>
                      </a:lnTo>
                      <a:cubicBezTo>
                        <a:pt x="87440" y="7201"/>
                        <a:pt x="40805" y="24346"/>
                        <a:pt x="3772" y="53835"/>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05" name="Google Shape;3305;p14"/>
                <p:cNvSpPr/>
                <p:nvPr/>
              </p:nvSpPr>
              <p:spPr>
                <a:xfrm>
                  <a:off x="7305408" y="2049170"/>
                  <a:ext cx="53492" cy="104241"/>
                </a:xfrm>
                <a:custGeom>
                  <a:rect b="b" l="l" r="r" t="t"/>
                  <a:pathLst>
                    <a:path extrusionOk="0" h="104241" w="53492">
                      <a:moveTo>
                        <a:pt x="0" y="102870"/>
                      </a:moveTo>
                      <a:cubicBezTo>
                        <a:pt x="10287" y="66180"/>
                        <a:pt x="26404" y="31547"/>
                        <a:pt x="48349" y="0"/>
                      </a:cubicBezTo>
                      <a:lnTo>
                        <a:pt x="53493" y="3429"/>
                      </a:lnTo>
                      <a:cubicBezTo>
                        <a:pt x="32233" y="34290"/>
                        <a:pt x="16117" y="68237"/>
                        <a:pt x="6172" y="104242"/>
                      </a:cubicBezTo>
                      <a:lnTo>
                        <a:pt x="0" y="102870"/>
                      </a:ln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06" name="Google Shape;3306;p14"/>
                <p:cNvSpPr/>
                <p:nvPr/>
              </p:nvSpPr>
              <p:spPr>
                <a:xfrm>
                  <a:off x="7295464" y="2056028"/>
                  <a:ext cx="78777" cy="255460"/>
                </a:xfrm>
                <a:custGeom>
                  <a:rect b="b" l="l" r="r" t="t"/>
                  <a:pathLst>
                    <a:path extrusionOk="0" h="255460" w="78777">
                      <a:moveTo>
                        <a:pt x="5144" y="255461"/>
                      </a:moveTo>
                      <a:lnTo>
                        <a:pt x="0" y="252032"/>
                      </a:lnTo>
                      <a:cubicBezTo>
                        <a:pt x="23660" y="214313"/>
                        <a:pt x="48349" y="175565"/>
                        <a:pt x="62065" y="132702"/>
                      </a:cubicBezTo>
                      <a:cubicBezTo>
                        <a:pt x="77495" y="85039"/>
                        <a:pt x="76124" y="38748"/>
                        <a:pt x="58293" y="2743"/>
                      </a:cubicBezTo>
                      <a:lnTo>
                        <a:pt x="63779" y="0"/>
                      </a:lnTo>
                      <a:cubicBezTo>
                        <a:pt x="82296" y="37719"/>
                        <a:pt x="83667" y="85382"/>
                        <a:pt x="67894" y="134760"/>
                      </a:cubicBezTo>
                      <a:cubicBezTo>
                        <a:pt x="53835" y="178308"/>
                        <a:pt x="29147" y="217399"/>
                        <a:pt x="5144" y="255461"/>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3307" name="Google Shape;3307;p14"/>
            <p:cNvGrpSpPr/>
            <p:nvPr/>
          </p:nvGrpSpPr>
          <p:grpSpPr>
            <a:xfrm rot="-2366391">
              <a:off x="5278679" y="5470340"/>
              <a:ext cx="1111369" cy="1209283"/>
              <a:chOff x="3941043" y="3990670"/>
              <a:chExt cx="1582998" cy="1722463"/>
            </a:xfrm>
          </p:grpSpPr>
          <p:grpSp>
            <p:nvGrpSpPr>
              <p:cNvPr id="3308" name="Google Shape;3308;p14"/>
              <p:cNvGrpSpPr/>
              <p:nvPr/>
            </p:nvGrpSpPr>
            <p:grpSpPr>
              <a:xfrm>
                <a:off x="3941043" y="3990670"/>
                <a:ext cx="1582998" cy="1722463"/>
                <a:chOff x="3941043" y="3990670"/>
                <a:chExt cx="1582998" cy="1722463"/>
              </a:xfrm>
            </p:grpSpPr>
            <p:grpSp>
              <p:nvGrpSpPr>
                <p:cNvPr id="3309" name="Google Shape;3309;p14"/>
                <p:cNvGrpSpPr/>
                <p:nvPr/>
              </p:nvGrpSpPr>
              <p:grpSpPr>
                <a:xfrm>
                  <a:off x="3941043" y="4413009"/>
                  <a:ext cx="736521" cy="614995"/>
                  <a:chOff x="3941043" y="4413009"/>
                  <a:chExt cx="736521" cy="614995"/>
                </a:xfrm>
              </p:grpSpPr>
              <p:sp>
                <p:nvSpPr>
                  <p:cNvPr id="3310" name="Google Shape;3310;p14"/>
                  <p:cNvSpPr/>
                  <p:nvPr/>
                </p:nvSpPr>
                <p:spPr>
                  <a:xfrm>
                    <a:off x="3941043" y="4413009"/>
                    <a:ext cx="736521" cy="614995"/>
                  </a:xfrm>
                  <a:custGeom>
                    <a:rect b="b" l="l" r="r" t="t"/>
                    <a:pathLst>
                      <a:path extrusionOk="0" h="614995" w="736521">
                        <a:moveTo>
                          <a:pt x="696946" y="481888"/>
                        </a:moveTo>
                        <a:lnTo>
                          <a:pt x="696946" y="481888"/>
                        </a:lnTo>
                        <a:cubicBezTo>
                          <a:pt x="690431" y="483945"/>
                          <a:pt x="683230" y="484974"/>
                          <a:pt x="674657" y="485659"/>
                        </a:cubicBezTo>
                        <a:cubicBezTo>
                          <a:pt x="670542" y="486002"/>
                          <a:pt x="666085" y="486346"/>
                          <a:pt x="661627" y="486346"/>
                        </a:cubicBezTo>
                        <a:cubicBezTo>
                          <a:pt x="657169" y="486346"/>
                          <a:pt x="652712" y="486346"/>
                          <a:pt x="647911" y="486002"/>
                        </a:cubicBezTo>
                        <a:cubicBezTo>
                          <a:pt x="632823" y="485317"/>
                          <a:pt x="618079" y="482573"/>
                          <a:pt x="603334" y="479830"/>
                        </a:cubicBezTo>
                        <a:cubicBezTo>
                          <a:pt x="593733" y="478116"/>
                          <a:pt x="584132" y="476059"/>
                          <a:pt x="574188" y="474687"/>
                        </a:cubicBezTo>
                        <a:cubicBezTo>
                          <a:pt x="558414" y="472286"/>
                          <a:pt x="542984" y="470572"/>
                          <a:pt x="527210" y="471258"/>
                        </a:cubicBezTo>
                        <a:cubicBezTo>
                          <a:pt x="521038" y="471601"/>
                          <a:pt x="515209" y="472286"/>
                          <a:pt x="509379" y="473315"/>
                        </a:cubicBezTo>
                        <a:cubicBezTo>
                          <a:pt x="477147" y="478459"/>
                          <a:pt x="446286" y="492860"/>
                          <a:pt x="416454" y="506920"/>
                        </a:cubicBezTo>
                        <a:cubicBezTo>
                          <a:pt x="371877" y="527836"/>
                          <a:pt x="326957" y="549096"/>
                          <a:pt x="282380" y="570013"/>
                        </a:cubicBezTo>
                        <a:cubicBezTo>
                          <a:pt x="228544" y="595387"/>
                          <a:pt x="170594" y="621448"/>
                          <a:pt x="111615" y="613561"/>
                        </a:cubicBezTo>
                        <a:cubicBezTo>
                          <a:pt x="109215" y="613219"/>
                          <a:pt x="106472" y="612875"/>
                          <a:pt x="104072" y="612190"/>
                        </a:cubicBezTo>
                        <a:cubicBezTo>
                          <a:pt x="99614" y="611161"/>
                          <a:pt x="95156" y="610132"/>
                          <a:pt x="90699" y="608761"/>
                        </a:cubicBezTo>
                        <a:cubicBezTo>
                          <a:pt x="60523" y="598816"/>
                          <a:pt x="33434" y="576871"/>
                          <a:pt x="19718" y="550125"/>
                        </a:cubicBezTo>
                        <a:cubicBezTo>
                          <a:pt x="18004" y="547039"/>
                          <a:pt x="16632" y="543952"/>
                          <a:pt x="15603" y="540866"/>
                        </a:cubicBezTo>
                        <a:cubicBezTo>
                          <a:pt x="9431" y="525093"/>
                          <a:pt x="8060" y="508291"/>
                          <a:pt x="12860" y="491146"/>
                        </a:cubicBezTo>
                        <a:cubicBezTo>
                          <a:pt x="19032" y="469201"/>
                          <a:pt x="34806" y="451027"/>
                          <a:pt x="40635" y="429081"/>
                        </a:cubicBezTo>
                        <a:cubicBezTo>
                          <a:pt x="44750" y="412965"/>
                          <a:pt x="43721" y="396848"/>
                          <a:pt x="39949" y="381075"/>
                        </a:cubicBezTo>
                        <a:cubicBezTo>
                          <a:pt x="39264" y="377989"/>
                          <a:pt x="38235" y="374560"/>
                          <a:pt x="37206" y="371474"/>
                        </a:cubicBezTo>
                        <a:cubicBezTo>
                          <a:pt x="31377" y="352615"/>
                          <a:pt x="22461" y="334098"/>
                          <a:pt x="14918" y="316267"/>
                        </a:cubicBezTo>
                        <a:cubicBezTo>
                          <a:pt x="10460" y="305980"/>
                          <a:pt x="6688" y="295007"/>
                          <a:pt x="3945" y="283691"/>
                        </a:cubicBezTo>
                        <a:cubicBezTo>
                          <a:pt x="3259" y="280606"/>
                          <a:pt x="2573" y="277177"/>
                          <a:pt x="1887" y="274090"/>
                        </a:cubicBezTo>
                        <a:cubicBezTo>
                          <a:pt x="-2570" y="248373"/>
                          <a:pt x="173" y="222998"/>
                          <a:pt x="17661" y="204824"/>
                        </a:cubicBezTo>
                        <a:cubicBezTo>
                          <a:pt x="20747" y="201395"/>
                          <a:pt x="24519" y="198652"/>
                          <a:pt x="27948" y="195909"/>
                        </a:cubicBezTo>
                        <a:cubicBezTo>
                          <a:pt x="32406" y="192480"/>
                          <a:pt x="37549" y="189737"/>
                          <a:pt x="42350" y="186651"/>
                        </a:cubicBezTo>
                        <a:cubicBezTo>
                          <a:pt x="45093" y="184936"/>
                          <a:pt x="47836" y="183222"/>
                          <a:pt x="50579" y="181507"/>
                        </a:cubicBezTo>
                        <a:cubicBezTo>
                          <a:pt x="65324" y="171220"/>
                          <a:pt x="77325" y="158190"/>
                          <a:pt x="87955" y="144131"/>
                        </a:cubicBezTo>
                        <a:cubicBezTo>
                          <a:pt x="90356" y="141045"/>
                          <a:pt x="92413" y="137959"/>
                          <a:pt x="94470" y="135216"/>
                        </a:cubicBezTo>
                        <a:cubicBezTo>
                          <a:pt x="102014" y="124586"/>
                          <a:pt x="108872" y="113270"/>
                          <a:pt x="116073" y="101954"/>
                        </a:cubicBezTo>
                        <a:cubicBezTo>
                          <a:pt x="118131" y="98869"/>
                          <a:pt x="119845" y="95782"/>
                          <a:pt x="121902" y="92696"/>
                        </a:cubicBezTo>
                        <a:cubicBezTo>
                          <a:pt x="128075" y="83095"/>
                          <a:pt x="133904" y="73837"/>
                          <a:pt x="140762" y="64921"/>
                        </a:cubicBezTo>
                        <a:cubicBezTo>
                          <a:pt x="143162" y="61835"/>
                          <a:pt x="145563" y="58406"/>
                          <a:pt x="147963" y="55320"/>
                        </a:cubicBezTo>
                        <a:cubicBezTo>
                          <a:pt x="157564" y="43661"/>
                          <a:pt x="167851" y="33374"/>
                          <a:pt x="180195" y="24802"/>
                        </a:cubicBezTo>
                        <a:cubicBezTo>
                          <a:pt x="241575" y="-18061"/>
                          <a:pt x="326271" y="1142"/>
                          <a:pt x="393822" y="33374"/>
                        </a:cubicBezTo>
                        <a:cubicBezTo>
                          <a:pt x="502179" y="85153"/>
                          <a:pt x="595104" y="167449"/>
                          <a:pt x="661970" y="267232"/>
                        </a:cubicBezTo>
                        <a:cubicBezTo>
                          <a:pt x="682544" y="298436"/>
                          <a:pt x="714434" y="347128"/>
                          <a:pt x="728835" y="391019"/>
                        </a:cubicBezTo>
                        <a:lnTo>
                          <a:pt x="728835" y="391019"/>
                        </a:lnTo>
                        <a:cubicBezTo>
                          <a:pt x="732264" y="400963"/>
                          <a:pt x="734665" y="410564"/>
                          <a:pt x="735693" y="419823"/>
                        </a:cubicBezTo>
                        <a:lnTo>
                          <a:pt x="735693" y="419823"/>
                        </a:lnTo>
                        <a:cubicBezTo>
                          <a:pt x="735693" y="421195"/>
                          <a:pt x="736036" y="422566"/>
                          <a:pt x="736036" y="423937"/>
                        </a:cubicBezTo>
                        <a:cubicBezTo>
                          <a:pt x="736379" y="428738"/>
                          <a:pt x="736722" y="433196"/>
                          <a:pt x="736379" y="437653"/>
                        </a:cubicBezTo>
                        <a:cubicBezTo>
                          <a:pt x="736036" y="445198"/>
                          <a:pt x="734322" y="452056"/>
                          <a:pt x="731236" y="457885"/>
                        </a:cubicBezTo>
                        <a:cubicBezTo>
                          <a:pt x="729864" y="460971"/>
                          <a:pt x="727807" y="463714"/>
                          <a:pt x="725749" y="466457"/>
                        </a:cubicBezTo>
                        <a:cubicBezTo>
                          <a:pt x="723349" y="469201"/>
                          <a:pt x="720606" y="471943"/>
                          <a:pt x="717520" y="474344"/>
                        </a:cubicBezTo>
                        <a:cubicBezTo>
                          <a:pt x="715119" y="476059"/>
                          <a:pt x="712719" y="477773"/>
                          <a:pt x="709633" y="479144"/>
                        </a:cubicBezTo>
                        <a:cubicBezTo>
                          <a:pt x="708947" y="479488"/>
                          <a:pt x="708261" y="479830"/>
                          <a:pt x="707576" y="480173"/>
                        </a:cubicBezTo>
                        <a:cubicBezTo>
                          <a:pt x="703804" y="479830"/>
                          <a:pt x="700375" y="481202"/>
                          <a:pt x="696946" y="481888"/>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11" name="Google Shape;3311;p14"/>
                  <p:cNvSpPr/>
                  <p:nvPr/>
                </p:nvSpPr>
                <p:spPr>
                  <a:xfrm>
                    <a:off x="4081462" y="4466958"/>
                    <a:ext cx="594588" cy="364502"/>
                  </a:xfrm>
                  <a:custGeom>
                    <a:rect b="b" l="l" r="r" t="t"/>
                    <a:pathLst>
                      <a:path extrusionOk="0" h="364502" w="594588">
                        <a:moveTo>
                          <a:pt x="594589" y="364503"/>
                        </a:moveTo>
                        <a:cubicBezTo>
                          <a:pt x="465658" y="161163"/>
                          <a:pt x="239344" y="27432"/>
                          <a:pt x="0" y="9601"/>
                        </a:cubicBezTo>
                        <a:cubicBezTo>
                          <a:pt x="2400" y="6515"/>
                          <a:pt x="4801" y="3086"/>
                          <a:pt x="7201" y="0"/>
                        </a:cubicBezTo>
                        <a:cubicBezTo>
                          <a:pt x="237973" y="19203"/>
                          <a:pt x="456057" y="144361"/>
                          <a:pt x="587388" y="335356"/>
                        </a:cubicBezTo>
                        <a:lnTo>
                          <a:pt x="587388" y="335356"/>
                        </a:lnTo>
                        <a:cubicBezTo>
                          <a:pt x="590817" y="345643"/>
                          <a:pt x="593217" y="355245"/>
                          <a:pt x="594589" y="364503"/>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12" name="Google Shape;3312;p14"/>
                  <p:cNvSpPr/>
                  <p:nvPr/>
                </p:nvSpPr>
                <p:spPr>
                  <a:xfrm>
                    <a:off x="4057116" y="4504677"/>
                    <a:ext cx="619762" cy="344614"/>
                  </a:xfrm>
                  <a:custGeom>
                    <a:rect b="b" l="l" r="r" t="t"/>
                    <a:pathLst>
                      <a:path extrusionOk="0" h="344614" w="619762">
                        <a:moveTo>
                          <a:pt x="619277" y="330899"/>
                        </a:moveTo>
                        <a:cubicBezTo>
                          <a:pt x="619620" y="335699"/>
                          <a:pt x="619963" y="340157"/>
                          <a:pt x="619620" y="344615"/>
                        </a:cubicBezTo>
                        <a:cubicBezTo>
                          <a:pt x="444741" y="181737"/>
                          <a:pt x="235572" y="41148"/>
                          <a:pt x="0" y="9259"/>
                        </a:cubicBezTo>
                        <a:cubicBezTo>
                          <a:pt x="2057" y="6172"/>
                          <a:pt x="3772" y="3086"/>
                          <a:pt x="5829" y="0"/>
                        </a:cubicBezTo>
                        <a:cubicBezTo>
                          <a:pt x="238316" y="32919"/>
                          <a:pt x="445427" y="170079"/>
                          <a:pt x="619277" y="33089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13" name="Google Shape;3313;p14"/>
                  <p:cNvSpPr/>
                  <p:nvPr/>
                </p:nvSpPr>
                <p:spPr>
                  <a:xfrm>
                    <a:off x="4028998" y="4547539"/>
                    <a:ext cx="642594" cy="330555"/>
                  </a:xfrm>
                  <a:custGeom>
                    <a:rect b="b" l="l" r="r" t="t"/>
                    <a:pathLst>
                      <a:path extrusionOk="0" h="330555" w="642594">
                        <a:moveTo>
                          <a:pt x="636765" y="330556"/>
                        </a:moveTo>
                        <a:cubicBezTo>
                          <a:pt x="528409" y="232829"/>
                          <a:pt x="404965" y="152248"/>
                          <a:pt x="271234" y="93612"/>
                        </a:cubicBezTo>
                        <a:cubicBezTo>
                          <a:pt x="189281" y="57950"/>
                          <a:pt x="103556" y="29490"/>
                          <a:pt x="16116" y="12002"/>
                        </a:cubicBezTo>
                        <a:cubicBezTo>
                          <a:pt x="10630" y="10973"/>
                          <a:pt x="5144" y="9944"/>
                          <a:pt x="0" y="8916"/>
                        </a:cubicBezTo>
                        <a:cubicBezTo>
                          <a:pt x="2400" y="5830"/>
                          <a:pt x="4458" y="2743"/>
                          <a:pt x="6515" y="0"/>
                        </a:cubicBezTo>
                        <a:cubicBezTo>
                          <a:pt x="92926" y="16117"/>
                          <a:pt x="177965" y="43549"/>
                          <a:pt x="258890" y="77496"/>
                        </a:cubicBezTo>
                        <a:cubicBezTo>
                          <a:pt x="399821" y="136817"/>
                          <a:pt x="529438" y="220142"/>
                          <a:pt x="642595" y="322326"/>
                        </a:cubicBezTo>
                        <a:cubicBezTo>
                          <a:pt x="640880" y="325069"/>
                          <a:pt x="639166" y="327813"/>
                          <a:pt x="636765" y="330556"/>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14" name="Google Shape;3314;p14"/>
                  <p:cNvSpPr/>
                  <p:nvPr/>
                </p:nvSpPr>
                <p:spPr>
                  <a:xfrm>
                    <a:off x="3968305" y="4598631"/>
                    <a:ext cx="690257" cy="299351"/>
                  </a:xfrm>
                  <a:custGeom>
                    <a:rect b="b" l="l" r="r" t="t"/>
                    <a:pathLst>
                      <a:path extrusionOk="0" h="299351" w="690257">
                        <a:moveTo>
                          <a:pt x="690258" y="299352"/>
                        </a:moveTo>
                        <a:cubicBezTo>
                          <a:pt x="686486" y="297295"/>
                          <a:pt x="683057" y="294894"/>
                          <a:pt x="679285" y="292837"/>
                        </a:cubicBezTo>
                        <a:cubicBezTo>
                          <a:pt x="659397" y="280835"/>
                          <a:pt x="639509" y="268834"/>
                          <a:pt x="619620" y="256832"/>
                        </a:cubicBezTo>
                        <a:cubicBezTo>
                          <a:pt x="508178" y="190310"/>
                          <a:pt x="393649" y="126187"/>
                          <a:pt x="274320" y="75438"/>
                        </a:cubicBezTo>
                        <a:cubicBezTo>
                          <a:pt x="187566" y="38748"/>
                          <a:pt x="93955" y="12002"/>
                          <a:pt x="0" y="9259"/>
                        </a:cubicBezTo>
                        <a:cubicBezTo>
                          <a:pt x="4458" y="5830"/>
                          <a:pt x="9601" y="3086"/>
                          <a:pt x="14402" y="0"/>
                        </a:cubicBezTo>
                        <a:cubicBezTo>
                          <a:pt x="98755" y="4458"/>
                          <a:pt x="183109" y="27432"/>
                          <a:pt x="261633" y="59322"/>
                        </a:cubicBezTo>
                        <a:cubicBezTo>
                          <a:pt x="410451" y="119672"/>
                          <a:pt x="551726" y="203340"/>
                          <a:pt x="689229" y="287008"/>
                        </a:cubicBezTo>
                        <a:cubicBezTo>
                          <a:pt x="686829" y="288722"/>
                          <a:pt x="684428" y="290437"/>
                          <a:pt x="681342" y="291808"/>
                        </a:cubicBezTo>
                        <a:cubicBezTo>
                          <a:pt x="683400" y="293180"/>
                          <a:pt x="685800" y="294208"/>
                          <a:pt x="687857" y="295580"/>
                        </a:cubicBezTo>
                        <a:cubicBezTo>
                          <a:pt x="689572" y="296609"/>
                          <a:pt x="690258" y="297980"/>
                          <a:pt x="690258" y="29935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15" name="Google Shape;3315;p14"/>
                  <p:cNvSpPr/>
                  <p:nvPr/>
                </p:nvSpPr>
                <p:spPr>
                  <a:xfrm>
                    <a:off x="3977220" y="4741222"/>
                    <a:ext cx="676968" cy="167681"/>
                  </a:xfrm>
                  <a:custGeom>
                    <a:rect b="b" l="l" r="r" t="t"/>
                    <a:pathLst>
                      <a:path extrusionOk="0" h="167681" w="676968">
                        <a:moveTo>
                          <a:pt x="672084" y="167391"/>
                        </a:moveTo>
                        <a:cubicBezTo>
                          <a:pt x="660768" y="164304"/>
                          <a:pt x="649795" y="160875"/>
                          <a:pt x="638480" y="157789"/>
                        </a:cubicBezTo>
                        <a:cubicBezTo>
                          <a:pt x="579158" y="139959"/>
                          <a:pt x="520865" y="119385"/>
                          <a:pt x="463944" y="95724"/>
                        </a:cubicBezTo>
                        <a:cubicBezTo>
                          <a:pt x="400850" y="69321"/>
                          <a:pt x="339128" y="38117"/>
                          <a:pt x="272263" y="20972"/>
                        </a:cubicBezTo>
                        <a:cubicBezTo>
                          <a:pt x="195110" y="1427"/>
                          <a:pt x="123444" y="11714"/>
                          <a:pt x="48692" y="36746"/>
                        </a:cubicBezTo>
                        <a:cubicBezTo>
                          <a:pt x="33604" y="41889"/>
                          <a:pt x="18174" y="47033"/>
                          <a:pt x="2743" y="52519"/>
                        </a:cubicBezTo>
                        <a:cubicBezTo>
                          <a:pt x="2057" y="49433"/>
                          <a:pt x="1029" y="46004"/>
                          <a:pt x="0" y="42918"/>
                        </a:cubicBezTo>
                        <a:cubicBezTo>
                          <a:pt x="14745" y="37774"/>
                          <a:pt x="29832" y="32631"/>
                          <a:pt x="44577" y="27487"/>
                        </a:cubicBezTo>
                        <a:cubicBezTo>
                          <a:pt x="111785" y="4513"/>
                          <a:pt x="178994" y="-8174"/>
                          <a:pt x="249631" y="5885"/>
                        </a:cubicBezTo>
                        <a:cubicBezTo>
                          <a:pt x="316154" y="18915"/>
                          <a:pt x="377876" y="47718"/>
                          <a:pt x="439255" y="74808"/>
                        </a:cubicBezTo>
                        <a:cubicBezTo>
                          <a:pt x="511264" y="106011"/>
                          <a:pt x="584644" y="132415"/>
                          <a:pt x="660082" y="154360"/>
                        </a:cubicBezTo>
                        <a:cubicBezTo>
                          <a:pt x="660082" y="154360"/>
                          <a:pt x="660082" y="154360"/>
                          <a:pt x="660082" y="154360"/>
                        </a:cubicBezTo>
                        <a:lnTo>
                          <a:pt x="660082" y="154360"/>
                        </a:lnTo>
                        <a:cubicBezTo>
                          <a:pt x="664197" y="155732"/>
                          <a:pt x="668655" y="156761"/>
                          <a:pt x="672770" y="158132"/>
                        </a:cubicBezTo>
                        <a:cubicBezTo>
                          <a:pt x="674827" y="158818"/>
                          <a:pt x="676199" y="160533"/>
                          <a:pt x="676542" y="162247"/>
                        </a:cubicBezTo>
                        <a:cubicBezTo>
                          <a:pt x="677913" y="164990"/>
                          <a:pt x="675856" y="168762"/>
                          <a:pt x="672084" y="16739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16" name="Google Shape;3316;p14"/>
                  <p:cNvSpPr/>
                  <p:nvPr/>
                </p:nvSpPr>
                <p:spPr>
                  <a:xfrm>
                    <a:off x="3956304" y="4848293"/>
                    <a:ext cx="656620" cy="114498"/>
                  </a:xfrm>
                  <a:custGeom>
                    <a:rect b="b" l="l" r="r" t="t"/>
                    <a:pathLst>
                      <a:path extrusionOk="0" h="114498" w="656620">
                        <a:moveTo>
                          <a:pt x="649453" y="62720"/>
                        </a:moveTo>
                        <a:cubicBezTo>
                          <a:pt x="629222" y="56548"/>
                          <a:pt x="608648" y="50376"/>
                          <a:pt x="587731" y="44890"/>
                        </a:cubicBezTo>
                        <a:cubicBezTo>
                          <a:pt x="578129" y="42490"/>
                          <a:pt x="568528" y="39746"/>
                          <a:pt x="558927" y="37689"/>
                        </a:cubicBezTo>
                        <a:cubicBezTo>
                          <a:pt x="547268" y="34946"/>
                          <a:pt x="535267" y="32203"/>
                          <a:pt x="523608" y="29459"/>
                        </a:cubicBezTo>
                        <a:cubicBezTo>
                          <a:pt x="523608" y="29459"/>
                          <a:pt x="523608" y="29459"/>
                          <a:pt x="523608" y="29459"/>
                        </a:cubicBezTo>
                        <a:cubicBezTo>
                          <a:pt x="442341" y="12314"/>
                          <a:pt x="359359" y="4427"/>
                          <a:pt x="276720" y="15058"/>
                        </a:cubicBezTo>
                        <a:cubicBezTo>
                          <a:pt x="178994" y="27402"/>
                          <a:pt x="89497" y="67178"/>
                          <a:pt x="4115" y="114499"/>
                        </a:cubicBezTo>
                        <a:cubicBezTo>
                          <a:pt x="2400" y="111412"/>
                          <a:pt x="1029" y="108326"/>
                          <a:pt x="0" y="105240"/>
                        </a:cubicBezTo>
                        <a:cubicBezTo>
                          <a:pt x="86411" y="57234"/>
                          <a:pt x="176936" y="17458"/>
                          <a:pt x="275692" y="4771"/>
                        </a:cubicBezTo>
                        <a:cubicBezTo>
                          <a:pt x="400850" y="-11003"/>
                          <a:pt x="527037" y="14372"/>
                          <a:pt x="646367" y="51062"/>
                        </a:cubicBezTo>
                        <a:cubicBezTo>
                          <a:pt x="648767" y="51748"/>
                          <a:pt x="651167" y="52433"/>
                          <a:pt x="653567" y="53119"/>
                        </a:cubicBezTo>
                        <a:cubicBezTo>
                          <a:pt x="659740" y="55520"/>
                          <a:pt x="655625" y="64778"/>
                          <a:pt x="649453" y="6272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17" name="Google Shape;3317;p14"/>
                  <p:cNvSpPr/>
                  <p:nvPr/>
                </p:nvSpPr>
                <p:spPr>
                  <a:xfrm>
                    <a:off x="3942245" y="4670563"/>
                    <a:ext cx="716060" cy="232425"/>
                  </a:xfrm>
                  <a:custGeom>
                    <a:rect b="b" l="l" r="r" t="t"/>
                    <a:pathLst>
                      <a:path extrusionOk="0" h="232425" w="716060">
                        <a:moveTo>
                          <a:pt x="712203" y="232221"/>
                        </a:moveTo>
                        <a:cubicBezTo>
                          <a:pt x="710832" y="232564"/>
                          <a:pt x="709460" y="232564"/>
                          <a:pt x="707746" y="231535"/>
                        </a:cubicBezTo>
                        <a:cubicBezTo>
                          <a:pt x="703631" y="229135"/>
                          <a:pt x="699516" y="226734"/>
                          <a:pt x="695401" y="224334"/>
                        </a:cubicBezTo>
                        <a:lnTo>
                          <a:pt x="695401" y="224334"/>
                        </a:lnTo>
                        <a:lnTo>
                          <a:pt x="695401" y="224334"/>
                        </a:lnTo>
                        <a:cubicBezTo>
                          <a:pt x="581216" y="157811"/>
                          <a:pt x="460858" y="101919"/>
                          <a:pt x="336042" y="58370"/>
                        </a:cubicBezTo>
                        <a:cubicBezTo>
                          <a:pt x="230772" y="21680"/>
                          <a:pt x="109385" y="-10553"/>
                          <a:pt x="2057" y="25452"/>
                        </a:cubicBezTo>
                        <a:cubicBezTo>
                          <a:pt x="1372" y="22366"/>
                          <a:pt x="686" y="18937"/>
                          <a:pt x="0" y="15850"/>
                        </a:cubicBezTo>
                        <a:cubicBezTo>
                          <a:pt x="100813" y="-17411"/>
                          <a:pt x="213627" y="6935"/>
                          <a:pt x="314096" y="40539"/>
                        </a:cubicBezTo>
                        <a:cubicBezTo>
                          <a:pt x="428625" y="78944"/>
                          <a:pt x="539725" y="127636"/>
                          <a:pt x="645681" y="185243"/>
                        </a:cubicBezTo>
                        <a:cubicBezTo>
                          <a:pt x="666598" y="196559"/>
                          <a:pt x="687172" y="208218"/>
                          <a:pt x="707403" y="220219"/>
                        </a:cubicBezTo>
                        <a:cubicBezTo>
                          <a:pt x="709460" y="221590"/>
                          <a:pt x="711860" y="222619"/>
                          <a:pt x="713918" y="223991"/>
                        </a:cubicBezTo>
                        <a:cubicBezTo>
                          <a:pt x="715632" y="225019"/>
                          <a:pt x="716318" y="226391"/>
                          <a:pt x="715975" y="227763"/>
                        </a:cubicBezTo>
                        <a:cubicBezTo>
                          <a:pt x="715975" y="229477"/>
                          <a:pt x="714261" y="231535"/>
                          <a:pt x="712203" y="23222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18" name="Google Shape;3318;p14"/>
                  <p:cNvSpPr/>
                  <p:nvPr/>
                </p:nvSpPr>
                <p:spPr>
                  <a:xfrm>
                    <a:off x="4031056" y="4876025"/>
                    <a:ext cx="483832" cy="148831"/>
                  </a:xfrm>
                  <a:custGeom>
                    <a:rect b="b" l="l" r="r" t="t"/>
                    <a:pathLst>
                      <a:path extrusionOk="0" h="148831" w="483832">
                        <a:moveTo>
                          <a:pt x="478689" y="15100"/>
                        </a:moveTo>
                        <a:cubicBezTo>
                          <a:pt x="458457" y="12357"/>
                          <a:pt x="438912" y="10643"/>
                          <a:pt x="419024" y="10300"/>
                        </a:cubicBezTo>
                        <a:cubicBezTo>
                          <a:pt x="272948" y="7900"/>
                          <a:pt x="138189" y="72707"/>
                          <a:pt x="13373" y="148831"/>
                        </a:cubicBezTo>
                        <a:cubicBezTo>
                          <a:pt x="8915" y="147803"/>
                          <a:pt x="4458" y="146774"/>
                          <a:pt x="0" y="145402"/>
                        </a:cubicBezTo>
                        <a:cubicBezTo>
                          <a:pt x="136817" y="61049"/>
                          <a:pt x="285979" y="-10960"/>
                          <a:pt x="448513" y="1384"/>
                        </a:cubicBezTo>
                        <a:cubicBezTo>
                          <a:pt x="448513" y="1384"/>
                          <a:pt x="448513" y="1384"/>
                          <a:pt x="448513" y="1384"/>
                        </a:cubicBezTo>
                        <a:cubicBezTo>
                          <a:pt x="458800" y="2070"/>
                          <a:pt x="469430" y="3442"/>
                          <a:pt x="479717" y="4813"/>
                        </a:cubicBezTo>
                        <a:cubicBezTo>
                          <a:pt x="482460" y="5156"/>
                          <a:pt x="483832" y="7214"/>
                          <a:pt x="483832" y="9271"/>
                        </a:cubicBezTo>
                        <a:cubicBezTo>
                          <a:pt x="483832" y="9957"/>
                          <a:pt x="483832" y="10643"/>
                          <a:pt x="483489" y="11329"/>
                        </a:cubicBezTo>
                        <a:cubicBezTo>
                          <a:pt x="483489" y="14072"/>
                          <a:pt x="481432" y="15443"/>
                          <a:pt x="478689" y="1510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3319" name="Google Shape;3319;p14"/>
                <p:cNvSpPr/>
                <p:nvPr/>
              </p:nvSpPr>
              <p:spPr>
                <a:xfrm>
                  <a:off x="4067180" y="4853063"/>
                  <a:ext cx="665822" cy="695331"/>
                </a:xfrm>
                <a:custGeom>
                  <a:rect b="b" l="l" r="r" t="t"/>
                  <a:pathLst>
                    <a:path extrusionOk="0" h="695331" w="665822">
                      <a:moveTo>
                        <a:pt x="389072" y="677570"/>
                      </a:moveTo>
                      <a:cubicBezTo>
                        <a:pt x="365755" y="683399"/>
                        <a:pt x="342095" y="686143"/>
                        <a:pt x="318435" y="689229"/>
                      </a:cubicBezTo>
                      <a:cubicBezTo>
                        <a:pt x="281058" y="693686"/>
                        <a:pt x="252255" y="699859"/>
                        <a:pt x="223794" y="690257"/>
                      </a:cubicBezTo>
                      <a:cubicBezTo>
                        <a:pt x="219679" y="688886"/>
                        <a:pt x="215565" y="687171"/>
                        <a:pt x="211793" y="685114"/>
                      </a:cubicBezTo>
                      <a:cubicBezTo>
                        <a:pt x="204592" y="681685"/>
                        <a:pt x="197391" y="676884"/>
                        <a:pt x="190190" y="670712"/>
                      </a:cubicBezTo>
                      <a:cubicBezTo>
                        <a:pt x="156243" y="642938"/>
                        <a:pt x="157957" y="610705"/>
                        <a:pt x="153500" y="579501"/>
                      </a:cubicBezTo>
                      <a:cubicBezTo>
                        <a:pt x="153157" y="576072"/>
                        <a:pt x="152471" y="572643"/>
                        <a:pt x="151785" y="569214"/>
                      </a:cubicBezTo>
                      <a:cubicBezTo>
                        <a:pt x="148699" y="553440"/>
                        <a:pt x="142870" y="537667"/>
                        <a:pt x="129154" y="522923"/>
                      </a:cubicBezTo>
                      <a:cubicBezTo>
                        <a:pt x="121267" y="514693"/>
                        <a:pt x="112695" y="507149"/>
                        <a:pt x="103779" y="500291"/>
                      </a:cubicBezTo>
                      <a:cubicBezTo>
                        <a:pt x="100693" y="497891"/>
                        <a:pt x="97607" y="495491"/>
                        <a:pt x="94178" y="493090"/>
                      </a:cubicBezTo>
                      <a:cubicBezTo>
                        <a:pt x="78062" y="481088"/>
                        <a:pt x="61602" y="469773"/>
                        <a:pt x="47544" y="455028"/>
                      </a:cubicBezTo>
                      <a:cubicBezTo>
                        <a:pt x="35199" y="441655"/>
                        <a:pt x="25255" y="428968"/>
                        <a:pt x="18054" y="416966"/>
                      </a:cubicBezTo>
                      <a:cubicBezTo>
                        <a:pt x="16340" y="413880"/>
                        <a:pt x="14625" y="410794"/>
                        <a:pt x="12911" y="408051"/>
                      </a:cubicBezTo>
                      <a:cubicBezTo>
                        <a:pt x="-805" y="381647"/>
                        <a:pt x="-2863" y="357644"/>
                        <a:pt x="3309" y="336042"/>
                      </a:cubicBezTo>
                      <a:cubicBezTo>
                        <a:pt x="4338" y="332270"/>
                        <a:pt x="5710" y="328841"/>
                        <a:pt x="7081" y="325069"/>
                      </a:cubicBezTo>
                      <a:cubicBezTo>
                        <a:pt x="38628" y="250660"/>
                        <a:pt x="166873" y="205054"/>
                        <a:pt x="232024" y="171793"/>
                      </a:cubicBezTo>
                      <a:cubicBezTo>
                        <a:pt x="280373" y="147447"/>
                        <a:pt x="320149" y="109385"/>
                        <a:pt x="366098" y="80582"/>
                      </a:cubicBezTo>
                      <a:cubicBezTo>
                        <a:pt x="380157" y="71666"/>
                        <a:pt x="416847" y="53492"/>
                        <a:pt x="459366" y="36690"/>
                      </a:cubicBezTo>
                      <a:cubicBezTo>
                        <a:pt x="478226" y="29147"/>
                        <a:pt x="498457" y="21945"/>
                        <a:pt x="518345" y="16116"/>
                      </a:cubicBezTo>
                      <a:lnTo>
                        <a:pt x="518345" y="16116"/>
                      </a:lnTo>
                      <a:cubicBezTo>
                        <a:pt x="530690" y="12344"/>
                        <a:pt x="542691" y="9258"/>
                        <a:pt x="554693" y="6515"/>
                      </a:cubicBezTo>
                      <a:cubicBezTo>
                        <a:pt x="561551" y="5144"/>
                        <a:pt x="568409" y="3772"/>
                        <a:pt x="574924" y="2743"/>
                      </a:cubicBezTo>
                      <a:cubicBezTo>
                        <a:pt x="574924" y="2743"/>
                        <a:pt x="574924" y="2743"/>
                        <a:pt x="574924" y="2743"/>
                      </a:cubicBezTo>
                      <a:cubicBezTo>
                        <a:pt x="577667" y="2400"/>
                        <a:pt x="580067" y="2057"/>
                        <a:pt x="582810" y="1715"/>
                      </a:cubicBezTo>
                      <a:cubicBezTo>
                        <a:pt x="582810" y="1715"/>
                        <a:pt x="582810" y="1715"/>
                        <a:pt x="582810" y="1715"/>
                      </a:cubicBezTo>
                      <a:cubicBezTo>
                        <a:pt x="591726" y="686"/>
                        <a:pt x="600641" y="0"/>
                        <a:pt x="608528" y="0"/>
                      </a:cubicBezTo>
                      <a:cubicBezTo>
                        <a:pt x="616072" y="0"/>
                        <a:pt x="622930" y="686"/>
                        <a:pt x="629102" y="2057"/>
                      </a:cubicBezTo>
                      <a:cubicBezTo>
                        <a:pt x="656534" y="7544"/>
                        <a:pt x="671622" y="25718"/>
                        <a:pt x="663735" y="63093"/>
                      </a:cubicBezTo>
                      <a:cubicBezTo>
                        <a:pt x="663049" y="66522"/>
                        <a:pt x="662363" y="69608"/>
                        <a:pt x="661335" y="73380"/>
                      </a:cubicBezTo>
                      <a:cubicBezTo>
                        <a:pt x="658934" y="81267"/>
                        <a:pt x="655848" y="88811"/>
                        <a:pt x="652076" y="96012"/>
                      </a:cubicBezTo>
                      <a:cubicBezTo>
                        <a:pt x="651048" y="98069"/>
                        <a:pt x="650019" y="100469"/>
                        <a:pt x="648647" y="102527"/>
                      </a:cubicBezTo>
                      <a:cubicBezTo>
                        <a:pt x="646590" y="106299"/>
                        <a:pt x="644190" y="110071"/>
                        <a:pt x="642132" y="113843"/>
                      </a:cubicBezTo>
                      <a:cubicBezTo>
                        <a:pt x="631502" y="130988"/>
                        <a:pt x="619158" y="147790"/>
                        <a:pt x="609557" y="165620"/>
                      </a:cubicBezTo>
                      <a:cubicBezTo>
                        <a:pt x="599270" y="185509"/>
                        <a:pt x="593097" y="205054"/>
                        <a:pt x="590011" y="224942"/>
                      </a:cubicBezTo>
                      <a:cubicBezTo>
                        <a:pt x="588297" y="235572"/>
                        <a:pt x="587268" y="246545"/>
                        <a:pt x="586925" y="257175"/>
                      </a:cubicBezTo>
                      <a:cubicBezTo>
                        <a:pt x="586582" y="263690"/>
                        <a:pt x="586582" y="270205"/>
                        <a:pt x="586925" y="276720"/>
                      </a:cubicBezTo>
                      <a:cubicBezTo>
                        <a:pt x="587611" y="296951"/>
                        <a:pt x="589668" y="317183"/>
                        <a:pt x="592069" y="337413"/>
                      </a:cubicBezTo>
                      <a:cubicBezTo>
                        <a:pt x="594469" y="357644"/>
                        <a:pt x="596526" y="377876"/>
                        <a:pt x="597555" y="398450"/>
                      </a:cubicBezTo>
                      <a:cubicBezTo>
                        <a:pt x="598584" y="421081"/>
                        <a:pt x="597898" y="444056"/>
                        <a:pt x="593097" y="467030"/>
                      </a:cubicBezTo>
                      <a:cubicBezTo>
                        <a:pt x="590354" y="480746"/>
                        <a:pt x="585897" y="494804"/>
                        <a:pt x="580067" y="508178"/>
                      </a:cubicBezTo>
                      <a:cubicBezTo>
                        <a:pt x="572523" y="526008"/>
                        <a:pt x="562922" y="543153"/>
                        <a:pt x="551607" y="559270"/>
                      </a:cubicBezTo>
                      <a:cubicBezTo>
                        <a:pt x="524517" y="597674"/>
                        <a:pt x="487827" y="630936"/>
                        <a:pt x="447365" y="653567"/>
                      </a:cubicBezTo>
                      <a:cubicBezTo>
                        <a:pt x="438792" y="658368"/>
                        <a:pt x="429877" y="662483"/>
                        <a:pt x="420962" y="666254"/>
                      </a:cubicBezTo>
                      <a:cubicBezTo>
                        <a:pt x="411018" y="671055"/>
                        <a:pt x="400045" y="674827"/>
                        <a:pt x="389072" y="67757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20" name="Google Shape;3320;p14"/>
                <p:cNvSpPr/>
                <p:nvPr/>
              </p:nvSpPr>
              <p:spPr>
                <a:xfrm>
                  <a:off x="4070146" y="4839273"/>
                  <a:ext cx="602762" cy="349832"/>
                </a:xfrm>
                <a:custGeom>
                  <a:rect b="b" l="l" r="r" t="t"/>
                  <a:pathLst>
                    <a:path extrusionOk="0" h="349832" w="602762">
                      <a:moveTo>
                        <a:pt x="0" y="349833"/>
                      </a:moveTo>
                      <a:cubicBezTo>
                        <a:pt x="1029" y="346060"/>
                        <a:pt x="2400" y="342631"/>
                        <a:pt x="3772" y="338860"/>
                      </a:cubicBezTo>
                      <a:cubicBezTo>
                        <a:pt x="112814" y="319314"/>
                        <a:pt x="216713" y="273709"/>
                        <a:pt x="304495" y="204786"/>
                      </a:cubicBezTo>
                      <a:cubicBezTo>
                        <a:pt x="375132" y="148893"/>
                        <a:pt x="436169" y="73112"/>
                        <a:pt x="515379" y="29907"/>
                      </a:cubicBezTo>
                      <a:lnTo>
                        <a:pt x="515379" y="29907"/>
                      </a:lnTo>
                      <a:cubicBezTo>
                        <a:pt x="540753" y="16191"/>
                        <a:pt x="567500" y="5561"/>
                        <a:pt x="597332" y="75"/>
                      </a:cubicBezTo>
                      <a:cubicBezTo>
                        <a:pt x="603847" y="-954"/>
                        <a:pt x="604876" y="8990"/>
                        <a:pt x="598361" y="10018"/>
                      </a:cubicBezTo>
                      <a:cubicBezTo>
                        <a:pt x="589445" y="11733"/>
                        <a:pt x="580530" y="13791"/>
                        <a:pt x="571957" y="16533"/>
                      </a:cubicBezTo>
                      <a:cubicBezTo>
                        <a:pt x="571957" y="16533"/>
                        <a:pt x="571957" y="16533"/>
                        <a:pt x="571957" y="16533"/>
                      </a:cubicBezTo>
                      <a:cubicBezTo>
                        <a:pt x="454685" y="51852"/>
                        <a:pt x="378561" y="166381"/>
                        <a:pt x="281178" y="234618"/>
                      </a:cubicBezTo>
                      <a:cubicBezTo>
                        <a:pt x="197510" y="293940"/>
                        <a:pt x="100813" y="332688"/>
                        <a:pt x="0" y="349833"/>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21" name="Google Shape;3321;p14"/>
                <p:cNvSpPr/>
                <p:nvPr/>
              </p:nvSpPr>
              <p:spPr>
                <a:xfrm>
                  <a:off x="4079748" y="4860382"/>
                  <a:ext cx="597674" cy="409647"/>
                </a:xfrm>
                <a:custGeom>
                  <a:rect b="b" l="l" r="r" t="t"/>
                  <a:pathLst>
                    <a:path extrusionOk="0" h="409647" w="597674">
                      <a:moveTo>
                        <a:pt x="5144" y="409648"/>
                      </a:moveTo>
                      <a:cubicBezTo>
                        <a:pt x="3429" y="406562"/>
                        <a:pt x="1715" y="403476"/>
                        <a:pt x="0" y="400733"/>
                      </a:cubicBezTo>
                      <a:cubicBezTo>
                        <a:pt x="59322" y="382902"/>
                        <a:pt x="118643" y="364728"/>
                        <a:pt x="174536" y="337982"/>
                      </a:cubicBezTo>
                      <a:cubicBezTo>
                        <a:pt x="234544" y="309521"/>
                        <a:pt x="284950" y="270431"/>
                        <a:pt x="329870" y="221739"/>
                      </a:cubicBezTo>
                      <a:cubicBezTo>
                        <a:pt x="387820" y="159331"/>
                        <a:pt x="440284" y="86636"/>
                        <a:pt x="510578" y="38973"/>
                      </a:cubicBezTo>
                      <a:cubicBezTo>
                        <a:pt x="521551" y="31772"/>
                        <a:pt x="532867" y="24914"/>
                        <a:pt x="544525" y="19085"/>
                      </a:cubicBezTo>
                      <a:cubicBezTo>
                        <a:pt x="556184" y="12912"/>
                        <a:pt x="568871" y="7769"/>
                        <a:pt x="581558" y="3311"/>
                      </a:cubicBezTo>
                      <a:cubicBezTo>
                        <a:pt x="584645" y="2282"/>
                        <a:pt x="587731" y="1254"/>
                        <a:pt x="590817" y="225"/>
                      </a:cubicBezTo>
                      <a:cubicBezTo>
                        <a:pt x="592188" y="-118"/>
                        <a:pt x="593560" y="-118"/>
                        <a:pt x="594589" y="568"/>
                      </a:cubicBezTo>
                      <a:cubicBezTo>
                        <a:pt x="596646" y="1597"/>
                        <a:pt x="597675" y="3654"/>
                        <a:pt x="597675" y="5369"/>
                      </a:cubicBezTo>
                      <a:cubicBezTo>
                        <a:pt x="597675" y="7083"/>
                        <a:pt x="596646" y="8798"/>
                        <a:pt x="594589" y="9483"/>
                      </a:cubicBezTo>
                      <a:cubicBezTo>
                        <a:pt x="593217" y="9827"/>
                        <a:pt x="591845" y="10169"/>
                        <a:pt x="590474" y="10855"/>
                      </a:cubicBezTo>
                      <a:cubicBezTo>
                        <a:pt x="576072" y="15656"/>
                        <a:pt x="562013" y="21142"/>
                        <a:pt x="548983" y="28000"/>
                      </a:cubicBezTo>
                      <a:cubicBezTo>
                        <a:pt x="542125" y="31429"/>
                        <a:pt x="535610" y="35201"/>
                        <a:pt x="529095" y="38973"/>
                      </a:cubicBezTo>
                      <a:cubicBezTo>
                        <a:pt x="442341" y="91437"/>
                        <a:pt x="384391" y="182991"/>
                        <a:pt x="312382" y="253628"/>
                      </a:cubicBezTo>
                      <a:cubicBezTo>
                        <a:pt x="227686" y="337639"/>
                        <a:pt x="117272" y="375701"/>
                        <a:pt x="5144" y="409648"/>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22" name="Google Shape;3322;p14"/>
                <p:cNvSpPr/>
                <p:nvPr/>
              </p:nvSpPr>
              <p:spPr>
                <a:xfrm>
                  <a:off x="4161015" y="4872449"/>
                  <a:ext cx="542640" cy="480562"/>
                </a:xfrm>
                <a:custGeom>
                  <a:rect b="b" l="l" r="r" t="t"/>
                  <a:pathLst>
                    <a:path extrusionOk="0" h="480562" w="542640">
                      <a:moveTo>
                        <a:pt x="9601" y="480562"/>
                      </a:moveTo>
                      <a:cubicBezTo>
                        <a:pt x="6515" y="478162"/>
                        <a:pt x="3429" y="475762"/>
                        <a:pt x="0" y="473361"/>
                      </a:cubicBezTo>
                      <a:cubicBezTo>
                        <a:pt x="109385" y="430156"/>
                        <a:pt x="208140" y="361233"/>
                        <a:pt x="284950" y="271393"/>
                      </a:cubicBezTo>
                      <a:cubicBezTo>
                        <a:pt x="364845" y="178125"/>
                        <a:pt x="420053" y="55709"/>
                        <a:pt x="535953" y="502"/>
                      </a:cubicBezTo>
                      <a:cubicBezTo>
                        <a:pt x="541782" y="-2241"/>
                        <a:pt x="545554" y="7017"/>
                        <a:pt x="539725" y="9761"/>
                      </a:cubicBezTo>
                      <a:cubicBezTo>
                        <a:pt x="415595" y="68739"/>
                        <a:pt x="360045" y="207957"/>
                        <a:pt x="269519" y="303626"/>
                      </a:cubicBezTo>
                      <a:cubicBezTo>
                        <a:pt x="196825" y="380778"/>
                        <a:pt x="107671" y="441129"/>
                        <a:pt x="9601" y="48056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23" name="Google Shape;3323;p14"/>
                <p:cNvSpPr/>
                <p:nvPr/>
              </p:nvSpPr>
              <p:spPr>
                <a:xfrm>
                  <a:off x="4218622" y="4887867"/>
                  <a:ext cx="484602" cy="544697"/>
                </a:xfrm>
                <a:custGeom>
                  <a:rect b="b" l="l" r="r" t="t"/>
                  <a:pathLst>
                    <a:path extrusionOk="0" h="544697" w="484602">
                      <a:moveTo>
                        <a:pt x="1715" y="544698"/>
                      </a:moveTo>
                      <a:cubicBezTo>
                        <a:pt x="1372" y="541269"/>
                        <a:pt x="686" y="537840"/>
                        <a:pt x="0" y="534411"/>
                      </a:cubicBezTo>
                      <a:cubicBezTo>
                        <a:pt x="98069" y="498749"/>
                        <a:pt x="188595" y="447657"/>
                        <a:pt x="243116" y="352330"/>
                      </a:cubicBezTo>
                      <a:cubicBezTo>
                        <a:pt x="277406" y="292323"/>
                        <a:pt x="303809" y="228543"/>
                        <a:pt x="341186" y="169908"/>
                      </a:cubicBezTo>
                      <a:cubicBezTo>
                        <a:pt x="379933" y="109215"/>
                        <a:pt x="424853" y="52979"/>
                        <a:pt x="475259" y="1544"/>
                      </a:cubicBezTo>
                      <a:cubicBezTo>
                        <a:pt x="479717" y="-2914"/>
                        <a:pt x="487947" y="3258"/>
                        <a:pt x="483146" y="7716"/>
                      </a:cubicBezTo>
                      <a:cubicBezTo>
                        <a:pt x="429997" y="62237"/>
                        <a:pt x="382334" y="122244"/>
                        <a:pt x="342214" y="187053"/>
                      </a:cubicBezTo>
                      <a:cubicBezTo>
                        <a:pt x="303809" y="249117"/>
                        <a:pt x="278092" y="318384"/>
                        <a:pt x="238316" y="379420"/>
                      </a:cubicBezTo>
                      <a:cubicBezTo>
                        <a:pt x="183109" y="464459"/>
                        <a:pt x="94640" y="511436"/>
                        <a:pt x="1715" y="544698"/>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24" name="Google Shape;3324;p14"/>
                <p:cNvSpPr/>
                <p:nvPr/>
              </p:nvSpPr>
              <p:spPr>
                <a:xfrm>
                  <a:off x="4278630" y="4945682"/>
                  <a:ext cx="441783" cy="597638"/>
                </a:xfrm>
                <a:custGeom>
                  <a:rect b="b" l="l" r="r" t="t"/>
                  <a:pathLst>
                    <a:path extrusionOk="0" h="597638" w="441783">
                      <a:moveTo>
                        <a:pt x="12002" y="597639"/>
                      </a:moveTo>
                      <a:cubicBezTo>
                        <a:pt x="7887" y="596267"/>
                        <a:pt x="3772" y="594553"/>
                        <a:pt x="0" y="592495"/>
                      </a:cubicBezTo>
                      <a:cubicBezTo>
                        <a:pt x="86411" y="545518"/>
                        <a:pt x="163563" y="484139"/>
                        <a:pt x="206426" y="393270"/>
                      </a:cubicBezTo>
                      <a:cubicBezTo>
                        <a:pt x="239687" y="322290"/>
                        <a:pt x="260947" y="247195"/>
                        <a:pt x="300038" y="178615"/>
                      </a:cubicBezTo>
                      <a:cubicBezTo>
                        <a:pt x="336728" y="114150"/>
                        <a:pt x="380962" y="54828"/>
                        <a:pt x="432397" y="1679"/>
                      </a:cubicBezTo>
                      <a:cubicBezTo>
                        <a:pt x="435483" y="-1750"/>
                        <a:pt x="440627" y="650"/>
                        <a:pt x="441655" y="3736"/>
                      </a:cubicBezTo>
                      <a:cubicBezTo>
                        <a:pt x="441998" y="5108"/>
                        <a:pt x="441655" y="6479"/>
                        <a:pt x="440627" y="7851"/>
                      </a:cubicBezTo>
                      <a:cubicBezTo>
                        <a:pt x="439941" y="8537"/>
                        <a:pt x="439255" y="9565"/>
                        <a:pt x="438569" y="10251"/>
                      </a:cubicBezTo>
                      <a:cubicBezTo>
                        <a:pt x="383019" y="68544"/>
                        <a:pt x="335356" y="133695"/>
                        <a:pt x="297637" y="205018"/>
                      </a:cubicBezTo>
                      <a:cubicBezTo>
                        <a:pt x="259575" y="276684"/>
                        <a:pt x="241402" y="357609"/>
                        <a:pt x="200597" y="427218"/>
                      </a:cubicBezTo>
                      <a:cubicBezTo>
                        <a:pt x="155677" y="502313"/>
                        <a:pt x="87440" y="555462"/>
                        <a:pt x="12002" y="59763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25" name="Google Shape;3325;p14"/>
                <p:cNvSpPr/>
                <p:nvPr/>
              </p:nvSpPr>
              <p:spPr>
                <a:xfrm>
                  <a:off x="4489170" y="4972710"/>
                  <a:ext cx="237597" cy="546607"/>
                </a:xfrm>
                <a:custGeom>
                  <a:rect b="b" l="l" r="r" t="t"/>
                  <a:pathLst>
                    <a:path extrusionOk="0" h="546607" w="237597">
                      <a:moveTo>
                        <a:pt x="0" y="546608"/>
                      </a:moveTo>
                      <a:cubicBezTo>
                        <a:pt x="39434" y="504774"/>
                        <a:pt x="69266" y="452996"/>
                        <a:pt x="86068" y="395389"/>
                      </a:cubicBezTo>
                      <a:cubicBezTo>
                        <a:pt x="106299" y="325094"/>
                        <a:pt x="115214" y="252400"/>
                        <a:pt x="138531" y="182448"/>
                      </a:cubicBezTo>
                      <a:cubicBezTo>
                        <a:pt x="147104" y="156044"/>
                        <a:pt x="157391" y="130327"/>
                        <a:pt x="169050" y="105296"/>
                      </a:cubicBezTo>
                      <a:cubicBezTo>
                        <a:pt x="185852" y="69291"/>
                        <a:pt x="205397" y="34658"/>
                        <a:pt x="228714" y="2083"/>
                      </a:cubicBezTo>
                      <a:cubicBezTo>
                        <a:pt x="232486" y="-3404"/>
                        <a:pt x="240373" y="3111"/>
                        <a:pt x="236601" y="8255"/>
                      </a:cubicBezTo>
                      <a:cubicBezTo>
                        <a:pt x="207797" y="48717"/>
                        <a:pt x="184823" y="92265"/>
                        <a:pt x="165963" y="137528"/>
                      </a:cubicBezTo>
                      <a:cubicBezTo>
                        <a:pt x="154305" y="165989"/>
                        <a:pt x="144361" y="195478"/>
                        <a:pt x="136131" y="225311"/>
                      </a:cubicBezTo>
                      <a:cubicBezTo>
                        <a:pt x="115900" y="298005"/>
                        <a:pt x="108699" y="374815"/>
                        <a:pt x="79896" y="445109"/>
                      </a:cubicBezTo>
                      <a:cubicBezTo>
                        <a:pt x="66522" y="477342"/>
                        <a:pt x="48692" y="507174"/>
                        <a:pt x="26746" y="533578"/>
                      </a:cubicBezTo>
                      <a:cubicBezTo>
                        <a:pt x="17488" y="538721"/>
                        <a:pt x="8915" y="542836"/>
                        <a:pt x="0" y="546608"/>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26" name="Google Shape;3326;p14"/>
                <p:cNvSpPr/>
                <p:nvPr/>
              </p:nvSpPr>
              <p:spPr>
                <a:xfrm>
                  <a:off x="4619472" y="5037466"/>
                  <a:ext cx="88060" cy="374867"/>
                </a:xfrm>
                <a:custGeom>
                  <a:rect b="b" l="l" r="r" t="t"/>
                  <a:pathLst>
                    <a:path extrusionOk="0" h="374867" w="88060">
                      <a:moveTo>
                        <a:pt x="0" y="374867"/>
                      </a:moveTo>
                      <a:cubicBezTo>
                        <a:pt x="14402" y="340235"/>
                        <a:pt x="24689" y="303887"/>
                        <a:pt x="30518" y="266511"/>
                      </a:cubicBezTo>
                      <a:cubicBezTo>
                        <a:pt x="36005" y="229478"/>
                        <a:pt x="37376" y="191073"/>
                        <a:pt x="40462" y="153354"/>
                      </a:cubicBezTo>
                      <a:cubicBezTo>
                        <a:pt x="44577" y="101233"/>
                        <a:pt x="52121" y="49798"/>
                        <a:pt x="78181" y="2821"/>
                      </a:cubicBezTo>
                      <a:cubicBezTo>
                        <a:pt x="81267" y="-3009"/>
                        <a:pt x="90525" y="1106"/>
                        <a:pt x="87440" y="6936"/>
                      </a:cubicBezTo>
                      <a:cubicBezTo>
                        <a:pt x="51778" y="70715"/>
                        <a:pt x="51092" y="143067"/>
                        <a:pt x="45948" y="214390"/>
                      </a:cubicBezTo>
                      <a:cubicBezTo>
                        <a:pt x="43891" y="242851"/>
                        <a:pt x="40805" y="271311"/>
                        <a:pt x="34976" y="299087"/>
                      </a:cubicBezTo>
                      <a:cubicBezTo>
                        <a:pt x="33261" y="307659"/>
                        <a:pt x="30861" y="315888"/>
                        <a:pt x="28803" y="324118"/>
                      </a:cubicBezTo>
                      <a:cubicBezTo>
                        <a:pt x="21260" y="341606"/>
                        <a:pt x="11658" y="358751"/>
                        <a:pt x="0" y="374867"/>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3327" name="Google Shape;3327;p14"/>
                <p:cNvGrpSpPr/>
                <p:nvPr/>
              </p:nvGrpSpPr>
              <p:grpSpPr>
                <a:xfrm>
                  <a:off x="4642541" y="4895848"/>
                  <a:ext cx="658468" cy="817285"/>
                  <a:chOff x="4642541" y="4895848"/>
                  <a:chExt cx="658468" cy="817285"/>
                </a:xfrm>
              </p:grpSpPr>
              <p:sp>
                <p:nvSpPr>
                  <p:cNvPr id="3328" name="Google Shape;3328;p14"/>
                  <p:cNvSpPr/>
                  <p:nvPr/>
                </p:nvSpPr>
                <p:spPr>
                  <a:xfrm>
                    <a:off x="4642541" y="4900919"/>
                    <a:ext cx="658468" cy="812214"/>
                  </a:xfrm>
                  <a:custGeom>
                    <a:rect b="b" l="l" r="r" t="t"/>
                    <a:pathLst>
                      <a:path extrusionOk="0" h="812214" w="658468">
                        <a:moveTo>
                          <a:pt x="374352" y="802536"/>
                        </a:moveTo>
                        <a:cubicBezTo>
                          <a:pt x="364065" y="793964"/>
                          <a:pt x="362008" y="779904"/>
                          <a:pt x="355150" y="767903"/>
                        </a:cubicBezTo>
                        <a:cubicBezTo>
                          <a:pt x="353093" y="764474"/>
                          <a:pt x="350692" y="761045"/>
                          <a:pt x="347263" y="758302"/>
                        </a:cubicBezTo>
                        <a:cubicBezTo>
                          <a:pt x="346920" y="757959"/>
                          <a:pt x="346920" y="757959"/>
                          <a:pt x="346578" y="757616"/>
                        </a:cubicBezTo>
                        <a:cubicBezTo>
                          <a:pt x="330118" y="744243"/>
                          <a:pt x="306115" y="743900"/>
                          <a:pt x="289656" y="728469"/>
                        </a:cubicBezTo>
                        <a:cubicBezTo>
                          <a:pt x="271825" y="712010"/>
                          <a:pt x="261538" y="688350"/>
                          <a:pt x="250566" y="665033"/>
                        </a:cubicBezTo>
                        <a:cubicBezTo>
                          <a:pt x="247479" y="658175"/>
                          <a:pt x="244050" y="651660"/>
                          <a:pt x="240279" y="645145"/>
                        </a:cubicBezTo>
                        <a:cubicBezTo>
                          <a:pt x="240279" y="645145"/>
                          <a:pt x="240279" y="645145"/>
                          <a:pt x="240279" y="645145"/>
                        </a:cubicBezTo>
                        <a:cubicBezTo>
                          <a:pt x="233078" y="632115"/>
                          <a:pt x="224848" y="619770"/>
                          <a:pt x="213875" y="609826"/>
                        </a:cubicBezTo>
                        <a:cubicBezTo>
                          <a:pt x="168955" y="569364"/>
                          <a:pt x="91803" y="573822"/>
                          <a:pt x="47912" y="537817"/>
                        </a:cubicBezTo>
                        <a:cubicBezTo>
                          <a:pt x="45511" y="535760"/>
                          <a:pt x="43454" y="533702"/>
                          <a:pt x="41054" y="531645"/>
                        </a:cubicBezTo>
                        <a:cubicBezTo>
                          <a:pt x="36253" y="526844"/>
                          <a:pt x="32138" y="521358"/>
                          <a:pt x="28709" y="515529"/>
                        </a:cubicBezTo>
                        <a:cubicBezTo>
                          <a:pt x="-2838" y="461007"/>
                          <a:pt x="41397" y="393799"/>
                          <a:pt x="37625" y="331049"/>
                        </a:cubicBezTo>
                        <a:cubicBezTo>
                          <a:pt x="33853" y="267955"/>
                          <a:pt x="-5238" y="211719"/>
                          <a:pt x="591" y="147597"/>
                        </a:cubicBezTo>
                        <a:cubicBezTo>
                          <a:pt x="3335" y="115364"/>
                          <a:pt x="16708" y="86218"/>
                          <a:pt x="36596" y="61872"/>
                        </a:cubicBezTo>
                        <a:cubicBezTo>
                          <a:pt x="41397" y="56043"/>
                          <a:pt x="46197" y="50556"/>
                          <a:pt x="51684" y="45413"/>
                        </a:cubicBezTo>
                        <a:lnTo>
                          <a:pt x="51684" y="45413"/>
                        </a:lnTo>
                        <a:cubicBezTo>
                          <a:pt x="57170" y="39584"/>
                          <a:pt x="63342" y="34440"/>
                          <a:pt x="69514" y="29639"/>
                        </a:cubicBezTo>
                        <a:cubicBezTo>
                          <a:pt x="70543" y="28953"/>
                          <a:pt x="71572" y="27925"/>
                          <a:pt x="72600" y="27239"/>
                        </a:cubicBezTo>
                        <a:cubicBezTo>
                          <a:pt x="72600" y="27239"/>
                          <a:pt x="72600" y="27239"/>
                          <a:pt x="72600" y="27239"/>
                        </a:cubicBezTo>
                        <a:cubicBezTo>
                          <a:pt x="78087" y="23124"/>
                          <a:pt x="83573" y="19010"/>
                          <a:pt x="89403" y="15581"/>
                        </a:cubicBezTo>
                        <a:cubicBezTo>
                          <a:pt x="90088" y="15237"/>
                          <a:pt x="90774" y="14552"/>
                          <a:pt x="91460" y="14209"/>
                        </a:cubicBezTo>
                        <a:cubicBezTo>
                          <a:pt x="95575" y="11466"/>
                          <a:pt x="100032" y="9065"/>
                          <a:pt x="104490" y="6665"/>
                        </a:cubicBezTo>
                        <a:cubicBezTo>
                          <a:pt x="106890" y="5294"/>
                          <a:pt x="109291" y="4265"/>
                          <a:pt x="111691" y="2893"/>
                        </a:cubicBezTo>
                        <a:cubicBezTo>
                          <a:pt x="115463" y="836"/>
                          <a:pt x="120264" y="-879"/>
                          <a:pt x="124378" y="493"/>
                        </a:cubicBezTo>
                        <a:cubicBezTo>
                          <a:pt x="128836" y="2207"/>
                          <a:pt x="131236" y="7008"/>
                          <a:pt x="132951" y="11466"/>
                        </a:cubicBezTo>
                        <a:cubicBezTo>
                          <a:pt x="150096" y="53985"/>
                          <a:pt x="176499" y="102334"/>
                          <a:pt x="202902" y="139710"/>
                        </a:cubicBezTo>
                        <a:cubicBezTo>
                          <a:pt x="224848" y="170914"/>
                          <a:pt x="254680" y="193889"/>
                          <a:pt x="286913" y="213434"/>
                        </a:cubicBezTo>
                        <a:cubicBezTo>
                          <a:pt x="343149" y="248067"/>
                          <a:pt x="419615" y="280642"/>
                          <a:pt x="488538" y="319733"/>
                        </a:cubicBezTo>
                        <a:cubicBezTo>
                          <a:pt x="574949" y="368424"/>
                          <a:pt x="668561" y="439748"/>
                          <a:pt x="657588" y="548447"/>
                        </a:cubicBezTo>
                        <a:lnTo>
                          <a:pt x="657588" y="548447"/>
                        </a:lnTo>
                        <a:cubicBezTo>
                          <a:pt x="657245" y="552562"/>
                          <a:pt x="656559" y="556677"/>
                          <a:pt x="655873" y="560792"/>
                        </a:cubicBezTo>
                        <a:cubicBezTo>
                          <a:pt x="655873" y="562163"/>
                          <a:pt x="655530" y="563192"/>
                          <a:pt x="655188" y="564221"/>
                        </a:cubicBezTo>
                        <a:cubicBezTo>
                          <a:pt x="651416" y="585137"/>
                          <a:pt x="643872" y="605711"/>
                          <a:pt x="633585" y="625599"/>
                        </a:cubicBezTo>
                        <a:cubicBezTo>
                          <a:pt x="631870" y="629372"/>
                          <a:pt x="629813" y="632801"/>
                          <a:pt x="627756" y="636572"/>
                        </a:cubicBezTo>
                        <a:cubicBezTo>
                          <a:pt x="609239" y="668805"/>
                          <a:pt x="583179" y="697608"/>
                          <a:pt x="554032" y="719211"/>
                        </a:cubicBezTo>
                        <a:cubicBezTo>
                          <a:pt x="551289" y="721269"/>
                          <a:pt x="548546" y="723326"/>
                          <a:pt x="545802" y="725040"/>
                        </a:cubicBezTo>
                        <a:cubicBezTo>
                          <a:pt x="539287" y="729498"/>
                          <a:pt x="532772" y="733270"/>
                          <a:pt x="525914" y="737042"/>
                        </a:cubicBezTo>
                        <a:cubicBezTo>
                          <a:pt x="487509" y="756930"/>
                          <a:pt x="420301" y="840255"/>
                          <a:pt x="374352" y="802536"/>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29" name="Google Shape;3329;p14"/>
                  <p:cNvSpPr/>
                  <p:nvPr/>
                </p:nvSpPr>
                <p:spPr>
                  <a:xfrm>
                    <a:off x="4763438" y="4935777"/>
                    <a:ext cx="536004" cy="529363"/>
                  </a:xfrm>
                  <a:custGeom>
                    <a:rect b="b" l="l" r="r" t="t"/>
                    <a:pathLst>
                      <a:path extrusionOk="0" h="529363" w="536004">
                        <a:moveTo>
                          <a:pt x="533604" y="529363"/>
                        </a:moveTo>
                        <a:cubicBezTo>
                          <a:pt x="475997" y="419978"/>
                          <a:pt x="361811" y="342483"/>
                          <a:pt x="255512" y="281446"/>
                        </a:cubicBezTo>
                        <a:cubicBezTo>
                          <a:pt x="189676" y="243727"/>
                          <a:pt x="116981" y="209780"/>
                          <a:pt x="59031" y="160746"/>
                        </a:cubicBezTo>
                        <a:cubicBezTo>
                          <a:pt x="13768" y="122683"/>
                          <a:pt x="-19836" y="59590"/>
                          <a:pt x="13425" y="2668"/>
                        </a:cubicBezTo>
                        <a:cubicBezTo>
                          <a:pt x="16511" y="-2818"/>
                          <a:pt x="26112" y="954"/>
                          <a:pt x="22683" y="6783"/>
                        </a:cubicBezTo>
                        <a:cubicBezTo>
                          <a:pt x="-26009" y="89765"/>
                          <a:pt x="66574" y="158345"/>
                          <a:pt x="127954" y="196064"/>
                        </a:cubicBezTo>
                        <a:cubicBezTo>
                          <a:pt x="194476" y="236869"/>
                          <a:pt x="264428" y="272531"/>
                          <a:pt x="330265" y="314365"/>
                        </a:cubicBezTo>
                        <a:cubicBezTo>
                          <a:pt x="410503" y="365114"/>
                          <a:pt x="488684" y="430951"/>
                          <a:pt x="536005" y="513589"/>
                        </a:cubicBezTo>
                        <a:lnTo>
                          <a:pt x="536005" y="513589"/>
                        </a:lnTo>
                        <a:cubicBezTo>
                          <a:pt x="535662" y="517704"/>
                          <a:pt x="534976" y="521819"/>
                          <a:pt x="534290" y="525934"/>
                        </a:cubicBezTo>
                        <a:cubicBezTo>
                          <a:pt x="534290" y="526963"/>
                          <a:pt x="533947" y="527991"/>
                          <a:pt x="533604" y="529363"/>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30" name="Google Shape;3330;p14"/>
                  <p:cNvSpPr/>
                  <p:nvPr/>
                </p:nvSpPr>
                <p:spPr>
                  <a:xfrm>
                    <a:off x="4747029" y="4944803"/>
                    <a:ext cx="528410" cy="592346"/>
                  </a:xfrm>
                  <a:custGeom>
                    <a:rect b="b" l="l" r="r" t="t"/>
                    <a:pathLst>
                      <a:path extrusionOk="0" h="592346" w="528410">
                        <a:moveTo>
                          <a:pt x="522581" y="592346"/>
                        </a:moveTo>
                        <a:cubicBezTo>
                          <a:pt x="503379" y="557370"/>
                          <a:pt x="479719" y="524795"/>
                          <a:pt x="452287" y="494963"/>
                        </a:cubicBezTo>
                        <a:cubicBezTo>
                          <a:pt x="394680" y="432555"/>
                          <a:pt x="324385" y="384206"/>
                          <a:pt x="255119" y="335857"/>
                        </a:cubicBezTo>
                        <a:cubicBezTo>
                          <a:pt x="188597" y="288880"/>
                          <a:pt x="121731" y="241217"/>
                          <a:pt x="67210" y="180523"/>
                        </a:cubicBezTo>
                        <a:cubicBezTo>
                          <a:pt x="25033" y="134232"/>
                          <a:pt x="-20573" y="67366"/>
                          <a:pt x="9946" y="2901"/>
                        </a:cubicBezTo>
                        <a:cubicBezTo>
                          <a:pt x="12689" y="-2928"/>
                          <a:pt x="21947" y="844"/>
                          <a:pt x="19204" y="7016"/>
                        </a:cubicBezTo>
                        <a:cubicBezTo>
                          <a:pt x="-18858" y="87597"/>
                          <a:pt x="68239" y="172294"/>
                          <a:pt x="122074" y="220985"/>
                        </a:cubicBezTo>
                        <a:cubicBezTo>
                          <a:pt x="181739" y="274478"/>
                          <a:pt x="248947" y="318369"/>
                          <a:pt x="313755" y="365004"/>
                        </a:cubicBezTo>
                        <a:cubicBezTo>
                          <a:pt x="377535" y="410609"/>
                          <a:pt x="439942" y="459987"/>
                          <a:pt x="488634" y="522052"/>
                        </a:cubicBezTo>
                        <a:cubicBezTo>
                          <a:pt x="503379" y="540911"/>
                          <a:pt x="516752" y="561142"/>
                          <a:pt x="528411" y="581716"/>
                        </a:cubicBezTo>
                        <a:cubicBezTo>
                          <a:pt x="526696" y="585145"/>
                          <a:pt x="524639" y="588917"/>
                          <a:pt x="522581" y="592346"/>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31" name="Google Shape;3331;p14"/>
                  <p:cNvSpPr/>
                  <p:nvPr/>
                </p:nvSpPr>
                <p:spPr>
                  <a:xfrm>
                    <a:off x="4717448" y="4895848"/>
                    <a:ext cx="478095" cy="729768"/>
                  </a:xfrm>
                  <a:custGeom>
                    <a:rect b="b" l="l" r="r" t="t"/>
                    <a:pathLst>
                      <a:path extrusionOk="0" h="729768" w="478095">
                        <a:moveTo>
                          <a:pt x="470209" y="729769"/>
                        </a:moveTo>
                        <a:cubicBezTo>
                          <a:pt x="415345" y="601524"/>
                          <a:pt x="313161" y="494197"/>
                          <a:pt x="209262" y="401271"/>
                        </a:cubicBezTo>
                        <a:cubicBezTo>
                          <a:pt x="165028" y="361837"/>
                          <a:pt x="111536" y="314517"/>
                          <a:pt x="69702" y="261367"/>
                        </a:cubicBezTo>
                        <a:cubicBezTo>
                          <a:pt x="21696" y="200674"/>
                          <a:pt x="-10537" y="132094"/>
                          <a:pt x="3179" y="58027"/>
                        </a:cubicBezTo>
                        <a:cubicBezTo>
                          <a:pt x="3179" y="58027"/>
                          <a:pt x="3179" y="58027"/>
                          <a:pt x="3179" y="58027"/>
                        </a:cubicBezTo>
                        <a:cubicBezTo>
                          <a:pt x="5237" y="47740"/>
                          <a:pt x="7980" y="37453"/>
                          <a:pt x="11752" y="27166"/>
                        </a:cubicBezTo>
                        <a:cubicBezTo>
                          <a:pt x="12437" y="25109"/>
                          <a:pt x="13466" y="22709"/>
                          <a:pt x="14152" y="20308"/>
                        </a:cubicBezTo>
                        <a:cubicBezTo>
                          <a:pt x="16209" y="14822"/>
                          <a:pt x="18610" y="9679"/>
                          <a:pt x="21353" y="4192"/>
                        </a:cubicBezTo>
                        <a:cubicBezTo>
                          <a:pt x="21696" y="3507"/>
                          <a:pt x="21696" y="3163"/>
                          <a:pt x="22039" y="2821"/>
                        </a:cubicBezTo>
                        <a:cubicBezTo>
                          <a:pt x="25125" y="-3008"/>
                          <a:pt x="34383" y="1106"/>
                          <a:pt x="31297" y="6936"/>
                        </a:cubicBezTo>
                        <a:cubicBezTo>
                          <a:pt x="30611" y="8650"/>
                          <a:pt x="29582" y="10021"/>
                          <a:pt x="28897" y="11736"/>
                        </a:cubicBezTo>
                        <a:cubicBezTo>
                          <a:pt x="-8479" y="91975"/>
                          <a:pt x="20324" y="183186"/>
                          <a:pt x="70730" y="250738"/>
                        </a:cubicBezTo>
                        <a:cubicBezTo>
                          <a:pt x="126280" y="325147"/>
                          <a:pt x="203433" y="380697"/>
                          <a:pt x="269955" y="444133"/>
                        </a:cubicBezTo>
                        <a:cubicBezTo>
                          <a:pt x="353966" y="524715"/>
                          <a:pt x="432147" y="617641"/>
                          <a:pt x="478096" y="724282"/>
                        </a:cubicBezTo>
                        <a:cubicBezTo>
                          <a:pt x="475695" y="725997"/>
                          <a:pt x="472952" y="728054"/>
                          <a:pt x="470209" y="72976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32" name="Google Shape;3332;p14"/>
                  <p:cNvSpPr/>
                  <p:nvPr/>
                </p:nvSpPr>
                <p:spPr>
                  <a:xfrm>
                    <a:off x="4694620" y="4898318"/>
                    <a:ext cx="198629" cy="667977"/>
                  </a:xfrm>
                  <a:custGeom>
                    <a:rect b="b" l="l" r="r" t="t"/>
                    <a:pathLst>
                      <a:path extrusionOk="0" h="667977" w="198629">
                        <a:moveTo>
                          <a:pt x="198486" y="667977"/>
                        </a:moveTo>
                        <a:cubicBezTo>
                          <a:pt x="195400" y="661119"/>
                          <a:pt x="191971" y="654604"/>
                          <a:pt x="188199" y="648089"/>
                        </a:cubicBezTo>
                        <a:cubicBezTo>
                          <a:pt x="188199" y="648089"/>
                          <a:pt x="188199" y="648089"/>
                          <a:pt x="188199" y="648089"/>
                        </a:cubicBezTo>
                        <a:cubicBezTo>
                          <a:pt x="185799" y="569222"/>
                          <a:pt x="160081" y="489669"/>
                          <a:pt x="122705" y="421089"/>
                        </a:cubicBezTo>
                        <a:cubicBezTo>
                          <a:pt x="61669" y="308961"/>
                          <a:pt x="-39829" y="167686"/>
                          <a:pt x="16406" y="37727"/>
                        </a:cubicBezTo>
                        <a:cubicBezTo>
                          <a:pt x="17435" y="34984"/>
                          <a:pt x="18806" y="32241"/>
                          <a:pt x="20178" y="29840"/>
                        </a:cubicBezTo>
                        <a:cubicBezTo>
                          <a:pt x="24636" y="20582"/>
                          <a:pt x="30122" y="10981"/>
                          <a:pt x="36294" y="2065"/>
                        </a:cubicBezTo>
                        <a:cubicBezTo>
                          <a:pt x="38352" y="-1021"/>
                          <a:pt x="42124" y="-335"/>
                          <a:pt x="43838" y="2065"/>
                        </a:cubicBezTo>
                        <a:cubicBezTo>
                          <a:pt x="45210" y="3780"/>
                          <a:pt x="45553" y="6180"/>
                          <a:pt x="44181" y="8238"/>
                        </a:cubicBezTo>
                        <a:cubicBezTo>
                          <a:pt x="42124" y="10981"/>
                          <a:pt x="40409" y="14067"/>
                          <a:pt x="38695" y="16810"/>
                        </a:cubicBezTo>
                        <a:cubicBezTo>
                          <a:pt x="36980" y="19553"/>
                          <a:pt x="35609" y="21954"/>
                          <a:pt x="34237" y="24697"/>
                        </a:cubicBezTo>
                        <a:cubicBezTo>
                          <a:pt x="31151" y="30183"/>
                          <a:pt x="28408" y="36013"/>
                          <a:pt x="26007" y="41842"/>
                        </a:cubicBezTo>
                        <a:cubicBezTo>
                          <a:pt x="21550" y="52472"/>
                          <a:pt x="18464" y="63787"/>
                          <a:pt x="16063" y="74760"/>
                        </a:cubicBezTo>
                        <a:cubicBezTo>
                          <a:pt x="4748" y="128596"/>
                          <a:pt x="15035" y="187231"/>
                          <a:pt x="35609" y="238666"/>
                        </a:cubicBezTo>
                        <a:cubicBezTo>
                          <a:pt x="69213" y="323020"/>
                          <a:pt x="127163" y="394686"/>
                          <a:pt x="161453" y="478354"/>
                        </a:cubicBezTo>
                        <a:cubicBezTo>
                          <a:pt x="186485" y="537332"/>
                          <a:pt x="200201" y="603169"/>
                          <a:pt x="198486" y="667977"/>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33" name="Google Shape;3333;p14"/>
                  <p:cNvSpPr/>
                  <p:nvPr/>
                </p:nvSpPr>
                <p:spPr>
                  <a:xfrm>
                    <a:off x="4671973" y="4946675"/>
                    <a:ext cx="52204" cy="492404"/>
                  </a:xfrm>
                  <a:custGeom>
                    <a:rect b="b" l="l" r="r" t="t"/>
                    <a:pathLst>
                      <a:path extrusionOk="0" h="492404" w="52204">
                        <a:moveTo>
                          <a:pt x="18479" y="492404"/>
                        </a:moveTo>
                        <a:cubicBezTo>
                          <a:pt x="16079" y="490347"/>
                          <a:pt x="14022" y="488290"/>
                          <a:pt x="11621" y="486232"/>
                        </a:cubicBezTo>
                        <a:cubicBezTo>
                          <a:pt x="18479" y="472516"/>
                          <a:pt x="24309" y="458458"/>
                          <a:pt x="29109" y="444056"/>
                        </a:cubicBezTo>
                        <a:cubicBezTo>
                          <a:pt x="48998" y="383362"/>
                          <a:pt x="43168" y="321298"/>
                          <a:pt x="30138" y="259918"/>
                        </a:cubicBezTo>
                        <a:cubicBezTo>
                          <a:pt x="13336" y="181051"/>
                          <a:pt x="-12382" y="95669"/>
                          <a:pt x="6821" y="16459"/>
                        </a:cubicBezTo>
                        <a:cubicBezTo>
                          <a:pt x="11621" y="10630"/>
                          <a:pt x="16422" y="5144"/>
                          <a:pt x="21908" y="0"/>
                        </a:cubicBezTo>
                        <a:cubicBezTo>
                          <a:pt x="-13753" y="99441"/>
                          <a:pt x="36310" y="210198"/>
                          <a:pt x="49340" y="310325"/>
                        </a:cubicBezTo>
                        <a:cubicBezTo>
                          <a:pt x="58256" y="376162"/>
                          <a:pt x="45911" y="437198"/>
                          <a:pt x="18479" y="49240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34" name="Google Shape;3334;p14"/>
                  <p:cNvSpPr/>
                  <p:nvPr/>
                </p:nvSpPr>
                <p:spPr>
                  <a:xfrm>
                    <a:off x="4710206" y="4927343"/>
                    <a:ext cx="295269" cy="741479"/>
                  </a:xfrm>
                  <a:custGeom>
                    <a:rect b="b" l="l" r="r" t="t"/>
                    <a:pathLst>
                      <a:path extrusionOk="0" h="741479" w="295269">
                        <a:moveTo>
                          <a:pt x="287485" y="741480"/>
                        </a:moveTo>
                        <a:cubicBezTo>
                          <a:pt x="285428" y="738051"/>
                          <a:pt x="283028" y="734622"/>
                          <a:pt x="279599" y="731879"/>
                        </a:cubicBezTo>
                        <a:cubicBezTo>
                          <a:pt x="284399" y="707190"/>
                          <a:pt x="286457" y="681815"/>
                          <a:pt x="286114" y="656441"/>
                        </a:cubicBezTo>
                        <a:cubicBezTo>
                          <a:pt x="284742" y="571058"/>
                          <a:pt x="251481" y="494592"/>
                          <a:pt x="204504" y="424297"/>
                        </a:cubicBezTo>
                        <a:cubicBezTo>
                          <a:pt x="125637" y="306683"/>
                          <a:pt x="8708" y="192840"/>
                          <a:pt x="478" y="45393"/>
                        </a:cubicBezTo>
                        <a:cubicBezTo>
                          <a:pt x="-208" y="33391"/>
                          <a:pt x="-208" y="21047"/>
                          <a:pt x="821" y="8360"/>
                        </a:cubicBezTo>
                        <a:cubicBezTo>
                          <a:pt x="821" y="6988"/>
                          <a:pt x="1164" y="5616"/>
                          <a:pt x="1164" y="4245"/>
                        </a:cubicBezTo>
                        <a:cubicBezTo>
                          <a:pt x="1164" y="3559"/>
                          <a:pt x="1164" y="3216"/>
                          <a:pt x="1507" y="2530"/>
                        </a:cubicBezTo>
                        <a:cubicBezTo>
                          <a:pt x="2192" y="1159"/>
                          <a:pt x="3221" y="473"/>
                          <a:pt x="4593" y="130"/>
                        </a:cubicBezTo>
                        <a:cubicBezTo>
                          <a:pt x="4593" y="130"/>
                          <a:pt x="4593" y="130"/>
                          <a:pt x="4593" y="130"/>
                        </a:cubicBezTo>
                        <a:cubicBezTo>
                          <a:pt x="7679" y="-556"/>
                          <a:pt x="11451" y="1502"/>
                          <a:pt x="11108" y="5616"/>
                        </a:cubicBezTo>
                        <a:cubicBezTo>
                          <a:pt x="11108" y="7674"/>
                          <a:pt x="10765" y="10074"/>
                          <a:pt x="10765" y="12131"/>
                        </a:cubicBezTo>
                        <a:cubicBezTo>
                          <a:pt x="10422" y="16932"/>
                          <a:pt x="10422" y="21390"/>
                          <a:pt x="10422" y="26190"/>
                        </a:cubicBezTo>
                        <a:cubicBezTo>
                          <a:pt x="10422" y="26190"/>
                          <a:pt x="10422" y="26190"/>
                          <a:pt x="10422" y="26190"/>
                        </a:cubicBezTo>
                        <a:cubicBezTo>
                          <a:pt x="9393" y="101628"/>
                          <a:pt x="37854" y="167465"/>
                          <a:pt x="76945" y="229530"/>
                        </a:cubicBezTo>
                        <a:cubicBezTo>
                          <a:pt x="129751" y="313541"/>
                          <a:pt x="201760" y="390350"/>
                          <a:pt x="247023" y="474018"/>
                        </a:cubicBezTo>
                        <a:cubicBezTo>
                          <a:pt x="291943" y="557685"/>
                          <a:pt x="305659" y="652326"/>
                          <a:pt x="287485" y="74148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335" name="Google Shape;3335;p14"/>
                <p:cNvGrpSpPr/>
                <p:nvPr/>
              </p:nvGrpSpPr>
              <p:grpSpPr>
                <a:xfrm>
                  <a:off x="4622339" y="4578357"/>
                  <a:ext cx="901702" cy="548005"/>
                  <a:chOff x="4622339" y="4578357"/>
                  <a:chExt cx="901702" cy="548005"/>
                </a:xfrm>
              </p:grpSpPr>
              <p:sp>
                <p:nvSpPr>
                  <p:cNvPr id="3336" name="Google Shape;3336;p14"/>
                  <p:cNvSpPr/>
                  <p:nvPr/>
                </p:nvSpPr>
                <p:spPr>
                  <a:xfrm>
                    <a:off x="4622339" y="4578357"/>
                    <a:ext cx="901702" cy="548005"/>
                  </a:xfrm>
                  <a:custGeom>
                    <a:rect b="b" l="l" r="r" t="t"/>
                    <a:pathLst>
                      <a:path extrusionOk="0" h="548005" w="901702">
                        <a:moveTo>
                          <a:pt x="704536" y="527080"/>
                        </a:moveTo>
                        <a:cubicBezTo>
                          <a:pt x="686705" y="531881"/>
                          <a:pt x="667845" y="535310"/>
                          <a:pt x="648643" y="538396"/>
                        </a:cubicBezTo>
                        <a:cubicBezTo>
                          <a:pt x="535486" y="555541"/>
                          <a:pt x="405869" y="545940"/>
                          <a:pt x="343119" y="538739"/>
                        </a:cubicBezTo>
                        <a:cubicBezTo>
                          <a:pt x="274539" y="530852"/>
                          <a:pt x="234419" y="519193"/>
                          <a:pt x="199787" y="496219"/>
                        </a:cubicBezTo>
                        <a:cubicBezTo>
                          <a:pt x="192586" y="491419"/>
                          <a:pt x="185385" y="486275"/>
                          <a:pt x="178527" y="480446"/>
                        </a:cubicBezTo>
                        <a:cubicBezTo>
                          <a:pt x="167554" y="471187"/>
                          <a:pt x="156581" y="460900"/>
                          <a:pt x="144923" y="448556"/>
                        </a:cubicBezTo>
                        <a:cubicBezTo>
                          <a:pt x="140808" y="444441"/>
                          <a:pt x="136693" y="439984"/>
                          <a:pt x="132578" y="435526"/>
                        </a:cubicBezTo>
                        <a:cubicBezTo>
                          <a:pt x="122634" y="424896"/>
                          <a:pt x="112347" y="413237"/>
                          <a:pt x="100688" y="400550"/>
                        </a:cubicBezTo>
                        <a:cubicBezTo>
                          <a:pt x="94859" y="394378"/>
                          <a:pt x="86287" y="386834"/>
                          <a:pt x="76685" y="378947"/>
                        </a:cubicBezTo>
                        <a:cubicBezTo>
                          <a:pt x="71885" y="375175"/>
                          <a:pt x="67084" y="371061"/>
                          <a:pt x="61941" y="366946"/>
                        </a:cubicBezTo>
                        <a:cubicBezTo>
                          <a:pt x="46853" y="354601"/>
                          <a:pt x="31080" y="340885"/>
                          <a:pt x="19078" y="326827"/>
                        </a:cubicBezTo>
                        <a:cubicBezTo>
                          <a:pt x="16335" y="323398"/>
                          <a:pt x="13592" y="320311"/>
                          <a:pt x="11534" y="316882"/>
                        </a:cubicBezTo>
                        <a:cubicBezTo>
                          <a:pt x="9134" y="313453"/>
                          <a:pt x="7077" y="310367"/>
                          <a:pt x="5705" y="306938"/>
                        </a:cubicBezTo>
                        <a:cubicBezTo>
                          <a:pt x="3991" y="303852"/>
                          <a:pt x="2619" y="300766"/>
                          <a:pt x="1933" y="297337"/>
                        </a:cubicBezTo>
                        <a:cubicBezTo>
                          <a:pt x="-124" y="291165"/>
                          <a:pt x="-467" y="285336"/>
                          <a:pt x="562" y="279506"/>
                        </a:cubicBezTo>
                        <a:cubicBezTo>
                          <a:pt x="905" y="278478"/>
                          <a:pt x="905" y="277449"/>
                          <a:pt x="1590" y="276420"/>
                        </a:cubicBezTo>
                        <a:cubicBezTo>
                          <a:pt x="2962" y="272305"/>
                          <a:pt x="5362" y="267848"/>
                          <a:pt x="8448" y="263390"/>
                        </a:cubicBezTo>
                        <a:cubicBezTo>
                          <a:pt x="23879" y="242130"/>
                          <a:pt x="56797" y="219842"/>
                          <a:pt x="74971" y="202354"/>
                        </a:cubicBezTo>
                        <a:cubicBezTo>
                          <a:pt x="77714" y="199611"/>
                          <a:pt x="80114" y="197210"/>
                          <a:pt x="82172" y="194810"/>
                        </a:cubicBezTo>
                        <a:cubicBezTo>
                          <a:pt x="85258" y="190695"/>
                          <a:pt x="88687" y="186923"/>
                          <a:pt x="92116" y="183151"/>
                        </a:cubicBezTo>
                        <a:cubicBezTo>
                          <a:pt x="119891" y="150919"/>
                          <a:pt x="150409" y="123487"/>
                          <a:pt x="183670" y="100170"/>
                        </a:cubicBezTo>
                        <a:lnTo>
                          <a:pt x="183670" y="100170"/>
                        </a:lnTo>
                        <a:cubicBezTo>
                          <a:pt x="183670" y="100170"/>
                          <a:pt x="183670" y="100170"/>
                          <a:pt x="183670" y="100170"/>
                        </a:cubicBezTo>
                        <a:cubicBezTo>
                          <a:pt x="193271" y="93312"/>
                          <a:pt x="203216" y="86797"/>
                          <a:pt x="213160" y="80967"/>
                        </a:cubicBezTo>
                        <a:cubicBezTo>
                          <a:pt x="215560" y="79596"/>
                          <a:pt x="217617" y="78224"/>
                          <a:pt x="220018" y="76852"/>
                        </a:cubicBezTo>
                        <a:lnTo>
                          <a:pt x="220018" y="76852"/>
                        </a:lnTo>
                        <a:cubicBezTo>
                          <a:pt x="281397" y="41191"/>
                          <a:pt x="350663" y="18217"/>
                          <a:pt x="426786" y="6901"/>
                        </a:cubicBezTo>
                        <a:cubicBezTo>
                          <a:pt x="516969" y="-6815"/>
                          <a:pt x="612295" y="729"/>
                          <a:pt x="702135" y="22331"/>
                        </a:cubicBezTo>
                        <a:lnTo>
                          <a:pt x="702135" y="22331"/>
                        </a:lnTo>
                        <a:cubicBezTo>
                          <a:pt x="723738" y="27475"/>
                          <a:pt x="744655" y="33304"/>
                          <a:pt x="765572" y="40162"/>
                        </a:cubicBezTo>
                        <a:cubicBezTo>
                          <a:pt x="772430" y="42562"/>
                          <a:pt x="779630" y="44963"/>
                          <a:pt x="786488" y="47363"/>
                        </a:cubicBezTo>
                        <a:cubicBezTo>
                          <a:pt x="818378" y="58679"/>
                          <a:pt x="849582" y="79939"/>
                          <a:pt x="871871" y="106685"/>
                        </a:cubicBezTo>
                        <a:cubicBezTo>
                          <a:pt x="874957" y="110457"/>
                          <a:pt x="877700" y="114229"/>
                          <a:pt x="880443" y="118000"/>
                        </a:cubicBezTo>
                        <a:cubicBezTo>
                          <a:pt x="893473" y="136860"/>
                          <a:pt x="901360" y="158120"/>
                          <a:pt x="901703" y="180065"/>
                        </a:cubicBezTo>
                        <a:cubicBezTo>
                          <a:pt x="901703" y="183494"/>
                          <a:pt x="901703" y="186923"/>
                          <a:pt x="901360" y="190352"/>
                        </a:cubicBezTo>
                        <a:cubicBezTo>
                          <a:pt x="900331" y="201325"/>
                          <a:pt x="897245" y="212641"/>
                          <a:pt x="892102" y="223957"/>
                        </a:cubicBezTo>
                        <a:cubicBezTo>
                          <a:pt x="883872" y="241444"/>
                          <a:pt x="871871" y="251046"/>
                          <a:pt x="860555" y="260304"/>
                        </a:cubicBezTo>
                        <a:cubicBezTo>
                          <a:pt x="857469" y="263047"/>
                          <a:pt x="854383" y="265447"/>
                          <a:pt x="851297" y="268534"/>
                        </a:cubicBezTo>
                        <a:cubicBezTo>
                          <a:pt x="841352" y="278135"/>
                          <a:pt x="833466" y="289793"/>
                          <a:pt x="831065" y="310710"/>
                        </a:cubicBezTo>
                        <a:cubicBezTo>
                          <a:pt x="830037" y="318597"/>
                          <a:pt x="831409" y="326484"/>
                          <a:pt x="833809" y="334370"/>
                        </a:cubicBezTo>
                        <a:cubicBezTo>
                          <a:pt x="834838" y="338142"/>
                          <a:pt x="836209" y="341914"/>
                          <a:pt x="837923" y="345343"/>
                        </a:cubicBezTo>
                        <a:cubicBezTo>
                          <a:pt x="840324" y="351515"/>
                          <a:pt x="843410" y="358030"/>
                          <a:pt x="845810" y="364203"/>
                        </a:cubicBezTo>
                        <a:cubicBezTo>
                          <a:pt x="847182" y="367632"/>
                          <a:pt x="848554" y="370718"/>
                          <a:pt x="849582" y="374147"/>
                        </a:cubicBezTo>
                        <a:cubicBezTo>
                          <a:pt x="852325" y="383062"/>
                          <a:pt x="854040" y="391635"/>
                          <a:pt x="853011" y="400893"/>
                        </a:cubicBezTo>
                        <a:cubicBezTo>
                          <a:pt x="850954" y="418038"/>
                          <a:pt x="845467" y="433126"/>
                          <a:pt x="837238" y="446842"/>
                        </a:cubicBezTo>
                        <a:cubicBezTo>
                          <a:pt x="834838" y="450613"/>
                          <a:pt x="832437" y="454385"/>
                          <a:pt x="829351" y="458157"/>
                        </a:cubicBezTo>
                        <a:cubicBezTo>
                          <a:pt x="802605" y="491419"/>
                          <a:pt x="757342" y="513364"/>
                          <a:pt x="704536" y="52708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37" name="Google Shape;3337;p14"/>
                  <p:cNvSpPr/>
                  <p:nvPr/>
                </p:nvSpPr>
                <p:spPr>
                  <a:xfrm>
                    <a:off x="4696625" y="4669930"/>
                    <a:ext cx="805471" cy="110781"/>
                  </a:xfrm>
                  <a:custGeom>
                    <a:rect b="b" l="l" r="r" t="t"/>
                    <a:pathLst>
                      <a:path extrusionOk="0" h="110781" w="805471">
                        <a:moveTo>
                          <a:pt x="805472" y="26085"/>
                        </a:moveTo>
                        <a:cubicBezTo>
                          <a:pt x="686829" y="4483"/>
                          <a:pt x="562356" y="8598"/>
                          <a:pt x="443027" y="14084"/>
                        </a:cubicBezTo>
                        <a:cubicBezTo>
                          <a:pt x="339471" y="18885"/>
                          <a:pt x="234887" y="28486"/>
                          <a:pt x="134760" y="57975"/>
                        </a:cubicBezTo>
                        <a:cubicBezTo>
                          <a:pt x="88125" y="71691"/>
                          <a:pt x="43548" y="89865"/>
                          <a:pt x="0" y="110782"/>
                        </a:cubicBezTo>
                        <a:cubicBezTo>
                          <a:pt x="2743" y="108039"/>
                          <a:pt x="5144" y="105638"/>
                          <a:pt x="7201" y="103238"/>
                        </a:cubicBezTo>
                        <a:cubicBezTo>
                          <a:pt x="10287" y="99123"/>
                          <a:pt x="13716" y="95351"/>
                          <a:pt x="17145" y="91579"/>
                        </a:cubicBezTo>
                        <a:cubicBezTo>
                          <a:pt x="46977" y="78206"/>
                          <a:pt x="77495" y="65862"/>
                          <a:pt x="108699" y="55575"/>
                        </a:cubicBezTo>
                        <a:cubicBezTo>
                          <a:pt x="259918" y="5854"/>
                          <a:pt x="424167" y="1054"/>
                          <a:pt x="581901" y="25"/>
                        </a:cubicBezTo>
                        <a:cubicBezTo>
                          <a:pt x="653567" y="-318"/>
                          <a:pt x="726262" y="2768"/>
                          <a:pt x="796900" y="14427"/>
                        </a:cubicBezTo>
                        <a:cubicBezTo>
                          <a:pt x="799986" y="18542"/>
                          <a:pt x="802729" y="22314"/>
                          <a:pt x="805472" y="26085"/>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38" name="Google Shape;3338;p14"/>
                  <p:cNvSpPr/>
                  <p:nvPr/>
                </p:nvSpPr>
                <p:spPr>
                  <a:xfrm>
                    <a:off x="4804981" y="4595637"/>
                    <a:ext cx="582244" cy="82890"/>
                  </a:xfrm>
                  <a:custGeom>
                    <a:rect b="b" l="l" r="r" t="t"/>
                    <a:pathLst>
                      <a:path extrusionOk="0" h="82890" w="582244">
                        <a:moveTo>
                          <a:pt x="582244" y="22883"/>
                        </a:moveTo>
                        <a:cubicBezTo>
                          <a:pt x="386448" y="-6264"/>
                          <a:pt x="185166" y="14996"/>
                          <a:pt x="0" y="82890"/>
                        </a:cubicBezTo>
                        <a:cubicBezTo>
                          <a:pt x="9601" y="76032"/>
                          <a:pt x="19545" y="69517"/>
                          <a:pt x="29489" y="63688"/>
                        </a:cubicBezTo>
                        <a:cubicBezTo>
                          <a:pt x="31890" y="62316"/>
                          <a:pt x="33947" y="60945"/>
                          <a:pt x="36347" y="59573"/>
                        </a:cubicBezTo>
                        <a:lnTo>
                          <a:pt x="36347" y="59573"/>
                        </a:lnTo>
                        <a:cubicBezTo>
                          <a:pt x="190995" y="8824"/>
                          <a:pt x="355930" y="-10035"/>
                          <a:pt x="518465" y="5052"/>
                        </a:cubicBezTo>
                        <a:lnTo>
                          <a:pt x="518465" y="5052"/>
                        </a:lnTo>
                        <a:cubicBezTo>
                          <a:pt x="540410" y="10195"/>
                          <a:pt x="561670" y="16025"/>
                          <a:pt x="582244" y="22883"/>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39" name="Google Shape;3339;p14"/>
                  <p:cNvSpPr/>
                  <p:nvPr/>
                </p:nvSpPr>
                <p:spPr>
                  <a:xfrm>
                    <a:off x="4623244" y="4731821"/>
                    <a:ext cx="900112" cy="122956"/>
                  </a:xfrm>
                  <a:custGeom>
                    <a:rect b="b" l="l" r="r" t="t"/>
                    <a:pathLst>
                      <a:path extrusionOk="0" h="122956" w="900112">
                        <a:moveTo>
                          <a:pt x="899770" y="36546"/>
                        </a:moveTo>
                        <a:cubicBezTo>
                          <a:pt x="786270" y="7057"/>
                          <a:pt x="664883" y="6028"/>
                          <a:pt x="548297" y="16658"/>
                        </a:cubicBezTo>
                        <a:cubicBezTo>
                          <a:pt x="364160" y="33460"/>
                          <a:pt x="175908" y="62949"/>
                          <a:pt x="0" y="122957"/>
                        </a:cubicBezTo>
                        <a:cubicBezTo>
                          <a:pt x="1372" y="118842"/>
                          <a:pt x="3772" y="114384"/>
                          <a:pt x="6858" y="109927"/>
                        </a:cubicBezTo>
                        <a:cubicBezTo>
                          <a:pt x="76467" y="86952"/>
                          <a:pt x="147790" y="69121"/>
                          <a:pt x="219799" y="54720"/>
                        </a:cubicBezTo>
                        <a:cubicBezTo>
                          <a:pt x="376161" y="23516"/>
                          <a:pt x="539382" y="-2545"/>
                          <a:pt x="699173" y="199"/>
                        </a:cubicBezTo>
                        <a:cubicBezTo>
                          <a:pt x="766724" y="1227"/>
                          <a:pt x="834619" y="9114"/>
                          <a:pt x="900113" y="26259"/>
                        </a:cubicBezTo>
                        <a:cubicBezTo>
                          <a:pt x="900113" y="29688"/>
                          <a:pt x="900113" y="33117"/>
                          <a:pt x="899770" y="36546"/>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40" name="Google Shape;3340;p14"/>
                  <p:cNvSpPr/>
                  <p:nvPr/>
                </p:nvSpPr>
                <p:spPr>
                  <a:xfrm>
                    <a:off x="4623587" y="4801902"/>
                    <a:ext cx="858964" cy="83393"/>
                  </a:xfrm>
                  <a:custGeom>
                    <a:rect b="b" l="l" r="r" t="t"/>
                    <a:pathLst>
                      <a:path extrusionOk="0" h="83393" w="858964">
                        <a:moveTo>
                          <a:pt x="849706" y="44304"/>
                        </a:moveTo>
                        <a:cubicBezTo>
                          <a:pt x="574701" y="-26677"/>
                          <a:pt x="280149" y="26130"/>
                          <a:pt x="3772" y="83394"/>
                        </a:cubicBezTo>
                        <a:cubicBezTo>
                          <a:pt x="2058" y="80308"/>
                          <a:pt x="686" y="77222"/>
                          <a:pt x="0" y="73793"/>
                        </a:cubicBezTo>
                        <a:cubicBezTo>
                          <a:pt x="280835" y="15843"/>
                          <a:pt x="580187" y="-37992"/>
                          <a:pt x="858965" y="36074"/>
                        </a:cubicBezTo>
                        <a:cubicBezTo>
                          <a:pt x="855536" y="38817"/>
                          <a:pt x="852450" y="41560"/>
                          <a:pt x="849706" y="4430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41" name="Google Shape;3341;p14"/>
                  <p:cNvSpPr/>
                  <p:nvPr/>
                </p:nvSpPr>
                <p:spPr>
                  <a:xfrm>
                    <a:off x="4633531" y="4878830"/>
                    <a:ext cx="826389" cy="44527"/>
                  </a:xfrm>
                  <a:custGeom>
                    <a:rect b="b" l="l" r="r" t="t"/>
                    <a:pathLst>
                      <a:path extrusionOk="0" h="44527" w="826389">
                        <a:moveTo>
                          <a:pt x="826389" y="44528"/>
                        </a:moveTo>
                        <a:cubicBezTo>
                          <a:pt x="558927" y="-15823"/>
                          <a:pt x="280149" y="20182"/>
                          <a:pt x="7544" y="26354"/>
                        </a:cubicBezTo>
                        <a:cubicBezTo>
                          <a:pt x="4801" y="22925"/>
                          <a:pt x="2057" y="19839"/>
                          <a:pt x="0" y="16410"/>
                        </a:cubicBezTo>
                        <a:cubicBezTo>
                          <a:pt x="273977" y="10581"/>
                          <a:pt x="553784" y="-25767"/>
                          <a:pt x="822617" y="33212"/>
                        </a:cubicBezTo>
                        <a:cubicBezTo>
                          <a:pt x="823646" y="36984"/>
                          <a:pt x="825017" y="40756"/>
                          <a:pt x="826389" y="44528"/>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42" name="Google Shape;3342;p14"/>
                  <p:cNvSpPr/>
                  <p:nvPr/>
                </p:nvSpPr>
                <p:spPr>
                  <a:xfrm>
                    <a:off x="4683594" y="4942217"/>
                    <a:ext cx="787984" cy="28084"/>
                  </a:xfrm>
                  <a:custGeom>
                    <a:rect b="b" l="l" r="r" t="t"/>
                    <a:pathLst>
                      <a:path extrusionOk="0" h="28084" w="787984">
                        <a:moveTo>
                          <a:pt x="787984" y="9944"/>
                        </a:moveTo>
                        <a:cubicBezTo>
                          <a:pt x="653568" y="12687"/>
                          <a:pt x="519151" y="21602"/>
                          <a:pt x="384391" y="25718"/>
                        </a:cubicBezTo>
                        <a:cubicBezTo>
                          <a:pt x="261976" y="29489"/>
                          <a:pt x="137160" y="30518"/>
                          <a:pt x="14745" y="15087"/>
                        </a:cubicBezTo>
                        <a:cubicBezTo>
                          <a:pt x="9944" y="11315"/>
                          <a:pt x="5144" y="7201"/>
                          <a:pt x="0" y="3086"/>
                        </a:cubicBezTo>
                        <a:cubicBezTo>
                          <a:pt x="129616" y="21260"/>
                          <a:pt x="262662" y="19888"/>
                          <a:pt x="392621" y="15431"/>
                        </a:cubicBezTo>
                        <a:cubicBezTo>
                          <a:pt x="523266" y="11315"/>
                          <a:pt x="653568" y="2400"/>
                          <a:pt x="784212" y="0"/>
                        </a:cubicBezTo>
                        <a:cubicBezTo>
                          <a:pt x="785584" y="3429"/>
                          <a:pt x="786956" y="6515"/>
                          <a:pt x="787984" y="994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43" name="Google Shape;3343;p14"/>
                  <p:cNvSpPr/>
                  <p:nvPr/>
                </p:nvSpPr>
                <p:spPr>
                  <a:xfrm>
                    <a:off x="4754575" y="5013883"/>
                    <a:ext cx="704659" cy="46934"/>
                  </a:xfrm>
                  <a:custGeom>
                    <a:rect b="b" l="l" r="r" t="t"/>
                    <a:pathLst>
                      <a:path extrusionOk="0" h="46934" w="704659">
                        <a:moveTo>
                          <a:pt x="696773" y="21946"/>
                        </a:moveTo>
                        <a:cubicBezTo>
                          <a:pt x="468744" y="52121"/>
                          <a:pt x="236258" y="61379"/>
                          <a:pt x="12345" y="13030"/>
                        </a:cubicBezTo>
                        <a:cubicBezTo>
                          <a:pt x="8230" y="8916"/>
                          <a:pt x="4115" y="4458"/>
                          <a:pt x="0" y="0"/>
                        </a:cubicBezTo>
                        <a:cubicBezTo>
                          <a:pt x="230086" y="52464"/>
                          <a:pt x="470116" y="42177"/>
                          <a:pt x="704660" y="10630"/>
                        </a:cubicBezTo>
                        <a:cubicBezTo>
                          <a:pt x="702259" y="14745"/>
                          <a:pt x="699516" y="18517"/>
                          <a:pt x="696773" y="21946"/>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44" name="Google Shape;3344;p14"/>
                  <p:cNvSpPr/>
                  <p:nvPr/>
                </p:nvSpPr>
                <p:spPr>
                  <a:xfrm>
                    <a:off x="4800866" y="5059146"/>
                    <a:ext cx="526008" cy="57892"/>
                  </a:xfrm>
                  <a:custGeom>
                    <a:rect b="b" l="l" r="r" t="t"/>
                    <a:pathLst>
                      <a:path extrusionOk="0" h="57892" w="526008">
                        <a:moveTo>
                          <a:pt x="526009" y="46292"/>
                        </a:moveTo>
                        <a:cubicBezTo>
                          <a:pt x="508178" y="51092"/>
                          <a:pt x="489318" y="54521"/>
                          <a:pt x="470116" y="57607"/>
                        </a:cubicBezTo>
                        <a:cubicBezTo>
                          <a:pt x="318554" y="59665"/>
                          <a:pt x="166992" y="51092"/>
                          <a:pt x="21260" y="15773"/>
                        </a:cubicBezTo>
                        <a:cubicBezTo>
                          <a:pt x="14059" y="10973"/>
                          <a:pt x="6858" y="5829"/>
                          <a:pt x="0" y="0"/>
                        </a:cubicBezTo>
                        <a:cubicBezTo>
                          <a:pt x="170079" y="44920"/>
                          <a:pt x="348387" y="51435"/>
                          <a:pt x="526009" y="4629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345" name="Google Shape;3345;p14"/>
                <p:cNvGrpSpPr/>
                <p:nvPr/>
              </p:nvGrpSpPr>
              <p:grpSpPr>
                <a:xfrm>
                  <a:off x="4451577" y="3990670"/>
                  <a:ext cx="607693" cy="875668"/>
                  <a:chOff x="4451577" y="3990670"/>
                  <a:chExt cx="607693" cy="875668"/>
                </a:xfrm>
              </p:grpSpPr>
              <p:sp>
                <p:nvSpPr>
                  <p:cNvPr id="3346" name="Google Shape;3346;p14"/>
                  <p:cNvSpPr/>
                  <p:nvPr/>
                </p:nvSpPr>
                <p:spPr>
                  <a:xfrm>
                    <a:off x="4451577" y="3991042"/>
                    <a:ext cx="607693" cy="875296"/>
                  </a:xfrm>
                  <a:custGeom>
                    <a:rect b="b" l="l" r="r" t="t"/>
                    <a:pathLst>
                      <a:path extrusionOk="0" h="875296" w="607693">
                        <a:moveTo>
                          <a:pt x="235446" y="872309"/>
                        </a:moveTo>
                        <a:cubicBezTo>
                          <a:pt x="226874" y="875738"/>
                          <a:pt x="219673" y="876081"/>
                          <a:pt x="213501" y="874023"/>
                        </a:cubicBezTo>
                        <a:cubicBezTo>
                          <a:pt x="210414" y="872994"/>
                          <a:pt x="207328" y="871280"/>
                          <a:pt x="204585" y="869223"/>
                        </a:cubicBezTo>
                        <a:cubicBezTo>
                          <a:pt x="202871" y="867851"/>
                          <a:pt x="201499" y="866479"/>
                          <a:pt x="200127" y="865108"/>
                        </a:cubicBezTo>
                        <a:cubicBezTo>
                          <a:pt x="197041" y="861679"/>
                          <a:pt x="193955" y="857564"/>
                          <a:pt x="191555" y="853106"/>
                        </a:cubicBezTo>
                        <a:cubicBezTo>
                          <a:pt x="188812" y="848306"/>
                          <a:pt x="186754" y="842819"/>
                          <a:pt x="184697" y="837333"/>
                        </a:cubicBezTo>
                        <a:cubicBezTo>
                          <a:pt x="180239" y="824988"/>
                          <a:pt x="177496" y="812301"/>
                          <a:pt x="175439" y="802700"/>
                        </a:cubicBezTo>
                        <a:cubicBezTo>
                          <a:pt x="175439" y="802357"/>
                          <a:pt x="175096" y="801671"/>
                          <a:pt x="175096" y="801328"/>
                        </a:cubicBezTo>
                        <a:cubicBezTo>
                          <a:pt x="169609" y="775954"/>
                          <a:pt x="160694" y="753665"/>
                          <a:pt x="149721" y="732405"/>
                        </a:cubicBezTo>
                        <a:cubicBezTo>
                          <a:pt x="146292" y="725547"/>
                          <a:pt x="142863" y="719032"/>
                          <a:pt x="138748" y="712517"/>
                        </a:cubicBezTo>
                        <a:cubicBezTo>
                          <a:pt x="130862" y="698458"/>
                          <a:pt x="121946" y="685085"/>
                          <a:pt x="113031" y="671712"/>
                        </a:cubicBezTo>
                        <a:cubicBezTo>
                          <a:pt x="108230" y="664511"/>
                          <a:pt x="103430" y="657310"/>
                          <a:pt x="98286" y="650109"/>
                        </a:cubicBezTo>
                        <a:cubicBezTo>
                          <a:pt x="87313" y="633993"/>
                          <a:pt x="76683" y="617534"/>
                          <a:pt x="66739" y="600046"/>
                        </a:cubicBezTo>
                        <a:cubicBezTo>
                          <a:pt x="62967" y="593874"/>
                          <a:pt x="59881" y="587359"/>
                          <a:pt x="56795" y="581187"/>
                        </a:cubicBezTo>
                        <a:lnTo>
                          <a:pt x="56795" y="581187"/>
                        </a:lnTo>
                        <a:cubicBezTo>
                          <a:pt x="50280" y="567813"/>
                          <a:pt x="44794" y="554440"/>
                          <a:pt x="39993" y="540724"/>
                        </a:cubicBezTo>
                        <a:cubicBezTo>
                          <a:pt x="39993" y="540724"/>
                          <a:pt x="39993" y="540724"/>
                          <a:pt x="39993" y="540724"/>
                        </a:cubicBezTo>
                        <a:cubicBezTo>
                          <a:pt x="25248" y="497176"/>
                          <a:pt x="19076" y="452599"/>
                          <a:pt x="10504" y="401850"/>
                        </a:cubicBezTo>
                        <a:cubicBezTo>
                          <a:pt x="3989" y="362759"/>
                          <a:pt x="-2869" y="322983"/>
                          <a:pt x="1245" y="283549"/>
                        </a:cubicBezTo>
                        <a:cubicBezTo>
                          <a:pt x="8789" y="204682"/>
                          <a:pt x="60910" y="99069"/>
                          <a:pt x="126747" y="41119"/>
                        </a:cubicBezTo>
                        <a:cubicBezTo>
                          <a:pt x="126747" y="41119"/>
                          <a:pt x="126747" y="41119"/>
                          <a:pt x="126747" y="41119"/>
                        </a:cubicBezTo>
                        <a:cubicBezTo>
                          <a:pt x="134976" y="33918"/>
                          <a:pt x="142863" y="27746"/>
                          <a:pt x="151436" y="22260"/>
                        </a:cubicBezTo>
                        <a:cubicBezTo>
                          <a:pt x="152807" y="21573"/>
                          <a:pt x="153836" y="20545"/>
                          <a:pt x="154865" y="19859"/>
                        </a:cubicBezTo>
                        <a:cubicBezTo>
                          <a:pt x="180582" y="3743"/>
                          <a:pt x="200813" y="-1401"/>
                          <a:pt x="217958" y="314"/>
                        </a:cubicBezTo>
                        <a:cubicBezTo>
                          <a:pt x="221730" y="657"/>
                          <a:pt x="225502" y="1343"/>
                          <a:pt x="228931" y="2371"/>
                        </a:cubicBezTo>
                        <a:cubicBezTo>
                          <a:pt x="246076" y="6829"/>
                          <a:pt x="260478" y="18144"/>
                          <a:pt x="274537" y="30832"/>
                        </a:cubicBezTo>
                        <a:cubicBezTo>
                          <a:pt x="276937" y="33232"/>
                          <a:pt x="279680" y="35289"/>
                          <a:pt x="282081" y="37690"/>
                        </a:cubicBezTo>
                        <a:cubicBezTo>
                          <a:pt x="296482" y="51063"/>
                          <a:pt x="311913" y="65465"/>
                          <a:pt x="330772" y="75066"/>
                        </a:cubicBezTo>
                        <a:cubicBezTo>
                          <a:pt x="333858" y="76781"/>
                          <a:pt x="336945" y="78152"/>
                          <a:pt x="340031" y="79181"/>
                        </a:cubicBezTo>
                        <a:cubicBezTo>
                          <a:pt x="346889" y="81924"/>
                          <a:pt x="354090" y="84324"/>
                          <a:pt x="361976" y="85353"/>
                        </a:cubicBezTo>
                        <a:cubicBezTo>
                          <a:pt x="389751" y="90153"/>
                          <a:pt x="412725" y="81238"/>
                          <a:pt x="433642" y="70266"/>
                        </a:cubicBezTo>
                        <a:cubicBezTo>
                          <a:pt x="436728" y="68551"/>
                          <a:pt x="440157" y="66837"/>
                          <a:pt x="443244" y="64779"/>
                        </a:cubicBezTo>
                        <a:cubicBezTo>
                          <a:pt x="459360" y="55521"/>
                          <a:pt x="474447" y="45920"/>
                          <a:pt x="489878" y="40776"/>
                        </a:cubicBezTo>
                        <a:cubicBezTo>
                          <a:pt x="493307" y="39747"/>
                          <a:pt x="496393" y="39062"/>
                          <a:pt x="499822" y="38376"/>
                        </a:cubicBezTo>
                        <a:cubicBezTo>
                          <a:pt x="510109" y="36661"/>
                          <a:pt x="521082" y="37347"/>
                          <a:pt x="532398" y="42491"/>
                        </a:cubicBezTo>
                        <a:cubicBezTo>
                          <a:pt x="536512" y="44205"/>
                          <a:pt x="540627" y="46605"/>
                          <a:pt x="544742" y="49692"/>
                        </a:cubicBezTo>
                        <a:cubicBezTo>
                          <a:pt x="552629" y="55178"/>
                          <a:pt x="561201" y="63065"/>
                          <a:pt x="570117" y="73695"/>
                        </a:cubicBezTo>
                        <a:cubicBezTo>
                          <a:pt x="608864" y="119300"/>
                          <a:pt x="608864" y="188909"/>
                          <a:pt x="607150" y="245145"/>
                        </a:cubicBezTo>
                        <a:cubicBezTo>
                          <a:pt x="603378" y="360016"/>
                          <a:pt x="576975" y="497862"/>
                          <a:pt x="522453" y="600389"/>
                        </a:cubicBezTo>
                        <a:cubicBezTo>
                          <a:pt x="517310" y="609990"/>
                          <a:pt x="512509" y="618563"/>
                          <a:pt x="507366" y="626449"/>
                        </a:cubicBezTo>
                        <a:cubicBezTo>
                          <a:pt x="471361" y="682342"/>
                          <a:pt x="432271" y="705316"/>
                          <a:pt x="387008" y="731034"/>
                        </a:cubicBezTo>
                        <a:cubicBezTo>
                          <a:pt x="380150" y="734806"/>
                          <a:pt x="372949" y="738921"/>
                          <a:pt x="365748" y="743035"/>
                        </a:cubicBezTo>
                        <a:cubicBezTo>
                          <a:pt x="342431" y="756408"/>
                          <a:pt x="317399" y="771839"/>
                          <a:pt x="290310" y="793785"/>
                        </a:cubicBezTo>
                        <a:cubicBezTo>
                          <a:pt x="272136" y="809215"/>
                          <a:pt x="252934" y="865108"/>
                          <a:pt x="235446" y="87230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47" name="Google Shape;3347;p14"/>
                  <p:cNvSpPr/>
                  <p:nvPr/>
                </p:nvSpPr>
                <p:spPr>
                  <a:xfrm>
                    <a:off x="4818011" y="4033875"/>
                    <a:ext cx="196686" cy="700201"/>
                  </a:xfrm>
                  <a:custGeom>
                    <a:rect b="b" l="l" r="r" t="t"/>
                    <a:pathLst>
                      <a:path extrusionOk="0" h="700201" w="196686">
                        <a:moveTo>
                          <a:pt x="0" y="700202"/>
                        </a:moveTo>
                        <a:cubicBezTo>
                          <a:pt x="23317" y="668312"/>
                          <a:pt x="45606" y="635737"/>
                          <a:pt x="64122" y="600761"/>
                        </a:cubicBezTo>
                        <a:cubicBezTo>
                          <a:pt x="99784" y="532867"/>
                          <a:pt x="121730" y="458457"/>
                          <a:pt x="143332" y="385420"/>
                        </a:cubicBezTo>
                        <a:cubicBezTo>
                          <a:pt x="180023" y="261632"/>
                          <a:pt x="206083" y="123787"/>
                          <a:pt x="166307" y="0"/>
                        </a:cubicBezTo>
                        <a:cubicBezTo>
                          <a:pt x="170421" y="1715"/>
                          <a:pt x="174536" y="4115"/>
                          <a:pt x="178651" y="7201"/>
                        </a:cubicBezTo>
                        <a:cubicBezTo>
                          <a:pt x="192367" y="54178"/>
                          <a:pt x="197853" y="103213"/>
                          <a:pt x="196482" y="152933"/>
                        </a:cubicBezTo>
                        <a:cubicBezTo>
                          <a:pt x="194424" y="230429"/>
                          <a:pt x="176594" y="306553"/>
                          <a:pt x="154991" y="380962"/>
                        </a:cubicBezTo>
                        <a:cubicBezTo>
                          <a:pt x="132702" y="457085"/>
                          <a:pt x="110071" y="534581"/>
                          <a:pt x="73038" y="604876"/>
                        </a:cubicBezTo>
                        <a:cubicBezTo>
                          <a:pt x="57607" y="634022"/>
                          <a:pt x="39777" y="661454"/>
                          <a:pt x="20574" y="688543"/>
                        </a:cubicBezTo>
                        <a:cubicBezTo>
                          <a:pt x="14059" y="691972"/>
                          <a:pt x="7201" y="696087"/>
                          <a:pt x="0" y="70020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48" name="Google Shape;3348;p14"/>
                  <p:cNvSpPr/>
                  <p:nvPr/>
                </p:nvSpPr>
                <p:spPr>
                  <a:xfrm>
                    <a:off x="4656162" y="4029417"/>
                    <a:ext cx="318290" cy="835647"/>
                  </a:xfrm>
                  <a:custGeom>
                    <a:rect b="b" l="l" r="r" t="t"/>
                    <a:pathLst>
                      <a:path extrusionOk="0" h="835647" w="318290">
                        <a:moveTo>
                          <a:pt x="8916" y="835648"/>
                        </a:moveTo>
                        <a:cubicBezTo>
                          <a:pt x="5829" y="834619"/>
                          <a:pt x="2743" y="832904"/>
                          <a:pt x="0" y="830847"/>
                        </a:cubicBezTo>
                        <a:cubicBezTo>
                          <a:pt x="14059" y="806158"/>
                          <a:pt x="30518" y="782155"/>
                          <a:pt x="46977" y="758838"/>
                        </a:cubicBezTo>
                        <a:cubicBezTo>
                          <a:pt x="132017" y="638480"/>
                          <a:pt x="203340" y="511264"/>
                          <a:pt x="252375" y="371704"/>
                        </a:cubicBezTo>
                        <a:cubicBezTo>
                          <a:pt x="277406" y="301066"/>
                          <a:pt x="301409" y="226314"/>
                          <a:pt x="307239" y="151219"/>
                        </a:cubicBezTo>
                        <a:cubicBezTo>
                          <a:pt x="311353" y="100127"/>
                          <a:pt x="303467" y="49378"/>
                          <a:pt x="285293" y="2401"/>
                        </a:cubicBezTo>
                        <a:cubicBezTo>
                          <a:pt x="288722" y="1372"/>
                          <a:pt x="291808" y="686"/>
                          <a:pt x="295237" y="0"/>
                        </a:cubicBezTo>
                        <a:cubicBezTo>
                          <a:pt x="312382" y="45606"/>
                          <a:pt x="320269" y="94298"/>
                          <a:pt x="317868" y="144018"/>
                        </a:cubicBezTo>
                        <a:cubicBezTo>
                          <a:pt x="313754" y="217399"/>
                          <a:pt x="291122" y="290437"/>
                          <a:pt x="267462" y="359359"/>
                        </a:cubicBezTo>
                        <a:cubicBezTo>
                          <a:pt x="242773" y="431711"/>
                          <a:pt x="212598" y="502349"/>
                          <a:pt x="176937" y="569900"/>
                        </a:cubicBezTo>
                        <a:cubicBezTo>
                          <a:pt x="143675" y="633337"/>
                          <a:pt x="105270" y="693687"/>
                          <a:pt x="63780" y="752323"/>
                        </a:cubicBezTo>
                        <a:cubicBezTo>
                          <a:pt x="44920" y="779069"/>
                          <a:pt x="25375" y="806501"/>
                          <a:pt x="8916" y="835648"/>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49" name="Google Shape;3349;p14"/>
                  <p:cNvSpPr/>
                  <p:nvPr/>
                </p:nvSpPr>
                <p:spPr>
                  <a:xfrm>
                    <a:off x="4643132" y="4055478"/>
                    <a:ext cx="254676" cy="800671"/>
                  </a:xfrm>
                  <a:custGeom>
                    <a:rect b="b" l="l" r="r" t="t"/>
                    <a:pathLst>
                      <a:path extrusionOk="0" h="800671" w="254676">
                        <a:moveTo>
                          <a:pt x="8573" y="800672"/>
                        </a:moveTo>
                        <a:cubicBezTo>
                          <a:pt x="5487" y="797243"/>
                          <a:pt x="2400" y="793128"/>
                          <a:pt x="0" y="788670"/>
                        </a:cubicBezTo>
                        <a:cubicBezTo>
                          <a:pt x="18860" y="663169"/>
                          <a:pt x="56922" y="540754"/>
                          <a:pt x="113157" y="426568"/>
                        </a:cubicBezTo>
                        <a:cubicBezTo>
                          <a:pt x="153962" y="343586"/>
                          <a:pt x="205054" y="266091"/>
                          <a:pt x="228372" y="175565"/>
                        </a:cubicBezTo>
                        <a:cubicBezTo>
                          <a:pt x="242773" y="120015"/>
                          <a:pt x="247917" y="62408"/>
                          <a:pt x="242430" y="5487"/>
                        </a:cubicBezTo>
                        <a:cubicBezTo>
                          <a:pt x="245517" y="3772"/>
                          <a:pt x="248946" y="2058"/>
                          <a:pt x="252032" y="0"/>
                        </a:cubicBezTo>
                        <a:cubicBezTo>
                          <a:pt x="257518" y="52121"/>
                          <a:pt x="254432" y="105271"/>
                          <a:pt x="243116" y="157048"/>
                        </a:cubicBezTo>
                        <a:cubicBezTo>
                          <a:pt x="223914" y="244831"/>
                          <a:pt x="179680" y="320612"/>
                          <a:pt x="138189" y="399136"/>
                        </a:cubicBezTo>
                        <a:cubicBezTo>
                          <a:pt x="72009" y="524637"/>
                          <a:pt x="28461" y="660769"/>
                          <a:pt x="8573" y="80067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50" name="Google Shape;3350;p14"/>
                  <p:cNvSpPr/>
                  <p:nvPr/>
                </p:nvSpPr>
                <p:spPr>
                  <a:xfrm>
                    <a:off x="4627016" y="4065765"/>
                    <a:ext cx="164935" cy="762609"/>
                  </a:xfrm>
                  <a:custGeom>
                    <a:rect b="b" l="l" r="r" t="t"/>
                    <a:pathLst>
                      <a:path extrusionOk="0" h="762609" w="164935">
                        <a:moveTo>
                          <a:pt x="9258" y="762610"/>
                        </a:moveTo>
                        <a:cubicBezTo>
                          <a:pt x="4801" y="750265"/>
                          <a:pt x="2058" y="737578"/>
                          <a:pt x="0" y="727977"/>
                        </a:cubicBezTo>
                        <a:cubicBezTo>
                          <a:pt x="8230" y="479717"/>
                          <a:pt x="80239" y="236601"/>
                          <a:pt x="155677" y="0"/>
                        </a:cubicBezTo>
                        <a:cubicBezTo>
                          <a:pt x="158763" y="1715"/>
                          <a:pt x="161849" y="3086"/>
                          <a:pt x="164935" y="4115"/>
                        </a:cubicBezTo>
                        <a:cubicBezTo>
                          <a:pt x="86068" y="250317"/>
                          <a:pt x="11659" y="503720"/>
                          <a:pt x="9258" y="76261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51" name="Google Shape;3351;p14"/>
                  <p:cNvSpPr/>
                  <p:nvPr/>
                </p:nvSpPr>
                <p:spPr>
                  <a:xfrm>
                    <a:off x="4589713" y="4021531"/>
                    <a:ext cx="143945" cy="701916"/>
                  </a:xfrm>
                  <a:custGeom>
                    <a:rect b="b" l="l" r="r" t="t"/>
                    <a:pathLst>
                      <a:path extrusionOk="0" h="701916" w="143945">
                        <a:moveTo>
                          <a:pt x="11586" y="701916"/>
                        </a:moveTo>
                        <a:cubicBezTo>
                          <a:pt x="8157" y="695058"/>
                          <a:pt x="4728" y="688543"/>
                          <a:pt x="613" y="682028"/>
                        </a:cubicBezTo>
                        <a:cubicBezTo>
                          <a:pt x="-2473" y="588416"/>
                          <a:pt x="6442" y="493776"/>
                          <a:pt x="19473" y="400850"/>
                        </a:cubicBezTo>
                        <a:cubicBezTo>
                          <a:pt x="38675" y="263004"/>
                          <a:pt x="63364" y="120015"/>
                          <a:pt x="136401" y="0"/>
                        </a:cubicBezTo>
                        <a:cubicBezTo>
                          <a:pt x="138802" y="2400"/>
                          <a:pt x="141545" y="4457"/>
                          <a:pt x="143945" y="6858"/>
                        </a:cubicBezTo>
                        <a:cubicBezTo>
                          <a:pt x="72279" y="125501"/>
                          <a:pt x="48276" y="266433"/>
                          <a:pt x="29417" y="402221"/>
                        </a:cubicBezTo>
                        <a:cubicBezTo>
                          <a:pt x="16044" y="501320"/>
                          <a:pt x="6442" y="602132"/>
                          <a:pt x="11586" y="701916"/>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52" name="Google Shape;3352;p14"/>
                  <p:cNvSpPr/>
                  <p:nvPr/>
                </p:nvSpPr>
                <p:spPr>
                  <a:xfrm>
                    <a:off x="4532237" y="3990670"/>
                    <a:ext cx="148271" cy="671740"/>
                  </a:xfrm>
                  <a:custGeom>
                    <a:rect b="b" l="l" r="r" t="t"/>
                    <a:pathLst>
                      <a:path extrusionOk="0" h="671740" w="148271">
                        <a:moveTo>
                          <a:pt x="32371" y="671741"/>
                        </a:moveTo>
                        <a:cubicBezTo>
                          <a:pt x="27570" y="664540"/>
                          <a:pt x="22770" y="657339"/>
                          <a:pt x="17626" y="650138"/>
                        </a:cubicBezTo>
                        <a:cubicBezTo>
                          <a:pt x="-24207" y="425539"/>
                          <a:pt x="5625" y="189966"/>
                          <a:pt x="137298" y="0"/>
                        </a:cubicBezTo>
                        <a:cubicBezTo>
                          <a:pt x="141070" y="343"/>
                          <a:pt x="144842" y="1028"/>
                          <a:pt x="148271" y="2057"/>
                        </a:cubicBezTo>
                        <a:cubicBezTo>
                          <a:pt x="11454" y="197168"/>
                          <a:pt x="-15978" y="441312"/>
                          <a:pt x="32371" y="67174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53" name="Google Shape;3353;p14"/>
                  <p:cNvSpPr/>
                  <p:nvPr/>
                </p:nvSpPr>
                <p:spPr>
                  <a:xfrm>
                    <a:off x="4481474" y="4012958"/>
                    <a:ext cx="121539" cy="558927"/>
                  </a:xfrm>
                  <a:custGeom>
                    <a:rect b="b" l="l" r="r" t="t"/>
                    <a:pathLst>
                      <a:path extrusionOk="0" h="558927" w="121539">
                        <a:moveTo>
                          <a:pt x="26899" y="558927"/>
                        </a:moveTo>
                        <a:cubicBezTo>
                          <a:pt x="20384" y="545554"/>
                          <a:pt x="14897" y="532181"/>
                          <a:pt x="10097" y="518465"/>
                        </a:cubicBezTo>
                        <a:cubicBezTo>
                          <a:pt x="10097" y="518465"/>
                          <a:pt x="10097" y="518465"/>
                          <a:pt x="10097" y="518465"/>
                        </a:cubicBezTo>
                        <a:cubicBezTo>
                          <a:pt x="-190" y="446456"/>
                          <a:pt x="-3276" y="374104"/>
                          <a:pt x="3924" y="301409"/>
                        </a:cubicBezTo>
                        <a:cubicBezTo>
                          <a:pt x="13869" y="201625"/>
                          <a:pt x="44044" y="103213"/>
                          <a:pt x="96850" y="18860"/>
                        </a:cubicBezTo>
                        <a:cubicBezTo>
                          <a:pt x="96850" y="18860"/>
                          <a:pt x="96850" y="18860"/>
                          <a:pt x="96850" y="18860"/>
                        </a:cubicBezTo>
                        <a:cubicBezTo>
                          <a:pt x="105080" y="11658"/>
                          <a:pt x="112967" y="5486"/>
                          <a:pt x="121539" y="0"/>
                        </a:cubicBezTo>
                        <a:cubicBezTo>
                          <a:pt x="57417" y="90182"/>
                          <a:pt x="22784" y="200253"/>
                          <a:pt x="13183" y="310667"/>
                        </a:cubicBezTo>
                        <a:cubicBezTo>
                          <a:pt x="5639" y="393649"/>
                          <a:pt x="12154" y="476974"/>
                          <a:pt x="26899" y="558927"/>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3354" name="Google Shape;3354;p14"/>
              <p:cNvSpPr/>
              <p:nvPr/>
            </p:nvSpPr>
            <p:spPr>
              <a:xfrm>
                <a:off x="4528560" y="4696498"/>
                <a:ext cx="366698" cy="406237"/>
              </a:xfrm>
              <a:custGeom>
                <a:rect b="b" l="l" r="r" t="t"/>
                <a:pathLst>
                  <a:path extrusionOk="0" h="406237" w="366698">
                    <a:moveTo>
                      <a:pt x="730" y="99301"/>
                    </a:moveTo>
                    <a:cubicBezTo>
                      <a:pt x="1073" y="98615"/>
                      <a:pt x="1073" y="98272"/>
                      <a:pt x="1416" y="97929"/>
                    </a:cubicBezTo>
                    <a:cubicBezTo>
                      <a:pt x="3473" y="94843"/>
                      <a:pt x="7245" y="93129"/>
                      <a:pt x="10674" y="91757"/>
                    </a:cubicBezTo>
                    <a:cubicBezTo>
                      <a:pt x="23361" y="86271"/>
                      <a:pt x="37420" y="81127"/>
                      <a:pt x="50793" y="85585"/>
                    </a:cubicBezTo>
                    <a:cubicBezTo>
                      <a:pt x="56965" y="87642"/>
                      <a:pt x="62452" y="91757"/>
                      <a:pt x="68624" y="93814"/>
                    </a:cubicBezTo>
                    <a:cubicBezTo>
                      <a:pt x="74796" y="95872"/>
                      <a:pt x="82683" y="95872"/>
                      <a:pt x="86798" y="90728"/>
                    </a:cubicBezTo>
                    <a:cubicBezTo>
                      <a:pt x="74453" y="71869"/>
                      <a:pt x="55594" y="14262"/>
                      <a:pt x="88855" y="1574"/>
                    </a:cubicBezTo>
                    <a:cubicBezTo>
                      <a:pt x="116973" y="-9398"/>
                      <a:pt x="132403" y="39979"/>
                      <a:pt x="138919" y="57124"/>
                    </a:cubicBezTo>
                    <a:cubicBezTo>
                      <a:pt x="160178" y="56095"/>
                      <a:pt x="150920" y="10147"/>
                      <a:pt x="177323" y="7747"/>
                    </a:cubicBezTo>
                    <a:cubicBezTo>
                      <a:pt x="197554" y="6032"/>
                      <a:pt x="199955" y="18719"/>
                      <a:pt x="200983" y="35179"/>
                    </a:cubicBezTo>
                    <a:cubicBezTo>
                      <a:pt x="202012" y="49237"/>
                      <a:pt x="196526" y="63296"/>
                      <a:pt x="203727" y="75984"/>
                    </a:cubicBezTo>
                    <a:cubicBezTo>
                      <a:pt x="222929" y="68440"/>
                      <a:pt x="222586" y="35864"/>
                      <a:pt x="246589" y="36207"/>
                    </a:cubicBezTo>
                    <a:cubicBezTo>
                      <a:pt x="287394" y="36893"/>
                      <a:pt x="265106" y="84213"/>
                      <a:pt x="252418" y="99644"/>
                    </a:cubicBezTo>
                    <a:cubicBezTo>
                      <a:pt x="245218" y="108216"/>
                      <a:pt x="231159" y="109931"/>
                      <a:pt x="238702" y="122618"/>
                    </a:cubicBezTo>
                    <a:cubicBezTo>
                      <a:pt x="254133" y="149364"/>
                      <a:pt x="325113" y="109588"/>
                      <a:pt x="348773" y="123304"/>
                    </a:cubicBezTo>
                    <a:cubicBezTo>
                      <a:pt x="397465" y="151422"/>
                      <a:pt x="334714" y="195313"/>
                      <a:pt x="305225" y="191884"/>
                    </a:cubicBezTo>
                    <a:cubicBezTo>
                      <a:pt x="296310" y="190855"/>
                      <a:pt x="287394" y="194627"/>
                      <a:pt x="282937" y="202171"/>
                    </a:cubicBezTo>
                    <a:cubicBezTo>
                      <a:pt x="262363" y="237832"/>
                      <a:pt x="340201" y="230632"/>
                      <a:pt x="342944" y="258406"/>
                    </a:cubicBezTo>
                    <a:cubicBezTo>
                      <a:pt x="343630" y="264236"/>
                      <a:pt x="340544" y="269722"/>
                      <a:pt x="335400" y="273151"/>
                    </a:cubicBezTo>
                    <a:cubicBezTo>
                      <a:pt x="322713" y="282067"/>
                      <a:pt x="306254" y="279666"/>
                      <a:pt x="291166" y="278295"/>
                    </a:cubicBezTo>
                    <a:cubicBezTo>
                      <a:pt x="254476" y="275209"/>
                      <a:pt x="257219" y="285838"/>
                      <a:pt x="257905" y="313613"/>
                    </a:cubicBezTo>
                    <a:cubicBezTo>
                      <a:pt x="258248" y="331787"/>
                      <a:pt x="259276" y="341045"/>
                      <a:pt x="233902" y="337959"/>
                    </a:cubicBezTo>
                    <a:cubicBezTo>
                      <a:pt x="240760" y="356476"/>
                      <a:pt x="258591" y="400710"/>
                      <a:pt x="226701" y="405511"/>
                    </a:cubicBezTo>
                    <a:cubicBezTo>
                      <a:pt x="171151" y="414083"/>
                      <a:pt x="208870" y="344474"/>
                      <a:pt x="187953" y="322872"/>
                    </a:cubicBezTo>
                    <a:cubicBezTo>
                      <a:pt x="163950" y="338988"/>
                      <a:pt x="187267" y="376021"/>
                      <a:pt x="164979" y="392480"/>
                    </a:cubicBezTo>
                    <a:cubicBezTo>
                      <a:pt x="147148" y="405853"/>
                      <a:pt x="111144" y="395909"/>
                      <a:pt x="99485" y="378764"/>
                    </a:cubicBezTo>
                    <a:cubicBezTo>
                      <a:pt x="88169" y="362305"/>
                      <a:pt x="97428" y="344817"/>
                      <a:pt x="110801" y="330758"/>
                    </a:cubicBezTo>
                    <a:cubicBezTo>
                      <a:pt x="120402" y="320814"/>
                      <a:pt x="131375" y="308127"/>
                      <a:pt x="126574" y="295097"/>
                    </a:cubicBezTo>
                    <a:cubicBezTo>
                      <a:pt x="96399" y="311213"/>
                      <a:pt x="78911" y="342760"/>
                      <a:pt x="38449" y="328358"/>
                    </a:cubicBezTo>
                    <a:cubicBezTo>
                      <a:pt x="10331" y="318071"/>
                      <a:pt x="23018" y="294411"/>
                      <a:pt x="43592" y="281038"/>
                    </a:cubicBezTo>
                    <a:cubicBezTo>
                      <a:pt x="43592" y="281038"/>
                      <a:pt x="92970" y="248462"/>
                      <a:pt x="92970" y="248462"/>
                    </a:cubicBezTo>
                    <a:cubicBezTo>
                      <a:pt x="96742" y="238518"/>
                      <a:pt x="58337" y="235432"/>
                      <a:pt x="51136" y="230632"/>
                    </a:cubicBezTo>
                    <a:cubicBezTo>
                      <a:pt x="39820" y="223088"/>
                      <a:pt x="26104" y="207657"/>
                      <a:pt x="32277" y="192913"/>
                    </a:cubicBezTo>
                    <a:cubicBezTo>
                      <a:pt x="37077" y="181254"/>
                      <a:pt x="53194" y="176453"/>
                      <a:pt x="63481" y="172339"/>
                    </a:cubicBezTo>
                    <a:cubicBezTo>
                      <a:pt x="66910" y="170967"/>
                      <a:pt x="71024" y="169595"/>
                      <a:pt x="73082" y="166166"/>
                    </a:cubicBezTo>
                    <a:cubicBezTo>
                      <a:pt x="75825" y="162052"/>
                      <a:pt x="74796" y="155879"/>
                      <a:pt x="71710" y="151765"/>
                    </a:cubicBezTo>
                    <a:cubicBezTo>
                      <a:pt x="68624" y="147650"/>
                      <a:pt x="63823" y="145249"/>
                      <a:pt x="59366" y="142849"/>
                    </a:cubicBezTo>
                    <a:cubicBezTo>
                      <a:pt x="45307" y="135305"/>
                      <a:pt x="31248" y="128104"/>
                      <a:pt x="17189" y="120561"/>
                    </a:cubicBezTo>
                    <a:cubicBezTo>
                      <a:pt x="12388" y="118160"/>
                      <a:pt x="7588" y="115417"/>
                      <a:pt x="4159" y="111302"/>
                    </a:cubicBezTo>
                    <a:cubicBezTo>
                      <a:pt x="387" y="108902"/>
                      <a:pt x="-985" y="103759"/>
                      <a:pt x="730" y="9930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3355" name="Google Shape;3355;p14"/>
              <p:cNvGrpSpPr/>
              <p:nvPr/>
            </p:nvGrpSpPr>
            <p:grpSpPr>
              <a:xfrm>
                <a:off x="4444136" y="4559738"/>
                <a:ext cx="610590" cy="528357"/>
                <a:chOff x="4444136" y="4559738"/>
                <a:chExt cx="610590" cy="528357"/>
              </a:xfrm>
            </p:grpSpPr>
            <p:sp>
              <p:nvSpPr>
                <p:cNvPr id="3356" name="Google Shape;3356;p14"/>
                <p:cNvSpPr/>
                <p:nvPr/>
              </p:nvSpPr>
              <p:spPr>
                <a:xfrm>
                  <a:off x="4989690" y="4657465"/>
                  <a:ext cx="65036" cy="63384"/>
                </a:xfrm>
                <a:custGeom>
                  <a:rect b="b" l="l" r="r" t="t"/>
                  <a:pathLst>
                    <a:path extrusionOk="0" h="63384" w="65036">
                      <a:moveTo>
                        <a:pt x="62522" y="19691"/>
                      </a:moveTo>
                      <a:cubicBezTo>
                        <a:pt x="47091" y="-19057"/>
                        <a:pt x="-12916" y="4946"/>
                        <a:pt x="2514" y="43694"/>
                      </a:cubicBezTo>
                      <a:cubicBezTo>
                        <a:pt x="17945" y="82442"/>
                        <a:pt x="77952" y="58439"/>
                        <a:pt x="62522" y="19691"/>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57" name="Google Shape;3357;p14"/>
                <p:cNvSpPr/>
                <p:nvPr/>
              </p:nvSpPr>
              <p:spPr>
                <a:xfrm>
                  <a:off x="4856645" y="4559738"/>
                  <a:ext cx="65036" cy="63384"/>
                </a:xfrm>
                <a:custGeom>
                  <a:rect b="b" l="l" r="r" t="t"/>
                  <a:pathLst>
                    <a:path extrusionOk="0" h="63384" w="65036">
                      <a:moveTo>
                        <a:pt x="62522" y="19691"/>
                      </a:moveTo>
                      <a:cubicBezTo>
                        <a:pt x="47091" y="-19057"/>
                        <a:pt x="-12916" y="4946"/>
                        <a:pt x="2514" y="43694"/>
                      </a:cubicBezTo>
                      <a:cubicBezTo>
                        <a:pt x="17945" y="82442"/>
                        <a:pt x="77952" y="58439"/>
                        <a:pt x="62522" y="19691"/>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58" name="Google Shape;3358;p14"/>
                <p:cNvSpPr/>
                <p:nvPr/>
              </p:nvSpPr>
              <p:spPr>
                <a:xfrm>
                  <a:off x="4701997" y="4573112"/>
                  <a:ext cx="65036" cy="63384"/>
                </a:xfrm>
                <a:custGeom>
                  <a:rect b="b" l="l" r="r" t="t"/>
                  <a:pathLst>
                    <a:path extrusionOk="0" h="63384" w="65036">
                      <a:moveTo>
                        <a:pt x="62522" y="19691"/>
                      </a:moveTo>
                      <a:cubicBezTo>
                        <a:pt x="47091" y="-19057"/>
                        <a:pt x="-12916" y="4946"/>
                        <a:pt x="2514" y="43694"/>
                      </a:cubicBezTo>
                      <a:cubicBezTo>
                        <a:pt x="17945" y="82441"/>
                        <a:pt x="77952" y="58438"/>
                        <a:pt x="62522" y="19691"/>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59" name="Google Shape;3359;p14"/>
                <p:cNvSpPr/>
                <p:nvPr/>
              </p:nvSpPr>
              <p:spPr>
                <a:xfrm>
                  <a:off x="4738001" y="4767536"/>
                  <a:ext cx="65036" cy="63384"/>
                </a:xfrm>
                <a:custGeom>
                  <a:rect b="b" l="l" r="r" t="t"/>
                  <a:pathLst>
                    <a:path extrusionOk="0" h="63384" w="65036">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60" name="Google Shape;3360;p14"/>
                <p:cNvSpPr/>
                <p:nvPr/>
              </p:nvSpPr>
              <p:spPr>
                <a:xfrm>
                  <a:off x="4922824" y="4916354"/>
                  <a:ext cx="65139" cy="63384"/>
                </a:xfrm>
                <a:custGeom>
                  <a:rect b="b" l="l" r="r" t="t"/>
                  <a:pathLst>
                    <a:path extrusionOk="0" h="63384" w="65139">
                      <a:moveTo>
                        <a:pt x="62522" y="19691"/>
                      </a:moveTo>
                      <a:cubicBezTo>
                        <a:pt x="47091" y="-19057"/>
                        <a:pt x="-12916" y="4946"/>
                        <a:pt x="2514" y="43694"/>
                      </a:cubicBezTo>
                      <a:cubicBezTo>
                        <a:pt x="18288" y="82442"/>
                        <a:pt x="78295" y="58439"/>
                        <a:pt x="62522" y="19691"/>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61" name="Google Shape;3361;p14"/>
                <p:cNvSpPr/>
                <p:nvPr/>
              </p:nvSpPr>
              <p:spPr>
                <a:xfrm>
                  <a:off x="4584382" y="4905725"/>
                  <a:ext cx="65036" cy="63384"/>
                </a:xfrm>
                <a:custGeom>
                  <a:rect b="b" l="l" r="r" t="t"/>
                  <a:pathLst>
                    <a:path extrusionOk="0" h="63384" w="65036">
                      <a:moveTo>
                        <a:pt x="62522" y="19691"/>
                      </a:moveTo>
                      <a:cubicBezTo>
                        <a:pt x="47091" y="-19057"/>
                        <a:pt x="-12916" y="4946"/>
                        <a:pt x="2514" y="43694"/>
                      </a:cubicBezTo>
                      <a:cubicBezTo>
                        <a:pt x="17945" y="82441"/>
                        <a:pt x="77952" y="58438"/>
                        <a:pt x="62522" y="19691"/>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62" name="Google Shape;3362;p14"/>
                <p:cNvSpPr/>
                <p:nvPr/>
              </p:nvSpPr>
              <p:spPr>
                <a:xfrm>
                  <a:off x="4543577" y="4803540"/>
                  <a:ext cx="65036" cy="63384"/>
                </a:xfrm>
                <a:custGeom>
                  <a:rect b="b" l="l" r="r" t="t"/>
                  <a:pathLst>
                    <a:path extrusionOk="0" h="63384" w="65036">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63" name="Google Shape;3363;p14"/>
                <p:cNvSpPr/>
                <p:nvPr/>
              </p:nvSpPr>
              <p:spPr>
                <a:xfrm>
                  <a:off x="4703368" y="5011338"/>
                  <a:ext cx="65036" cy="63384"/>
                </a:xfrm>
                <a:custGeom>
                  <a:rect b="b" l="l" r="r" t="t"/>
                  <a:pathLst>
                    <a:path extrusionOk="0" h="63384" w="65036">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64" name="Google Shape;3364;p14"/>
                <p:cNvSpPr/>
                <p:nvPr/>
              </p:nvSpPr>
              <p:spPr>
                <a:xfrm>
                  <a:off x="4444136" y="5024711"/>
                  <a:ext cx="65036" cy="63384"/>
                </a:xfrm>
                <a:custGeom>
                  <a:rect b="b" l="l" r="r" t="t"/>
                  <a:pathLst>
                    <a:path extrusionOk="0" h="63384" w="65036">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65" name="Google Shape;3365;p14"/>
                <p:cNvSpPr/>
                <p:nvPr/>
              </p:nvSpPr>
              <p:spPr>
                <a:xfrm>
                  <a:off x="4687023" y="4696701"/>
                  <a:ext cx="328155" cy="223228"/>
                </a:xfrm>
                <a:custGeom>
                  <a:rect b="b" l="l" r="r" t="t"/>
                  <a:pathLst>
                    <a:path extrusionOk="0" h="223228" w="328155">
                      <a:moveTo>
                        <a:pt x="1029" y="223228"/>
                      </a:moveTo>
                      <a:lnTo>
                        <a:pt x="0" y="216713"/>
                      </a:lnTo>
                      <a:cubicBezTo>
                        <a:pt x="61379" y="208141"/>
                        <a:pt x="118986" y="178651"/>
                        <a:pt x="161849" y="133388"/>
                      </a:cubicBezTo>
                      <a:cubicBezTo>
                        <a:pt x="174193" y="120358"/>
                        <a:pt x="185509" y="105956"/>
                        <a:pt x="196482" y="92240"/>
                      </a:cubicBezTo>
                      <a:cubicBezTo>
                        <a:pt x="207798" y="77839"/>
                        <a:pt x="219113" y="63437"/>
                        <a:pt x="231801" y="50064"/>
                      </a:cubicBezTo>
                      <a:cubicBezTo>
                        <a:pt x="253060" y="27775"/>
                        <a:pt x="287350" y="1029"/>
                        <a:pt x="328155" y="0"/>
                      </a:cubicBezTo>
                      <a:lnTo>
                        <a:pt x="328155" y="6515"/>
                      </a:lnTo>
                      <a:cubicBezTo>
                        <a:pt x="289408" y="7201"/>
                        <a:pt x="256832" y="32919"/>
                        <a:pt x="236258" y="54521"/>
                      </a:cubicBezTo>
                      <a:cubicBezTo>
                        <a:pt x="223571" y="67552"/>
                        <a:pt x="212255" y="82296"/>
                        <a:pt x="201282" y="96355"/>
                      </a:cubicBezTo>
                      <a:cubicBezTo>
                        <a:pt x="190310" y="110414"/>
                        <a:pt x="178994" y="124816"/>
                        <a:pt x="166307" y="138189"/>
                      </a:cubicBezTo>
                      <a:cubicBezTo>
                        <a:pt x="122758" y="184138"/>
                        <a:pt x="64122" y="214313"/>
                        <a:pt x="1029" y="223228"/>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66" name="Google Shape;3366;p14"/>
                <p:cNvSpPr/>
                <p:nvPr/>
              </p:nvSpPr>
              <p:spPr>
                <a:xfrm>
                  <a:off x="4658253" y="4598631"/>
                  <a:ext cx="222508" cy="319583"/>
                </a:xfrm>
                <a:custGeom>
                  <a:rect b="b" l="l" r="r" t="t"/>
                  <a:pathLst>
                    <a:path extrusionOk="0" h="319583" w="222508">
                      <a:moveTo>
                        <a:pt x="35628" y="319583"/>
                      </a:moveTo>
                      <a:lnTo>
                        <a:pt x="32542" y="307924"/>
                      </a:lnTo>
                      <a:cubicBezTo>
                        <a:pt x="29456" y="295580"/>
                        <a:pt x="25341" y="283235"/>
                        <a:pt x="21569" y="270891"/>
                      </a:cubicBezTo>
                      <a:cubicBezTo>
                        <a:pt x="9910" y="232829"/>
                        <a:pt x="-2091" y="193396"/>
                        <a:pt x="309" y="154648"/>
                      </a:cubicBezTo>
                      <a:cubicBezTo>
                        <a:pt x="3738" y="97727"/>
                        <a:pt x="26027" y="47320"/>
                        <a:pt x="61688" y="16117"/>
                      </a:cubicBezTo>
                      <a:lnTo>
                        <a:pt x="65803" y="20917"/>
                      </a:lnTo>
                      <a:cubicBezTo>
                        <a:pt x="31513" y="51092"/>
                        <a:pt x="9910" y="99784"/>
                        <a:pt x="6824" y="154991"/>
                      </a:cubicBezTo>
                      <a:cubicBezTo>
                        <a:pt x="4424" y="192710"/>
                        <a:pt x="16426" y="231458"/>
                        <a:pt x="27741" y="268834"/>
                      </a:cubicBezTo>
                      <a:cubicBezTo>
                        <a:pt x="30484" y="277406"/>
                        <a:pt x="32885" y="285979"/>
                        <a:pt x="35628" y="294894"/>
                      </a:cubicBezTo>
                      <a:cubicBezTo>
                        <a:pt x="50716" y="240030"/>
                        <a:pt x="66832" y="183794"/>
                        <a:pt x="93578" y="132359"/>
                      </a:cubicBezTo>
                      <a:cubicBezTo>
                        <a:pt x="115867" y="89154"/>
                        <a:pt x="155986" y="31204"/>
                        <a:pt x="219765" y="0"/>
                      </a:cubicBezTo>
                      <a:lnTo>
                        <a:pt x="222508" y="5830"/>
                      </a:lnTo>
                      <a:cubicBezTo>
                        <a:pt x="160444" y="36347"/>
                        <a:pt x="121353" y="93269"/>
                        <a:pt x="99407" y="135446"/>
                      </a:cubicBezTo>
                      <a:cubicBezTo>
                        <a:pt x="71290" y="189967"/>
                        <a:pt x="54830" y="249974"/>
                        <a:pt x="39057" y="307924"/>
                      </a:cubicBezTo>
                      <a:lnTo>
                        <a:pt x="35628" y="319583"/>
                      </a:ln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67" name="Google Shape;3367;p14"/>
                <p:cNvSpPr/>
                <p:nvPr/>
              </p:nvSpPr>
              <p:spPr>
                <a:xfrm>
                  <a:off x="4685995" y="4812944"/>
                  <a:ext cx="80581" cy="104584"/>
                </a:xfrm>
                <a:custGeom>
                  <a:rect b="b" l="l" r="r" t="t"/>
                  <a:pathLst>
                    <a:path extrusionOk="0" h="104584" w="80581">
                      <a:moveTo>
                        <a:pt x="0" y="98755"/>
                      </a:moveTo>
                      <a:cubicBezTo>
                        <a:pt x="37719" y="78524"/>
                        <a:pt x="65494" y="41491"/>
                        <a:pt x="74409" y="0"/>
                      </a:cubicBezTo>
                      <a:lnTo>
                        <a:pt x="80582" y="1372"/>
                      </a:lnTo>
                      <a:cubicBezTo>
                        <a:pt x="71323" y="44920"/>
                        <a:pt x="42177" y="83325"/>
                        <a:pt x="3086" y="104585"/>
                      </a:cubicBezTo>
                      <a:lnTo>
                        <a:pt x="0" y="98755"/>
                      </a:ln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68" name="Google Shape;3368;p14"/>
                <p:cNvSpPr/>
                <p:nvPr/>
              </p:nvSpPr>
              <p:spPr>
                <a:xfrm>
                  <a:off x="4674974" y="4903127"/>
                  <a:ext cx="257566" cy="133731"/>
                </a:xfrm>
                <a:custGeom>
                  <a:rect b="b" l="l" r="r" t="t"/>
                  <a:pathLst>
                    <a:path extrusionOk="0" h="133731" w="257566">
                      <a:moveTo>
                        <a:pt x="8964" y="73381"/>
                      </a:moveTo>
                      <a:cubicBezTo>
                        <a:pt x="5877" y="65494"/>
                        <a:pt x="3134" y="57264"/>
                        <a:pt x="1077" y="49034"/>
                      </a:cubicBezTo>
                      <a:cubicBezTo>
                        <a:pt x="-3038" y="32918"/>
                        <a:pt x="5535" y="15431"/>
                        <a:pt x="11707" y="3086"/>
                      </a:cubicBezTo>
                      <a:lnTo>
                        <a:pt x="13078" y="0"/>
                      </a:lnTo>
                      <a:lnTo>
                        <a:pt x="16164" y="1715"/>
                      </a:lnTo>
                      <a:cubicBezTo>
                        <a:pt x="88516" y="40805"/>
                        <a:pt x="175956" y="53492"/>
                        <a:pt x="256194" y="36690"/>
                      </a:cubicBezTo>
                      <a:lnTo>
                        <a:pt x="257566" y="42863"/>
                      </a:lnTo>
                      <a:cubicBezTo>
                        <a:pt x="176642" y="59665"/>
                        <a:pt x="88859" y="47320"/>
                        <a:pt x="15822" y="8915"/>
                      </a:cubicBezTo>
                      <a:cubicBezTo>
                        <a:pt x="10335" y="20231"/>
                        <a:pt x="3820" y="34976"/>
                        <a:pt x="6906" y="47663"/>
                      </a:cubicBezTo>
                      <a:cubicBezTo>
                        <a:pt x="14793" y="78181"/>
                        <a:pt x="29880" y="106299"/>
                        <a:pt x="51140" y="129273"/>
                      </a:cubicBezTo>
                      <a:lnTo>
                        <a:pt x="46340" y="133731"/>
                      </a:lnTo>
                      <a:cubicBezTo>
                        <a:pt x="30566" y="115900"/>
                        <a:pt x="17879" y="95326"/>
                        <a:pt x="8964" y="73381"/>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69" name="Google Shape;3369;p14"/>
                <p:cNvSpPr/>
                <p:nvPr/>
              </p:nvSpPr>
              <p:spPr>
                <a:xfrm>
                  <a:off x="4563579" y="4836261"/>
                  <a:ext cx="134759" cy="70637"/>
                </a:xfrm>
                <a:custGeom>
                  <a:rect b="b" l="l" r="r" t="t"/>
                  <a:pathLst>
                    <a:path extrusionOk="0" h="70637" w="134759">
                      <a:moveTo>
                        <a:pt x="0" y="6515"/>
                      </a:moveTo>
                      <a:lnTo>
                        <a:pt x="1029" y="0"/>
                      </a:lnTo>
                      <a:cubicBezTo>
                        <a:pt x="51435" y="6858"/>
                        <a:pt x="98755" y="30518"/>
                        <a:pt x="134760" y="66179"/>
                      </a:cubicBezTo>
                      <a:lnTo>
                        <a:pt x="130302" y="70637"/>
                      </a:lnTo>
                      <a:cubicBezTo>
                        <a:pt x="95326" y="36005"/>
                        <a:pt x="49035" y="13373"/>
                        <a:pt x="0" y="6515"/>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70" name="Google Shape;3370;p14"/>
                <p:cNvSpPr/>
                <p:nvPr/>
              </p:nvSpPr>
              <p:spPr>
                <a:xfrm>
                  <a:off x="4594783" y="4906213"/>
                  <a:ext cx="112813" cy="43205"/>
                </a:xfrm>
                <a:custGeom>
                  <a:rect b="b" l="l" r="r" t="t"/>
                  <a:pathLst>
                    <a:path extrusionOk="0" h="43205" w="112813">
                      <a:moveTo>
                        <a:pt x="0" y="37376"/>
                      </a:moveTo>
                      <a:cubicBezTo>
                        <a:pt x="34976" y="18516"/>
                        <a:pt x="72695" y="5829"/>
                        <a:pt x="111785" y="0"/>
                      </a:cubicBezTo>
                      <a:lnTo>
                        <a:pt x="112814" y="6515"/>
                      </a:lnTo>
                      <a:cubicBezTo>
                        <a:pt x="74409" y="12344"/>
                        <a:pt x="37376" y="25031"/>
                        <a:pt x="3086" y="43205"/>
                      </a:cubicBezTo>
                      <a:lnTo>
                        <a:pt x="0" y="37376"/>
                      </a:ln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71" name="Google Shape;3371;p14"/>
                <p:cNvSpPr/>
                <p:nvPr/>
              </p:nvSpPr>
              <p:spPr>
                <a:xfrm>
                  <a:off x="4470311" y="4913071"/>
                  <a:ext cx="235572" cy="141274"/>
                </a:xfrm>
                <a:custGeom>
                  <a:rect b="b" l="l" r="r" t="t"/>
                  <a:pathLst>
                    <a:path extrusionOk="0" h="141274" w="235572">
                      <a:moveTo>
                        <a:pt x="1371" y="141275"/>
                      </a:moveTo>
                      <a:lnTo>
                        <a:pt x="0" y="135102"/>
                      </a:lnTo>
                      <a:cubicBezTo>
                        <a:pt x="45263" y="126187"/>
                        <a:pt x="92240" y="116586"/>
                        <a:pt x="134417" y="96012"/>
                      </a:cubicBezTo>
                      <a:cubicBezTo>
                        <a:pt x="181394" y="73380"/>
                        <a:pt x="214998" y="39090"/>
                        <a:pt x="229400" y="0"/>
                      </a:cubicBezTo>
                      <a:lnTo>
                        <a:pt x="235572" y="2400"/>
                      </a:lnTo>
                      <a:cubicBezTo>
                        <a:pt x="220485" y="43205"/>
                        <a:pt x="185509" y="78524"/>
                        <a:pt x="137160" y="102184"/>
                      </a:cubicBezTo>
                      <a:cubicBezTo>
                        <a:pt x="94298" y="122758"/>
                        <a:pt x="46977" y="132017"/>
                        <a:pt x="1371" y="141275"/>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sp>
        <p:nvSpPr>
          <p:cNvPr id="3372" name="Google Shape;3372;p14"/>
          <p:cNvSpPr txBox="1"/>
          <p:nvPr>
            <p:ph idx="4" type="subTitle"/>
          </p:nvPr>
        </p:nvSpPr>
        <p:spPr>
          <a:xfrm>
            <a:off x="415600" y="2316000"/>
            <a:ext cx="19977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3373" name="Google Shape;3373;p14"/>
          <p:cNvSpPr txBox="1"/>
          <p:nvPr>
            <p:ph idx="5" type="subTitle"/>
          </p:nvPr>
        </p:nvSpPr>
        <p:spPr>
          <a:xfrm>
            <a:off x="2775377" y="2316000"/>
            <a:ext cx="19977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3374" name="Google Shape;3374;p14"/>
          <p:cNvSpPr txBox="1"/>
          <p:nvPr>
            <p:ph idx="6" type="subTitle"/>
          </p:nvPr>
        </p:nvSpPr>
        <p:spPr>
          <a:xfrm>
            <a:off x="5135153" y="2342500"/>
            <a:ext cx="19977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3375" name="Google Shape;3375;p14"/>
          <p:cNvSpPr txBox="1"/>
          <p:nvPr>
            <p:ph idx="7" type="subTitle"/>
          </p:nvPr>
        </p:nvSpPr>
        <p:spPr>
          <a:xfrm>
            <a:off x="7494930" y="2342500"/>
            <a:ext cx="19977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3376" name="Google Shape;3376;p14"/>
          <p:cNvSpPr txBox="1"/>
          <p:nvPr>
            <p:ph idx="8" type="subTitle"/>
          </p:nvPr>
        </p:nvSpPr>
        <p:spPr>
          <a:xfrm>
            <a:off x="9854707" y="2316000"/>
            <a:ext cx="19977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3377" name="Google Shape;3377;p14"/>
          <p:cNvSpPr txBox="1"/>
          <p:nvPr>
            <p:ph type="title"/>
          </p:nvPr>
        </p:nvSpPr>
        <p:spPr>
          <a:xfrm>
            <a:off x="415600" y="974367"/>
            <a:ext cx="113607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3378" name="Google Shape;3378;p14"/>
          <p:cNvSpPr txBox="1"/>
          <p:nvPr>
            <p:ph idx="9" type="body"/>
          </p:nvPr>
        </p:nvSpPr>
        <p:spPr>
          <a:xfrm>
            <a:off x="415600" y="3238625"/>
            <a:ext cx="1997700" cy="2330100"/>
          </a:xfrm>
          <a:prstGeom prst="rect">
            <a:avLst/>
          </a:prstGeom>
        </p:spPr>
        <p:txBody>
          <a:bodyPr anchorCtr="0" anchor="t" bIns="121900" lIns="121900" spcFirstLastPara="1" rIns="121900" wrap="square" tIns="121900">
            <a:noAutofit/>
          </a:bodyPr>
          <a:lstStyle>
            <a:lvl1pPr indent="-330200" lvl="0" marL="457200">
              <a:spcBef>
                <a:spcPts val="0"/>
              </a:spcBef>
              <a:spcAft>
                <a:spcPts val="0"/>
              </a:spcAft>
              <a:buSzPts val="1600"/>
              <a:buChar char="●"/>
              <a:defRPr sz="1600"/>
            </a:lvl1pPr>
            <a:lvl2pPr indent="-330200" lvl="1" marL="914400">
              <a:spcBef>
                <a:spcPts val="2100"/>
              </a:spcBef>
              <a:spcAft>
                <a:spcPts val="0"/>
              </a:spcAft>
              <a:buSzPts val="1600"/>
              <a:buChar char="○"/>
              <a:defRPr sz="1600"/>
            </a:lvl2pPr>
            <a:lvl3pPr indent="-330200" lvl="2" marL="1371600">
              <a:spcBef>
                <a:spcPts val="2100"/>
              </a:spcBef>
              <a:spcAft>
                <a:spcPts val="0"/>
              </a:spcAft>
              <a:buSzPts val="1600"/>
              <a:buChar char="■"/>
              <a:defRPr sz="1600"/>
            </a:lvl3pPr>
            <a:lvl4pPr indent="-330200" lvl="3" marL="1828800">
              <a:spcBef>
                <a:spcPts val="2100"/>
              </a:spcBef>
              <a:spcAft>
                <a:spcPts val="0"/>
              </a:spcAft>
              <a:buSzPts val="1600"/>
              <a:buChar char="●"/>
              <a:defRPr sz="1600"/>
            </a:lvl4pPr>
            <a:lvl5pPr indent="-330200" lvl="4" marL="2286000">
              <a:spcBef>
                <a:spcPts val="2100"/>
              </a:spcBef>
              <a:spcAft>
                <a:spcPts val="0"/>
              </a:spcAft>
              <a:buSzPts val="1600"/>
              <a:buChar char="○"/>
              <a:defRPr sz="1600"/>
            </a:lvl5pPr>
            <a:lvl6pPr indent="-330200" lvl="5" marL="2743200">
              <a:spcBef>
                <a:spcPts val="2100"/>
              </a:spcBef>
              <a:spcAft>
                <a:spcPts val="0"/>
              </a:spcAft>
              <a:buSzPts val="1600"/>
              <a:buChar char="■"/>
              <a:defRPr sz="1600"/>
            </a:lvl6pPr>
            <a:lvl7pPr indent="-330200" lvl="6" marL="3200400">
              <a:spcBef>
                <a:spcPts val="2100"/>
              </a:spcBef>
              <a:spcAft>
                <a:spcPts val="0"/>
              </a:spcAft>
              <a:buSzPts val="1600"/>
              <a:buChar char="●"/>
              <a:defRPr sz="1600"/>
            </a:lvl7pPr>
            <a:lvl8pPr indent="-330200" lvl="7" marL="3657600">
              <a:spcBef>
                <a:spcPts val="2100"/>
              </a:spcBef>
              <a:spcAft>
                <a:spcPts val="0"/>
              </a:spcAft>
              <a:buSzPts val="1600"/>
              <a:buChar char="○"/>
              <a:defRPr sz="1600"/>
            </a:lvl8pPr>
            <a:lvl9pPr indent="-330200" lvl="8" marL="4114800">
              <a:spcBef>
                <a:spcPts val="2100"/>
              </a:spcBef>
              <a:spcAft>
                <a:spcPts val="2100"/>
              </a:spcAft>
              <a:buSzPts val="1600"/>
              <a:buChar char="■"/>
              <a:defRPr sz="1600"/>
            </a:lvl9pPr>
          </a:lstStyle>
          <a:p/>
        </p:txBody>
      </p:sp>
      <p:sp>
        <p:nvSpPr>
          <p:cNvPr id="3379" name="Google Shape;3379;p14"/>
          <p:cNvSpPr txBox="1"/>
          <p:nvPr>
            <p:ph idx="13" type="body"/>
          </p:nvPr>
        </p:nvSpPr>
        <p:spPr>
          <a:xfrm>
            <a:off x="9854700" y="3238625"/>
            <a:ext cx="1997700" cy="23301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7 Title and text right">
  <p:cSld name="CUSTOM_16">
    <p:spTree>
      <p:nvGrpSpPr>
        <p:cNvPr id="3380" name="Shape 3380"/>
        <p:cNvGrpSpPr/>
        <p:nvPr/>
      </p:nvGrpSpPr>
      <p:grpSpPr>
        <a:xfrm>
          <a:off x="0" y="0"/>
          <a:ext cx="0" cy="0"/>
          <a:chOff x="0" y="0"/>
          <a:chExt cx="0" cy="0"/>
        </a:xfrm>
      </p:grpSpPr>
      <p:sp>
        <p:nvSpPr>
          <p:cNvPr id="3381" name="Google Shape;3381;p15"/>
          <p:cNvSpPr/>
          <p:nvPr/>
        </p:nvSpPr>
        <p:spPr>
          <a:xfrm rot="10800000">
            <a:off x="7341856" y="2900101"/>
            <a:ext cx="4881894" cy="3957899"/>
          </a:xfrm>
          <a:custGeom>
            <a:rect b="b" l="l" r="r" t="t"/>
            <a:pathLst>
              <a:path extrusionOk="0" h="5440" w="6710">
                <a:moveTo>
                  <a:pt x="1" y="0"/>
                </a:moveTo>
                <a:lnTo>
                  <a:pt x="1" y="5357"/>
                </a:lnTo>
                <a:cubicBezTo>
                  <a:pt x="172" y="5409"/>
                  <a:pt x="355" y="5436"/>
                  <a:pt x="551" y="5439"/>
                </a:cubicBezTo>
                <a:cubicBezTo>
                  <a:pt x="567" y="5439"/>
                  <a:pt x="583" y="5440"/>
                  <a:pt x="599" y="5440"/>
                </a:cubicBezTo>
                <a:cubicBezTo>
                  <a:pt x="1414" y="5440"/>
                  <a:pt x="2058" y="5089"/>
                  <a:pt x="2507" y="4405"/>
                </a:cubicBezTo>
                <a:cubicBezTo>
                  <a:pt x="2691" y="4125"/>
                  <a:pt x="2939" y="3938"/>
                  <a:pt x="3214" y="3771"/>
                </a:cubicBezTo>
                <a:cubicBezTo>
                  <a:pt x="3348" y="3689"/>
                  <a:pt x="3488" y="3618"/>
                  <a:pt x="3621" y="3535"/>
                </a:cubicBezTo>
                <a:cubicBezTo>
                  <a:pt x="3757" y="3451"/>
                  <a:pt x="3904" y="3405"/>
                  <a:pt x="4059" y="3371"/>
                </a:cubicBezTo>
                <a:cubicBezTo>
                  <a:pt x="4466" y="3281"/>
                  <a:pt x="4872" y="3189"/>
                  <a:pt x="5255" y="3015"/>
                </a:cubicBezTo>
                <a:cubicBezTo>
                  <a:pt x="6384" y="2503"/>
                  <a:pt x="6709" y="1234"/>
                  <a:pt x="6356" y="323"/>
                </a:cubicBezTo>
                <a:cubicBezTo>
                  <a:pt x="6313" y="213"/>
                  <a:pt x="6265" y="105"/>
                  <a:pt x="6212"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grpSp>
        <p:nvGrpSpPr>
          <p:cNvPr id="3382" name="Google Shape;3382;p15"/>
          <p:cNvGrpSpPr/>
          <p:nvPr/>
        </p:nvGrpSpPr>
        <p:grpSpPr>
          <a:xfrm flipH="1">
            <a:off x="10432261" y="5388059"/>
            <a:ext cx="1711061" cy="1384397"/>
            <a:chOff x="806499" y="1114972"/>
            <a:chExt cx="1711061" cy="1384397"/>
          </a:xfrm>
        </p:grpSpPr>
        <p:sp>
          <p:nvSpPr>
            <p:cNvPr id="3383" name="Google Shape;3383;p15"/>
            <p:cNvSpPr/>
            <p:nvPr/>
          </p:nvSpPr>
          <p:spPr>
            <a:xfrm>
              <a:off x="1747359" y="2161403"/>
              <a:ext cx="118630" cy="337965"/>
            </a:xfrm>
            <a:custGeom>
              <a:rect b="b" l="l" r="r" t="t"/>
              <a:pathLst>
                <a:path extrusionOk="0" h="149542" w="52491">
                  <a:moveTo>
                    <a:pt x="0" y="11430"/>
                  </a:moveTo>
                  <a:cubicBezTo>
                    <a:pt x="0" y="4763"/>
                    <a:pt x="4763" y="0"/>
                    <a:pt x="11430" y="0"/>
                  </a:cubicBezTo>
                  <a:cubicBezTo>
                    <a:pt x="18097" y="0"/>
                    <a:pt x="22860" y="4763"/>
                    <a:pt x="22860" y="11430"/>
                  </a:cubicBezTo>
                  <a:lnTo>
                    <a:pt x="14288" y="133350"/>
                  </a:lnTo>
                  <a:cubicBezTo>
                    <a:pt x="27622" y="122872"/>
                    <a:pt x="50482" y="124777"/>
                    <a:pt x="52388" y="138113"/>
                  </a:cubicBezTo>
                  <a:cubicBezTo>
                    <a:pt x="53340" y="144780"/>
                    <a:pt x="47625" y="149542"/>
                    <a:pt x="40957" y="149542"/>
                  </a:cubicBezTo>
                  <a:lnTo>
                    <a:pt x="11430" y="149542"/>
                  </a:lnTo>
                  <a:cubicBezTo>
                    <a:pt x="4763" y="149542"/>
                    <a:pt x="0" y="144780"/>
                    <a:pt x="0" y="138113"/>
                  </a:cubicBezTo>
                  <a:lnTo>
                    <a:pt x="0" y="11430"/>
                  </a:lnTo>
                  <a:lnTo>
                    <a:pt x="0" y="11430"/>
                  </a:lnTo>
                  <a:close/>
                </a:path>
              </a:pathLst>
            </a:custGeom>
            <a:solidFill>
              <a:srgbClr val="3B23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84" name="Google Shape;3384;p15"/>
            <p:cNvSpPr/>
            <p:nvPr/>
          </p:nvSpPr>
          <p:spPr>
            <a:xfrm>
              <a:off x="1699999" y="2161403"/>
              <a:ext cx="118630" cy="337965"/>
            </a:xfrm>
            <a:custGeom>
              <a:rect b="b" l="l" r="r" t="t"/>
              <a:pathLst>
                <a:path extrusionOk="0" h="149542" w="52491">
                  <a:moveTo>
                    <a:pt x="0" y="11430"/>
                  </a:moveTo>
                  <a:cubicBezTo>
                    <a:pt x="0" y="4763"/>
                    <a:pt x="4763" y="0"/>
                    <a:pt x="11430" y="0"/>
                  </a:cubicBezTo>
                  <a:cubicBezTo>
                    <a:pt x="18098" y="0"/>
                    <a:pt x="22860" y="4763"/>
                    <a:pt x="22860" y="11430"/>
                  </a:cubicBezTo>
                  <a:lnTo>
                    <a:pt x="14288" y="133350"/>
                  </a:lnTo>
                  <a:cubicBezTo>
                    <a:pt x="27623" y="122872"/>
                    <a:pt x="50483" y="124777"/>
                    <a:pt x="52388" y="138113"/>
                  </a:cubicBezTo>
                  <a:cubicBezTo>
                    <a:pt x="53340" y="144780"/>
                    <a:pt x="47625" y="149542"/>
                    <a:pt x="40958" y="149542"/>
                  </a:cubicBezTo>
                  <a:lnTo>
                    <a:pt x="11430" y="149542"/>
                  </a:lnTo>
                  <a:cubicBezTo>
                    <a:pt x="4763" y="149542"/>
                    <a:pt x="0" y="144780"/>
                    <a:pt x="0" y="138113"/>
                  </a:cubicBezTo>
                  <a:lnTo>
                    <a:pt x="0" y="11430"/>
                  </a:lnTo>
                  <a:lnTo>
                    <a:pt x="0" y="11430"/>
                  </a:lnTo>
                  <a:close/>
                </a:path>
              </a:pathLst>
            </a:custGeom>
            <a:solidFill>
              <a:srgbClr val="3B23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3385" name="Google Shape;3385;p15"/>
            <p:cNvGrpSpPr/>
            <p:nvPr/>
          </p:nvGrpSpPr>
          <p:grpSpPr>
            <a:xfrm>
              <a:off x="806499" y="1114972"/>
              <a:ext cx="1711061" cy="1320036"/>
              <a:chOff x="997974" y="715450"/>
              <a:chExt cx="5984822" cy="4617124"/>
            </a:xfrm>
          </p:grpSpPr>
          <p:sp>
            <p:nvSpPr>
              <p:cNvPr id="3386" name="Google Shape;3386;p15"/>
              <p:cNvSpPr/>
              <p:nvPr/>
            </p:nvSpPr>
            <p:spPr>
              <a:xfrm rot="-715094">
                <a:off x="5957484" y="1037192"/>
                <a:ext cx="690432" cy="674581"/>
              </a:xfrm>
              <a:custGeom>
                <a:rect b="b" l="l" r="r" t="t"/>
                <a:pathLst>
                  <a:path extrusionOk="0" h="67627" w="69216">
                    <a:moveTo>
                      <a:pt x="63502" y="0"/>
                    </a:moveTo>
                    <a:lnTo>
                      <a:pt x="29212" y="31432"/>
                    </a:lnTo>
                    <a:lnTo>
                      <a:pt x="69217" y="24765"/>
                    </a:lnTo>
                    <a:lnTo>
                      <a:pt x="22544" y="67627"/>
                    </a:lnTo>
                    <a:cubicBezTo>
                      <a:pt x="4447" y="54292"/>
                      <a:pt x="-2221" y="33338"/>
                      <a:pt x="637" y="10477"/>
                    </a:cubicBezTo>
                    <a:lnTo>
                      <a:pt x="63502" y="0"/>
                    </a:lnTo>
                    <a:lnTo>
                      <a:pt x="63502" y="0"/>
                    </a:lnTo>
                    <a:close/>
                  </a:path>
                </a:pathLst>
              </a:custGeom>
              <a:solidFill>
                <a:srgbClr val="FFB66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87" name="Google Shape;3387;p15"/>
              <p:cNvSpPr/>
              <p:nvPr/>
            </p:nvSpPr>
            <p:spPr>
              <a:xfrm rot="-715094">
                <a:off x="1851525" y="1171185"/>
                <a:ext cx="4800373" cy="3705653"/>
              </a:xfrm>
              <a:custGeom>
                <a:rect b="b" l="l" r="r" t="t"/>
                <a:pathLst>
                  <a:path extrusionOk="0" h="371493" w="481239">
                    <a:moveTo>
                      <a:pt x="0" y="223144"/>
                    </a:moveTo>
                    <a:cubicBezTo>
                      <a:pt x="256222" y="248862"/>
                      <a:pt x="220028" y="27882"/>
                      <a:pt x="355283" y="2164"/>
                    </a:cubicBezTo>
                    <a:cubicBezTo>
                      <a:pt x="525780" y="-30221"/>
                      <a:pt x="532448" y="310774"/>
                      <a:pt x="318135" y="362209"/>
                    </a:cubicBezTo>
                    <a:cubicBezTo>
                      <a:pt x="166688" y="399357"/>
                      <a:pt x="45720" y="319347"/>
                      <a:pt x="0" y="223144"/>
                    </a:cubicBezTo>
                    <a:lnTo>
                      <a:pt x="0" y="223144"/>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88" name="Google Shape;3388;p15"/>
              <p:cNvSpPr/>
              <p:nvPr/>
            </p:nvSpPr>
            <p:spPr>
              <a:xfrm rot="-715094">
                <a:off x="5159776" y="1319705"/>
                <a:ext cx="513066" cy="513056"/>
              </a:xfrm>
              <a:custGeom>
                <a:rect b="b" l="l" r="r" t="t"/>
                <a:pathLst>
                  <a:path extrusionOk="0" h="51434" w="51435">
                    <a:moveTo>
                      <a:pt x="25717" y="51435"/>
                    </a:moveTo>
                    <a:cubicBezTo>
                      <a:pt x="11430" y="51435"/>
                      <a:pt x="0" y="40005"/>
                      <a:pt x="0" y="25717"/>
                    </a:cubicBezTo>
                    <a:cubicBezTo>
                      <a:pt x="0" y="11430"/>
                      <a:pt x="11430" y="0"/>
                      <a:pt x="25717" y="0"/>
                    </a:cubicBezTo>
                    <a:cubicBezTo>
                      <a:pt x="40005" y="0"/>
                      <a:pt x="51435" y="11430"/>
                      <a:pt x="51435" y="25717"/>
                    </a:cubicBezTo>
                    <a:cubicBezTo>
                      <a:pt x="51435" y="40005"/>
                      <a:pt x="40005" y="51435"/>
                      <a:pt x="25717" y="51435"/>
                    </a:cubicBezTo>
                    <a:lnTo>
                      <a:pt x="25717" y="51435"/>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89" name="Google Shape;3389;p15"/>
              <p:cNvSpPr/>
              <p:nvPr/>
            </p:nvSpPr>
            <p:spPr>
              <a:xfrm rot="-715094">
                <a:off x="4061639" y="3326168"/>
                <a:ext cx="733753" cy="629235"/>
              </a:xfrm>
              <a:custGeom>
                <a:rect b="b" l="l" r="r" t="t"/>
                <a:pathLst>
                  <a:path extrusionOk="0" h="63081" w="73559">
                    <a:moveTo>
                      <a:pt x="10694" y="0"/>
                    </a:moveTo>
                    <a:cubicBezTo>
                      <a:pt x="8789" y="1905"/>
                      <a:pt x="6884" y="4763"/>
                      <a:pt x="4979" y="7620"/>
                    </a:cubicBezTo>
                    <a:cubicBezTo>
                      <a:pt x="-5498" y="25717"/>
                      <a:pt x="1169" y="48577"/>
                      <a:pt x="19267" y="58102"/>
                    </a:cubicBezTo>
                    <a:cubicBezTo>
                      <a:pt x="37364" y="68580"/>
                      <a:pt x="60224" y="61913"/>
                      <a:pt x="69749" y="43815"/>
                    </a:cubicBezTo>
                    <a:cubicBezTo>
                      <a:pt x="71654" y="40957"/>
                      <a:pt x="72607" y="38100"/>
                      <a:pt x="73559" y="35242"/>
                    </a:cubicBezTo>
                    <a:cubicBezTo>
                      <a:pt x="62129" y="46672"/>
                      <a:pt x="44032" y="50482"/>
                      <a:pt x="28792" y="41910"/>
                    </a:cubicBezTo>
                    <a:cubicBezTo>
                      <a:pt x="13552" y="33338"/>
                      <a:pt x="5932" y="16192"/>
                      <a:pt x="10694" y="0"/>
                    </a:cubicBezTo>
                    <a:lnTo>
                      <a:pt x="10694"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3390" name="Google Shape;3390;p15"/>
              <p:cNvGrpSpPr/>
              <p:nvPr/>
            </p:nvGrpSpPr>
            <p:grpSpPr>
              <a:xfrm>
                <a:off x="2417916" y="2324878"/>
                <a:ext cx="4203533" cy="2631820"/>
                <a:chOff x="2417916" y="2358053"/>
                <a:chExt cx="4203533" cy="2631820"/>
              </a:xfrm>
            </p:grpSpPr>
            <p:sp>
              <p:nvSpPr>
                <p:cNvPr id="3391" name="Google Shape;3391;p15"/>
                <p:cNvSpPr/>
                <p:nvPr/>
              </p:nvSpPr>
              <p:spPr>
                <a:xfrm rot="-715094">
                  <a:off x="2458789" y="3739690"/>
                  <a:ext cx="649674" cy="463649"/>
                </a:xfrm>
                <a:custGeom>
                  <a:rect b="b" l="l" r="r" t="t"/>
                  <a:pathLst>
                    <a:path extrusionOk="0" h="46481" w="65130">
                      <a:moveTo>
                        <a:pt x="1313" y="0"/>
                      </a:moveTo>
                      <a:cubicBezTo>
                        <a:pt x="-1545" y="9525"/>
                        <a:pt x="360" y="20002"/>
                        <a:pt x="6075" y="29527"/>
                      </a:cubicBezTo>
                      <a:cubicBezTo>
                        <a:pt x="17505" y="46672"/>
                        <a:pt x="40365" y="51435"/>
                        <a:pt x="57510" y="40958"/>
                      </a:cubicBezTo>
                      <a:cubicBezTo>
                        <a:pt x="60368" y="39052"/>
                        <a:pt x="62273" y="37147"/>
                        <a:pt x="65130" y="35242"/>
                      </a:cubicBezTo>
                      <a:cubicBezTo>
                        <a:pt x="49890" y="40005"/>
                        <a:pt x="31793" y="34290"/>
                        <a:pt x="22268" y="20002"/>
                      </a:cubicBezTo>
                      <a:cubicBezTo>
                        <a:pt x="18458" y="14288"/>
                        <a:pt x="16553" y="6667"/>
                        <a:pt x="16553" y="0"/>
                      </a:cubicBezTo>
                      <a:cubicBezTo>
                        <a:pt x="11790" y="0"/>
                        <a:pt x="7028" y="0"/>
                        <a:pt x="1313" y="0"/>
                      </a:cubicBezTo>
                      <a:lnTo>
                        <a:pt x="1313" y="0"/>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92" name="Google Shape;3392;p15"/>
                <p:cNvSpPr/>
                <p:nvPr/>
              </p:nvSpPr>
              <p:spPr>
                <a:xfrm rot="-715094">
                  <a:off x="3002368" y="3961893"/>
                  <a:ext cx="699778" cy="680776"/>
                </a:xfrm>
                <a:custGeom>
                  <a:rect b="b" l="l" r="r" t="t"/>
                  <a:pathLst>
                    <a:path extrusionOk="0" h="68248" w="70153">
                      <a:moveTo>
                        <a:pt x="17766" y="0"/>
                      </a:moveTo>
                      <a:cubicBezTo>
                        <a:pt x="14909" y="1905"/>
                        <a:pt x="13004" y="3810"/>
                        <a:pt x="10146" y="5715"/>
                      </a:cubicBezTo>
                      <a:cubicBezTo>
                        <a:pt x="-4141" y="20955"/>
                        <a:pt x="-3189" y="43815"/>
                        <a:pt x="12051" y="58102"/>
                      </a:cubicBezTo>
                      <a:cubicBezTo>
                        <a:pt x="27291" y="72390"/>
                        <a:pt x="50151" y="71438"/>
                        <a:pt x="64439" y="56197"/>
                      </a:cubicBezTo>
                      <a:cubicBezTo>
                        <a:pt x="66344" y="53340"/>
                        <a:pt x="68249" y="51435"/>
                        <a:pt x="70154" y="48577"/>
                      </a:cubicBezTo>
                      <a:cubicBezTo>
                        <a:pt x="55866" y="57150"/>
                        <a:pt x="37769" y="56197"/>
                        <a:pt x="25386" y="43815"/>
                      </a:cubicBezTo>
                      <a:cubicBezTo>
                        <a:pt x="12051" y="33338"/>
                        <a:pt x="10146" y="14288"/>
                        <a:pt x="17766" y="0"/>
                      </a:cubicBezTo>
                      <a:lnTo>
                        <a:pt x="17766" y="0"/>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93" name="Google Shape;3393;p15"/>
                <p:cNvSpPr/>
                <p:nvPr/>
              </p:nvSpPr>
              <p:spPr>
                <a:xfrm rot="-715094">
                  <a:off x="3666161" y="4312638"/>
                  <a:ext cx="733234" cy="608078"/>
                </a:xfrm>
                <a:custGeom>
                  <a:rect b="b" l="l" r="r" t="t"/>
                  <a:pathLst>
                    <a:path extrusionOk="0" h="60960" w="73507">
                      <a:moveTo>
                        <a:pt x="10643" y="0"/>
                      </a:moveTo>
                      <a:cubicBezTo>
                        <a:pt x="8738" y="1905"/>
                        <a:pt x="6832" y="4763"/>
                        <a:pt x="4928" y="7620"/>
                      </a:cubicBezTo>
                      <a:cubicBezTo>
                        <a:pt x="-3645" y="22860"/>
                        <a:pt x="-787" y="40958"/>
                        <a:pt x="11595" y="52388"/>
                      </a:cubicBezTo>
                      <a:cubicBezTo>
                        <a:pt x="23025" y="56198"/>
                        <a:pt x="35407" y="59055"/>
                        <a:pt x="48743" y="60960"/>
                      </a:cubicBezTo>
                      <a:cubicBezTo>
                        <a:pt x="57315" y="58103"/>
                        <a:pt x="64935" y="52388"/>
                        <a:pt x="69698" y="43815"/>
                      </a:cubicBezTo>
                      <a:cubicBezTo>
                        <a:pt x="71603" y="40958"/>
                        <a:pt x="72555" y="38100"/>
                        <a:pt x="73507" y="35243"/>
                      </a:cubicBezTo>
                      <a:cubicBezTo>
                        <a:pt x="62078" y="46673"/>
                        <a:pt x="43980" y="50483"/>
                        <a:pt x="28740" y="41910"/>
                      </a:cubicBezTo>
                      <a:cubicBezTo>
                        <a:pt x="12548" y="33338"/>
                        <a:pt x="5880" y="16193"/>
                        <a:pt x="10643" y="0"/>
                      </a:cubicBezTo>
                      <a:lnTo>
                        <a:pt x="10643" y="0"/>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94" name="Google Shape;3394;p15"/>
                <p:cNvSpPr/>
                <p:nvPr/>
              </p:nvSpPr>
              <p:spPr>
                <a:xfrm rot="-715094">
                  <a:off x="4352048" y="4512602"/>
                  <a:ext cx="745843" cy="294533"/>
                </a:xfrm>
                <a:custGeom>
                  <a:rect b="b" l="l" r="r" t="t"/>
                  <a:pathLst>
                    <a:path extrusionOk="0" h="29527" w="74771">
                      <a:moveTo>
                        <a:pt x="5239" y="0"/>
                      </a:moveTo>
                      <a:cubicBezTo>
                        <a:pt x="3334" y="2858"/>
                        <a:pt x="2381" y="5715"/>
                        <a:pt x="1429" y="8572"/>
                      </a:cubicBezTo>
                      <a:cubicBezTo>
                        <a:pt x="-476" y="15240"/>
                        <a:pt x="-476" y="22860"/>
                        <a:pt x="1429" y="28575"/>
                      </a:cubicBezTo>
                      <a:cubicBezTo>
                        <a:pt x="8096" y="29528"/>
                        <a:pt x="13811" y="29528"/>
                        <a:pt x="20479" y="29528"/>
                      </a:cubicBezTo>
                      <a:cubicBezTo>
                        <a:pt x="10954" y="23813"/>
                        <a:pt x="5239" y="12383"/>
                        <a:pt x="5239" y="0"/>
                      </a:cubicBezTo>
                      <a:lnTo>
                        <a:pt x="5239" y="0"/>
                      </a:lnTo>
                      <a:close/>
                      <a:moveTo>
                        <a:pt x="73819" y="27622"/>
                      </a:moveTo>
                      <a:lnTo>
                        <a:pt x="73819" y="27622"/>
                      </a:lnTo>
                      <a:cubicBezTo>
                        <a:pt x="74771" y="24765"/>
                        <a:pt x="74771" y="21908"/>
                        <a:pt x="74771" y="19050"/>
                      </a:cubicBezTo>
                      <a:cubicBezTo>
                        <a:pt x="72866" y="22860"/>
                        <a:pt x="70009" y="25717"/>
                        <a:pt x="67151" y="28575"/>
                      </a:cubicBezTo>
                      <a:cubicBezTo>
                        <a:pt x="69056" y="27622"/>
                        <a:pt x="70961" y="27622"/>
                        <a:pt x="73819" y="27622"/>
                      </a:cubicBezTo>
                      <a:lnTo>
                        <a:pt x="73819" y="27622"/>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95" name="Google Shape;3395;p15"/>
                <p:cNvSpPr/>
                <p:nvPr/>
              </p:nvSpPr>
              <p:spPr>
                <a:xfrm rot="-715094">
                  <a:off x="3424671" y="3191152"/>
                  <a:ext cx="694791" cy="471749"/>
                </a:xfrm>
                <a:custGeom>
                  <a:rect b="b" l="l" r="r" t="t"/>
                  <a:pathLst>
                    <a:path extrusionOk="0" h="47293" w="69653">
                      <a:moveTo>
                        <a:pt x="121" y="8572"/>
                      </a:moveTo>
                      <a:cubicBezTo>
                        <a:pt x="-832" y="19050"/>
                        <a:pt x="3931" y="29527"/>
                        <a:pt x="11551" y="37147"/>
                      </a:cubicBezTo>
                      <a:cubicBezTo>
                        <a:pt x="26791" y="51435"/>
                        <a:pt x="49651" y="50483"/>
                        <a:pt x="63938" y="35242"/>
                      </a:cubicBezTo>
                      <a:cubicBezTo>
                        <a:pt x="65843" y="32385"/>
                        <a:pt x="67748" y="30480"/>
                        <a:pt x="69653" y="27622"/>
                      </a:cubicBezTo>
                      <a:cubicBezTo>
                        <a:pt x="55366" y="36195"/>
                        <a:pt x="37268" y="35242"/>
                        <a:pt x="24886" y="22860"/>
                      </a:cubicBezTo>
                      <a:cubicBezTo>
                        <a:pt x="18218" y="16192"/>
                        <a:pt x="14408" y="8572"/>
                        <a:pt x="13456" y="0"/>
                      </a:cubicBezTo>
                      <a:cubicBezTo>
                        <a:pt x="8693" y="2858"/>
                        <a:pt x="4883" y="5715"/>
                        <a:pt x="121" y="8572"/>
                      </a:cubicBezTo>
                      <a:lnTo>
                        <a:pt x="121" y="8572"/>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96" name="Google Shape;3396;p15"/>
                <p:cNvSpPr/>
                <p:nvPr/>
              </p:nvSpPr>
              <p:spPr>
                <a:xfrm rot="-715094">
                  <a:off x="4775129" y="3533739"/>
                  <a:ext cx="736077" cy="555549"/>
                </a:xfrm>
                <a:custGeom>
                  <a:rect b="b" l="l" r="r" t="t"/>
                  <a:pathLst>
                    <a:path extrusionOk="0" h="55694" w="73792">
                      <a:moveTo>
                        <a:pt x="5212" y="0"/>
                      </a:moveTo>
                      <a:cubicBezTo>
                        <a:pt x="3307" y="2858"/>
                        <a:pt x="2355" y="5715"/>
                        <a:pt x="1402" y="8572"/>
                      </a:cubicBezTo>
                      <a:cubicBezTo>
                        <a:pt x="-4313" y="28575"/>
                        <a:pt x="8070" y="48577"/>
                        <a:pt x="27120" y="54292"/>
                      </a:cubicBezTo>
                      <a:cubicBezTo>
                        <a:pt x="47122" y="60008"/>
                        <a:pt x="67125" y="47625"/>
                        <a:pt x="72840" y="28575"/>
                      </a:cubicBezTo>
                      <a:cubicBezTo>
                        <a:pt x="73792" y="25717"/>
                        <a:pt x="73792" y="21908"/>
                        <a:pt x="73792" y="19050"/>
                      </a:cubicBezTo>
                      <a:cubicBezTo>
                        <a:pt x="65220" y="33338"/>
                        <a:pt x="48075" y="40958"/>
                        <a:pt x="31882" y="36195"/>
                      </a:cubicBezTo>
                      <a:cubicBezTo>
                        <a:pt x="15690" y="31433"/>
                        <a:pt x="5212" y="16192"/>
                        <a:pt x="5212" y="0"/>
                      </a:cubicBezTo>
                      <a:lnTo>
                        <a:pt x="5212" y="0"/>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97" name="Google Shape;3397;p15"/>
                <p:cNvSpPr/>
                <p:nvPr/>
              </p:nvSpPr>
              <p:spPr>
                <a:xfrm rot="-715094">
                  <a:off x="5496388" y="3564506"/>
                  <a:ext cx="741095" cy="475061"/>
                </a:xfrm>
                <a:custGeom>
                  <a:rect b="b" l="l" r="r" t="t"/>
                  <a:pathLst>
                    <a:path extrusionOk="0" h="47625" w="74295">
                      <a:moveTo>
                        <a:pt x="1905" y="0"/>
                      </a:moveTo>
                      <a:cubicBezTo>
                        <a:pt x="952" y="2858"/>
                        <a:pt x="952" y="5715"/>
                        <a:pt x="0" y="9525"/>
                      </a:cubicBezTo>
                      <a:cubicBezTo>
                        <a:pt x="0" y="30480"/>
                        <a:pt x="16193" y="46673"/>
                        <a:pt x="36195" y="47625"/>
                      </a:cubicBezTo>
                      <a:cubicBezTo>
                        <a:pt x="57150" y="47625"/>
                        <a:pt x="73343" y="31433"/>
                        <a:pt x="74295" y="11430"/>
                      </a:cubicBezTo>
                      <a:cubicBezTo>
                        <a:pt x="74295" y="8573"/>
                        <a:pt x="74295" y="4763"/>
                        <a:pt x="73343" y="1905"/>
                      </a:cubicBezTo>
                      <a:cubicBezTo>
                        <a:pt x="68580" y="18098"/>
                        <a:pt x="54293" y="29528"/>
                        <a:pt x="37148" y="28575"/>
                      </a:cubicBezTo>
                      <a:cubicBezTo>
                        <a:pt x="20002" y="28575"/>
                        <a:pt x="5715" y="16192"/>
                        <a:pt x="1905" y="0"/>
                      </a:cubicBezTo>
                      <a:lnTo>
                        <a:pt x="1905" y="0"/>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98" name="Google Shape;3398;p15"/>
                <p:cNvSpPr/>
                <p:nvPr/>
              </p:nvSpPr>
              <p:spPr>
                <a:xfrm rot="-715094">
                  <a:off x="6187893" y="3499342"/>
                  <a:ext cx="133017" cy="228029"/>
                </a:xfrm>
                <a:custGeom>
                  <a:rect b="b" l="l" r="r" t="t"/>
                  <a:pathLst>
                    <a:path extrusionOk="0" h="22860" w="13335">
                      <a:moveTo>
                        <a:pt x="0" y="0"/>
                      </a:moveTo>
                      <a:cubicBezTo>
                        <a:pt x="0" y="2858"/>
                        <a:pt x="0" y="6668"/>
                        <a:pt x="953" y="9525"/>
                      </a:cubicBezTo>
                      <a:cubicBezTo>
                        <a:pt x="1905" y="14288"/>
                        <a:pt x="3810" y="19050"/>
                        <a:pt x="6668" y="22860"/>
                      </a:cubicBezTo>
                      <a:cubicBezTo>
                        <a:pt x="8573" y="20003"/>
                        <a:pt x="11430" y="17145"/>
                        <a:pt x="13335" y="14288"/>
                      </a:cubicBezTo>
                      <a:cubicBezTo>
                        <a:pt x="8573" y="11430"/>
                        <a:pt x="3810" y="6668"/>
                        <a:pt x="0" y="0"/>
                      </a:cubicBezTo>
                      <a:lnTo>
                        <a:pt x="0" y="0"/>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99" name="Google Shape;3399;p15"/>
                <p:cNvSpPr/>
                <p:nvPr/>
              </p:nvSpPr>
              <p:spPr>
                <a:xfrm rot="-715094">
                  <a:off x="3871587" y="2540365"/>
                  <a:ext cx="712586" cy="382203"/>
                </a:xfrm>
                <a:custGeom>
                  <a:rect b="b" l="l" r="r" t="t"/>
                  <a:pathLst>
                    <a:path extrusionOk="0" h="38316" w="71437">
                      <a:moveTo>
                        <a:pt x="0" y="13335"/>
                      </a:moveTo>
                      <a:cubicBezTo>
                        <a:pt x="2858" y="21907"/>
                        <a:pt x="8573" y="28575"/>
                        <a:pt x="17145" y="33338"/>
                      </a:cubicBezTo>
                      <a:cubicBezTo>
                        <a:pt x="35243" y="43815"/>
                        <a:pt x="58103" y="37147"/>
                        <a:pt x="67628" y="19050"/>
                      </a:cubicBezTo>
                      <a:cubicBezTo>
                        <a:pt x="69533" y="16192"/>
                        <a:pt x="70485" y="13335"/>
                        <a:pt x="71438" y="10477"/>
                      </a:cubicBezTo>
                      <a:cubicBezTo>
                        <a:pt x="60008" y="21907"/>
                        <a:pt x="41910" y="25717"/>
                        <a:pt x="26670" y="17145"/>
                      </a:cubicBezTo>
                      <a:cubicBezTo>
                        <a:pt x="19050" y="13335"/>
                        <a:pt x="14288" y="6667"/>
                        <a:pt x="10478" y="0"/>
                      </a:cubicBezTo>
                      <a:cubicBezTo>
                        <a:pt x="7620" y="4763"/>
                        <a:pt x="3810" y="8572"/>
                        <a:pt x="0" y="13335"/>
                      </a:cubicBezTo>
                      <a:lnTo>
                        <a:pt x="0" y="13335"/>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00" name="Google Shape;3400;p15"/>
                <p:cNvSpPr/>
                <p:nvPr/>
              </p:nvSpPr>
              <p:spPr>
                <a:xfrm rot="-715094">
                  <a:off x="4536646" y="2496457"/>
                  <a:ext cx="736077" cy="555549"/>
                </a:xfrm>
                <a:custGeom>
                  <a:rect b="b" l="l" r="r" t="t"/>
                  <a:pathLst>
                    <a:path extrusionOk="0" h="55694" w="73792">
                      <a:moveTo>
                        <a:pt x="5212" y="0"/>
                      </a:moveTo>
                      <a:cubicBezTo>
                        <a:pt x="3307" y="2857"/>
                        <a:pt x="2355" y="5715"/>
                        <a:pt x="1402" y="8572"/>
                      </a:cubicBezTo>
                      <a:cubicBezTo>
                        <a:pt x="-4313" y="28575"/>
                        <a:pt x="8070" y="48577"/>
                        <a:pt x="27120" y="54292"/>
                      </a:cubicBezTo>
                      <a:cubicBezTo>
                        <a:pt x="47122" y="60007"/>
                        <a:pt x="67125" y="47625"/>
                        <a:pt x="72840" y="28575"/>
                      </a:cubicBezTo>
                      <a:cubicBezTo>
                        <a:pt x="73792" y="25717"/>
                        <a:pt x="73792" y="21907"/>
                        <a:pt x="73792" y="19050"/>
                      </a:cubicBezTo>
                      <a:cubicBezTo>
                        <a:pt x="65220" y="33338"/>
                        <a:pt x="48075" y="40957"/>
                        <a:pt x="31882" y="36195"/>
                      </a:cubicBezTo>
                      <a:cubicBezTo>
                        <a:pt x="16642" y="32385"/>
                        <a:pt x="5212" y="17145"/>
                        <a:pt x="5212" y="0"/>
                      </a:cubicBezTo>
                      <a:lnTo>
                        <a:pt x="5212" y="0"/>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01" name="Google Shape;3401;p15"/>
                <p:cNvSpPr/>
                <p:nvPr/>
              </p:nvSpPr>
              <p:spPr>
                <a:xfrm rot="-715094">
                  <a:off x="5259877" y="2536527"/>
                  <a:ext cx="741085" cy="475061"/>
                </a:xfrm>
                <a:custGeom>
                  <a:rect b="b" l="l" r="r" t="t"/>
                  <a:pathLst>
                    <a:path extrusionOk="0" h="47625" w="74294">
                      <a:moveTo>
                        <a:pt x="1905" y="0"/>
                      </a:moveTo>
                      <a:cubicBezTo>
                        <a:pt x="952" y="2857"/>
                        <a:pt x="952" y="5715"/>
                        <a:pt x="0" y="9525"/>
                      </a:cubicBezTo>
                      <a:cubicBezTo>
                        <a:pt x="0" y="30480"/>
                        <a:pt x="16192" y="46672"/>
                        <a:pt x="36195" y="47625"/>
                      </a:cubicBezTo>
                      <a:cubicBezTo>
                        <a:pt x="57150" y="47625"/>
                        <a:pt x="73342" y="31432"/>
                        <a:pt x="74295" y="11430"/>
                      </a:cubicBezTo>
                      <a:cubicBezTo>
                        <a:pt x="74295" y="8572"/>
                        <a:pt x="74295" y="4763"/>
                        <a:pt x="73342" y="1905"/>
                      </a:cubicBezTo>
                      <a:cubicBezTo>
                        <a:pt x="68580" y="18097"/>
                        <a:pt x="54292" y="29527"/>
                        <a:pt x="37148" y="28575"/>
                      </a:cubicBezTo>
                      <a:cubicBezTo>
                        <a:pt x="20002" y="27622"/>
                        <a:pt x="5715" y="16192"/>
                        <a:pt x="1905" y="0"/>
                      </a:cubicBezTo>
                      <a:lnTo>
                        <a:pt x="1905" y="0"/>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02" name="Google Shape;3402;p15"/>
                <p:cNvSpPr/>
                <p:nvPr/>
              </p:nvSpPr>
              <p:spPr>
                <a:xfrm rot="-715094">
                  <a:off x="5961826" y="2418700"/>
                  <a:ext cx="627070" cy="380707"/>
                </a:xfrm>
                <a:custGeom>
                  <a:rect b="b" l="l" r="r" t="t"/>
                  <a:pathLst>
                    <a:path extrusionOk="0" h="38166" w="62864">
                      <a:moveTo>
                        <a:pt x="0" y="0"/>
                      </a:moveTo>
                      <a:cubicBezTo>
                        <a:pt x="0" y="2858"/>
                        <a:pt x="0" y="6667"/>
                        <a:pt x="952" y="9525"/>
                      </a:cubicBezTo>
                      <a:cubicBezTo>
                        <a:pt x="5715" y="29527"/>
                        <a:pt x="25717" y="41910"/>
                        <a:pt x="45720" y="37147"/>
                      </a:cubicBezTo>
                      <a:cubicBezTo>
                        <a:pt x="50483" y="36195"/>
                        <a:pt x="54292" y="34290"/>
                        <a:pt x="58102" y="32385"/>
                      </a:cubicBezTo>
                      <a:cubicBezTo>
                        <a:pt x="60008" y="23813"/>
                        <a:pt x="61913" y="14288"/>
                        <a:pt x="62865" y="5715"/>
                      </a:cubicBezTo>
                      <a:cubicBezTo>
                        <a:pt x="58102" y="12383"/>
                        <a:pt x="50483" y="17145"/>
                        <a:pt x="41910" y="19050"/>
                      </a:cubicBezTo>
                      <a:cubicBezTo>
                        <a:pt x="24765" y="22860"/>
                        <a:pt x="7620" y="14288"/>
                        <a:pt x="0" y="0"/>
                      </a:cubicBezTo>
                      <a:lnTo>
                        <a:pt x="0" y="0"/>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3403" name="Google Shape;3403;p15"/>
              <p:cNvSpPr/>
              <p:nvPr/>
            </p:nvSpPr>
            <p:spPr>
              <a:xfrm rot="-715094">
                <a:off x="5167532" y="1308408"/>
                <a:ext cx="513614" cy="522562"/>
              </a:xfrm>
              <a:custGeom>
                <a:rect b="b" l="l" r="r" t="t"/>
                <a:pathLst>
                  <a:path extrusionOk="0" h="52387" w="51490">
                    <a:moveTo>
                      <a:pt x="24820" y="0"/>
                    </a:moveTo>
                    <a:cubicBezTo>
                      <a:pt x="26726" y="0"/>
                      <a:pt x="29583" y="0"/>
                      <a:pt x="31488" y="953"/>
                    </a:cubicBezTo>
                    <a:cubicBezTo>
                      <a:pt x="28631" y="2858"/>
                      <a:pt x="26726" y="5715"/>
                      <a:pt x="26726" y="10478"/>
                    </a:cubicBezTo>
                    <a:cubicBezTo>
                      <a:pt x="26726" y="16192"/>
                      <a:pt x="31488" y="20955"/>
                      <a:pt x="37203" y="20955"/>
                    </a:cubicBezTo>
                    <a:cubicBezTo>
                      <a:pt x="41966" y="20955"/>
                      <a:pt x="46728" y="17145"/>
                      <a:pt x="47681" y="13335"/>
                    </a:cubicBezTo>
                    <a:cubicBezTo>
                      <a:pt x="50538" y="17145"/>
                      <a:pt x="51491" y="21908"/>
                      <a:pt x="51491" y="26670"/>
                    </a:cubicBezTo>
                    <a:cubicBezTo>
                      <a:pt x="51491" y="40958"/>
                      <a:pt x="40061" y="52388"/>
                      <a:pt x="25773" y="52388"/>
                    </a:cubicBezTo>
                    <a:cubicBezTo>
                      <a:pt x="11486" y="52388"/>
                      <a:pt x="56" y="40958"/>
                      <a:pt x="56" y="26670"/>
                    </a:cubicBezTo>
                    <a:cubicBezTo>
                      <a:pt x="-897" y="11430"/>
                      <a:pt x="10533" y="0"/>
                      <a:pt x="24820" y="0"/>
                    </a:cubicBezTo>
                    <a:lnTo>
                      <a:pt x="24820" y="0"/>
                    </a:lnTo>
                    <a:close/>
                  </a:path>
                </a:pathLst>
              </a:custGeom>
              <a:solidFill>
                <a:srgbClr val="3B23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04" name="Google Shape;3404;p15"/>
              <p:cNvSpPr/>
              <p:nvPr/>
            </p:nvSpPr>
            <p:spPr>
              <a:xfrm rot="-715094">
                <a:off x="2907640" y="2292112"/>
                <a:ext cx="2116392" cy="1904303"/>
              </a:xfrm>
              <a:custGeom>
                <a:rect b="b" l="l" r="r" t="t"/>
                <a:pathLst>
                  <a:path extrusionOk="0" h="190907" w="212169">
                    <a:moveTo>
                      <a:pt x="0" y="151447"/>
                    </a:moveTo>
                    <a:cubicBezTo>
                      <a:pt x="5715" y="173355"/>
                      <a:pt x="25717" y="178117"/>
                      <a:pt x="44767" y="171450"/>
                    </a:cubicBezTo>
                    <a:cubicBezTo>
                      <a:pt x="59055" y="197167"/>
                      <a:pt x="85725" y="195263"/>
                      <a:pt x="109538" y="178117"/>
                    </a:cubicBezTo>
                    <a:cubicBezTo>
                      <a:pt x="204788" y="208597"/>
                      <a:pt x="230505" y="88583"/>
                      <a:pt x="200025" y="0"/>
                    </a:cubicBezTo>
                    <a:cubicBezTo>
                      <a:pt x="174308" y="74295"/>
                      <a:pt x="91440" y="150495"/>
                      <a:pt x="0" y="151447"/>
                    </a:cubicBezTo>
                    <a:lnTo>
                      <a:pt x="0" y="151447"/>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05" name="Google Shape;3405;p15"/>
              <p:cNvSpPr/>
              <p:nvPr/>
            </p:nvSpPr>
            <p:spPr>
              <a:xfrm rot="-715094">
                <a:off x="1695299" y="2949646"/>
                <a:ext cx="374662" cy="926092"/>
              </a:xfrm>
              <a:custGeom>
                <a:rect b="b" l="l" r="r" t="t"/>
                <a:pathLst>
                  <a:path extrusionOk="0" h="92841" w="37560">
                    <a:moveTo>
                      <a:pt x="17650" y="92841"/>
                    </a:moveTo>
                    <a:cubicBezTo>
                      <a:pt x="12888" y="85222"/>
                      <a:pt x="-5210" y="42359"/>
                      <a:pt x="1458" y="20452"/>
                    </a:cubicBezTo>
                    <a:cubicBezTo>
                      <a:pt x="11935" y="-12886"/>
                      <a:pt x="55750" y="-3361"/>
                      <a:pt x="29080" y="33786"/>
                    </a:cubicBezTo>
                    <a:cubicBezTo>
                      <a:pt x="20508" y="44264"/>
                      <a:pt x="11935" y="61409"/>
                      <a:pt x="17650" y="92841"/>
                    </a:cubicBezTo>
                    <a:lnTo>
                      <a:pt x="17650" y="92841"/>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06" name="Google Shape;3406;p15"/>
              <p:cNvSpPr/>
              <p:nvPr/>
            </p:nvSpPr>
            <p:spPr>
              <a:xfrm rot="-715094">
                <a:off x="1139489" y="2514384"/>
                <a:ext cx="676866" cy="1441152"/>
              </a:xfrm>
              <a:custGeom>
                <a:rect b="b" l="l" r="r" t="t"/>
                <a:pathLst>
                  <a:path extrusionOk="0" h="144476" w="67856">
                    <a:moveTo>
                      <a:pt x="67856" y="144476"/>
                    </a:moveTo>
                    <a:cubicBezTo>
                      <a:pt x="56426" y="135904"/>
                      <a:pt x="4039" y="82564"/>
                      <a:pt x="229" y="46369"/>
                    </a:cubicBezTo>
                    <a:cubicBezTo>
                      <a:pt x="-4534" y="-9829"/>
                      <a:pt x="66904" y="-22211"/>
                      <a:pt x="48806" y="50179"/>
                    </a:cubicBezTo>
                    <a:cubicBezTo>
                      <a:pt x="44044" y="71134"/>
                      <a:pt x="41186" y="100661"/>
                      <a:pt x="67856" y="144476"/>
                    </a:cubicBezTo>
                    <a:lnTo>
                      <a:pt x="67856" y="144476"/>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07" name="Google Shape;3407;p15"/>
              <p:cNvSpPr/>
              <p:nvPr/>
            </p:nvSpPr>
            <p:spPr>
              <a:xfrm rot="-715094">
                <a:off x="1085883" y="3420937"/>
                <a:ext cx="817823" cy="561584"/>
              </a:xfrm>
              <a:custGeom>
                <a:rect b="b" l="l" r="r" t="t"/>
                <a:pathLst>
                  <a:path extrusionOk="0" h="56299" w="81987">
                    <a:moveTo>
                      <a:pt x="81987" y="56163"/>
                    </a:moveTo>
                    <a:cubicBezTo>
                      <a:pt x="73415" y="57115"/>
                      <a:pt x="25790" y="53306"/>
                      <a:pt x="9597" y="37113"/>
                    </a:cubicBezTo>
                    <a:cubicBezTo>
                      <a:pt x="-15168" y="12348"/>
                      <a:pt x="13407" y="-21942"/>
                      <a:pt x="34362" y="19015"/>
                    </a:cubicBezTo>
                    <a:cubicBezTo>
                      <a:pt x="41030" y="30445"/>
                      <a:pt x="51507" y="46638"/>
                      <a:pt x="81987" y="56163"/>
                    </a:cubicBezTo>
                    <a:lnTo>
                      <a:pt x="81987" y="56163"/>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08" name="Google Shape;3408;p15"/>
              <p:cNvSpPr/>
              <p:nvPr/>
            </p:nvSpPr>
            <p:spPr>
              <a:xfrm rot="-715094">
                <a:off x="2907765" y="2298300"/>
                <a:ext cx="2116392" cy="1904303"/>
              </a:xfrm>
              <a:custGeom>
                <a:rect b="b" l="l" r="r" t="t"/>
                <a:pathLst>
                  <a:path extrusionOk="0" h="190907" w="212169">
                    <a:moveTo>
                      <a:pt x="0" y="151447"/>
                    </a:moveTo>
                    <a:cubicBezTo>
                      <a:pt x="5715" y="173355"/>
                      <a:pt x="25717" y="178117"/>
                      <a:pt x="44767" y="171450"/>
                    </a:cubicBezTo>
                    <a:cubicBezTo>
                      <a:pt x="59055" y="197167"/>
                      <a:pt x="85725" y="195263"/>
                      <a:pt x="109538" y="178117"/>
                    </a:cubicBezTo>
                    <a:cubicBezTo>
                      <a:pt x="204788" y="208597"/>
                      <a:pt x="230505" y="88583"/>
                      <a:pt x="200025" y="0"/>
                    </a:cubicBezTo>
                    <a:cubicBezTo>
                      <a:pt x="174308" y="74295"/>
                      <a:pt x="91440" y="150495"/>
                      <a:pt x="0" y="151447"/>
                    </a:cubicBezTo>
                    <a:lnTo>
                      <a:pt x="0" y="151447"/>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3409" name="Google Shape;3409;p15"/>
              <p:cNvSpPr/>
              <p:nvPr/>
            </p:nvSpPr>
            <p:spPr>
              <a:xfrm rot="-715094">
                <a:off x="1139576" y="2529872"/>
                <a:ext cx="676866" cy="1441152"/>
              </a:xfrm>
              <a:custGeom>
                <a:rect b="b" l="l" r="r" t="t"/>
                <a:pathLst>
                  <a:path extrusionOk="0" h="144476" w="67856">
                    <a:moveTo>
                      <a:pt x="67856" y="144476"/>
                    </a:moveTo>
                    <a:cubicBezTo>
                      <a:pt x="56426" y="135904"/>
                      <a:pt x="4039" y="82564"/>
                      <a:pt x="229" y="46369"/>
                    </a:cubicBezTo>
                    <a:cubicBezTo>
                      <a:pt x="-4534" y="-9829"/>
                      <a:pt x="66904" y="-22211"/>
                      <a:pt x="48806" y="50179"/>
                    </a:cubicBezTo>
                    <a:cubicBezTo>
                      <a:pt x="44044" y="71134"/>
                      <a:pt x="41186" y="100661"/>
                      <a:pt x="67856" y="144476"/>
                    </a:cubicBezTo>
                    <a:lnTo>
                      <a:pt x="67856" y="144476"/>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3410" name="Google Shape;3410;p15"/>
              <p:cNvSpPr/>
              <p:nvPr/>
            </p:nvSpPr>
            <p:spPr>
              <a:xfrm rot="-715094">
                <a:off x="1695299" y="2949609"/>
                <a:ext cx="374662" cy="926092"/>
              </a:xfrm>
              <a:custGeom>
                <a:rect b="b" l="l" r="r" t="t"/>
                <a:pathLst>
                  <a:path extrusionOk="0" h="92841" w="37560">
                    <a:moveTo>
                      <a:pt x="17650" y="92841"/>
                    </a:moveTo>
                    <a:cubicBezTo>
                      <a:pt x="12888" y="85222"/>
                      <a:pt x="-5210" y="42359"/>
                      <a:pt x="1458" y="20452"/>
                    </a:cubicBezTo>
                    <a:cubicBezTo>
                      <a:pt x="11935" y="-12886"/>
                      <a:pt x="55750" y="-3361"/>
                      <a:pt x="29080" y="33786"/>
                    </a:cubicBezTo>
                    <a:cubicBezTo>
                      <a:pt x="20508" y="44264"/>
                      <a:pt x="11935" y="61409"/>
                      <a:pt x="17650" y="92841"/>
                    </a:cubicBezTo>
                    <a:lnTo>
                      <a:pt x="17650" y="92841"/>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3411" name="Google Shape;3411;p15"/>
              <p:cNvSpPr/>
              <p:nvPr/>
            </p:nvSpPr>
            <p:spPr>
              <a:xfrm rot="-715094">
                <a:off x="1085883" y="3420900"/>
                <a:ext cx="817823" cy="561584"/>
              </a:xfrm>
              <a:custGeom>
                <a:rect b="b" l="l" r="r" t="t"/>
                <a:pathLst>
                  <a:path extrusionOk="0" h="56299" w="81987">
                    <a:moveTo>
                      <a:pt x="81987" y="56163"/>
                    </a:moveTo>
                    <a:cubicBezTo>
                      <a:pt x="73415" y="57115"/>
                      <a:pt x="25790" y="53306"/>
                      <a:pt x="9597" y="37113"/>
                    </a:cubicBezTo>
                    <a:cubicBezTo>
                      <a:pt x="-15168" y="12348"/>
                      <a:pt x="13407" y="-21942"/>
                      <a:pt x="34362" y="19015"/>
                    </a:cubicBezTo>
                    <a:cubicBezTo>
                      <a:pt x="41030" y="30445"/>
                      <a:pt x="51507" y="46638"/>
                      <a:pt x="81987" y="56163"/>
                    </a:cubicBezTo>
                    <a:lnTo>
                      <a:pt x="81987" y="56163"/>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grpSp>
      </p:grpSp>
      <p:grpSp>
        <p:nvGrpSpPr>
          <p:cNvPr id="3412" name="Google Shape;3412;p15"/>
          <p:cNvGrpSpPr/>
          <p:nvPr/>
        </p:nvGrpSpPr>
        <p:grpSpPr>
          <a:xfrm>
            <a:off x="8466149" y="5313909"/>
            <a:ext cx="1711061" cy="1384397"/>
            <a:chOff x="806499" y="1114972"/>
            <a:chExt cx="1711061" cy="1384397"/>
          </a:xfrm>
        </p:grpSpPr>
        <p:sp>
          <p:nvSpPr>
            <p:cNvPr id="3413" name="Google Shape;3413;p15"/>
            <p:cNvSpPr/>
            <p:nvPr/>
          </p:nvSpPr>
          <p:spPr>
            <a:xfrm>
              <a:off x="1747359" y="2161403"/>
              <a:ext cx="118630" cy="337965"/>
            </a:xfrm>
            <a:custGeom>
              <a:rect b="b" l="l" r="r" t="t"/>
              <a:pathLst>
                <a:path extrusionOk="0" h="149542" w="52491">
                  <a:moveTo>
                    <a:pt x="0" y="11430"/>
                  </a:moveTo>
                  <a:cubicBezTo>
                    <a:pt x="0" y="4763"/>
                    <a:pt x="4763" y="0"/>
                    <a:pt x="11430" y="0"/>
                  </a:cubicBezTo>
                  <a:cubicBezTo>
                    <a:pt x="18097" y="0"/>
                    <a:pt x="22860" y="4763"/>
                    <a:pt x="22860" y="11430"/>
                  </a:cubicBezTo>
                  <a:lnTo>
                    <a:pt x="14288" y="133350"/>
                  </a:lnTo>
                  <a:cubicBezTo>
                    <a:pt x="27622" y="122872"/>
                    <a:pt x="50482" y="124777"/>
                    <a:pt x="52388" y="138113"/>
                  </a:cubicBezTo>
                  <a:cubicBezTo>
                    <a:pt x="53340" y="144780"/>
                    <a:pt x="47625" y="149542"/>
                    <a:pt x="40957" y="149542"/>
                  </a:cubicBezTo>
                  <a:lnTo>
                    <a:pt x="11430" y="149542"/>
                  </a:lnTo>
                  <a:cubicBezTo>
                    <a:pt x="4763" y="149542"/>
                    <a:pt x="0" y="144780"/>
                    <a:pt x="0" y="138113"/>
                  </a:cubicBezTo>
                  <a:lnTo>
                    <a:pt x="0" y="11430"/>
                  </a:lnTo>
                  <a:lnTo>
                    <a:pt x="0" y="11430"/>
                  </a:lnTo>
                  <a:close/>
                </a:path>
              </a:pathLst>
            </a:custGeom>
            <a:solidFill>
              <a:srgbClr val="3B23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14" name="Google Shape;3414;p15"/>
            <p:cNvSpPr/>
            <p:nvPr/>
          </p:nvSpPr>
          <p:spPr>
            <a:xfrm>
              <a:off x="1699999" y="2161403"/>
              <a:ext cx="118630" cy="337965"/>
            </a:xfrm>
            <a:custGeom>
              <a:rect b="b" l="l" r="r" t="t"/>
              <a:pathLst>
                <a:path extrusionOk="0" h="149542" w="52491">
                  <a:moveTo>
                    <a:pt x="0" y="11430"/>
                  </a:moveTo>
                  <a:cubicBezTo>
                    <a:pt x="0" y="4763"/>
                    <a:pt x="4763" y="0"/>
                    <a:pt x="11430" y="0"/>
                  </a:cubicBezTo>
                  <a:cubicBezTo>
                    <a:pt x="18098" y="0"/>
                    <a:pt x="22860" y="4763"/>
                    <a:pt x="22860" y="11430"/>
                  </a:cubicBezTo>
                  <a:lnTo>
                    <a:pt x="14288" y="133350"/>
                  </a:lnTo>
                  <a:cubicBezTo>
                    <a:pt x="27623" y="122872"/>
                    <a:pt x="50483" y="124777"/>
                    <a:pt x="52388" y="138113"/>
                  </a:cubicBezTo>
                  <a:cubicBezTo>
                    <a:pt x="53340" y="144780"/>
                    <a:pt x="47625" y="149542"/>
                    <a:pt x="40958" y="149542"/>
                  </a:cubicBezTo>
                  <a:lnTo>
                    <a:pt x="11430" y="149542"/>
                  </a:lnTo>
                  <a:cubicBezTo>
                    <a:pt x="4763" y="149542"/>
                    <a:pt x="0" y="144780"/>
                    <a:pt x="0" y="138113"/>
                  </a:cubicBezTo>
                  <a:lnTo>
                    <a:pt x="0" y="11430"/>
                  </a:lnTo>
                  <a:lnTo>
                    <a:pt x="0" y="11430"/>
                  </a:lnTo>
                  <a:close/>
                </a:path>
              </a:pathLst>
            </a:custGeom>
            <a:solidFill>
              <a:srgbClr val="3B23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3415" name="Google Shape;3415;p15"/>
            <p:cNvGrpSpPr/>
            <p:nvPr/>
          </p:nvGrpSpPr>
          <p:grpSpPr>
            <a:xfrm>
              <a:off x="806499" y="1114972"/>
              <a:ext cx="1711061" cy="1320036"/>
              <a:chOff x="997974" y="715450"/>
              <a:chExt cx="5984822" cy="4617124"/>
            </a:xfrm>
          </p:grpSpPr>
          <p:sp>
            <p:nvSpPr>
              <p:cNvPr id="3416" name="Google Shape;3416;p15"/>
              <p:cNvSpPr/>
              <p:nvPr/>
            </p:nvSpPr>
            <p:spPr>
              <a:xfrm rot="-715094">
                <a:off x="5957484" y="1037192"/>
                <a:ext cx="690432" cy="674581"/>
              </a:xfrm>
              <a:custGeom>
                <a:rect b="b" l="l" r="r" t="t"/>
                <a:pathLst>
                  <a:path extrusionOk="0" h="67627" w="69216">
                    <a:moveTo>
                      <a:pt x="63502" y="0"/>
                    </a:moveTo>
                    <a:lnTo>
                      <a:pt x="29212" y="31432"/>
                    </a:lnTo>
                    <a:lnTo>
                      <a:pt x="69217" y="24765"/>
                    </a:lnTo>
                    <a:lnTo>
                      <a:pt x="22544" y="67627"/>
                    </a:lnTo>
                    <a:cubicBezTo>
                      <a:pt x="4447" y="54292"/>
                      <a:pt x="-2221" y="33338"/>
                      <a:pt x="637" y="10477"/>
                    </a:cubicBezTo>
                    <a:lnTo>
                      <a:pt x="63502" y="0"/>
                    </a:lnTo>
                    <a:lnTo>
                      <a:pt x="63502" y="0"/>
                    </a:lnTo>
                    <a:close/>
                  </a:path>
                </a:pathLst>
              </a:custGeom>
              <a:solidFill>
                <a:srgbClr val="BF9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17" name="Google Shape;3417;p15"/>
              <p:cNvSpPr/>
              <p:nvPr/>
            </p:nvSpPr>
            <p:spPr>
              <a:xfrm rot="-715094">
                <a:off x="1851525" y="1171185"/>
                <a:ext cx="4800373" cy="3705653"/>
              </a:xfrm>
              <a:custGeom>
                <a:rect b="b" l="l" r="r" t="t"/>
                <a:pathLst>
                  <a:path extrusionOk="0" h="371493" w="481239">
                    <a:moveTo>
                      <a:pt x="0" y="223144"/>
                    </a:moveTo>
                    <a:cubicBezTo>
                      <a:pt x="256222" y="248862"/>
                      <a:pt x="220028" y="27882"/>
                      <a:pt x="355283" y="2164"/>
                    </a:cubicBezTo>
                    <a:cubicBezTo>
                      <a:pt x="525780" y="-30221"/>
                      <a:pt x="532448" y="310774"/>
                      <a:pt x="318135" y="362209"/>
                    </a:cubicBezTo>
                    <a:cubicBezTo>
                      <a:pt x="166688" y="399357"/>
                      <a:pt x="45720" y="319347"/>
                      <a:pt x="0" y="223144"/>
                    </a:cubicBezTo>
                    <a:lnTo>
                      <a:pt x="0" y="223144"/>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18" name="Google Shape;3418;p15"/>
              <p:cNvSpPr/>
              <p:nvPr/>
            </p:nvSpPr>
            <p:spPr>
              <a:xfrm rot="-715094">
                <a:off x="5159776" y="1319705"/>
                <a:ext cx="513066" cy="513056"/>
              </a:xfrm>
              <a:custGeom>
                <a:rect b="b" l="l" r="r" t="t"/>
                <a:pathLst>
                  <a:path extrusionOk="0" h="51434" w="51435">
                    <a:moveTo>
                      <a:pt x="25717" y="51435"/>
                    </a:moveTo>
                    <a:cubicBezTo>
                      <a:pt x="11430" y="51435"/>
                      <a:pt x="0" y="40005"/>
                      <a:pt x="0" y="25717"/>
                    </a:cubicBezTo>
                    <a:cubicBezTo>
                      <a:pt x="0" y="11430"/>
                      <a:pt x="11430" y="0"/>
                      <a:pt x="25717" y="0"/>
                    </a:cubicBezTo>
                    <a:cubicBezTo>
                      <a:pt x="40005" y="0"/>
                      <a:pt x="51435" y="11430"/>
                      <a:pt x="51435" y="25717"/>
                    </a:cubicBezTo>
                    <a:cubicBezTo>
                      <a:pt x="51435" y="40005"/>
                      <a:pt x="40005" y="51435"/>
                      <a:pt x="25717" y="51435"/>
                    </a:cubicBezTo>
                    <a:lnTo>
                      <a:pt x="25717" y="51435"/>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19" name="Google Shape;3419;p15"/>
              <p:cNvSpPr/>
              <p:nvPr/>
            </p:nvSpPr>
            <p:spPr>
              <a:xfrm rot="-715094">
                <a:off x="4061639" y="3326168"/>
                <a:ext cx="733753" cy="629235"/>
              </a:xfrm>
              <a:custGeom>
                <a:rect b="b" l="l" r="r" t="t"/>
                <a:pathLst>
                  <a:path extrusionOk="0" h="63081" w="73559">
                    <a:moveTo>
                      <a:pt x="10694" y="0"/>
                    </a:moveTo>
                    <a:cubicBezTo>
                      <a:pt x="8789" y="1905"/>
                      <a:pt x="6884" y="4763"/>
                      <a:pt x="4979" y="7620"/>
                    </a:cubicBezTo>
                    <a:cubicBezTo>
                      <a:pt x="-5498" y="25717"/>
                      <a:pt x="1169" y="48577"/>
                      <a:pt x="19267" y="58102"/>
                    </a:cubicBezTo>
                    <a:cubicBezTo>
                      <a:pt x="37364" y="68580"/>
                      <a:pt x="60224" y="61913"/>
                      <a:pt x="69749" y="43815"/>
                    </a:cubicBezTo>
                    <a:cubicBezTo>
                      <a:pt x="71654" y="40957"/>
                      <a:pt x="72607" y="38100"/>
                      <a:pt x="73559" y="35242"/>
                    </a:cubicBezTo>
                    <a:cubicBezTo>
                      <a:pt x="62129" y="46672"/>
                      <a:pt x="44032" y="50482"/>
                      <a:pt x="28792" y="41910"/>
                    </a:cubicBezTo>
                    <a:cubicBezTo>
                      <a:pt x="13552" y="33338"/>
                      <a:pt x="5932" y="16192"/>
                      <a:pt x="10694" y="0"/>
                    </a:cubicBezTo>
                    <a:lnTo>
                      <a:pt x="10694"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3420" name="Google Shape;3420;p15"/>
              <p:cNvGrpSpPr/>
              <p:nvPr/>
            </p:nvGrpSpPr>
            <p:grpSpPr>
              <a:xfrm>
                <a:off x="2417916" y="2324878"/>
                <a:ext cx="4203533" cy="2631820"/>
                <a:chOff x="2417916" y="2358053"/>
                <a:chExt cx="4203533" cy="2631820"/>
              </a:xfrm>
            </p:grpSpPr>
            <p:sp>
              <p:nvSpPr>
                <p:cNvPr id="3421" name="Google Shape;3421;p15"/>
                <p:cNvSpPr/>
                <p:nvPr/>
              </p:nvSpPr>
              <p:spPr>
                <a:xfrm rot="-715094">
                  <a:off x="2458789" y="3739690"/>
                  <a:ext cx="649674" cy="463649"/>
                </a:xfrm>
                <a:custGeom>
                  <a:rect b="b" l="l" r="r" t="t"/>
                  <a:pathLst>
                    <a:path extrusionOk="0" h="46481" w="65130">
                      <a:moveTo>
                        <a:pt x="1313" y="0"/>
                      </a:moveTo>
                      <a:cubicBezTo>
                        <a:pt x="-1545" y="9525"/>
                        <a:pt x="360" y="20002"/>
                        <a:pt x="6075" y="29527"/>
                      </a:cubicBezTo>
                      <a:cubicBezTo>
                        <a:pt x="17505" y="46672"/>
                        <a:pt x="40365" y="51435"/>
                        <a:pt x="57510" y="40958"/>
                      </a:cubicBezTo>
                      <a:cubicBezTo>
                        <a:pt x="60368" y="39052"/>
                        <a:pt x="62273" y="37147"/>
                        <a:pt x="65130" y="35242"/>
                      </a:cubicBezTo>
                      <a:cubicBezTo>
                        <a:pt x="49890" y="40005"/>
                        <a:pt x="31793" y="34290"/>
                        <a:pt x="22268" y="20002"/>
                      </a:cubicBezTo>
                      <a:cubicBezTo>
                        <a:pt x="18458" y="14288"/>
                        <a:pt x="16553" y="6667"/>
                        <a:pt x="16553" y="0"/>
                      </a:cubicBezTo>
                      <a:cubicBezTo>
                        <a:pt x="11790" y="0"/>
                        <a:pt x="7028" y="0"/>
                        <a:pt x="1313" y="0"/>
                      </a:cubicBezTo>
                      <a:lnTo>
                        <a:pt x="1313" y="0"/>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22" name="Google Shape;3422;p15"/>
                <p:cNvSpPr/>
                <p:nvPr/>
              </p:nvSpPr>
              <p:spPr>
                <a:xfrm rot="-715094">
                  <a:off x="3002368" y="3961893"/>
                  <a:ext cx="699778" cy="680776"/>
                </a:xfrm>
                <a:custGeom>
                  <a:rect b="b" l="l" r="r" t="t"/>
                  <a:pathLst>
                    <a:path extrusionOk="0" h="68248" w="70153">
                      <a:moveTo>
                        <a:pt x="17766" y="0"/>
                      </a:moveTo>
                      <a:cubicBezTo>
                        <a:pt x="14909" y="1905"/>
                        <a:pt x="13004" y="3810"/>
                        <a:pt x="10146" y="5715"/>
                      </a:cubicBezTo>
                      <a:cubicBezTo>
                        <a:pt x="-4141" y="20955"/>
                        <a:pt x="-3189" y="43815"/>
                        <a:pt x="12051" y="58102"/>
                      </a:cubicBezTo>
                      <a:cubicBezTo>
                        <a:pt x="27291" y="72390"/>
                        <a:pt x="50151" y="71438"/>
                        <a:pt x="64439" y="56197"/>
                      </a:cubicBezTo>
                      <a:cubicBezTo>
                        <a:pt x="66344" y="53340"/>
                        <a:pt x="68249" y="51435"/>
                        <a:pt x="70154" y="48577"/>
                      </a:cubicBezTo>
                      <a:cubicBezTo>
                        <a:pt x="55866" y="57150"/>
                        <a:pt x="37769" y="56197"/>
                        <a:pt x="25386" y="43815"/>
                      </a:cubicBezTo>
                      <a:cubicBezTo>
                        <a:pt x="12051" y="33338"/>
                        <a:pt x="10146" y="14288"/>
                        <a:pt x="17766" y="0"/>
                      </a:cubicBezTo>
                      <a:lnTo>
                        <a:pt x="17766" y="0"/>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23" name="Google Shape;3423;p15"/>
                <p:cNvSpPr/>
                <p:nvPr/>
              </p:nvSpPr>
              <p:spPr>
                <a:xfrm rot="-715094">
                  <a:off x="3666161" y="4312638"/>
                  <a:ext cx="733234" cy="608078"/>
                </a:xfrm>
                <a:custGeom>
                  <a:rect b="b" l="l" r="r" t="t"/>
                  <a:pathLst>
                    <a:path extrusionOk="0" h="60960" w="73507">
                      <a:moveTo>
                        <a:pt x="10643" y="0"/>
                      </a:moveTo>
                      <a:cubicBezTo>
                        <a:pt x="8738" y="1905"/>
                        <a:pt x="6832" y="4763"/>
                        <a:pt x="4928" y="7620"/>
                      </a:cubicBezTo>
                      <a:cubicBezTo>
                        <a:pt x="-3645" y="22860"/>
                        <a:pt x="-787" y="40958"/>
                        <a:pt x="11595" y="52388"/>
                      </a:cubicBezTo>
                      <a:cubicBezTo>
                        <a:pt x="23025" y="56198"/>
                        <a:pt x="35407" y="59055"/>
                        <a:pt x="48743" y="60960"/>
                      </a:cubicBezTo>
                      <a:cubicBezTo>
                        <a:pt x="57315" y="58103"/>
                        <a:pt x="64935" y="52388"/>
                        <a:pt x="69698" y="43815"/>
                      </a:cubicBezTo>
                      <a:cubicBezTo>
                        <a:pt x="71603" y="40958"/>
                        <a:pt x="72555" y="38100"/>
                        <a:pt x="73507" y="35243"/>
                      </a:cubicBezTo>
                      <a:cubicBezTo>
                        <a:pt x="62078" y="46673"/>
                        <a:pt x="43980" y="50483"/>
                        <a:pt x="28740" y="41910"/>
                      </a:cubicBezTo>
                      <a:cubicBezTo>
                        <a:pt x="12548" y="33338"/>
                        <a:pt x="5880" y="16193"/>
                        <a:pt x="10643" y="0"/>
                      </a:cubicBezTo>
                      <a:lnTo>
                        <a:pt x="10643" y="0"/>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24" name="Google Shape;3424;p15"/>
                <p:cNvSpPr/>
                <p:nvPr/>
              </p:nvSpPr>
              <p:spPr>
                <a:xfrm rot="-715094">
                  <a:off x="4352048" y="4512602"/>
                  <a:ext cx="745843" cy="294533"/>
                </a:xfrm>
                <a:custGeom>
                  <a:rect b="b" l="l" r="r" t="t"/>
                  <a:pathLst>
                    <a:path extrusionOk="0" h="29527" w="74771">
                      <a:moveTo>
                        <a:pt x="5239" y="0"/>
                      </a:moveTo>
                      <a:cubicBezTo>
                        <a:pt x="3334" y="2858"/>
                        <a:pt x="2381" y="5715"/>
                        <a:pt x="1429" y="8572"/>
                      </a:cubicBezTo>
                      <a:cubicBezTo>
                        <a:pt x="-476" y="15240"/>
                        <a:pt x="-476" y="22860"/>
                        <a:pt x="1429" y="28575"/>
                      </a:cubicBezTo>
                      <a:cubicBezTo>
                        <a:pt x="8096" y="29528"/>
                        <a:pt x="13811" y="29528"/>
                        <a:pt x="20479" y="29528"/>
                      </a:cubicBezTo>
                      <a:cubicBezTo>
                        <a:pt x="10954" y="23813"/>
                        <a:pt x="5239" y="12383"/>
                        <a:pt x="5239" y="0"/>
                      </a:cubicBezTo>
                      <a:lnTo>
                        <a:pt x="5239" y="0"/>
                      </a:lnTo>
                      <a:close/>
                      <a:moveTo>
                        <a:pt x="73819" y="27622"/>
                      </a:moveTo>
                      <a:lnTo>
                        <a:pt x="73819" y="27622"/>
                      </a:lnTo>
                      <a:cubicBezTo>
                        <a:pt x="74771" y="24765"/>
                        <a:pt x="74771" y="21908"/>
                        <a:pt x="74771" y="19050"/>
                      </a:cubicBezTo>
                      <a:cubicBezTo>
                        <a:pt x="72866" y="22860"/>
                        <a:pt x="70009" y="25717"/>
                        <a:pt x="67151" y="28575"/>
                      </a:cubicBezTo>
                      <a:cubicBezTo>
                        <a:pt x="69056" y="27622"/>
                        <a:pt x="70961" y="27622"/>
                        <a:pt x="73819" y="27622"/>
                      </a:cubicBezTo>
                      <a:lnTo>
                        <a:pt x="73819" y="27622"/>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25" name="Google Shape;3425;p15"/>
                <p:cNvSpPr/>
                <p:nvPr/>
              </p:nvSpPr>
              <p:spPr>
                <a:xfrm rot="-715094">
                  <a:off x="3424671" y="3191152"/>
                  <a:ext cx="694791" cy="471749"/>
                </a:xfrm>
                <a:custGeom>
                  <a:rect b="b" l="l" r="r" t="t"/>
                  <a:pathLst>
                    <a:path extrusionOk="0" h="47293" w="69653">
                      <a:moveTo>
                        <a:pt x="121" y="8572"/>
                      </a:moveTo>
                      <a:cubicBezTo>
                        <a:pt x="-832" y="19050"/>
                        <a:pt x="3931" y="29527"/>
                        <a:pt x="11551" y="37147"/>
                      </a:cubicBezTo>
                      <a:cubicBezTo>
                        <a:pt x="26791" y="51435"/>
                        <a:pt x="49651" y="50483"/>
                        <a:pt x="63938" y="35242"/>
                      </a:cubicBezTo>
                      <a:cubicBezTo>
                        <a:pt x="65843" y="32385"/>
                        <a:pt x="67748" y="30480"/>
                        <a:pt x="69653" y="27622"/>
                      </a:cubicBezTo>
                      <a:cubicBezTo>
                        <a:pt x="55366" y="36195"/>
                        <a:pt x="37268" y="35242"/>
                        <a:pt x="24886" y="22860"/>
                      </a:cubicBezTo>
                      <a:cubicBezTo>
                        <a:pt x="18218" y="16192"/>
                        <a:pt x="14408" y="8572"/>
                        <a:pt x="13456" y="0"/>
                      </a:cubicBezTo>
                      <a:cubicBezTo>
                        <a:pt x="8693" y="2858"/>
                        <a:pt x="4883" y="5715"/>
                        <a:pt x="121" y="8572"/>
                      </a:cubicBezTo>
                      <a:lnTo>
                        <a:pt x="121" y="8572"/>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26" name="Google Shape;3426;p15"/>
                <p:cNvSpPr/>
                <p:nvPr/>
              </p:nvSpPr>
              <p:spPr>
                <a:xfrm rot="-715094">
                  <a:off x="4775129" y="3533739"/>
                  <a:ext cx="736077" cy="555549"/>
                </a:xfrm>
                <a:custGeom>
                  <a:rect b="b" l="l" r="r" t="t"/>
                  <a:pathLst>
                    <a:path extrusionOk="0" h="55694" w="73792">
                      <a:moveTo>
                        <a:pt x="5212" y="0"/>
                      </a:moveTo>
                      <a:cubicBezTo>
                        <a:pt x="3307" y="2858"/>
                        <a:pt x="2355" y="5715"/>
                        <a:pt x="1402" y="8572"/>
                      </a:cubicBezTo>
                      <a:cubicBezTo>
                        <a:pt x="-4313" y="28575"/>
                        <a:pt x="8070" y="48577"/>
                        <a:pt x="27120" y="54292"/>
                      </a:cubicBezTo>
                      <a:cubicBezTo>
                        <a:pt x="47122" y="60008"/>
                        <a:pt x="67125" y="47625"/>
                        <a:pt x="72840" y="28575"/>
                      </a:cubicBezTo>
                      <a:cubicBezTo>
                        <a:pt x="73792" y="25717"/>
                        <a:pt x="73792" y="21908"/>
                        <a:pt x="73792" y="19050"/>
                      </a:cubicBezTo>
                      <a:cubicBezTo>
                        <a:pt x="65220" y="33338"/>
                        <a:pt x="48075" y="40958"/>
                        <a:pt x="31882" y="36195"/>
                      </a:cubicBezTo>
                      <a:cubicBezTo>
                        <a:pt x="15690" y="31433"/>
                        <a:pt x="5212" y="16192"/>
                        <a:pt x="5212" y="0"/>
                      </a:cubicBezTo>
                      <a:lnTo>
                        <a:pt x="5212" y="0"/>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27" name="Google Shape;3427;p15"/>
                <p:cNvSpPr/>
                <p:nvPr/>
              </p:nvSpPr>
              <p:spPr>
                <a:xfrm rot="-715094">
                  <a:off x="5496388" y="3564506"/>
                  <a:ext cx="741095" cy="475061"/>
                </a:xfrm>
                <a:custGeom>
                  <a:rect b="b" l="l" r="r" t="t"/>
                  <a:pathLst>
                    <a:path extrusionOk="0" h="47625" w="74295">
                      <a:moveTo>
                        <a:pt x="1905" y="0"/>
                      </a:moveTo>
                      <a:cubicBezTo>
                        <a:pt x="952" y="2858"/>
                        <a:pt x="952" y="5715"/>
                        <a:pt x="0" y="9525"/>
                      </a:cubicBezTo>
                      <a:cubicBezTo>
                        <a:pt x="0" y="30480"/>
                        <a:pt x="16193" y="46673"/>
                        <a:pt x="36195" y="47625"/>
                      </a:cubicBezTo>
                      <a:cubicBezTo>
                        <a:pt x="57150" y="47625"/>
                        <a:pt x="73343" y="31433"/>
                        <a:pt x="74295" y="11430"/>
                      </a:cubicBezTo>
                      <a:cubicBezTo>
                        <a:pt x="74295" y="8573"/>
                        <a:pt x="74295" y="4763"/>
                        <a:pt x="73343" y="1905"/>
                      </a:cubicBezTo>
                      <a:cubicBezTo>
                        <a:pt x="68580" y="18098"/>
                        <a:pt x="54293" y="29528"/>
                        <a:pt x="37148" y="28575"/>
                      </a:cubicBezTo>
                      <a:cubicBezTo>
                        <a:pt x="20002" y="28575"/>
                        <a:pt x="5715" y="16192"/>
                        <a:pt x="1905" y="0"/>
                      </a:cubicBezTo>
                      <a:lnTo>
                        <a:pt x="1905" y="0"/>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28" name="Google Shape;3428;p15"/>
                <p:cNvSpPr/>
                <p:nvPr/>
              </p:nvSpPr>
              <p:spPr>
                <a:xfrm rot="-715094">
                  <a:off x="6187893" y="3499342"/>
                  <a:ext cx="133017" cy="228029"/>
                </a:xfrm>
                <a:custGeom>
                  <a:rect b="b" l="l" r="r" t="t"/>
                  <a:pathLst>
                    <a:path extrusionOk="0" h="22860" w="13335">
                      <a:moveTo>
                        <a:pt x="0" y="0"/>
                      </a:moveTo>
                      <a:cubicBezTo>
                        <a:pt x="0" y="2858"/>
                        <a:pt x="0" y="6668"/>
                        <a:pt x="953" y="9525"/>
                      </a:cubicBezTo>
                      <a:cubicBezTo>
                        <a:pt x="1905" y="14288"/>
                        <a:pt x="3810" y="19050"/>
                        <a:pt x="6668" y="22860"/>
                      </a:cubicBezTo>
                      <a:cubicBezTo>
                        <a:pt x="8573" y="20003"/>
                        <a:pt x="11430" y="17145"/>
                        <a:pt x="13335" y="14288"/>
                      </a:cubicBezTo>
                      <a:cubicBezTo>
                        <a:pt x="8573" y="11430"/>
                        <a:pt x="3810" y="6668"/>
                        <a:pt x="0" y="0"/>
                      </a:cubicBezTo>
                      <a:lnTo>
                        <a:pt x="0" y="0"/>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29" name="Google Shape;3429;p15"/>
                <p:cNvSpPr/>
                <p:nvPr/>
              </p:nvSpPr>
              <p:spPr>
                <a:xfrm rot="-715094">
                  <a:off x="3871587" y="2540365"/>
                  <a:ext cx="712586" cy="382203"/>
                </a:xfrm>
                <a:custGeom>
                  <a:rect b="b" l="l" r="r" t="t"/>
                  <a:pathLst>
                    <a:path extrusionOk="0" h="38316" w="71437">
                      <a:moveTo>
                        <a:pt x="0" y="13335"/>
                      </a:moveTo>
                      <a:cubicBezTo>
                        <a:pt x="2858" y="21907"/>
                        <a:pt x="8573" y="28575"/>
                        <a:pt x="17145" y="33338"/>
                      </a:cubicBezTo>
                      <a:cubicBezTo>
                        <a:pt x="35243" y="43815"/>
                        <a:pt x="58103" y="37147"/>
                        <a:pt x="67628" y="19050"/>
                      </a:cubicBezTo>
                      <a:cubicBezTo>
                        <a:pt x="69533" y="16192"/>
                        <a:pt x="70485" y="13335"/>
                        <a:pt x="71438" y="10477"/>
                      </a:cubicBezTo>
                      <a:cubicBezTo>
                        <a:pt x="60008" y="21907"/>
                        <a:pt x="41910" y="25717"/>
                        <a:pt x="26670" y="17145"/>
                      </a:cubicBezTo>
                      <a:cubicBezTo>
                        <a:pt x="19050" y="13335"/>
                        <a:pt x="14288" y="6667"/>
                        <a:pt x="10478" y="0"/>
                      </a:cubicBezTo>
                      <a:cubicBezTo>
                        <a:pt x="7620" y="4763"/>
                        <a:pt x="3810" y="8572"/>
                        <a:pt x="0" y="13335"/>
                      </a:cubicBezTo>
                      <a:lnTo>
                        <a:pt x="0" y="13335"/>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30" name="Google Shape;3430;p15"/>
                <p:cNvSpPr/>
                <p:nvPr/>
              </p:nvSpPr>
              <p:spPr>
                <a:xfrm rot="-715094">
                  <a:off x="4536646" y="2496457"/>
                  <a:ext cx="736077" cy="555549"/>
                </a:xfrm>
                <a:custGeom>
                  <a:rect b="b" l="l" r="r" t="t"/>
                  <a:pathLst>
                    <a:path extrusionOk="0" h="55694" w="73792">
                      <a:moveTo>
                        <a:pt x="5212" y="0"/>
                      </a:moveTo>
                      <a:cubicBezTo>
                        <a:pt x="3307" y="2857"/>
                        <a:pt x="2355" y="5715"/>
                        <a:pt x="1402" y="8572"/>
                      </a:cubicBezTo>
                      <a:cubicBezTo>
                        <a:pt x="-4313" y="28575"/>
                        <a:pt x="8070" y="48577"/>
                        <a:pt x="27120" y="54292"/>
                      </a:cubicBezTo>
                      <a:cubicBezTo>
                        <a:pt x="47122" y="60007"/>
                        <a:pt x="67125" y="47625"/>
                        <a:pt x="72840" y="28575"/>
                      </a:cubicBezTo>
                      <a:cubicBezTo>
                        <a:pt x="73792" y="25717"/>
                        <a:pt x="73792" y="21907"/>
                        <a:pt x="73792" y="19050"/>
                      </a:cubicBezTo>
                      <a:cubicBezTo>
                        <a:pt x="65220" y="33338"/>
                        <a:pt x="48075" y="40957"/>
                        <a:pt x="31882" y="36195"/>
                      </a:cubicBezTo>
                      <a:cubicBezTo>
                        <a:pt x="16642" y="32385"/>
                        <a:pt x="5212" y="17145"/>
                        <a:pt x="5212" y="0"/>
                      </a:cubicBezTo>
                      <a:lnTo>
                        <a:pt x="5212" y="0"/>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31" name="Google Shape;3431;p15"/>
                <p:cNvSpPr/>
                <p:nvPr/>
              </p:nvSpPr>
              <p:spPr>
                <a:xfrm rot="-715094">
                  <a:off x="5259877" y="2536527"/>
                  <a:ext cx="741085" cy="475061"/>
                </a:xfrm>
                <a:custGeom>
                  <a:rect b="b" l="l" r="r" t="t"/>
                  <a:pathLst>
                    <a:path extrusionOk="0" h="47625" w="74294">
                      <a:moveTo>
                        <a:pt x="1905" y="0"/>
                      </a:moveTo>
                      <a:cubicBezTo>
                        <a:pt x="952" y="2857"/>
                        <a:pt x="952" y="5715"/>
                        <a:pt x="0" y="9525"/>
                      </a:cubicBezTo>
                      <a:cubicBezTo>
                        <a:pt x="0" y="30480"/>
                        <a:pt x="16192" y="46672"/>
                        <a:pt x="36195" y="47625"/>
                      </a:cubicBezTo>
                      <a:cubicBezTo>
                        <a:pt x="57150" y="47625"/>
                        <a:pt x="73342" y="31432"/>
                        <a:pt x="74295" y="11430"/>
                      </a:cubicBezTo>
                      <a:cubicBezTo>
                        <a:pt x="74295" y="8572"/>
                        <a:pt x="74295" y="4763"/>
                        <a:pt x="73342" y="1905"/>
                      </a:cubicBezTo>
                      <a:cubicBezTo>
                        <a:pt x="68580" y="18097"/>
                        <a:pt x="54292" y="29527"/>
                        <a:pt x="37148" y="28575"/>
                      </a:cubicBezTo>
                      <a:cubicBezTo>
                        <a:pt x="20002" y="27622"/>
                        <a:pt x="5715" y="16192"/>
                        <a:pt x="1905" y="0"/>
                      </a:cubicBezTo>
                      <a:lnTo>
                        <a:pt x="1905" y="0"/>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32" name="Google Shape;3432;p15"/>
                <p:cNvSpPr/>
                <p:nvPr/>
              </p:nvSpPr>
              <p:spPr>
                <a:xfrm rot="-715094">
                  <a:off x="5961826" y="2418700"/>
                  <a:ext cx="627070" cy="380707"/>
                </a:xfrm>
                <a:custGeom>
                  <a:rect b="b" l="l" r="r" t="t"/>
                  <a:pathLst>
                    <a:path extrusionOk="0" h="38166" w="62864">
                      <a:moveTo>
                        <a:pt x="0" y="0"/>
                      </a:moveTo>
                      <a:cubicBezTo>
                        <a:pt x="0" y="2858"/>
                        <a:pt x="0" y="6667"/>
                        <a:pt x="952" y="9525"/>
                      </a:cubicBezTo>
                      <a:cubicBezTo>
                        <a:pt x="5715" y="29527"/>
                        <a:pt x="25717" y="41910"/>
                        <a:pt x="45720" y="37147"/>
                      </a:cubicBezTo>
                      <a:cubicBezTo>
                        <a:pt x="50483" y="36195"/>
                        <a:pt x="54292" y="34290"/>
                        <a:pt x="58102" y="32385"/>
                      </a:cubicBezTo>
                      <a:cubicBezTo>
                        <a:pt x="60008" y="23813"/>
                        <a:pt x="61913" y="14288"/>
                        <a:pt x="62865" y="5715"/>
                      </a:cubicBezTo>
                      <a:cubicBezTo>
                        <a:pt x="58102" y="12383"/>
                        <a:pt x="50483" y="17145"/>
                        <a:pt x="41910" y="19050"/>
                      </a:cubicBezTo>
                      <a:cubicBezTo>
                        <a:pt x="24765" y="22860"/>
                        <a:pt x="7620" y="14288"/>
                        <a:pt x="0" y="0"/>
                      </a:cubicBezTo>
                      <a:lnTo>
                        <a:pt x="0" y="0"/>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3433" name="Google Shape;3433;p15"/>
              <p:cNvSpPr/>
              <p:nvPr/>
            </p:nvSpPr>
            <p:spPr>
              <a:xfrm rot="-715094">
                <a:off x="5167532" y="1308408"/>
                <a:ext cx="513614" cy="522562"/>
              </a:xfrm>
              <a:custGeom>
                <a:rect b="b" l="l" r="r" t="t"/>
                <a:pathLst>
                  <a:path extrusionOk="0" h="52387" w="51490">
                    <a:moveTo>
                      <a:pt x="24820" y="0"/>
                    </a:moveTo>
                    <a:cubicBezTo>
                      <a:pt x="26726" y="0"/>
                      <a:pt x="29583" y="0"/>
                      <a:pt x="31488" y="953"/>
                    </a:cubicBezTo>
                    <a:cubicBezTo>
                      <a:pt x="28631" y="2858"/>
                      <a:pt x="26726" y="5715"/>
                      <a:pt x="26726" y="10478"/>
                    </a:cubicBezTo>
                    <a:cubicBezTo>
                      <a:pt x="26726" y="16192"/>
                      <a:pt x="31488" y="20955"/>
                      <a:pt x="37203" y="20955"/>
                    </a:cubicBezTo>
                    <a:cubicBezTo>
                      <a:pt x="41966" y="20955"/>
                      <a:pt x="46728" y="17145"/>
                      <a:pt x="47681" y="13335"/>
                    </a:cubicBezTo>
                    <a:cubicBezTo>
                      <a:pt x="50538" y="17145"/>
                      <a:pt x="51491" y="21908"/>
                      <a:pt x="51491" y="26670"/>
                    </a:cubicBezTo>
                    <a:cubicBezTo>
                      <a:pt x="51491" y="40958"/>
                      <a:pt x="40061" y="52388"/>
                      <a:pt x="25773" y="52388"/>
                    </a:cubicBezTo>
                    <a:cubicBezTo>
                      <a:pt x="11486" y="52388"/>
                      <a:pt x="56" y="40958"/>
                      <a:pt x="56" y="26670"/>
                    </a:cubicBezTo>
                    <a:cubicBezTo>
                      <a:pt x="-897" y="11430"/>
                      <a:pt x="10533" y="0"/>
                      <a:pt x="24820" y="0"/>
                    </a:cubicBezTo>
                    <a:lnTo>
                      <a:pt x="24820" y="0"/>
                    </a:lnTo>
                    <a:close/>
                  </a:path>
                </a:pathLst>
              </a:custGeom>
              <a:solidFill>
                <a:srgbClr val="3B23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34" name="Google Shape;3434;p15"/>
              <p:cNvSpPr/>
              <p:nvPr/>
            </p:nvSpPr>
            <p:spPr>
              <a:xfrm rot="-715094">
                <a:off x="2907640" y="2292112"/>
                <a:ext cx="2116392" cy="1904303"/>
              </a:xfrm>
              <a:custGeom>
                <a:rect b="b" l="l" r="r" t="t"/>
                <a:pathLst>
                  <a:path extrusionOk="0" h="190907" w="212169">
                    <a:moveTo>
                      <a:pt x="0" y="151447"/>
                    </a:moveTo>
                    <a:cubicBezTo>
                      <a:pt x="5715" y="173355"/>
                      <a:pt x="25717" y="178117"/>
                      <a:pt x="44767" y="171450"/>
                    </a:cubicBezTo>
                    <a:cubicBezTo>
                      <a:pt x="59055" y="197167"/>
                      <a:pt x="85725" y="195263"/>
                      <a:pt x="109538" y="178117"/>
                    </a:cubicBezTo>
                    <a:cubicBezTo>
                      <a:pt x="204788" y="208597"/>
                      <a:pt x="230505" y="88583"/>
                      <a:pt x="200025" y="0"/>
                    </a:cubicBezTo>
                    <a:cubicBezTo>
                      <a:pt x="174308" y="74295"/>
                      <a:pt x="91440" y="150495"/>
                      <a:pt x="0" y="151447"/>
                    </a:cubicBezTo>
                    <a:lnTo>
                      <a:pt x="0" y="151447"/>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35" name="Google Shape;3435;p15"/>
              <p:cNvSpPr/>
              <p:nvPr/>
            </p:nvSpPr>
            <p:spPr>
              <a:xfrm rot="-715094">
                <a:off x="1695299" y="2949646"/>
                <a:ext cx="374662" cy="926092"/>
              </a:xfrm>
              <a:custGeom>
                <a:rect b="b" l="l" r="r" t="t"/>
                <a:pathLst>
                  <a:path extrusionOk="0" h="92841" w="37560">
                    <a:moveTo>
                      <a:pt x="17650" y="92841"/>
                    </a:moveTo>
                    <a:cubicBezTo>
                      <a:pt x="12888" y="85222"/>
                      <a:pt x="-5210" y="42359"/>
                      <a:pt x="1458" y="20452"/>
                    </a:cubicBezTo>
                    <a:cubicBezTo>
                      <a:pt x="11935" y="-12886"/>
                      <a:pt x="55750" y="-3361"/>
                      <a:pt x="29080" y="33786"/>
                    </a:cubicBezTo>
                    <a:cubicBezTo>
                      <a:pt x="20508" y="44264"/>
                      <a:pt x="11935" y="61409"/>
                      <a:pt x="17650" y="92841"/>
                    </a:cubicBezTo>
                    <a:lnTo>
                      <a:pt x="17650" y="92841"/>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36" name="Google Shape;3436;p15"/>
              <p:cNvSpPr/>
              <p:nvPr/>
            </p:nvSpPr>
            <p:spPr>
              <a:xfrm rot="-715094">
                <a:off x="1139489" y="2514384"/>
                <a:ext cx="676866" cy="1441152"/>
              </a:xfrm>
              <a:custGeom>
                <a:rect b="b" l="l" r="r" t="t"/>
                <a:pathLst>
                  <a:path extrusionOk="0" h="144476" w="67856">
                    <a:moveTo>
                      <a:pt x="67856" y="144476"/>
                    </a:moveTo>
                    <a:cubicBezTo>
                      <a:pt x="56426" y="135904"/>
                      <a:pt x="4039" y="82564"/>
                      <a:pt x="229" y="46369"/>
                    </a:cubicBezTo>
                    <a:cubicBezTo>
                      <a:pt x="-4534" y="-9829"/>
                      <a:pt x="66904" y="-22211"/>
                      <a:pt x="48806" y="50179"/>
                    </a:cubicBezTo>
                    <a:cubicBezTo>
                      <a:pt x="44044" y="71134"/>
                      <a:pt x="41186" y="100661"/>
                      <a:pt x="67856" y="144476"/>
                    </a:cubicBezTo>
                    <a:lnTo>
                      <a:pt x="67856" y="144476"/>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37" name="Google Shape;3437;p15"/>
              <p:cNvSpPr/>
              <p:nvPr/>
            </p:nvSpPr>
            <p:spPr>
              <a:xfrm rot="-715094">
                <a:off x="1085883" y="3420937"/>
                <a:ext cx="817823" cy="561584"/>
              </a:xfrm>
              <a:custGeom>
                <a:rect b="b" l="l" r="r" t="t"/>
                <a:pathLst>
                  <a:path extrusionOk="0" h="56299" w="81987">
                    <a:moveTo>
                      <a:pt x="81987" y="56163"/>
                    </a:moveTo>
                    <a:cubicBezTo>
                      <a:pt x="73415" y="57115"/>
                      <a:pt x="25790" y="53306"/>
                      <a:pt x="9597" y="37113"/>
                    </a:cubicBezTo>
                    <a:cubicBezTo>
                      <a:pt x="-15168" y="12348"/>
                      <a:pt x="13407" y="-21942"/>
                      <a:pt x="34362" y="19015"/>
                    </a:cubicBezTo>
                    <a:cubicBezTo>
                      <a:pt x="41030" y="30445"/>
                      <a:pt x="51507" y="46638"/>
                      <a:pt x="81987" y="56163"/>
                    </a:cubicBezTo>
                    <a:lnTo>
                      <a:pt x="81987" y="56163"/>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38" name="Google Shape;3438;p15"/>
              <p:cNvSpPr/>
              <p:nvPr/>
            </p:nvSpPr>
            <p:spPr>
              <a:xfrm rot="-715094">
                <a:off x="2907765" y="2298300"/>
                <a:ext cx="2116392" cy="1904303"/>
              </a:xfrm>
              <a:custGeom>
                <a:rect b="b" l="l" r="r" t="t"/>
                <a:pathLst>
                  <a:path extrusionOk="0" h="190907" w="212169">
                    <a:moveTo>
                      <a:pt x="0" y="151447"/>
                    </a:moveTo>
                    <a:cubicBezTo>
                      <a:pt x="5715" y="173355"/>
                      <a:pt x="25717" y="178117"/>
                      <a:pt x="44767" y="171450"/>
                    </a:cubicBezTo>
                    <a:cubicBezTo>
                      <a:pt x="59055" y="197167"/>
                      <a:pt x="85725" y="195263"/>
                      <a:pt x="109538" y="178117"/>
                    </a:cubicBezTo>
                    <a:cubicBezTo>
                      <a:pt x="204788" y="208597"/>
                      <a:pt x="230505" y="88583"/>
                      <a:pt x="200025" y="0"/>
                    </a:cubicBezTo>
                    <a:cubicBezTo>
                      <a:pt x="174308" y="74295"/>
                      <a:pt x="91440" y="150495"/>
                      <a:pt x="0" y="151447"/>
                    </a:cubicBezTo>
                    <a:lnTo>
                      <a:pt x="0" y="151447"/>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3439" name="Google Shape;3439;p15"/>
              <p:cNvSpPr/>
              <p:nvPr/>
            </p:nvSpPr>
            <p:spPr>
              <a:xfrm rot="-715094">
                <a:off x="1139576" y="2529872"/>
                <a:ext cx="676866" cy="1441152"/>
              </a:xfrm>
              <a:custGeom>
                <a:rect b="b" l="l" r="r" t="t"/>
                <a:pathLst>
                  <a:path extrusionOk="0" h="144476" w="67856">
                    <a:moveTo>
                      <a:pt x="67856" y="144476"/>
                    </a:moveTo>
                    <a:cubicBezTo>
                      <a:pt x="56426" y="135904"/>
                      <a:pt x="4039" y="82564"/>
                      <a:pt x="229" y="46369"/>
                    </a:cubicBezTo>
                    <a:cubicBezTo>
                      <a:pt x="-4534" y="-9829"/>
                      <a:pt x="66904" y="-22211"/>
                      <a:pt x="48806" y="50179"/>
                    </a:cubicBezTo>
                    <a:cubicBezTo>
                      <a:pt x="44044" y="71134"/>
                      <a:pt x="41186" y="100661"/>
                      <a:pt x="67856" y="144476"/>
                    </a:cubicBezTo>
                    <a:lnTo>
                      <a:pt x="67856" y="144476"/>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3440" name="Google Shape;3440;p15"/>
              <p:cNvSpPr/>
              <p:nvPr/>
            </p:nvSpPr>
            <p:spPr>
              <a:xfrm rot="-715094">
                <a:off x="1695299" y="2949609"/>
                <a:ext cx="374662" cy="926092"/>
              </a:xfrm>
              <a:custGeom>
                <a:rect b="b" l="l" r="r" t="t"/>
                <a:pathLst>
                  <a:path extrusionOk="0" h="92841" w="37560">
                    <a:moveTo>
                      <a:pt x="17650" y="92841"/>
                    </a:moveTo>
                    <a:cubicBezTo>
                      <a:pt x="12888" y="85222"/>
                      <a:pt x="-5210" y="42359"/>
                      <a:pt x="1458" y="20452"/>
                    </a:cubicBezTo>
                    <a:cubicBezTo>
                      <a:pt x="11935" y="-12886"/>
                      <a:pt x="55750" y="-3361"/>
                      <a:pt x="29080" y="33786"/>
                    </a:cubicBezTo>
                    <a:cubicBezTo>
                      <a:pt x="20508" y="44264"/>
                      <a:pt x="11935" y="61409"/>
                      <a:pt x="17650" y="92841"/>
                    </a:cubicBezTo>
                    <a:lnTo>
                      <a:pt x="17650" y="92841"/>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3441" name="Google Shape;3441;p15"/>
              <p:cNvSpPr/>
              <p:nvPr/>
            </p:nvSpPr>
            <p:spPr>
              <a:xfrm rot="-715094">
                <a:off x="1085883" y="3420900"/>
                <a:ext cx="817823" cy="561584"/>
              </a:xfrm>
              <a:custGeom>
                <a:rect b="b" l="l" r="r" t="t"/>
                <a:pathLst>
                  <a:path extrusionOk="0" h="56299" w="81987">
                    <a:moveTo>
                      <a:pt x="81987" y="56163"/>
                    </a:moveTo>
                    <a:cubicBezTo>
                      <a:pt x="73415" y="57115"/>
                      <a:pt x="25790" y="53306"/>
                      <a:pt x="9597" y="37113"/>
                    </a:cubicBezTo>
                    <a:cubicBezTo>
                      <a:pt x="-15168" y="12348"/>
                      <a:pt x="13407" y="-21942"/>
                      <a:pt x="34362" y="19015"/>
                    </a:cubicBezTo>
                    <a:cubicBezTo>
                      <a:pt x="41030" y="30445"/>
                      <a:pt x="51507" y="46638"/>
                      <a:pt x="81987" y="56163"/>
                    </a:cubicBezTo>
                    <a:lnTo>
                      <a:pt x="81987" y="56163"/>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grpSp>
      </p:grpSp>
      <p:sp>
        <p:nvSpPr>
          <p:cNvPr id="3442" name="Google Shape;3442;p15"/>
          <p:cNvSpPr txBox="1"/>
          <p:nvPr>
            <p:ph type="title"/>
          </p:nvPr>
        </p:nvSpPr>
        <p:spPr>
          <a:xfrm>
            <a:off x="5978200" y="974375"/>
            <a:ext cx="55815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3443" name="Google Shape;3443;p15"/>
          <p:cNvSpPr txBox="1"/>
          <p:nvPr>
            <p:ph idx="1" type="body"/>
          </p:nvPr>
        </p:nvSpPr>
        <p:spPr>
          <a:xfrm>
            <a:off x="5978300" y="2508425"/>
            <a:ext cx="5581500" cy="31068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210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8 Custom Layout 1">
  <p:cSld name="CUSTOM_17">
    <p:spTree>
      <p:nvGrpSpPr>
        <p:cNvPr id="3444" name="Shape 3444"/>
        <p:cNvGrpSpPr/>
        <p:nvPr/>
      </p:nvGrpSpPr>
      <p:grpSpPr>
        <a:xfrm>
          <a:off x="0" y="0"/>
          <a:ext cx="0" cy="0"/>
          <a:chOff x="0" y="0"/>
          <a:chExt cx="0" cy="0"/>
        </a:xfrm>
      </p:grpSpPr>
      <p:sp>
        <p:nvSpPr>
          <p:cNvPr id="3445" name="Google Shape;3445;p16"/>
          <p:cNvSpPr/>
          <p:nvPr/>
        </p:nvSpPr>
        <p:spPr>
          <a:xfrm rot="10800000">
            <a:off x="7804584" y="2897000"/>
            <a:ext cx="4387417" cy="3961000"/>
          </a:xfrm>
          <a:custGeom>
            <a:rect b="b" l="l" r="r" t="t"/>
            <a:pathLst>
              <a:path extrusionOk="0" h="5440" w="6710">
                <a:moveTo>
                  <a:pt x="1" y="0"/>
                </a:moveTo>
                <a:lnTo>
                  <a:pt x="1" y="5357"/>
                </a:lnTo>
                <a:cubicBezTo>
                  <a:pt x="172" y="5409"/>
                  <a:pt x="355" y="5436"/>
                  <a:pt x="551" y="5439"/>
                </a:cubicBezTo>
                <a:cubicBezTo>
                  <a:pt x="567" y="5439"/>
                  <a:pt x="583" y="5440"/>
                  <a:pt x="599" y="5440"/>
                </a:cubicBezTo>
                <a:cubicBezTo>
                  <a:pt x="1414" y="5440"/>
                  <a:pt x="2058" y="5089"/>
                  <a:pt x="2507" y="4405"/>
                </a:cubicBezTo>
                <a:cubicBezTo>
                  <a:pt x="2691" y="4125"/>
                  <a:pt x="2939" y="3938"/>
                  <a:pt x="3214" y="3771"/>
                </a:cubicBezTo>
                <a:cubicBezTo>
                  <a:pt x="3348" y="3689"/>
                  <a:pt x="3488" y="3618"/>
                  <a:pt x="3621" y="3535"/>
                </a:cubicBezTo>
                <a:cubicBezTo>
                  <a:pt x="3757" y="3451"/>
                  <a:pt x="3904" y="3405"/>
                  <a:pt x="4059" y="3371"/>
                </a:cubicBezTo>
                <a:cubicBezTo>
                  <a:pt x="4466" y="3281"/>
                  <a:pt x="4872" y="3189"/>
                  <a:pt x="5255" y="3015"/>
                </a:cubicBezTo>
                <a:cubicBezTo>
                  <a:pt x="6384" y="2503"/>
                  <a:pt x="6709" y="1234"/>
                  <a:pt x="6356" y="323"/>
                </a:cubicBezTo>
                <a:cubicBezTo>
                  <a:pt x="6313" y="213"/>
                  <a:pt x="6265" y="105"/>
                  <a:pt x="6212"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3446" name="Google Shape;3446;p16"/>
          <p:cNvSpPr txBox="1"/>
          <p:nvPr>
            <p:ph idx="1" type="subTitle"/>
          </p:nvPr>
        </p:nvSpPr>
        <p:spPr>
          <a:xfrm>
            <a:off x="3513225" y="3097025"/>
            <a:ext cx="5581500" cy="717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100"/>
              <a:buNone/>
              <a:defRPr b="1" sz="2100"/>
            </a:lvl1pPr>
            <a:lvl2pPr lvl="1" rtl="0" algn="ctr">
              <a:spcBef>
                <a:spcPts val="2100"/>
              </a:spcBef>
              <a:spcAft>
                <a:spcPts val="0"/>
              </a:spcAft>
              <a:buSzPts val="2100"/>
              <a:buNone/>
              <a:defRPr b="1" sz="2100"/>
            </a:lvl2pPr>
            <a:lvl3pPr lvl="2" rtl="0" algn="ctr">
              <a:spcBef>
                <a:spcPts val="2100"/>
              </a:spcBef>
              <a:spcAft>
                <a:spcPts val="0"/>
              </a:spcAft>
              <a:buSzPts val="2100"/>
              <a:buNone/>
              <a:defRPr b="1" sz="2100"/>
            </a:lvl3pPr>
            <a:lvl4pPr lvl="3" rtl="0" algn="ctr">
              <a:spcBef>
                <a:spcPts val="2100"/>
              </a:spcBef>
              <a:spcAft>
                <a:spcPts val="0"/>
              </a:spcAft>
              <a:buSzPts val="2100"/>
              <a:buNone/>
              <a:defRPr b="1" sz="2100"/>
            </a:lvl4pPr>
            <a:lvl5pPr lvl="4" rtl="0" algn="ctr">
              <a:spcBef>
                <a:spcPts val="2100"/>
              </a:spcBef>
              <a:spcAft>
                <a:spcPts val="0"/>
              </a:spcAft>
              <a:buSzPts val="2100"/>
              <a:buNone/>
              <a:defRPr b="1" sz="2100"/>
            </a:lvl5pPr>
            <a:lvl6pPr lvl="5" rtl="0" algn="ctr">
              <a:spcBef>
                <a:spcPts val="2100"/>
              </a:spcBef>
              <a:spcAft>
                <a:spcPts val="0"/>
              </a:spcAft>
              <a:buSzPts val="2100"/>
              <a:buNone/>
              <a:defRPr b="1" sz="2100"/>
            </a:lvl6pPr>
            <a:lvl7pPr lvl="6" rtl="0" algn="ctr">
              <a:spcBef>
                <a:spcPts val="2100"/>
              </a:spcBef>
              <a:spcAft>
                <a:spcPts val="0"/>
              </a:spcAft>
              <a:buSzPts val="2100"/>
              <a:buNone/>
              <a:defRPr b="1" sz="2100"/>
            </a:lvl7pPr>
            <a:lvl8pPr lvl="7" rtl="0" algn="ctr">
              <a:spcBef>
                <a:spcPts val="2100"/>
              </a:spcBef>
              <a:spcAft>
                <a:spcPts val="0"/>
              </a:spcAft>
              <a:buSzPts val="2100"/>
              <a:buNone/>
              <a:defRPr b="1" sz="2100"/>
            </a:lvl8pPr>
            <a:lvl9pPr lvl="8" rtl="0" algn="ctr">
              <a:spcBef>
                <a:spcPts val="2100"/>
              </a:spcBef>
              <a:spcAft>
                <a:spcPts val="2100"/>
              </a:spcAft>
              <a:buSzPts val="2100"/>
              <a:buNone/>
              <a:defRPr b="1" sz="2100"/>
            </a:lvl9pPr>
          </a:lstStyle>
          <a:p/>
        </p:txBody>
      </p:sp>
      <p:sp>
        <p:nvSpPr>
          <p:cNvPr id="3447" name="Google Shape;3447;p16"/>
          <p:cNvSpPr txBox="1"/>
          <p:nvPr>
            <p:ph type="title"/>
          </p:nvPr>
        </p:nvSpPr>
        <p:spPr>
          <a:xfrm>
            <a:off x="3513225" y="1554575"/>
            <a:ext cx="5581500" cy="7635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7000"/>
              <a:buFont typeface="Aldrich"/>
              <a:buNone/>
              <a:defRPr sz="7000"/>
            </a:lvl1pPr>
            <a:lvl2pPr lvl="1" rtl="0" algn="ctr">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9pPr>
          </a:lstStyle>
          <a:p/>
        </p:txBody>
      </p:sp>
      <p:sp>
        <p:nvSpPr>
          <p:cNvPr id="3448" name="Google Shape;3448;p16"/>
          <p:cNvSpPr txBox="1"/>
          <p:nvPr>
            <p:ph idx="2" type="body"/>
          </p:nvPr>
        </p:nvSpPr>
        <p:spPr>
          <a:xfrm>
            <a:off x="3513275" y="3961825"/>
            <a:ext cx="5581500" cy="1341600"/>
          </a:xfrm>
          <a:prstGeom prst="rect">
            <a:avLst/>
          </a:prstGeom>
        </p:spPr>
        <p:txBody>
          <a:bodyPr anchorCtr="0" anchor="t" bIns="121900" lIns="121900" spcFirstLastPara="1" rIns="121900" wrap="square" tIns="121900">
            <a:noAutofit/>
          </a:bodyPr>
          <a:lstStyle>
            <a:lvl1pPr indent="-349250" lvl="0" marL="457200" algn="ctr">
              <a:lnSpc>
                <a:spcPct val="100000"/>
              </a:lnSpc>
              <a:spcBef>
                <a:spcPts val="0"/>
              </a:spcBef>
              <a:spcAft>
                <a:spcPts val="0"/>
              </a:spcAft>
              <a:buSzPts val="1900"/>
              <a:buChar char="●"/>
              <a:defRPr/>
            </a:lvl1pPr>
            <a:lvl2pPr indent="-349250" lvl="1" marL="914400" algn="ctr">
              <a:lnSpc>
                <a:spcPct val="100000"/>
              </a:lnSpc>
              <a:spcBef>
                <a:spcPts val="0"/>
              </a:spcBef>
              <a:spcAft>
                <a:spcPts val="0"/>
              </a:spcAft>
              <a:buSzPts val="1900"/>
              <a:buChar char="○"/>
              <a:defRPr/>
            </a:lvl2pPr>
            <a:lvl3pPr indent="-349250" lvl="2" marL="1371600" algn="ctr">
              <a:lnSpc>
                <a:spcPct val="100000"/>
              </a:lnSpc>
              <a:spcBef>
                <a:spcPts val="0"/>
              </a:spcBef>
              <a:spcAft>
                <a:spcPts val="0"/>
              </a:spcAft>
              <a:buSzPts val="1900"/>
              <a:buChar char="■"/>
              <a:defRPr/>
            </a:lvl3pPr>
            <a:lvl4pPr indent="-349250" lvl="3" marL="1828800" algn="ctr">
              <a:lnSpc>
                <a:spcPct val="100000"/>
              </a:lnSpc>
              <a:spcBef>
                <a:spcPts val="0"/>
              </a:spcBef>
              <a:spcAft>
                <a:spcPts val="0"/>
              </a:spcAft>
              <a:buSzPts val="1900"/>
              <a:buChar char="●"/>
              <a:defRPr/>
            </a:lvl4pPr>
            <a:lvl5pPr indent="-349250" lvl="4" marL="2286000" algn="ctr">
              <a:lnSpc>
                <a:spcPct val="100000"/>
              </a:lnSpc>
              <a:spcBef>
                <a:spcPts val="0"/>
              </a:spcBef>
              <a:spcAft>
                <a:spcPts val="0"/>
              </a:spcAft>
              <a:buSzPts val="1900"/>
              <a:buChar char="○"/>
              <a:defRPr/>
            </a:lvl5pPr>
            <a:lvl6pPr indent="-349250" lvl="5" marL="2743200" algn="ctr">
              <a:lnSpc>
                <a:spcPct val="100000"/>
              </a:lnSpc>
              <a:spcBef>
                <a:spcPts val="0"/>
              </a:spcBef>
              <a:spcAft>
                <a:spcPts val="0"/>
              </a:spcAft>
              <a:buSzPts val="1900"/>
              <a:buChar char="■"/>
              <a:defRPr/>
            </a:lvl6pPr>
            <a:lvl7pPr indent="-349250" lvl="6" marL="3200400" algn="ctr">
              <a:lnSpc>
                <a:spcPct val="100000"/>
              </a:lnSpc>
              <a:spcBef>
                <a:spcPts val="0"/>
              </a:spcBef>
              <a:spcAft>
                <a:spcPts val="0"/>
              </a:spcAft>
              <a:buSzPts val="1900"/>
              <a:buChar char="●"/>
              <a:defRPr/>
            </a:lvl7pPr>
            <a:lvl8pPr indent="-349250" lvl="7" marL="3657600" algn="ctr">
              <a:lnSpc>
                <a:spcPct val="100000"/>
              </a:lnSpc>
              <a:spcBef>
                <a:spcPts val="0"/>
              </a:spcBef>
              <a:spcAft>
                <a:spcPts val="0"/>
              </a:spcAft>
              <a:buSzPts val="1900"/>
              <a:buChar char="○"/>
              <a:defRPr/>
            </a:lvl8pPr>
            <a:lvl9pPr indent="-349250" lvl="8" marL="4114800" algn="ctr">
              <a:lnSpc>
                <a:spcPct val="100000"/>
              </a:lnSpc>
              <a:spcBef>
                <a:spcPts val="0"/>
              </a:spcBef>
              <a:spcAft>
                <a:spcPts val="0"/>
              </a:spcAft>
              <a:buSzPts val="1900"/>
              <a:buChar char="■"/>
              <a:defRPr/>
            </a:lvl9pPr>
          </a:lstStyle>
          <a:p/>
        </p:txBody>
      </p:sp>
      <p:sp>
        <p:nvSpPr>
          <p:cNvPr id="3449" name="Google Shape;3449;p16"/>
          <p:cNvSpPr/>
          <p:nvPr/>
        </p:nvSpPr>
        <p:spPr>
          <a:xfrm>
            <a:off x="9" y="0"/>
            <a:ext cx="4387417" cy="3961000"/>
          </a:xfrm>
          <a:custGeom>
            <a:rect b="b" l="l" r="r" t="t"/>
            <a:pathLst>
              <a:path extrusionOk="0" h="5440" w="6710">
                <a:moveTo>
                  <a:pt x="1" y="0"/>
                </a:moveTo>
                <a:lnTo>
                  <a:pt x="1" y="5357"/>
                </a:lnTo>
                <a:cubicBezTo>
                  <a:pt x="172" y="5409"/>
                  <a:pt x="355" y="5436"/>
                  <a:pt x="551" y="5439"/>
                </a:cubicBezTo>
                <a:cubicBezTo>
                  <a:pt x="567" y="5439"/>
                  <a:pt x="583" y="5440"/>
                  <a:pt x="599" y="5440"/>
                </a:cubicBezTo>
                <a:cubicBezTo>
                  <a:pt x="1414" y="5440"/>
                  <a:pt x="2058" y="5089"/>
                  <a:pt x="2507" y="4405"/>
                </a:cubicBezTo>
                <a:cubicBezTo>
                  <a:pt x="2691" y="4125"/>
                  <a:pt x="2939" y="3938"/>
                  <a:pt x="3214" y="3771"/>
                </a:cubicBezTo>
                <a:cubicBezTo>
                  <a:pt x="3348" y="3689"/>
                  <a:pt x="3488" y="3618"/>
                  <a:pt x="3621" y="3535"/>
                </a:cubicBezTo>
                <a:cubicBezTo>
                  <a:pt x="3757" y="3451"/>
                  <a:pt x="3904" y="3405"/>
                  <a:pt x="4059" y="3371"/>
                </a:cubicBezTo>
                <a:cubicBezTo>
                  <a:pt x="4466" y="3281"/>
                  <a:pt x="4872" y="3189"/>
                  <a:pt x="5255" y="3015"/>
                </a:cubicBezTo>
                <a:cubicBezTo>
                  <a:pt x="6384" y="2503"/>
                  <a:pt x="6709" y="1234"/>
                  <a:pt x="6356" y="323"/>
                </a:cubicBezTo>
                <a:cubicBezTo>
                  <a:pt x="6313" y="213"/>
                  <a:pt x="6265" y="105"/>
                  <a:pt x="6212"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grpSp>
        <p:nvGrpSpPr>
          <p:cNvPr id="3450" name="Google Shape;3450;p16"/>
          <p:cNvGrpSpPr/>
          <p:nvPr/>
        </p:nvGrpSpPr>
        <p:grpSpPr>
          <a:xfrm>
            <a:off x="3952848" y="4587962"/>
            <a:ext cx="4286304" cy="2270041"/>
            <a:chOff x="3551873" y="4641262"/>
            <a:chExt cx="4286304" cy="2270041"/>
          </a:xfrm>
        </p:grpSpPr>
        <p:grpSp>
          <p:nvGrpSpPr>
            <p:cNvPr id="3451" name="Google Shape;3451;p16"/>
            <p:cNvGrpSpPr/>
            <p:nvPr/>
          </p:nvGrpSpPr>
          <p:grpSpPr>
            <a:xfrm rot="-10156746">
              <a:off x="6339682" y="5010591"/>
              <a:ext cx="1391371" cy="1282383"/>
              <a:chOff x="3371316" y="4540681"/>
              <a:chExt cx="2368067" cy="1923669"/>
            </a:xfrm>
          </p:grpSpPr>
          <p:sp>
            <p:nvSpPr>
              <p:cNvPr id="3452" name="Google Shape;3452;p16"/>
              <p:cNvSpPr/>
              <p:nvPr/>
            </p:nvSpPr>
            <p:spPr>
              <a:xfrm>
                <a:off x="3562654" y="4540681"/>
                <a:ext cx="2176729" cy="1698726"/>
              </a:xfrm>
              <a:custGeom>
                <a:rect b="b" l="l" r="r" t="t"/>
                <a:pathLst>
                  <a:path extrusionOk="0" h="1698726" w="2176729">
                    <a:moveTo>
                      <a:pt x="2176729" y="17488"/>
                    </a:moveTo>
                    <a:cubicBezTo>
                      <a:pt x="1751190" y="186538"/>
                      <a:pt x="1347254" y="418681"/>
                      <a:pt x="976236" y="707403"/>
                    </a:cubicBezTo>
                    <a:cubicBezTo>
                      <a:pt x="605219" y="996125"/>
                      <a:pt x="282207" y="1329766"/>
                      <a:pt x="16116" y="1698727"/>
                    </a:cubicBezTo>
                    <a:lnTo>
                      <a:pt x="0" y="1689126"/>
                    </a:lnTo>
                    <a:cubicBezTo>
                      <a:pt x="267462" y="1318108"/>
                      <a:pt x="592188" y="982752"/>
                      <a:pt x="964921" y="693001"/>
                    </a:cubicBezTo>
                    <a:cubicBezTo>
                      <a:pt x="1337653" y="402908"/>
                      <a:pt x="1743647" y="169736"/>
                      <a:pt x="2171243" y="0"/>
                    </a:cubicBezTo>
                    <a:lnTo>
                      <a:pt x="2176729" y="17488"/>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53" name="Google Shape;3453;p16"/>
              <p:cNvSpPr/>
              <p:nvPr/>
            </p:nvSpPr>
            <p:spPr>
              <a:xfrm>
                <a:off x="3371316" y="5931827"/>
                <a:ext cx="441655" cy="532523"/>
              </a:xfrm>
              <a:custGeom>
                <a:rect b="b" l="l" r="r" t="t"/>
                <a:pathLst>
                  <a:path extrusionOk="0" h="532523" w="441655">
                    <a:moveTo>
                      <a:pt x="441655" y="0"/>
                    </a:moveTo>
                    <a:cubicBezTo>
                      <a:pt x="386791" y="220828"/>
                      <a:pt x="216370" y="426224"/>
                      <a:pt x="0" y="532523"/>
                    </a:cubicBezTo>
                    <a:cubicBezTo>
                      <a:pt x="60693" y="321640"/>
                      <a:pt x="241745" y="117958"/>
                      <a:pt x="441655" y="0"/>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54" name="Google Shape;3454;p16"/>
              <p:cNvSpPr/>
              <p:nvPr/>
            </p:nvSpPr>
            <p:spPr>
              <a:xfrm>
                <a:off x="3919790" y="5748718"/>
                <a:ext cx="122238" cy="575043"/>
              </a:xfrm>
              <a:custGeom>
                <a:rect b="b" l="l" r="r" t="t"/>
                <a:pathLst>
                  <a:path extrusionOk="0" h="575043" w="122238">
                    <a:moveTo>
                      <a:pt x="45429" y="0"/>
                    </a:moveTo>
                    <a:cubicBezTo>
                      <a:pt x="-31723" y="197853"/>
                      <a:pt x="-9435" y="417309"/>
                      <a:pt x="103379" y="575043"/>
                    </a:cubicBezTo>
                    <a:cubicBezTo>
                      <a:pt x="138012" y="370332"/>
                      <a:pt x="128411" y="176936"/>
                      <a:pt x="45429" y="0"/>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55" name="Google Shape;3455;p16"/>
              <p:cNvSpPr/>
              <p:nvPr/>
            </p:nvSpPr>
            <p:spPr>
              <a:xfrm>
                <a:off x="4098003" y="5602300"/>
                <a:ext cx="184242" cy="779754"/>
              </a:xfrm>
              <a:custGeom>
                <a:rect b="b" l="l" r="r" t="t"/>
                <a:pathLst>
                  <a:path extrusionOk="0" h="779754" w="184242">
                    <a:moveTo>
                      <a:pt x="16378" y="0"/>
                    </a:moveTo>
                    <a:cubicBezTo>
                      <a:pt x="-32314" y="280149"/>
                      <a:pt x="28722" y="563384"/>
                      <a:pt x="184056" y="779754"/>
                    </a:cubicBezTo>
                    <a:cubicBezTo>
                      <a:pt x="187828" y="503034"/>
                      <a:pt x="134335" y="238658"/>
                      <a:pt x="16378" y="0"/>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56" name="Google Shape;3456;p16"/>
              <p:cNvSpPr/>
              <p:nvPr/>
            </p:nvSpPr>
            <p:spPr>
              <a:xfrm>
                <a:off x="4224086" y="5481942"/>
                <a:ext cx="284173" cy="810958"/>
              </a:xfrm>
              <a:custGeom>
                <a:rect b="b" l="l" r="r" t="t"/>
                <a:pathLst>
                  <a:path extrusionOk="0" h="810958" w="284173">
                    <a:moveTo>
                      <a:pt x="22" y="0"/>
                    </a:moveTo>
                    <a:cubicBezTo>
                      <a:pt x="-1693" y="300038"/>
                      <a:pt x="97063" y="587731"/>
                      <a:pt x="278114" y="810959"/>
                    </a:cubicBezTo>
                    <a:cubicBezTo>
                      <a:pt x="311718" y="497548"/>
                      <a:pt x="203705" y="218428"/>
                      <a:pt x="22" y="0"/>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57" name="Google Shape;3457;p16"/>
              <p:cNvSpPr/>
              <p:nvPr/>
            </p:nvSpPr>
            <p:spPr>
              <a:xfrm>
                <a:off x="4362983" y="5387644"/>
                <a:ext cx="342917" cy="617220"/>
              </a:xfrm>
              <a:custGeom>
                <a:rect b="b" l="l" r="r" t="t"/>
                <a:pathLst>
                  <a:path extrusionOk="0" h="617220" w="342917">
                    <a:moveTo>
                      <a:pt x="0" y="0"/>
                    </a:moveTo>
                    <a:cubicBezTo>
                      <a:pt x="54864" y="235230"/>
                      <a:pt x="173850" y="449542"/>
                      <a:pt x="342900" y="617220"/>
                    </a:cubicBezTo>
                    <a:cubicBezTo>
                      <a:pt x="344614" y="351473"/>
                      <a:pt x="217399" y="139903"/>
                      <a:pt x="0" y="0"/>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58" name="Google Shape;3458;p16"/>
              <p:cNvSpPr/>
              <p:nvPr/>
            </p:nvSpPr>
            <p:spPr>
              <a:xfrm>
                <a:off x="4524146" y="5254256"/>
                <a:ext cx="381304" cy="400849"/>
              </a:xfrm>
              <a:custGeom>
                <a:rect b="b" l="l" r="r" t="t"/>
                <a:pathLst>
                  <a:path extrusionOk="0" h="400849" w="381304">
                    <a:moveTo>
                      <a:pt x="0" y="0"/>
                    </a:moveTo>
                    <a:cubicBezTo>
                      <a:pt x="56236" y="183108"/>
                      <a:pt x="197511" y="331584"/>
                      <a:pt x="381305" y="400850"/>
                    </a:cubicBezTo>
                    <a:cubicBezTo>
                      <a:pt x="335699" y="216713"/>
                      <a:pt x="189967" y="49034"/>
                      <a:pt x="0" y="0"/>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59" name="Google Shape;3459;p16"/>
              <p:cNvSpPr/>
              <p:nvPr/>
            </p:nvSpPr>
            <p:spPr>
              <a:xfrm>
                <a:off x="4684966" y="5120160"/>
                <a:ext cx="430682" cy="198895"/>
              </a:xfrm>
              <a:custGeom>
                <a:rect b="b" l="l" r="r" t="t"/>
                <a:pathLst>
                  <a:path extrusionOk="0" h="198895" w="430682">
                    <a:moveTo>
                      <a:pt x="0" y="5509"/>
                    </a:moveTo>
                    <a:cubicBezTo>
                      <a:pt x="93269" y="133411"/>
                      <a:pt x="257861" y="206791"/>
                      <a:pt x="430682" y="198219"/>
                    </a:cubicBezTo>
                    <a:cubicBezTo>
                      <a:pt x="361417" y="50429"/>
                      <a:pt x="178994" y="-21237"/>
                      <a:pt x="0" y="5509"/>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60" name="Google Shape;3460;p16"/>
              <p:cNvSpPr/>
              <p:nvPr/>
            </p:nvSpPr>
            <p:spPr>
              <a:xfrm>
                <a:off x="3475901" y="5717002"/>
                <a:ext cx="497205" cy="145945"/>
              </a:xfrm>
              <a:custGeom>
                <a:rect b="b" l="l" r="r" t="t"/>
                <a:pathLst>
                  <a:path extrusionOk="0" h="145945" w="497205">
                    <a:moveTo>
                      <a:pt x="0" y="111269"/>
                    </a:moveTo>
                    <a:cubicBezTo>
                      <a:pt x="150533" y="176763"/>
                      <a:pt x="350787" y="147617"/>
                      <a:pt x="497205" y="39603"/>
                    </a:cubicBezTo>
                    <a:cubicBezTo>
                      <a:pt x="351473" y="-35492"/>
                      <a:pt x="146075" y="513"/>
                      <a:pt x="0" y="111269"/>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61" name="Google Shape;3461;p16"/>
              <p:cNvSpPr/>
              <p:nvPr/>
            </p:nvSpPr>
            <p:spPr>
              <a:xfrm>
                <a:off x="3470414" y="5507739"/>
                <a:ext cx="641565" cy="124611"/>
              </a:xfrm>
              <a:custGeom>
                <a:rect b="b" l="l" r="r" t="t"/>
                <a:pathLst>
                  <a:path extrusionOk="0" h="124611" w="641565">
                    <a:moveTo>
                      <a:pt x="0" y="37296"/>
                    </a:moveTo>
                    <a:cubicBezTo>
                      <a:pt x="187566" y="129879"/>
                      <a:pt x="420052" y="149768"/>
                      <a:pt x="641566" y="92503"/>
                    </a:cubicBezTo>
                    <a:cubicBezTo>
                      <a:pt x="451942" y="-7624"/>
                      <a:pt x="226657" y="-27169"/>
                      <a:pt x="0" y="37296"/>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62" name="Google Shape;3462;p16"/>
              <p:cNvSpPr/>
              <p:nvPr/>
            </p:nvSpPr>
            <p:spPr>
              <a:xfrm>
                <a:off x="3551339" y="5345192"/>
                <a:ext cx="688886" cy="163107"/>
              </a:xfrm>
              <a:custGeom>
                <a:rect b="b" l="l" r="r" t="t"/>
                <a:pathLst>
                  <a:path extrusionOk="0" h="163107" w="688886">
                    <a:moveTo>
                      <a:pt x="0" y="10219"/>
                    </a:moveTo>
                    <a:cubicBezTo>
                      <a:pt x="184480" y="146351"/>
                      <a:pt x="440969" y="195385"/>
                      <a:pt x="688886" y="141893"/>
                    </a:cubicBezTo>
                    <a:cubicBezTo>
                      <a:pt x="494462" y="24621"/>
                      <a:pt x="244145" y="-22699"/>
                      <a:pt x="0" y="10219"/>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63" name="Google Shape;3463;p16"/>
              <p:cNvSpPr/>
              <p:nvPr/>
            </p:nvSpPr>
            <p:spPr>
              <a:xfrm>
                <a:off x="3759822" y="5171256"/>
                <a:ext cx="593217" cy="227052"/>
              </a:xfrm>
              <a:custGeom>
                <a:rect b="b" l="l" r="r" t="t"/>
                <a:pathLst>
                  <a:path extrusionOk="0" h="227052" w="593217">
                    <a:moveTo>
                      <a:pt x="0" y="9277"/>
                    </a:moveTo>
                    <a:cubicBezTo>
                      <a:pt x="130645" y="173869"/>
                      <a:pt x="362445" y="255479"/>
                      <a:pt x="593217" y="218103"/>
                    </a:cubicBezTo>
                    <a:cubicBezTo>
                      <a:pt x="451256" y="43567"/>
                      <a:pt x="246545" y="-27071"/>
                      <a:pt x="0" y="9277"/>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64" name="Google Shape;3464;p16"/>
              <p:cNvSpPr/>
              <p:nvPr/>
            </p:nvSpPr>
            <p:spPr>
              <a:xfrm>
                <a:off x="4009796" y="4993309"/>
                <a:ext cx="522922" cy="246888"/>
              </a:xfrm>
              <a:custGeom>
                <a:rect b="b" l="l" r="r" t="t"/>
                <a:pathLst>
                  <a:path extrusionOk="0" h="246888" w="522922">
                    <a:moveTo>
                      <a:pt x="0" y="0"/>
                    </a:moveTo>
                    <a:cubicBezTo>
                      <a:pt x="142646" y="141275"/>
                      <a:pt x="327470" y="228715"/>
                      <a:pt x="522922" y="246888"/>
                    </a:cubicBezTo>
                    <a:cubicBezTo>
                      <a:pt x="374447" y="74410"/>
                      <a:pt x="219456" y="21946"/>
                      <a:pt x="0" y="0"/>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65" name="Google Shape;3465;p16"/>
              <p:cNvSpPr/>
              <p:nvPr/>
            </p:nvSpPr>
            <p:spPr>
              <a:xfrm>
                <a:off x="4241939" y="4851692"/>
                <a:ext cx="444741" cy="275290"/>
              </a:xfrm>
              <a:custGeom>
                <a:rect b="b" l="l" r="r" t="t"/>
                <a:pathLst>
                  <a:path extrusionOk="0" h="275290" w="444741">
                    <a:moveTo>
                      <a:pt x="0" y="0"/>
                    </a:moveTo>
                    <a:cubicBezTo>
                      <a:pt x="51778" y="178651"/>
                      <a:pt x="243459" y="295922"/>
                      <a:pt x="444741" y="272263"/>
                    </a:cubicBezTo>
                    <a:cubicBezTo>
                      <a:pt x="345986" y="136131"/>
                      <a:pt x="175565" y="32918"/>
                      <a:pt x="0" y="0"/>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466" name="Google Shape;3466;p16"/>
            <p:cNvGrpSpPr/>
            <p:nvPr/>
          </p:nvGrpSpPr>
          <p:grpSpPr>
            <a:xfrm rot="-1052370">
              <a:off x="6204472" y="5870089"/>
              <a:ext cx="743722" cy="951261"/>
              <a:chOff x="6146406" y="5143157"/>
              <a:chExt cx="1059217" cy="1354797"/>
            </a:xfrm>
          </p:grpSpPr>
          <p:sp>
            <p:nvSpPr>
              <p:cNvPr id="3467" name="Google Shape;3467;p16"/>
              <p:cNvSpPr/>
              <p:nvPr/>
            </p:nvSpPr>
            <p:spPr>
              <a:xfrm>
                <a:off x="6147435" y="5143842"/>
                <a:ext cx="1057846" cy="1354112"/>
              </a:xfrm>
              <a:custGeom>
                <a:rect b="b" l="l" r="r" t="t"/>
                <a:pathLst>
                  <a:path extrusionOk="0" h="1354112" w="1057846">
                    <a:moveTo>
                      <a:pt x="0" y="0"/>
                    </a:moveTo>
                    <a:cubicBezTo>
                      <a:pt x="262319" y="86754"/>
                      <a:pt x="542468" y="290779"/>
                      <a:pt x="726262" y="533210"/>
                    </a:cubicBezTo>
                    <a:cubicBezTo>
                      <a:pt x="910057" y="775640"/>
                      <a:pt x="1047217" y="1081507"/>
                      <a:pt x="1057847" y="1354112"/>
                    </a:cubicBezTo>
                    <a:cubicBezTo>
                      <a:pt x="879196" y="1267702"/>
                      <a:pt x="691286" y="1168603"/>
                      <a:pt x="531838" y="1034872"/>
                    </a:cubicBezTo>
                    <a:cubicBezTo>
                      <a:pt x="278435" y="822960"/>
                      <a:pt x="99441" y="500291"/>
                      <a:pt x="66180" y="195453"/>
                    </a:cubicBezTo>
                    <a:cubicBezTo>
                      <a:pt x="58636" y="127559"/>
                      <a:pt x="23317" y="68237"/>
                      <a:pt x="0" y="0"/>
                    </a:cubicBezTo>
                    <a:close/>
                  </a:path>
                </a:pathLst>
              </a:custGeom>
              <a:solidFill>
                <a:srgbClr val="7D8C6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68" name="Google Shape;3468;p16"/>
              <p:cNvSpPr/>
              <p:nvPr/>
            </p:nvSpPr>
            <p:spPr>
              <a:xfrm>
                <a:off x="6146406" y="5143157"/>
                <a:ext cx="1059217" cy="1354455"/>
              </a:xfrm>
              <a:custGeom>
                <a:rect b="b" l="l" r="r" t="t"/>
                <a:pathLst>
                  <a:path extrusionOk="0" h="1354455" w="1059217">
                    <a:moveTo>
                      <a:pt x="1715" y="0"/>
                    </a:moveTo>
                    <a:cubicBezTo>
                      <a:pt x="26060" y="26403"/>
                      <a:pt x="49720" y="53150"/>
                      <a:pt x="73723" y="79553"/>
                    </a:cubicBezTo>
                    <a:cubicBezTo>
                      <a:pt x="97383" y="106299"/>
                      <a:pt x="121044" y="133388"/>
                      <a:pt x="144361" y="160477"/>
                    </a:cubicBezTo>
                    <a:cubicBezTo>
                      <a:pt x="167678" y="187566"/>
                      <a:pt x="190995" y="214998"/>
                      <a:pt x="213969" y="242087"/>
                    </a:cubicBezTo>
                    <a:lnTo>
                      <a:pt x="282549" y="324726"/>
                    </a:lnTo>
                    <a:cubicBezTo>
                      <a:pt x="305181" y="352501"/>
                      <a:pt x="327813" y="380276"/>
                      <a:pt x="350101" y="408051"/>
                    </a:cubicBezTo>
                    <a:lnTo>
                      <a:pt x="416623" y="492404"/>
                    </a:lnTo>
                    <a:lnTo>
                      <a:pt x="482460" y="577444"/>
                    </a:lnTo>
                    <a:lnTo>
                      <a:pt x="547954" y="662825"/>
                    </a:lnTo>
                    <a:cubicBezTo>
                      <a:pt x="635051" y="776669"/>
                      <a:pt x="720776" y="891197"/>
                      <a:pt x="806158" y="1006412"/>
                    </a:cubicBezTo>
                    <a:cubicBezTo>
                      <a:pt x="891197" y="1121626"/>
                      <a:pt x="975208" y="1237526"/>
                      <a:pt x="1059218" y="1353426"/>
                    </a:cubicBezTo>
                    <a:lnTo>
                      <a:pt x="1057846" y="1354455"/>
                    </a:lnTo>
                    <a:cubicBezTo>
                      <a:pt x="972121" y="1239584"/>
                      <a:pt x="886396" y="1125055"/>
                      <a:pt x="799643" y="1011212"/>
                    </a:cubicBezTo>
                    <a:cubicBezTo>
                      <a:pt x="713232" y="897026"/>
                      <a:pt x="626136" y="783527"/>
                      <a:pt x="538010" y="670712"/>
                    </a:cubicBezTo>
                    <a:lnTo>
                      <a:pt x="471487" y="586359"/>
                    </a:lnTo>
                    <a:lnTo>
                      <a:pt x="404622" y="502349"/>
                    </a:lnTo>
                    <a:lnTo>
                      <a:pt x="337413" y="418681"/>
                    </a:lnTo>
                    <a:cubicBezTo>
                      <a:pt x="314782" y="390906"/>
                      <a:pt x="292494" y="362788"/>
                      <a:pt x="270205" y="335013"/>
                    </a:cubicBezTo>
                    <a:lnTo>
                      <a:pt x="202997" y="251345"/>
                    </a:lnTo>
                    <a:cubicBezTo>
                      <a:pt x="180366" y="223571"/>
                      <a:pt x="157734" y="195796"/>
                      <a:pt x="135445" y="168021"/>
                    </a:cubicBezTo>
                    <a:lnTo>
                      <a:pt x="0" y="1372"/>
                    </a:lnTo>
                    <a:lnTo>
                      <a:pt x="1715" y="0"/>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469" name="Google Shape;3469;p16"/>
            <p:cNvGrpSpPr/>
            <p:nvPr/>
          </p:nvGrpSpPr>
          <p:grpSpPr>
            <a:xfrm rot="-292162">
              <a:off x="6085291" y="5418738"/>
              <a:ext cx="1149598" cy="1181783"/>
              <a:chOff x="6474904" y="1227742"/>
              <a:chExt cx="1837716" cy="1889167"/>
            </a:xfrm>
          </p:grpSpPr>
          <p:grpSp>
            <p:nvGrpSpPr>
              <p:cNvPr id="3470" name="Google Shape;3470;p16"/>
              <p:cNvGrpSpPr/>
              <p:nvPr/>
            </p:nvGrpSpPr>
            <p:grpSpPr>
              <a:xfrm>
                <a:off x="6474904" y="1227742"/>
                <a:ext cx="1837716" cy="1889167"/>
                <a:chOff x="6474904" y="1227742"/>
                <a:chExt cx="1837716" cy="1889167"/>
              </a:xfrm>
            </p:grpSpPr>
            <p:sp>
              <p:nvSpPr>
                <p:cNvPr id="3471" name="Google Shape;3471;p16"/>
                <p:cNvSpPr/>
                <p:nvPr/>
              </p:nvSpPr>
              <p:spPr>
                <a:xfrm>
                  <a:off x="7257569" y="2066622"/>
                  <a:ext cx="536289" cy="1050287"/>
                </a:xfrm>
                <a:custGeom>
                  <a:rect b="b" l="l" r="r" t="t"/>
                  <a:pathLst>
                    <a:path extrusionOk="0" h="1050287" w="536289">
                      <a:moveTo>
                        <a:pt x="436345" y="892604"/>
                      </a:moveTo>
                      <a:cubicBezTo>
                        <a:pt x="433258" y="899462"/>
                        <a:pt x="430515" y="906320"/>
                        <a:pt x="428115" y="913178"/>
                      </a:cubicBezTo>
                      <a:cubicBezTo>
                        <a:pt x="413027" y="953640"/>
                        <a:pt x="404112" y="998217"/>
                        <a:pt x="386624" y="1037308"/>
                      </a:cubicBezTo>
                      <a:cubicBezTo>
                        <a:pt x="384567" y="1042108"/>
                        <a:pt x="381823" y="1047252"/>
                        <a:pt x="377023" y="1049310"/>
                      </a:cubicBezTo>
                      <a:cubicBezTo>
                        <a:pt x="371536" y="1051710"/>
                        <a:pt x="365021" y="1049310"/>
                        <a:pt x="359878" y="1046223"/>
                      </a:cubicBezTo>
                      <a:cubicBezTo>
                        <a:pt x="358506" y="1045537"/>
                        <a:pt x="357135" y="1044852"/>
                        <a:pt x="355763" y="1043823"/>
                      </a:cubicBezTo>
                      <a:cubicBezTo>
                        <a:pt x="352334" y="1041766"/>
                        <a:pt x="349248" y="1039708"/>
                        <a:pt x="346162" y="1037651"/>
                      </a:cubicBezTo>
                      <a:cubicBezTo>
                        <a:pt x="329017" y="1025649"/>
                        <a:pt x="314958" y="1010219"/>
                        <a:pt x="301242" y="994788"/>
                      </a:cubicBezTo>
                      <a:cubicBezTo>
                        <a:pt x="295413" y="988273"/>
                        <a:pt x="289583" y="981758"/>
                        <a:pt x="283754" y="975243"/>
                      </a:cubicBezTo>
                      <a:cubicBezTo>
                        <a:pt x="263866" y="953297"/>
                        <a:pt x="242606" y="934095"/>
                        <a:pt x="212774" y="926208"/>
                      </a:cubicBezTo>
                      <a:cubicBezTo>
                        <a:pt x="211059" y="925865"/>
                        <a:pt x="209345" y="925522"/>
                        <a:pt x="207973" y="924837"/>
                      </a:cubicBezTo>
                      <a:cubicBezTo>
                        <a:pt x="204201" y="923808"/>
                        <a:pt x="200429" y="922779"/>
                        <a:pt x="197000" y="922093"/>
                      </a:cubicBezTo>
                      <a:lnTo>
                        <a:pt x="197000" y="922093"/>
                      </a:lnTo>
                      <a:cubicBezTo>
                        <a:pt x="168197" y="914207"/>
                        <a:pt x="148994" y="908035"/>
                        <a:pt x="133221" y="896033"/>
                      </a:cubicBezTo>
                      <a:cubicBezTo>
                        <a:pt x="133221" y="896033"/>
                        <a:pt x="133221" y="896033"/>
                        <a:pt x="133221" y="896033"/>
                      </a:cubicBezTo>
                      <a:cubicBezTo>
                        <a:pt x="126363" y="890890"/>
                        <a:pt x="120191" y="884717"/>
                        <a:pt x="114361" y="877174"/>
                      </a:cubicBezTo>
                      <a:cubicBezTo>
                        <a:pt x="104760" y="865172"/>
                        <a:pt x="95159" y="849399"/>
                        <a:pt x="83500" y="827453"/>
                      </a:cubicBezTo>
                      <a:cubicBezTo>
                        <a:pt x="62926" y="788362"/>
                        <a:pt x="35837" y="752358"/>
                        <a:pt x="20064" y="710867"/>
                      </a:cubicBezTo>
                      <a:cubicBezTo>
                        <a:pt x="-8740" y="635772"/>
                        <a:pt x="-1882" y="505127"/>
                        <a:pt x="11834" y="426946"/>
                      </a:cubicBezTo>
                      <a:cubicBezTo>
                        <a:pt x="28979" y="330248"/>
                        <a:pt x="67041" y="233893"/>
                        <a:pt x="51268" y="134452"/>
                      </a:cubicBezTo>
                      <a:cubicBezTo>
                        <a:pt x="50582" y="129994"/>
                        <a:pt x="49896" y="124851"/>
                        <a:pt x="49210" y="119022"/>
                      </a:cubicBezTo>
                      <a:cubicBezTo>
                        <a:pt x="47839" y="109763"/>
                        <a:pt x="46810" y="99133"/>
                        <a:pt x="46124" y="88504"/>
                      </a:cubicBezTo>
                      <a:cubicBezTo>
                        <a:pt x="45439" y="74788"/>
                        <a:pt x="45781" y="60729"/>
                        <a:pt x="47496" y="47698"/>
                      </a:cubicBezTo>
                      <a:cubicBezTo>
                        <a:pt x="48182" y="43241"/>
                        <a:pt x="48868" y="38783"/>
                        <a:pt x="50239" y="35011"/>
                      </a:cubicBezTo>
                      <a:cubicBezTo>
                        <a:pt x="52297" y="27467"/>
                        <a:pt x="55040" y="20952"/>
                        <a:pt x="59155" y="15466"/>
                      </a:cubicBezTo>
                      <a:lnTo>
                        <a:pt x="59155" y="15466"/>
                      </a:lnTo>
                      <a:cubicBezTo>
                        <a:pt x="61555" y="12037"/>
                        <a:pt x="64298" y="9294"/>
                        <a:pt x="67384" y="6893"/>
                      </a:cubicBezTo>
                      <a:lnTo>
                        <a:pt x="67384" y="6893"/>
                      </a:lnTo>
                      <a:cubicBezTo>
                        <a:pt x="74928" y="1407"/>
                        <a:pt x="84186" y="-993"/>
                        <a:pt x="96874" y="378"/>
                      </a:cubicBezTo>
                      <a:cubicBezTo>
                        <a:pt x="97216" y="378"/>
                        <a:pt x="97559" y="378"/>
                        <a:pt x="97559" y="378"/>
                      </a:cubicBezTo>
                      <a:cubicBezTo>
                        <a:pt x="97902" y="378"/>
                        <a:pt x="98588" y="378"/>
                        <a:pt x="99274" y="721"/>
                      </a:cubicBezTo>
                      <a:cubicBezTo>
                        <a:pt x="101674" y="1064"/>
                        <a:pt x="104074" y="1407"/>
                        <a:pt x="106475" y="2093"/>
                      </a:cubicBezTo>
                      <a:cubicBezTo>
                        <a:pt x="108875" y="2436"/>
                        <a:pt x="110932" y="3121"/>
                        <a:pt x="113333" y="4150"/>
                      </a:cubicBezTo>
                      <a:cubicBezTo>
                        <a:pt x="114704" y="4493"/>
                        <a:pt x="115733" y="4836"/>
                        <a:pt x="117105" y="5522"/>
                      </a:cubicBezTo>
                      <a:cubicBezTo>
                        <a:pt x="118819" y="6208"/>
                        <a:pt x="120534" y="6893"/>
                        <a:pt x="121905" y="7579"/>
                      </a:cubicBezTo>
                      <a:cubicBezTo>
                        <a:pt x="126020" y="9637"/>
                        <a:pt x="130135" y="12380"/>
                        <a:pt x="133907" y="15809"/>
                      </a:cubicBezTo>
                      <a:cubicBezTo>
                        <a:pt x="141793" y="23010"/>
                        <a:pt x="148994" y="32268"/>
                        <a:pt x="155509" y="42555"/>
                      </a:cubicBezTo>
                      <a:cubicBezTo>
                        <a:pt x="158253" y="47356"/>
                        <a:pt x="160996" y="52156"/>
                        <a:pt x="163739" y="56957"/>
                      </a:cubicBezTo>
                      <a:cubicBezTo>
                        <a:pt x="167511" y="63815"/>
                        <a:pt x="170940" y="71359"/>
                        <a:pt x="174712" y="78559"/>
                      </a:cubicBezTo>
                      <a:cubicBezTo>
                        <a:pt x="178484" y="86103"/>
                        <a:pt x="181913" y="93647"/>
                        <a:pt x="186028" y="100848"/>
                      </a:cubicBezTo>
                      <a:cubicBezTo>
                        <a:pt x="187399" y="103248"/>
                        <a:pt x="188771" y="105649"/>
                        <a:pt x="189799" y="108049"/>
                      </a:cubicBezTo>
                      <a:cubicBezTo>
                        <a:pt x="191857" y="111478"/>
                        <a:pt x="193571" y="114564"/>
                        <a:pt x="195629" y="117650"/>
                      </a:cubicBezTo>
                      <a:cubicBezTo>
                        <a:pt x="200429" y="125194"/>
                        <a:pt x="205230" y="132395"/>
                        <a:pt x="210716" y="137881"/>
                      </a:cubicBezTo>
                      <a:cubicBezTo>
                        <a:pt x="211745" y="139253"/>
                        <a:pt x="213117" y="140281"/>
                        <a:pt x="214488" y="141653"/>
                      </a:cubicBezTo>
                      <a:cubicBezTo>
                        <a:pt x="234376" y="161884"/>
                        <a:pt x="256322" y="180401"/>
                        <a:pt x="279296" y="197889"/>
                      </a:cubicBezTo>
                      <a:cubicBezTo>
                        <a:pt x="284783" y="202346"/>
                        <a:pt x="290612" y="206461"/>
                        <a:pt x="296098" y="210576"/>
                      </a:cubicBezTo>
                      <a:cubicBezTo>
                        <a:pt x="309472" y="220520"/>
                        <a:pt x="322845" y="230464"/>
                        <a:pt x="336218" y="240408"/>
                      </a:cubicBezTo>
                      <a:cubicBezTo>
                        <a:pt x="341361" y="244180"/>
                        <a:pt x="346505" y="247952"/>
                        <a:pt x="351648" y="251724"/>
                      </a:cubicBezTo>
                      <a:cubicBezTo>
                        <a:pt x="381823" y="274355"/>
                        <a:pt x="411656" y="297330"/>
                        <a:pt x="438059" y="323390"/>
                      </a:cubicBezTo>
                      <a:cubicBezTo>
                        <a:pt x="445603" y="330934"/>
                        <a:pt x="452804" y="338478"/>
                        <a:pt x="459662" y="346364"/>
                      </a:cubicBezTo>
                      <a:cubicBezTo>
                        <a:pt x="478521" y="367967"/>
                        <a:pt x="494980" y="391627"/>
                        <a:pt x="507668" y="418716"/>
                      </a:cubicBezTo>
                      <a:cubicBezTo>
                        <a:pt x="530299" y="466036"/>
                        <a:pt x="537500" y="516786"/>
                        <a:pt x="536128" y="567535"/>
                      </a:cubicBezTo>
                      <a:cubicBezTo>
                        <a:pt x="536128" y="567535"/>
                        <a:pt x="536128" y="567878"/>
                        <a:pt x="536128" y="567878"/>
                      </a:cubicBezTo>
                      <a:cubicBezTo>
                        <a:pt x="535786" y="579536"/>
                        <a:pt x="535100" y="590852"/>
                        <a:pt x="534071" y="602511"/>
                      </a:cubicBezTo>
                      <a:cubicBezTo>
                        <a:pt x="529613" y="646402"/>
                        <a:pt x="520012" y="690293"/>
                        <a:pt x="508696" y="732470"/>
                      </a:cubicBezTo>
                      <a:cubicBezTo>
                        <a:pt x="504239" y="749958"/>
                        <a:pt x="498752" y="765731"/>
                        <a:pt x="492923" y="780819"/>
                      </a:cubicBezTo>
                      <a:cubicBezTo>
                        <a:pt x="490523" y="786991"/>
                        <a:pt x="487780" y="793163"/>
                        <a:pt x="485036" y="798992"/>
                      </a:cubicBezTo>
                      <a:cubicBezTo>
                        <a:pt x="474064" y="823681"/>
                        <a:pt x="461376" y="846655"/>
                        <a:pt x="446632" y="872373"/>
                      </a:cubicBezTo>
                      <a:cubicBezTo>
                        <a:pt x="442517" y="879231"/>
                        <a:pt x="439088" y="885746"/>
                        <a:pt x="436345" y="892604"/>
                      </a:cubicBezTo>
                      <a:cubicBezTo>
                        <a:pt x="436345" y="892604"/>
                        <a:pt x="436345" y="892604"/>
                        <a:pt x="436345" y="89260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72" name="Google Shape;3472;p16"/>
                <p:cNvSpPr/>
                <p:nvPr/>
              </p:nvSpPr>
              <p:spPr>
                <a:xfrm>
                  <a:off x="7313888" y="2073173"/>
                  <a:ext cx="76559" cy="889825"/>
                </a:xfrm>
                <a:custGeom>
                  <a:rect b="b" l="l" r="r" t="t"/>
                  <a:pathLst>
                    <a:path extrusionOk="0" h="889825" w="76559">
                      <a:moveTo>
                        <a:pt x="76560" y="889826"/>
                      </a:moveTo>
                      <a:cubicBezTo>
                        <a:pt x="69702" y="884682"/>
                        <a:pt x="63529" y="878510"/>
                        <a:pt x="57700" y="870966"/>
                      </a:cubicBezTo>
                      <a:cubicBezTo>
                        <a:pt x="48442" y="849706"/>
                        <a:pt x="40555" y="827418"/>
                        <a:pt x="34040" y="804786"/>
                      </a:cubicBezTo>
                      <a:cubicBezTo>
                        <a:pt x="-4365" y="671398"/>
                        <a:pt x="-3679" y="525323"/>
                        <a:pt x="4550" y="387477"/>
                      </a:cubicBezTo>
                      <a:cubicBezTo>
                        <a:pt x="9008" y="312382"/>
                        <a:pt x="23067" y="237287"/>
                        <a:pt x="24782" y="162192"/>
                      </a:cubicBezTo>
                      <a:cubicBezTo>
                        <a:pt x="25810" y="123444"/>
                        <a:pt x="19295" y="87440"/>
                        <a:pt x="10380" y="50064"/>
                      </a:cubicBezTo>
                      <a:cubicBezTo>
                        <a:pt x="7294" y="36348"/>
                        <a:pt x="4208" y="22289"/>
                        <a:pt x="2493" y="8573"/>
                      </a:cubicBezTo>
                      <a:lnTo>
                        <a:pt x="2493" y="8573"/>
                      </a:lnTo>
                      <a:cubicBezTo>
                        <a:pt x="4893" y="5144"/>
                        <a:pt x="7637" y="2400"/>
                        <a:pt x="10723" y="0"/>
                      </a:cubicBezTo>
                      <a:cubicBezTo>
                        <a:pt x="13123" y="25032"/>
                        <a:pt x="19981" y="49378"/>
                        <a:pt x="25467" y="74067"/>
                      </a:cubicBezTo>
                      <a:cubicBezTo>
                        <a:pt x="33354" y="109728"/>
                        <a:pt x="35069" y="146076"/>
                        <a:pt x="33011" y="182766"/>
                      </a:cubicBezTo>
                      <a:cubicBezTo>
                        <a:pt x="28896" y="256146"/>
                        <a:pt x="16895" y="328498"/>
                        <a:pt x="12780" y="401879"/>
                      </a:cubicBezTo>
                      <a:cubicBezTo>
                        <a:pt x="9008" y="477317"/>
                        <a:pt x="8665" y="553441"/>
                        <a:pt x="14152" y="628879"/>
                      </a:cubicBezTo>
                      <a:cubicBezTo>
                        <a:pt x="20324" y="718376"/>
                        <a:pt x="36440" y="809930"/>
                        <a:pt x="76560" y="889826"/>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73" name="Google Shape;3473;p16"/>
                <p:cNvSpPr/>
                <p:nvPr/>
              </p:nvSpPr>
              <p:spPr>
                <a:xfrm>
                  <a:off x="7353757" y="2067344"/>
                  <a:ext cx="111785" cy="924801"/>
                </a:xfrm>
                <a:custGeom>
                  <a:rect b="b" l="l" r="r" t="t"/>
                  <a:pathLst>
                    <a:path extrusionOk="0" h="924801" w="111785">
                      <a:moveTo>
                        <a:pt x="111785" y="924801"/>
                      </a:moveTo>
                      <a:cubicBezTo>
                        <a:pt x="108014" y="923773"/>
                        <a:pt x="104241" y="922744"/>
                        <a:pt x="100812" y="922058"/>
                      </a:cubicBezTo>
                      <a:lnTo>
                        <a:pt x="100812" y="922058"/>
                      </a:lnTo>
                      <a:cubicBezTo>
                        <a:pt x="94983" y="904913"/>
                        <a:pt x="89840" y="887425"/>
                        <a:pt x="85382" y="869937"/>
                      </a:cubicBezTo>
                      <a:cubicBezTo>
                        <a:pt x="67551" y="796900"/>
                        <a:pt x="64122" y="721805"/>
                        <a:pt x="61722" y="647052"/>
                      </a:cubicBezTo>
                      <a:cubicBezTo>
                        <a:pt x="59321" y="569214"/>
                        <a:pt x="56235" y="491376"/>
                        <a:pt x="50406" y="413537"/>
                      </a:cubicBezTo>
                      <a:cubicBezTo>
                        <a:pt x="40119" y="275006"/>
                        <a:pt x="23317" y="137160"/>
                        <a:pt x="0" y="0"/>
                      </a:cubicBezTo>
                      <a:cubicBezTo>
                        <a:pt x="3086" y="343"/>
                        <a:pt x="6172" y="1029"/>
                        <a:pt x="9601" y="1715"/>
                      </a:cubicBezTo>
                      <a:cubicBezTo>
                        <a:pt x="20917" y="67208"/>
                        <a:pt x="30518" y="133045"/>
                        <a:pt x="38747" y="198882"/>
                      </a:cubicBezTo>
                      <a:cubicBezTo>
                        <a:pt x="57264" y="350101"/>
                        <a:pt x="65837" y="501320"/>
                        <a:pt x="70980" y="653567"/>
                      </a:cubicBezTo>
                      <a:cubicBezTo>
                        <a:pt x="73724" y="744436"/>
                        <a:pt x="80582" y="839419"/>
                        <a:pt x="111785" y="92480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74" name="Google Shape;3474;p16"/>
                <p:cNvSpPr/>
                <p:nvPr/>
              </p:nvSpPr>
              <p:spPr>
                <a:xfrm>
                  <a:off x="7378788" y="2074202"/>
                  <a:ext cx="180022" cy="987552"/>
                </a:xfrm>
                <a:custGeom>
                  <a:rect b="b" l="l" r="r" t="t"/>
                  <a:pathLst>
                    <a:path extrusionOk="0" h="987552" w="180022">
                      <a:moveTo>
                        <a:pt x="180023" y="987552"/>
                      </a:moveTo>
                      <a:cubicBezTo>
                        <a:pt x="174193" y="981037"/>
                        <a:pt x="168364" y="974522"/>
                        <a:pt x="162535" y="968007"/>
                      </a:cubicBezTo>
                      <a:cubicBezTo>
                        <a:pt x="160135" y="961835"/>
                        <a:pt x="157734" y="955662"/>
                        <a:pt x="155334" y="949490"/>
                      </a:cubicBezTo>
                      <a:cubicBezTo>
                        <a:pt x="128245" y="876452"/>
                        <a:pt x="108014" y="800329"/>
                        <a:pt x="101842" y="722490"/>
                      </a:cubicBezTo>
                      <a:cubicBezTo>
                        <a:pt x="94640" y="634708"/>
                        <a:pt x="103899" y="546926"/>
                        <a:pt x="97384" y="459143"/>
                      </a:cubicBezTo>
                      <a:cubicBezTo>
                        <a:pt x="86068" y="302438"/>
                        <a:pt x="44234" y="150190"/>
                        <a:pt x="0" y="0"/>
                      </a:cubicBezTo>
                      <a:cubicBezTo>
                        <a:pt x="4115" y="2057"/>
                        <a:pt x="8230" y="4800"/>
                        <a:pt x="12002" y="8229"/>
                      </a:cubicBezTo>
                      <a:cubicBezTo>
                        <a:pt x="32918" y="79896"/>
                        <a:pt x="53150" y="151905"/>
                        <a:pt x="69952" y="224942"/>
                      </a:cubicBezTo>
                      <a:cubicBezTo>
                        <a:pt x="88811" y="308267"/>
                        <a:pt x="103213" y="392963"/>
                        <a:pt x="108014" y="478346"/>
                      </a:cubicBezTo>
                      <a:cubicBezTo>
                        <a:pt x="112814" y="565442"/>
                        <a:pt x="103556" y="653225"/>
                        <a:pt x="112814" y="740321"/>
                      </a:cubicBezTo>
                      <a:cubicBezTo>
                        <a:pt x="122416" y="826046"/>
                        <a:pt x="147447" y="907999"/>
                        <a:pt x="180023" y="98755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75" name="Google Shape;3475;p16"/>
                <p:cNvSpPr/>
                <p:nvPr/>
              </p:nvSpPr>
              <p:spPr>
                <a:xfrm>
                  <a:off x="7452169" y="2184273"/>
                  <a:ext cx="161163" cy="926515"/>
                </a:xfrm>
                <a:custGeom>
                  <a:rect b="b" l="l" r="r" t="t"/>
                  <a:pathLst>
                    <a:path extrusionOk="0" h="926515" w="161163">
                      <a:moveTo>
                        <a:pt x="161163" y="926516"/>
                      </a:moveTo>
                      <a:cubicBezTo>
                        <a:pt x="157734" y="924458"/>
                        <a:pt x="154648" y="922401"/>
                        <a:pt x="151562" y="920344"/>
                      </a:cubicBezTo>
                      <a:cubicBezTo>
                        <a:pt x="150533" y="893940"/>
                        <a:pt x="149162" y="867194"/>
                        <a:pt x="147790" y="840448"/>
                      </a:cubicBezTo>
                      <a:cubicBezTo>
                        <a:pt x="133388" y="555841"/>
                        <a:pt x="100470" y="267462"/>
                        <a:pt x="0" y="0"/>
                      </a:cubicBezTo>
                      <a:cubicBezTo>
                        <a:pt x="4801" y="7544"/>
                        <a:pt x="9601" y="14745"/>
                        <a:pt x="15088" y="20231"/>
                      </a:cubicBezTo>
                      <a:cubicBezTo>
                        <a:pt x="16116" y="21603"/>
                        <a:pt x="17488" y="22631"/>
                        <a:pt x="18860" y="24003"/>
                      </a:cubicBezTo>
                      <a:cubicBezTo>
                        <a:pt x="31547" y="58636"/>
                        <a:pt x="42863" y="93955"/>
                        <a:pt x="53150" y="129273"/>
                      </a:cubicBezTo>
                      <a:cubicBezTo>
                        <a:pt x="128588" y="388163"/>
                        <a:pt x="150533" y="657682"/>
                        <a:pt x="161163" y="926516"/>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76" name="Google Shape;3476;p16"/>
                <p:cNvSpPr/>
                <p:nvPr/>
              </p:nvSpPr>
              <p:spPr>
                <a:xfrm>
                  <a:off x="7535837" y="2265197"/>
                  <a:ext cx="158076" cy="714946"/>
                </a:xfrm>
                <a:custGeom>
                  <a:rect b="b" l="l" r="r" t="t"/>
                  <a:pathLst>
                    <a:path extrusionOk="0" h="714946" w="158076">
                      <a:moveTo>
                        <a:pt x="158077" y="694030"/>
                      </a:moveTo>
                      <a:cubicBezTo>
                        <a:pt x="158077" y="694030"/>
                        <a:pt x="158077" y="694030"/>
                        <a:pt x="158077" y="694030"/>
                      </a:cubicBezTo>
                      <a:cubicBezTo>
                        <a:pt x="154991" y="700888"/>
                        <a:pt x="152248" y="707746"/>
                        <a:pt x="149504" y="714947"/>
                      </a:cubicBezTo>
                      <a:cubicBezTo>
                        <a:pt x="142646" y="468402"/>
                        <a:pt x="116929" y="218085"/>
                        <a:pt x="0" y="0"/>
                      </a:cubicBezTo>
                      <a:cubicBezTo>
                        <a:pt x="5486" y="4458"/>
                        <a:pt x="11315" y="8573"/>
                        <a:pt x="16802" y="12687"/>
                      </a:cubicBezTo>
                      <a:cubicBezTo>
                        <a:pt x="123787" y="221856"/>
                        <a:pt x="150533" y="458800"/>
                        <a:pt x="158077" y="69403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77" name="Google Shape;3477;p16"/>
                <p:cNvSpPr/>
                <p:nvPr/>
              </p:nvSpPr>
              <p:spPr>
                <a:xfrm>
                  <a:off x="7592758" y="2307031"/>
                  <a:ext cx="157048" cy="558927"/>
                </a:xfrm>
                <a:custGeom>
                  <a:rect b="b" l="l" r="r" t="t"/>
                  <a:pathLst>
                    <a:path extrusionOk="0" h="558927" w="157048">
                      <a:moveTo>
                        <a:pt x="157048" y="540753"/>
                      </a:moveTo>
                      <a:cubicBezTo>
                        <a:pt x="154648" y="546926"/>
                        <a:pt x="151905" y="553098"/>
                        <a:pt x="149162" y="558927"/>
                      </a:cubicBezTo>
                      <a:cubicBezTo>
                        <a:pt x="135103" y="365532"/>
                        <a:pt x="84696" y="175222"/>
                        <a:pt x="0" y="0"/>
                      </a:cubicBezTo>
                      <a:cubicBezTo>
                        <a:pt x="5144" y="3772"/>
                        <a:pt x="10287" y="7544"/>
                        <a:pt x="15431" y="11316"/>
                      </a:cubicBezTo>
                      <a:cubicBezTo>
                        <a:pt x="93955" y="178308"/>
                        <a:pt x="141618" y="357988"/>
                        <a:pt x="157048" y="540753"/>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78" name="Google Shape;3478;p16"/>
                <p:cNvSpPr/>
                <p:nvPr/>
              </p:nvSpPr>
              <p:spPr>
                <a:xfrm>
                  <a:off x="7694942" y="2390698"/>
                  <a:ext cx="98412" cy="279120"/>
                </a:xfrm>
                <a:custGeom>
                  <a:rect b="b" l="l" r="r" t="t"/>
                  <a:pathLst>
                    <a:path extrusionOk="0" h="279120" w="98412">
                      <a:moveTo>
                        <a:pt x="96012" y="279120"/>
                      </a:moveTo>
                      <a:cubicBezTo>
                        <a:pt x="78181" y="182080"/>
                        <a:pt x="45948" y="87782"/>
                        <a:pt x="0" y="0"/>
                      </a:cubicBezTo>
                      <a:cubicBezTo>
                        <a:pt x="7544" y="7544"/>
                        <a:pt x="14744" y="15087"/>
                        <a:pt x="21602" y="22974"/>
                      </a:cubicBezTo>
                      <a:cubicBezTo>
                        <a:pt x="55892" y="93612"/>
                        <a:pt x="81610" y="168021"/>
                        <a:pt x="98412" y="244145"/>
                      </a:cubicBezTo>
                      <a:cubicBezTo>
                        <a:pt x="98412" y="244145"/>
                        <a:pt x="98412" y="244488"/>
                        <a:pt x="98412" y="244488"/>
                      </a:cubicBezTo>
                      <a:cubicBezTo>
                        <a:pt x="98069" y="255803"/>
                        <a:pt x="97383" y="267462"/>
                        <a:pt x="96012" y="27912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79" name="Google Shape;3479;p16"/>
                <p:cNvSpPr/>
                <p:nvPr/>
              </p:nvSpPr>
              <p:spPr>
                <a:xfrm>
                  <a:off x="7239475" y="1227742"/>
                  <a:ext cx="538774" cy="922105"/>
                </a:xfrm>
                <a:custGeom>
                  <a:rect b="b" l="l" r="r" t="t"/>
                  <a:pathLst>
                    <a:path extrusionOk="0" h="922105" w="538774">
                      <a:moveTo>
                        <a:pt x="489414" y="521390"/>
                      </a:moveTo>
                      <a:cubicBezTo>
                        <a:pt x="441751" y="602314"/>
                        <a:pt x="359112" y="656835"/>
                        <a:pt x="290532" y="721644"/>
                      </a:cubicBezTo>
                      <a:cubicBezTo>
                        <a:pt x="280245" y="731245"/>
                        <a:pt x="270301" y="741189"/>
                        <a:pt x="261043" y="751133"/>
                      </a:cubicBezTo>
                      <a:cubicBezTo>
                        <a:pt x="239097" y="774793"/>
                        <a:pt x="219895" y="800168"/>
                        <a:pt x="204807" y="828628"/>
                      </a:cubicBezTo>
                      <a:cubicBezTo>
                        <a:pt x="199663" y="838572"/>
                        <a:pt x="192463" y="851946"/>
                        <a:pt x="183547" y="865662"/>
                      </a:cubicBezTo>
                      <a:cubicBezTo>
                        <a:pt x="178061" y="874234"/>
                        <a:pt x="171889" y="882807"/>
                        <a:pt x="165373" y="890693"/>
                      </a:cubicBezTo>
                      <a:cubicBezTo>
                        <a:pt x="159887" y="897551"/>
                        <a:pt x="154058" y="903381"/>
                        <a:pt x="147886" y="908524"/>
                      </a:cubicBezTo>
                      <a:cubicBezTo>
                        <a:pt x="144457" y="911267"/>
                        <a:pt x="141028" y="914010"/>
                        <a:pt x="137256" y="915725"/>
                      </a:cubicBezTo>
                      <a:cubicBezTo>
                        <a:pt x="126969" y="921554"/>
                        <a:pt x="116339" y="923955"/>
                        <a:pt x="105709" y="920526"/>
                      </a:cubicBezTo>
                      <a:cubicBezTo>
                        <a:pt x="102966" y="919840"/>
                        <a:pt x="100222" y="918468"/>
                        <a:pt x="97479" y="916754"/>
                      </a:cubicBezTo>
                      <a:cubicBezTo>
                        <a:pt x="89935" y="912296"/>
                        <a:pt x="82392" y="904752"/>
                        <a:pt x="75191" y="893436"/>
                      </a:cubicBezTo>
                      <a:cubicBezTo>
                        <a:pt x="70047" y="885550"/>
                        <a:pt x="67304" y="876291"/>
                        <a:pt x="66276" y="865662"/>
                      </a:cubicBezTo>
                      <a:cubicBezTo>
                        <a:pt x="62161" y="824856"/>
                        <a:pt x="83763" y="769650"/>
                        <a:pt x="78277" y="731245"/>
                      </a:cubicBezTo>
                      <a:cubicBezTo>
                        <a:pt x="76905" y="722329"/>
                        <a:pt x="75534" y="713071"/>
                        <a:pt x="73819" y="704156"/>
                      </a:cubicBezTo>
                      <a:cubicBezTo>
                        <a:pt x="49816" y="579340"/>
                        <a:pt x="-19449" y="458639"/>
                        <a:pt x="5239" y="329023"/>
                      </a:cubicBezTo>
                      <a:cubicBezTo>
                        <a:pt x="30271" y="199407"/>
                        <a:pt x="143771" y="108881"/>
                        <a:pt x="249727" y="30700"/>
                      </a:cubicBezTo>
                      <a:cubicBezTo>
                        <a:pt x="266529" y="18356"/>
                        <a:pt x="284360" y="5326"/>
                        <a:pt x="304591" y="1211"/>
                      </a:cubicBezTo>
                      <a:cubicBezTo>
                        <a:pt x="319336" y="-1875"/>
                        <a:pt x="330994" y="1211"/>
                        <a:pt x="341281" y="7383"/>
                      </a:cubicBezTo>
                      <a:cubicBezTo>
                        <a:pt x="344025" y="9097"/>
                        <a:pt x="346425" y="10812"/>
                        <a:pt x="349168" y="12526"/>
                      </a:cubicBezTo>
                      <a:cubicBezTo>
                        <a:pt x="357055" y="18356"/>
                        <a:pt x="364599" y="24871"/>
                        <a:pt x="372828" y="31043"/>
                      </a:cubicBezTo>
                      <a:cubicBezTo>
                        <a:pt x="375228" y="32758"/>
                        <a:pt x="377629" y="34815"/>
                        <a:pt x="380372" y="36187"/>
                      </a:cubicBezTo>
                      <a:cubicBezTo>
                        <a:pt x="381744" y="37215"/>
                        <a:pt x="383115" y="37901"/>
                        <a:pt x="384487" y="38587"/>
                      </a:cubicBezTo>
                      <a:cubicBezTo>
                        <a:pt x="392716" y="43387"/>
                        <a:pt x="400260" y="46131"/>
                        <a:pt x="407461" y="47845"/>
                      </a:cubicBezTo>
                      <a:cubicBezTo>
                        <a:pt x="410890" y="48531"/>
                        <a:pt x="413976" y="49217"/>
                        <a:pt x="417062" y="49560"/>
                      </a:cubicBezTo>
                      <a:cubicBezTo>
                        <a:pt x="427349" y="50931"/>
                        <a:pt x="437293" y="50245"/>
                        <a:pt x="447237" y="49903"/>
                      </a:cubicBezTo>
                      <a:cubicBezTo>
                        <a:pt x="450666" y="49903"/>
                        <a:pt x="453753" y="49560"/>
                        <a:pt x="457182" y="49903"/>
                      </a:cubicBezTo>
                      <a:cubicBezTo>
                        <a:pt x="466097" y="50245"/>
                        <a:pt x="475355" y="51274"/>
                        <a:pt x="484956" y="54703"/>
                      </a:cubicBezTo>
                      <a:cubicBezTo>
                        <a:pt x="485299" y="54703"/>
                        <a:pt x="485642" y="54703"/>
                        <a:pt x="485985" y="55046"/>
                      </a:cubicBezTo>
                      <a:cubicBezTo>
                        <a:pt x="489071" y="56075"/>
                        <a:pt x="491814" y="57789"/>
                        <a:pt x="494215" y="59504"/>
                      </a:cubicBezTo>
                      <a:cubicBezTo>
                        <a:pt x="507931" y="69791"/>
                        <a:pt x="513074" y="90022"/>
                        <a:pt x="515817" y="107853"/>
                      </a:cubicBezTo>
                      <a:cubicBezTo>
                        <a:pt x="540163" y="247070"/>
                        <a:pt x="561423" y="400003"/>
                        <a:pt x="489414" y="52139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3480" name="Google Shape;3480;p16"/>
                <p:cNvGrpSpPr/>
                <p:nvPr/>
              </p:nvGrpSpPr>
              <p:grpSpPr>
                <a:xfrm>
                  <a:off x="7305569" y="1235125"/>
                  <a:ext cx="429487" cy="913142"/>
                  <a:chOff x="7305569" y="1235125"/>
                  <a:chExt cx="429487" cy="913142"/>
                </a:xfrm>
              </p:grpSpPr>
              <p:sp>
                <p:nvSpPr>
                  <p:cNvPr id="3481" name="Google Shape;3481;p16"/>
                  <p:cNvSpPr/>
                  <p:nvPr/>
                </p:nvSpPr>
                <p:spPr>
                  <a:xfrm>
                    <a:off x="7305569" y="1235125"/>
                    <a:ext cx="283417" cy="858621"/>
                  </a:xfrm>
                  <a:custGeom>
                    <a:rect b="b" l="l" r="r" t="t"/>
                    <a:pathLst>
                      <a:path extrusionOk="0" h="858621" w="283417">
                        <a:moveTo>
                          <a:pt x="525" y="858622"/>
                        </a:moveTo>
                        <a:cubicBezTo>
                          <a:pt x="-3590" y="817817"/>
                          <a:pt x="18013" y="762610"/>
                          <a:pt x="12526" y="724205"/>
                        </a:cubicBezTo>
                        <a:cubicBezTo>
                          <a:pt x="11155" y="715289"/>
                          <a:pt x="9783" y="706031"/>
                          <a:pt x="8069" y="697116"/>
                        </a:cubicBezTo>
                        <a:cubicBezTo>
                          <a:pt x="10126" y="655968"/>
                          <a:pt x="10812" y="614477"/>
                          <a:pt x="10126" y="572986"/>
                        </a:cubicBezTo>
                        <a:cubicBezTo>
                          <a:pt x="8755" y="484175"/>
                          <a:pt x="5668" y="393992"/>
                          <a:pt x="24871" y="306553"/>
                        </a:cubicBezTo>
                        <a:cubicBezTo>
                          <a:pt x="41673" y="230772"/>
                          <a:pt x="74934" y="157391"/>
                          <a:pt x="132884" y="104585"/>
                        </a:cubicBezTo>
                        <a:cubicBezTo>
                          <a:pt x="176776" y="64808"/>
                          <a:pt x="230954" y="38062"/>
                          <a:pt x="275531" y="0"/>
                        </a:cubicBezTo>
                        <a:cubicBezTo>
                          <a:pt x="278274" y="1715"/>
                          <a:pt x="280674" y="3429"/>
                          <a:pt x="283417" y="5144"/>
                        </a:cubicBezTo>
                        <a:cubicBezTo>
                          <a:pt x="232668" y="48692"/>
                          <a:pt x="169574" y="77838"/>
                          <a:pt x="122940" y="126873"/>
                        </a:cubicBezTo>
                        <a:cubicBezTo>
                          <a:pt x="-4619" y="261633"/>
                          <a:pt x="20413" y="463944"/>
                          <a:pt x="19384" y="633336"/>
                        </a:cubicBezTo>
                        <a:cubicBezTo>
                          <a:pt x="19042" y="709117"/>
                          <a:pt x="12869" y="784212"/>
                          <a:pt x="525" y="85862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82" name="Google Shape;3482;p16"/>
                  <p:cNvSpPr/>
                  <p:nvPr/>
                </p:nvSpPr>
                <p:spPr>
                  <a:xfrm>
                    <a:off x="7337298" y="1258785"/>
                    <a:ext cx="282892" cy="889482"/>
                  </a:xfrm>
                  <a:custGeom>
                    <a:rect b="b" l="l" r="r" t="t"/>
                    <a:pathLst>
                      <a:path extrusionOk="0" h="889482" w="282892">
                        <a:moveTo>
                          <a:pt x="27089" y="688886"/>
                        </a:moveTo>
                        <a:cubicBezTo>
                          <a:pt x="21946" y="756437"/>
                          <a:pt x="17831" y="822960"/>
                          <a:pt x="8230" y="889483"/>
                        </a:cubicBezTo>
                        <a:cubicBezTo>
                          <a:pt x="5486" y="888797"/>
                          <a:pt x="2743" y="887425"/>
                          <a:pt x="0" y="885711"/>
                        </a:cubicBezTo>
                        <a:cubicBezTo>
                          <a:pt x="13716" y="798614"/>
                          <a:pt x="14745" y="710832"/>
                          <a:pt x="23660" y="623392"/>
                        </a:cubicBezTo>
                        <a:cubicBezTo>
                          <a:pt x="32576" y="537667"/>
                          <a:pt x="46634" y="452285"/>
                          <a:pt x="70295" y="368960"/>
                        </a:cubicBezTo>
                        <a:cubicBezTo>
                          <a:pt x="109042" y="232143"/>
                          <a:pt x="175222" y="101498"/>
                          <a:pt x="275349" y="0"/>
                        </a:cubicBezTo>
                        <a:cubicBezTo>
                          <a:pt x="277749" y="1715"/>
                          <a:pt x="280149" y="3772"/>
                          <a:pt x="282893" y="5144"/>
                        </a:cubicBezTo>
                        <a:cubicBezTo>
                          <a:pt x="229743" y="58636"/>
                          <a:pt x="185852" y="120358"/>
                          <a:pt x="151219" y="187566"/>
                        </a:cubicBezTo>
                        <a:cubicBezTo>
                          <a:pt x="70637" y="342214"/>
                          <a:pt x="40119" y="516407"/>
                          <a:pt x="27089" y="688886"/>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83" name="Google Shape;3483;p16"/>
                  <p:cNvSpPr/>
                  <p:nvPr/>
                </p:nvSpPr>
                <p:spPr>
                  <a:xfrm>
                    <a:off x="7377074" y="1275930"/>
                    <a:ext cx="279806" cy="867536"/>
                  </a:xfrm>
                  <a:custGeom>
                    <a:rect b="b" l="l" r="r" t="t"/>
                    <a:pathLst>
                      <a:path extrusionOk="0" h="867536" w="279806">
                        <a:moveTo>
                          <a:pt x="178308" y="210541"/>
                        </a:moveTo>
                        <a:cubicBezTo>
                          <a:pt x="97041" y="420053"/>
                          <a:pt x="59665" y="641909"/>
                          <a:pt x="10630" y="860336"/>
                        </a:cubicBezTo>
                        <a:cubicBezTo>
                          <a:pt x="7201" y="863079"/>
                          <a:pt x="3772" y="865822"/>
                          <a:pt x="0" y="867537"/>
                        </a:cubicBezTo>
                        <a:cubicBezTo>
                          <a:pt x="33947" y="718375"/>
                          <a:pt x="61722" y="568185"/>
                          <a:pt x="101156" y="420395"/>
                        </a:cubicBezTo>
                        <a:cubicBezTo>
                          <a:pt x="124816" y="331927"/>
                          <a:pt x="152933" y="244488"/>
                          <a:pt x="188595" y="160134"/>
                        </a:cubicBezTo>
                        <a:cubicBezTo>
                          <a:pt x="211570" y="105956"/>
                          <a:pt x="236944" y="50063"/>
                          <a:pt x="270205" y="0"/>
                        </a:cubicBezTo>
                        <a:cubicBezTo>
                          <a:pt x="273634" y="686"/>
                          <a:pt x="276721" y="1372"/>
                          <a:pt x="279806" y="1715"/>
                        </a:cubicBezTo>
                        <a:cubicBezTo>
                          <a:pt x="236601" y="65837"/>
                          <a:pt x="205397" y="139903"/>
                          <a:pt x="178308" y="21054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84" name="Google Shape;3484;p16"/>
                  <p:cNvSpPr/>
                  <p:nvPr/>
                </p:nvSpPr>
                <p:spPr>
                  <a:xfrm>
                    <a:off x="7405192" y="1277835"/>
                    <a:ext cx="291807" cy="840600"/>
                  </a:xfrm>
                  <a:custGeom>
                    <a:rect b="b" l="l" r="r" t="t"/>
                    <a:pathLst>
                      <a:path extrusionOk="0" h="840600" w="291807">
                        <a:moveTo>
                          <a:pt x="0" y="840600"/>
                        </a:moveTo>
                        <a:cubicBezTo>
                          <a:pt x="98755" y="562165"/>
                          <a:pt x="163563" y="271386"/>
                          <a:pt x="281864" y="152"/>
                        </a:cubicBezTo>
                        <a:cubicBezTo>
                          <a:pt x="285293" y="152"/>
                          <a:pt x="288379" y="-191"/>
                          <a:pt x="291808" y="152"/>
                        </a:cubicBezTo>
                        <a:cubicBezTo>
                          <a:pt x="261975" y="67704"/>
                          <a:pt x="235572" y="136969"/>
                          <a:pt x="211226" y="206921"/>
                        </a:cubicBezTo>
                        <a:cubicBezTo>
                          <a:pt x="141275" y="407518"/>
                          <a:pt x="87782" y="614629"/>
                          <a:pt x="18173" y="815911"/>
                        </a:cubicBezTo>
                        <a:cubicBezTo>
                          <a:pt x="12687" y="824141"/>
                          <a:pt x="6858" y="832714"/>
                          <a:pt x="0" y="84060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85" name="Google Shape;3485;p16"/>
                  <p:cNvSpPr/>
                  <p:nvPr/>
                </p:nvSpPr>
                <p:spPr>
                  <a:xfrm>
                    <a:off x="7500861" y="1282446"/>
                    <a:ext cx="234195" cy="696429"/>
                  </a:xfrm>
                  <a:custGeom>
                    <a:rect b="b" l="l" r="r" t="t"/>
                    <a:pathLst>
                      <a:path extrusionOk="0" h="696429" w="234195">
                        <a:moveTo>
                          <a:pt x="29490" y="666941"/>
                        </a:moveTo>
                        <a:cubicBezTo>
                          <a:pt x="19203" y="676542"/>
                          <a:pt x="9259" y="686486"/>
                          <a:pt x="0" y="696430"/>
                        </a:cubicBezTo>
                        <a:cubicBezTo>
                          <a:pt x="51092" y="610705"/>
                          <a:pt x="100813" y="523951"/>
                          <a:pt x="141275" y="432397"/>
                        </a:cubicBezTo>
                        <a:cubicBezTo>
                          <a:pt x="174536" y="356616"/>
                          <a:pt x="200940" y="277406"/>
                          <a:pt x="214313" y="195453"/>
                        </a:cubicBezTo>
                        <a:cubicBezTo>
                          <a:pt x="224600" y="130645"/>
                          <a:pt x="225971" y="65494"/>
                          <a:pt x="224600" y="0"/>
                        </a:cubicBezTo>
                        <a:cubicBezTo>
                          <a:pt x="224943" y="0"/>
                          <a:pt x="225286" y="0"/>
                          <a:pt x="225628" y="343"/>
                        </a:cubicBezTo>
                        <a:cubicBezTo>
                          <a:pt x="228715" y="1372"/>
                          <a:pt x="231458" y="3086"/>
                          <a:pt x="233858" y="4801"/>
                        </a:cubicBezTo>
                        <a:cubicBezTo>
                          <a:pt x="235230" y="77153"/>
                          <a:pt x="232829" y="149504"/>
                          <a:pt x="219113" y="220828"/>
                        </a:cubicBezTo>
                        <a:cubicBezTo>
                          <a:pt x="187567" y="382676"/>
                          <a:pt x="112129" y="526352"/>
                          <a:pt x="29490" y="66694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3486" name="Google Shape;3486;p16"/>
                <p:cNvSpPr/>
                <p:nvPr/>
              </p:nvSpPr>
              <p:spPr>
                <a:xfrm>
                  <a:off x="6563853" y="1309732"/>
                  <a:ext cx="793810" cy="804374"/>
                </a:xfrm>
                <a:custGeom>
                  <a:rect b="b" l="l" r="r" t="t"/>
                  <a:pathLst>
                    <a:path extrusionOk="0" h="804374" w="793810">
                      <a:moveTo>
                        <a:pt x="785103" y="786758"/>
                      </a:moveTo>
                      <a:cubicBezTo>
                        <a:pt x="784075" y="788130"/>
                        <a:pt x="783046" y="789501"/>
                        <a:pt x="781674" y="790530"/>
                      </a:cubicBezTo>
                      <a:cubicBezTo>
                        <a:pt x="780646" y="791559"/>
                        <a:pt x="779617" y="792245"/>
                        <a:pt x="778588" y="792930"/>
                      </a:cubicBezTo>
                      <a:cubicBezTo>
                        <a:pt x="774474" y="796016"/>
                        <a:pt x="769673" y="798760"/>
                        <a:pt x="763501" y="800474"/>
                      </a:cubicBezTo>
                      <a:cubicBezTo>
                        <a:pt x="760758" y="801503"/>
                        <a:pt x="758014" y="802189"/>
                        <a:pt x="754928" y="802874"/>
                      </a:cubicBezTo>
                      <a:cubicBezTo>
                        <a:pt x="752528" y="803217"/>
                        <a:pt x="750127" y="803560"/>
                        <a:pt x="747727" y="803903"/>
                      </a:cubicBezTo>
                      <a:cubicBezTo>
                        <a:pt x="746698" y="804246"/>
                        <a:pt x="745327" y="804246"/>
                        <a:pt x="744298" y="804246"/>
                      </a:cubicBezTo>
                      <a:cubicBezTo>
                        <a:pt x="743269" y="804246"/>
                        <a:pt x="742241" y="804246"/>
                        <a:pt x="741555" y="804246"/>
                      </a:cubicBezTo>
                      <a:cubicBezTo>
                        <a:pt x="741555" y="804246"/>
                        <a:pt x="741555" y="804246"/>
                        <a:pt x="741555" y="804246"/>
                      </a:cubicBezTo>
                      <a:lnTo>
                        <a:pt x="741555" y="804246"/>
                      </a:lnTo>
                      <a:cubicBezTo>
                        <a:pt x="737440" y="804589"/>
                        <a:pt x="733326" y="804246"/>
                        <a:pt x="729211" y="803217"/>
                      </a:cubicBezTo>
                      <a:cubicBezTo>
                        <a:pt x="701436" y="797731"/>
                        <a:pt x="672975" y="772013"/>
                        <a:pt x="645543" y="751097"/>
                      </a:cubicBezTo>
                      <a:cubicBezTo>
                        <a:pt x="644857" y="750754"/>
                        <a:pt x="644172" y="750068"/>
                        <a:pt x="643486" y="749725"/>
                      </a:cubicBezTo>
                      <a:cubicBezTo>
                        <a:pt x="641085" y="748010"/>
                        <a:pt x="639028" y="746296"/>
                        <a:pt x="636628" y="744924"/>
                      </a:cubicBezTo>
                      <a:cubicBezTo>
                        <a:pt x="634913" y="743553"/>
                        <a:pt x="633199" y="742524"/>
                        <a:pt x="631484" y="741152"/>
                      </a:cubicBezTo>
                      <a:cubicBezTo>
                        <a:pt x="621883" y="734637"/>
                        <a:pt x="612282" y="728808"/>
                        <a:pt x="603024" y="725379"/>
                      </a:cubicBezTo>
                      <a:cubicBezTo>
                        <a:pt x="560847" y="709949"/>
                        <a:pt x="515927" y="701033"/>
                        <a:pt x="471007" y="692461"/>
                      </a:cubicBezTo>
                      <a:cubicBezTo>
                        <a:pt x="451804" y="688689"/>
                        <a:pt x="432602" y="685260"/>
                        <a:pt x="413743" y="681488"/>
                      </a:cubicBezTo>
                      <a:lnTo>
                        <a:pt x="413743" y="681488"/>
                      </a:lnTo>
                      <a:cubicBezTo>
                        <a:pt x="341734" y="667429"/>
                        <a:pt x="271782" y="648569"/>
                        <a:pt x="213489" y="601592"/>
                      </a:cubicBezTo>
                      <a:cubicBezTo>
                        <a:pt x="106161" y="515524"/>
                        <a:pt x="118849" y="389680"/>
                        <a:pt x="56784" y="282352"/>
                      </a:cubicBezTo>
                      <a:cubicBezTo>
                        <a:pt x="34152" y="242919"/>
                        <a:pt x="-25512" y="197313"/>
                        <a:pt x="12207" y="150336"/>
                      </a:cubicBezTo>
                      <a:cubicBezTo>
                        <a:pt x="12892" y="149650"/>
                        <a:pt x="13236" y="148964"/>
                        <a:pt x="13921" y="148621"/>
                      </a:cubicBezTo>
                      <a:cubicBezTo>
                        <a:pt x="15979" y="146221"/>
                        <a:pt x="18379" y="144164"/>
                        <a:pt x="20779" y="142106"/>
                      </a:cubicBezTo>
                      <a:cubicBezTo>
                        <a:pt x="36210" y="129419"/>
                        <a:pt x="55412" y="127019"/>
                        <a:pt x="74614" y="123932"/>
                      </a:cubicBezTo>
                      <a:cubicBezTo>
                        <a:pt x="78043" y="123590"/>
                        <a:pt x="81472" y="122904"/>
                        <a:pt x="84901" y="122218"/>
                      </a:cubicBezTo>
                      <a:cubicBezTo>
                        <a:pt x="95188" y="120161"/>
                        <a:pt x="105133" y="117417"/>
                        <a:pt x="114048" y="112274"/>
                      </a:cubicBezTo>
                      <a:cubicBezTo>
                        <a:pt x="118849" y="109531"/>
                        <a:pt x="123306" y="106445"/>
                        <a:pt x="127421" y="102673"/>
                      </a:cubicBezTo>
                      <a:cubicBezTo>
                        <a:pt x="129822" y="100615"/>
                        <a:pt x="132222" y="98558"/>
                        <a:pt x="134279" y="96158"/>
                      </a:cubicBezTo>
                      <a:cubicBezTo>
                        <a:pt x="145938" y="84499"/>
                        <a:pt x="155196" y="70440"/>
                        <a:pt x="164454" y="55695"/>
                      </a:cubicBezTo>
                      <a:cubicBezTo>
                        <a:pt x="166169" y="52952"/>
                        <a:pt x="167883" y="50552"/>
                        <a:pt x="169255" y="47809"/>
                      </a:cubicBezTo>
                      <a:cubicBezTo>
                        <a:pt x="173713" y="40608"/>
                        <a:pt x="178170" y="33750"/>
                        <a:pt x="182971" y="26892"/>
                      </a:cubicBezTo>
                      <a:cubicBezTo>
                        <a:pt x="184000" y="25520"/>
                        <a:pt x="185028" y="23806"/>
                        <a:pt x="186057" y="22434"/>
                      </a:cubicBezTo>
                      <a:cubicBezTo>
                        <a:pt x="186743" y="21405"/>
                        <a:pt x="187429" y="20377"/>
                        <a:pt x="188457" y="19348"/>
                      </a:cubicBezTo>
                      <a:cubicBezTo>
                        <a:pt x="194973" y="10775"/>
                        <a:pt x="202516" y="2546"/>
                        <a:pt x="212803" y="488"/>
                      </a:cubicBezTo>
                      <a:cubicBezTo>
                        <a:pt x="221719" y="-1226"/>
                        <a:pt x="230634" y="1860"/>
                        <a:pt x="238864" y="5289"/>
                      </a:cubicBezTo>
                      <a:cubicBezTo>
                        <a:pt x="304701" y="31007"/>
                        <a:pt x="357164" y="70783"/>
                        <a:pt x="419229" y="102673"/>
                      </a:cubicBezTo>
                      <a:cubicBezTo>
                        <a:pt x="492952" y="141077"/>
                        <a:pt x="564961" y="191484"/>
                        <a:pt x="609538" y="263493"/>
                      </a:cubicBezTo>
                      <a:cubicBezTo>
                        <a:pt x="647257" y="324529"/>
                        <a:pt x="661659" y="396195"/>
                        <a:pt x="677433" y="466832"/>
                      </a:cubicBezTo>
                      <a:cubicBezTo>
                        <a:pt x="677433" y="466832"/>
                        <a:pt x="677433" y="466832"/>
                        <a:pt x="677433" y="466832"/>
                      </a:cubicBezTo>
                      <a:cubicBezTo>
                        <a:pt x="678804" y="473348"/>
                        <a:pt x="680176" y="479863"/>
                        <a:pt x="681891" y="486721"/>
                      </a:cubicBezTo>
                      <a:cubicBezTo>
                        <a:pt x="695949" y="547757"/>
                        <a:pt x="712752" y="607421"/>
                        <a:pt x="748070" y="658514"/>
                      </a:cubicBezTo>
                      <a:cubicBezTo>
                        <a:pt x="750471" y="661943"/>
                        <a:pt x="753214" y="665714"/>
                        <a:pt x="755957" y="670172"/>
                      </a:cubicBezTo>
                      <a:cubicBezTo>
                        <a:pt x="765215" y="683888"/>
                        <a:pt x="775845" y="701719"/>
                        <a:pt x="783732" y="719893"/>
                      </a:cubicBezTo>
                      <a:cubicBezTo>
                        <a:pt x="788875" y="732237"/>
                        <a:pt x="792990" y="744924"/>
                        <a:pt x="793676" y="756583"/>
                      </a:cubicBezTo>
                      <a:cubicBezTo>
                        <a:pt x="794019" y="761041"/>
                        <a:pt x="793676" y="765498"/>
                        <a:pt x="792990" y="769613"/>
                      </a:cubicBezTo>
                      <a:cubicBezTo>
                        <a:pt x="792990" y="770642"/>
                        <a:pt x="792647" y="771671"/>
                        <a:pt x="792304" y="772699"/>
                      </a:cubicBezTo>
                      <a:cubicBezTo>
                        <a:pt x="789904" y="778529"/>
                        <a:pt x="787846" y="782986"/>
                        <a:pt x="785103" y="78675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3487" name="Google Shape;3487;p16"/>
                <p:cNvGrpSpPr/>
                <p:nvPr/>
              </p:nvGrpSpPr>
              <p:grpSpPr>
                <a:xfrm>
                  <a:off x="7344156" y="1838898"/>
                  <a:ext cx="968464" cy="529838"/>
                  <a:chOff x="7344156" y="1838898"/>
                  <a:chExt cx="968464" cy="529838"/>
                </a:xfrm>
              </p:grpSpPr>
              <p:sp>
                <p:nvSpPr>
                  <p:cNvPr id="3488" name="Google Shape;3488;p16"/>
                  <p:cNvSpPr/>
                  <p:nvPr/>
                </p:nvSpPr>
                <p:spPr>
                  <a:xfrm>
                    <a:off x="7344409" y="1838898"/>
                    <a:ext cx="968211" cy="529838"/>
                  </a:xfrm>
                  <a:custGeom>
                    <a:rect b="b" l="l" r="r" t="t"/>
                    <a:pathLst>
                      <a:path extrusionOk="0" h="529838" w="968211">
                        <a:moveTo>
                          <a:pt x="944093" y="351890"/>
                        </a:moveTo>
                        <a:cubicBezTo>
                          <a:pt x="916661" y="377265"/>
                          <a:pt x="860768" y="401611"/>
                          <a:pt x="828193" y="424928"/>
                        </a:cubicBezTo>
                        <a:cubicBezTo>
                          <a:pt x="812762" y="435901"/>
                          <a:pt x="796989" y="446530"/>
                          <a:pt x="780873" y="456475"/>
                        </a:cubicBezTo>
                        <a:cubicBezTo>
                          <a:pt x="774700" y="460246"/>
                          <a:pt x="768528" y="464018"/>
                          <a:pt x="762356" y="467447"/>
                        </a:cubicBezTo>
                        <a:cubicBezTo>
                          <a:pt x="695148" y="506881"/>
                          <a:pt x="621081" y="535684"/>
                          <a:pt x="541871" y="528826"/>
                        </a:cubicBezTo>
                        <a:cubicBezTo>
                          <a:pt x="456489" y="521626"/>
                          <a:pt x="385166" y="477049"/>
                          <a:pt x="314872" y="430757"/>
                        </a:cubicBezTo>
                        <a:cubicBezTo>
                          <a:pt x="306985" y="425614"/>
                          <a:pt x="298755" y="420127"/>
                          <a:pt x="290526" y="414984"/>
                        </a:cubicBezTo>
                        <a:cubicBezTo>
                          <a:pt x="257264" y="393381"/>
                          <a:pt x="224003" y="372464"/>
                          <a:pt x="189027" y="355662"/>
                        </a:cubicBezTo>
                        <a:cubicBezTo>
                          <a:pt x="184227" y="353262"/>
                          <a:pt x="179426" y="351204"/>
                          <a:pt x="174625" y="349147"/>
                        </a:cubicBezTo>
                        <a:cubicBezTo>
                          <a:pt x="148222" y="337831"/>
                          <a:pt x="108789" y="337831"/>
                          <a:pt x="74499" y="332345"/>
                        </a:cubicBezTo>
                        <a:cubicBezTo>
                          <a:pt x="60783" y="330287"/>
                          <a:pt x="48095" y="327201"/>
                          <a:pt x="37123" y="322058"/>
                        </a:cubicBezTo>
                        <a:cubicBezTo>
                          <a:pt x="29578" y="318629"/>
                          <a:pt x="22720" y="314171"/>
                          <a:pt x="17577" y="307999"/>
                        </a:cubicBezTo>
                        <a:cubicBezTo>
                          <a:pt x="16891" y="307313"/>
                          <a:pt x="16206" y="306627"/>
                          <a:pt x="15862" y="305941"/>
                        </a:cubicBezTo>
                        <a:cubicBezTo>
                          <a:pt x="8662" y="297369"/>
                          <a:pt x="4204" y="289482"/>
                          <a:pt x="2146" y="282281"/>
                        </a:cubicBezTo>
                        <a:cubicBezTo>
                          <a:pt x="1118" y="278852"/>
                          <a:pt x="432" y="275423"/>
                          <a:pt x="89" y="272337"/>
                        </a:cubicBezTo>
                        <a:cubicBezTo>
                          <a:pt x="-254" y="268565"/>
                          <a:pt x="432" y="264793"/>
                          <a:pt x="1461" y="261364"/>
                        </a:cubicBezTo>
                        <a:cubicBezTo>
                          <a:pt x="2146" y="258278"/>
                          <a:pt x="3518" y="255192"/>
                          <a:pt x="5233" y="252449"/>
                        </a:cubicBezTo>
                        <a:cubicBezTo>
                          <a:pt x="7633" y="248677"/>
                          <a:pt x="10376" y="244905"/>
                          <a:pt x="14148" y="241476"/>
                        </a:cubicBezTo>
                        <a:cubicBezTo>
                          <a:pt x="17234" y="238390"/>
                          <a:pt x="20663" y="235647"/>
                          <a:pt x="24435" y="233247"/>
                        </a:cubicBezTo>
                        <a:cubicBezTo>
                          <a:pt x="50496" y="215416"/>
                          <a:pt x="91644" y="205815"/>
                          <a:pt x="115303" y="201014"/>
                        </a:cubicBezTo>
                        <a:cubicBezTo>
                          <a:pt x="252807" y="172553"/>
                          <a:pt x="352591" y="46366"/>
                          <a:pt x="488379" y="10705"/>
                        </a:cubicBezTo>
                        <a:cubicBezTo>
                          <a:pt x="608737" y="-21185"/>
                          <a:pt x="732867" y="23392"/>
                          <a:pt x="848081" y="75856"/>
                        </a:cubicBezTo>
                        <a:cubicBezTo>
                          <a:pt x="858025" y="80313"/>
                          <a:pt x="867626" y="84771"/>
                          <a:pt x="877228" y="89229"/>
                        </a:cubicBezTo>
                        <a:cubicBezTo>
                          <a:pt x="882714" y="91972"/>
                          <a:pt x="888200" y="94372"/>
                          <a:pt x="893687" y="97115"/>
                        </a:cubicBezTo>
                        <a:cubicBezTo>
                          <a:pt x="914947" y="107059"/>
                          <a:pt x="956437" y="141007"/>
                          <a:pt x="965696" y="163295"/>
                        </a:cubicBezTo>
                        <a:cubicBezTo>
                          <a:pt x="970839" y="175639"/>
                          <a:pt x="967410" y="187984"/>
                          <a:pt x="961581" y="200328"/>
                        </a:cubicBezTo>
                        <a:cubicBezTo>
                          <a:pt x="960209" y="203071"/>
                          <a:pt x="958838" y="205815"/>
                          <a:pt x="957466" y="208901"/>
                        </a:cubicBezTo>
                        <a:cubicBezTo>
                          <a:pt x="953351" y="217130"/>
                          <a:pt x="948894" y="225360"/>
                          <a:pt x="946493" y="233932"/>
                        </a:cubicBezTo>
                        <a:cubicBezTo>
                          <a:pt x="945465" y="237361"/>
                          <a:pt x="944436" y="240790"/>
                          <a:pt x="944093" y="243877"/>
                        </a:cubicBezTo>
                        <a:cubicBezTo>
                          <a:pt x="943750" y="245591"/>
                          <a:pt x="943750" y="247306"/>
                          <a:pt x="943750" y="248677"/>
                        </a:cubicBezTo>
                        <a:cubicBezTo>
                          <a:pt x="943064" y="278852"/>
                          <a:pt x="961238" y="298055"/>
                          <a:pt x="961924" y="318286"/>
                        </a:cubicBezTo>
                        <a:cubicBezTo>
                          <a:pt x="961924" y="321372"/>
                          <a:pt x="961581" y="324801"/>
                          <a:pt x="960552" y="327887"/>
                        </a:cubicBezTo>
                        <a:cubicBezTo>
                          <a:pt x="958152" y="335431"/>
                          <a:pt x="953008" y="343318"/>
                          <a:pt x="944093" y="35189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89" name="Google Shape;3489;p16"/>
                  <p:cNvSpPr/>
                  <p:nvPr/>
                </p:nvSpPr>
                <p:spPr>
                  <a:xfrm>
                    <a:off x="7358214" y="1903101"/>
                    <a:ext cx="863079" cy="180222"/>
                  </a:xfrm>
                  <a:custGeom>
                    <a:rect b="b" l="l" r="r" t="t"/>
                    <a:pathLst>
                      <a:path extrusionOk="0" h="180222" w="863079">
                        <a:moveTo>
                          <a:pt x="863080" y="25025"/>
                        </a:moveTo>
                        <a:cubicBezTo>
                          <a:pt x="845935" y="22282"/>
                          <a:pt x="828790" y="20224"/>
                          <a:pt x="811645" y="18167"/>
                        </a:cubicBezTo>
                        <a:cubicBezTo>
                          <a:pt x="728663" y="8223"/>
                          <a:pt x="643624" y="3765"/>
                          <a:pt x="561328" y="20567"/>
                        </a:cubicBezTo>
                        <a:cubicBezTo>
                          <a:pt x="483146" y="36684"/>
                          <a:pt x="409766" y="69602"/>
                          <a:pt x="336728" y="101149"/>
                        </a:cubicBezTo>
                        <a:cubicBezTo>
                          <a:pt x="231800" y="146412"/>
                          <a:pt x="114872" y="191674"/>
                          <a:pt x="0" y="177615"/>
                        </a:cubicBezTo>
                        <a:cubicBezTo>
                          <a:pt x="3086" y="174529"/>
                          <a:pt x="6515" y="171786"/>
                          <a:pt x="10287" y="169386"/>
                        </a:cubicBezTo>
                        <a:cubicBezTo>
                          <a:pt x="70637" y="174872"/>
                          <a:pt x="132017" y="164928"/>
                          <a:pt x="190310" y="147440"/>
                        </a:cubicBezTo>
                        <a:cubicBezTo>
                          <a:pt x="337071" y="103892"/>
                          <a:pt x="468059" y="15767"/>
                          <a:pt x="623735" y="2394"/>
                        </a:cubicBezTo>
                        <a:cubicBezTo>
                          <a:pt x="693687" y="-3436"/>
                          <a:pt x="764324" y="2051"/>
                          <a:pt x="833933" y="11652"/>
                        </a:cubicBezTo>
                        <a:cubicBezTo>
                          <a:pt x="843534" y="16110"/>
                          <a:pt x="853135" y="20567"/>
                          <a:pt x="863080" y="2502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90" name="Google Shape;3490;p16"/>
                  <p:cNvSpPr/>
                  <p:nvPr/>
                </p:nvSpPr>
                <p:spPr>
                  <a:xfrm>
                    <a:off x="7345184" y="2028078"/>
                    <a:ext cx="960462" cy="81189"/>
                  </a:xfrm>
                  <a:custGeom>
                    <a:rect b="b" l="l" r="r" t="t"/>
                    <a:pathLst>
                      <a:path extrusionOk="0" h="81189" w="960462">
                        <a:moveTo>
                          <a:pt x="960463" y="11148"/>
                        </a:moveTo>
                        <a:cubicBezTo>
                          <a:pt x="959091" y="13891"/>
                          <a:pt x="957719" y="16634"/>
                          <a:pt x="956348" y="19720"/>
                        </a:cubicBezTo>
                        <a:cubicBezTo>
                          <a:pt x="898741" y="10462"/>
                          <a:pt x="840448" y="7719"/>
                          <a:pt x="781812" y="9776"/>
                        </a:cubicBezTo>
                        <a:cubicBezTo>
                          <a:pt x="521208" y="18006"/>
                          <a:pt x="260947" y="109217"/>
                          <a:pt x="0" y="72527"/>
                        </a:cubicBezTo>
                        <a:cubicBezTo>
                          <a:pt x="686" y="69441"/>
                          <a:pt x="2057" y="66354"/>
                          <a:pt x="3772" y="63611"/>
                        </a:cubicBezTo>
                        <a:cubicBezTo>
                          <a:pt x="63779" y="71841"/>
                          <a:pt x="124815" y="73555"/>
                          <a:pt x="185509" y="70469"/>
                        </a:cubicBezTo>
                        <a:cubicBezTo>
                          <a:pt x="443369" y="57782"/>
                          <a:pt x="702945" y="-30686"/>
                          <a:pt x="960463" y="1114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91" name="Google Shape;3491;p16"/>
                  <p:cNvSpPr/>
                  <p:nvPr/>
                </p:nvSpPr>
                <p:spPr>
                  <a:xfrm>
                    <a:off x="7344156" y="2072830"/>
                    <a:ext cx="946404" cy="74251"/>
                  </a:xfrm>
                  <a:custGeom>
                    <a:rect b="b" l="l" r="r" t="t"/>
                    <a:pathLst>
                      <a:path extrusionOk="0" h="74251" w="946404">
                        <a:moveTo>
                          <a:pt x="944004" y="9944"/>
                        </a:moveTo>
                        <a:cubicBezTo>
                          <a:pt x="901827" y="22631"/>
                          <a:pt x="858965" y="32918"/>
                          <a:pt x="815416" y="40805"/>
                        </a:cubicBezTo>
                        <a:cubicBezTo>
                          <a:pt x="676885" y="66523"/>
                          <a:pt x="535610" y="71666"/>
                          <a:pt x="395364" y="72695"/>
                        </a:cubicBezTo>
                        <a:cubicBezTo>
                          <a:pt x="265405" y="73724"/>
                          <a:pt x="128930" y="81610"/>
                          <a:pt x="2057" y="48692"/>
                        </a:cubicBezTo>
                        <a:cubicBezTo>
                          <a:pt x="1029" y="45263"/>
                          <a:pt x="343" y="41834"/>
                          <a:pt x="0" y="38748"/>
                        </a:cubicBezTo>
                        <a:cubicBezTo>
                          <a:pt x="68237" y="56921"/>
                          <a:pt x="139217" y="62065"/>
                          <a:pt x="210198" y="63437"/>
                        </a:cubicBezTo>
                        <a:cubicBezTo>
                          <a:pt x="453657" y="68237"/>
                          <a:pt x="710489" y="70980"/>
                          <a:pt x="946404" y="0"/>
                        </a:cubicBezTo>
                        <a:cubicBezTo>
                          <a:pt x="945032" y="3086"/>
                          <a:pt x="944347" y="6515"/>
                          <a:pt x="944004" y="994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92" name="Google Shape;3492;p16"/>
                  <p:cNvSpPr/>
                  <p:nvPr/>
                </p:nvSpPr>
                <p:spPr>
                  <a:xfrm>
                    <a:off x="7360272" y="2144839"/>
                    <a:ext cx="945718" cy="69479"/>
                  </a:xfrm>
                  <a:custGeom>
                    <a:rect b="b" l="l" r="r" t="t"/>
                    <a:pathLst>
                      <a:path extrusionOk="0" h="69479" w="945718">
                        <a:moveTo>
                          <a:pt x="944347" y="22289"/>
                        </a:moveTo>
                        <a:cubicBezTo>
                          <a:pt x="914515" y="31890"/>
                          <a:pt x="884339" y="40119"/>
                          <a:pt x="853478" y="46292"/>
                        </a:cubicBezTo>
                        <a:cubicBezTo>
                          <a:pt x="776669" y="61379"/>
                          <a:pt x="698488" y="65494"/>
                          <a:pt x="620649" y="67551"/>
                        </a:cubicBezTo>
                        <a:cubicBezTo>
                          <a:pt x="544183" y="69609"/>
                          <a:pt x="467373" y="70295"/>
                          <a:pt x="390906" y="68237"/>
                        </a:cubicBezTo>
                        <a:cubicBezTo>
                          <a:pt x="318211" y="66180"/>
                          <a:pt x="245174" y="61036"/>
                          <a:pt x="173165" y="49721"/>
                        </a:cubicBezTo>
                        <a:cubicBezTo>
                          <a:pt x="134760" y="43891"/>
                          <a:pt x="96355" y="36347"/>
                          <a:pt x="58636" y="26403"/>
                        </a:cubicBezTo>
                        <a:cubicBezTo>
                          <a:pt x="46292" y="23317"/>
                          <a:pt x="33604" y="19888"/>
                          <a:pt x="21260" y="16116"/>
                        </a:cubicBezTo>
                        <a:cubicBezTo>
                          <a:pt x="13716" y="12687"/>
                          <a:pt x="6858" y="8230"/>
                          <a:pt x="1715" y="2057"/>
                        </a:cubicBezTo>
                        <a:cubicBezTo>
                          <a:pt x="1029" y="1372"/>
                          <a:pt x="343" y="686"/>
                          <a:pt x="0" y="0"/>
                        </a:cubicBezTo>
                        <a:cubicBezTo>
                          <a:pt x="63094" y="20574"/>
                          <a:pt x="127902" y="34633"/>
                          <a:pt x="193739" y="43548"/>
                        </a:cubicBezTo>
                        <a:cubicBezTo>
                          <a:pt x="345301" y="64465"/>
                          <a:pt x="500291" y="62408"/>
                          <a:pt x="652882" y="57264"/>
                        </a:cubicBezTo>
                        <a:cubicBezTo>
                          <a:pt x="727977" y="54521"/>
                          <a:pt x="803415" y="48692"/>
                          <a:pt x="876796" y="31890"/>
                        </a:cubicBezTo>
                        <a:cubicBezTo>
                          <a:pt x="900113" y="26403"/>
                          <a:pt x="923087" y="19888"/>
                          <a:pt x="945718" y="12344"/>
                        </a:cubicBezTo>
                        <a:cubicBezTo>
                          <a:pt x="945718" y="15773"/>
                          <a:pt x="945376" y="18860"/>
                          <a:pt x="944347" y="222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93" name="Google Shape;3493;p16"/>
                  <p:cNvSpPr/>
                  <p:nvPr/>
                </p:nvSpPr>
                <p:spPr>
                  <a:xfrm>
                    <a:off x="7634592" y="2253538"/>
                    <a:ext cx="490690" cy="57487"/>
                  </a:xfrm>
                  <a:custGeom>
                    <a:rect b="b" l="l" r="r" t="t"/>
                    <a:pathLst>
                      <a:path extrusionOk="0" h="57487" w="490690">
                        <a:moveTo>
                          <a:pt x="490690" y="41491"/>
                        </a:moveTo>
                        <a:cubicBezTo>
                          <a:pt x="484518" y="45263"/>
                          <a:pt x="478346" y="49035"/>
                          <a:pt x="472174" y="52464"/>
                        </a:cubicBezTo>
                        <a:cubicBezTo>
                          <a:pt x="322326" y="65494"/>
                          <a:pt x="170422" y="53150"/>
                          <a:pt x="24346" y="15773"/>
                        </a:cubicBezTo>
                        <a:cubicBezTo>
                          <a:pt x="16459" y="10630"/>
                          <a:pt x="8230" y="5144"/>
                          <a:pt x="0" y="0"/>
                        </a:cubicBezTo>
                        <a:cubicBezTo>
                          <a:pt x="29833" y="8573"/>
                          <a:pt x="59665" y="15773"/>
                          <a:pt x="90183" y="21945"/>
                        </a:cubicBezTo>
                        <a:cubicBezTo>
                          <a:pt x="221857" y="49035"/>
                          <a:pt x="357302" y="55207"/>
                          <a:pt x="490690" y="4149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3494" name="Google Shape;3494;p16"/>
                <p:cNvSpPr/>
                <p:nvPr/>
              </p:nvSpPr>
              <p:spPr>
                <a:xfrm>
                  <a:off x="6474904" y="2035023"/>
                  <a:ext cx="879538" cy="586904"/>
                </a:xfrm>
                <a:custGeom>
                  <a:rect b="b" l="l" r="r" t="t"/>
                  <a:pathLst>
                    <a:path extrusionOk="0" h="586904" w="879538">
                      <a:moveTo>
                        <a:pt x="869937" y="82042"/>
                      </a:moveTo>
                      <a:cubicBezTo>
                        <a:pt x="868566" y="84099"/>
                        <a:pt x="866851" y="86499"/>
                        <a:pt x="865137" y="88557"/>
                      </a:cubicBezTo>
                      <a:cubicBezTo>
                        <a:pt x="861365" y="93014"/>
                        <a:pt x="856907" y="97472"/>
                        <a:pt x="852449" y="101587"/>
                      </a:cubicBezTo>
                      <a:cubicBezTo>
                        <a:pt x="845249" y="108102"/>
                        <a:pt x="837019" y="114274"/>
                        <a:pt x="828104" y="120446"/>
                      </a:cubicBezTo>
                      <a:cubicBezTo>
                        <a:pt x="827418" y="120789"/>
                        <a:pt x="826732" y="121475"/>
                        <a:pt x="826046" y="121818"/>
                      </a:cubicBezTo>
                      <a:cubicBezTo>
                        <a:pt x="821931" y="124904"/>
                        <a:pt x="817474" y="127647"/>
                        <a:pt x="813016" y="130733"/>
                      </a:cubicBezTo>
                      <a:cubicBezTo>
                        <a:pt x="792442" y="144792"/>
                        <a:pt x="772211" y="158165"/>
                        <a:pt x="760209" y="173939"/>
                      </a:cubicBezTo>
                      <a:cubicBezTo>
                        <a:pt x="741007" y="198628"/>
                        <a:pt x="724548" y="225374"/>
                        <a:pt x="708774" y="252806"/>
                      </a:cubicBezTo>
                      <a:cubicBezTo>
                        <a:pt x="708774" y="252806"/>
                        <a:pt x="708774" y="252806"/>
                        <a:pt x="708774" y="252806"/>
                      </a:cubicBezTo>
                      <a:cubicBezTo>
                        <a:pt x="702602" y="263779"/>
                        <a:pt x="696773" y="274409"/>
                        <a:pt x="690601" y="285381"/>
                      </a:cubicBezTo>
                      <a:cubicBezTo>
                        <a:pt x="645681" y="368363"/>
                        <a:pt x="603847" y="454088"/>
                        <a:pt x="523265" y="507238"/>
                      </a:cubicBezTo>
                      <a:cubicBezTo>
                        <a:pt x="464972" y="545642"/>
                        <a:pt x="398107" y="545985"/>
                        <a:pt x="335699" y="571360"/>
                      </a:cubicBezTo>
                      <a:cubicBezTo>
                        <a:pt x="258890" y="602564"/>
                        <a:pt x="234201" y="581304"/>
                        <a:pt x="158077" y="555587"/>
                      </a:cubicBezTo>
                      <a:cubicBezTo>
                        <a:pt x="148133" y="552158"/>
                        <a:pt x="138875" y="552158"/>
                        <a:pt x="129273" y="551472"/>
                      </a:cubicBezTo>
                      <a:cubicBezTo>
                        <a:pt x="129273" y="551472"/>
                        <a:pt x="129273" y="551472"/>
                        <a:pt x="129273" y="551472"/>
                      </a:cubicBezTo>
                      <a:cubicBezTo>
                        <a:pt x="122072" y="550786"/>
                        <a:pt x="115214" y="549757"/>
                        <a:pt x="108356" y="546671"/>
                      </a:cubicBezTo>
                      <a:cubicBezTo>
                        <a:pt x="105270" y="545300"/>
                        <a:pt x="101841" y="543242"/>
                        <a:pt x="98755" y="540842"/>
                      </a:cubicBezTo>
                      <a:cubicBezTo>
                        <a:pt x="82982" y="528155"/>
                        <a:pt x="76467" y="514439"/>
                        <a:pt x="74409" y="499694"/>
                      </a:cubicBezTo>
                      <a:cubicBezTo>
                        <a:pt x="74066" y="496608"/>
                        <a:pt x="73724" y="493865"/>
                        <a:pt x="73724" y="490778"/>
                      </a:cubicBezTo>
                      <a:cubicBezTo>
                        <a:pt x="73038" y="467461"/>
                        <a:pt x="80239" y="442772"/>
                        <a:pt x="76467" y="419112"/>
                      </a:cubicBezTo>
                      <a:cubicBezTo>
                        <a:pt x="76124" y="417741"/>
                        <a:pt x="75781" y="416026"/>
                        <a:pt x="75781" y="414655"/>
                      </a:cubicBezTo>
                      <a:cubicBezTo>
                        <a:pt x="75438" y="413283"/>
                        <a:pt x="75095" y="411569"/>
                        <a:pt x="74409" y="410197"/>
                      </a:cubicBezTo>
                      <a:cubicBezTo>
                        <a:pt x="71666" y="402996"/>
                        <a:pt x="67208" y="396138"/>
                        <a:pt x="62751" y="389623"/>
                      </a:cubicBezTo>
                      <a:cubicBezTo>
                        <a:pt x="57950" y="382422"/>
                        <a:pt x="53150" y="374878"/>
                        <a:pt x="48349" y="367677"/>
                      </a:cubicBezTo>
                      <a:cubicBezTo>
                        <a:pt x="46634" y="364934"/>
                        <a:pt x="45263" y="362534"/>
                        <a:pt x="43548" y="359791"/>
                      </a:cubicBezTo>
                      <a:cubicBezTo>
                        <a:pt x="35662" y="346760"/>
                        <a:pt x="28118" y="333387"/>
                        <a:pt x="20574" y="319671"/>
                      </a:cubicBezTo>
                      <a:cubicBezTo>
                        <a:pt x="19202" y="316928"/>
                        <a:pt x="17831" y="314185"/>
                        <a:pt x="16116" y="311442"/>
                      </a:cubicBezTo>
                      <a:cubicBezTo>
                        <a:pt x="13373" y="305955"/>
                        <a:pt x="10630" y="300812"/>
                        <a:pt x="7887" y="295325"/>
                      </a:cubicBezTo>
                      <a:cubicBezTo>
                        <a:pt x="2743" y="285038"/>
                        <a:pt x="343" y="274409"/>
                        <a:pt x="0" y="263436"/>
                      </a:cubicBezTo>
                      <a:cubicBezTo>
                        <a:pt x="0" y="258978"/>
                        <a:pt x="0" y="254520"/>
                        <a:pt x="686" y="250063"/>
                      </a:cubicBezTo>
                      <a:cubicBezTo>
                        <a:pt x="8230" y="192112"/>
                        <a:pt x="73381" y="135191"/>
                        <a:pt x="119672" y="112903"/>
                      </a:cubicBezTo>
                      <a:cubicBezTo>
                        <a:pt x="182766" y="82727"/>
                        <a:pt x="254089" y="43637"/>
                        <a:pt x="321983" y="26835"/>
                      </a:cubicBezTo>
                      <a:cubicBezTo>
                        <a:pt x="393306" y="9347"/>
                        <a:pt x="468059" y="18262"/>
                        <a:pt x="541782" y="24777"/>
                      </a:cubicBezTo>
                      <a:cubicBezTo>
                        <a:pt x="567157" y="27178"/>
                        <a:pt x="592531" y="28892"/>
                        <a:pt x="617906" y="29578"/>
                      </a:cubicBezTo>
                      <a:cubicBezTo>
                        <a:pt x="639851" y="30264"/>
                        <a:pt x="661797" y="29578"/>
                        <a:pt x="683400" y="26835"/>
                      </a:cubicBezTo>
                      <a:cubicBezTo>
                        <a:pt x="683400" y="26835"/>
                        <a:pt x="683400" y="26835"/>
                        <a:pt x="683400" y="26835"/>
                      </a:cubicBezTo>
                      <a:cubicBezTo>
                        <a:pt x="697116" y="25463"/>
                        <a:pt x="710489" y="23063"/>
                        <a:pt x="723862" y="19977"/>
                      </a:cubicBezTo>
                      <a:cubicBezTo>
                        <a:pt x="728663" y="18948"/>
                        <a:pt x="733120" y="17576"/>
                        <a:pt x="737921" y="16205"/>
                      </a:cubicBezTo>
                      <a:cubicBezTo>
                        <a:pt x="738264" y="16205"/>
                        <a:pt x="738264" y="16205"/>
                        <a:pt x="738607" y="16205"/>
                      </a:cubicBezTo>
                      <a:lnTo>
                        <a:pt x="738607" y="16205"/>
                      </a:lnTo>
                      <a:cubicBezTo>
                        <a:pt x="739292" y="16205"/>
                        <a:pt x="739978" y="15862"/>
                        <a:pt x="740664" y="15519"/>
                      </a:cubicBezTo>
                      <a:cubicBezTo>
                        <a:pt x="763638" y="8661"/>
                        <a:pt x="803758" y="-2312"/>
                        <a:pt x="834962" y="431"/>
                      </a:cubicBezTo>
                      <a:cubicBezTo>
                        <a:pt x="851421" y="1803"/>
                        <a:pt x="865137" y="6946"/>
                        <a:pt x="873023" y="18262"/>
                      </a:cubicBezTo>
                      <a:cubicBezTo>
                        <a:pt x="875081" y="21348"/>
                        <a:pt x="876795" y="24777"/>
                        <a:pt x="877824" y="28549"/>
                      </a:cubicBezTo>
                      <a:cubicBezTo>
                        <a:pt x="878167" y="29578"/>
                        <a:pt x="878510" y="30607"/>
                        <a:pt x="878510" y="31635"/>
                      </a:cubicBezTo>
                      <a:cubicBezTo>
                        <a:pt x="878510" y="31978"/>
                        <a:pt x="878510" y="31978"/>
                        <a:pt x="878510" y="32321"/>
                      </a:cubicBezTo>
                      <a:cubicBezTo>
                        <a:pt x="879196" y="35064"/>
                        <a:pt x="879539" y="37807"/>
                        <a:pt x="879539" y="40894"/>
                      </a:cubicBezTo>
                      <a:cubicBezTo>
                        <a:pt x="879539" y="42265"/>
                        <a:pt x="879539" y="43980"/>
                        <a:pt x="879539" y="45694"/>
                      </a:cubicBezTo>
                      <a:cubicBezTo>
                        <a:pt x="879539" y="46380"/>
                        <a:pt x="879539" y="47409"/>
                        <a:pt x="879539" y="48094"/>
                      </a:cubicBezTo>
                      <a:cubicBezTo>
                        <a:pt x="879539" y="49466"/>
                        <a:pt x="879196" y="50838"/>
                        <a:pt x="879196" y="52552"/>
                      </a:cubicBezTo>
                      <a:cubicBezTo>
                        <a:pt x="879196" y="53924"/>
                        <a:pt x="878853" y="55295"/>
                        <a:pt x="878510" y="57010"/>
                      </a:cubicBezTo>
                      <a:cubicBezTo>
                        <a:pt x="878510" y="57010"/>
                        <a:pt x="878510" y="57010"/>
                        <a:pt x="878510" y="57010"/>
                      </a:cubicBezTo>
                      <a:cubicBezTo>
                        <a:pt x="878510" y="58039"/>
                        <a:pt x="878167" y="58724"/>
                        <a:pt x="878167" y="59753"/>
                      </a:cubicBezTo>
                      <a:cubicBezTo>
                        <a:pt x="878167" y="59753"/>
                        <a:pt x="878167" y="59753"/>
                        <a:pt x="878167" y="59753"/>
                      </a:cubicBezTo>
                      <a:cubicBezTo>
                        <a:pt x="878167" y="60439"/>
                        <a:pt x="877824" y="61468"/>
                        <a:pt x="877481" y="62496"/>
                      </a:cubicBezTo>
                      <a:cubicBezTo>
                        <a:pt x="877481" y="62839"/>
                        <a:pt x="877481" y="62839"/>
                        <a:pt x="877481" y="63182"/>
                      </a:cubicBezTo>
                      <a:cubicBezTo>
                        <a:pt x="877138" y="69697"/>
                        <a:pt x="874052" y="75869"/>
                        <a:pt x="869937" y="8204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95" name="Google Shape;3495;p16"/>
                <p:cNvSpPr/>
                <p:nvPr/>
              </p:nvSpPr>
              <p:spPr>
                <a:xfrm>
                  <a:off x="6475933" y="2060143"/>
                  <a:ext cx="617905" cy="238315"/>
                </a:xfrm>
                <a:custGeom>
                  <a:rect b="b" l="l" r="r" t="t"/>
                  <a:pathLst>
                    <a:path extrusionOk="0" h="238315" w="617905">
                      <a:moveTo>
                        <a:pt x="541782" y="0"/>
                      </a:moveTo>
                      <a:cubicBezTo>
                        <a:pt x="567156" y="2400"/>
                        <a:pt x="592531" y="4115"/>
                        <a:pt x="617906" y="4801"/>
                      </a:cubicBezTo>
                      <a:cubicBezTo>
                        <a:pt x="389877" y="17831"/>
                        <a:pt x="155676" y="71323"/>
                        <a:pt x="0" y="238316"/>
                      </a:cubicBezTo>
                      <a:cubicBezTo>
                        <a:pt x="0" y="233858"/>
                        <a:pt x="0" y="229400"/>
                        <a:pt x="686" y="224943"/>
                      </a:cubicBezTo>
                      <a:cubicBezTo>
                        <a:pt x="34290" y="190653"/>
                        <a:pt x="72009" y="160477"/>
                        <a:pt x="112814" y="134417"/>
                      </a:cubicBezTo>
                      <a:cubicBezTo>
                        <a:pt x="241401" y="52121"/>
                        <a:pt x="391249" y="14059"/>
                        <a:pt x="541782"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96" name="Google Shape;3496;p16"/>
                <p:cNvSpPr/>
                <p:nvPr/>
              </p:nvSpPr>
              <p:spPr>
                <a:xfrm>
                  <a:off x="7159332" y="2051570"/>
                  <a:ext cx="194424" cy="12001"/>
                </a:xfrm>
                <a:custGeom>
                  <a:rect b="b" l="l" r="r" t="t"/>
                  <a:pathLst>
                    <a:path extrusionOk="0" h="12001" w="194424">
                      <a:moveTo>
                        <a:pt x="194425" y="12002"/>
                      </a:moveTo>
                      <a:cubicBezTo>
                        <a:pt x="178651" y="11659"/>
                        <a:pt x="163220" y="11316"/>
                        <a:pt x="147447" y="10973"/>
                      </a:cubicBezTo>
                      <a:cubicBezTo>
                        <a:pt x="137846" y="10630"/>
                        <a:pt x="127902" y="10630"/>
                        <a:pt x="117958" y="10287"/>
                      </a:cubicBezTo>
                      <a:cubicBezTo>
                        <a:pt x="95326" y="9944"/>
                        <a:pt x="72009" y="9601"/>
                        <a:pt x="49035" y="9944"/>
                      </a:cubicBezTo>
                      <a:cubicBezTo>
                        <a:pt x="48006" y="9944"/>
                        <a:pt x="46634" y="9944"/>
                        <a:pt x="45606" y="9944"/>
                      </a:cubicBezTo>
                      <a:cubicBezTo>
                        <a:pt x="30518" y="9944"/>
                        <a:pt x="15088" y="10287"/>
                        <a:pt x="0" y="10630"/>
                      </a:cubicBezTo>
                      <a:cubicBezTo>
                        <a:pt x="13716" y="9258"/>
                        <a:pt x="27089" y="6858"/>
                        <a:pt x="40462" y="3772"/>
                      </a:cubicBezTo>
                      <a:cubicBezTo>
                        <a:pt x="38748" y="2400"/>
                        <a:pt x="37033" y="1372"/>
                        <a:pt x="35319" y="0"/>
                      </a:cubicBezTo>
                      <a:cubicBezTo>
                        <a:pt x="41834" y="0"/>
                        <a:pt x="48006" y="0"/>
                        <a:pt x="54521" y="0"/>
                      </a:cubicBezTo>
                      <a:cubicBezTo>
                        <a:pt x="54864" y="0"/>
                        <a:pt x="54864" y="0"/>
                        <a:pt x="54864" y="0"/>
                      </a:cubicBezTo>
                      <a:cubicBezTo>
                        <a:pt x="86068" y="0"/>
                        <a:pt x="117272" y="343"/>
                        <a:pt x="148476" y="686"/>
                      </a:cubicBezTo>
                      <a:cubicBezTo>
                        <a:pt x="162192" y="1029"/>
                        <a:pt x="175565" y="1372"/>
                        <a:pt x="189281" y="1715"/>
                      </a:cubicBezTo>
                      <a:cubicBezTo>
                        <a:pt x="191681" y="4801"/>
                        <a:pt x="193396" y="8230"/>
                        <a:pt x="194425" y="1200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97" name="Google Shape;3497;p16"/>
                <p:cNvSpPr/>
                <p:nvPr/>
              </p:nvSpPr>
              <p:spPr>
                <a:xfrm>
                  <a:off x="6491706" y="2066658"/>
                  <a:ext cx="863765" cy="287692"/>
                </a:xfrm>
                <a:custGeom>
                  <a:rect b="b" l="l" r="r" t="t"/>
                  <a:pathLst>
                    <a:path extrusionOk="0" h="287692" w="863765">
                      <a:moveTo>
                        <a:pt x="863765" y="9258"/>
                      </a:moveTo>
                      <a:cubicBezTo>
                        <a:pt x="828104" y="18516"/>
                        <a:pt x="792442" y="27775"/>
                        <a:pt x="756780" y="37033"/>
                      </a:cubicBezTo>
                      <a:cubicBezTo>
                        <a:pt x="600418" y="77838"/>
                        <a:pt x="443369" y="116586"/>
                        <a:pt x="287693" y="159449"/>
                      </a:cubicBezTo>
                      <a:cubicBezTo>
                        <a:pt x="188252" y="186881"/>
                        <a:pt x="84353" y="221856"/>
                        <a:pt x="4457" y="287693"/>
                      </a:cubicBezTo>
                      <a:cubicBezTo>
                        <a:pt x="3086" y="284950"/>
                        <a:pt x="1715" y="282207"/>
                        <a:pt x="0" y="279464"/>
                      </a:cubicBezTo>
                      <a:cubicBezTo>
                        <a:pt x="30518" y="254775"/>
                        <a:pt x="64465" y="233858"/>
                        <a:pt x="100469" y="216370"/>
                      </a:cubicBezTo>
                      <a:cubicBezTo>
                        <a:pt x="159791" y="187566"/>
                        <a:pt x="222885" y="168021"/>
                        <a:pt x="286322" y="150533"/>
                      </a:cubicBezTo>
                      <a:cubicBezTo>
                        <a:pt x="366217" y="128588"/>
                        <a:pt x="446456" y="108356"/>
                        <a:pt x="527037" y="87440"/>
                      </a:cubicBezTo>
                      <a:cubicBezTo>
                        <a:pt x="638822" y="58293"/>
                        <a:pt x="750951" y="29147"/>
                        <a:pt x="862736" y="0"/>
                      </a:cubicBezTo>
                      <a:cubicBezTo>
                        <a:pt x="863422" y="3086"/>
                        <a:pt x="863765" y="6172"/>
                        <a:pt x="863765" y="925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98" name="Google Shape;3498;p16"/>
                <p:cNvSpPr/>
                <p:nvPr/>
              </p:nvSpPr>
              <p:spPr>
                <a:xfrm>
                  <a:off x="6519481" y="2087918"/>
                  <a:ext cx="835990" cy="314782"/>
                </a:xfrm>
                <a:custGeom>
                  <a:rect b="b" l="l" r="r" t="t"/>
                  <a:pathLst>
                    <a:path extrusionOk="0" h="314782" w="835990">
                      <a:moveTo>
                        <a:pt x="833933" y="9601"/>
                      </a:moveTo>
                      <a:cubicBezTo>
                        <a:pt x="832904" y="9944"/>
                        <a:pt x="831875" y="10287"/>
                        <a:pt x="831190" y="10287"/>
                      </a:cubicBezTo>
                      <a:cubicBezTo>
                        <a:pt x="825017" y="12002"/>
                        <a:pt x="819188" y="13716"/>
                        <a:pt x="813359" y="15431"/>
                      </a:cubicBezTo>
                      <a:cubicBezTo>
                        <a:pt x="783184" y="24003"/>
                        <a:pt x="753008" y="32232"/>
                        <a:pt x="723176" y="40805"/>
                      </a:cubicBezTo>
                      <a:cubicBezTo>
                        <a:pt x="579844" y="80924"/>
                        <a:pt x="434454" y="117272"/>
                        <a:pt x="293865" y="166649"/>
                      </a:cubicBezTo>
                      <a:cubicBezTo>
                        <a:pt x="190995" y="202654"/>
                        <a:pt x="90869" y="248603"/>
                        <a:pt x="4801" y="314782"/>
                      </a:cubicBezTo>
                      <a:cubicBezTo>
                        <a:pt x="3086" y="312039"/>
                        <a:pt x="1715" y="309639"/>
                        <a:pt x="0" y="306896"/>
                      </a:cubicBezTo>
                      <a:cubicBezTo>
                        <a:pt x="38405" y="277406"/>
                        <a:pt x="79553" y="251688"/>
                        <a:pt x="122758" y="229400"/>
                      </a:cubicBezTo>
                      <a:cubicBezTo>
                        <a:pt x="242773" y="167335"/>
                        <a:pt x="373418" y="129616"/>
                        <a:pt x="503034" y="93269"/>
                      </a:cubicBezTo>
                      <a:cubicBezTo>
                        <a:pt x="611048" y="62751"/>
                        <a:pt x="719061" y="32576"/>
                        <a:pt x="826732" y="2400"/>
                      </a:cubicBezTo>
                      <a:cubicBezTo>
                        <a:pt x="828446" y="1715"/>
                        <a:pt x="830504" y="1371"/>
                        <a:pt x="832218" y="1029"/>
                      </a:cubicBezTo>
                      <a:cubicBezTo>
                        <a:pt x="833590" y="686"/>
                        <a:pt x="834962" y="343"/>
                        <a:pt x="835990" y="0"/>
                      </a:cubicBezTo>
                      <a:cubicBezTo>
                        <a:pt x="835990" y="1371"/>
                        <a:pt x="835647" y="2743"/>
                        <a:pt x="835304" y="4458"/>
                      </a:cubicBezTo>
                      <a:cubicBezTo>
                        <a:pt x="835304" y="4458"/>
                        <a:pt x="835304" y="4458"/>
                        <a:pt x="835304" y="4458"/>
                      </a:cubicBezTo>
                      <a:cubicBezTo>
                        <a:pt x="835647" y="5144"/>
                        <a:pt x="835304" y="6172"/>
                        <a:pt x="834962" y="7201"/>
                      </a:cubicBezTo>
                      <a:cubicBezTo>
                        <a:pt x="834962" y="7201"/>
                        <a:pt x="834962" y="7201"/>
                        <a:pt x="834962" y="7201"/>
                      </a:cubicBezTo>
                      <a:cubicBezTo>
                        <a:pt x="834619" y="7544"/>
                        <a:pt x="834276" y="8573"/>
                        <a:pt x="833933" y="960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99" name="Google Shape;3499;p16"/>
                <p:cNvSpPr/>
                <p:nvPr/>
              </p:nvSpPr>
              <p:spPr>
                <a:xfrm>
                  <a:off x="6549656" y="2123579"/>
                  <a:ext cx="790384" cy="330555"/>
                </a:xfrm>
                <a:custGeom>
                  <a:rect b="b" l="l" r="r" t="t"/>
                  <a:pathLst>
                    <a:path extrusionOk="0" h="330555" w="790384">
                      <a:moveTo>
                        <a:pt x="790385" y="0"/>
                      </a:moveTo>
                      <a:cubicBezTo>
                        <a:pt x="780440" y="12002"/>
                        <a:pt x="766038" y="22974"/>
                        <a:pt x="751294" y="33604"/>
                      </a:cubicBezTo>
                      <a:cubicBezTo>
                        <a:pt x="742035" y="39091"/>
                        <a:pt x="732434" y="43891"/>
                        <a:pt x="722833" y="49035"/>
                      </a:cubicBezTo>
                      <a:cubicBezTo>
                        <a:pt x="713918" y="53835"/>
                        <a:pt x="704660" y="58293"/>
                        <a:pt x="695744" y="62751"/>
                      </a:cubicBezTo>
                      <a:cubicBezTo>
                        <a:pt x="693344" y="63780"/>
                        <a:pt x="691286" y="65151"/>
                        <a:pt x="688886" y="66180"/>
                      </a:cubicBezTo>
                      <a:cubicBezTo>
                        <a:pt x="468401" y="175222"/>
                        <a:pt x="227685" y="234201"/>
                        <a:pt x="2057" y="330556"/>
                      </a:cubicBezTo>
                      <a:cubicBezTo>
                        <a:pt x="1715" y="329184"/>
                        <a:pt x="1371" y="327470"/>
                        <a:pt x="1371" y="326098"/>
                      </a:cubicBezTo>
                      <a:cubicBezTo>
                        <a:pt x="1028" y="324726"/>
                        <a:pt x="686" y="323012"/>
                        <a:pt x="0" y="321640"/>
                      </a:cubicBezTo>
                      <a:cubicBezTo>
                        <a:pt x="45948" y="301752"/>
                        <a:pt x="92583" y="283578"/>
                        <a:pt x="139560" y="266433"/>
                      </a:cubicBezTo>
                      <a:cubicBezTo>
                        <a:pt x="332956" y="195110"/>
                        <a:pt x="535610" y="137160"/>
                        <a:pt x="718376" y="40805"/>
                      </a:cubicBezTo>
                      <a:cubicBezTo>
                        <a:pt x="729691" y="34976"/>
                        <a:pt x="740664" y="28804"/>
                        <a:pt x="751637" y="22632"/>
                      </a:cubicBezTo>
                      <a:cubicBezTo>
                        <a:pt x="765010" y="15088"/>
                        <a:pt x="777697" y="7544"/>
                        <a:pt x="790385"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00" name="Google Shape;3500;p16"/>
                <p:cNvSpPr/>
                <p:nvPr/>
              </p:nvSpPr>
              <p:spPr>
                <a:xfrm>
                  <a:off x="6548970" y="2088261"/>
                  <a:ext cx="805815" cy="446455"/>
                </a:xfrm>
                <a:custGeom>
                  <a:rect b="b" l="l" r="r" t="t"/>
                  <a:pathLst>
                    <a:path extrusionOk="0" h="446455" w="805815">
                      <a:moveTo>
                        <a:pt x="805129" y="6515"/>
                      </a:moveTo>
                      <a:cubicBezTo>
                        <a:pt x="805129" y="6515"/>
                        <a:pt x="805129" y="6515"/>
                        <a:pt x="805129" y="6515"/>
                      </a:cubicBezTo>
                      <a:cubicBezTo>
                        <a:pt x="804787" y="6858"/>
                        <a:pt x="804787" y="6858"/>
                        <a:pt x="804443" y="7201"/>
                      </a:cubicBezTo>
                      <a:cubicBezTo>
                        <a:pt x="803415" y="8230"/>
                        <a:pt x="802729" y="9258"/>
                        <a:pt x="801358" y="9944"/>
                      </a:cubicBezTo>
                      <a:cubicBezTo>
                        <a:pt x="785241" y="26060"/>
                        <a:pt x="769125" y="42177"/>
                        <a:pt x="752323" y="57607"/>
                      </a:cubicBezTo>
                      <a:cubicBezTo>
                        <a:pt x="742721" y="66523"/>
                        <a:pt x="733120" y="75438"/>
                        <a:pt x="723519" y="84010"/>
                      </a:cubicBezTo>
                      <a:cubicBezTo>
                        <a:pt x="695401" y="109042"/>
                        <a:pt x="666598" y="132702"/>
                        <a:pt x="636766" y="155677"/>
                      </a:cubicBezTo>
                      <a:cubicBezTo>
                        <a:pt x="449542" y="298666"/>
                        <a:pt x="230772" y="398793"/>
                        <a:pt x="686" y="446456"/>
                      </a:cubicBezTo>
                      <a:cubicBezTo>
                        <a:pt x="343" y="443370"/>
                        <a:pt x="0" y="440627"/>
                        <a:pt x="0" y="437540"/>
                      </a:cubicBezTo>
                      <a:cubicBezTo>
                        <a:pt x="44234" y="428282"/>
                        <a:pt x="88126" y="417309"/>
                        <a:pt x="131674" y="404279"/>
                      </a:cubicBezTo>
                      <a:cubicBezTo>
                        <a:pt x="336042" y="342557"/>
                        <a:pt x="527038" y="239001"/>
                        <a:pt x="689915" y="101155"/>
                      </a:cubicBezTo>
                      <a:cubicBezTo>
                        <a:pt x="699859" y="92926"/>
                        <a:pt x="709803" y="84353"/>
                        <a:pt x="719404" y="75781"/>
                      </a:cubicBezTo>
                      <a:cubicBezTo>
                        <a:pt x="741693" y="56236"/>
                        <a:pt x="762953" y="36004"/>
                        <a:pt x="783869" y="14745"/>
                      </a:cubicBezTo>
                      <a:cubicBezTo>
                        <a:pt x="788327" y="10630"/>
                        <a:pt x="792442" y="6172"/>
                        <a:pt x="796900" y="1714"/>
                      </a:cubicBezTo>
                      <a:cubicBezTo>
                        <a:pt x="796900" y="1714"/>
                        <a:pt x="797243" y="1372"/>
                        <a:pt x="797243" y="1372"/>
                      </a:cubicBezTo>
                      <a:cubicBezTo>
                        <a:pt x="798614" y="0"/>
                        <a:pt x="800672" y="-343"/>
                        <a:pt x="802386" y="343"/>
                      </a:cubicBezTo>
                      <a:cubicBezTo>
                        <a:pt x="804101" y="686"/>
                        <a:pt x="805129" y="2057"/>
                        <a:pt x="805815" y="3429"/>
                      </a:cubicBezTo>
                      <a:cubicBezTo>
                        <a:pt x="805815" y="3429"/>
                        <a:pt x="805815" y="3429"/>
                        <a:pt x="805815" y="3429"/>
                      </a:cubicBezTo>
                      <a:cubicBezTo>
                        <a:pt x="805815" y="4458"/>
                        <a:pt x="805815" y="5486"/>
                        <a:pt x="805129" y="651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01" name="Google Shape;3501;p16"/>
                <p:cNvSpPr/>
                <p:nvPr/>
              </p:nvSpPr>
              <p:spPr>
                <a:xfrm>
                  <a:off x="6583260" y="2288171"/>
                  <a:ext cx="600417" cy="298666"/>
                </a:xfrm>
                <a:custGeom>
                  <a:rect b="b" l="l" r="r" t="t"/>
                  <a:pathLst>
                    <a:path extrusionOk="0" h="298666" w="600417">
                      <a:moveTo>
                        <a:pt x="600418" y="0"/>
                      </a:moveTo>
                      <a:cubicBezTo>
                        <a:pt x="594246" y="10973"/>
                        <a:pt x="588416" y="21603"/>
                        <a:pt x="582244" y="32576"/>
                      </a:cubicBezTo>
                      <a:cubicBezTo>
                        <a:pt x="435483" y="181051"/>
                        <a:pt x="226314" y="254432"/>
                        <a:pt x="20917" y="298666"/>
                      </a:cubicBezTo>
                      <a:cubicBezTo>
                        <a:pt x="20917" y="298666"/>
                        <a:pt x="20917" y="298666"/>
                        <a:pt x="20917" y="298666"/>
                      </a:cubicBezTo>
                      <a:cubicBezTo>
                        <a:pt x="13716" y="297980"/>
                        <a:pt x="6858" y="296952"/>
                        <a:pt x="0" y="293865"/>
                      </a:cubicBezTo>
                      <a:cubicBezTo>
                        <a:pt x="221857" y="247917"/>
                        <a:pt x="449885" y="169736"/>
                        <a:pt x="600418"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02" name="Google Shape;3502;p16"/>
                <p:cNvSpPr/>
                <p:nvPr/>
              </p:nvSpPr>
              <p:spPr>
                <a:xfrm>
                  <a:off x="6576745" y="1452867"/>
                  <a:ext cx="457085" cy="550354"/>
                </a:xfrm>
                <a:custGeom>
                  <a:rect b="b" l="l" r="r" t="t"/>
                  <a:pathLst>
                    <a:path extrusionOk="0" h="550354" w="457085">
                      <a:moveTo>
                        <a:pt x="457086" y="550355"/>
                      </a:moveTo>
                      <a:cubicBezTo>
                        <a:pt x="437884" y="546583"/>
                        <a:pt x="418681" y="543154"/>
                        <a:pt x="399822" y="539382"/>
                      </a:cubicBezTo>
                      <a:lnTo>
                        <a:pt x="399822" y="539382"/>
                      </a:lnTo>
                      <a:cubicBezTo>
                        <a:pt x="319583" y="508178"/>
                        <a:pt x="243802" y="467715"/>
                        <a:pt x="198196" y="393306"/>
                      </a:cubicBezTo>
                      <a:cubicBezTo>
                        <a:pt x="176594" y="358331"/>
                        <a:pt x="163906" y="318897"/>
                        <a:pt x="149505" y="280492"/>
                      </a:cubicBezTo>
                      <a:cubicBezTo>
                        <a:pt x="134760" y="241059"/>
                        <a:pt x="117615" y="202654"/>
                        <a:pt x="98413" y="164935"/>
                      </a:cubicBezTo>
                      <a:cubicBezTo>
                        <a:pt x="69952" y="109385"/>
                        <a:pt x="37033" y="56579"/>
                        <a:pt x="0" y="6515"/>
                      </a:cubicBezTo>
                      <a:cubicBezTo>
                        <a:pt x="2058" y="4115"/>
                        <a:pt x="4458" y="2057"/>
                        <a:pt x="6858" y="0"/>
                      </a:cubicBezTo>
                      <a:cubicBezTo>
                        <a:pt x="47663" y="55207"/>
                        <a:pt x="83668" y="113843"/>
                        <a:pt x="114186" y="175222"/>
                      </a:cubicBezTo>
                      <a:cubicBezTo>
                        <a:pt x="133388" y="214313"/>
                        <a:pt x="149848" y="254432"/>
                        <a:pt x="164935" y="294894"/>
                      </a:cubicBezTo>
                      <a:cubicBezTo>
                        <a:pt x="179680" y="335013"/>
                        <a:pt x="194767" y="375132"/>
                        <a:pt x="220828" y="409422"/>
                      </a:cubicBezTo>
                      <a:cubicBezTo>
                        <a:pt x="264376" y="466687"/>
                        <a:pt x="329870" y="500291"/>
                        <a:pt x="395364" y="526694"/>
                      </a:cubicBezTo>
                      <a:cubicBezTo>
                        <a:pt x="415252" y="535267"/>
                        <a:pt x="435826" y="542811"/>
                        <a:pt x="457086" y="55035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03" name="Google Shape;3503;p16"/>
                <p:cNvSpPr/>
                <p:nvPr/>
              </p:nvSpPr>
              <p:spPr>
                <a:xfrm>
                  <a:off x="6637439" y="1432979"/>
                  <a:ext cx="667283" cy="681813"/>
                </a:xfrm>
                <a:custGeom>
                  <a:rect b="b" l="l" r="r" t="t"/>
                  <a:pathLst>
                    <a:path extrusionOk="0" h="681813" w="667283">
                      <a:moveTo>
                        <a:pt x="667283" y="681685"/>
                      </a:moveTo>
                      <a:cubicBezTo>
                        <a:pt x="663169" y="682028"/>
                        <a:pt x="659054" y="681685"/>
                        <a:pt x="654596" y="680657"/>
                      </a:cubicBezTo>
                      <a:cubicBezTo>
                        <a:pt x="613448" y="630936"/>
                        <a:pt x="558584" y="593903"/>
                        <a:pt x="499948" y="565785"/>
                      </a:cubicBezTo>
                      <a:cubicBezTo>
                        <a:pt x="434111" y="534238"/>
                        <a:pt x="360731" y="520865"/>
                        <a:pt x="296609" y="486575"/>
                      </a:cubicBezTo>
                      <a:cubicBezTo>
                        <a:pt x="234887" y="453657"/>
                        <a:pt x="205397" y="398793"/>
                        <a:pt x="181737" y="335699"/>
                      </a:cubicBezTo>
                      <a:cubicBezTo>
                        <a:pt x="136131" y="215341"/>
                        <a:pt x="77153" y="103213"/>
                        <a:pt x="0" y="1715"/>
                      </a:cubicBezTo>
                      <a:cubicBezTo>
                        <a:pt x="3429" y="1372"/>
                        <a:pt x="6858" y="686"/>
                        <a:pt x="10287" y="0"/>
                      </a:cubicBezTo>
                      <a:cubicBezTo>
                        <a:pt x="45605" y="46292"/>
                        <a:pt x="77495" y="94640"/>
                        <a:pt x="105613" y="145733"/>
                      </a:cubicBezTo>
                      <a:cubicBezTo>
                        <a:pt x="142646" y="212255"/>
                        <a:pt x="169393" y="282207"/>
                        <a:pt x="197853" y="352501"/>
                      </a:cubicBezTo>
                      <a:cubicBezTo>
                        <a:pt x="212255" y="388163"/>
                        <a:pt x="230086" y="423824"/>
                        <a:pt x="258890" y="450228"/>
                      </a:cubicBezTo>
                      <a:cubicBezTo>
                        <a:pt x="289408" y="477660"/>
                        <a:pt x="328155" y="492747"/>
                        <a:pt x="366217" y="505778"/>
                      </a:cubicBezTo>
                      <a:cubicBezTo>
                        <a:pt x="478346" y="543497"/>
                        <a:pt x="593903" y="588074"/>
                        <a:pt x="667283" y="68168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04" name="Google Shape;3504;p16"/>
                <p:cNvSpPr/>
                <p:nvPr/>
              </p:nvSpPr>
              <p:spPr>
                <a:xfrm>
                  <a:off x="6690245" y="1407261"/>
                  <a:ext cx="637107" cy="705688"/>
                </a:xfrm>
                <a:custGeom>
                  <a:rect b="b" l="l" r="r" t="t"/>
                  <a:pathLst>
                    <a:path extrusionOk="0" h="705688" w="637107">
                      <a:moveTo>
                        <a:pt x="637108" y="703288"/>
                      </a:moveTo>
                      <a:cubicBezTo>
                        <a:pt x="634365" y="704317"/>
                        <a:pt x="631622" y="705002"/>
                        <a:pt x="628535" y="705688"/>
                      </a:cubicBezTo>
                      <a:cubicBezTo>
                        <a:pt x="605561" y="673799"/>
                        <a:pt x="580872" y="643623"/>
                        <a:pt x="554126" y="614820"/>
                      </a:cubicBezTo>
                      <a:cubicBezTo>
                        <a:pt x="503720" y="560299"/>
                        <a:pt x="446456" y="514350"/>
                        <a:pt x="389192" y="467373"/>
                      </a:cubicBezTo>
                      <a:cubicBezTo>
                        <a:pt x="332613" y="420395"/>
                        <a:pt x="281178" y="369989"/>
                        <a:pt x="234887" y="312725"/>
                      </a:cubicBezTo>
                      <a:cubicBezTo>
                        <a:pt x="153962" y="212941"/>
                        <a:pt x="77153" y="109385"/>
                        <a:pt x="0" y="6515"/>
                      </a:cubicBezTo>
                      <a:cubicBezTo>
                        <a:pt x="2400" y="4458"/>
                        <a:pt x="4800" y="2400"/>
                        <a:pt x="6858" y="0"/>
                      </a:cubicBezTo>
                      <a:cubicBezTo>
                        <a:pt x="45605" y="50749"/>
                        <a:pt x="84353" y="101498"/>
                        <a:pt x="122758" y="152591"/>
                      </a:cubicBezTo>
                      <a:cubicBezTo>
                        <a:pt x="170078" y="214655"/>
                        <a:pt x="215684" y="278092"/>
                        <a:pt x="266776" y="337071"/>
                      </a:cubicBezTo>
                      <a:cubicBezTo>
                        <a:pt x="317868" y="396392"/>
                        <a:pt x="376847" y="445427"/>
                        <a:pt x="437198" y="494805"/>
                      </a:cubicBezTo>
                      <a:cubicBezTo>
                        <a:pt x="512636" y="556870"/>
                        <a:pt x="580187" y="625450"/>
                        <a:pt x="637108" y="70328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05" name="Google Shape;3505;p16"/>
                <p:cNvSpPr/>
                <p:nvPr/>
              </p:nvSpPr>
              <p:spPr>
                <a:xfrm>
                  <a:off x="6727278" y="1358912"/>
                  <a:ext cx="621677" cy="744093"/>
                </a:xfrm>
                <a:custGeom>
                  <a:rect b="b" l="l" r="r" t="t"/>
                  <a:pathLst>
                    <a:path extrusionOk="0" h="744093" w="621677">
                      <a:moveTo>
                        <a:pt x="621678" y="737578"/>
                      </a:moveTo>
                      <a:cubicBezTo>
                        <a:pt x="619963" y="739978"/>
                        <a:pt x="617563" y="742036"/>
                        <a:pt x="615163" y="744093"/>
                      </a:cubicBezTo>
                      <a:cubicBezTo>
                        <a:pt x="596303" y="713232"/>
                        <a:pt x="577101" y="682714"/>
                        <a:pt x="557213" y="652539"/>
                      </a:cubicBezTo>
                      <a:cubicBezTo>
                        <a:pt x="400507" y="414566"/>
                        <a:pt x="212941" y="197510"/>
                        <a:pt x="0" y="7887"/>
                      </a:cubicBezTo>
                      <a:cubicBezTo>
                        <a:pt x="1715" y="5144"/>
                        <a:pt x="3429" y="2743"/>
                        <a:pt x="4801" y="0"/>
                      </a:cubicBezTo>
                      <a:cubicBezTo>
                        <a:pt x="52807" y="42863"/>
                        <a:pt x="99784" y="87097"/>
                        <a:pt x="145733" y="132702"/>
                      </a:cubicBezTo>
                      <a:cubicBezTo>
                        <a:pt x="327470" y="314782"/>
                        <a:pt x="487261" y="518122"/>
                        <a:pt x="621678" y="73757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06" name="Google Shape;3506;p16"/>
                <p:cNvSpPr/>
                <p:nvPr/>
              </p:nvSpPr>
              <p:spPr>
                <a:xfrm>
                  <a:off x="6746138" y="1330452"/>
                  <a:ext cx="498576" cy="467372"/>
                </a:xfrm>
                <a:custGeom>
                  <a:rect b="b" l="l" r="r" t="t"/>
                  <a:pathLst>
                    <a:path extrusionOk="0" h="467372" w="498576">
                      <a:moveTo>
                        <a:pt x="498577" y="467373"/>
                      </a:moveTo>
                      <a:cubicBezTo>
                        <a:pt x="360731" y="288036"/>
                        <a:pt x="182766" y="140932"/>
                        <a:pt x="0" y="7544"/>
                      </a:cubicBezTo>
                      <a:cubicBezTo>
                        <a:pt x="1029" y="6172"/>
                        <a:pt x="2057" y="4458"/>
                        <a:pt x="3086" y="3086"/>
                      </a:cubicBezTo>
                      <a:cubicBezTo>
                        <a:pt x="3772" y="2057"/>
                        <a:pt x="4458" y="1029"/>
                        <a:pt x="5486" y="0"/>
                      </a:cubicBezTo>
                      <a:cubicBezTo>
                        <a:pt x="66523" y="44577"/>
                        <a:pt x="126530" y="90183"/>
                        <a:pt x="184823" y="138189"/>
                      </a:cubicBezTo>
                      <a:cubicBezTo>
                        <a:pt x="296951" y="230429"/>
                        <a:pt x="403936" y="333299"/>
                        <a:pt x="494119" y="447827"/>
                      </a:cubicBezTo>
                      <a:cubicBezTo>
                        <a:pt x="494119" y="447827"/>
                        <a:pt x="494119" y="447827"/>
                        <a:pt x="494119" y="447827"/>
                      </a:cubicBezTo>
                      <a:cubicBezTo>
                        <a:pt x="495491" y="454343"/>
                        <a:pt x="496862" y="460858"/>
                        <a:pt x="498577" y="467373"/>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3507" name="Google Shape;3507;p16"/>
              <p:cNvSpPr/>
              <p:nvPr/>
            </p:nvSpPr>
            <p:spPr>
              <a:xfrm>
                <a:off x="7173938" y="1976674"/>
                <a:ext cx="306425" cy="255358"/>
              </a:xfrm>
              <a:custGeom>
                <a:rect b="b" l="l" r="r" t="t"/>
                <a:pathLst>
                  <a:path extrusionOk="0" h="255358" w="306425">
                    <a:moveTo>
                      <a:pt x="302920" y="127703"/>
                    </a:moveTo>
                    <a:cubicBezTo>
                      <a:pt x="296748" y="135246"/>
                      <a:pt x="286118" y="137647"/>
                      <a:pt x="276516" y="139018"/>
                    </a:cubicBezTo>
                    <a:cubicBezTo>
                      <a:pt x="266915" y="140390"/>
                      <a:pt x="256285" y="141076"/>
                      <a:pt x="248399" y="146562"/>
                    </a:cubicBezTo>
                    <a:cubicBezTo>
                      <a:pt x="248056" y="146905"/>
                      <a:pt x="247713" y="147248"/>
                      <a:pt x="247027" y="147591"/>
                    </a:cubicBezTo>
                    <a:cubicBezTo>
                      <a:pt x="244970" y="149305"/>
                      <a:pt x="243598" y="151020"/>
                      <a:pt x="243255" y="153420"/>
                    </a:cubicBezTo>
                    <a:cubicBezTo>
                      <a:pt x="242912" y="157878"/>
                      <a:pt x="247027" y="161307"/>
                      <a:pt x="250456" y="164050"/>
                    </a:cubicBezTo>
                    <a:cubicBezTo>
                      <a:pt x="253199" y="166107"/>
                      <a:pt x="255600" y="167479"/>
                      <a:pt x="258000" y="168851"/>
                    </a:cubicBezTo>
                    <a:cubicBezTo>
                      <a:pt x="265887" y="173994"/>
                      <a:pt x="271030" y="177423"/>
                      <a:pt x="269658" y="189082"/>
                    </a:cubicBezTo>
                    <a:cubicBezTo>
                      <a:pt x="269658" y="189767"/>
                      <a:pt x="269316" y="190453"/>
                      <a:pt x="269316" y="190796"/>
                    </a:cubicBezTo>
                    <a:cubicBezTo>
                      <a:pt x="268973" y="192854"/>
                      <a:pt x="267944" y="195254"/>
                      <a:pt x="266915" y="197311"/>
                    </a:cubicBezTo>
                    <a:cubicBezTo>
                      <a:pt x="263486" y="203826"/>
                      <a:pt x="256971" y="208627"/>
                      <a:pt x="250113" y="209313"/>
                    </a:cubicBezTo>
                    <a:cubicBezTo>
                      <a:pt x="238112" y="210341"/>
                      <a:pt x="227139" y="198683"/>
                      <a:pt x="215137" y="201426"/>
                    </a:cubicBezTo>
                    <a:cubicBezTo>
                      <a:pt x="192163" y="206570"/>
                      <a:pt x="202793" y="240517"/>
                      <a:pt x="186677" y="249775"/>
                    </a:cubicBezTo>
                    <a:cubicBezTo>
                      <a:pt x="154444" y="268977"/>
                      <a:pt x="146900" y="234344"/>
                      <a:pt x="133527" y="211027"/>
                    </a:cubicBezTo>
                    <a:cubicBezTo>
                      <a:pt x="133184" y="210341"/>
                      <a:pt x="132841" y="209656"/>
                      <a:pt x="132498" y="209313"/>
                    </a:cubicBezTo>
                    <a:cubicBezTo>
                      <a:pt x="131127" y="200054"/>
                      <a:pt x="130098" y="189425"/>
                      <a:pt x="129412" y="178795"/>
                    </a:cubicBezTo>
                    <a:cubicBezTo>
                      <a:pt x="128727" y="179138"/>
                      <a:pt x="128041" y="179823"/>
                      <a:pt x="127355" y="180166"/>
                    </a:cubicBezTo>
                    <a:cubicBezTo>
                      <a:pt x="123240" y="183252"/>
                      <a:pt x="118782" y="185996"/>
                      <a:pt x="114325" y="189082"/>
                    </a:cubicBezTo>
                    <a:cubicBezTo>
                      <a:pt x="94779" y="179138"/>
                      <a:pt x="82435" y="217885"/>
                      <a:pt x="55003" y="204169"/>
                    </a:cubicBezTo>
                    <a:cubicBezTo>
                      <a:pt x="28257" y="190796"/>
                      <a:pt x="44716" y="163707"/>
                      <a:pt x="26199" y="148277"/>
                    </a:cubicBezTo>
                    <a:cubicBezTo>
                      <a:pt x="-20092" y="110215"/>
                      <a:pt x="3568" y="112272"/>
                      <a:pt x="31343" y="84840"/>
                    </a:cubicBezTo>
                    <a:cubicBezTo>
                      <a:pt x="31686" y="84497"/>
                      <a:pt x="32372" y="83811"/>
                      <a:pt x="32715" y="83468"/>
                    </a:cubicBezTo>
                    <a:cubicBezTo>
                      <a:pt x="35458" y="80725"/>
                      <a:pt x="37858" y="77982"/>
                      <a:pt x="40601" y="74896"/>
                    </a:cubicBezTo>
                    <a:cubicBezTo>
                      <a:pt x="40601" y="74896"/>
                      <a:pt x="40601" y="74896"/>
                      <a:pt x="40601" y="74896"/>
                    </a:cubicBezTo>
                    <a:lnTo>
                      <a:pt x="40601" y="74896"/>
                    </a:lnTo>
                    <a:cubicBezTo>
                      <a:pt x="41630" y="73524"/>
                      <a:pt x="43002" y="72153"/>
                      <a:pt x="44030" y="70438"/>
                    </a:cubicBezTo>
                    <a:cubicBezTo>
                      <a:pt x="56718" y="52950"/>
                      <a:pt x="52946" y="25175"/>
                      <a:pt x="71805" y="11459"/>
                    </a:cubicBezTo>
                    <a:cubicBezTo>
                      <a:pt x="86550" y="830"/>
                      <a:pt x="105409" y="-5000"/>
                      <a:pt x="121526" y="5630"/>
                    </a:cubicBezTo>
                    <a:cubicBezTo>
                      <a:pt x="132156" y="12831"/>
                      <a:pt x="135585" y="23804"/>
                      <a:pt x="141071" y="34091"/>
                    </a:cubicBezTo>
                    <a:cubicBezTo>
                      <a:pt x="144157" y="40263"/>
                      <a:pt x="148272" y="45749"/>
                      <a:pt x="154787" y="49864"/>
                    </a:cubicBezTo>
                    <a:cubicBezTo>
                      <a:pt x="159930" y="52950"/>
                      <a:pt x="166103" y="55008"/>
                      <a:pt x="172275" y="54665"/>
                    </a:cubicBezTo>
                    <a:cubicBezTo>
                      <a:pt x="177418" y="54665"/>
                      <a:pt x="182562" y="52950"/>
                      <a:pt x="186334" y="49178"/>
                    </a:cubicBezTo>
                    <a:cubicBezTo>
                      <a:pt x="198335" y="37863"/>
                      <a:pt x="203822" y="19689"/>
                      <a:pt x="219252" y="12488"/>
                    </a:cubicBezTo>
                    <a:cubicBezTo>
                      <a:pt x="224739" y="9745"/>
                      <a:pt x="231597" y="8716"/>
                      <a:pt x="237083" y="12145"/>
                    </a:cubicBezTo>
                    <a:cubicBezTo>
                      <a:pt x="243941" y="16260"/>
                      <a:pt x="245313" y="25861"/>
                      <a:pt x="243598" y="33748"/>
                    </a:cubicBezTo>
                    <a:cubicBezTo>
                      <a:pt x="241884" y="41635"/>
                      <a:pt x="238455" y="49178"/>
                      <a:pt x="238112" y="57065"/>
                    </a:cubicBezTo>
                    <a:cubicBezTo>
                      <a:pt x="237769" y="63923"/>
                      <a:pt x="241541" y="69410"/>
                      <a:pt x="247027" y="73524"/>
                    </a:cubicBezTo>
                    <a:cubicBezTo>
                      <a:pt x="252856" y="78325"/>
                      <a:pt x="260743" y="81754"/>
                      <a:pt x="268630" y="84497"/>
                    </a:cubicBezTo>
                    <a:cubicBezTo>
                      <a:pt x="276516" y="87583"/>
                      <a:pt x="284403" y="90326"/>
                      <a:pt x="289547" y="93070"/>
                    </a:cubicBezTo>
                    <a:cubicBezTo>
                      <a:pt x="300519" y="98556"/>
                      <a:pt x="312521" y="115701"/>
                      <a:pt x="302920" y="127703"/>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3508" name="Google Shape;3508;p16"/>
              <p:cNvGrpSpPr/>
              <p:nvPr/>
            </p:nvGrpSpPr>
            <p:grpSpPr>
              <a:xfrm>
                <a:off x="7131798" y="1654499"/>
                <a:ext cx="446508" cy="686129"/>
                <a:chOff x="7131798" y="1654499"/>
                <a:chExt cx="446508" cy="686129"/>
              </a:xfrm>
            </p:grpSpPr>
            <p:sp>
              <p:nvSpPr>
                <p:cNvPr id="3509" name="Google Shape;3509;p16"/>
                <p:cNvSpPr/>
                <p:nvPr/>
              </p:nvSpPr>
              <p:spPr>
                <a:xfrm>
                  <a:off x="7381773" y="1654499"/>
                  <a:ext cx="60745" cy="62393"/>
                </a:xfrm>
                <a:custGeom>
                  <a:rect b="b" l="l" r="r" t="t"/>
                  <a:pathLst>
                    <a:path extrusionOk="0" h="62393" w="60745">
                      <a:moveTo>
                        <a:pt x="41936" y="2393"/>
                      </a:moveTo>
                      <a:cubicBezTo>
                        <a:pt x="4903" y="-12351"/>
                        <a:pt x="-18415" y="45256"/>
                        <a:pt x="18961" y="60001"/>
                      </a:cubicBezTo>
                      <a:cubicBezTo>
                        <a:pt x="55995" y="74745"/>
                        <a:pt x="78969" y="17138"/>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10" name="Google Shape;3510;p16"/>
                <p:cNvSpPr/>
                <p:nvPr/>
              </p:nvSpPr>
              <p:spPr>
                <a:xfrm>
                  <a:off x="7225410" y="1681931"/>
                  <a:ext cx="60745" cy="62496"/>
                </a:xfrm>
                <a:custGeom>
                  <a:rect b="b" l="l" r="r" t="t"/>
                  <a:pathLst>
                    <a:path extrusionOk="0" h="62496" w="60745">
                      <a:moveTo>
                        <a:pt x="41936" y="2393"/>
                      </a:moveTo>
                      <a:cubicBezTo>
                        <a:pt x="4903" y="-12351"/>
                        <a:pt x="-18415" y="45256"/>
                        <a:pt x="18961" y="60001"/>
                      </a:cubicBezTo>
                      <a:cubicBezTo>
                        <a:pt x="55994" y="75088"/>
                        <a:pt x="78969" y="17481"/>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11" name="Google Shape;3511;p16"/>
                <p:cNvSpPr/>
                <p:nvPr/>
              </p:nvSpPr>
              <p:spPr>
                <a:xfrm>
                  <a:off x="7131798" y="1798517"/>
                  <a:ext cx="60745" cy="62496"/>
                </a:xfrm>
                <a:custGeom>
                  <a:rect b="b" l="l" r="r" t="t"/>
                  <a:pathLst>
                    <a:path extrusionOk="0" h="62496" w="60745">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12" name="Google Shape;3512;p16"/>
                <p:cNvSpPr/>
                <p:nvPr/>
              </p:nvSpPr>
              <p:spPr>
                <a:xfrm>
                  <a:off x="7291247" y="1902758"/>
                  <a:ext cx="60745" cy="62485"/>
                </a:xfrm>
                <a:custGeom>
                  <a:rect b="b" l="l" r="r" t="t"/>
                  <a:pathLst>
                    <a:path extrusionOk="0" h="62485" w="60745">
                      <a:moveTo>
                        <a:pt x="41936" y="2393"/>
                      </a:moveTo>
                      <a:cubicBezTo>
                        <a:pt x="4903" y="-12351"/>
                        <a:pt x="-18415" y="45256"/>
                        <a:pt x="18961" y="60001"/>
                      </a:cubicBezTo>
                      <a:cubicBezTo>
                        <a:pt x="55995" y="75088"/>
                        <a:pt x="78969" y="17138"/>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13" name="Google Shape;3513;p16"/>
                <p:cNvSpPr/>
                <p:nvPr/>
              </p:nvSpPr>
              <p:spPr>
                <a:xfrm>
                  <a:off x="7517561" y="1872583"/>
                  <a:ext cx="60745" cy="62496"/>
                </a:xfrm>
                <a:custGeom>
                  <a:rect b="b" l="l" r="r" t="t"/>
                  <a:pathLst>
                    <a:path extrusionOk="0" h="62496" w="60745">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14" name="Google Shape;3514;p16"/>
                <p:cNvSpPr/>
                <p:nvPr/>
              </p:nvSpPr>
              <p:spPr>
                <a:xfrm>
                  <a:off x="7285418" y="2101298"/>
                  <a:ext cx="60745" cy="62496"/>
                </a:xfrm>
                <a:custGeom>
                  <a:rect b="b" l="l" r="r" t="t"/>
                  <a:pathLst>
                    <a:path extrusionOk="0" h="62496" w="60745">
                      <a:moveTo>
                        <a:pt x="41936" y="2393"/>
                      </a:moveTo>
                      <a:cubicBezTo>
                        <a:pt x="4903" y="-12351"/>
                        <a:pt x="-18415" y="45256"/>
                        <a:pt x="18961" y="60000"/>
                      </a:cubicBezTo>
                      <a:cubicBezTo>
                        <a:pt x="55994" y="75088"/>
                        <a:pt x="78969" y="17481"/>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15" name="Google Shape;3515;p16"/>
                <p:cNvSpPr/>
                <p:nvPr/>
              </p:nvSpPr>
              <p:spPr>
                <a:xfrm>
                  <a:off x="7187005" y="2062207"/>
                  <a:ext cx="60897" cy="62394"/>
                </a:xfrm>
                <a:custGeom>
                  <a:rect b="b" l="l" r="r" t="t"/>
                  <a:pathLst>
                    <a:path extrusionOk="0" h="62394" w="60897">
                      <a:moveTo>
                        <a:pt x="41936" y="2393"/>
                      </a:moveTo>
                      <a:cubicBezTo>
                        <a:pt x="4902" y="-12351"/>
                        <a:pt x="-18415" y="45256"/>
                        <a:pt x="18961" y="60001"/>
                      </a:cubicBezTo>
                      <a:cubicBezTo>
                        <a:pt x="55995" y="74745"/>
                        <a:pt x="79312" y="17138"/>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16" name="Google Shape;3516;p16"/>
                <p:cNvSpPr/>
                <p:nvPr/>
              </p:nvSpPr>
              <p:spPr>
                <a:xfrm>
                  <a:off x="7437665" y="2088610"/>
                  <a:ext cx="60896" cy="62496"/>
                </a:xfrm>
                <a:custGeom>
                  <a:rect b="b" l="l" r="r" t="t"/>
                  <a:pathLst>
                    <a:path extrusionOk="0" h="62496" w="60896">
                      <a:moveTo>
                        <a:pt x="41936" y="2393"/>
                      </a:moveTo>
                      <a:cubicBezTo>
                        <a:pt x="4902" y="-12351"/>
                        <a:pt x="-18415" y="45256"/>
                        <a:pt x="18961" y="60000"/>
                      </a:cubicBezTo>
                      <a:cubicBezTo>
                        <a:pt x="55994" y="75088"/>
                        <a:pt x="79312" y="17481"/>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17" name="Google Shape;3517;p16"/>
                <p:cNvSpPr/>
                <p:nvPr/>
              </p:nvSpPr>
              <p:spPr>
                <a:xfrm>
                  <a:off x="7274788" y="2278234"/>
                  <a:ext cx="60896" cy="62394"/>
                </a:xfrm>
                <a:custGeom>
                  <a:rect b="b" l="l" r="r" t="t"/>
                  <a:pathLst>
                    <a:path extrusionOk="0" h="62394" w="60896">
                      <a:moveTo>
                        <a:pt x="41936" y="2393"/>
                      </a:moveTo>
                      <a:cubicBezTo>
                        <a:pt x="4902" y="-12351"/>
                        <a:pt x="-18415" y="45256"/>
                        <a:pt x="18961" y="60001"/>
                      </a:cubicBezTo>
                      <a:cubicBezTo>
                        <a:pt x="55994" y="74745"/>
                        <a:pt x="79312" y="17138"/>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18" name="Google Shape;3518;p16"/>
                <p:cNvSpPr/>
                <p:nvPr/>
              </p:nvSpPr>
              <p:spPr>
                <a:xfrm>
                  <a:off x="7345527" y="1695297"/>
                  <a:ext cx="71666" cy="376161"/>
                </a:xfrm>
                <a:custGeom>
                  <a:rect b="b" l="l" r="r" t="t"/>
                  <a:pathLst>
                    <a:path extrusionOk="0" h="376161" w="71666">
                      <a:moveTo>
                        <a:pt x="5144" y="376161"/>
                      </a:moveTo>
                      <a:lnTo>
                        <a:pt x="0" y="372389"/>
                      </a:lnTo>
                      <a:cubicBezTo>
                        <a:pt x="34976" y="323698"/>
                        <a:pt x="52463" y="264376"/>
                        <a:pt x="49721" y="204368"/>
                      </a:cubicBezTo>
                      <a:cubicBezTo>
                        <a:pt x="49034" y="187223"/>
                        <a:pt x="46292" y="169736"/>
                        <a:pt x="43891" y="152933"/>
                      </a:cubicBezTo>
                      <a:cubicBezTo>
                        <a:pt x="41491" y="135788"/>
                        <a:pt x="38747" y="117958"/>
                        <a:pt x="38062" y="100127"/>
                      </a:cubicBezTo>
                      <a:cubicBezTo>
                        <a:pt x="36690" y="70295"/>
                        <a:pt x="40805" y="28804"/>
                        <a:pt x="67208" y="0"/>
                      </a:cubicBezTo>
                      <a:lnTo>
                        <a:pt x="71666" y="4115"/>
                      </a:lnTo>
                      <a:cubicBezTo>
                        <a:pt x="46292" y="31547"/>
                        <a:pt x="42863" y="71323"/>
                        <a:pt x="43891" y="99784"/>
                      </a:cubicBezTo>
                      <a:cubicBezTo>
                        <a:pt x="44577" y="117272"/>
                        <a:pt x="47320" y="134760"/>
                        <a:pt x="49721" y="151905"/>
                      </a:cubicBezTo>
                      <a:cubicBezTo>
                        <a:pt x="52121" y="168707"/>
                        <a:pt x="54864" y="186538"/>
                        <a:pt x="55550" y="204026"/>
                      </a:cubicBezTo>
                      <a:cubicBezTo>
                        <a:pt x="58979" y="265405"/>
                        <a:pt x="40805" y="326441"/>
                        <a:pt x="5144" y="376161"/>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19" name="Google Shape;3519;p16"/>
                <p:cNvSpPr/>
                <p:nvPr/>
              </p:nvSpPr>
              <p:spPr>
                <a:xfrm>
                  <a:off x="7159232" y="1725815"/>
                  <a:ext cx="194182" cy="340156"/>
                </a:xfrm>
                <a:custGeom>
                  <a:rect b="b" l="l" r="r" t="t"/>
                  <a:pathLst>
                    <a:path extrusionOk="0" h="340156" w="194182">
                      <a:moveTo>
                        <a:pt x="194182" y="340157"/>
                      </a:moveTo>
                      <a:lnTo>
                        <a:pt x="183895" y="334671"/>
                      </a:lnTo>
                      <a:cubicBezTo>
                        <a:pt x="173265" y="328841"/>
                        <a:pt x="161950" y="323012"/>
                        <a:pt x="150977" y="317526"/>
                      </a:cubicBezTo>
                      <a:cubicBezTo>
                        <a:pt x="116687" y="300381"/>
                        <a:pt x="81368" y="282550"/>
                        <a:pt x="55994" y="255118"/>
                      </a:cubicBezTo>
                      <a:cubicBezTo>
                        <a:pt x="18617" y="214998"/>
                        <a:pt x="-1614" y="165964"/>
                        <a:pt x="101" y="120358"/>
                      </a:cubicBezTo>
                      <a:lnTo>
                        <a:pt x="6273" y="120701"/>
                      </a:lnTo>
                      <a:cubicBezTo>
                        <a:pt x="4559" y="164592"/>
                        <a:pt x="24104" y="211912"/>
                        <a:pt x="60451" y="251003"/>
                      </a:cubicBezTo>
                      <a:cubicBezTo>
                        <a:pt x="85140" y="277749"/>
                        <a:pt x="120116" y="295237"/>
                        <a:pt x="153720" y="312039"/>
                      </a:cubicBezTo>
                      <a:cubicBezTo>
                        <a:pt x="161264" y="315811"/>
                        <a:pt x="169151" y="319926"/>
                        <a:pt x="177037" y="323698"/>
                      </a:cubicBezTo>
                      <a:cubicBezTo>
                        <a:pt x="148919" y="276720"/>
                        <a:pt x="120459" y="228029"/>
                        <a:pt x="102285" y="175565"/>
                      </a:cubicBezTo>
                      <a:cubicBezTo>
                        <a:pt x="87197" y="131331"/>
                        <a:pt x="73481" y="65151"/>
                        <a:pt x="93713" y="0"/>
                      </a:cubicBezTo>
                      <a:lnTo>
                        <a:pt x="99542" y="1715"/>
                      </a:lnTo>
                      <a:cubicBezTo>
                        <a:pt x="79654" y="65151"/>
                        <a:pt x="93027" y="130302"/>
                        <a:pt x="108114" y="173508"/>
                      </a:cubicBezTo>
                      <a:cubicBezTo>
                        <a:pt x="127317" y="229400"/>
                        <a:pt x="158178" y="280492"/>
                        <a:pt x="188010" y="330213"/>
                      </a:cubicBezTo>
                      <a:lnTo>
                        <a:pt x="194182" y="340157"/>
                      </a:ln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20" name="Google Shape;3520;p16"/>
                <p:cNvSpPr/>
                <p:nvPr/>
              </p:nvSpPr>
              <p:spPr>
                <a:xfrm>
                  <a:off x="7323924" y="1946643"/>
                  <a:ext cx="30533" cy="122415"/>
                </a:xfrm>
                <a:custGeom>
                  <a:rect b="b" l="l" r="r" t="t"/>
                  <a:pathLst>
                    <a:path extrusionOk="0" h="122415" w="30533">
                      <a:moveTo>
                        <a:pt x="19546" y="120701"/>
                      </a:moveTo>
                      <a:cubicBezTo>
                        <a:pt x="30518" y="81267"/>
                        <a:pt x="22975" y="37376"/>
                        <a:pt x="0" y="3429"/>
                      </a:cubicBezTo>
                      <a:lnTo>
                        <a:pt x="5144" y="0"/>
                      </a:lnTo>
                      <a:cubicBezTo>
                        <a:pt x="29147" y="35319"/>
                        <a:pt x="36691" y="81267"/>
                        <a:pt x="25375" y="122415"/>
                      </a:cubicBezTo>
                      <a:lnTo>
                        <a:pt x="19546" y="120701"/>
                      </a:ln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21" name="Google Shape;3521;p16"/>
                <p:cNvSpPr/>
                <p:nvPr/>
              </p:nvSpPr>
              <p:spPr>
                <a:xfrm>
                  <a:off x="7339012" y="1915096"/>
                  <a:ext cx="192024" cy="210540"/>
                </a:xfrm>
                <a:custGeom>
                  <a:rect b="b" l="l" r="r" t="t"/>
                  <a:pathLst>
                    <a:path extrusionOk="0" h="210540" w="192024">
                      <a:moveTo>
                        <a:pt x="48349" y="196825"/>
                      </a:moveTo>
                      <a:cubicBezTo>
                        <a:pt x="40805" y="193739"/>
                        <a:pt x="33261" y="190310"/>
                        <a:pt x="26060" y="186195"/>
                      </a:cubicBezTo>
                      <a:cubicBezTo>
                        <a:pt x="12002" y="178308"/>
                        <a:pt x="5829" y="160820"/>
                        <a:pt x="1029" y="148133"/>
                      </a:cubicBezTo>
                      <a:lnTo>
                        <a:pt x="0" y="145047"/>
                      </a:lnTo>
                      <a:lnTo>
                        <a:pt x="3086" y="144018"/>
                      </a:lnTo>
                      <a:cubicBezTo>
                        <a:pt x="78181" y="119672"/>
                        <a:pt x="145390" y="67208"/>
                        <a:pt x="186881" y="0"/>
                      </a:cubicBezTo>
                      <a:lnTo>
                        <a:pt x="192024" y="3429"/>
                      </a:lnTo>
                      <a:cubicBezTo>
                        <a:pt x="150190" y="70980"/>
                        <a:pt x="83325" y="123787"/>
                        <a:pt x="7887" y="149162"/>
                      </a:cubicBezTo>
                      <a:cubicBezTo>
                        <a:pt x="12002" y="160477"/>
                        <a:pt x="17831" y="174536"/>
                        <a:pt x="28804" y="181051"/>
                      </a:cubicBezTo>
                      <a:cubicBezTo>
                        <a:pt x="55207" y="195796"/>
                        <a:pt x="85039" y="204026"/>
                        <a:pt x="114872" y="204368"/>
                      </a:cubicBezTo>
                      <a:lnTo>
                        <a:pt x="114872" y="210541"/>
                      </a:lnTo>
                      <a:cubicBezTo>
                        <a:pt x="92240" y="209855"/>
                        <a:pt x="69609" y="205397"/>
                        <a:pt x="48349" y="196825"/>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22" name="Google Shape;3522;p16"/>
                <p:cNvSpPr/>
                <p:nvPr/>
              </p:nvSpPr>
              <p:spPr>
                <a:xfrm>
                  <a:off x="7210767" y="2052942"/>
                  <a:ext cx="135102" cy="53835"/>
                </a:xfrm>
                <a:custGeom>
                  <a:rect b="b" l="l" r="r" t="t"/>
                  <a:pathLst>
                    <a:path extrusionOk="0" h="53835" w="135102">
                      <a:moveTo>
                        <a:pt x="3772" y="53835"/>
                      </a:moveTo>
                      <a:lnTo>
                        <a:pt x="0" y="49035"/>
                      </a:lnTo>
                      <a:cubicBezTo>
                        <a:pt x="38062" y="18516"/>
                        <a:pt x="86068" y="1029"/>
                        <a:pt x="135103" y="0"/>
                      </a:cubicBezTo>
                      <a:lnTo>
                        <a:pt x="135103" y="6172"/>
                      </a:lnTo>
                      <a:cubicBezTo>
                        <a:pt x="87440" y="7201"/>
                        <a:pt x="40805" y="24346"/>
                        <a:pt x="3772" y="53835"/>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23" name="Google Shape;3523;p16"/>
                <p:cNvSpPr/>
                <p:nvPr/>
              </p:nvSpPr>
              <p:spPr>
                <a:xfrm>
                  <a:off x="7305408" y="2049170"/>
                  <a:ext cx="53492" cy="104241"/>
                </a:xfrm>
                <a:custGeom>
                  <a:rect b="b" l="l" r="r" t="t"/>
                  <a:pathLst>
                    <a:path extrusionOk="0" h="104241" w="53492">
                      <a:moveTo>
                        <a:pt x="0" y="102870"/>
                      </a:moveTo>
                      <a:cubicBezTo>
                        <a:pt x="10287" y="66180"/>
                        <a:pt x="26404" y="31547"/>
                        <a:pt x="48349" y="0"/>
                      </a:cubicBezTo>
                      <a:lnTo>
                        <a:pt x="53493" y="3429"/>
                      </a:lnTo>
                      <a:cubicBezTo>
                        <a:pt x="32233" y="34290"/>
                        <a:pt x="16117" y="68237"/>
                        <a:pt x="6172" y="104242"/>
                      </a:cubicBezTo>
                      <a:lnTo>
                        <a:pt x="0" y="102870"/>
                      </a:ln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24" name="Google Shape;3524;p16"/>
                <p:cNvSpPr/>
                <p:nvPr/>
              </p:nvSpPr>
              <p:spPr>
                <a:xfrm>
                  <a:off x="7295464" y="2056028"/>
                  <a:ext cx="78777" cy="255460"/>
                </a:xfrm>
                <a:custGeom>
                  <a:rect b="b" l="l" r="r" t="t"/>
                  <a:pathLst>
                    <a:path extrusionOk="0" h="255460" w="78777">
                      <a:moveTo>
                        <a:pt x="5144" y="255461"/>
                      </a:moveTo>
                      <a:lnTo>
                        <a:pt x="0" y="252032"/>
                      </a:lnTo>
                      <a:cubicBezTo>
                        <a:pt x="23660" y="214313"/>
                        <a:pt x="48349" y="175565"/>
                        <a:pt x="62065" y="132702"/>
                      </a:cubicBezTo>
                      <a:cubicBezTo>
                        <a:pt x="77495" y="85039"/>
                        <a:pt x="76124" y="38748"/>
                        <a:pt x="58293" y="2743"/>
                      </a:cubicBezTo>
                      <a:lnTo>
                        <a:pt x="63779" y="0"/>
                      </a:lnTo>
                      <a:cubicBezTo>
                        <a:pt x="82296" y="37719"/>
                        <a:pt x="83667" y="85382"/>
                        <a:pt x="67894" y="134760"/>
                      </a:cubicBezTo>
                      <a:cubicBezTo>
                        <a:pt x="53835" y="178308"/>
                        <a:pt x="29147" y="217399"/>
                        <a:pt x="5144" y="255461"/>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3525" name="Google Shape;3525;p16"/>
            <p:cNvGrpSpPr/>
            <p:nvPr/>
          </p:nvGrpSpPr>
          <p:grpSpPr>
            <a:xfrm rot="-1052370">
              <a:off x="3965803" y="6104310"/>
              <a:ext cx="1201417" cy="370864"/>
              <a:chOff x="3115170" y="4617819"/>
              <a:chExt cx="1711071" cy="528189"/>
            </a:xfrm>
          </p:grpSpPr>
          <p:sp>
            <p:nvSpPr>
              <p:cNvPr id="3526" name="Google Shape;3526;p16"/>
              <p:cNvSpPr/>
              <p:nvPr/>
            </p:nvSpPr>
            <p:spPr>
              <a:xfrm>
                <a:off x="3115170" y="4617819"/>
                <a:ext cx="1711071" cy="528189"/>
              </a:xfrm>
              <a:custGeom>
                <a:rect b="b" l="l" r="r" t="t"/>
                <a:pathLst>
                  <a:path extrusionOk="0" h="528189" w="1711071">
                    <a:moveTo>
                      <a:pt x="1711071" y="124145"/>
                    </a:moveTo>
                    <a:cubicBezTo>
                      <a:pt x="1507046" y="314112"/>
                      <a:pt x="1190549" y="462587"/>
                      <a:pt x="887082" y="507850"/>
                    </a:cubicBezTo>
                    <a:cubicBezTo>
                      <a:pt x="583616" y="552770"/>
                      <a:pt x="246545" y="525681"/>
                      <a:pt x="0" y="402580"/>
                    </a:cubicBezTo>
                    <a:cubicBezTo>
                      <a:pt x="163220" y="286336"/>
                      <a:pt x="341871" y="168379"/>
                      <a:pt x="537667" y="92255"/>
                    </a:cubicBezTo>
                    <a:cubicBezTo>
                      <a:pt x="848335" y="-29132"/>
                      <a:pt x="1220038" y="-30846"/>
                      <a:pt x="1506017" y="87798"/>
                    </a:cubicBezTo>
                    <a:cubicBezTo>
                      <a:pt x="1569796" y="113858"/>
                      <a:pt x="1639405" y="111457"/>
                      <a:pt x="1711071" y="124145"/>
                    </a:cubicBezTo>
                    <a:close/>
                  </a:path>
                </a:pathLst>
              </a:custGeom>
              <a:solidFill>
                <a:srgbClr val="7D8C6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27" name="Google Shape;3527;p16"/>
              <p:cNvSpPr/>
              <p:nvPr/>
            </p:nvSpPr>
            <p:spPr>
              <a:xfrm>
                <a:off x="3116199" y="4740592"/>
                <a:ext cx="1710042" cy="280835"/>
              </a:xfrm>
              <a:custGeom>
                <a:rect b="b" l="l" r="r" t="t"/>
                <a:pathLst>
                  <a:path extrusionOk="0" h="280835" w="1710042">
                    <a:moveTo>
                      <a:pt x="1710042" y="2057"/>
                    </a:moveTo>
                    <a:cubicBezTo>
                      <a:pt x="1675067" y="10630"/>
                      <a:pt x="1639748" y="18860"/>
                      <a:pt x="1604772" y="27089"/>
                    </a:cubicBezTo>
                    <a:cubicBezTo>
                      <a:pt x="1569453" y="34976"/>
                      <a:pt x="1534135" y="42863"/>
                      <a:pt x="1498816" y="50406"/>
                    </a:cubicBezTo>
                    <a:cubicBezTo>
                      <a:pt x="1463497" y="57950"/>
                      <a:pt x="1428179" y="65151"/>
                      <a:pt x="1392517" y="72352"/>
                    </a:cubicBezTo>
                    <a:lnTo>
                      <a:pt x="1286218" y="92926"/>
                    </a:lnTo>
                    <a:cubicBezTo>
                      <a:pt x="1250556" y="99441"/>
                      <a:pt x="1215238" y="105956"/>
                      <a:pt x="1179576" y="112471"/>
                    </a:cubicBezTo>
                    <a:lnTo>
                      <a:pt x="1072591" y="130302"/>
                    </a:lnTo>
                    <a:lnTo>
                      <a:pt x="965606" y="147104"/>
                    </a:lnTo>
                    <a:lnTo>
                      <a:pt x="858622" y="163563"/>
                    </a:lnTo>
                    <a:cubicBezTo>
                      <a:pt x="715632" y="185166"/>
                      <a:pt x="572643" y="205740"/>
                      <a:pt x="429654" y="225285"/>
                    </a:cubicBezTo>
                    <a:cubicBezTo>
                      <a:pt x="286664" y="244488"/>
                      <a:pt x="143332" y="262661"/>
                      <a:pt x="0" y="280835"/>
                    </a:cubicBezTo>
                    <a:lnTo>
                      <a:pt x="0" y="279121"/>
                    </a:lnTo>
                    <a:cubicBezTo>
                      <a:pt x="142989" y="259232"/>
                      <a:pt x="285979" y="238658"/>
                      <a:pt x="428968" y="217399"/>
                    </a:cubicBezTo>
                    <a:cubicBezTo>
                      <a:pt x="571957" y="196482"/>
                      <a:pt x="714604" y="174536"/>
                      <a:pt x="856907" y="151219"/>
                    </a:cubicBezTo>
                    <a:lnTo>
                      <a:pt x="963549" y="133388"/>
                    </a:lnTo>
                    <a:lnTo>
                      <a:pt x="1070191" y="114872"/>
                    </a:lnTo>
                    <a:lnTo>
                      <a:pt x="1176833" y="96012"/>
                    </a:lnTo>
                    <a:cubicBezTo>
                      <a:pt x="1212494" y="89497"/>
                      <a:pt x="1247813" y="83325"/>
                      <a:pt x="1283475" y="77153"/>
                    </a:cubicBezTo>
                    <a:lnTo>
                      <a:pt x="1390117" y="58293"/>
                    </a:lnTo>
                    <a:cubicBezTo>
                      <a:pt x="1425778" y="51778"/>
                      <a:pt x="1461097" y="45263"/>
                      <a:pt x="1496759" y="39091"/>
                    </a:cubicBezTo>
                    <a:lnTo>
                      <a:pt x="1709699" y="0"/>
                    </a:lnTo>
                    <a:lnTo>
                      <a:pt x="1710042" y="2057"/>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528" name="Google Shape;3528;p16"/>
            <p:cNvGrpSpPr/>
            <p:nvPr/>
          </p:nvGrpSpPr>
          <p:grpSpPr>
            <a:xfrm rot="-1052370">
              <a:off x="3761523" y="5367397"/>
              <a:ext cx="1470110" cy="1282314"/>
              <a:chOff x="2949549" y="3556901"/>
              <a:chExt cx="2093747" cy="1826286"/>
            </a:xfrm>
          </p:grpSpPr>
          <p:sp>
            <p:nvSpPr>
              <p:cNvPr id="3529" name="Google Shape;3529;p16"/>
              <p:cNvSpPr/>
              <p:nvPr/>
            </p:nvSpPr>
            <p:spPr>
              <a:xfrm>
                <a:off x="3641406" y="3556901"/>
                <a:ext cx="224634" cy="720432"/>
              </a:xfrm>
              <a:custGeom>
                <a:rect b="b" l="l" r="r" t="t"/>
                <a:pathLst>
                  <a:path extrusionOk="0" h="720432" w="224634">
                    <a:moveTo>
                      <a:pt x="35091" y="0"/>
                    </a:moveTo>
                    <a:cubicBezTo>
                      <a:pt x="121159" y="23317"/>
                      <a:pt x="182881" y="103213"/>
                      <a:pt x="207570" y="188938"/>
                    </a:cubicBezTo>
                    <a:cubicBezTo>
                      <a:pt x="232259" y="274663"/>
                      <a:pt x="225744" y="365874"/>
                      <a:pt x="215457" y="454343"/>
                    </a:cubicBezTo>
                    <a:cubicBezTo>
                      <a:pt x="205170" y="542810"/>
                      <a:pt x="190768" y="631964"/>
                      <a:pt x="200369" y="720433"/>
                    </a:cubicBezTo>
                    <a:cubicBezTo>
                      <a:pt x="132818" y="619620"/>
                      <a:pt x="75554" y="518807"/>
                      <a:pt x="35434" y="404279"/>
                    </a:cubicBezTo>
                    <a:cubicBezTo>
                      <a:pt x="-14629" y="261290"/>
                      <a:pt x="-8800" y="144704"/>
                      <a:pt x="35091" y="0"/>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30" name="Google Shape;3530;p16"/>
              <p:cNvSpPr/>
              <p:nvPr/>
            </p:nvSpPr>
            <p:spPr>
              <a:xfrm>
                <a:off x="3314052" y="4154919"/>
                <a:ext cx="1729244" cy="1228268"/>
              </a:xfrm>
              <a:custGeom>
                <a:rect b="b" l="l" r="r" t="t"/>
                <a:pathLst>
                  <a:path extrusionOk="0" h="1228268" w="1729244">
                    <a:moveTo>
                      <a:pt x="1720672" y="1228268"/>
                    </a:moveTo>
                    <a:cubicBezTo>
                      <a:pt x="1326337" y="626136"/>
                      <a:pt x="698830" y="181737"/>
                      <a:pt x="0" y="9944"/>
                    </a:cubicBezTo>
                    <a:lnTo>
                      <a:pt x="2400" y="0"/>
                    </a:lnTo>
                    <a:cubicBezTo>
                      <a:pt x="703974" y="172822"/>
                      <a:pt x="1333195" y="618249"/>
                      <a:pt x="1729245" y="1222782"/>
                    </a:cubicBezTo>
                    <a:lnTo>
                      <a:pt x="1720672" y="1228268"/>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31" name="Google Shape;3531;p16"/>
              <p:cNvSpPr/>
              <p:nvPr/>
            </p:nvSpPr>
            <p:spPr>
              <a:xfrm>
                <a:off x="3811257" y="4184408"/>
                <a:ext cx="143675" cy="224256"/>
              </a:xfrm>
              <a:custGeom>
                <a:rect b="b" l="l" r="r" t="t"/>
                <a:pathLst>
                  <a:path extrusionOk="0" h="224256" w="143675">
                    <a:moveTo>
                      <a:pt x="137846" y="224256"/>
                    </a:moveTo>
                    <a:cubicBezTo>
                      <a:pt x="61379" y="174879"/>
                      <a:pt x="9601" y="91554"/>
                      <a:pt x="0" y="1028"/>
                    </a:cubicBezTo>
                    <a:lnTo>
                      <a:pt x="10287" y="0"/>
                    </a:lnTo>
                    <a:cubicBezTo>
                      <a:pt x="19888" y="87440"/>
                      <a:pt x="69609" y="168364"/>
                      <a:pt x="143675" y="216027"/>
                    </a:cubicBezTo>
                    <a:lnTo>
                      <a:pt x="137846" y="224256"/>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32" name="Google Shape;3532;p16"/>
              <p:cNvSpPr/>
              <p:nvPr/>
            </p:nvSpPr>
            <p:spPr>
              <a:xfrm>
                <a:off x="3708387" y="4408816"/>
                <a:ext cx="282206" cy="66028"/>
              </a:xfrm>
              <a:custGeom>
                <a:rect b="b" l="l" r="r" t="t"/>
                <a:pathLst>
                  <a:path extrusionOk="0" h="66028" w="282206">
                    <a:moveTo>
                      <a:pt x="280492" y="15965"/>
                    </a:moveTo>
                    <a:cubicBezTo>
                      <a:pt x="187223" y="191"/>
                      <a:pt x="86754" y="18365"/>
                      <a:pt x="5144" y="66028"/>
                    </a:cubicBezTo>
                    <a:lnTo>
                      <a:pt x="0" y="57113"/>
                    </a:lnTo>
                    <a:cubicBezTo>
                      <a:pt x="83668" y="8078"/>
                      <a:pt x="186538" y="-10439"/>
                      <a:pt x="282207" y="5678"/>
                    </a:cubicBezTo>
                    <a:lnTo>
                      <a:pt x="280492" y="15965"/>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33" name="Google Shape;3533;p16"/>
              <p:cNvSpPr/>
              <p:nvPr/>
            </p:nvSpPr>
            <p:spPr>
              <a:xfrm>
                <a:off x="3234842" y="4440637"/>
                <a:ext cx="533209" cy="293586"/>
              </a:xfrm>
              <a:custGeom>
                <a:rect b="b" l="l" r="r" t="t"/>
                <a:pathLst>
                  <a:path extrusionOk="0" h="293586" w="533209">
                    <a:moveTo>
                      <a:pt x="533210" y="6775"/>
                    </a:moveTo>
                    <a:cubicBezTo>
                      <a:pt x="429997" y="-15171"/>
                      <a:pt x="321297" y="18434"/>
                      <a:pt x="232486" y="75355"/>
                    </a:cubicBezTo>
                    <a:cubicBezTo>
                      <a:pt x="143675" y="132276"/>
                      <a:pt x="71323" y="210801"/>
                      <a:pt x="0" y="288639"/>
                    </a:cubicBezTo>
                    <a:cubicBezTo>
                      <a:pt x="130645" y="305784"/>
                      <a:pt x="271577" y="279381"/>
                      <a:pt x="371704" y="193656"/>
                    </a:cubicBezTo>
                    <a:cubicBezTo>
                      <a:pt x="435140" y="138792"/>
                      <a:pt x="485889" y="76041"/>
                      <a:pt x="533210" y="6775"/>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34" name="Google Shape;3534;p16"/>
              <p:cNvSpPr/>
              <p:nvPr/>
            </p:nvSpPr>
            <p:spPr>
              <a:xfrm>
                <a:off x="4069203" y="4206354"/>
                <a:ext cx="34547" cy="286664"/>
              </a:xfrm>
              <a:custGeom>
                <a:rect b="b" l="l" r="r" t="t"/>
                <a:pathLst>
                  <a:path extrusionOk="0" h="286664" w="34547">
                    <a:moveTo>
                      <a:pt x="34547" y="283236"/>
                    </a:moveTo>
                    <a:lnTo>
                      <a:pt x="24946" y="286665"/>
                    </a:lnTo>
                    <a:cubicBezTo>
                      <a:pt x="-8315" y="195453"/>
                      <a:pt x="-8315" y="91212"/>
                      <a:pt x="24946" y="0"/>
                    </a:cubicBezTo>
                    <a:lnTo>
                      <a:pt x="34547" y="3429"/>
                    </a:lnTo>
                    <a:cubicBezTo>
                      <a:pt x="1972" y="92240"/>
                      <a:pt x="1972" y="194425"/>
                      <a:pt x="34547" y="283236"/>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35" name="Google Shape;3535;p16"/>
              <p:cNvSpPr/>
              <p:nvPr/>
            </p:nvSpPr>
            <p:spPr>
              <a:xfrm>
                <a:off x="4061696" y="3693033"/>
                <a:ext cx="233030" cy="575386"/>
              </a:xfrm>
              <a:custGeom>
                <a:rect b="b" l="l" r="r" t="t"/>
                <a:pathLst>
                  <a:path extrusionOk="0" h="575386" w="233030">
                    <a:moveTo>
                      <a:pt x="24224" y="575386"/>
                    </a:moveTo>
                    <a:cubicBezTo>
                      <a:pt x="-15895" y="477660"/>
                      <a:pt x="-2522" y="364846"/>
                      <a:pt x="37597" y="267119"/>
                    </a:cubicBezTo>
                    <a:cubicBezTo>
                      <a:pt x="77716" y="169393"/>
                      <a:pt x="141839" y="84011"/>
                      <a:pt x="205618" y="0"/>
                    </a:cubicBezTo>
                    <a:cubicBezTo>
                      <a:pt x="246080" y="125501"/>
                      <a:pt x="245394" y="268834"/>
                      <a:pt x="178872" y="382676"/>
                    </a:cubicBezTo>
                    <a:cubicBezTo>
                      <a:pt x="136695" y="455371"/>
                      <a:pt x="84231" y="516407"/>
                      <a:pt x="24224" y="575386"/>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36" name="Google Shape;3536;p16"/>
              <p:cNvSpPr/>
              <p:nvPr/>
            </p:nvSpPr>
            <p:spPr>
              <a:xfrm>
                <a:off x="3490645" y="4284704"/>
                <a:ext cx="223570" cy="55724"/>
              </a:xfrm>
              <a:custGeom>
                <a:rect b="b" l="l" r="r" t="t"/>
                <a:pathLst>
                  <a:path extrusionOk="0" h="55724" w="223570">
                    <a:moveTo>
                      <a:pt x="222542" y="11490"/>
                    </a:moveTo>
                    <a:cubicBezTo>
                      <a:pt x="148133" y="4632"/>
                      <a:pt x="70637" y="20405"/>
                      <a:pt x="4801" y="55724"/>
                    </a:cubicBezTo>
                    <a:lnTo>
                      <a:pt x="0" y="46808"/>
                    </a:lnTo>
                    <a:cubicBezTo>
                      <a:pt x="67551" y="10804"/>
                      <a:pt x="147104" y="-5312"/>
                      <a:pt x="223571" y="1546"/>
                    </a:cubicBezTo>
                    <a:lnTo>
                      <a:pt x="222542" y="11490"/>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37" name="Google Shape;3537;p16"/>
              <p:cNvSpPr/>
              <p:nvPr/>
            </p:nvSpPr>
            <p:spPr>
              <a:xfrm>
                <a:off x="3046247" y="4283592"/>
                <a:ext cx="496862" cy="190395"/>
              </a:xfrm>
              <a:custGeom>
                <a:rect b="b" l="l" r="r" t="t"/>
                <a:pathLst>
                  <a:path extrusionOk="0" h="190395" w="496862">
                    <a:moveTo>
                      <a:pt x="496862" y="28375"/>
                    </a:moveTo>
                    <a:cubicBezTo>
                      <a:pt x="415595" y="-12773"/>
                      <a:pt x="316840" y="-5572"/>
                      <a:pt x="231800" y="27004"/>
                    </a:cubicBezTo>
                    <a:cubicBezTo>
                      <a:pt x="146761" y="59579"/>
                      <a:pt x="72695" y="114786"/>
                      <a:pt x="0" y="169307"/>
                    </a:cubicBezTo>
                    <a:cubicBezTo>
                      <a:pt x="172479" y="226228"/>
                      <a:pt x="376161" y="164164"/>
                      <a:pt x="496862" y="28375"/>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38" name="Google Shape;3538;p16"/>
              <p:cNvSpPr/>
              <p:nvPr/>
            </p:nvSpPr>
            <p:spPr>
              <a:xfrm>
                <a:off x="2949549" y="3981794"/>
                <a:ext cx="642937" cy="263992"/>
              </a:xfrm>
              <a:custGeom>
                <a:rect b="b" l="l" r="r" t="t"/>
                <a:pathLst>
                  <a:path extrusionOk="0" h="263992" w="642937">
                    <a:moveTo>
                      <a:pt x="226657" y="5789"/>
                    </a:moveTo>
                    <a:cubicBezTo>
                      <a:pt x="150533" y="-6898"/>
                      <a:pt x="75438" y="3046"/>
                      <a:pt x="0" y="18477"/>
                    </a:cubicBezTo>
                    <a:cubicBezTo>
                      <a:pt x="53492" y="109688"/>
                      <a:pt x="122758" y="202957"/>
                      <a:pt x="224599" y="231761"/>
                    </a:cubicBezTo>
                    <a:cubicBezTo>
                      <a:pt x="312039" y="256449"/>
                      <a:pt x="424853" y="244105"/>
                      <a:pt x="515036" y="241019"/>
                    </a:cubicBezTo>
                    <a:cubicBezTo>
                      <a:pt x="558927" y="239647"/>
                      <a:pt x="604876" y="242390"/>
                      <a:pt x="642938" y="263993"/>
                    </a:cubicBezTo>
                    <a:cubicBezTo>
                      <a:pt x="576415" y="226274"/>
                      <a:pt x="521894" y="159066"/>
                      <a:pt x="459829" y="113460"/>
                    </a:cubicBezTo>
                    <a:cubicBezTo>
                      <a:pt x="390220" y="62711"/>
                      <a:pt x="312725" y="20191"/>
                      <a:pt x="226657" y="5789"/>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539" name="Google Shape;3539;p16"/>
            <p:cNvGrpSpPr/>
            <p:nvPr/>
          </p:nvGrpSpPr>
          <p:grpSpPr>
            <a:xfrm rot="-1052370">
              <a:off x="4297388" y="5621198"/>
              <a:ext cx="751667" cy="518366"/>
              <a:chOff x="3756050" y="4002671"/>
              <a:chExt cx="1070533" cy="738263"/>
            </a:xfrm>
          </p:grpSpPr>
          <p:sp>
            <p:nvSpPr>
              <p:cNvPr id="3540" name="Google Shape;3540;p16"/>
              <p:cNvSpPr/>
              <p:nvPr/>
            </p:nvSpPr>
            <p:spPr>
              <a:xfrm>
                <a:off x="3756393" y="4002671"/>
                <a:ext cx="1070190" cy="737920"/>
              </a:xfrm>
              <a:custGeom>
                <a:rect b="b" l="l" r="r" t="t"/>
                <a:pathLst>
                  <a:path extrusionOk="0" h="737920" w="1070190">
                    <a:moveTo>
                      <a:pt x="1070191" y="737921"/>
                    </a:moveTo>
                    <a:cubicBezTo>
                      <a:pt x="861022" y="734834"/>
                      <a:pt x="612762" y="650824"/>
                      <a:pt x="425196" y="517436"/>
                    </a:cubicBezTo>
                    <a:cubicBezTo>
                      <a:pt x="237630" y="384391"/>
                      <a:pt x="69266" y="194424"/>
                      <a:pt x="0" y="0"/>
                    </a:cubicBezTo>
                    <a:cubicBezTo>
                      <a:pt x="148476" y="21945"/>
                      <a:pt x="306553" y="50749"/>
                      <a:pt x="451942" y="111099"/>
                    </a:cubicBezTo>
                    <a:cubicBezTo>
                      <a:pt x="682714" y="206768"/>
                      <a:pt x="885025" y="398792"/>
                      <a:pt x="977951" y="611390"/>
                    </a:cubicBezTo>
                    <a:cubicBezTo>
                      <a:pt x="998868" y="659054"/>
                      <a:pt x="1037615" y="693686"/>
                      <a:pt x="1070191" y="737921"/>
                    </a:cubicBezTo>
                    <a:close/>
                  </a:path>
                </a:pathLst>
              </a:custGeom>
              <a:solidFill>
                <a:srgbClr val="7D8C6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41" name="Google Shape;3541;p16"/>
              <p:cNvSpPr/>
              <p:nvPr/>
            </p:nvSpPr>
            <p:spPr>
              <a:xfrm>
                <a:off x="3756050" y="4003357"/>
                <a:ext cx="1070533" cy="737577"/>
              </a:xfrm>
              <a:custGeom>
                <a:rect b="b" l="l" r="r" t="t"/>
                <a:pathLst>
                  <a:path extrusionOk="0" h="737577" w="1070533">
                    <a:moveTo>
                      <a:pt x="1070191" y="737578"/>
                    </a:moveTo>
                    <a:cubicBezTo>
                      <a:pt x="1046874" y="724205"/>
                      <a:pt x="1023556" y="710146"/>
                      <a:pt x="1000239" y="696430"/>
                    </a:cubicBezTo>
                    <a:cubicBezTo>
                      <a:pt x="977265" y="682371"/>
                      <a:pt x="953948" y="668312"/>
                      <a:pt x="930973" y="654253"/>
                    </a:cubicBezTo>
                    <a:cubicBezTo>
                      <a:pt x="907999" y="639851"/>
                      <a:pt x="885025" y="625450"/>
                      <a:pt x="862051" y="611048"/>
                    </a:cubicBezTo>
                    <a:lnTo>
                      <a:pt x="793813" y="567157"/>
                    </a:lnTo>
                    <a:cubicBezTo>
                      <a:pt x="771182" y="552069"/>
                      <a:pt x="748551" y="537324"/>
                      <a:pt x="725919" y="522237"/>
                    </a:cubicBezTo>
                    <a:lnTo>
                      <a:pt x="658711" y="476288"/>
                    </a:lnTo>
                    <a:lnTo>
                      <a:pt x="591845" y="429997"/>
                    </a:lnTo>
                    <a:lnTo>
                      <a:pt x="525323" y="383362"/>
                    </a:lnTo>
                    <a:cubicBezTo>
                      <a:pt x="436855" y="320954"/>
                      <a:pt x="348729" y="257861"/>
                      <a:pt x="261290" y="194081"/>
                    </a:cubicBezTo>
                    <a:cubicBezTo>
                      <a:pt x="173850" y="130302"/>
                      <a:pt x="86754" y="65837"/>
                      <a:pt x="0" y="1029"/>
                    </a:cubicBezTo>
                    <a:lnTo>
                      <a:pt x="686" y="0"/>
                    </a:lnTo>
                    <a:cubicBezTo>
                      <a:pt x="88468" y="63437"/>
                      <a:pt x="176251" y="126530"/>
                      <a:pt x="264719" y="189281"/>
                    </a:cubicBezTo>
                    <a:cubicBezTo>
                      <a:pt x="352844" y="252032"/>
                      <a:pt x="441312" y="314439"/>
                      <a:pt x="530809" y="375818"/>
                    </a:cubicBezTo>
                    <a:lnTo>
                      <a:pt x="597675" y="421767"/>
                    </a:lnTo>
                    <a:lnTo>
                      <a:pt x="664883" y="467030"/>
                    </a:lnTo>
                    <a:lnTo>
                      <a:pt x="732434" y="512293"/>
                    </a:lnTo>
                    <a:cubicBezTo>
                      <a:pt x="755066" y="527380"/>
                      <a:pt x="777354" y="542468"/>
                      <a:pt x="799986" y="557555"/>
                    </a:cubicBezTo>
                    <a:lnTo>
                      <a:pt x="867537" y="602818"/>
                    </a:lnTo>
                    <a:cubicBezTo>
                      <a:pt x="890168" y="617906"/>
                      <a:pt x="912800" y="632651"/>
                      <a:pt x="935088" y="647738"/>
                    </a:cubicBezTo>
                    <a:lnTo>
                      <a:pt x="1070534" y="737235"/>
                    </a:lnTo>
                    <a:lnTo>
                      <a:pt x="1070191" y="737578"/>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542" name="Google Shape;3542;p16"/>
            <p:cNvGrpSpPr/>
            <p:nvPr/>
          </p:nvGrpSpPr>
          <p:grpSpPr>
            <a:xfrm rot="-1052370">
              <a:off x="5580025" y="6247830"/>
              <a:ext cx="703996" cy="542219"/>
              <a:chOff x="5225376" y="5393131"/>
              <a:chExt cx="1002639" cy="772235"/>
            </a:xfrm>
          </p:grpSpPr>
          <p:sp>
            <p:nvSpPr>
              <p:cNvPr id="3543" name="Google Shape;3543;p16"/>
              <p:cNvSpPr/>
              <p:nvPr/>
            </p:nvSpPr>
            <p:spPr>
              <a:xfrm>
                <a:off x="5225376" y="5394159"/>
                <a:ext cx="1002296" cy="771207"/>
              </a:xfrm>
              <a:custGeom>
                <a:rect b="b" l="l" r="r" t="t"/>
                <a:pathLst>
                  <a:path extrusionOk="0" h="771207" w="1002296">
                    <a:moveTo>
                      <a:pt x="1002297" y="0"/>
                    </a:moveTo>
                    <a:cubicBezTo>
                      <a:pt x="957720" y="218770"/>
                      <a:pt x="818502" y="439598"/>
                      <a:pt x="638823" y="572300"/>
                    </a:cubicBezTo>
                    <a:cubicBezTo>
                      <a:pt x="459143" y="705002"/>
                      <a:pt x="222199" y="789699"/>
                      <a:pt x="0" y="767753"/>
                    </a:cubicBezTo>
                    <a:cubicBezTo>
                      <a:pt x="52807" y="621678"/>
                      <a:pt x="114872" y="469430"/>
                      <a:pt x="208483" y="345301"/>
                    </a:cubicBezTo>
                    <a:cubicBezTo>
                      <a:pt x="356616" y="148476"/>
                      <a:pt x="602475" y="29489"/>
                      <a:pt x="848678" y="34976"/>
                    </a:cubicBezTo>
                    <a:cubicBezTo>
                      <a:pt x="903885" y="36691"/>
                      <a:pt x="948804" y="12688"/>
                      <a:pt x="1002297" y="0"/>
                    </a:cubicBezTo>
                    <a:close/>
                  </a:path>
                </a:pathLst>
              </a:custGeom>
              <a:solidFill>
                <a:srgbClr val="A6BA8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44" name="Google Shape;3544;p16"/>
              <p:cNvSpPr/>
              <p:nvPr/>
            </p:nvSpPr>
            <p:spPr>
              <a:xfrm>
                <a:off x="5226062" y="5393131"/>
                <a:ext cx="1001953" cy="769124"/>
              </a:xfrm>
              <a:custGeom>
                <a:rect b="b" l="l" r="r" t="t"/>
                <a:pathLst>
                  <a:path extrusionOk="0" h="769124" w="1001953">
                    <a:moveTo>
                      <a:pt x="1001954" y="1715"/>
                    </a:moveTo>
                    <a:cubicBezTo>
                      <a:pt x="982752" y="19888"/>
                      <a:pt x="963206" y="37376"/>
                      <a:pt x="944004" y="55207"/>
                    </a:cubicBezTo>
                    <a:cubicBezTo>
                      <a:pt x="924459" y="72695"/>
                      <a:pt x="904570" y="90182"/>
                      <a:pt x="885025" y="107670"/>
                    </a:cubicBezTo>
                    <a:cubicBezTo>
                      <a:pt x="865137" y="124815"/>
                      <a:pt x="844906" y="141960"/>
                      <a:pt x="825018" y="159105"/>
                    </a:cubicBezTo>
                    <a:lnTo>
                      <a:pt x="764324" y="209512"/>
                    </a:lnTo>
                    <a:cubicBezTo>
                      <a:pt x="743750" y="225971"/>
                      <a:pt x="723519" y="242773"/>
                      <a:pt x="702945" y="258890"/>
                    </a:cubicBezTo>
                    <a:lnTo>
                      <a:pt x="640537" y="307238"/>
                    </a:lnTo>
                    <a:lnTo>
                      <a:pt x="577444" y="354902"/>
                    </a:lnTo>
                    <a:lnTo>
                      <a:pt x="514350" y="402221"/>
                    </a:lnTo>
                    <a:cubicBezTo>
                      <a:pt x="429997" y="464972"/>
                      <a:pt x="344615" y="527037"/>
                      <a:pt x="259233" y="588074"/>
                    </a:cubicBezTo>
                    <a:cubicBezTo>
                      <a:pt x="173508" y="649109"/>
                      <a:pt x="87097" y="709117"/>
                      <a:pt x="686" y="769124"/>
                    </a:cubicBezTo>
                    <a:lnTo>
                      <a:pt x="0" y="767753"/>
                    </a:lnTo>
                    <a:cubicBezTo>
                      <a:pt x="85382" y="706374"/>
                      <a:pt x="170421" y="644309"/>
                      <a:pt x="255118" y="581901"/>
                    </a:cubicBezTo>
                    <a:cubicBezTo>
                      <a:pt x="339814" y="519494"/>
                      <a:pt x="424167" y="456743"/>
                      <a:pt x="507492" y="392621"/>
                    </a:cubicBezTo>
                    <a:lnTo>
                      <a:pt x="569900" y="344271"/>
                    </a:lnTo>
                    <a:lnTo>
                      <a:pt x="631965" y="295580"/>
                    </a:lnTo>
                    <a:lnTo>
                      <a:pt x="693687" y="246545"/>
                    </a:lnTo>
                    <a:cubicBezTo>
                      <a:pt x="714261" y="230086"/>
                      <a:pt x="734835" y="213969"/>
                      <a:pt x="755409" y="197510"/>
                    </a:cubicBezTo>
                    <a:lnTo>
                      <a:pt x="817131" y="148475"/>
                    </a:lnTo>
                    <a:cubicBezTo>
                      <a:pt x="837705" y="132017"/>
                      <a:pt x="857936" y="115557"/>
                      <a:pt x="878510" y="99098"/>
                    </a:cubicBezTo>
                    <a:lnTo>
                      <a:pt x="1001268" y="0"/>
                    </a:lnTo>
                    <a:lnTo>
                      <a:pt x="1001954" y="1715"/>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45" name="Google Shape;3545;p16"/>
              <p:cNvSpPr/>
              <p:nvPr/>
            </p:nvSpPr>
            <p:spPr>
              <a:xfrm>
                <a:off x="5538444" y="5748032"/>
                <a:ext cx="255117" cy="49291"/>
              </a:xfrm>
              <a:custGeom>
                <a:rect b="b" l="l" r="r" t="t"/>
                <a:pathLst>
                  <a:path extrusionOk="0" h="49291" w="255117">
                    <a:moveTo>
                      <a:pt x="255117" y="1028"/>
                    </a:moveTo>
                    <a:cubicBezTo>
                      <a:pt x="250317" y="4115"/>
                      <a:pt x="245516" y="6858"/>
                      <a:pt x="240716" y="9258"/>
                    </a:cubicBezTo>
                    <a:cubicBezTo>
                      <a:pt x="235915" y="11658"/>
                      <a:pt x="230772" y="14059"/>
                      <a:pt x="225971" y="16459"/>
                    </a:cubicBezTo>
                    <a:cubicBezTo>
                      <a:pt x="220827" y="18860"/>
                      <a:pt x="216027" y="20917"/>
                      <a:pt x="210884" y="22974"/>
                    </a:cubicBezTo>
                    <a:cubicBezTo>
                      <a:pt x="205740" y="25031"/>
                      <a:pt x="200597" y="26746"/>
                      <a:pt x="195453" y="28803"/>
                    </a:cubicBezTo>
                    <a:cubicBezTo>
                      <a:pt x="185166" y="32232"/>
                      <a:pt x="174536" y="34976"/>
                      <a:pt x="163563" y="37376"/>
                    </a:cubicBezTo>
                    <a:cubicBezTo>
                      <a:pt x="152591" y="39434"/>
                      <a:pt x="141960" y="41148"/>
                      <a:pt x="130988" y="42863"/>
                    </a:cubicBezTo>
                    <a:cubicBezTo>
                      <a:pt x="120015" y="44577"/>
                      <a:pt x="109385" y="45948"/>
                      <a:pt x="98412" y="46977"/>
                    </a:cubicBezTo>
                    <a:cubicBezTo>
                      <a:pt x="87440" y="48006"/>
                      <a:pt x="76467" y="48692"/>
                      <a:pt x="65494" y="49034"/>
                    </a:cubicBezTo>
                    <a:cubicBezTo>
                      <a:pt x="43548" y="49721"/>
                      <a:pt x="21603" y="49034"/>
                      <a:pt x="0" y="46977"/>
                    </a:cubicBezTo>
                    <a:lnTo>
                      <a:pt x="0" y="45605"/>
                    </a:lnTo>
                    <a:cubicBezTo>
                      <a:pt x="21603" y="45605"/>
                      <a:pt x="43205" y="44234"/>
                      <a:pt x="64808" y="41834"/>
                    </a:cubicBezTo>
                    <a:cubicBezTo>
                      <a:pt x="75438" y="40462"/>
                      <a:pt x="86068" y="39090"/>
                      <a:pt x="96698" y="37376"/>
                    </a:cubicBezTo>
                    <a:cubicBezTo>
                      <a:pt x="107328" y="35661"/>
                      <a:pt x="117957" y="33604"/>
                      <a:pt x="128588" y="31204"/>
                    </a:cubicBezTo>
                    <a:cubicBezTo>
                      <a:pt x="139217" y="28803"/>
                      <a:pt x="149504" y="26060"/>
                      <a:pt x="159791" y="22974"/>
                    </a:cubicBezTo>
                    <a:cubicBezTo>
                      <a:pt x="170078" y="19888"/>
                      <a:pt x="180365" y="17145"/>
                      <a:pt x="190995" y="14744"/>
                    </a:cubicBezTo>
                    <a:lnTo>
                      <a:pt x="206769" y="10973"/>
                    </a:lnTo>
                    <a:cubicBezTo>
                      <a:pt x="211912" y="9601"/>
                      <a:pt x="217056" y="8229"/>
                      <a:pt x="222542" y="7201"/>
                    </a:cubicBezTo>
                    <a:cubicBezTo>
                      <a:pt x="227685" y="5829"/>
                      <a:pt x="233172" y="4800"/>
                      <a:pt x="238316" y="3429"/>
                    </a:cubicBezTo>
                    <a:cubicBezTo>
                      <a:pt x="243459" y="2057"/>
                      <a:pt x="248945" y="1028"/>
                      <a:pt x="254432" y="0"/>
                    </a:cubicBezTo>
                    <a:lnTo>
                      <a:pt x="255117" y="1028"/>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46" name="Google Shape;3546;p16"/>
              <p:cNvSpPr/>
              <p:nvPr/>
            </p:nvSpPr>
            <p:spPr>
              <a:xfrm>
                <a:off x="5616282" y="5821070"/>
                <a:ext cx="92583" cy="244145"/>
              </a:xfrm>
              <a:custGeom>
                <a:rect b="b" l="l" r="r" t="t"/>
                <a:pathLst>
                  <a:path extrusionOk="0" h="244145" w="92583">
                    <a:moveTo>
                      <a:pt x="92583" y="2057"/>
                    </a:moveTo>
                    <a:cubicBezTo>
                      <a:pt x="78524" y="19202"/>
                      <a:pt x="69266" y="38405"/>
                      <a:pt x="60008" y="58293"/>
                    </a:cubicBezTo>
                    <a:cubicBezTo>
                      <a:pt x="58636" y="60694"/>
                      <a:pt x="57607" y="63094"/>
                      <a:pt x="56579" y="65494"/>
                    </a:cubicBezTo>
                    <a:lnTo>
                      <a:pt x="53150" y="72695"/>
                    </a:lnTo>
                    <a:lnTo>
                      <a:pt x="49721" y="79896"/>
                    </a:lnTo>
                    <a:cubicBezTo>
                      <a:pt x="48349" y="82296"/>
                      <a:pt x="47320" y="84697"/>
                      <a:pt x="46292" y="87097"/>
                    </a:cubicBezTo>
                    <a:cubicBezTo>
                      <a:pt x="43891" y="91897"/>
                      <a:pt x="41491" y="97041"/>
                      <a:pt x="39434" y="101842"/>
                    </a:cubicBezTo>
                    <a:cubicBezTo>
                      <a:pt x="37033" y="106642"/>
                      <a:pt x="34976" y="111785"/>
                      <a:pt x="32919" y="116929"/>
                    </a:cubicBezTo>
                    <a:cubicBezTo>
                      <a:pt x="30861" y="122072"/>
                      <a:pt x="29147" y="127216"/>
                      <a:pt x="27089" y="132359"/>
                    </a:cubicBezTo>
                    <a:cubicBezTo>
                      <a:pt x="25375" y="137503"/>
                      <a:pt x="23317" y="142646"/>
                      <a:pt x="21946" y="147790"/>
                    </a:cubicBezTo>
                    <a:lnTo>
                      <a:pt x="19545" y="155677"/>
                    </a:lnTo>
                    <a:lnTo>
                      <a:pt x="17145" y="163564"/>
                    </a:lnTo>
                    <a:cubicBezTo>
                      <a:pt x="15431" y="168707"/>
                      <a:pt x="14402" y="174193"/>
                      <a:pt x="13030" y="179337"/>
                    </a:cubicBezTo>
                    <a:cubicBezTo>
                      <a:pt x="7544" y="200597"/>
                      <a:pt x="4115" y="222199"/>
                      <a:pt x="1372" y="244145"/>
                    </a:cubicBezTo>
                    <a:lnTo>
                      <a:pt x="0" y="244145"/>
                    </a:lnTo>
                    <a:cubicBezTo>
                      <a:pt x="343" y="221857"/>
                      <a:pt x="2400" y="199911"/>
                      <a:pt x="5829" y="177622"/>
                    </a:cubicBezTo>
                    <a:cubicBezTo>
                      <a:pt x="6858" y="172136"/>
                      <a:pt x="7544" y="166649"/>
                      <a:pt x="8916" y="161163"/>
                    </a:cubicBezTo>
                    <a:lnTo>
                      <a:pt x="10630" y="152933"/>
                    </a:lnTo>
                    <a:lnTo>
                      <a:pt x="12687" y="144704"/>
                    </a:lnTo>
                    <a:cubicBezTo>
                      <a:pt x="14059" y="139217"/>
                      <a:pt x="15431" y="134074"/>
                      <a:pt x="17145" y="128588"/>
                    </a:cubicBezTo>
                    <a:cubicBezTo>
                      <a:pt x="18860" y="123101"/>
                      <a:pt x="20231" y="117958"/>
                      <a:pt x="21946" y="112471"/>
                    </a:cubicBezTo>
                    <a:cubicBezTo>
                      <a:pt x="25375" y="101842"/>
                      <a:pt x="28804" y="91211"/>
                      <a:pt x="32919" y="80582"/>
                    </a:cubicBezTo>
                    <a:cubicBezTo>
                      <a:pt x="34976" y="75438"/>
                      <a:pt x="37376" y="70295"/>
                      <a:pt x="39434" y="65151"/>
                    </a:cubicBezTo>
                    <a:cubicBezTo>
                      <a:pt x="41834" y="60008"/>
                      <a:pt x="44577" y="55207"/>
                      <a:pt x="47320" y="50407"/>
                    </a:cubicBezTo>
                    <a:cubicBezTo>
                      <a:pt x="52807" y="40805"/>
                      <a:pt x="58979" y="31204"/>
                      <a:pt x="66180" y="22289"/>
                    </a:cubicBezTo>
                    <a:cubicBezTo>
                      <a:pt x="73381" y="13373"/>
                      <a:pt x="81953" y="5486"/>
                      <a:pt x="91897" y="0"/>
                    </a:cubicBezTo>
                    <a:lnTo>
                      <a:pt x="92583" y="2057"/>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47" name="Google Shape;3547;p16"/>
              <p:cNvSpPr/>
              <p:nvPr/>
            </p:nvSpPr>
            <p:spPr>
              <a:xfrm>
                <a:off x="5478780" y="5929426"/>
                <a:ext cx="75095" cy="171793"/>
              </a:xfrm>
              <a:custGeom>
                <a:rect b="b" l="l" r="r" t="t"/>
                <a:pathLst>
                  <a:path extrusionOk="0" h="171793" w="75095">
                    <a:moveTo>
                      <a:pt x="75095" y="686"/>
                    </a:moveTo>
                    <a:cubicBezTo>
                      <a:pt x="74066" y="4801"/>
                      <a:pt x="73038" y="8573"/>
                      <a:pt x="72009" y="12345"/>
                    </a:cubicBezTo>
                    <a:cubicBezTo>
                      <a:pt x="70637" y="16117"/>
                      <a:pt x="69609" y="19888"/>
                      <a:pt x="68237" y="23317"/>
                    </a:cubicBezTo>
                    <a:cubicBezTo>
                      <a:pt x="66866" y="27089"/>
                      <a:pt x="65494" y="30518"/>
                      <a:pt x="64122" y="34290"/>
                    </a:cubicBezTo>
                    <a:cubicBezTo>
                      <a:pt x="62751" y="38062"/>
                      <a:pt x="61379" y="41491"/>
                      <a:pt x="59665" y="44920"/>
                    </a:cubicBezTo>
                    <a:cubicBezTo>
                      <a:pt x="56579" y="52121"/>
                      <a:pt x="53492" y="58979"/>
                      <a:pt x="49721" y="65837"/>
                    </a:cubicBezTo>
                    <a:cubicBezTo>
                      <a:pt x="45949" y="72695"/>
                      <a:pt x="42520" y="79553"/>
                      <a:pt x="39091" y="86411"/>
                    </a:cubicBezTo>
                    <a:cubicBezTo>
                      <a:pt x="35662" y="93269"/>
                      <a:pt x="32576" y="100470"/>
                      <a:pt x="29147" y="107328"/>
                    </a:cubicBezTo>
                    <a:cubicBezTo>
                      <a:pt x="26060" y="114529"/>
                      <a:pt x="22631" y="121387"/>
                      <a:pt x="19545" y="128588"/>
                    </a:cubicBezTo>
                    <a:cubicBezTo>
                      <a:pt x="13030" y="142647"/>
                      <a:pt x="7201" y="157048"/>
                      <a:pt x="1372" y="171793"/>
                    </a:cubicBezTo>
                    <a:lnTo>
                      <a:pt x="0" y="171450"/>
                    </a:lnTo>
                    <a:cubicBezTo>
                      <a:pt x="3429" y="156363"/>
                      <a:pt x="7887" y="141275"/>
                      <a:pt x="12344" y="126187"/>
                    </a:cubicBezTo>
                    <a:cubicBezTo>
                      <a:pt x="14745" y="118644"/>
                      <a:pt x="17145" y="111443"/>
                      <a:pt x="19545" y="103899"/>
                    </a:cubicBezTo>
                    <a:cubicBezTo>
                      <a:pt x="22289" y="96355"/>
                      <a:pt x="24689" y="89154"/>
                      <a:pt x="27775" y="81953"/>
                    </a:cubicBezTo>
                    <a:cubicBezTo>
                      <a:pt x="29147" y="78181"/>
                      <a:pt x="30518" y="74752"/>
                      <a:pt x="31890" y="70981"/>
                    </a:cubicBezTo>
                    <a:lnTo>
                      <a:pt x="36005" y="60008"/>
                    </a:lnTo>
                    <a:cubicBezTo>
                      <a:pt x="37376" y="56236"/>
                      <a:pt x="39091" y="52807"/>
                      <a:pt x="40805" y="49035"/>
                    </a:cubicBezTo>
                    <a:cubicBezTo>
                      <a:pt x="42520" y="45606"/>
                      <a:pt x="44234" y="42177"/>
                      <a:pt x="46292" y="38405"/>
                    </a:cubicBezTo>
                    <a:cubicBezTo>
                      <a:pt x="50063" y="31547"/>
                      <a:pt x="54178" y="25032"/>
                      <a:pt x="58979" y="18517"/>
                    </a:cubicBezTo>
                    <a:cubicBezTo>
                      <a:pt x="63437" y="12002"/>
                      <a:pt x="68237" y="5830"/>
                      <a:pt x="74066" y="0"/>
                    </a:cubicBezTo>
                    <a:lnTo>
                      <a:pt x="75095" y="686"/>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48" name="Google Shape;3548;p16"/>
              <p:cNvSpPr/>
              <p:nvPr/>
            </p:nvSpPr>
            <p:spPr>
              <a:xfrm>
                <a:off x="5351907" y="5974003"/>
                <a:ext cx="128930" cy="16459"/>
              </a:xfrm>
              <a:custGeom>
                <a:rect b="b" l="l" r="r" t="t"/>
                <a:pathLst>
                  <a:path extrusionOk="0" h="16459" w="128930">
                    <a:moveTo>
                      <a:pt x="128588" y="1715"/>
                    </a:moveTo>
                    <a:cubicBezTo>
                      <a:pt x="126187" y="3429"/>
                      <a:pt x="123787" y="4801"/>
                      <a:pt x="121387" y="6172"/>
                    </a:cubicBezTo>
                    <a:cubicBezTo>
                      <a:pt x="118986" y="7544"/>
                      <a:pt x="116243" y="8573"/>
                      <a:pt x="113843" y="9601"/>
                    </a:cubicBezTo>
                    <a:cubicBezTo>
                      <a:pt x="111100" y="10630"/>
                      <a:pt x="108699" y="11659"/>
                      <a:pt x="105956" y="12345"/>
                    </a:cubicBezTo>
                    <a:cubicBezTo>
                      <a:pt x="103213" y="13030"/>
                      <a:pt x="100470" y="13716"/>
                      <a:pt x="98069" y="14402"/>
                    </a:cubicBezTo>
                    <a:cubicBezTo>
                      <a:pt x="95326" y="15088"/>
                      <a:pt x="92583" y="15431"/>
                      <a:pt x="89840" y="15774"/>
                    </a:cubicBezTo>
                    <a:cubicBezTo>
                      <a:pt x="87097" y="16117"/>
                      <a:pt x="84353" y="16117"/>
                      <a:pt x="81610" y="16459"/>
                    </a:cubicBezTo>
                    <a:lnTo>
                      <a:pt x="73381" y="16459"/>
                    </a:lnTo>
                    <a:cubicBezTo>
                      <a:pt x="70637" y="16459"/>
                      <a:pt x="67894" y="16459"/>
                      <a:pt x="65151" y="16459"/>
                    </a:cubicBezTo>
                    <a:lnTo>
                      <a:pt x="56921" y="16459"/>
                    </a:lnTo>
                    <a:lnTo>
                      <a:pt x="48692" y="16117"/>
                    </a:lnTo>
                    <a:lnTo>
                      <a:pt x="40462" y="15431"/>
                    </a:lnTo>
                    <a:lnTo>
                      <a:pt x="32233" y="14745"/>
                    </a:lnTo>
                    <a:cubicBezTo>
                      <a:pt x="21260" y="13373"/>
                      <a:pt x="10630" y="11659"/>
                      <a:pt x="0" y="8916"/>
                    </a:cubicBezTo>
                    <a:lnTo>
                      <a:pt x="343" y="7544"/>
                    </a:lnTo>
                    <a:cubicBezTo>
                      <a:pt x="11316" y="7887"/>
                      <a:pt x="21946" y="7887"/>
                      <a:pt x="32918" y="7544"/>
                    </a:cubicBezTo>
                    <a:lnTo>
                      <a:pt x="40805" y="7201"/>
                    </a:lnTo>
                    <a:lnTo>
                      <a:pt x="48692" y="6515"/>
                    </a:lnTo>
                    <a:lnTo>
                      <a:pt x="56579" y="5830"/>
                    </a:lnTo>
                    <a:lnTo>
                      <a:pt x="64465" y="5144"/>
                    </a:lnTo>
                    <a:cubicBezTo>
                      <a:pt x="67208" y="4801"/>
                      <a:pt x="69609" y="4458"/>
                      <a:pt x="72352" y="4115"/>
                    </a:cubicBezTo>
                    <a:lnTo>
                      <a:pt x="80239" y="2743"/>
                    </a:lnTo>
                    <a:cubicBezTo>
                      <a:pt x="85382" y="1715"/>
                      <a:pt x="90526" y="1029"/>
                      <a:pt x="96012" y="686"/>
                    </a:cubicBezTo>
                    <a:cubicBezTo>
                      <a:pt x="98755" y="343"/>
                      <a:pt x="101156" y="343"/>
                      <a:pt x="103899" y="343"/>
                    </a:cubicBezTo>
                    <a:cubicBezTo>
                      <a:pt x="106642" y="343"/>
                      <a:pt x="109385" y="0"/>
                      <a:pt x="112128" y="0"/>
                    </a:cubicBezTo>
                    <a:cubicBezTo>
                      <a:pt x="114872" y="0"/>
                      <a:pt x="117615" y="0"/>
                      <a:pt x="120358" y="0"/>
                    </a:cubicBezTo>
                    <a:cubicBezTo>
                      <a:pt x="123101" y="0"/>
                      <a:pt x="125844" y="343"/>
                      <a:pt x="128930" y="686"/>
                    </a:cubicBezTo>
                    <a:lnTo>
                      <a:pt x="128588" y="1715"/>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49" name="Google Shape;3549;p16"/>
              <p:cNvSpPr/>
              <p:nvPr/>
            </p:nvSpPr>
            <p:spPr>
              <a:xfrm>
                <a:off x="5835738" y="5674309"/>
                <a:ext cx="60693" cy="223227"/>
              </a:xfrm>
              <a:custGeom>
                <a:rect b="b" l="l" r="r" t="t"/>
                <a:pathLst>
                  <a:path extrusionOk="0" h="223227" w="60693">
                    <a:moveTo>
                      <a:pt x="60693" y="1028"/>
                    </a:moveTo>
                    <a:cubicBezTo>
                      <a:pt x="49721" y="17145"/>
                      <a:pt x="45949" y="35318"/>
                      <a:pt x="41148" y="53835"/>
                    </a:cubicBezTo>
                    <a:cubicBezTo>
                      <a:pt x="38748" y="63093"/>
                      <a:pt x="36348" y="72352"/>
                      <a:pt x="33261" y="81610"/>
                    </a:cubicBezTo>
                    <a:cubicBezTo>
                      <a:pt x="30175" y="90869"/>
                      <a:pt x="27432" y="100127"/>
                      <a:pt x="25032" y="109385"/>
                    </a:cubicBezTo>
                    <a:cubicBezTo>
                      <a:pt x="22632" y="118643"/>
                      <a:pt x="20231" y="128244"/>
                      <a:pt x="18174" y="137503"/>
                    </a:cubicBezTo>
                    <a:cubicBezTo>
                      <a:pt x="16116" y="146761"/>
                      <a:pt x="13716" y="156362"/>
                      <a:pt x="12002" y="165963"/>
                    </a:cubicBezTo>
                    <a:cubicBezTo>
                      <a:pt x="7887" y="184823"/>
                      <a:pt x="4458" y="204026"/>
                      <a:pt x="1372" y="223228"/>
                    </a:cubicBezTo>
                    <a:lnTo>
                      <a:pt x="0" y="223228"/>
                    </a:lnTo>
                    <a:cubicBezTo>
                      <a:pt x="686" y="203682"/>
                      <a:pt x="2400" y="184480"/>
                      <a:pt x="4801" y="164935"/>
                    </a:cubicBezTo>
                    <a:cubicBezTo>
                      <a:pt x="5829" y="155333"/>
                      <a:pt x="7201" y="145733"/>
                      <a:pt x="8916" y="135788"/>
                    </a:cubicBezTo>
                    <a:cubicBezTo>
                      <a:pt x="10630" y="126187"/>
                      <a:pt x="12002" y="116586"/>
                      <a:pt x="14059" y="106985"/>
                    </a:cubicBezTo>
                    <a:cubicBezTo>
                      <a:pt x="15774" y="97383"/>
                      <a:pt x="17831" y="87782"/>
                      <a:pt x="19545" y="78181"/>
                    </a:cubicBezTo>
                    <a:cubicBezTo>
                      <a:pt x="21603" y="68580"/>
                      <a:pt x="24003" y="59321"/>
                      <a:pt x="27432" y="49721"/>
                    </a:cubicBezTo>
                    <a:cubicBezTo>
                      <a:pt x="30518" y="40462"/>
                      <a:pt x="34290" y="30861"/>
                      <a:pt x="39434" y="22289"/>
                    </a:cubicBezTo>
                    <a:cubicBezTo>
                      <a:pt x="44577" y="13373"/>
                      <a:pt x="51435" y="5144"/>
                      <a:pt x="60008" y="0"/>
                    </a:cubicBezTo>
                    <a:lnTo>
                      <a:pt x="60693" y="1028"/>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50" name="Google Shape;3550;p16"/>
              <p:cNvSpPr/>
              <p:nvPr/>
            </p:nvSpPr>
            <p:spPr>
              <a:xfrm>
                <a:off x="5732526" y="5616702"/>
                <a:ext cx="217741" cy="21259"/>
              </a:xfrm>
              <a:custGeom>
                <a:rect b="b" l="l" r="r" t="t"/>
                <a:pathLst>
                  <a:path extrusionOk="0" h="21259" w="217741">
                    <a:moveTo>
                      <a:pt x="217399" y="1372"/>
                    </a:moveTo>
                    <a:cubicBezTo>
                      <a:pt x="213284" y="3429"/>
                      <a:pt x="208826" y="5144"/>
                      <a:pt x="204368" y="6858"/>
                    </a:cubicBezTo>
                    <a:cubicBezTo>
                      <a:pt x="199911" y="8573"/>
                      <a:pt x="195453" y="9944"/>
                      <a:pt x="191338" y="11316"/>
                    </a:cubicBezTo>
                    <a:cubicBezTo>
                      <a:pt x="186881" y="12687"/>
                      <a:pt x="182423" y="13716"/>
                      <a:pt x="177965" y="15088"/>
                    </a:cubicBezTo>
                    <a:cubicBezTo>
                      <a:pt x="173507" y="16116"/>
                      <a:pt x="169050" y="17145"/>
                      <a:pt x="164249" y="17831"/>
                    </a:cubicBezTo>
                    <a:cubicBezTo>
                      <a:pt x="159791" y="18517"/>
                      <a:pt x="154991" y="19202"/>
                      <a:pt x="150533" y="19888"/>
                    </a:cubicBezTo>
                    <a:cubicBezTo>
                      <a:pt x="146075" y="20231"/>
                      <a:pt x="141275" y="20574"/>
                      <a:pt x="136817" y="20917"/>
                    </a:cubicBezTo>
                    <a:lnTo>
                      <a:pt x="123101" y="21260"/>
                    </a:lnTo>
                    <a:cubicBezTo>
                      <a:pt x="118643" y="21260"/>
                      <a:pt x="113843" y="21260"/>
                      <a:pt x="109385" y="21260"/>
                    </a:cubicBezTo>
                    <a:lnTo>
                      <a:pt x="95669" y="21260"/>
                    </a:lnTo>
                    <a:lnTo>
                      <a:pt x="81953" y="20917"/>
                    </a:lnTo>
                    <a:lnTo>
                      <a:pt x="68237" y="19888"/>
                    </a:lnTo>
                    <a:lnTo>
                      <a:pt x="54521" y="18517"/>
                    </a:lnTo>
                    <a:cubicBezTo>
                      <a:pt x="36347" y="16459"/>
                      <a:pt x="18174" y="13716"/>
                      <a:pt x="0" y="9944"/>
                    </a:cubicBezTo>
                    <a:lnTo>
                      <a:pt x="343" y="8573"/>
                    </a:lnTo>
                    <a:cubicBezTo>
                      <a:pt x="18517" y="9944"/>
                      <a:pt x="36690" y="11316"/>
                      <a:pt x="54864" y="11316"/>
                    </a:cubicBezTo>
                    <a:lnTo>
                      <a:pt x="68580" y="11316"/>
                    </a:lnTo>
                    <a:lnTo>
                      <a:pt x="82296" y="10973"/>
                    </a:lnTo>
                    <a:lnTo>
                      <a:pt x="96012" y="10287"/>
                    </a:lnTo>
                    <a:lnTo>
                      <a:pt x="109385" y="9258"/>
                    </a:lnTo>
                    <a:cubicBezTo>
                      <a:pt x="113843" y="8915"/>
                      <a:pt x="118301" y="8573"/>
                      <a:pt x="122758" y="7887"/>
                    </a:cubicBezTo>
                    <a:lnTo>
                      <a:pt x="136131" y="6172"/>
                    </a:lnTo>
                    <a:cubicBezTo>
                      <a:pt x="140589" y="5486"/>
                      <a:pt x="145047" y="4801"/>
                      <a:pt x="149504" y="4458"/>
                    </a:cubicBezTo>
                    <a:cubicBezTo>
                      <a:pt x="153962" y="3772"/>
                      <a:pt x="158420" y="3429"/>
                      <a:pt x="162878" y="3086"/>
                    </a:cubicBezTo>
                    <a:cubicBezTo>
                      <a:pt x="167335" y="2743"/>
                      <a:pt x="171793" y="2400"/>
                      <a:pt x="176251" y="2057"/>
                    </a:cubicBezTo>
                    <a:cubicBezTo>
                      <a:pt x="180708" y="1715"/>
                      <a:pt x="185166" y="1372"/>
                      <a:pt x="189967" y="1029"/>
                    </a:cubicBezTo>
                    <a:cubicBezTo>
                      <a:pt x="194424" y="686"/>
                      <a:pt x="199225" y="343"/>
                      <a:pt x="203683" y="343"/>
                    </a:cubicBezTo>
                    <a:cubicBezTo>
                      <a:pt x="208140" y="0"/>
                      <a:pt x="212941" y="0"/>
                      <a:pt x="217742" y="0"/>
                    </a:cubicBezTo>
                    <a:lnTo>
                      <a:pt x="217399" y="1372"/>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51" name="Google Shape;3551;p16"/>
              <p:cNvSpPr/>
              <p:nvPr/>
            </p:nvSpPr>
            <p:spPr>
              <a:xfrm>
                <a:off x="6043107" y="5514517"/>
                <a:ext cx="49120" cy="214998"/>
              </a:xfrm>
              <a:custGeom>
                <a:rect b="b" l="l" r="r" t="t"/>
                <a:pathLst>
                  <a:path extrusionOk="0" h="214998" w="49120">
                    <a:moveTo>
                      <a:pt x="49121" y="343"/>
                    </a:moveTo>
                    <a:cubicBezTo>
                      <a:pt x="48435" y="5144"/>
                      <a:pt x="47406" y="9601"/>
                      <a:pt x="46377" y="14059"/>
                    </a:cubicBezTo>
                    <a:cubicBezTo>
                      <a:pt x="45349" y="18517"/>
                      <a:pt x="44320" y="22975"/>
                      <a:pt x="43291" y="27432"/>
                    </a:cubicBezTo>
                    <a:cubicBezTo>
                      <a:pt x="42263" y="31890"/>
                      <a:pt x="41234" y="36348"/>
                      <a:pt x="40205" y="40805"/>
                    </a:cubicBezTo>
                    <a:cubicBezTo>
                      <a:pt x="39176" y="45263"/>
                      <a:pt x="38148" y="49721"/>
                      <a:pt x="36776" y="54178"/>
                    </a:cubicBezTo>
                    <a:cubicBezTo>
                      <a:pt x="35747" y="58636"/>
                      <a:pt x="34376" y="63094"/>
                      <a:pt x="33004" y="67209"/>
                    </a:cubicBezTo>
                    <a:cubicBezTo>
                      <a:pt x="31633" y="71666"/>
                      <a:pt x="30261" y="76124"/>
                      <a:pt x="28889" y="80239"/>
                    </a:cubicBezTo>
                    <a:lnTo>
                      <a:pt x="24775" y="93269"/>
                    </a:lnTo>
                    <a:cubicBezTo>
                      <a:pt x="23403" y="97727"/>
                      <a:pt x="22374" y="102184"/>
                      <a:pt x="21003" y="106642"/>
                    </a:cubicBezTo>
                    <a:lnTo>
                      <a:pt x="17574" y="120015"/>
                    </a:lnTo>
                    <a:lnTo>
                      <a:pt x="14488" y="133388"/>
                    </a:lnTo>
                    <a:lnTo>
                      <a:pt x="11744" y="146761"/>
                    </a:lnTo>
                    <a:lnTo>
                      <a:pt x="9344" y="160135"/>
                    </a:lnTo>
                    <a:cubicBezTo>
                      <a:pt x="5915" y="178308"/>
                      <a:pt x="3515" y="196482"/>
                      <a:pt x="1457" y="214999"/>
                    </a:cubicBezTo>
                    <a:lnTo>
                      <a:pt x="86" y="214999"/>
                    </a:lnTo>
                    <a:cubicBezTo>
                      <a:pt x="-257" y="196482"/>
                      <a:pt x="429" y="177965"/>
                      <a:pt x="2143" y="159449"/>
                    </a:cubicBezTo>
                    <a:lnTo>
                      <a:pt x="3515" y="145733"/>
                    </a:lnTo>
                    <a:lnTo>
                      <a:pt x="5229" y="132017"/>
                    </a:lnTo>
                    <a:lnTo>
                      <a:pt x="7287" y="118301"/>
                    </a:lnTo>
                    <a:lnTo>
                      <a:pt x="9687" y="104585"/>
                    </a:lnTo>
                    <a:cubicBezTo>
                      <a:pt x="10716" y="100127"/>
                      <a:pt x="11402" y="95326"/>
                      <a:pt x="12087" y="90869"/>
                    </a:cubicBezTo>
                    <a:lnTo>
                      <a:pt x="14831" y="77153"/>
                    </a:lnTo>
                    <a:cubicBezTo>
                      <a:pt x="15859" y="72695"/>
                      <a:pt x="16888" y="67894"/>
                      <a:pt x="18260" y="63437"/>
                    </a:cubicBezTo>
                    <a:cubicBezTo>
                      <a:pt x="19631" y="58979"/>
                      <a:pt x="21003" y="54521"/>
                      <a:pt x="22717" y="50064"/>
                    </a:cubicBezTo>
                    <a:cubicBezTo>
                      <a:pt x="24432" y="45606"/>
                      <a:pt x="26146" y="41491"/>
                      <a:pt x="27861" y="37033"/>
                    </a:cubicBezTo>
                    <a:cubicBezTo>
                      <a:pt x="29575" y="32919"/>
                      <a:pt x="31633" y="28461"/>
                      <a:pt x="33690" y="24346"/>
                    </a:cubicBezTo>
                    <a:cubicBezTo>
                      <a:pt x="35747" y="20231"/>
                      <a:pt x="38148" y="16117"/>
                      <a:pt x="40205" y="12002"/>
                    </a:cubicBezTo>
                    <a:cubicBezTo>
                      <a:pt x="42605" y="7887"/>
                      <a:pt x="45006" y="3772"/>
                      <a:pt x="47749" y="0"/>
                    </a:cubicBezTo>
                    <a:lnTo>
                      <a:pt x="49121" y="343"/>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52" name="Google Shape;3552;p16"/>
              <p:cNvSpPr/>
              <p:nvPr/>
            </p:nvSpPr>
            <p:spPr>
              <a:xfrm>
                <a:off x="5930036" y="5469597"/>
                <a:ext cx="207797" cy="32232"/>
              </a:xfrm>
              <a:custGeom>
                <a:rect b="b" l="l" r="r" t="t"/>
                <a:pathLst>
                  <a:path extrusionOk="0" h="32232" w="207797">
                    <a:moveTo>
                      <a:pt x="207798" y="1715"/>
                    </a:moveTo>
                    <a:cubicBezTo>
                      <a:pt x="204026" y="4115"/>
                      <a:pt x="200254" y="6515"/>
                      <a:pt x="196139" y="8573"/>
                    </a:cubicBezTo>
                    <a:cubicBezTo>
                      <a:pt x="192024" y="10630"/>
                      <a:pt x="188252" y="12688"/>
                      <a:pt x="184137" y="14402"/>
                    </a:cubicBezTo>
                    <a:cubicBezTo>
                      <a:pt x="180023" y="16117"/>
                      <a:pt x="175908" y="17831"/>
                      <a:pt x="171793" y="19546"/>
                    </a:cubicBezTo>
                    <a:cubicBezTo>
                      <a:pt x="167678" y="20917"/>
                      <a:pt x="163221" y="22289"/>
                      <a:pt x="159106" y="23660"/>
                    </a:cubicBezTo>
                    <a:cubicBezTo>
                      <a:pt x="154648" y="24689"/>
                      <a:pt x="150533" y="26060"/>
                      <a:pt x="146076" y="26746"/>
                    </a:cubicBezTo>
                    <a:cubicBezTo>
                      <a:pt x="141618" y="27432"/>
                      <a:pt x="137160" y="28118"/>
                      <a:pt x="132702" y="28804"/>
                    </a:cubicBezTo>
                    <a:lnTo>
                      <a:pt x="119329" y="30175"/>
                    </a:lnTo>
                    <a:cubicBezTo>
                      <a:pt x="114872" y="30518"/>
                      <a:pt x="110414" y="30861"/>
                      <a:pt x="105956" y="31204"/>
                    </a:cubicBezTo>
                    <a:lnTo>
                      <a:pt x="92583" y="31890"/>
                    </a:lnTo>
                    <a:lnTo>
                      <a:pt x="79210" y="32233"/>
                    </a:lnTo>
                    <a:lnTo>
                      <a:pt x="65837" y="32233"/>
                    </a:lnTo>
                    <a:lnTo>
                      <a:pt x="52464" y="31547"/>
                    </a:lnTo>
                    <a:cubicBezTo>
                      <a:pt x="34633" y="30175"/>
                      <a:pt x="17145" y="28118"/>
                      <a:pt x="0" y="24689"/>
                    </a:cubicBezTo>
                    <a:lnTo>
                      <a:pt x="343" y="23317"/>
                    </a:lnTo>
                    <a:cubicBezTo>
                      <a:pt x="17831" y="24689"/>
                      <a:pt x="35319" y="25032"/>
                      <a:pt x="52807" y="24346"/>
                    </a:cubicBezTo>
                    <a:lnTo>
                      <a:pt x="65837" y="23660"/>
                    </a:lnTo>
                    <a:lnTo>
                      <a:pt x="78867" y="22631"/>
                    </a:lnTo>
                    <a:lnTo>
                      <a:pt x="91897" y="21260"/>
                    </a:lnTo>
                    <a:lnTo>
                      <a:pt x="104928" y="19546"/>
                    </a:lnTo>
                    <a:cubicBezTo>
                      <a:pt x="109042" y="18860"/>
                      <a:pt x="113500" y="18174"/>
                      <a:pt x="117615" y="17145"/>
                    </a:cubicBezTo>
                    <a:lnTo>
                      <a:pt x="130302" y="14402"/>
                    </a:lnTo>
                    <a:cubicBezTo>
                      <a:pt x="134417" y="13373"/>
                      <a:pt x="138532" y="12344"/>
                      <a:pt x="142989" y="11659"/>
                    </a:cubicBezTo>
                    <a:cubicBezTo>
                      <a:pt x="147104" y="10630"/>
                      <a:pt x="151562" y="9944"/>
                      <a:pt x="155677" y="9259"/>
                    </a:cubicBezTo>
                    <a:cubicBezTo>
                      <a:pt x="159792" y="8573"/>
                      <a:pt x="164249" y="7544"/>
                      <a:pt x="168364" y="6858"/>
                    </a:cubicBezTo>
                    <a:cubicBezTo>
                      <a:pt x="172479" y="6172"/>
                      <a:pt x="176937" y="5144"/>
                      <a:pt x="181051" y="4458"/>
                    </a:cubicBezTo>
                    <a:cubicBezTo>
                      <a:pt x="185166" y="3429"/>
                      <a:pt x="189624" y="2743"/>
                      <a:pt x="194082" y="2057"/>
                    </a:cubicBezTo>
                    <a:cubicBezTo>
                      <a:pt x="198539" y="1372"/>
                      <a:pt x="202654" y="686"/>
                      <a:pt x="207455" y="0"/>
                    </a:cubicBezTo>
                    <a:lnTo>
                      <a:pt x="207798" y="1715"/>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553" name="Google Shape;3553;p16"/>
            <p:cNvGrpSpPr/>
            <p:nvPr/>
          </p:nvGrpSpPr>
          <p:grpSpPr>
            <a:xfrm rot="-1052370">
              <a:off x="5054238" y="6124454"/>
              <a:ext cx="1092109" cy="524108"/>
              <a:chOff x="4555350" y="5083805"/>
              <a:chExt cx="1555394" cy="746440"/>
            </a:xfrm>
          </p:grpSpPr>
          <p:sp>
            <p:nvSpPr>
              <p:cNvPr id="3554" name="Google Shape;3554;p16"/>
              <p:cNvSpPr/>
              <p:nvPr/>
            </p:nvSpPr>
            <p:spPr>
              <a:xfrm>
                <a:off x="4555350" y="5083805"/>
                <a:ext cx="1554365" cy="746440"/>
              </a:xfrm>
              <a:custGeom>
                <a:rect b="b" l="l" r="r" t="t"/>
                <a:pathLst>
                  <a:path extrusionOk="0" h="746440" w="1554365">
                    <a:moveTo>
                      <a:pt x="1554366" y="13060"/>
                    </a:moveTo>
                    <a:cubicBezTo>
                      <a:pt x="1281074" y="-27745"/>
                      <a:pt x="938860" y="28490"/>
                      <a:pt x="665912" y="161879"/>
                    </a:cubicBezTo>
                    <a:cubicBezTo>
                      <a:pt x="392621" y="295266"/>
                      <a:pt x="132359" y="506836"/>
                      <a:pt x="0" y="745494"/>
                    </a:cubicBezTo>
                    <a:cubicBezTo>
                      <a:pt x="198539" y="748923"/>
                      <a:pt x="410794" y="745151"/>
                      <a:pt x="613448" y="697831"/>
                    </a:cubicBezTo>
                    <a:cubicBezTo>
                      <a:pt x="935431" y="622736"/>
                      <a:pt x="1240269" y="415625"/>
                      <a:pt x="1407262" y="158450"/>
                    </a:cubicBezTo>
                    <a:cubicBezTo>
                      <a:pt x="1444638" y="100499"/>
                      <a:pt x="1502931" y="63466"/>
                      <a:pt x="1554366" y="13060"/>
                    </a:cubicBezTo>
                    <a:close/>
                  </a:path>
                </a:pathLst>
              </a:custGeom>
              <a:solidFill>
                <a:srgbClr val="7D8C6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55" name="Google Shape;3555;p16"/>
              <p:cNvSpPr/>
              <p:nvPr/>
            </p:nvSpPr>
            <p:spPr>
              <a:xfrm>
                <a:off x="4555693" y="5096179"/>
                <a:ext cx="1555051" cy="733120"/>
              </a:xfrm>
              <a:custGeom>
                <a:rect b="b" l="l" r="r" t="t"/>
                <a:pathLst>
                  <a:path extrusionOk="0" h="733120" w="1555051">
                    <a:moveTo>
                      <a:pt x="1553680" y="0"/>
                    </a:moveTo>
                    <a:cubicBezTo>
                      <a:pt x="1520076" y="12688"/>
                      <a:pt x="1486815" y="25718"/>
                      <a:pt x="1453553" y="38748"/>
                    </a:cubicBezTo>
                    <a:cubicBezTo>
                      <a:pt x="1420292" y="52121"/>
                      <a:pt x="1387031" y="65494"/>
                      <a:pt x="1354112" y="79210"/>
                    </a:cubicBezTo>
                    <a:cubicBezTo>
                      <a:pt x="1321194" y="92926"/>
                      <a:pt x="1287933" y="106985"/>
                      <a:pt x="1255014" y="120701"/>
                    </a:cubicBezTo>
                    <a:lnTo>
                      <a:pt x="1156602" y="163564"/>
                    </a:lnTo>
                    <a:cubicBezTo>
                      <a:pt x="1124026" y="178308"/>
                      <a:pt x="1091108" y="192710"/>
                      <a:pt x="1058532" y="207455"/>
                    </a:cubicBezTo>
                    <a:lnTo>
                      <a:pt x="961149" y="252718"/>
                    </a:lnTo>
                    <a:lnTo>
                      <a:pt x="864108" y="299009"/>
                    </a:lnTo>
                    <a:lnTo>
                      <a:pt x="767410" y="345643"/>
                    </a:lnTo>
                    <a:cubicBezTo>
                      <a:pt x="638480" y="408051"/>
                      <a:pt x="510235" y="471488"/>
                      <a:pt x="382334" y="535953"/>
                    </a:cubicBezTo>
                    <a:cubicBezTo>
                      <a:pt x="254432" y="600418"/>
                      <a:pt x="127216" y="665912"/>
                      <a:pt x="0" y="731749"/>
                    </a:cubicBezTo>
                    <a:lnTo>
                      <a:pt x="686" y="733120"/>
                    </a:lnTo>
                    <a:cubicBezTo>
                      <a:pt x="128931" y="669341"/>
                      <a:pt x="257175" y="605562"/>
                      <a:pt x="385763" y="542811"/>
                    </a:cubicBezTo>
                    <a:cubicBezTo>
                      <a:pt x="514350" y="479717"/>
                      <a:pt x="643281" y="417652"/>
                      <a:pt x="772897" y="356616"/>
                    </a:cubicBezTo>
                    <a:lnTo>
                      <a:pt x="870280" y="311353"/>
                    </a:lnTo>
                    <a:lnTo>
                      <a:pt x="968007" y="266776"/>
                    </a:lnTo>
                    <a:lnTo>
                      <a:pt x="1065733" y="222199"/>
                    </a:lnTo>
                    <a:cubicBezTo>
                      <a:pt x="1098309" y="207455"/>
                      <a:pt x="1130884" y="192710"/>
                      <a:pt x="1163460" y="177622"/>
                    </a:cubicBezTo>
                    <a:lnTo>
                      <a:pt x="1261186" y="133388"/>
                    </a:lnTo>
                    <a:cubicBezTo>
                      <a:pt x="1293762" y="118644"/>
                      <a:pt x="1326337" y="104242"/>
                      <a:pt x="1358913" y="89154"/>
                    </a:cubicBezTo>
                    <a:lnTo>
                      <a:pt x="1555052" y="1372"/>
                    </a:lnTo>
                    <a:lnTo>
                      <a:pt x="1553680" y="0"/>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556" name="Google Shape;3556;p16"/>
            <p:cNvGrpSpPr/>
            <p:nvPr/>
          </p:nvGrpSpPr>
          <p:grpSpPr>
            <a:xfrm rot="-1052370">
              <a:off x="3732443" y="4768592"/>
              <a:ext cx="1055003" cy="1361108"/>
              <a:chOff x="3163902" y="2639552"/>
              <a:chExt cx="1502547" cy="1938505"/>
            </a:xfrm>
          </p:grpSpPr>
          <p:sp>
            <p:nvSpPr>
              <p:cNvPr id="3557" name="Google Shape;3557;p16"/>
              <p:cNvSpPr/>
              <p:nvPr/>
            </p:nvSpPr>
            <p:spPr>
              <a:xfrm>
                <a:off x="3163902" y="2639552"/>
                <a:ext cx="279422" cy="190058"/>
              </a:xfrm>
              <a:custGeom>
                <a:rect b="b" l="l" r="r" t="t"/>
                <a:pathLst>
                  <a:path extrusionOk="0" h="190058" w="279422">
                    <a:moveTo>
                      <a:pt x="269136" y="180457"/>
                    </a:moveTo>
                    <a:cubicBezTo>
                      <a:pt x="191983" y="175999"/>
                      <a:pt x="115859" y="151996"/>
                      <a:pt x="50366" y="110848"/>
                    </a:cubicBezTo>
                    <a:cubicBezTo>
                      <a:pt x="19505" y="91646"/>
                      <a:pt x="-12728" y="54956"/>
                      <a:pt x="5103" y="23066"/>
                    </a:cubicBezTo>
                    <a:cubicBezTo>
                      <a:pt x="15047" y="5578"/>
                      <a:pt x="37335" y="-1966"/>
                      <a:pt x="57224" y="435"/>
                    </a:cubicBezTo>
                    <a:cubicBezTo>
                      <a:pt x="77112" y="2835"/>
                      <a:pt x="95285" y="13465"/>
                      <a:pt x="112088" y="24438"/>
                    </a:cubicBezTo>
                    <a:cubicBezTo>
                      <a:pt x="177924" y="67986"/>
                      <a:pt x="235189" y="124564"/>
                      <a:pt x="279423" y="190058"/>
                    </a:cubicBezTo>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58" name="Google Shape;3558;p16"/>
              <p:cNvSpPr/>
              <p:nvPr/>
            </p:nvSpPr>
            <p:spPr>
              <a:xfrm>
                <a:off x="3513678" y="3235137"/>
                <a:ext cx="384675" cy="212750"/>
              </a:xfrm>
              <a:custGeom>
                <a:rect b="b" l="l" r="r" t="t"/>
                <a:pathLst>
                  <a:path extrusionOk="0" h="212750" w="384675">
                    <a:moveTo>
                      <a:pt x="384675" y="207236"/>
                    </a:moveTo>
                    <a:cubicBezTo>
                      <a:pt x="287635" y="221294"/>
                      <a:pt x="186822" y="208264"/>
                      <a:pt x="96296" y="170545"/>
                    </a:cubicBezTo>
                    <a:cubicBezTo>
                      <a:pt x="61321" y="155801"/>
                      <a:pt x="26002" y="135569"/>
                      <a:pt x="8514" y="101965"/>
                    </a:cubicBezTo>
                    <a:cubicBezTo>
                      <a:pt x="-8974" y="68361"/>
                      <a:pt x="627" y="18641"/>
                      <a:pt x="35946" y="4925"/>
                    </a:cubicBezTo>
                    <a:cubicBezTo>
                      <a:pt x="82237" y="-13249"/>
                      <a:pt x="142245" y="22412"/>
                      <a:pt x="180307" y="54302"/>
                    </a:cubicBezTo>
                    <a:cubicBezTo>
                      <a:pt x="224198" y="90992"/>
                      <a:pt x="268089" y="127340"/>
                      <a:pt x="312323" y="164030"/>
                    </a:cubicBezTo>
                    <a:cubicBezTo>
                      <a:pt x="338727" y="185633"/>
                      <a:pt x="350385" y="211693"/>
                      <a:pt x="384675" y="20723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59" name="Google Shape;3559;p16"/>
              <p:cNvSpPr/>
              <p:nvPr/>
            </p:nvSpPr>
            <p:spPr>
              <a:xfrm>
                <a:off x="4055950" y="2898498"/>
                <a:ext cx="196755" cy="411172"/>
              </a:xfrm>
              <a:custGeom>
                <a:rect b="b" l="l" r="r" t="t"/>
                <a:pathLst>
                  <a:path extrusionOk="0" h="411172" w="196755">
                    <a:moveTo>
                      <a:pt x="94092" y="4493"/>
                    </a:moveTo>
                    <a:cubicBezTo>
                      <a:pt x="26883" y="39126"/>
                      <a:pt x="-4321" y="121764"/>
                      <a:pt x="480" y="197202"/>
                    </a:cubicBezTo>
                    <a:cubicBezTo>
                      <a:pt x="4938" y="272640"/>
                      <a:pt x="38199" y="342935"/>
                      <a:pt x="71117" y="411172"/>
                    </a:cubicBezTo>
                    <a:cubicBezTo>
                      <a:pt x="90663" y="332305"/>
                      <a:pt x="137640" y="253438"/>
                      <a:pt x="168844" y="178686"/>
                    </a:cubicBezTo>
                    <a:cubicBezTo>
                      <a:pt x="184274" y="141996"/>
                      <a:pt x="201419" y="103591"/>
                      <a:pt x="195590" y="64157"/>
                    </a:cubicBezTo>
                    <a:cubicBezTo>
                      <a:pt x="189418" y="25067"/>
                      <a:pt x="129410" y="-13338"/>
                      <a:pt x="94092" y="4493"/>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60" name="Google Shape;3560;p16"/>
              <p:cNvSpPr/>
              <p:nvPr/>
            </p:nvSpPr>
            <p:spPr>
              <a:xfrm>
                <a:off x="4331299" y="3355805"/>
                <a:ext cx="196755" cy="411294"/>
              </a:xfrm>
              <a:custGeom>
                <a:rect b="b" l="l" r="r" t="t"/>
                <a:pathLst>
                  <a:path extrusionOk="0" h="411294" w="196755">
                    <a:moveTo>
                      <a:pt x="94092" y="4615"/>
                    </a:moveTo>
                    <a:cubicBezTo>
                      <a:pt x="26883" y="39248"/>
                      <a:pt x="-4321" y="121887"/>
                      <a:pt x="480" y="197324"/>
                    </a:cubicBezTo>
                    <a:cubicBezTo>
                      <a:pt x="4938" y="272762"/>
                      <a:pt x="38199" y="343057"/>
                      <a:pt x="71117" y="411294"/>
                    </a:cubicBezTo>
                    <a:cubicBezTo>
                      <a:pt x="90663" y="332427"/>
                      <a:pt x="137640" y="253560"/>
                      <a:pt x="168844" y="178808"/>
                    </a:cubicBezTo>
                    <a:cubicBezTo>
                      <a:pt x="184274" y="142118"/>
                      <a:pt x="201419" y="103713"/>
                      <a:pt x="195590" y="64279"/>
                    </a:cubicBezTo>
                    <a:cubicBezTo>
                      <a:pt x="189418" y="25189"/>
                      <a:pt x="129410" y="-13559"/>
                      <a:pt x="94092" y="4615"/>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61" name="Google Shape;3561;p16"/>
              <p:cNvSpPr/>
              <p:nvPr/>
            </p:nvSpPr>
            <p:spPr>
              <a:xfrm>
                <a:off x="3318167" y="2748343"/>
                <a:ext cx="1348282" cy="1829714"/>
              </a:xfrm>
              <a:custGeom>
                <a:rect b="b" l="l" r="r" t="t"/>
                <a:pathLst>
                  <a:path extrusionOk="0" h="1829714" w="1348282">
                    <a:moveTo>
                      <a:pt x="1029" y="0"/>
                    </a:moveTo>
                    <a:cubicBezTo>
                      <a:pt x="162192" y="104242"/>
                      <a:pt x="308610" y="230086"/>
                      <a:pt x="441312" y="368618"/>
                    </a:cubicBezTo>
                    <a:cubicBezTo>
                      <a:pt x="573672" y="507492"/>
                      <a:pt x="692315" y="659397"/>
                      <a:pt x="799986" y="818159"/>
                    </a:cubicBezTo>
                    <a:cubicBezTo>
                      <a:pt x="853821" y="897712"/>
                      <a:pt x="905256" y="978637"/>
                      <a:pt x="954291" y="1061276"/>
                    </a:cubicBezTo>
                    <a:lnTo>
                      <a:pt x="990638" y="1123340"/>
                    </a:lnTo>
                    <a:lnTo>
                      <a:pt x="1026300" y="1185748"/>
                    </a:lnTo>
                    <a:lnTo>
                      <a:pt x="1060933" y="1248842"/>
                    </a:lnTo>
                    <a:lnTo>
                      <a:pt x="1094880" y="1312278"/>
                    </a:lnTo>
                    <a:lnTo>
                      <a:pt x="1128141" y="1376058"/>
                    </a:lnTo>
                    <a:lnTo>
                      <a:pt x="1161059" y="1440180"/>
                    </a:lnTo>
                    <a:lnTo>
                      <a:pt x="1193292" y="1504645"/>
                    </a:lnTo>
                    <a:lnTo>
                      <a:pt x="1225182" y="1569110"/>
                    </a:lnTo>
                    <a:lnTo>
                      <a:pt x="1256386" y="1633919"/>
                    </a:lnTo>
                    <a:lnTo>
                      <a:pt x="1287247" y="1698727"/>
                    </a:lnTo>
                    <a:cubicBezTo>
                      <a:pt x="1307478" y="1742275"/>
                      <a:pt x="1328052" y="1785480"/>
                      <a:pt x="1348283" y="1829029"/>
                    </a:cubicBezTo>
                    <a:lnTo>
                      <a:pt x="1346911" y="1829714"/>
                    </a:lnTo>
                    <a:lnTo>
                      <a:pt x="1330109" y="1797825"/>
                    </a:lnTo>
                    <a:lnTo>
                      <a:pt x="1313650" y="1765935"/>
                    </a:lnTo>
                    <a:lnTo>
                      <a:pt x="1280389" y="1702156"/>
                    </a:lnTo>
                    <a:lnTo>
                      <a:pt x="1214209" y="1574597"/>
                    </a:lnTo>
                    <a:lnTo>
                      <a:pt x="1180948" y="1510817"/>
                    </a:lnTo>
                    <a:lnTo>
                      <a:pt x="1147686" y="1447381"/>
                    </a:lnTo>
                    <a:lnTo>
                      <a:pt x="1114082" y="1383944"/>
                    </a:lnTo>
                    <a:lnTo>
                      <a:pt x="1080135" y="1320851"/>
                    </a:lnTo>
                    <a:lnTo>
                      <a:pt x="1045845" y="1257757"/>
                    </a:lnTo>
                    <a:lnTo>
                      <a:pt x="1010869" y="1195007"/>
                    </a:lnTo>
                    <a:lnTo>
                      <a:pt x="975551" y="1132599"/>
                    </a:lnTo>
                    <a:lnTo>
                      <a:pt x="939546" y="1070534"/>
                    </a:lnTo>
                    <a:cubicBezTo>
                      <a:pt x="891540" y="987895"/>
                      <a:pt x="841134" y="906285"/>
                      <a:pt x="788327" y="826732"/>
                    </a:cubicBezTo>
                    <a:cubicBezTo>
                      <a:pt x="682371" y="667283"/>
                      <a:pt x="565442" y="515036"/>
                      <a:pt x="434454" y="375133"/>
                    </a:cubicBezTo>
                    <a:cubicBezTo>
                      <a:pt x="304495" y="234887"/>
                      <a:pt x="159791" y="107671"/>
                      <a:pt x="0" y="1715"/>
                    </a:cubicBezTo>
                    <a:lnTo>
                      <a:pt x="1029" y="0"/>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62" name="Google Shape;3562;p16"/>
              <p:cNvSpPr/>
              <p:nvPr/>
            </p:nvSpPr>
            <p:spPr>
              <a:xfrm>
                <a:off x="3548938" y="3305556"/>
                <a:ext cx="497890" cy="182422"/>
              </a:xfrm>
              <a:custGeom>
                <a:rect b="b" l="l" r="r" t="t"/>
                <a:pathLst>
                  <a:path extrusionOk="0" h="182422" w="497890">
                    <a:moveTo>
                      <a:pt x="497205" y="182423"/>
                    </a:moveTo>
                    <a:cubicBezTo>
                      <a:pt x="476631" y="173850"/>
                      <a:pt x="455714" y="168021"/>
                      <a:pt x="434454" y="163220"/>
                    </a:cubicBezTo>
                    <a:cubicBezTo>
                      <a:pt x="423824" y="160820"/>
                      <a:pt x="413195" y="158763"/>
                      <a:pt x="402222" y="156705"/>
                    </a:cubicBezTo>
                    <a:cubicBezTo>
                      <a:pt x="391249" y="154648"/>
                      <a:pt x="380619" y="152248"/>
                      <a:pt x="369646" y="150190"/>
                    </a:cubicBezTo>
                    <a:cubicBezTo>
                      <a:pt x="348044" y="145390"/>
                      <a:pt x="326441" y="139903"/>
                      <a:pt x="305181" y="133045"/>
                    </a:cubicBezTo>
                    <a:cubicBezTo>
                      <a:pt x="283921" y="126187"/>
                      <a:pt x="263004" y="119329"/>
                      <a:pt x="242087" y="111785"/>
                    </a:cubicBezTo>
                    <a:cubicBezTo>
                      <a:pt x="221171" y="104585"/>
                      <a:pt x="200254" y="96355"/>
                      <a:pt x="179680" y="88125"/>
                    </a:cubicBezTo>
                    <a:cubicBezTo>
                      <a:pt x="169393" y="84011"/>
                      <a:pt x="159106" y="79896"/>
                      <a:pt x="148819" y="75438"/>
                    </a:cubicBezTo>
                    <a:lnTo>
                      <a:pt x="133388" y="68923"/>
                    </a:lnTo>
                    <a:lnTo>
                      <a:pt x="118301" y="62065"/>
                    </a:lnTo>
                    <a:cubicBezTo>
                      <a:pt x="113157" y="59665"/>
                      <a:pt x="108356" y="57264"/>
                      <a:pt x="103213" y="54864"/>
                    </a:cubicBezTo>
                    <a:lnTo>
                      <a:pt x="88125" y="47663"/>
                    </a:lnTo>
                    <a:cubicBezTo>
                      <a:pt x="78181" y="42863"/>
                      <a:pt x="68237" y="38062"/>
                      <a:pt x="58293" y="32918"/>
                    </a:cubicBezTo>
                    <a:cubicBezTo>
                      <a:pt x="38405" y="22974"/>
                      <a:pt x="19202" y="12002"/>
                      <a:pt x="0" y="1372"/>
                    </a:cubicBezTo>
                    <a:lnTo>
                      <a:pt x="686" y="0"/>
                    </a:lnTo>
                    <a:cubicBezTo>
                      <a:pt x="40462" y="19545"/>
                      <a:pt x="80582" y="38062"/>
                      <a:pt x="121387" y="54521"/>
                    </a:cubicBezTo>
                    <a:lnTo>
                      <a:pt x="136817" y="60693"/>
                    </a:lnTo>
                    <a:lnTo>
                      <a:pt x="152248" y="66523"/>
                    </a:lnTo>
                    <a:cubicBezTo>
                      <a:pt x="162535" y="70637"/>
                      <a:pt x="172822" y="74409"/>
                      <a:pt x="183109" y="78181"/>
                    </a:cubicBezTo>
                    <a:cubicBezTo>
                      <a:pt x="204026" y="85382"/>
                      <a:pt x="224600" y="92583"/>
                      <a:pt x="245859" y="99098"/>
                    </a:cubicBezTo>
                    <a:cubicBezTo>
                      <a:pt x="256489" y="102527"/>
                      <a:pt x="267119" y="105270"/>
                      <a:pt x="277406" y="108699"/>
                    </a:cubicBezTo>
                    <a:cubicBezTo>
                      <a:pt x="282550" y="110414"/>
                      <a:pt x="288036" y="111443"/>
                      <a:pt x="293180" y="113157"/>
                    </a:cubicBezTo>
                    <a:cubicBezTo>
                      <a:pt x="298666" y="114529"/>
                      <a:pt x="303809" y="116243"/>
                      <a:pt x="309296" y="117272"/>
                    </a:cubicBezTo>
                    <a:lnTo>
                      <a:pt x="373075" y="134074"/>
                    </a:lnTo>
                    <a:lnTo>
                      <a:pt x="405308" y="142646"/>
                    </a:lnTo>
                    <a:cubicBezTo>
                      <a:pt x="415938" y="145733"/>
                      <a:pt x="426911" y="148819"/>
                      <a:pt x="437540" y="152248"/>
                    </a:cubicBezTo>
                    <a:cubicBezTo>
                      <a:pt x="458800" y="159449"/>
                      <a:pt x="479717" y="168364"/>
                      <a:pt x="497891" y="181394"/>
                    </a:cubicBezTo>
                    <a:lnTo>
                      <a:pt x="497205" y="182423"/>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63" name="Google Shape;3563;p16"/>
              <p:cNvSpPr/>
              <p:nvPr/>
            </p:nvSpPr>
            <p:spPr>
              <a:xfrm>
                <a:off x="3718285" y="3673109"/>
                <a:ext cx="489020" cy="270385"/>
              </a:xfrm>
              <a:custGeom>
                <a:rect b="b" l="l" r="r" t="t"/>
                <a:pathLst>
                  <a:path extrusionOk="0" h="270385" w="489020">
                    <a:moveTo>
                      <a:pt x="489021" y="263383"/>
                    </a:moveTo>
                    <a:cubicBezTo>
                      <a:pt x="365577" y="281213"/>
                      <a:pt x="237332" y="264754"/>
                      <a:pt x="122461" y="216748"/>
                    </a:cubicBezTo>
                    <a:cubicBezTo>
                      <a:pt x="77884" y="198232"/>
                      <a:pt x="32964" y="172514"/>
                      <a:pt x="10675" y="129652"/>
                    </a:cubicBezTo>
                    <a:cubicBezTo>
                      <a:pt x="-11270" y="86789"/>
                      <a:pt x="731" y="23695"/>
                      <a:pt x="45651" y="6208"/>
                    </a:cubicBezTo>
                    <a:cubicBezTo>
                      <a:pt x="104630" y="-16767"/>
                      <a:pt x="180754" y="28496"/>
                      <a:pt x="229103" y="68958"/>
                    </a:cubicBezTo>
                    <a:cubicBezTo>
                      <a:pt x="284995" y="115250"/>
                      <a:pt x="340888" y="161884"/>
                      <a:pt x="396781" y="208176"/>
                    </a:cubicBezTo>
                    <a:cubicBezTo>
                      <a:pt x="430728" y="235608"/>
                      <a:pt x="445473" y="268869"/>
                      <a:pt x="489021" y="263383"/>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64" name="Google Shape;3564;p16"/>
              <p:cNvSpPr/>
              <p:nvPr/>
            </p:nvSpPr>
            <p:spPr>
              <a:xfrm>
                <a:off x="3857891" y="3799674"/>
                <a:ext cx="497890" cy="182423"/>
              </a:xfrm>
              <a:custGeom>
                <a:rect b="b" l="l" r="r" t="t"/>
                <a:pathLst>
                  <a:path extrusionOk="0" h="182423" w="497890">
                    <a:moveTo>
                      <a:pt x="497205" y="182423"/>
                    </a:moveTo>
                    <a:cubicBezTo>
                      <a:pt x="476631" y="173851"/>
                      <a:pt x="455714" y="168021"/>
                      <a:pt x="434454" y="163220"/>
                    </a:cubicBezTo>
                    <a:cubicBezTo>
                      <a:pt x="423824" y="160820"/>
                      <a:pt x="413195" y="158763"/>
                      <a:pt x="402222" y="156706"/>
                    </a:cubicBezTo>
                    <a:cubicBezTo>
                      <a:pt x="391249" y="154648"/>
                      <a:pt x="380619" y="152248"/>
                      <a:pt x="369646" y="150190"/>
                    </a:cubicBezTo>
                    <a:cubicBezTo>
                      <a:pt x="348044" y="145390"/>
                      <a:pt x="326441" y="139903"/>
                      <a:pt x="305181" y="133045"/>
                    </a:cubicBezTo>
                    <a:cubicBezTo>
                      <a:pt x="283921" y="126187"/>
                      <a:pt x="263004" y="119329"/>
                      <a:pt x="242087" y="111785"/>
                    </a:cubicBezTo>
                    <a:cubicBezTo>
                      <a:pt x="221171" y="104585"/>
                      <a:pt x="200254" y="96355"/>
                      <a:pt x="179680" y="88126"/>
                    </a:cubicBezTo>
                    <a:cubicBezTo>
                      <a:pt x="169393" y="84011"/>
                      <a:pt x="159106" y="79896"/>
                      <a:pt x="148819" y="75438"/>
                    </a:cubicBezTo>
                    <a:lnTo>
                      <a:pt x="133388" y="68923"/>
                    </a:lnTo>
                    <a:lnTo>
                      <a:pt x="118301" y="62065"/>
                    </a:lnTo>
                    <a:cubicBezTo>
                      <a:pt x="113157" y="59665"/>
                      <a:pt x="108356" y="57265"/>
                      <a:pt x="103213" y="54864"/>
                    </a:cubicBezTo>
                    <a:lnTo>
                      <a:pt x="88125" y="47663"/>
                    </a:lnTo>
                    <a:cubicBezTo>
                      <a:pt x="78181" y="42863"/>
                      <a:pt x="68237" y="38062"/>
                      <a:pt x="58293" y="32918"/>
                    </a:cubicBezTo>
                    <a:cubicBezTo>
                      <a:pt x="38405" y="22975"/>
                      <a:pt x="19202" y="12002"/>
                      <a:pt x="0" y="1372"/>
                    </a:cubicBezTo>
                    <a:lnTo>
                      <a:pt x="686" y="0"/>
                    </a:lnTo>
                    <a:cubicBezTo>
                      <a:pt x="40462" y="19546"/>
                      <a:pt x="80582" y="38062"/>
                      <a:pt x="121387" y="54521"/>
                    </a:cubicBezTo>
                    <a:lnTo>
                      <a:pt x="136817" y="60694"/>
                    </a:lnTo>
                    <a:lnTo>
                      <a:pt x="152248" y="66523"/>
                    </a:lnTo>
                    <a:cubicBezTo>
                      <a:pt x="162535" y="70637"/>
                      <a:pt x="172822" y="74410"/>
                      <a:pt x="183109" y="78181"/>
                    </a:cubicBezTo>
                    <a:cubicBezTo>
                      <a:pt x="204026" y="85382"/>
                      <a:pt x="224600" y="92583"/>
                      <a:pt x="245859" y="99098"/>
                    </a:cubicBezTo>
                    <a:cubicBezTo>
                      <a:pt x="256489" y="102527"/>
                      <a:pt x="267119" y="105271"/>
                      <a:pt x="277406" y="108700"/>
                    </a:cubicBezTo>
                    <a:cubicBezTo>
                      <a:pt x="282550" y="110414"/>
                      <a:pt x="288036" y="111443"/>
                      <a:pt x="293180" y="113157"/>
                    </a:cubicBezTo>
                    <a:cubicBezTo>
                      <a:pt x="298666" y="114529"/>
                      <a:pt x="303809" y="116243"/>
                      <a:pt x="309296" y="117272"/>
                    </a:cubicBezTo>
                    <a:lnTo>
                      <a:pt x="373075" y="134074"/>
                    </a:lnTo>
                    <a:lnTo>
                      <a:pt x="405308" y="142646"/>
                    </a:lnTo>
                    <a:cubicBezTo>
                      <a:pt x="415938" y="145733"/>
                      <a:pt x="426911" y="148819"/>
                      <a:pt x="437540" y="152248"/>
                    </a:cubicBezTo>
                    <a:cubicBezTo>
                      <a:pt x="458800" y="159449"/>
                      <a:pt x="479717" y="168364"/>
                      <a:pt x="497891" y="181394"/>
                    </a:cubicBezTo>
                    <a:lnTo>
                      <a:pt x="497205" y="182423"/>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65" name="Google Shape;3565;p16"/>
              <p:cNvSpPr/>
              <p:nvPr/>
            </p:nvSpPr>
            <p:spPr>
              <a:xfrm>
                <a:off x="3279808" y="2898765"/>
                <a:ext cx="307878" cy="170545"/>
              </a:xfrm>
              <a:custGeom>
                <a:rect b="b" l="l" r="r" t="t"/>
                <a:pathLst>
                  <a:path extrusionOk="0" h="170545" w="307878">
                    <a:moveTo>
                      <a:pt x="307879" y="166075"/>
                    </a:moveTo>
                    <a:cubicBezTo>
                      <a:pt x="230040" y="177391"/>
                      <a:pt x="149459" y="167104"/>
                      <a:pt x="77107" y="136586"/>
                    </a:cubicBezTo>
                    <a:cubicBezTo>
                      <a:pt x="48989" y="124927"/>
                      <a:pt x="20871" y="108468"/>
                      <a:pt x="6812" y="81722"/>
                    </a:cubicBezTo>
                    <a:cubicBezTo>
                      <a:pt x="-7247" y="54632"/>
                      <a:pt x="640" y="14856"/>
                      <a:pt x="28758" y="3883"/>
                    </a:cubicBezTo>
                    <a:cubicBezTo>
                      <a:pt x="65791" y="-10519"/>
                      <a:pt x="113797" y="17942"/>
                      <a:pt x="144315" y="43317"/>
                    </a:cubicBezTo>
                    <a:cubicBezTo>
                      <a:pt x="179634" y="72463"/>
                      <a:pt x="214610" y="101953"/>
                      <a:pt x="249928" y="131099"/>
                    </a:cubicBezTo>
                    <a:cubicBezTo>
                      <a:pt x="271188" y="148930"/>
                      <a:pt x="280789" y="169847"/>
                      <a:pt x="307879" y="166075"/>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66" name="Google Shape;3566;p16"/>
              <p:cNvSpPr/>
              <p:nvPr/>
            </p:nvSpPr>
            <p:spPr>
              <a:xfrm>
                <a:off x="3361372" y="2977057"/>
                <a:ext cx="398792" cy="146761"/>
              </a:xfrm>
              <a:custGeom>
                <a:rect b="b" l="l" r="r" t="t"/>
                <a:pathLst>
                  <a:path extrusionOk="0" h="146761" w="398792">
                    <a:moveTo>
                      <a:pt x="398793" y="146761"/>
                    </a:moveTo>
                    <a:cubicBezTo>
                      <a:pt x="382334" y="140246"/>
                      <a:pt x="365189" y="136131"/>
                      <a:pt x="348044" y="132359"/>
                    </a:cubicBezTo>
                    <a:cubicBezTo>
                      <a:pt x="330899" y="128588"/>
                      <a:pt x="313411" y="125844"/>
                      <a:pt x="295923" y="122072"/>
                    </a:cubicBezTo>
                    <a:cubicBezTo>
                      <a:pt x="278435" y="118301"/>
                      <a:pt x="261290" y="113843"/>
                      <a:pt x="244145" y="108356"/>
                    </a:cubicBezTo>
                    <a:cubicBezTo>
                      <a:pt x="227343" y="102870"/>
                      <a:pt x="210198" y="97041"/>
                      <a:pt x="193396" y="90869"/>
                    </a:cubicBezTo>
                    <a:cubicBezTo>
                      <a:pt x="176594" y="85039"/>
                      <a:pt x="160134" y="78524"/>
                      <a:pt x="143332" y="72009"/>
                    </a:cubicBezTo>
                    <a:cubicBezTo>
                      <a:pt x="126873" y="65151"/>
                      <a:pt x="110414" y="58293"/>
                      <a:pt x="94298" y="50749"/>
                    </a:cubicBezTo>
                    <a:cubicBezTo>
                      <a:pt x="86068" y="46977"/>
                      <a:pt x="78181" y="43205"/>
                      <a:pt x="70295" y="39090"/>
                    </a:cubicBezTo>
                    <a:cubicBezTo>
                      <a:pt x="62408" y="34976"/>
                      <a:pt x="54521" y="31204"/>
                      <a:pt x="46634" y="27089"/>
                    </a:cubicBezTo>
                    <a:cubicBezTo>
                      <a:pt x="30861" y="18860"/>
                      <a:pt x="15431" y="10287"/>
                      <a:pt x="0" y="1371"/>
                    </a:cubicBezTo>
                    <a:lnTo>
                      <a:pt x="686" y="0"/>
                    </a:lnTo>
                    <a:cubicBezTo>
                      <a:pt x="32576" y="15431"/>
                      <a:pt x="64808" y="30175"/>
                      <a:pt x="97727" y="42863"/>
                    </a:cubicBezTo>
                    <a:cubicBezTo>
                      <a:pt x="114186" y="49377"/>
                      <a:pt x="130645" y="55550"/>
                      <a:pt x="147447" y="61379"/>
                    </a:cubicBezTo>
                    <a:cubicBezTo>
                      <a:pt x="164249" y="67208"/>
                      <a:pt x="180708" y="73038"/>
                      <a:pt x="197510" y="78181"/>
                    </a:cubicBezTo>
                    <a:cubicBezTo>
                      <a:pt x="206083" y="80924"/>
                      <a:pt x="214313" y="83325"/>
                      <a:pt x="222885" y="85725"/>
                    </a:cubicBezTo>
                    <a:cubicBezTo>
                      <a:pt x="231458" y="88125"/>
                      <a:pt x="240030" y="90183"/>
                      <a:pt x="248603" y="92583"/>
                    </a:cubicBezTo>
                    <a:lnTo>
                      <a:pt x="274320" y="99098"/>
                    </a:lnTo>
                    <a:lnTo>
                      <a:pt x="299695" y="105956"/>
                    </a:lnTo>
                    <a:cubicBezTo>
                      <a:pt x="316497" y="110414"/>
                      <a:pt x="333985" y="115214"/>
                      <a:pt x="350787" y="121044"/>
                    </a:cubicBezTo>
                    <a:cubicBezTo>
                      <a:pt x="367589" y="126873"/>
                      <a:pt x="384391" y="134760"/>
                      <a:pt x="398793" y="145389"/>
                    </a:cubicBezTo>
                    <a:lnTo>
                      <a:pt x="398793" y="146761"/>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67" name="Google Shape;3567;p16"/>
              <p:cNvSpPr/>
              <p:nvPr/>
            </p:nvSpPr>
            <p:spPr>
              <a:xfrm>
                <a:off x="4106151" y="3044266"/>
                <a:ext cx="67289" cy="601446"/>
              </a:xfrm>
              <a:custGeom>
                <a:rect b="b" l="l" r="r" t="t"/>
                <a:pathLst>
                  <a:path extrusionOk="0" h="601446" w="67289">
                    <a:moveTo>
                      <a:pt x="45606" y="601104"/>
                    </a:moveTo>
                    <a:cubicBezTo>
                      <a:pt x="52807" y="590817"/>
                      <a:pt x="56236" y="578472"/>
                      <a:pt x="56921" y="566471"/>
                    </a:cubicBezTo>
                    <a:cubicBezTo>
                      <a:pt x="57950" y="554127"/>
                      <a:pt x="56921" y="541782"/>
                      <a:pt x="55550" y="529438"/>
                    </a:cubicBezTo>
                    <a:lnTo>
                      <a:pt x="53150" y="510578"/>
                    </a:lnTo>
                    <a:cubicBezTo>
                      <a:pt x="52121" y="504406"/>
                      <a:pt x="51435" y="498234"/>
                      <a:pt x="50406" y="491718"/>
                    </a:cubicBezTo>
                    <a:cubicBezTo>
                      <a:pt x="49378" y="485547"/>
                      <a:pt x="48692" y="479374"/>
                      <a:pt x="47663" y="472859"/>
                    </a:cubicBezTo>
                    <a:lnTo>
                      <a:pt x="46292" y="463601"/>
                    </a:lnTo>
                    <a:lnTo>
                      <a:pt x="44577" y="454343"/>
                    </a:lnTo>
                    <a:lnTo>
                      <a:pt x="18517" y="304152"/>
                    </a:lnTo>
                    <a:cubicBezTo>
                      <a:pt x="9601" y="254089"/>
                      <a:pt x="2057" y="203340"/>
                      <a:pt x="343" y="151905"/>
                    </a:cubicBezTo>
                    <a:cubicBezTo>
                      <a:pt x="0" y="145390"/>
                      <a:pt x="343" y="139218"/>
                      <a:pt x="0" y="132702"/>
                    </a:cubicBezTo>
                    <a:cubicBezTo>
                      <a:pt x="0" y="126187"/>
                      <a:pt x="343" y="120015"/>
                      <a:pt x="343" y="113500"/>
                    </a:cubicBezTo>
                    <a:cubicBezTo>
                      <a:pt x="1029" y="100813"/>
                      <a:pt x="1715" y="87783"/>
                      <a:pt x="3429" y="75095"/>
                    </a:cubicBezTo>
                    <a:lnTo>
                      <a:pt x="4801" y="65494"/>
                    </a:lnTo>
                    <a:cubicBezTo>
                      <a:pt x="5144" y="62408"/>
                      <a:pt x="5829" y="59322"/>
                      <a:pt x="6172" y="55893"/>
                    </a:cubicBezTo>
                    <a:cubicBezTo>
                      <a:pt x="6858" y="52807"/>
                      <a:pt x="7201" y="49721"/>
                      <a:pt x="7887" y="46292"/>
                    </a:cubicBezTo>
                    <a:lnTo>
                      <a:pt x="9944" y="37033"/>
                    </a:lnTo>
                    <a:lnTo>
                      <a:pt x="10973" y="32233"/>
                    </a:lnTo>
                    <a:lnTo>
                      <a:pt x="12002" y="27432"/>
                    </a:lnTo>
                    <a:lnTo>
                      <a:pt x="14402" y="18174"/>
                    </a:lnTo>
                    <a:cubicBezTo>
                      <a:pt x="16116" y="12002"/>
                      <a:pt x="18174" y="5829"/>
                      <a:pt x="19888" y="0"/>
                    </a:cubicBezTo>
                    <a:lnTo>
                      <a:pt x="21603" y="343"/>
                    </a:lnTo>
                    <a:cubicBezTo>
                      <a:pt x="8230" y="49378"/>
                      <a:pt x="5144" y="100470"/>
                      <a:pt x="8915" y="150876"/>
                    </a:cubicBezTo>
                    <a:cubicBezTo>
                      <a:pt x="12344" y="201282"/>
                      <a:pt x="21603" y="251346"/>
                      <a:pt x="31890" y="301066"/>
                    </a:cubicBezTo>
                    <a:cubicBezTo>
                      <a:pt x="37033" y="325755"/>
                      <a:pt x="42520" y="350787"/>
                      <a:pt x="48006" y="375476"/>
                    </a:cubicBezTo>
                    <a:cubicBezTo>
                      <a:pt x="53492" y="400507"/>
                      <a:pt x="57950" y="425539"/>
                      <a:pt x="61379" y="450914"/>
                    </a:cubicBezTo>
                    <a:lnTo>
                      <a:pt x="62408" y="460515"/>
                    </a:lnTo>
                    <a:lnTo>
                      <a:pt x="63437" y="470116"/>
                    </a:lnTo>
                    <a:cubicBezTo>
                      <a:pt x="64122" y="476631"/>
                      <a:pt x="64808" y="482803"/>
                      <a:pt x="65151" y="489318"/>
                    </a:cubicBezTo>
                    <a:cubicBezTo>
                      <a:pt x="66180" y="502005"/>
                      <a:pt x="66866" y="515036"/>
                      <a:pt x="67208" y="527723"/>
                    </a:cubicBezTo>
                    <a:cubicBezTo>
                      <a:pt x="67551" y="540753"/>
                      <a:pt x="66866" y="553784"/>
                      <a:pt x="64122" y="566814"/>
                    </a:cubicBezTo>
                    <a:cubicBezTo>
                      <a:pt x="62751" y="573329"/>
                      <a:pt x="60693" y="579501"/>
                      <a:pt x="57607" y="585673"/>
                    </a:cubicBezTo>
                    <a:cubicBezTo>
                      <a:pt x="54864" y="591503"/>
                      <a:pt x="50749" y="596989"/>
                      <a:pt x="46292" y="601447"/>
                    </a:cubicBezTo>
                    <a:lnTo>
                      <a:pt x="45606" y="601104"/>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68" name="Google Shape;3568;p16"/>
              <p:cNvSpPr/>
              <p:nvPr/>
            </p:nvSpPr>
            <p:spPr>
              <a:xfrm>
                <a:off x="4381842" y="3501694"/>
                <a:ext cx="67289" cy="601446"/>
              </a:xfrm>
              <a:custGeom>
                <a:rect b="b" l="l" r="r" t="t"/>
                <a:pathLst>
                  <a:path extrusionOk="0" h="601446" w="67289">
                    <a:moveTo>
                      <a:pt x="45606" y="601104"/>
                    </a:moveTo>
                    <a:cubicBezTo>
                      <a:pt x="52807" y="590817"/>
                      <a:pt x="56236" y="578472"/>
                      <a:pt x="56921" y="566471"/>
                    </a:cubicBezTo>
                    <a:cubicBezTo>
                      <a:pt x="57950" y="554127"/>
                      <a:pt x="56921" y="541782"/>
                      <a:pt x="55550" y="529438"/>
                    </a:cubicBezTo>
                    <a:lnTo>
                      <a:pt x="53149" y="510578"/>
                    </a:lnTo>
                    <a:cubicBezTo>
                      <a:pt x="52121" y="504406"/>
                      <a:pt x="51435" y="498234"/>
                      <a:pt x="50406" y="491718"/>
                    </a:cubicBezTo>
                    <a:cubicBezTo>
                      <a:pt x="49378" y="485547"/>
                      <a:pt x="48692" y="479374"/>
                      <a:pt x="47663" y="472859"/>
                    </a:cubicBezTo>
                    <a:lnTo>
                      <a:pt x="46291" y="463601"/>
                    </a:lnTo>
                    <a:lnTo>
                      <a:pt x="44577" y="454342"/>
                    </a:lnTo>
                    <a:lnTo>
                      <a:pt x="18517" y="304152"/>
                    </a:lnTo>
                    <a:cubicBezTo>
                      <a:pt x="9601" y="254089"/>
                      <a:pt x="2057" y="203340"/>
                      <a:pt x="343" y="151905"/>
                    </a:cubicBezTo>
                    <a:cubicBezTo>
                      <a:pt x="0" y="145389"/>
                      <a:pt x="343" y="139218"/>
                      <a:pt x="0" y="132702"/>
                    </a:cubicBezTo>
                    <a:cubicBezTo>
                      <a:pt x="0" y="126187"/>
                      <a:pt x="343" y="120015"/>
                      <a:pt x="343" y="113500"/>
                    </a:cubicBezTo>
                    <a:cubicBezTo>
                      <a:pt x="1029" y="100812"/>
                      <a:pt x="1715" y="87783"/>
                      <a:pt x="3429" y="75095"/>
                    </a:cubicBezTo>
                    <a:lnTo>
                      <a:pt x="4801" y="65494"/>
                    </a:lnTo>
                    <a:cubicBezTo>
                      <a:pt x="5144" y="62408"/>
                      <a:pt x="5829" y="59322"/>
                      <a:pt x="6172" y="55893"/>
                    </a:cubicBezTo>
                    <a:cubicBezTo>
                      <a:pt x="6858" y="52806"/>
                      <a:pt x="7201" y="49720"/>
                      <a:pt x="7887" y="46291"/>
                    </a:cubicBezTo>
                    <a:lnTo>
                      <a:pt x="9944" y="37033"/>
                    </a:lnTo>
                    <a:lnTo>
                      <a:pt x="10973" y="32232"/>
                    </a:lnTo>
                    <a:lnTo>
                      <a:pt x="12002" y="27432"/>
                    </a:lnTo>
                    <a:lnTo>
                      <a:pt x="14402" y="18174"/>
                    </a:lnTo>
                    <a:cubicBezTo>
                      <a:pt x="16116" y="12001"/>
                      <a:pt x="18174" y="5829"/>
                      <a:pt x="19888" y="0"/>
                    </a:cubicBezTo>
                    <a:lnTo>
                      <a:pt x="21603" y="343"/>
                    </a:lnTo>
                    <a:cubicBezTo>
                      <a:pt x="8230" y="49377"/>
                      <a:pt x="5144" y="100470"/>
                      <a:pt x="8915" y="150876"/>
                    </a:cubicBezTo>
                    <a:cubicBezTo>
                      <a:pt x="12344" y="201282"/>
                      <a:pt x="21603" y="251346"/>
                      <a:pt x="31890" y="301066"/>
                    </a:cubicBezTo>
                    <a:cubicBezTo>
                      <a:pt x="37033" y="325755"/>
                      <a:pt x="42520" y="350787"/>
                      <a:pt x="48006" y="375475"/>
                    </a:cubicBezTo>
                    <a:cubicBezTo>
                      <a:pt x="53492" y="400507"/>
                      <a:pt x="57950" y="425539"/>
                      <a:pt x="61379" y="450913"/>
                    </a:cubicBezTo>
                    <a:lnTo>
                      <a:pt x="62408" y="460515"/>
                    </a:lnTo>
                    <a:lnTo>
                      <a:pt x="63436" y="470116"/>
                    </a:lnTo>
                    <a:cubicBezTo>
                      <a:pt x="64122" y="476631"/>
                      <a:pt x="64808" y="482803"/>
                      <a:pt x="65151" y="489318"/>
                    </a:cubicBezTo>
                    <a:cubicBezTo>
                      <a:pt x="66180" y="502005"/>
                      <a:pt x="66865" y="515036"/>
                      <a:pt x="67208" y="527723"/>
                    </a:cubicBezTo>
                    <a:cubicBezTo>
                      <a:pt x="67551" y="540753"/>
                      <a:pt x="66865" y="553783"/>
                      <a:pt x="64122" y="566814"/>
                    </a:cubicBezTo>
                    <a:cubicBezTo>
                      <a:pt x="62751" y="573329"/>
                      <a:pt x="60693" y="579501"/>
                      <a:pt x="57607" y="585673"/>
                    </a:cubicBezTo>
                    <a:cubicBezTo>
                      <a:pt x="54864" y="591502"/>
                      <a:pt x="50749" y="596989"/>
                      <a:pt x="46291" y="601447"/>
                    </a:cubicBezTo>
                    <a:lnTo>
                      <a:pt x="45606" y="601104"/>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69" name="Google Shape;3569;p16"/>
              <p:cNvSpPr/>
              <p:nvPr/>
            </p:nvSpPr>
            <p:spPr>
              <a:xfrm>
                <a:off x="3686780" y="2673668"/>
                <a:ext cx="161879" cy="278014"/>
              </a:xfrm>
              <a:custGeom>
                <a:rect b="b" l="l" r="r" t="t"/>
                <a:pathLst>
                  <a:path extrusionOk="0" h="278014" w="161879">
                    <a:moveTo>
                      <a:pt x="55554" y="188860"/>
                    </a:moveTo>
                    <a:cubicBezTo>
                      <a:pt x="21607" y="147712"/>
                      <a:pt x="-8225" y="95935"/>
                      <a:pt x="2062" y="43471"/>
                    </a:cubicBezTo>
                    <a:cubicBezTo>
                      <a:pt x="4805" y="30098"/>
                      <a:pt x="10291" y="16382"/>
                      <a:pt x="21264" y="8152"/>
                    </a:cubicBezTo>
                    <a:cubicBezTo>
                      <a:pt x="36694" y="-3506"/>
                      <a:pt x="59326" y="-1792"/>
                      <a:pt x="76128" y="7809"/>
                    </a:cubicBezTo>
                    <a:cubicBezTo>
                      <a:pt x="92930" y="17410"/>
                      <a:pt x="104932" y="33870"/>
                      <a:pt x="114533" y="50329"/>
                    </a:cubicBezTo>
                    <a:cubicBezTo>
                      <a:pt x="146422" y="103821"/>
                      <a:pt x="191342" y="230008"/>
                      <a:pt x="135107" y="278014"/>
                    </a:cubicBezTo>
                    <a:cubicBezTo>
                      <a:pt x="106303" y="256069"/>
                      <a:pt x="80586" y="219036"/>
                      <a:pt x="55554" y="18886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70" name="Google Shape;3570;p16"/>
              <p:cNvSpPr/>
              <p:nvPr/>
            </p:nvSpPr>
            <p:spPr>
              <a:xfrm>
                <a:off x="3774909" y="2852928"/>
                <a:ext cx="95326" cy="395020"/>
              </a:xfrm>
              <a:custGeom>
                <a:rect b="b" l="l" r="r" t="t"/>
                <a:pathLst>
                  <a:path extrusionOk="0" h="395020" w="95326">
                    <a:moveTo>
                      <a:pt x="94298" y="395021"/>
                    </a:moveTo>
                    <a:cubicBezTo>
                      <a:pt x="89154" y="387820"/>
                      <a:pt x="84353" y="380619"/>
                      <a:pt x="80239" y="373075"/>
                    </a:cubicBezTo>
                    <a:cubicBezTo>
                      <a:pt x="76124" y="365531"/>
                      <a:pt x="72009" y="357645"/>
                      <a:pt x="68580" y="349415"/>
                    </a:cubicBezTo>
                    <a:cubicBezTo>
                      <a:pt x="61722" y="333299"/>
                      <a:pt x="55893" y="316497"/>
                      <a:pt x="51778" y="299352"/>
                    </a:cubicBezTo>
                    <a:cubicBezTo>
                      <a:pt x="47663" y="282207"/>
                      <a:pt x="45606" y="264376"/>
                      <a:pt x="44920" y="246888"/>
                    </a:cubicBezTo>
                    <a:cubicBezTo>
                      <a:pt x="44577" y="237973"/>
                      <a:pt x="44577" y="229400"/>
                      <a:pt x="44920" y="220485"/>
                    </a:cubicBezTo>
                    <a:cubicBezTo>
                      <a:pt x="44920" y="211912"/>
                      <a:pt x="45263" y="202997"/>
                      <a:pt x="45606" y="194424"/>
                    </a:cubicBezTo>
                    <a:cubicBezTo>
                      <a:pt x="45949" y="177279"/>
                      <a:pt x="46634" y="160134"/>
                      <a:pt x="46292" y="142989"/>
                    </a:cubicBezTo>
                    <a:cubicBezTo>
                      <a:pt x="45949" y="125844"/>
                      <a:pt x="44920" y="109042"/>
                      <a:pt x="42177" y="92240"/>
                    </a:cubicBezTo>
                    <a:cubicBezTo>
                      <a:pt x="40805" y="84011"/>
                      <a:pt x="39091" y="75438"/>
                      <a:pt x="36690" y="67551"/>
                    </a:cubicBezTo>
                    <a:cubicBezTo>
                      <a:pt x="34290" y="59322"/>
                      <a:pt x="31547" y="51435"/>
                      <a:pt x="28118" y="43548"/>
                    </a:cubicBezTo>
                    <a:cubicBezTo>
                      <a:pt x="24689" y="35662"/>
                      <a:pt x="20574" y="28118"/>
                      <a:pt x="16116" y="21260"/>
                    </a:cubicBezTo>
                    <a:cubicBezTo>
                      <a:pt x="11316" y="14059"/>
                      <a:pt x="6172" y="7544"/>
                      <a:pt x="0" y="1372"/>
                    </a:cubicBezTo>
                    <a:lnTo>
                      <a:pt x="1029" y="0"/>
                    </a:lnTo>
                    <a:cubicBezTo>
                      <a:pt x="7544" y="5829"/>
                      <a:pt x="13373" y="12344"/>
                      <a:pt x="18860" y="19202"/>
                    </a:cubicBezTo>
                    <a:cubicBezTo>
                      <a:pt x="24003" y="26060"/>
                      <a:pt x="28804" y="33604"/>
                      <a:pt x="32576" y="41491"/>
                    </a:cubicBezTo>
                    <a:cubicBezTo>
                      <a:pt x="36690" y="49378"/>
                      <a:pt x="39776" y="57264"/>
                      <a:pt x="42863" y="65494"/>
                    </a:cubicBezTo>
                    <a:cubicBezTo>
                      <a:pt x="45949" y="73724"/>
                      <a:pt x="48006" y="82296"/>
                      <a:pt x="50063" y="90869"/>
                    </a:cubicBezTo>
                    <a:cubicBezTo>
                      <a:pt x="52121" y="99441"/>
                      <a:pt x="53492" y="108014"/>
                      <a:pt x="54521" y="116586"/>
                    </a:cubicBezTo>
                    <a:cubicBezTo>
                      <a:pt x="55550" y="125159"/>
                      <a:pt x="56579" y="134074"/>
                      <a:pt x="56921" y="142646"/>
                    </a:cubicBezTo>
                    <a:cubicBezTo>
                      <a:pt x="57950" y="160134"/>
                      <a:pt x="58293" y="177279"/>
                      <a:pt x="58636" y="194767"/>
                    </a:cubicBezTo>
                    <a:cubicBezTo>
                      <a:pt x="58979" y="211912"/>
                      <a:pt x="59665" y="229057"/>
                      <a:pt x="61379" y="245859"/>
                    </a:cubicBezTo>
                    <a:cubicBezTo>
                      <a:pt x="62751" y="262661"/>
                      <a:pt x="65151" y="279464"/>
                      <a:pt x="67894" y="295923"/>
                    </a:cubicBezTo>
                    <a:cubicBezTo>
                      <a:pt x="70637" y="312382"/>
                      <a:pt x="74409" y="329184"/>
                      <a:pt x="79210" y="345300"/>
                    </a:cubicBezTo>
                    <a:cubicBezTo>
                      <a:pt x="81610" y="353530"/>
                      <a:pt x="84011" y="361760"/>
                      <a:pt x="86754" y="369646"/>
                    </a:cubicBezTo>
                    <a:cubicBezTo>
                      <a:pt x="89497" y="377876"/>
                      <a:pt x="92583" y="385763"/>
                      <a:pt x="95326" y="393992"/>
                    </a:cubicBezTo>
                    <a:lnTo>
                      <a:pt x="94298" y="395021"/>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571" name="Google Shape;3571;p16"/>
            <p:cNvGrpSpPr/>
            <p:nvPr/>
          </p:nvGrpSpPr>
          <p:grpSpPr>
            <a:xfrm rot="-1052224">
              <a:off x="4482936" y="5543697"/>
              <a:ext cx="1149630" cy="1181816"/>
              <a:chOff x="6474904" y="1227742"/>
              <a:chExt cx="1837716" cy="1889167"/>
            </a:xfrm>
          </p:grpSpPr>
          <p:grpSp>
            <p:nvGrpSpPr>
              <p:cNvPr id="3572" name="Google Shape;3572;p16"/>
              <p:cNvGrpSpPr/>
              <p:nvPr/>
            </p:nvGrpSpPr>
            <p:grpSpPr>
              <a:xfrm>
                <a:off x="6474904" y="1227742"/>
                <a:ext cx="1837716" cy="1889167"/>
                <a:chOff x="6474904" y="1227742"/>
                <a:chExt cx="1837716" cy="1889167"/>
              </a:xfrm>
            </p:grpSpPr>
            <p:sp>
              <p:nvSpPr>
                <p:cNvPr id="3573" name="Google Shape;3573;p16"/>
                <p:cNvSpPr/>
                <p:nvPr/>
              </p:nvSpPr>
              <p:spPr>
                <a:xfrm>
                  <a:off x="7257569" y="2066622"/>
                  <a:ext cx="536289" cy="1050287"/>
                </a:xfrm>
                <a:custGeom>
                  <a:rect b="b" l="l" r="r" t="t"/>
                  <a:pathLst>
                    <a:path extrusionOk="0" h="1050287" w="536289">
                      <a:moveTo>
                        <a:pt x="436345" y="892604"/>
                      </a:moveTo>
                      <a:cubicBezTo>
                        <a:pt x="433258" y="899462"/>
                        <a:pt x="430515" y="906320"/>
                        <a:pt x="428115" y="913178"/>
                      </a:cubicBezTo>
                      <a:cubicBezTo>
                        <a:pt x="413027" y="953640"/>
                        <a:pt x="404112" y="998217"/>
                        <a:pt x="386624" y="1037308"/>
                      </a:cubicBezTo>
                      <a:cubicBezTo>
                        <a:pt x="384567" y="1042108"/>
                        <a:pt x="381823" y="1047252"/>
                        <a:pt x="377023" y="1049310"/>
                      </a:cubicBezTo>
                      <a:cubicBezTo>
                        <a:pt x="371536" y="1051710"/>
                        <a:pt x="365021" y="1049310"/>
                        <a:pt x="359878" y="1046223"/>
                      </a:cubicBezTo>
                      <a:cubicBezTo>
                        <a:pt x="358506" y="1045537"/>
                        <a:pt x="357135" y="1044852"/>
                        <a:pt x="355763" y="1043823"/>
                      </a:cubicBezTo>
                      <a:cubicBezTo>
                        <a:pt x="352334" y="1041766"/>
                        <a:pt x="349248" y="1039708"/>
                        <a:pt x="346162" y="1037651"/>
                      </a:cubicBezTo>
                      <a:cubicBezTo>
                        <a:pt x="329017" y="1025649"/>
                        <a:pt x="314958" y="1010219"/>
                        <a:pt x="301242" y="994788"/>
                      </a:cubicBezTo>
                      <a:cubicBezTo>
                        <a:pt x="295413" y="988273"/>
                        <a:pt x="289583" y="981758"/>
                        <a:pt x="283754" y="975243"/>
                      </a:cubicBezTo>
                      <a:cubicBezTo>
                        <a:pt x="263866" y="953297"/>
                        <a:pt x="242606" y="934095"/>
                        <a:pt x="212774" y="926208"/>
                      </a:cubicBezTo>
                      <a:cubicBezTo>
                        <a:pt x="211059" y="925865"/>
                        <a:pt x="209345" y="925522"/>
                        <a:pt x="207973" y="924837"/>
                      </a:cubicBezTo>
                      <a:cubicBezTo>
                        <a:pt x="204201" y="923808"/>
                        <a:pt x="200429" y="922779"/>
                        <a:pt x="197000" y="922093"/>
                      </a:cubicBezTo>
                      <a:lnTo>
                        <a:pt x="197000" y="922093"/>
                      </a:lnTo>
                      <a:cubicBezTo>
                        <a:pt x="168197" y="914207"/>
                        <a:pt x="148994" y="908035"/>
                        <a:pt x="133221" y="896033"/>
                      </a:cubicBezTo>
                      <a:cubicBezTo>
                        <a:pt x="133221" y="896033"/>
                        <a:pt x="133221" y="896033"/>
                        <a:pt x="133221" y="896033"/>
                      </a:cubicBezTo>
                      <a:cubicBezTo>
                        <a:pt x="126363" y="890890"/>
                        <a:pt x="120191" y="884717"/>
                        <a:pt x="114361" y="877174"/>
                      </a:cubicBezTo>
                      <a:cubicBezTo>
                        <a:pt x="104760" y="865172"/>
                        <a:pt x="95159" y="849399"/>
                        <a:pt x="83500" y="827453"/>
                      </a:cubicBezTo>
                      <a:cubicBezTo>
                        <a:pt x="62926" y="788362"/>
                        <a:pt x="35837" y="752358"/>
                        <a:pt x="20064" y="710867"/>
                      </a:cubicBezTo>
                      <a:cubicBezTo>
                        <a:pt x="-8740" y="635772"/>
                        <a:pt x="-1882" y="505127"/>
                        <a:pt x="11834" y="426946"/>
                      </a:cubicBezTo>
                      <a:cubicBezTo>
                        <a:pt x="28979" y="330248"/>
                        <a:pt x="67041" y="233893"/>
                        <a:pt x="51268" y="134452"/>
                      </a:cubicBezTo>
                      <a:cubicBezTo>
                        <a:pt x="50582" y="129994"/>
                        <a:pt x="49896" y="124851"/>
                        <a:pt x="49210" y="119022"/>
                      </a:cubicBezTo>
                      <a:cubicBezTo>
                        <a:pt x="47839" y="109763"/>
                        <a:pt x="46810" y="99133"/>
                        <a:pt x="46124" y="88504"/>
                      </a:cubicBezTo>
                      <a:cubicBezTo>
                        <a:pt x="45439" y="74788"/>
                        <a:pt x="45781" y="60729"/>
                        <a:pt x="47496" y="47698"/>
                      </a:cubicBezTo>
                      <a:cubicBezTo>
                        <a:pt x="48182" y="43241"/>
                        <a:pt x="48868" y="38783"/>
                        <a:pt x="50239" y="35011"/>
                      </a:cubicBezTo>
                      <a:cubicBezTo>
                        <a:pt x="52297" y="27467"/>
                        <a:pt x="55040" y="20952"/>
                        <a:pt x="59155" y="15466"/>
                      </a:cubicBezTo>
                      <a:lnTo>
                        <a:pt x="59155" y="15466"/>
                      </a:lnTo>
                      <a:cubicBezTo>
                        <a:pt x="61555" y="12037"/>
                        <a:pt x="64298" y="9294"/>
                        <a:pt x="67384" y="6893"/>
                      </a:cubicBezTo>
                      <a:lnTo>
                        <a:pt x="67384" y="6893"/>
                      </a:lnTo>
                      <a:cubicBezTo>
                        <a:pt x="74928" y="1407"/>
                        <a:pt x="84186" y="-993"/>
                        <a:pt x="96874" y="378"/>
                      </a:cubicBezTo>
                      <a:cubicBezTo>
                        <a:pt x="97216" y="378"/>
                        <a:pt x="97559" y="378"/>
                        <a:pt x="97559" y="378"/>
                      </a:cubicBezTo>
                      <a:cubicBezTo>
                        <a:pt x="97902" y="378"/>
                        <a:pt x="98588" y="378"/>
                        <a:pt x="99274" y="721"/>
                      </a:cubicBezTo>
                      <a:cubicBezTo>
                        <a:pt x="101674" y="1064"/>
                        <a:pt x="104074" y="1407"/>
                        <a:pt x="106475" y="2093"/>
                      </a:cubicBezTo>
                      <a:cubicBezTo>
                        <a:pt x="108875" y="2436"/>
                        <a:pt x="110932" y="3121"/>
                        <a:pt x="113333" y="4150"/>
                      </a:cubicBezTo>
                      <a:cubicBezTo>
                        <a:pt x="114704" y="4493"/>
                        <a:pt x="115733" y="4836"/>
                        <a:pt x="117105" y="5522"/>
                      </a:cubicBezTo>
                      <a:cubicBezTo>
                        <a:pt x="118819" y="6208"/>
                        <a:pt x="120534" y="6893"/>
                        <a:pt x="121905" y="7579"/>
                      </a:cubicBezTo>
                      <a:cubicBezTo>
                        <a:pt x="126020" y="9637"/>
                        <a:pt x="130135" y="12380"/>
                        <a:pt x="133907" y="15809"/>
                      </a:cubicBezTo>
                      <a:cubicBezTo>
                        <a:pt x="141793" y="23010"/>
                        <a:pt x="148994" y="32268"/>
                        <a:pt x="155509" y="42555"/>
                      </a:cubicBezTo>
                      <a:cubicBezTo>
                        <a:pt x="158253" y="47356"/>
                        <a:pt x="160996" y="52156"/>
                        <a:pt x="163739" y="56957"/>
                      </a:cubicBezTo>
                      <a:cubicBezTo>
                        <a:pt x="167511" y="63815"/>
                        <a:pt x="170940" y="71359"/>
                        <a:pt x="174712" y="78559"/>
                      </a:cubicBezTo>
                      <a:cubicBezTo>
                        <a:pt x="178484" y="86103"/>
                        <a:pt x="181913" y="93647"/>
                        <a:pt x="186028" y="100848"/>
                      </a:cubicBezTo>
                      <a:cubicBezTo>
                        <a:pt x="187399" y="103248"/>
                        <a:pt x="188771" y="105649"/>
                        <a:pt x="189799" y="108049"/>
                      </a:cubicBezTo>
                      <a:cubicBezTo>
                        <a:pt x="191857" y="111478"/>
                        <a:pt x="193571" y="114564"/>
                        <a:pt x="195629" y="117650"/>
                      </a:cubicBezTo>
                      <a:cubicBezTo>
                        <a:pt x="200429" y="125194"/>
                        <a:pt x="205230" y="132395"/>
                        <a:pt x="210716" y="137881"/>
                      </a:cubicBezTo>
                      <a:cubicBezTo>
                        <a:pt x="211745" y="139253"/>
                        <a:pt x="213117" y="140281"/>
                        <a:pt x="214488" y="141653"/>
                      </a:cubicBezTo>
                      <a:cubicBezTo>
                        <a:pt x="234376" y="161884"/>
                        <a:pt x="256322" y="180401"/>
                        <a:pt x="279296" y="197889"/>
                      </a:cubicBezTo>
                      <a:cubicBezTo>
                        <a:pt x="284783" y="202346"/>
                        <a:pt x="290612" y="206461"/>
                        <a:pt x="296098" y="210576"/>
                      </a:cubicBezTo>
                      <a:cubicBezTo>
                        <a:pt x="309472" y="220520"/>
                        <a:pt x="322845" y="230464"/>
                        <a:pt x="336218" y="240408"/>
                      </a:cubicBezTo>
                      <a:cubicBezTo>
                        <a:pt x="341361" y="244180"/>
                        <a:pt x="346505" y="247952"/>
                        <a:pt x="351648" y="251724"/>
                      </a:cubicBezTo>
                      <a:cubicBezTo>
                        <a:pt x="381823" y="274355"/>
                        <a:pt x="411656" y="297330"/>
                        <a:pt x="438059" y="323390"/>
                      </a:cubicBezTo>
                      <a:cubicBezTo>
                        <a:pt x="445603" y="330934"/>
                        <a:pt x="452804" y="338478"/>
                        <a:pt x="459662" y="346364"/>
                      </a:cubicBezTo>
                      <a:cubicBezTo>
                        <a:pt x="478521" y="367967"/>
                        <a:pt x="494980" y="391627"/>
                        <a:pt x="507668" y="418716"/>
                      </a:cubicBezTo>
                      <a:cubicBezTo>
                        <a:pt x="530299" y="466036"/>
                        <a:pt x="537500" y="516786"/>
                        <a:pt x="536128" y="567535"/>
                      </a:cubicBezTo>
                      <a:cubicBezTo>
                        <a:pt x="536128" y="567535"/>
                        <a:pt x="536128" y="567878"/>
                        <a:pt x="536128" y="567878"/>
                      </a:cubicBezTo>
                      <a:cubicBezTo>
                        <a:pt x="535786" y="579536"/>
                        <a:pt x="535100" y="590852"/>
                        <a:pt x="534071" y="602511"/>
                      </a:cubicBezTo>
                      <a:cubicBezTo>
                        <a:pt x="529613" y="646402"/>
                        <a:pt x="520012" y="690293"/>
                        <a:pt x="508696" y="732470"/>
                      </a:cubicBezTo>
                      <a:cubicBezTo>
                        <a:pt x="504239" y="749958"/>
                        <a:pt x="498752" y="765731"/>
                        <a:pt x="492923" y="780819"/>
                      </a:cubicBezTo>
                      <a:cubicBezTo>
                        <a:pt x="490523" y="786991"/>
                        <a:pt x="487780" y="793163"/>
                        <a:pt x="485036" y="798992"/>
                      </a:cubicBezTo>
                      <a:cubicBezTo>
                        <a:pt x="474064" y="823681"/>
                        <a:pt x="461376" y="846655"/>
                        <a:pt x="446632" y="872373"/>
                      </a:cubicBezTo>
                      <a:cubicBezTo>
                        <a:pt x="442517" y="879231"/>
                        <a:pt x="439088" y="885746"/>
                        <a:pt x="436345" y="892604"/>
                      </a:cubicBezTo>
                      <a:cubicBezTo>
                        <a:pt x="436345" y="892604"/>
                        <a:pt x="436345" y="892604"/>
                        <a:pt x="436345" y="89260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74" name="Google Shape;3574;p16"/>
                <p:cNvSpPr/>
                <p:nvPr/>
              </p:nvSpPr>
              <p:spPr>
                <a:xfrm>
                  <a:off x="7313888" y="2073173"/>
                  <a:ext cx="76559" cy="889825"/>
                </a:xfrm>
                <a:custGeom>
                  <a:rect b="b" l="l" r="r" t="t"/>
                  <a:pathLst>
                    <a:path extrusionOk="0" h="889825" w="76559">
                      <a:moveTo>
                        <a:pt x="76560" y="889826"/>
                      </a:moveTo>
                      <a:cubicBezTo>
                        <a:pt x="69702" y="884682"/>
                        <a:pt x="63529" y="878510"/>
                        <a:pt x="57700" y="870966"/>
                      </a:cubicBezTo>
                      <a:cubicBezTo>
                        <a:pt x="48442" y="849706"/>
                        <a:pt x="40555" y="827418"/>
                        <a:pt x="34040" y="804786"/>
                      </a:cubicBezTo>
                      <a:cubicBezTo>
                        <a:pt x="-4365" y="671398"/>
                        <a:pt x="-3679" y="525323"/>
                        <a:pt x="4550" y="387477"/>
                      </a:cubicBezTo>
                      <a:cubicBezTo>
                        <a:pt x="9008" y="312382"/>
                        <a:pt x="23067" y="237287"/>
                        <a:pt x="24782" y="162192"/>
                      </a:cubicBezTo>
                      <a:cubicBezTo>
                        <a:pt x="25810" y="123444"/>
                        <a:pt x="19295" y="87440"/>
                        <a:pt x="10380" y="50064"/>
                      </a:cubicBezTo>
                      <a:cubicBezTo>
                        <a:pt x="7294" y="36348"/>
                        <a:pt x="4208" y="22289"/>
                        <a:pt x="2493" y="8573"/>
                      </a:cubicBezTo>
                      <a:lnTo>
                        <a:pt x="2493" y="8573"/>
                      </a:lnTo>
                      <a:cubicBezTo>
                        <a:pt x="4893" y="5144"/>
                        <a:pt x="7637" y="2400"/>
                        <a:pt x="10723" y="0"/>
                      </a:cubicBezTo>
                      <a:cubicBezTo>
                        <a:pt x="13123" y="25032"/>
                        <a:pt x="19981" y="49378"/>
                        <a:pt x="25467" y="74067"/>
                      </a:cubicBezTo>
                      <a:cubicBezTo>
                        <a:pt x="33354" y="109728"/>
                        <a:pt x="35069" y="146076"/>
                        <a:pt x="33011" y="182766"/>
                      </a:cubicBezTo>
                      <a:cubicBezTo>
                        <a:pt x="28896" y="256146"/>
                        <a:pt x="16895" y="328498"/>
                        <a:pt x="12780" y="401879"/>
                      </a:cubicBezTo>
                      <a:cubicBezTo>
                        <a:pt x="9008" y="477317"/>
                        <a:pt x="8665" y="553441"/>
                        <a:pt x="14152" y="628879"/>
                      </a:cubicBezTo>
                      <a:cubicBezTo>
                        <a:pt x="20324" y="718376"/>
                        <a:pt x="36440" y="809930"/>
                        <a:pt x="76560" y="889826"/>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75" name="Google Shape;3575;p16"/>
                <p:cNvSpPr/>
                <p:nvPr/>
              </p:nvSpPr>
              <p:spPr>
                <a:xfrm>
                  <a:off x="7353757" y="2067344"/>
                  <a:ext cx="111785" cy="924801"/>
                </a:xfrm>
                <a:custGeom>
                  <a:rect b="b" l="l" r="r" t="t"/>
                  <a:pathLst>
                    <a:path extrusionOk="0" h="924801" w="111785">
                      <a:moveTo>
                        <a:pt x="111785" y="924801"/>
                      </a:moveTo>
                      <a:cubicBezTo>
                        <a:pt x="108014" y="923773"/>
                        <a:pt x="104241" y="922744"/>
                        <a:pt x="100812" y="922058"/>
                      </a:cubicBezTo>
                      <a:lnTo>
                        <a:pt x="100812" y="922058"/>
                      </a:lnTo>
                      <a:cubicBezTo>
                        <a:pt x="94983" y="904913"/>
                        <a:pt x="89840" y="887425"/>
                        <a:pt x="85382" y="869937"/>
                      </a:cubicBezTo>
                      <a:cubicBezTo>
                        <a:pt x="67551" y="796900"/>
                        <a:pt x="64122" y="721805"/>
                        <a:pt x="61722" y="647052"/>
                      </a:cubicBezTo>
                      <a:cubicBezTo>
                        <a:pt x="59321" y="569214"/>
                        <a:pt x="56235" y="491376"/>
                        <a:pt x="50406" y="413537"/>
                      </a:cubicBezTo>
                      <a:cubicBezTo>
                        <a:pt x="40119" y="275006"/>
                        <a:pt x="23317" y="137160"/>
                        <a:pt x="0" y="0"/>
                      </a:cubicBezTo>
                      <a:cubicBezTo>
                        <a:pt x="3086" y="343"/>
                        <a:pt x="6172" y="1029"/>
                        <a:pt x="9601" y="1715"/>
                      </a:cubicBezTo>
                      <a:cubicBezTo>
                        <a:pt x="20917" y="67208"/>
                        <a:pt x="30518" y="133045"/>
                        <a:pt x="38747" y="198882"/>
                      </a:cubicBezTo>
                      <a:cubicBezTo>
                        <a:pt x="57264" y="350101"/>
                        <a:pt x="65837" y="501320"/>
                        <a:pt x="70980" y="653567"/>
                      </a:cubicBezTo>
                      <a:cubicBezTo>
                        <a:pt x="73724" y="744436"/>
                        <a:pt x="80582" y="839419"/>
                        <a:pt x="111785" y="92480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76" name="Google Shape;3576;p16"/>
                <p:cNvSpPr/>
                <p:nvPr/>
              </p:nvSpPr>
              <p:spPr>
                <a:xfrm>
                  <a:off x="7378788" y="2074202"/>
                  <a:ext cx="180022" cy="987552"/>
                </a:xfrm>
                <a:custGeom>
                  <a:rect b="b" l="l" r="r" t="t"/>
                  <a:pathLst>
                    <a:path extrusionOk="0" h="987552" w="180022">
                      <a:moveTo>
                        <a:pt x="180023" y="987552"/>
                      </a:moveTo>
                      <a:cubicBezTo>
                        <a:pt x="174193" y="981037"/>
                        <a:pt x="168364" y="974522"/>
                        <a:pt x="162535" y="968007"/>
                      </a:cubicBezTo>
                      <a:cubicBezTo>
                        <a:pt x="160135" y="961835"/>
                        <a:pt x="157734" y="955662"/>
                        <a:pt x="155334" y="949490"/>
                      </a:cubicBezTo>
                      <a:cubicBezTo>
                        <a:pt x="128245" y="876452"/>
                        <a:pt x="108014" y="800329"/>
                        <a:pt x="101842" y="722490"/>
                      </a:cubicBezTo>
                      <a:cubicBezTo>
                        <a:pt x="94640" y="634708"/>
                        <a:pt x="103899" y="546926"/>
                        <a:pt x="97384" y="459143"/>
                      </a:cubicBezTo>
                      <a:cubicBezTo>
                        <a:pt x="86068" y="302438"/>
                        <a:pt x="44234" y="150190"/>
                        <a:pt x="0" y="0"/>
                      </a:cubicBezTo>
                      <a:cubicBezTo>
                        <a:pt x="4115" y="2057"/>
                        <a:pt x="8230" y="4800"/>
                        <a:pt x="12002" y="8229"/>
                      </a:cubicBezTo>
                      <a:cubicBezTo>
                        <a:pt x="32918" y="79896"/>
                        <a:pt x="53150" y="151905"/>
                        <a:pt x="69952" y="224942"/>
                      </a:cubicBezTo>
                      <a:cubicBezTo>
                        <a:pt x="88811" y="308267"/>
                        <a:pt x="103213" y="392963"/>
                        <a:pt x="108014" y="478346"/>
                      </a:cubicBezTo>
                      <a:cubicBezTo>
                        <a:pt x="112814" y="565442"/>
                        <a:pt x="103556" y="653225"/>
                        <a:pt x="112814" y="740321"/>
                      </a:cubicBezTo>
                      <a:cubicBezTo>
                        <a:pt x="122416" y="826046"/>
                        <a:pt x="147447" y="907999"/>
                        <a:pt x="180023" y="98755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77" name="Google Shape;3577;p16"/>
                <p:cNvSpPr/>
                <p:nvPr/>
              </p:nvSpPr>
              <p:spPr>
                <a:xfrm>
                  <a:off x="7452169" y="2184273"/>
                  <a:ext cx="161163" cy="926515"/>
                </a:xfrm>
                <a:custGeom>
                  <a:rect b="b" l="l" r="r" t="t"/>
                  <a:pathLst>
                    <a:path extrusionOk="0" h="926515" w="161163">
                      <a:moveTo>
                        <a:pt x="161163" y="926516"/>
                      </a:moveTo>
                      <a:cubicBezTo>
                        <a:pt x="157734" y="924458"/>
                        <a:pt x="154648" y="922401"/>
                        <a:pt x="151562" y="920344"/>
                      </a:cubicBezTo>
                      <a:cubicBezTo>
                        <a:pt x="150533" y="893940"/>
                        <a:pt x="149162" y="867194"/>
                        <a:pt x="147790" y="840448"/>
                      </a:cubicBezTo>
                      <a:cubicBezTo>
                        <a:pt x="133388" y="555841"/>
                        <a:pt x="100470" y="267462"/>
                        <a:pt x="0" y="0"/>
                      </a:cubicBezTo>
                      <a:cubicBezTo>
                        <a:pt x="4801" y="7544"/>
                        <a:pt x="9601" y="14745"/>
                        <a:pt x="15088" y="20231"/>
                      </a:cubicBezTo>
                      <a:cubicBezTo>
                        <a:pt x="16116" y="21603"/>
                        <a:pt x="17488" y="22631"/>
                        <a:pt x="18860" y="24003"/>
                      </a:cubicBezTo>
                      <a:cubicBezTo>
                        <a:pt x="31547" y="58636"/>
                        <a:pt x="42863" y="93955"/>
                        <a:pt x="53150" y="129273"/>
                      </a:cubicBezTo>
                      <a:cubicBezTo>
                        <a:pt x="128588" y="388163"/>
                        <a:pt x="150533" y="657682"/>
                        <a:pt x="161163" y="926516"/>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78" name="Google Shape;3578;p16"/>
                <p:cNvSpPr/>
                <p:nvPr/>
              </p:nvSpPr>
              <p:spPr>
                <a:xfrm>
                  <a:off x="7535837" y="2265197"/>
                  <a:ext cx="158076" cy="714946"/>
                </a:xfrm>
                <a:custGeom>
                  <a:rect b="b" l="l" r="r" t="t"/>
                  <a:pathLst>
                    <a:path extrusionOk="0" h="714946" w="158076">
                      <a:moveTo>
                        <a:pt x="158077" y="694030"/>
                      </a:moveTo>
                      <a:cubicBezTo>
                        <a:pt x="158077" y="694030"/>
                        <a:pt x="158077" y="694030"/>
                        <a:pt x="158077" y="694030"/>
                      </a:cubicBezTo>
                      <a:cubicBezTo>
                        <a:pt x="154991" y="700888"/>
                        <a:pt x="152248" y="707746"/>
                        <a:pt x="149504" y="714947"/>
                      </a:cubicBezTo>
                      <a:cubicBezTo>
                        <a:pt x="142646" y="468402"/>
                        <a:pt x="116929" y="218085"/>
                        <a:pt x="0" y="0"/>
                      </a:cubicBezTo>
                      <a:cubicBezTo>
                        <a:pt x="5486" y="4458"/>
                        <a:pt x="11315" y="8573"/>
                        <a:pt x="16802" y="12687"/>
                      </a:cubicBezTo>
                      <a:cubicBezTo>
                        <a:pt x="123787" y="221856"/>
                        <a:pt x="150533" y="458800"/>
                        <a:pt x="158077" y="69403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79" name="Google Shape;3579;p16"/>
                <p:cNvSpPr/>
                <p:nvPr/>
              </p:nvSpPr>
              <p:spPr>
                <a:xfrm>
                  <a:off x="7592758" y="2307031"/>
                  <a:ext cx="157048" cy="558927"/>
                </a:xfrm>
                <a:custGeom>
                  <a:rect b="b" l="l" r="r" t="t"/>
                  <a:pathLst>
                    <a:path extrusionOk="0" h="558927" w="157048">
                      <a:moveTo>
                        <a:pt x="157048" y="540753"/>
                      </a:moveTo>
                      <a:cubicBezTo>
                        <a:pt x="154648" y="546926"/>
                        <a:pt x="151905" y="553098"/>
                        <a:pt x="149162" y="558927"/>
                      </a:cubicBezTo>
                      <a:cubicBezTo>
                        <a:pt x="135103" y="365532"/>
                        <a:pt x="84696" y="175222"/>
                        <a:pt x="0" y="0"/>
                      </a:cubicBezTo>
                      <a:cubicBezTo>
                        <a:pt x="5144" y="3772"/>
                        <a:pt x="10287" y="7544"/>
                        <a:pt x="15431" y="11316"/>
                      </a:cubicBezTo>
                      <a:cubicBezTo>
                        <a:pt x="93955" y="178308"/>
                        <a:pt x="141618" y="357988"/>
                        <a:pt x="157048" y="540753"/>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80" name="Google Shape;3580;p16"/>
                <p:cNvSpPr/>
                <p:nvPr/>
              </p:nvSpPr>
              <p:spPr>
                <a:xfrm>
                  <a:off x="7694942" y="2390698"/>
                  <a:ext cx="98412" cy="279120"/>
                </a:xfrm>
                <a:custGeom>
                  <a:rect b="b" l="l" r="r" t="t"/>
                  <a:pathLst>
                    <a:path extrusionOk="0" h="279120" w="98412">
                      <a:moveTo>
                        <a:pt x="96012" y="279120"/>
                      </a:moveTo>
                      <a:cubicBezTo>
                        <a:pt x="78181" y="182080"/>
                        <a:pt x="45948" y="87782"/>
                        <a:pt x="0" y="0"/>
                      </a:cubicBezTo>
                      <a:cubicBezTo>
                        <a:pt x="7544" y="7544"/>
                        <a:pt x="14744" y="15087"/>
                        <a:pt x="21602" y="22974"/>
                      </a:cubicBezTo>
                      <a:cubicBezTo>
                        <a:pt x="55892" y="93612"/>
                        <a:pt x="81610" y="168021"/>
                        <a:pt x="98412" y="244145"/>
                      </a:cubicBezTo>
                      <a:cubicBezTo>
                        <a:pt x="98412" y="244145"/>
                        <a:pt x="98412" y="244488"/>
                        <a:pt x="98412" y="244488"/>
                      </a:cubicBezTo>
                      <a:cubicBezTo>
                        <a:pt x="98069" y="255803"/>
                        <a:pt x="97383" y="267462"/>
                        <a:pt x="96012" y="27912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81" name="Google Shape;3581;p16"/>
                <p:cNvSpPr/>
                <p:nvPr/>
              </p:nvSpPr>
              <p:spPr>
                <a:xfrm>
                  <a:off x="7239475" y="1227742"/>
                  <a:ext cx="538774" cy="922105"/>
                </a:xfrm>
                <a:custGeom>
                  <a:rect b="b" l="l" r="r" t="t"/>
                  <a:pathLst>
                    <a:path extrusionOk="0" h="922105" w="538774">
                      <a:moveTo>
                        <a:pt x="489414" y="521390"/>
                      </a:moveTo>
                      <a:cubicBezTo>
                        <a:pt x="441751" y="602314"/>
                        <a:pt x="359112" y="656835"/>
                        <a:pt x="290532" y="721644"/>
                      </a:cubicBezTo>
                      <a:cubicBezTo>
                        <a:pt x="280245" y="731245"/>
                        <a:pt x="270301" y="741189"/>
                        <a:pt x="261043" y="751133"/>
                      </a:cubicBezTo>
                      <a:cubicBezTo>
                        <a:pt x="239097" y="774793"/>
                        <a:pt x="219895" y="800168"/>
                        <a:pt x="204807" y="828628"/>
                      </a:cubicBezTo>
                      <a:cubicBezTo>
                        <a:pt x="199663" y="838572"/>
                        <a:pt x="192463" y="851946"/>
                        <a:pt x="183547" y="865662"/>
                      </a:cubicBezTo>
                      <a:cubicBezTo>
                        <a:pt x="178061" y="874234"/>
                        <a:pt x="171889" y="882807"/>
                        <a:pt x="165373" y="890693"/>
                      </a:cubicBezTo>
                      <a:cubicBezTo>
                        <a:pt x="159887" y="897551"/>
                        <a:pt x="154058" y="903381"/>
                        <a:pt x="147886" y="908524"/>
                      </a:cubicBezTo>
                      <a:cubicBezTo>
                        <a:pt x="144457" y="911267"/>
                        <a:pt x="141028" y="914010"/>
                        <a:pt x="137256" y="915725"/>
                      </a:cubicBezTo>
                      <a:cubicBezTo>
                        <a:pt x="126969" y="921554"/>
                        <a:pt x="116339" y="923955"/>
                        <a:pt x="105709" y="920526"/>
                      </a:cubicBezTo>
                      <a:cubicBezTo>
                        <a:pt x="102966" y="919840"/>
                        <a:pt x="100222" y="918468"/>
                        <a:pt x="97479" y="916754"/>
                      </a:cubicBezTo>
                      <a:cubicBezTo>
                        <a:pt x="89935" y="912296"/>
                        <a:pt x="82392" y="904752"/>
                        <a:pt x="75191" y="893436"/>
                      </a:cubicBezTo>
                      <a:cubicBezTo>
                        <a:pt x="70047" y="885550"/>
                        <a:pt x="67304" y="876291"/>
                        <a:pt x="66276" y="865662"/>
                      </a:cubicBezTo>
                      <a:cubicBezTo>
                        <a:pt x="62161" y="824856"/>
                        <a:pt x="83763" y="769650"/>
                        <a:pt x="78277" y="731245"/>
                      </a:cubicBezTo>
                      <a:cubicBezTo>
                        <a:pt x="76905" y="722329"/>
                        <a:pt x="75534" y="713071"/>
                        <a:pt x="73819" y="704156"/>
                      </a:cubicBezTo>
                      <a:cubicBezTo>
                        <a:pt x="49816" y="579340"/>
                        <a:pt x="-19449" y="458639"/>
                        <a:pt x="5239" y="329023"/>
                      </a:cubicBezTo>
                      <a:cubicBezTo>
                        <a:pt x="30271" y="199407"/>
                        <a:pt x="143771" y="108881"/>
                        <a:pt x="249727" y="30700"/>
                      </a:cubicBezTo>
                      <a:cubicBezTo>
                        <a:pt x="266529" y="18356"/>
                        <a:pt x="284360" y="5326"/>
                        <a:pt x="304591" y="1211"/>
                      </a:cubicBezTo>
                      <a:cubicBezTo>
                        <a:pt x="319336" y="-1875"/>
                        <a:pt x="330994" y="1211"/>
                        <a:pt x="341281" y="7383"/>
                      </a:cubicBezTo>
                      <a:cubicBezTo>
                        <a:pt x="344025" y="9097"/>
                        <a:pt x="346425" y="10812"/>
                        <a:pt x="349168" y="12526"/>
                      </a:cubicBezTo>
                      <a:cubicBezTo>
                        <a:pt x="357055" y="18356"/>
                        <a:pt x="364599" y="24871"/>
                        <a:pt x="372828" y="31043"/>
                      </a:cubicBezTo>
                      <a:cubicBezTo>
                        <a:pt x="375228" y="32758"/>
                        <a:pt x="377629" y="34815"/>
                        <a:pt x="380372" y="36187"/>
                      </a:cubicBezTo>
                      <a:cubicBezTo>
                        <a:pt x="381744" y="37215"/>
                        <a:pt x="383115" y="37901"/>
                        <a:pt x="384487" y="38587"/>
                      </a:cubicBezTo>
                      <a:cubicBezTo>
                        <a:pt x="392716" y="43387"/>
                        <a:pt x="400260" y="46131"/>
                        <a:pt x="407461" y="47845"/>
                      </a:cubicBezTo>
                      <a:cubicBezTo>
                        <a:pt x="410890" y="48531"/>
                        <a:pt x="413976" y="49217"/>
                        <a:pt x="417062" y="49560"/>
                      </a:cubicBezTo>
                      <a:cubicBezTo>
                        <a:pt x="427349" y="50931"/>
                        <a:pt x="437293" y="50245"/>
                        <a:pt x="447237" y="49903"/>
                      </a:cubicBezTo>
                      <a:cubicBezTo>
                        <a:pt x="450666" y="49903"/>
                        <a:pt x="453753" y="49560"/>
                        <a:pt x="457182" y="49903"/>
                      </a:cubicBezTo>
                      <a:cubicBezTo>
                        <a:pt x="466097" y="50245"/>
                        <a:pt x="475355" y="51274"/>
                        <a:pt x="484956" y="54703"/>
                      </a:cubicBezTo>
                      <a:cubicBezTo>
                        <a:pt x="485299" y="54703"/>
                        <a:pt x="485642" y="54703"/>
                        <a:pt x="485985" y="55046"/>
                      </a:cubicBezTo>
                      <a:cubicBezTo>
                        <a:pt x="489071" y="56075"/>
                        <a:pt x="491814" y="57789"/>
                        <a:pt x="494215" y="59504"/>
                      </a:cubicBezTo>
                      <a:cubicBezTo>
                        <a:pt x="507931" y="69791"/>
                        <a:pt x="513074" y="90022"/>
                        <a:pt x="515817" y="107853"/>
                      </a:cubicBezTo>
                      <a:cubicBezTo>
                        <a:pt x="540163" y="247070"/>
                        <a:pt x="561423" y="400003"/>
                        <a:pt x="489414" y="52139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3582" name="Google Shape;3582;p16"/>
                <p:cNvGrpSpPr/>
                <p:nvPr/>
              </p:nvGrpSpPr>
              <p:grpSpPr>
                <a:xfrm>
                  <a:off x="7305569" y="1235125"/>
                  <a:ext cx="429487" cy="913142"/>
                  <a:chOff x="7305569" y="1235125"/>
                  <a:chExt cx="429487" cy="913142"/>
                </a:xfrm>
              </p:grpSpPr>
              <p:sp>
                <p:nvSpPr>
                  <p:cNvPr id="3583" name="Google Shape;3583;p16"/>
                  <p:cNvSpPr/>
                  <p:nvPr/>
                </p:nvSpPr>
                <p:spPr>
                  <a:xfrm>
                    <a:off x="7305569" y="1235125"/>
                    <a:ext cx="283417" cy="858621"/>
                  </a:xfrm>
                  <a:custGeom>
                    <a:rect b="b" l="l" r="r" t="t"/>
                    <a:pathLst>
                      <a:path extrusionOk="0" h="858621" w="283417">
                        <a:moveTo>
                          <a:pt x="525" y="858622"/>
                        </a:moveTo>
                        <a:cubicBezTo>
                          <a:pt x="-3590" y="817817"/>
                          <a:pt x="18013" y="762610"/>
                          <a:pt x="12526" y="724205"/>
                        </a:cubicBezTo>
                        <a:cubicBezTo>
                          <a:pt x="11155" y="715289"/>
                          <a:pt x="9783" y="706031"/>
                          <a:pt x="8069" y="697116"/>
                        </a:cubicBezTo>
                        <a:cubicBezTo>
                          <a:pt x="10126" y="655968"/>
                          <a:pt x="10812" y="614477"/>
                          <a:pt x="10126" y="572986"/>
                        </a:cubicBezTo>
                        <a:cubicBezTo>
                          <a:pt x="8755" y="484175"/>
                          <a:pt x="5668" y="393992"/>
                          <a:pt x="24871" y="306553"/>
                        </a:cubicBezTo>
                        <a:cubicBezTo>
                          <a:pt x="41673" y="230772"/>
                          <a:pt x="74934" y="157391"/>
                          <a:pt x="132884" y="104585"/>
                        </a:cubicBezTo>
                        <a:cubicBezTo>
                          <a:pt x="176776" y="64808"/>
                          <a:pt x="230954" y="38062"/>
                          <a:pt x="275531" y="0"/>
                        </a:cubicBezTo>
                        <a:cubicBezTo>
                          <a:pt x="278274" y="1715"/>
                          <a:pt x="280674" y="3429"/>
                          <a:pt x="283417" y="5144"/>
                        </a:cubicBezTo>
                        <a:cubicBezTo>
                          <a:pt x="232668" y="48692"/>
                          <a:pt x="169574" y="77838"/>
                          <a:pt x="122940" y="126873"/>
                        </a:cubicBezTo>
                        <a:cubicBezTo>
                          <a:pt x="-4619" y="261633"/>
                          <a:pt x="20413" y="463944"/>
                          <a:pt x="19384" y="633336"/>
                        </a:cubicBezTo>
                        <a:cubicBezTo>
                          <a:pt x="19042" y="709117"/>
                          <a:pt x="12869" y="784212"/>
                          <a:pt x="525" y="85862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84" name="Google Shape;3584;p16"/>
                  <p:cNvSpPr/>
                  <p:nvPr/>
                </p:nvSpPr>
                <p:spPr>
                  <a:xfrm>
                    <a:off x="7337298" y="1258785"/>
                    <a:ext cx="282892" cy="889482"/>
                  </a:xfrm>
                  <a:custGeom>
                    <a:rect b="b" l="l" r="r" t="t"/>
                    <a:pathLst>
                      <a:path extrusionOk="0" h="889482" w="282892">
                        <a:moveTo>
                          <a:pt x="27089" y="688886"/>
                        </a:moveTo>
                        <a:cubicBezTo>
                          <a:pt x="21946" y="756437"/>
                          <a:pt x="17831" y="822960"/>
                          <a:pt x="8230" y="889483"/>
                        </a:cubicBezTo>
                        <a:cubicBezTo>
                          <a:pt x="5486" y="888797"/>
                          <a:pt x="2743" y="887425"/>
                          <a:pt x="0" y="885711"/>
                        </a:cubicBezTo>
                        <a:cubicBezTo>
                          <a:pt x="13716" y="798614"/>
                          <a:pt x="14745" y="710832"/>
                          <a:pt x="23660" y="623392"/>
                        </a:cubicBezTo>
                        <a:cubicBezTo>
                          <a:pt x="32576" y="537667"/>
                          <a:pt x="46634" y="452285"/>
                          <a:pt x="70295" y="368960"/>
                        </a:cubicBezTo>
                        <a:cubicBezTo>
                          <a:pt x="109042" y="232143"/>
                          <a:pt x="175222" y="101498"/>
                          <a:pt x="275349" y="0"/>
                        </a:cubicBezTo>
                        <a:cubicBezTo>
                          <a:pt x="277749" y="1715"/>
                          <a:pt x="280149" y="3772"/>
                          <a:pt x="282893" y="5144"/>
                        </a:cubicBezTo>
                        <a:cubicBezTo>
                          <a:pt x="229743" y="58636"/>
                          <a:pt x="185852" y="120358"/>
                          <a:pt x="151219" y="187566"/>
                        </a:cubicBezTo>
                        <a:cubicBezTo>
                          <a:pt x="70637" y="342214"/>
                          <a:pt x="40119" y="516407"/>
                          <a:pt x="27089" y="688886"/>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85" name="Google Shape;3585;p16"/>
                  <p:cNvSpPr/>
                  <p:nvPr/>
                </p:nvSpPr>
                <p:spPr>
                  <a:xfrm>
                    <a:off x="7377074" y="1275930"/>
                    <a:ext cx="279806" cy="867536"/>
                  </a:xfrm>
                  <a:custGeom>
                    <a:rect b="b" l="l" r="r" t="t"/>
                    <a:pathLst>
                      <a:path extrusionOk="0" h="867536" w="279806">
                        <a:moveTo>
                          <a:pt x="178308" y="210541"/>
                        </a:moveTo>
                        <a:cubicBezTo>
                          <a:pt x="97041" y="420053"/>
                          <a:pt x="59665" y="641909"/>
                          <a:pt x="10630" y="860336"/>
                        </a:cubicBezTo>
                        <a:cubicBezTo>
                          <a:pt x="7201" y="863079"/>
                          <a:pt x="3772" y="865822"/>
                          <a:pt x="0" y="867537"/>
                        </a:cubicBezTo>
                        <a:cubicBezTo>
                          <a:pt x="33947" y="718375"/>
                          <a:pt x="61722" y="568185"/>
                          <a:pt x="101156" y="420395"/>
                        </a:cubicBezTo>
                        <a:cubicBezTo>
                          <a:pt x="124816" y="331927"/>
                          <a:pt x="152933" y="244488"/>
                          <a:pt x="188595" y="160134"/>
                        </a:cubicBezTo>
                        <a:cubicBezTo>
                          <a:pt x="211570" y="105956"/>
                          <a:pt x="236944" y="50063"/>
                          <a:pt x="270205" y="0"/>
                        </a:cubicBezTo>
                        <a:cubicBezTo>
                          <a:pt x="273634" y="686"/>
                          <a:pt x="276721" y="1372"/>
                          <a:pt x="279806" y="1715"/>
                        </a:cubicBezTo>
                        <a:cubicBezTo>
                          <a:pt x="236601" y="65837"/>
                          <a:pt x="205397" y="139903"/>
                          <a:pt x="178308" y="21054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86" name="Google Shape;3586;p16"/>
                  <p:cNvSpPr/>
                  <p:nvPr/>
                </p:nvSpPr>
                <p:spPr>
                  <a:xfrm>
                    <a:off x="7405192" y="1277835"/>
                    <a:ext cx="291807" cy="840600"/>
                  </a:xfrm>
                  <a:custGeom>
                    <a:rect b="b" l="l" r="r" t="t"/>
                    <a:pathLst>
                      <a:path extrusionOk="0" h="840600" w="291807">
                        <a:moveTo>
                          <a:pt x="0" y="840600"/>
                        </a:moveTo>
                        <a:cubicBezTo>
                          <a:pt x="98755" y="562165"/>
                          <a:pt x="163563" y="271386"/>
                          <a:pt x="281864" y="152"/>
                        </a:cubicBezTo>
                        <a:cubicBezTo>
                          <a:pt x="285293" y="152"/>
                          <a:pt x="288379" y="-191"/>
                          <a:pt x="291808" y="152"/>
                        </a:cubicBezTo>
                        <a:cubicBezTo>
                          <a:pt x="261975" y="67704"/>
                          <a:pt x="235572" y="136969"/>
                          <a:pt x="211226" y="206921"/>
                        </a:cubicBezTo>
                        <a:cubicBezTo>
                          <a:pt x="141275" y="407518"/>
                          <a:pt x="87782" y="614629"/>
                          <a:pt x="18173" y="815911"/>
                        </a:cubicBezTo>
                        <a:cubicBezTo>
                          <a:pt x="12687" y="824141"/>
                          <a:pt x="6858" y="832714"/>
                          <a:pt x="0" y="84060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87" name="Google Shape;3587;p16"/>
                  <p:cNvSpPr/>
                  <p:nvPr/>
                </p:nvSpPr>
                <p:spPr>
                  <a:xfrm>
                    <a:off x="7500861" y="1282446"/>
                    <a:ext cx="234195" cy="696429"/>
                  </a:xfrm>
                  <a:custGeom>
                    <a:rect b="b" l="l" r="r" t="t"/>
                    <a:pathLst>
                      <a:path extrusionOk="0" h="696429" w="234195">
                        <a:moveTo>
                          <a:pt x="29490" y="666941"/>
                        </a:moveTo>
                        <a:cubicBezTo>
                          <a:pt x="19203" y="676542"/>
                          <a:pt x="9259" y="686486"/>
                          <a:pt x="0" y="696430"/>
                        </a:cubicBezTo>
                        <a:cubicBezTo>
                          <a:pt x="51092" y="610705"/>
                          <a:pt x="100813" y="523951"/>
                          <a:pt x="141275" y="432397"/>
                        </a:cubicBezTo>
                        <a:cubicBezTo>
                          <a:pt x="174536" y="356616"/>
                          <a:pt x="200940" y="277406"/>
                          <a:pt x="214313" y="195453"/>
                        </a:cubicBezTo>
                        <a:cubicBezTo>
                          <a:pt x="224600" y="130645"/>
                          <a:pt x="225971" y="65494"/>
                          <a:pt x="224600" y="0"/>
                        </a:cubicBezTo>
                        <a:cubicBezTo>
                          <a:pt x="224943" y="0"/>
                          <a:pt x="225286" y="0"/>
                          <a:pt x="225628" y="343"/>
                        </a:cubicBezTo>
                        <a:cubicBezTo>
                          <a:pt x="228715" y="1372"/>
                          <a:pt x="231458" y="3086"/>
                          <a:pt x="233858" y="4801"/>
                        </a:cubicBezTo>
                        <a:cubicBezTo>
                          <a:pt x="235230" y="77153"/>
                          <a:pt x="232829" y="149504"/>
                          <a:pt x="219113" y="220828"/>
                        </a:cubicBezTo>
                        <a:cubicBezTo>
                          <a:pt x="187567" y="382676"/>
                          <a:pt x="112129" y="526352"/>
                          <a:pt x="29490" y="66694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3588" name="Google Shape;3588;p16"/>
                <p:cNvSpPr/>
                <p:nvPr/>
              </p:nvSpPr>
              <p:spPr>
                <a:xfrm>
                  <a:off x="6563853" y="1309732"/>
                  <a:ext cx="793810" cy="804374"/>
                </a:xfrm>
                <a:custGeom>
                  <a:rect b="b" l="l" r="r" t="t"/>
                  <a:pathLst>
                    <a:path extrusionOk="0" h="804374" w="793810">
                      <a:moveTo>
                        <a:pt x="785103" y="786758"/>
                      </a:moveTo>
                      <a:cubicBezTo>
                        <a:pt x="784075" y="788130"/>
                        <a:pt x="783046" y="789501"/>
                        <a:pt x="781674" y="790530"/>
                      </a:cubicBezTo>
                      <a:cubicBezTo>
                        <a:pt x="780646" y="791559"/>
                        <a:pt x="779617" y="792245"/>
                        <a:pt x="778588" y="792930"/>
                      </a:cubicBezTo>
                      <a:cubicBezTo>
                        <a:pt x="774474" y="796016"/>
                        <a:pt x="769673" y="798760"/>
                        <a:pt x="763501" y="800474"/>
                      </a:cubicBezTo>
                      <a:cubicBezTo>
                        <a:pt x="760758" y="801503"/>
                        <a:pt x="758014" y="802189"/>
                        <a:pt x="754928" y="802874"/>
                      </a:cubicBezTo>
                      <a:cubicBezTo>
                        <a:pt x="752528" y="803217"/>
                        <a:pt x="750127" y="803560"/>
                        <a:pt x="747727" y="803903"/>
                      </a:cubicBezTo>
                      <a:cubicBezTo>
                        <a:pt x="746698" y="804246"/>
                        <a:pt x="745327" y="804246"/>
                        <a:pt x="744298" y="804246"/>
                      </a:cubicBezTo>
                      <a:cubicBezTo>
                        <a:pt x="743269" y="804246"/>
                        <a:pt x="742241" y="804246"/>
                        <a:pt x="741555" y="804246"/>
                      </a:cubicBezTo>
                      <a:cubicBezTo>
                        <a:pt x="741555" y="804246"/>
                        <a:pt x="741555" y="804246"/>
                        <a:pt x="741555" y="804246"/>
                      </a:cubicBezTo>
                      <a:lnTo>
                        <a:pt x="741555" y="804246"/>
                      </a:lnTo>
                      <a:cubicBezTo>
                        <a:pt x="737440" y="804589"/>
                        <a:pt x="733326" y="804246"/>
                        <a:pt x="729211" y="803217"/>
                      </a:cubicBezTo>
                      <a:cubicBezTo>
                        <a:pt x="701436" y="797731"/>
                        <a:pt x="672975" y="772013"/>
                        <a:pt x="645543" y="751097"/>
                      </a:cubicBezTo>
                      <a:cubicBezTo>
                        <a:pt x="644857" y="750754"/>
                        <a:pt x="644172" y="750068"/>
                        <a:pt x="643486" y="749725"/>
                      </a:cubicBezTo>
                      <a:cubicBezTo>
                        <a:pt x="641085" y="748010"/>
                        <a:pt x="639028" y="746296"/>
                        <a:pt x="636628" y="744924"/>
                      </a:cubicBezTo>
                      <a:cubicBezTo>
                        <a:pt x="634913" y="743553"/>
                        <a:pt x="633199" y="742524"/>
                        <a:pt x="631484" y="741152"/>
                      </a:cubicBezTo>
                      <a:cubicBezTo>
                        <a:pt x="621883" y="734637"/>
                        <a:pt x="612282" y="728808"/>
                        <a:pt x="603024" y="725379"/>
                      </a:cubicBezTo>
                      <a:cubicBezTo>
                        <a:pt x="560847" y="709949"/>
                        <a:pt x="515927" y="701033"/>
                        <a:pt x="471007" y="692461"/>
                      </a:cubicBezTo>
                      <a:cubicBezTo>
                        <a:pt x="451804" y="688689"/>
                        <a:pt x="432602" y="685260"/>
                        <a:pt x="413743" y="681488"/>
                      </a:cubicBezTo>
                      <a:lnTo>
                        <a:pt x="413743" y="681488"/>
                      </a:lnTo>
                      <a:cubicBezTo>
                        <a:pt x="341734" y="667429"/>
                        <a:pt x="271782" y="648569"/>
                        <a:pt x="213489" y="601592"/>
                      </a:cubicBezTo>
                      <a:cubicBezTo>
                        <a:pt x="106161" y="515524"/>
                        <a:pt x="118849" y="389680"/>
                        <a:pt x="56784" y="282352"/>
                      </a:cubicBezTo>
                      <a:cubicBezTo>
                        <a:pt x="34152" y="242919"/>
                        <a:pt x="-25512" y="197313"/>
                        <a:pt x="12207" y="150336"/>
                      </a:cubicBezTo>
                      <a:cubicBezTo>
                        <a:pt x="12892" y="149650"/>
                        <a:pt x="13236" y="148964"/>
                        <a:pt x="13921" y="148621"/>
                      </a:cubicBezTo>
                      <a:cubicBezTo>
                        <a:pt x="15979" y="146221"/>
                        <a:pt x="18379" y="144164"/>
                        <a:pt x="20779" y="142106"/>
                      </a:cubicBezTo>
                      <a:cubicBezTo>
                        <a:pt x="36210" y="129419"/>
                        <a:pt x="55412" y="127019"/>
                        <a:pt x="74614" y="123932"/>
                      </a:cubicBezTo>
                      <a:cubicBezTo>
                        <a:pt x="78043" y="123590"/>
                        <a:pt x="81472" y="122904"/>
                        <a:pt x="84901" y="122218"/>
                      </a:cubicBezTo>
                      <a:cubicBezTo>
                        <a:pt x="95188" y="120161"/>
                        <a:pt x="105133" y="117417"/>
                        <a:pt x="114048" y="112274"/>
                      </a:cubicBezTo>
                      <a:cubicBezTo>
                        <a:pt x="118849" y="109531"/>
                        <a:pt x="123306" y="106445"/>
                        <a:pt x="127421" y="102673"/>
                      </a:cubicBezTo>
                      <a:cubicBezTo>
                        <a:pt x="129822" y="100615"/>
                        <a:pt x="132222" y="98558"/>
                        <a:pt x="134279" y="96158"/>
                      </a:cubicBezTo>
                      <a:cubicBezTo>
                        <a:pt x="145938" y="84499"/>
                        <a:pt x="155196" y="70440"/>
                        <a:pt x="164454" y="55695"/>
                      </a:cubicBezTo>
                      <a:cubicBezTo>
                        <a:pt x="166169" y="52952"/>
                        <a:pt x="167883" y="50552"/>
                        <a:pt x="169255" y="47809"/>
                      </a:cubicBezTo>
                      <a:cubicBezTo>
                        <a:pt x="173713" y="40608"/>
                        <a:pt x="178170" y="33750"/>
                        <a:pt x="182971" y="26892"/>
                      </a:cubicBezTo>
                      <a:cubicBezTo>
                        <a:pt x="184000" y="25520"/>
                        <a:pt x="185028" y="23806"/>
                        <a:pt x="186057" y="22434"/>
                      </a:cubicBezTo>
                      <a:cubicBezTo>
                        <a:pt x="186743" y="21405"/>
                        <a:pt x="187429" y="20377"/>
                        <a:pt x="188457" y="19348"/>
                      </a:cubicBezTo>
                      <a:cubicBezTo>
                        <a:pt x="194973" y="10775"/>
                        <a:pt x="202516" y="2546"/>
                        <a:pt x="212803" y="488"/>
                      </a:cubicBezTo>
                      <a:cubicBezTo>
                        <a:pt x="221719" y="-1226"/>
                        <a:pt x="230634" y="1860"/>
                        <a:pt x="238864" y="5289"/>
                      </a:cubicBezTo>
                      <a:cubicBezTo>
                        <a:pt x="304701" y="31007"/>
                        <a:pt x="357164" y="70783"/>
                        <a:pt x="419229" y="102673"/>
                      </a:cubicBezTo>
                      <a:cubicBezTo>
                        <a:pt x="492952" y="141077"/>
                        <a:pt x="564961" y="191484"/>
                        <a:pt x="609538" y="263493"/>
                      </a:cubicBezTo>
                      <a:cubicBezTo>
                        <a:pt x="647257" y="324529"/>
                        <a:pt x="661659" y="396195"/>
                        <a:pt x="677433" y="466832"/>
                      </a:cubicBezTo>
                      <a:cubicBezTo>
                        <a:pt x="677433" y="466832"/>
                        <a:pt x="677433" y="466832"/>
                        <a:pt x="677433" y="466832"/>
                      </a:cubicBezTo>
                      <a:cubicBezTo>
                        <a:pt x="678804" y="473348"/>
                        <a:pt x="680176" y="479863"/>
                        <a:pt x="681891" y="486721"/>
                      </a:cubicBezTo>
                      <a:cubicBezTo>
                        <a:pt x="695949" y="547757"/>
                        <a:pt x="712752" y="607421"/>
                        <a:pt x="748070" y="658514"/>
                      </a:cubicBezTo>
                      <a:cubicBezTo>
                        <a:pt x="750471" y="661943"/>
                        <a:pt x="753214" y="665714"/>
                        <a:pt x="755957" y="670172"/>
                      </a:cubicBezTo>
                      <a:cubicBezTo>
                        <a:pt x="765215" y="683888"/>
                        <a:pt x="775845" y="701719"/>
                        <a:pt x="783732" y="719893"/>
                      </a:cubicBezTo>
                      <a:cubicBezTo>
                        <a:pt x="788875" y="732237"/>
                        <a:pt x="792990" y="744924"/>
                        <a:pt x="793676" y="756583"/>
                      </a:cubicBezTo>
                      <a:cubicBezTo>
                        <a:pt x="794019" y="761041"/>
                        <a:pt x="793676" y="765498"/>
                        <a:pt x="792990" y="769613"/>
                      </a:cubicBezTo>
                      <a:cubicBezTo>
                        <a:pt x="792990" y="770642"/>
                        <a:pt x="792647" y="771671"/>
                        <a:pt x="792304" y="772699"/>
                      </a:cubicBezTo>
                      <a:cubicBezTo>
                        <a:pt x="789904" y="778529"/>
                        <a:pt x="787846" y="782986"/>
                        <a:pt x="785103" y="78675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3589" name="Google Shape;3589;p16"/>
                <p:cNvGrpSpPr/>
                <p:nvPr/>
              </p:nvGrpSpPr>
              <p:grpSpPr>
                <a:xfrm>
                  <a:off x="7344156" y="1838898"/>
                  <a:ext cx="968464" cy="529838"/>
                  <a:chOff x="7344156" y="1838898"/>
                  <a:chExt cx="968464" cy="529838"/>
                </a:xfrm>
              </p:grpSpPr>
              <p:sp>
                <p:nvSpPr>
                  <p:cNvPr id="3590" name="Google Shape;3590;p16"/>
                  <p:cNvSpPr/>
                  <p:nvPr/>
                </p:nvSpPr>
                <p:spPr>
                  <a:xfrm>
                    <a:off x="7344409" y="1838898"/>
                    <a:ext cx="968211" cy="529838"/>
                  </a:xfrm>
                  <a:custGeom>
                    <a:rect b="b" l="l" r="r" t="t"/>
                    <a:pathLst>
                      <a:path extrusionOk="0" h="529838" w="968211">
                        <a:moveTo>
                          <a:pt x="944093" y="351890"/>
                        </a:moveTo>
                        <a:cubicBezTo>
                          <a:pt x="916661" y="377265"/>
                          <a:pt x="860768" y="401611"/>
                          <a:pt x="828193" y="424928"/>
                        </a:cubicBezTo>
                        <a:cubicBezTo>
                          <a:pt x="812762" y="435901"/>
                          <a:pt x="796989" y="446530"/>
                          <a:pt x="780873" y="456475"/>
                        </a:cubicBezTo>
                        <a:cubicBezTo>
                          <a:pt x="774700" y="460246"/>
                          <a:pt x="768528" y="464018"/>
                          <a:pt x="762356" y="467447"/>
                        </a:cubicBezTo>
                        <a:cubicBezTo>
                          <a:pt x="695148" y="506881"/>
                          <a:pt x="621081" y="535684"/>
                          <a:pt x="541871" y="528826"/>
                        </a:cubicBezTo>
                        <a:cubicBezTo>
                          <a:pt x="456489" y="521626"/>
                          <a:pt x="385166" y="477049"/>
                          <a:pt x="314872" y="430757"/>
                        </a:cubicBezTo>
                        <a:cubicBezTo>
                          <a:pt x="306985" y="425614"/>
                          <a:pt x="298755" y="420127"/>
                          <a:pt x="290526" y="414984"/>
                        </a:cubicBezTo>
                        <a:cubicBezTo>
                          <a:pt x="257264" y="393381"/>
                          <a:pt x="224003" y="372464"/>
                          <a:pt x="189027" y="355662"/>
                        </a:cubicBezTo>
                        <a:cubicBezTo>
                          <a:pt x="184227" y="353262"/>
                          <a:pt x="179426" y="351204"/>
                          <a:pt x="174625" y="349147"/>
                        </a:cubicBezTo>
                        <a:cubicBezTo>
                          <a:pt x="148222" y="337831"/>
                          <a:pt x="108789" y="337831"/>
                          <a:pt x="74499" y="332345"/>
                        </a:cubicBezTo>
                        <a:cubicBezTo>
                          <a:pt x="60783" y="330287"/>
                          <a:pt x="48095" y="327201"/>
                          <a:pt x="37123" y="322058"/>
                        </a:cubicBezTo>
                        <a:cubicBezTo>
                          <a:pt x="29578" y="318629"/>
                          <a:pt x="22720" y="314171"/>
                          <a:pt x="17577" y="307999"/>
                        </a:cubicBezTo>
                        <a:cubicBezTo>
                          <a:pt x="16891" y="307313"/>
                          <a:pt x="16206" y="306627"/>
                          <a:pt x="15862" y="305941"/>
                        </a:cubicBezTo>
                        <a:cubicBezTo>
                          <a:pt x="8662" y="297369"/>
                          <a:pt x="4204" y="289482"/>
                          <a:pt x="2146" y="282281"/>
                        </a:cubicBezTo>
                        <a:cubicBezTo>
                          <a:pt x="1118" y="278852"/>
                          <a:pt x="432" y="275423"/>
                          <a:pt x="89" y="272337"/>
                        </a:cubicBezTo>
                        <a:cubicBezTo>
                          <a:pt x="-254" y="268565"/>
                          <a:pt x="432" y="264793"/>
                          <a:pt x="1461" y="261364"/>
                        </a:cubicBezTo>
                        <a:cubicBezTo>
                          <a:pt x="2146" y="258278"/>
                          <a:pt x="3518" y="255192"/>
                          <a:pt x="5233" y="252449"/>
                        </a:cubicBezTo>
                        <a:cubicBezTo>
                          <a:pt x="7633" y="248677"/>
                          <a:pt x="10376" y="244905"/>
                          <a:pt x="14148" y="241476"/>
                        </a:cubicBezTo>
                        <a:cubicBezTo>
                          <a:pt x="17234" y="238390"/>
                          <a:pt x="20663" y="235647"/>
                          <a:pt x="24435" y="233247"/>
                        </a:cubicBezTo>
                        <a:cubicBezTo>
                          <a:pt x="50496" y="215416"/>
                          <a:pt x="91644" y="205815"/>
                          <a:pt x="115303" y="201014"/>
                        </a:cubicBezTo>
                        <a:cubicBezTo>
                          <a:pt x="252807" y="172553"/>
                          <a:pt x="352591" y="46366"/>
                          <a:pt x="488379" y="10705"/>
                        </a:cubicBezTo>
                        <a:cubicBezTo>
                          <a:pt x="608737" y="-21185"/>
                          <a:pt x="732867" y="23392"/>
                          <a:pt x="848081" y="75856"/>
                        </a:cubicBezTo>
                        <a:cubicBezTo>
                          <a:pt x="858025" y="80313"/>
                          <a:pt x="867626" y="84771"/>
                          <a:pt x="877228" y="89229"/>
                        </a:cubicBezTo>
                        <a:cubicBezTo>
                          <a:pt x="882714" y="91972"/>
                          <a:pt x="888200" y="94372"/>
                          <a:pt x="893687" y="97115"/>
                        </a:cubicBezTo>
                        <a:cubicBezTo>
                          <a:pt x="914947" y="107059"/>
                          <a:pt x="956437" y="141007"/>
                          <a:pt x="965696" y="163295"/>
                        </a:cubicBezTo>
                        <a:cubicBezTo>
                          <a:pt x="970839" y="175639"/>
                          <a:pt x="967410" y="187984"/>
                          <a:pt x="961581" y="200328"/>
                        </a:cubicBezTo>
                        <a:cubicBezTo>
                          <a:pt x="960209" y="203071"/>
                          <a:pt x="958838" y="205815"/>
                          <a:pt x="957466" y="208901"/>
                        </a:cubicBezTo>
                        <a:cubicBezTo>
                          <a:pt x="953351" y="217130"/>
                          <a:pt x="948894" y="225360"/>
                          <a:pt x="946493" y="233932"/>
                        </a:cubicBezTo>
                        <a:cubicBezTo>
                          <a:pt x="945465" y="237361"/>
                          <a:pt x="944436" y="240790"/>
                          <a:pt x="944093" y="243877"/>
                        </a:cubicBezTo>
                        <a:cubicBezTo>
                          <a:pt x="943750" y="245591"/>
                          <a:pt x="943750" y="247306"/>
                          <a:pt x="943750" y="248677"/>
                        </a:cubicBezTo>
                        <a:cubicBezTo>
                          <a:pt x="943064" y="278852"/>
                          <a:pt x="961238" y="298055"/>
                          <a:pt x="961924" y="318286"/>
                        </a:cubicBezTo>
                        <a:cubicBezTo>
                          <a:pt x="961924" y="321372"/>
                          <a:pt x="961581" y="324801"/>
                          <a:pt x="960552" y="327887"/>
                        </a:cubicBezTo>
                        <a:cubicBezTo>
                          <a:pt x="958152" y="335431"/>
                          <a:pt x="953008" y="343318"/>
                          <a:pt x="944093" y="35189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91" name="Google Shape;3591;p16"/>
                  <p:cNvSpPr/>
                  <p:nvPr/>
                </p:nvSpPr>
                <p:spPr>
                  <a:xfrm>
                    <a:off x="7358214" y="1903101"/>
                    <a:ext cx="863079" cy="180222"/>
                  </a:xfrm>
                  <a:custGeom>
                    <a:rect b="b" l="l" r="r" t="t"/>
                    <a:pathLst>
                      <a:path extrusionOk="0" h="180222" w="863079">
                        <a:moveTo>
                          <a:pt x="863080" y="25025"/>
                        </a:moveTo>
                        <a:cubicBezTo>
                          <a:pt x="845935" y="22282"/>
                          <a:pt x="828790" y="20224"/>
                          <a:pt x="811645" y="18167"/>
                        </a:cubicBezTo>
                        <a:cubicBezTo>
                          <a:pt x="728663" y="8223"/>
                          <a:pt x="643624" y="3765"/>
                          <a:pt x="561328" y="20567"/>
                        </a:cubicBezTo>
                        <a:cubicBezTo>
                          <a:pt x="483146" y="36684"/>
                          <a:pt x="409766" y="69602"/>
                          <a:pt x="336728" y="101149"/>
                        </a:cubicBezTo>
                        <a:cubicBezTo>
                          <a:pt x="231800" y="146412"/>
                          <a:pt x="114872" y="191674"/>
                          <a:pt x="0" y="177615"/>
                        </a:cubicBezTo>
                        <a:cubicBezTo>
                          <a:pt x="3086" y="174529"/>
                          <a:pt x="6515" y="171786"/>
                          <a:pt x="10287" y="169386"/>
                        </a:cubicBezTo>
                        <a:cubicBezTo>
                          <a:pt x="70637" y="174872"/>
                          <a:pt x="132017" y="164928"/>
                          <a:pt x="190310" y="147440"/>
                        </a:cubicBezTo>
                        <a:cubicBezTo>
                          <a:pt x="337071" y="103892"/>
                          <a:pt x="468059" y="15767"/>
                          <a:pt x="623735" y="2394"/>
                        </a:cubicBezTo>
                        <a:cubicBezTo>
                          <a:pt x="693687" y="-3436"/>
                          <a:pt x="764324" y="2051"/>
                          <a:pt x="833933" y="11652"/>
                        </a:cubicBezTo>
                        <a:cubicBezTo>
                          <a:pt x="843534" y="16110"/>
                          <a:pt x="853135" y="20567"/>
                          <a:pt x="863080" y="2502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92" name="Google Shape;3592;p16"/>
                  <p:cNvSpPr/>
                  <p:nvPr/>
                </p:nvSpPr>
                <p:spPr>
                  <a:xfrm>
                    <a:off x="7345184" y="2028078"/>
                    <a:ext cx="960462" cy="81189"/>
                  </a:xfrm>
                  <a:custGeom>
                    <a:rect b="b" l="l" r="r" t="t"/>
                    <a:pathLst>
                      <a:path extrusionOk="0" h="81189" w="960462">
                        <a:moveTo>
                          <a:pt x="960463" y="11148"/>
                        </a:moveTo>
                        <a:cubicBezTo>
                          <a:pt x="959091" y="13891"/>
                          <a:pt x="957719" y="16634"/>
                          <a:pt x="956348" y="19720"/>
                        </a:cubicBezTo>
                        <a:cubicBezTo>
                          <a:pt x="898741" y="10462"/>
                          <a:pt x="840448" y="7719"/>
                          <a:pt x="781812" y="9776"/>
                        </a:cubicBezTo>
                        <a:cubicBezTo>
                          <a:pt x="521208" y="18006"/>
                          <a:pt x="260947" y="109217"/>
                          <a:pt x="0" y="72527"/>
                        </a:cubicBezTo>
                        <a:cubicBezTo>
                          <a:pt x="686" y="69441"/>
                          <a:pt x="2057" y="66354"/>
                          <a:pt x="3772" y="63611"/>
                        </a:cubicBezTo>
                        <a:cubicBezTo>
                          <a:pt x="63779" y="71841"/>
                          <a:pt x="124815" y="73555"/>
                          <a:pt x="185509" y="70469"/>
                        </a:cubicBezTo>
                        <a:cubicBezTo>
                          <a:pt x="443369" y="57782"/>
                          <a:pt x="702945" y="-30686"/>
                          <a:pt x="960463" y="1114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93" name="Google Shape;3593;p16"/>
                  <p:cNvSpPr/>
                  <p:nvPr/>
                </p:nvSpPr>
                <p:spPr>
                  <a:xfrm>
                    <a:off x="7344156" y="2072830"/>
                    <a:ext cx="946404" cy="74251"/>
                  </a:xfrm>
                  <a:custGeom>
                    <a:rect b="b" l="l" r="r" t="t"/>
                    <a:pathLst>
                      <a:path extrusionOk="0" h="74251" w="946404">
                        <a:moveTo>
                          <a:pt x="944004" y="9944"/>
                        </a:moveTo>
                        <a:cubicBezTo>
                          <a:pt x="901827" y="22631"/>
                          <a:pt x="858965" y="32918"/>
                          <a:pt x="815416" y="40805"/>
                        </a:cubicBezTo>
                        <a:cubicBezTo>
                          <a:pt x="676885" y="66523"/>
                          <a:pt x="535610" y="71666"/>
                          <a:pt x="395364" y="72695"/>
                        </a:cubicBezTo>
                        <a:cubicBezTo>
                          <a:pt x="265405" y="73724"/>
                          <a:pt x="128930" y="81610"/>
                          <a:pt x="2057" y="48692"/>
                        </a:cubicBezTo>
                        <a:cubicBezTo>
                          <a:pt x="1029" y="45263"/>
                          <a:pt x="343" y="41834"/>
                          <a:pt x="0" y="38748"/>
                        </a:cubicBezTo>
                        <a:cubicBezTo>
                          <a:pt x="68237" y="56921"/>
                          <a:pt x="139217" y="62065"/>
                          <a:pt x="210198" y="63437"/>
                        </a:cubicBezTo>
                        <a:cubicBezTo>
                          <a:pt x="453657" y="68237"/>
                          <a:pt x="710489" y="70980"/>
                          <a:pt x="946404" y="0"/>
                        </a:cubicBezTo>
                        <a:cubicBezTo>
                          <a:pt x="945032" y="3086"/>
                          <a:pt x="944347" y="6515"/>
                          <a:pt x="944004" y="994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94" name="Google Shape;3594;p16"/>
                  <p:cNvSpPr/>
                  <p:nvPr/>
                </p:nvSpPr>
                <p:spPr>
                  <a:xfrm>
                    <a:off x="7360272" y="2144839"/>
                    <a:ext cx="945718" cy="69479"/>
                  </a:xfrm>
                  <a:custGeom>
                    <a:rect b="b" l="l" r="r" t="t"/>
                    <a:pathLst>
                      <a:path extrusionOk="0" h="69479" w="945718">
                        <a:moveTo>
                          <a:pt x="944347" y="22289"/>
                        </a:moveTo>
                        <a:cubicBezTo>
                          <a:pt x="914515" y="31890"/>
                          <a:pt x="884339" y="40119"/>
                          <a:pt x="853478" y="46292"/>
                        </a:cubicBezTo>
                        <a:cubicBezTo>
                          <a:pt x="776669" y="61379"/>
                          <a:pt x="698488" y="65494"/>
                          <a:pt x="620649" y="67551"/>
                        </a:cubicBezTo>
                        <a:cubicBezTo>
                          <a:pt x="544183" y="69609"/>
                          <a:pt x="467373" y="70295"/>
                          <a:pt x="390906" y="68237"/>
                        </a:cubicBezTo>
                        <a:cubicBezTo>
                          <a:pt x="318211" y="66180"/>
                          <a:pt x="245174" y="61036"/>
                          <a:pt x="173165" y="49721"/>
                        </a:cubicBezTo>
                        <a:cubicBezTo>
                          <a:pt x="134760" y="43891"/>
                          <a:pt x="96355" y="36347"/>
                          <a:pt x="58636" y="26403"/>
                        </a:cubicBezTo>
                        <a:cubicBezTo>
                          <a:pt x="46292" y="23317"/>
                          <a:pt x="33604" y="19888"/>
                          <a:pt x="21260" y="16116"/>
                        </a:cubicBezTo>
                        <a:cubicBezTo>
                          <a:pt x="13716" y="12687"/>
                          <a:pt x="6858" y="8230"/>
                          <a:pt x="1715" y="2057"/>
                        </a:cubicBezTo>
                        <a:cubicBezTo>
                          <a:pt x="1029" y="1372"/>
                          <a:pt x="343" y="686"/>
                          <a:pt x="0" y="0"/>
                        </a:cubicBezTo>
                        <a:cubicBezTo>
                          <a:pt x="63094" y="20574"/>
                          <a:pt x="127902" y="34633"/>
                          <a:pt x="193739" y="43548"/>
                        </a:cubicBezTo>
                        <a:cubicBezTo>
                          <a:pt x="345301" y="64465"/>
                          <a:pt x="500291" y="62408"/>
                          <a:pt x="652882" y="57264"/>
                        </a:cubicBezTo>
                        <a:cubicBezTo>
                          <a:pt x="727977" y="54521"/>
                          <a:pt x="803415" y="48692"/>
                          <a:pt x="876796" y="31890"/>
                        </a:cubicBezTo>
                        <a:cubicBezTo>
                          <a:pt x="900113" y="26403"/>
                          <a:pt x="923087" y="19888"/>
                          <a:pt x="945718" y="12344"/>
                        </a:cubicBezTo>
                        <a:cubicBezTo>
                          <a:pt x="945718" y="15773"/>
                          <a:pt x="945376" y="18860"/>
                          <a:pt x="944347" y="222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95" name="Google Shape;3595;p16"/>
                  <p:cNvSpPr/>
                  <p:nvPr/>
                </p:nvSpPr>
                <p:spPr>
                  <a:xfrm>
                    <a:off x="7634592" y="2253538"/>
                    <a:ext cx="490690" cy="57487"/>
                  </a:xfrm>
                  <a:custGeom>
                    <a:rect b="b" l="l" r="r" t="t"/>
                    <a:pathLst>
                      <a:path extrusionOk="0" h="57487" w="490690">
                        <a:moveTo>
                          <a:pt x="490690" y="41491"/>
                        </a:moveTo>
                        <a:cubicBezTo>
                          <a:pt x="484518" y="45263"/>
                          <a:pt x="478346" y="49035"/>
                          <a:pt x="472174" y="52464"/>
                        </a:cubicBezTo>
                        <a:cubicBezTo>
                          <a:pt x="322326" y="65494"/>
                          <a:pt x="170422" y="53150"/>
                          <a:pt x="24346" y="15773"/>
                        </a:cubicBezTo>
                        <a:cubicBezTo>
                          <a:pt x="16459" y="10630"/>
                          <a:pt x="8230" y="5144"/>
                          <a:pt x="0" y="0"/>
                        </a:cubicBezTo>
                        <a:cubicBezTo>
                          <a:pt x="29833" y="8573"/>
                          <a:pt x="59665" y="15773"/>
                          <a:pt x="90183" y="21945"/>
                        </a:cubicBezTo>
                        <a:cubicBezTo>
                          <a:pt x="221857" y="49035"/>
                          <a:pt x="357302" y="55207"/>
                          <a:pt x="490690" y="4149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3596" name="Google Shape;3596;p16"/>
                <p:cNvSpPr/>
                <p:nvPr/>
              </p:nvSpPr>
              <p:spPr>
                <a:xfrm>
                  <a:off x="6474904" y="2035023"/>
                  <a:ext cx="879538" cy="586904"/>
                </a:xfrm>
                <a:custGeom>
                  <a:rect b="b" l="l" r="r" t="t"/>
                  <a:pathLst>
                    <a:path extrusionOk="0" h="586904" w="879538">
                      <a:moveTo>
                        <a:pt x="869937" y="82042"/>
                      </a:moveTo>
                      <a:cubicBezTo>
                        <a:pt x="868566" y="84099"/>
                        <a:pt x="866851" y="86499"/>
                        <a:pt x="865137" y="88557"/>
                      </a:cubicBezTo>
                      <a:cubicBezTo>
                        <a:pt x="861365" y="93014"/>
                        <a:pt x="856907" y="97472"/>
                        <a:pt x="852449" y="101587"/>
                      </a:cubicBezTo>
                      <a:cubicBezTo>
                        <a:pt x="845249" y="108102"/>
                        <a:pt x="837019" y="114274"/>
                        <a:pt x="828104" y="120446"/>
                      </a:cubicBezTo>
                      <a:cubicBezTo>
                        <a:pt x="827418" y="120789"/>
                        <a:pt x="826732" y="121475"/>
                        <a:pt x="826046" y="121818"/>
                      </a:cubicBezTo>
                      <a:cubicBezTo>
                        <a:pt x="821931" y="124904"/>
                        <a:pt x="817474" y="127647"/>
                        <a:pt x="813016" y="130733"/>
                      </a:cubicBezTo>
                      <a:cubicBezTo>
                        <a:pt x="792442" y="144792"/>
                        <a:pt x="772211" y="158165"/>
                        <a:pt x="760209" y="173939"/>
                      </a:cubicBezTo>
                      <a:cubicBezTo>
                        <a:pt x="741007" y="198628"/>
                        <a:pt x="724548" y="225374"/>
                        <a:pt x="708774" y="252806"/>
                      </a:cubicBezTo>
                      <a:cubicBezTo>
                        <a:pt x="708774" y="252806"/>
                        <a:pt x="708774" y="252806"/>
                        <a:pt x="708774" y="252806"/>
                      </a:cubicBezTo>
                      <a:cubicBezTo>
                        <a:pt x="702602" y="263779"/>
                        <a:pt x="696773" y="274409"/>
                        <a:pt x="690601" y="285381"/>
                      </a:cubicBezTo>
                      <a:cubicBezTo>
                        <a:pt x="645681" y="368363"/>
                        <a:pt x="603847" y="454088"/>
                        <a:pt x="523265" y="507238"/>
                      </a:cubicBezTo>
                      <a:cubicBezTo>
                        <a:pt x="464972" y="545642"/>
                        <a:pt x="398107" y="545985"/>
                        <a:pt x="335699" y="571360"/>
                      </a:cubicBezTo>
                      <a:cubicBezTo>
                        <a:pt x="258890" y="602564"/>
                        <a:pt x="234201" y="581304"/>
                        <a:pt x="158077" y="555587"/>
                      </a:cubicBezTo>
                      <a:cubicBezTo>
                        <a:pt x="148133" y="552158"/>
                        <a:pt x="138875" y="552158"/>
                        <a:pt x="129273" y="551472"/>
                      </a:cubicBezTo>
                      <a:cubicBezTo>
                        <a:pt x="129273" y="551472"/>
                        <a:pt x="129273" y="551472"/>
                        <a:pt x="129273" y="551472"/>
                      </a:cubicBezTo>
                      <a:cubicBezTo>
                        <a:pt x="122072" y="550786"/>
                        <a:pt x="115214" y="549757"/>
                        <a:pt x="108356" y="546671"/>
                      </a:cubicBezTo>
                      <a:cubicBezTo>
                        <a:pt x="105270" y="545300"/>
                        <a:pt x="101841" y="543242"/>
                        <a:pt x="98755" y="540842"/>
                      </a:cubicBezTo>
                      <a:cubicBezTo>
                        <a:pt x="82982" y="528155"/>
                        <a:pt x="76467" y="514439"/>
                        <a:pt x="74409" y="499694"/>
                      </a:cubicBezTo>
                      <a:cubicBezTo>
                        <a:pt x="74066" y="496608"/>
                        <a:pt x="73724" y="493865"/>
                        <a:pt x="73724" y="490778"/>
                      </a:cubicBezTo>
                      <a:cubicBezTo>
                        <a:pt x="73038" y="467461"/>
                        <a:pt x="80239" y="442772"/>
                        <a:pt x="76467" y="419112"/>
                      </a:cubicBezTo>
                      <a:cubicBezTo>
                        <a:pt x="76124" y="417741"/>
                        <a:pt x="75781" y="416026"/>
                        <a:pt x="75781" y="414655"/>
                      </a:cubicBezTo>
                      <a:cubicBezTo>
                        <a:pt x="75438" y="413283"/>
                        <a:pt x="75095" y="411569"/>
                        <a:pt x="74409" y="410197"/>
                      </a:cubicBezTo>
                      <a:cubicBezTo>
                        <a:pt x="71666" y="402996"/>
                        <a:pt x="67208" y="396138"/>
                        <a:pt x="62751" y="389623"/>
                      </a:cubicBezTo>
                      <a:cubicBezTo>
                        <a:pt x="57950" y="382422"/>
                        <a:pt x="53150" y="374878"/>
                        <a:pt x="48349" y="367677"/>
                      </a:cubicBezTo>
                      <a:cubicBezTo>
                        <a:pt x="46634" y="364934"/>
                        <a:pt x="45263" y="362534"/>
                        <a:pt x="43548" y="359791"/>
                      </a:cubicBezTo>
                      <a:cubicBezTo>
                        <a:pt x="35662" y="346760"/>
                        <a:pt x="28118" y="333387"/>
                        <a:pt x="20574" y="319671"/>
                      </a:cubicBezTo>
                      <a:cubicBezTo>
                        <a:pt x="19202" y="316928"/>
                        <a:pt x="17831" y="314185"/>
                        <a:pt x="16116" y="311442"/>
                      </a:cubicBezTo>
                      <a:cubicBezTo>
                        <a:pt x="13373" y="305955"/>
                        <a:pt x="10630" y="300812"/>
                        <a:pt x="7887" y="295325"/>
                      </a:cubicBezTo>
                      <a:cubicBezTo>
                        <a:pt x="2743" y="285038"/>
                        <a:pt x="343" y="274409"/>
                        <a:pt x="0" y="263436"/>
                      </a:cubicBezTo>
                      <a:cubicBezTo>
                        <a:pt x="0" y="258978"/>
                        <a:pt x="0" y="254520"/>
                        <a:pt x="686" y="250063"/>
                      </a:cubicBezTo>
                      <a:cubicBezTo>
                        <a:pt x="8230" y="192112"/>
                        <a:pt x="73381" y="135191"/>
                        <a:pt x="119672" y="112903"/>
                      </a:cubicBezTo>
                      <a:cubicBezTo>
                        <a:pt x="182766" y="82727"/>
                        <a:pt x="254089" y="43637"/>
                        <a:pt x="321983" y="26835"/>
                      </a:cubicBezTo>
                      <a:cubicBezTo>
                        <a:pt x="393306" y="9347"/>
                        <a:pt x="468059" y="18262"/>
                        <a:pt x="541782" y="24777"/>
                      </a:cubicBezTo>
                      <a:cubicBezTo>
                        <a:pt x="567157" y="27178"/>
                        <a:pt x="592531" y="28892"/>
                        <a:pt x="617906" y="29578"/>
                      </a:cubicBezTo>
                      <a:cubicBezTo>
                        <a:pt x="639851" y="30264"/>
                        <a:pt x="661797" y="29578"/>
                        <a:pt x="683400" y="26835"/>
                      </a:cubicBezTo>
                      <a:cubicBezTo>
                        <a:pt x="683400" y="26835"/>
                        <a:pt x="683400" y="26835"/>
                        <a:pt x="683400" y="26835"/>
                      </a:cubicBezTo>
                      <a:cubicBezTo>
                        <a:pt x="697116" y="25463"/>
                        <a:pt x="710489" y="23063"/>
                        <a:pt x="723862" y="19977"/>
                      </a:cubicBezTo>
                      <a:cubicBezTo>
                        <a:pt x="728663" y="18948"/>
                        <a:pt x="733120" y="17576"/>
                        <a:pt x="737921" y="16205"/>
                      </a:cubicBezTo>
                      <a:cubicBezTo>
                        <a:pt x="738264" y="16205"/>
                        <a:pt x="738264" y="16205"/>
                        <a:pt x="738607" y="16205"/>
                      </a:cubicBezTo>
                      <a:lnTo>
                        <a:pt x="738607" y="16205"/>
                      </a:lnTo>
                      <a:cubicBezTo>
                        <a:pt x="739292" y="16205"/>
                        <a:pt x="739978" y="15862"/>
                        <a:pt x="740664" y="15519"/>
                      </a:cubicBezTo>
                      <a:cubicBezTo>
                        <a:pt x="763638" y="8661"/>
                        <a:pt x="803758" y="-2312"/>
                        <a:pt x="834962" y="431"/>
                      </a:cubicBezTo>
                      <a:cubicBezTo>
                        <a:pt x="851421" y="1803"/>
                        <a:pt x="865137" y="6946"/>
                        <a:pt x="873023" y="18262"/>
                      </a:cubicBezTo>
                      <a:cubicBezTo>
                        <a:pt x="875081" y="21348"/>
                        <a:pt x="876795" y="24777"/>
                        <a:pt x="877824" y="28549"/>
                      </a:cubicBezTo>
                      <a:cubicBezTo>
                        <a:pt x="878167" y="29578"/>
                        <a:pt x="878510" y="30607"/>
                        <a:pt x="878510" y="31635"/>
                      </a:cubicBezTo>
                      <a:cubicBezTo>
                        <a:pt x="878510" y="31978"/>
                        <a:pt x="878510" y="31978"/>
                        <a:pt x="878510" y="32321"/>
                      </a:cubicBezTo>
                      <a:cubicBezTo>
                        <a:pt x="879196" y="35064"/>
                        <a:pt x="879539" y="37807"/>
                        <a:pt x="879539" y="40894"/>
                      </a:cubicBezTo>
                      <a:cubicBezTo>
                        <a:pt x="879539" y="42265"/>
                        <a:pt x="879539" y="43980"/>
                        <a:pt x="879539" y="45694"/>
                      </a:cubicBezTo>
                      <a:cubicBezTo>
                        <a:pt x="879539" y="46380"/>
                        <a:pt x="879539" y="47409"/>
                        <a:pt x="879539" y="48094"/>
                      </a:cubicBezTo>
                      <a:cubicBezTo>
                        <a:pt x="879539" y="49466"/>
                        <a:pt x="879196" y="50838"/>
                        <a:pt x="879196" y="52552"/>
                      </a:cubicBezTo>
                      <a:cubicBezTo>
                        <a:pt x="879196" y="53924"/>
                        <a:pt x="878853" y="55295"/>
                        <a:pt x="878510" y="57010"/>
                      </a:cubicBezTo>
                      <a:cubicBezTo>
                        <a:pt x="878510" y="57010"/>
                        <a:pt x="878510" y="57010"/>
                        <a:pt x="878510" y="57010"/>
                      </a:cubicBezTo>
                      <a:cubicBezTo>
                        <a:pt x="878510" y="58039"/>
                        <a:pt x="878167" y="58724"/>
                        <a:pt x="878167" y="59753"/>
                      </a:cubicBezTo>
                      <a:cubicBezTo>
                        <a:pt x="878167" y="59753"/>
                        <a:pt x="878167" y="59753"/>
                        <a:pt x="878167" y="59753"/>
                      </a:cubicBezTo>
                      <a:cubicBezTo>
                        <a:pt x="878167" y="60439"/>
                        <a:pt x="877824" y="61468"/>
                        <a:pt x="877481" y="62496"/>
                      </a:cubicBezTo>
                      <a:cubicBezTo>
                        <a:pt x="877481" y="62839"/>
                        <a:pt x="877481" y="62839"/>
                        <a:pt x="877481" y="63182"/>
                      </a:cubicBezTo>
                      <a:cubicBezTo>
                        <a:pt x="877138" y="69697"/>
                        <a:pt x="874052" y="75869"/>
                        <a:pt x="869937" y="8204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97" name="Google Shape;3597;p16"/>
                <p:cNvSpPr/>
                <p:nvPr/>
              </p:nvSpPr>
              <p:spPr>
                <a:xfrm>
                  <a:off x="6475933" y="2060143"/>
                  <a:ext cx="617905" cy="238315"/>
                </a:xfrm>
                <a:custGeom>
                  <a:rect b="b" l="l" r="r" t="t"/>
                  <a:pathLst>
                    <a:path extrusionOk="0" h="238315" w="617905">
                      <a:moveTo>
                        <a:pt x="541782" y="0"/>
                      </a:moveTo>
                      <a:cubicBezTo>
                        <a:pt x="567156" y="2400"/>
                        <a:pt x="592531" y="4115"/>
                        <a:pt x="617906" y="4801"/>
                      </a:cubicBezTo>
                      <a:cubicBezTo>
                        <a:pt x="389877" y="17831"/>
                        <a:pt x="155676" y="71323"/>
                        <a:pt x="0" y="238316"/>
                      </a:cubicBezTo>
                      <a:cubicBezTo>
                        <a:pt x="0" y="233858"/>
                        <a:pt x="0" y="229400"/>
                        <a:pt x="686" y="224943"/>
                      </a:cubicBezTo>
                      <a:cubicBezTo>
                        <a:pt x="34290" y="190653"/>
                        <a:pt x="72009" y="160477"/>
                        <a:pt x="112814" y="134417"/>
                      </a:cubicBezTo>
                      <a:cubicBezTo>
                        <a:pt x="241401" y="52121"/>
                        <a:pt x="391249" y="14059"/>
                        <a:pt x="541782"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98" name="Google Shape;3598;p16"/>
                <p:cNvSpPr/>
                <p:nvPr/>
              </p:nvSpPr>
              <p:spPr>
                <a:xfrm>
                  <a:off x="7159332" y="2051570"/>
                  <a:ext cx="194424" cy="12001"/>
                </a:xfrm>
                <a:custGeom>
                  <a:rect b="b" l="l" r="r" t="t"/>
                  <a:pathLst>
                    <a:path extrusionOk="0" h="12001" w="194424">
                      <a:moveTo>
                        <a:pt x="194425" y="12002"/>
                      </a:moveTo>
                      <a:cubicBezTo>
                        <a:pt x="178651" y="11659"/>
                        <a:pt x="163220" y="11316"/>
                        <a:pt x="147447" y="10973"/>
                      </a:cubicBezTo>
                      <a:cubicBezTo>
                        <a:pt x="137846" y="10630"/>
                        <a:pt x="127902" y="10630"/>
                        <a:pt x="117958" y="10287"/>
                      </a:cubicBezTo>
                      <a:cubicBezTo>
                        <a:pt x="95326" y="9944"/>
                        <a:pt x="72009" y="9601"/>
                        <a:pt x="49035" y="9944"/>
                      </a:cubicBezTo>
                      <a:cubicBezTo>
                        <a:pt x="48006" y="9944"/>
                        <a:pt x="46634" y="9944"/>
                        <a:pt x="45606" y="9944"/>
                      </a:cubicBezTo>
                      <a:cubicBezTo>
                        <a:pt x="30518" y="9944"/>
                        <a:pt x="15088" y="10287"/>
                        <a:pt x="0" y="10630"/>
                      </a:cubicBezTo>
                      <a:cubicBezTo>
                        <a:pt x="13716" y="9258"/>
                        <a:pt x="27089" y="6858"/>
                        <a:pt x="40462" y="3772"/>
                      </a:cubicBezTo>
                      <a:cubicBezTo>
                        <a:pt x="38748" y="2400"/>
                        <a:pt x="37033" y="1372"/>
                        <a:pt x="35319" y="0"/>
                      </a:cubicBezTo>
                      <a:cubicBezTo>
                        <a:pt x="41834" y="0"/>
                        <a:pt x="48006" y="0"/>
                        <a:pt x="54521" y="0"/>
                      </a:cubicBezTo>
                      <a:cubicBezTo>
                        <a:pt x="54864" y="0"/>
                        <a:pt x="54864" y="0"/>
                        <a:pt x="54864" y="0"/>
                      </a:cubicBezTo>
                      <a:cubicBezTo>
                        <a:pt x="86068" y="0"/>
                        <a:pt x="117272" y="343"/>
                        <a:pt x="148476" y="686"/>
                      </a:cubicBezTo>
                      <a:cubicBezTo>
                        <a:pt x="162192" y="1029"/>
                        <a:pt x="175565" y="1372"/>
                        <a:pt x="189281" y="1715"/>
                      </a:cubicBezTo>
                      <a:cubicBezTo>
                        <a:pt x="191681" y="4801"/>
                        <a:pt x="193396" y="8230"/>
                        <a:pt x="194425" y="1200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99" name="Google Shape;3599;p16"/>
                <p:cNvSpPr/>
                <p:nvPr/>
              </p:nvSpPr>
              <p:spPr>
                <a:xfrm>
                  <a:off x="6491706" y="2066658"/>
                  <a:ext cx="863765" cy="287692"/>
                </a:xfrm>
                <a:custGeom>
                  <a:rect b="b" l="l" r="r" t="t"/>
                  <a:pathLst>
                    <a:path extrusionOk="0" h="287692" w="863765">
                      <a:moveTo>
                        <a:pt x="863765" y="9258"/>
                      </a:moveTo>
                      <a:cubicBezTo>
                        <a:pt x="828104" y="18516"/>
                        <a:pt x="792442" y="27775"/>
                        <a:pt x="756780" y="37033"/>
                      </a:cubicBezTo>
                      <a:cubicBezTo>
                        <a:pt x="600418" y="77838"/>
                        <a:pt x="443369" y="116586"/>
                        <a:pt x="287693" y="159449"/>
                      </a:cubicBezTo>
                      <a:cubicBezTo>
                        <a:pt x="188252" y="186881"/>
                        <a:pt x="84353" y="221856"/>
                        <a:pt x="4457" y="287693"/>
                      </a:cubicBezTo>
                      <a:cubicBezTo>
                        <a:pt x="3086" y="284950"/>
                        <a:pt x="1715" y="282207"/>
                        <a:pt x="0" y="279464"/>
                      </a:cubicBezTo>
                      <a:cubicBezTo>
                        <a:pt x="30518" y="254775"/>
                        <a:pt x="64465" y="233858"/>
                        <a:pt x="100469" y="216370"/>
                      </a:cubicBezTo>
                      <a:cubicBezTo>
                        <a:pt x="159791" y="187566"/>
                        <a:pt x="222885" y="168021"/>
                        <a:pt x="286322" y="150533"/>
                      </a:cubicBezTo>
                      <a:cubicBezTo>
                        <a:pt x="366217" y="128588"/>
                        <a:pt x="446456" y="108356"/>
                        <a:pt x="527037" y="87440"/>
                      </a:cubicBezTo>
                      <a:cubicBezTo>
                        <a:pt x="638822" y="58293"/>
                        <a:pt x="750951" y="29147"/>
                        <a:pt x="862736" y="0"/>
                      </a:cubicBezTo>
                      <a:cubicBezTo>
                        <a:pt x="863422" y="3086"/>
                        <a:pt x="863765" y="6172"/>
                        <a:pt x="863765" y="925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00" name="Google Shape;3600;p16"/>
                <p:cNvSpPr/>
                <p:nvPr/>
              </p:nvSpPr>
              <p:spPr>
                <a:xfrm>
                  <a:off x="6519481" y="2087918"/>
                  <a:ext cx="835990" cy="314782"/>
                </a:xfrm>
                <a:custGeom>
                  <a:rect b="b" l="l" r="r" t="t"/>
                  <a:pathLst>
                    <a:path extrusionOk="0" h="314782" w="835990">
                      <a:moveTo>
                        <a:pt x="833933" y="9601"/>
                      </a:moveTo>
                      <a:cubicBezTo>
                        <a:pt x="832904" y="9944"/>
                        <a:pt x="831875" y="10287"/>
                        <a:pt x="831190" y="10287"/>
                      </a:cubicBezTo>
                      <a:cubicBezTo>
                        <a:pt x="825017" y="12002"/>
                        <a:pt x="819188" y="13716"/>
                        <a:pt x="813359" y="15431"/>
                      </a:cubicBezTo>
                      <a:cubicBezTo>
                        <a:pt x="783184" y="24003"/>
                        <a:pt x="753008" y="32232"/>
                        <a:pt x="723176" y="40805"/>
                      </a:cubicBezTo>
                      <a:cubicBezTo>
                        <a:pt x="579844" y="80924"/>
                        <a:pt x="434454" y="117272"/>
                        <a:pt x="293865" y="166649"/>
                      </a:cubicBezTo>
                      <a:cubicBezTo>
                        <a:pt x="190995" y="202654"/>
                        <a:pt x="90869" y="248603"/>
                        <a:pt x="4801" y="314782"/>
                      </a:cubicBezTo>
                      <a:cubicBezTo>
                        <a:pt x="3086" y="312039"/>
                        <a:pt x="1715" y="309639"/>
                        <a:pt x="0" y="306896"/>
                      </a:cubicBezTo>
                      <a:cubicBezTo>
                        <a:pt x="38405" y="277406"/>
                        <a:pt x="79553" y="251688"/>
                        <a:pt x="122758" y="229400"/>
                      </a:cubicBezTo>
                      <a:cubicBezTo>
                        <a:pt x="242773" y="167335"/>
                        <a:pt x="373418" y="129616"/>
                        <a:pt x="503034" y="93269"/>
                      </a:cubicBezTo>
                      <a:cubicBezTo>
                        <a:pt x="611048" y="62751"/>
                        <a:pt x="719061" y="32576"/>
                        <a:pt x="826732" y="2400"/>
                      </a:cubicBezTo>
                      <a:cubicBezTo>
                        <a:pt x="828446" y="1715"/>
                        <a:pt x="830504" y="1371"/>
                        <a:pt x="832218" y="1029"/>
                      </a:cubicBezTo>
                      <a:cubicBezTo>
                        <a:pt x="833590" y="686"/>
                        <a:pt x="834962" y="343"/>
                        <a:pt x="835990" y="0"/>
                      </a:cubicBezTo>
                      <a:cubicBezTo>
                        <a:pt x="835990" y="1371"/>
                        <a:pt x="835647" y="2743"/>
                        <a:pt x="835304" y="4458"/>
                      </a:cubicBezTo>
                      <a:cubicBezTo>
                        <a:pt x="835304" y="4458"/>
                        <a:pt x="835304" y="4458"/>
                        <a:pt x="835304" y="4458"/>
                      </a:cubicBezTo>
                      <a:cubicBezTo>
                        <a:pt x="835647" y="5144"/>
                        <a:pt x="835304" y="6172"/>
                        <a:pt x="834962" y="7201"/>
                      </a:cubicBezTo>
                      <a:cubicBezTo>
                        <a:pt x="834962" y="7201"/>
                        <a:pt x="834962" y="7201"/>
                        <a:pt x="834962" y="7201"/>
                      </a:cubicBezTo>
                      <a:cubicBezTo>
                        <a:pt x="834619" y="7544"/>
                        <a:pt x="834276" y="8573"/>
                        <a:pt x="833933" y="960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01" name="Google Shape;3601;p16"/>
                <p:cNvSpPr/>
                <p:nvPr/>
              </p:nvSpPr>
              <p:spPr>
                <a:xfrm>
                  <a:off x="6549656" y="2123579"/>
                  <a:ext cx="790384" cy="330555"/>
                </a:xfrm>
                <a:custGeom>
                  <a:rect b="b" l="l" r="r" t="t"/>
                  <a:pathLst>
                    <a:path extrusionOk="0" h="330555" w="790384">
                      <a:moveTo>
                        <a:pt x="790385" y="0"/>
                      </a:moveTo>
                      <a:cubicBezTo>
                        <a:pt x="780440" y="12002"/>
                        <a:pt x="766038" y="22974"/>
                        <a:pt x="751294" y="33604"/>
                      </a:cubicBezTo>
                      <a:cubicBezTo>
                        <a:pt x="742035" y="39091"/>
                        <a:pt x="732434" y="43891"/>
                        <a:pt x="722833" y="49035"/>
                      </a:cubicBezTo>
                      <a:cubicBezTo>
                        <a:pt x="713918" y="53835"/>
                        <a:pt x="704660" y="58293"/>
                        <a:pt x="695744" y="62751"/>
                      </a:cubicBezTo>
                      <a:cubicBezTo>
                        <a:pt x="693344" y="63780"/>
                        <a:pt x="691286" y="65151"/>
                        <a:pt x="688886" y="66180"/>
                      </a:cubicBezTo>
                      <a:cubicBezTo>
                        <a:pt x="468401" y="175222"/>
                        <a:pt x="227685" y="234201"/>
                        <a:pt x="2057" y="330556"/>
                      </a:cubicBezTo>
                      <a:cubicBezTo>
                        <a:pt x="1715" y="329184"/>
                        <a:pt x="1371" y="327470"/>
                        <a:pt x="1371" y="326098"/>
                      </a:cubicBezTo>
                      <a:cubicBezTo>
                        <a:pt x="1028" y="324726"/>
                        <a:pt x="686" y="323012"/>
                        <a:pt x="0" y="321640"/>
                      </a:cubicBezTo>
                      <a:cubicBezTo>
                        <a:pt x="45948" y="301752"/>
                        <a:pt x="92583" y="283578"/>
                        <a:pt x="139560" y="266433"/>
                      </a:cubicBezTo>
                      <a:cubicBezTo>
                        <a:pt x="332956" y="195110"/>
                        <a:pt x="535610" y="137160"/>
                        <a:pt x="718376" y="40805"/>
                      </a:cubicBezTo>
                      <a:cubicBezTo>
                        <a:pt x="729691" y="34976"/>
                        <a:pt x="740664" y="28804"/>
                        <a:pt x="751637" y="22632"/>
                      </a:cubicBezTo>
                      <a:cubicBezTo>
                        <a:pt x="765010" y="15088"/>
                        <a:pt x="777697" y="7544"/>
                        <a:pt x="790385"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02" name="Google Shape;3602;p16"/>
                <p:cNvSpPr/>
                <p:nvPr/>
              </p:nvSpPr>
              <p:spPr>
                <a:xfrm>
                  <a:off x="6548970" y="2088261"/>
                  <a:ext cx="805815" cy="446455"/>
                </a:xfrm>
                <a:custGeom>
                  <a:rect b="b" l="l" r="r" t="t"/>
                  <a:pathLst>
                    <a:path extrusionOk="0" h="446455" w="805815">
                      <a:moveTo>
                        <a:pt x="805129" y="6515"/>
                      </a:moveTo>
                      <a:cubicBezTo>
                        <a:pt x="805129" y="6515"/>
                        <a:pt x="805129" y="6515"/>
                        <a:pt x="805129" y="6515"/>
                      </a:cubicBezTo>
                      <a:cubicBezTo>
                        <a:pt x="804787" y="6858"/>
                        <a:pt x="804787" y="6858"/>
                        <a:pt x="804443" y="7201"/>
                      </a:cubicBezTo>
                      <a:cubicBezTo>
                        <a:pt x="803415" y="8230"/>
                        <a:pt x="802729" y="9258"/>
                        <a:pt x="801358" y="9944"/>
                      </a:cubicBezTo>
                      <a:cubicBezTo>
                        <a:pt x="785241" y="26060"/>
                        <a:pt x="769125" y="42177"/>
                        <a:pt x="752323" y="57607"/>
                      </a:cubicBezTo>
                      <a:cubicBezTo>
                        <a:pt x="742721" y="66523"/>
                        <a:pt x="733120" y="75438"/>
                        <a:pt x="723519" y="84010"/>
                      </a:cubicBezTo>
                      <a:cubicBezTo>
                        <a:pt x="695401" y="109042"/>
                        <a:pt x="666598" y="132702"/>
                        <a:pt x="636766" y="155677"/>
                      </a:cubicBezTo>
                      <a:cubicBezTo>
                        <a:pt x="449542" y="298666"/>
                        <a:pt x="230772" y="398793"/>
                        <a:pt x="686" y="446456"/>
                      </a:cubicBezTo>
                      <a:cubicBezTo>
                        <a:pt x="343" y="443370"/>
                        <a:pt x="0" y="440627"/>
                        <a:pt x="0" y="437540"/>
                      </a:cubicBezTo>
                      <a:cubicBezTo>
                        <a:pt x="44234" y="428282"/>
                        <a:pt x="88126" y="417309"/>
                        <a:pt x="131674" y="404279"/>
                      </a:cubicBezTo>
                      <a:cubicBezTo>
                        <a:pt x="336042" y="342557"/>
                        <a:pt x="527038" y="239001"/>
                        <a:pt x="689915" y="101155"/>
                      </a:cubicBezTo>
                      <a:cubicBezTo>
                        <a:pt x="699859" y="92926"/>
                        <a:pt x="709803" y="84353"/>
                        <a:pt x="719404" y="75781"/>
                      </a:cubicBezTo>
                      <a:cubicBezTo>
                        <a:pt x="741693" y="56236"/>
                        <a:pt x="762953" y="36004"/>
                        <a:pt x="783869" y="14745"/>
                      </a:cubicBezTo>
                      <a:cubicBezTo>
                        <a:pt x="788327" y="10630"/>
                        <a:pt x="792442" y="6172"/>
                        <a:pt x="796900" y="1714"/>
                      </a:cubicBezTo>
                      <a:cubicBezTo>
                        <a:pt x="796900" y="1714"/>
                        <a:pt x="797243" y="1372"/>
                        <a:pt x="797243" y="1372"/>
                      </a:cubicBezTo>
                      <a:cubicBezTo>
                        <a:pt x="798614" y="0"/>
                        <a:pt x="800672" y="-343"/>
                        <a:pt x="802386" y="343"/>
                      </a:cubicBezTo>
                      <a:cubicBezTo>
                        <a:pt x="804101" y="686"/>
                        <a:pt x="805129" y="2057"/>
                        <a:pt x="805815" y="3429"/>
                      </a:cubicBezTo>
                      <a:cubicBezTo>
                        <a:pt x="805815" y="3429"/>
                        <a:pt x="805815" y="3429"/>
                        <a:pt x="805815" y="3429"/>
                      </a:cubicBezTo>
                      <a:cubicBezTo>
                        <a:pt x="805815" y="4458"/>
                        <a:pt x="805815" y="5486"/>
                        <a:pt x="805129" y="651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03" name="Google Shape;3603;p16"/>
                <p:cNvSpPr/>
                <p:nvPr/>
              </p:nvSpPr>
              <p:spPr>
                <a:xfrm>
                  <a:off x="6583260" y="2288171"/>
                  <a:ext cx="600417" cy="298666"/>
                </a:xfrm>
                <a:custGeom>
                  <a:rect b="b" l="l" r="r" t="t"/>
                  <a:pathLst>
                    <a:path extrusionOk="0" h="298666" w="600417">
                      <a:moveTo>
                        <a:pt x="600418" y="0"/>
                      </a:moveTo>
                      <a:cubicBezTo>
                        <a:pt x="594246" y="10973"/>
                        <a:pt x="588416" y="21603"/>
                        <a:pt x="582244" y="32576"/>
                      </a:cubicBezTo>
                      <a:cubicBezTo>
                        <a:pt x="435483" y="181051"/>
                        <a:pt x="226314" y="254432"/>
                        <a:pt x="20917" y="298666"/>
                      </a:cubicBezTo>
                      <a:cubicBezTo>
                        <a:pt x="20917" y="298666"/>
                        <a:pt x="20917" y="298666"/>
                        <a:pt x="20917" y="298666"/>
                      </a:cubicBezTo>
                      <a:cubicBezTo>
                        <a:pt x="13716" y="297980"/>
                        <a:pt x="6858" y="296952"/>
                        <a:pt x="0" y="293865"/>
                      </a:cubicBezTo>
                      <a:cubicBezTo>
                        <a:pt x="221857" y="247917"/>
                        <a:pt x="449885" y="169736"/>
                        <a:pt x="600418"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04" name="Google Shape;3604;p16"/>
                <p:cNvSpPr/>
                <p:nvPr/>
              </p:nvSpPr>
              <p:spPr>
                <a:xfrm>
                  <a:off x="6576745" y="1452867"/>
                  <a:ext cx="457085" cy="550354"/>
                </a:xfrm>
                <a:custGeom>
                  <a:rect b="b" l="l" r="r" t="t"/>
                  <a:pathLst>
                    <a:path extrusionOk="0" h="550354" w="457085">
                      <a:moveTo>
                        <a:pt x="457086" y="550355"/>
                      </a:moveTo>
                      <a:cubicBezTo>
                        <a:pt x="437884" y="546583"/>
                        <a:pt x="418681" y="543154"/>
                        <a:pt x="399822" y="539382"/>
                      </a:cubicBezTo>
                      <a:lnTo>
                        <a:pt x="399822" y="539382"/>
                      </a:lnTo>
                      <a:cubicBezTo>
                        <a:pt x="319583" y="508178"/>
                        <a:pt x="243802" y="467715"/>
                        <a:pt x="198196" y="393306"/>
                      </a:cubicBezTo>
                      <a:cubicBezTo>
                        <a:pt x="176594" y="358331"/>
                        <a:pt x="163906" y="318897"/>
                        <a:pt x="149505" y="280492"/>
                      </a:cubicBezTo>
                      <a:cubicBezTo>
                        <a:pt x="134760" y="241059"/>
                        <a:pt x="117615" y="202654"/>
                        <a:pt x="98413" y="164935"/>
                      </a:cubicBezTo>
                      <a:cubicBezTo>
                        <a:pt x="69952" y="109385"/>
                        <a:pt x="37033" y="56579"/>
                        <a:pt x="0" y="6515"/>
                      </a:cubicBezTo>
                      <a:cubicBezTo>
                        <a:pt x="2058" y="4115"/>
                        <a:pt x="4458" y="2057"/>
                        <a:pt x="6858" y="0"/>
                      </a:cubicBezTo>
                      <a:cubicBezTo>
                        <a:pt x="47663" y="55207"/>
                        <a:pt x="83668" y="113843"/>
                        <a:pt x="114186" y="175222"/>
                      </a:cubicBezTo>
                      <a:cubicBezTo>
                        <a:pt x="133388" y="214313"/>
                        <a:pt x="149848" y="254432"/>
                        <a:pt x="164935" y="294894"/>
                      </a:cubicBezTo>
                      <a:cubicBezTo>
                        <a:pt x="179680" y="335013"/>
                        <a:pt x="194767" y="375132"/>
                        <a:pt x="220828" y="409422"/>
                      </a:cubicBezTo>
                      <a:cubicBezTo>
                        <a:pt x="264376" y="466687"/>
                        <a:pt x="329870" y="500291"/>
                        <a:pt x="395364" y="526694"/>
                      </a:cubicBezTo>
                      <a:cubicBezTo>
                        <a:pt x="415252" y="535267"/>
                        <a:pt x="435826" y="542811"/>
                        <a:pt x="457086" y="55035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05" name="Google Shape;3605;p16"/>
                <p:cNvSpPr/>
                <p:nvPr/>
              </p:nvSpPr>
              <p:spPr>
                <a:xfrm>
                  <a:off x="6637439" y="1432979"/>
                  <a:ext cx="667283" cy="681813"/>
                </a:xfrm>
                <a:custGeom>
                  <a:rect b="b" l="l" r="r" t="t"/>
                  <a:pathLst>
                    <a:path extrusionOk="0" h="681813" w="667283">
                      <a:moveTo>
                        <a:pt x="667283" y="681685"/>
                      </a:moveTo>
                      <a:cubicBezTo>
                        <a:pt x="663169" y="682028"/>
                        <a:pt x="659054" y="681685"/>
                        <a:pt x="654596" y="680657"/>
                      </a:cubicBezTo>
                      <a:cubicBezTo>
                        <a:pt x="613448" y="630936"/>
                        <a:pt x="558584" y="593903"/>
                        <a:pt x="499948" y="565785"/>
                      </a:cubicBezTo>
                      <a:cubicBezTo>
                        <a:pt x="434111" y="534238"/>
                        <a:pt x="360731" y="520865"/>
                        <a:pt x="296609" y="486575"/>
                      </a:cubicBezTo>
                      <a:cubicBezTo>
                        <a:pt x="234887" y="453657"/>
                        <a:pt x="205397" y="398793"/>
                        <a:pt x="181737" y="335699"/>
                      </a:cubicBezTo>
                      <a:cubicBezTo>
                        <a:pt x="136131" y="215341"/>
                        <a:pt x="77153" y="103213"/>
                        <a:pt x="0" y="1715"/>
                      </a:cubicBezTo>
                      <a:cubicBezTo>
                        <a:pt x="3429" y="1372"/>
                        <a:pt x="6858" y="686"/>
                        <a:pt x="10287" y="0"/>
                      </a:cubicBezTo>
                      <a:cubicBezTo>
                        <a:pt x="45605" y="46292"/>
                        <a:pt x="77495" y="94640"/>
                        <a:pt x="105613" y="145733"/>
                      </a:cubicBezTo>
                      <a:cubicBezTo>
                        <a:pt x="142646" y="212255"/>
                        <a:pt x="169393" y="282207"/>
                        <a:pt x="197853" y="352501"/>
                      </a:cubicBezTo>
                      <a:cubicBezTo>
                        <a:pt x="212255" y="388163"/>
                        <a:pt x="230086" y="423824"/>
                        <a:pt x="258890" y="450228"/>
                      </a:cubicBezTo>
                      <a:cubicBezTo>
                        <a:pt x="289408" y="477660"/>
                        <a:pt x="328155" y="492747"/>
                        <a:pt x="366217" y="505778"/>
                      </a:cubicBezTo>
                      <a:cubicBezTo>
                        <a:pt x="478346" y="543497"/>
                        <a:pt x="593903" y="588074"/>
                        <a:pt x="667283" y="68168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06" name="Google Shape;3606;p16"/>
                <p:cNvSpPr/>
                <p:nvPr/>
              </p:nvSpPr>
              <p:spPr>
                <a:xfrm>
                  <a:off x="6690245" y="1407261"/>
                  <a:ext cx="637107" cy="705688"/>
                </a:xfrm>
                <a:custGeom>
                  <a:rect b="b" l="l" r="r" t="t"/>
                  <a:pathLst>
                    <a:path extrusionOk="0" h="705688" w="637107">
                      <a:moveTo>
                        <a:pt x="637108" y="703288"/>
                      </a:moveTo>
                      <a:cubicBezTo>
                        <a:pt x="634365" y="704317"/>
                        <a:pt x="631622" y="705002"/>
                        <a:pt x="628535" y="705688"/>
                      </a:cubicBezTo>
                      <a:cubicBezTo>
                        <a:pt x="605561" y="673799"/>
                        <a:pt x="580872" y="643623"/>
                        <a:pt x="554126" y="614820"/>
                      </a:cubicBezTo>
                      <a:cubicBezTo>
                        <a:pt x="503720" y="560299"/>
                        <a:pt x="446456" y="514350"/>
                        <a:pt x="389192" y="467373"/>
                      </a:cubicBezTo>
                      <a:cubicBezTo>
                        <a:pt x="332613" y="420395"/>
                        <a:pt x="281178" y="369989"/>
                        <a:pt x="234887" y="312725"/>
                      </a:cubicBezTo>
                      <a:cubicBezTo>
                        <a:pt x="153962" y="212941"/>
                        <a:pt x="77153" y="109385"/>
                        <a:pt x="0" y="6515"/>
                      </a:cubicBezTo>
                      <a:cubicBezTo>
                        <a:pt x="2400" y="4458"/>
                        <a:pt x="4800" y="2400"/>
                        <a:pt x="6858" y="0"/>
                      </a:cubicBezTo>
                      <a:cubicBezTo>
                        <a:pt x="45605" y="50749"/>
                        <a:pt x="84353" y="101498"/>
                        <a:pt x="122758" y="152591"/>
                      </a:cubicBezTo>
                      <a:cubicBezTo>
                        <a:pt x="170078" y="214655"/>
                        <a:pt x="215684" y="278092"/>
                        <a:pt x="266776" y="337071"/>
                      </a:cubicBezTo>
                      <a:cubicBezTo>
                        <a:pt x="317868" y="396392"/>
                        <a:pt x="376847" y="445427"/>
                        <a:pt x="437198" y="494805"/>
                      </a:cubicBezTo>
                      <a:cubicBezTo>
                        <a:pt x="512636" y="556870"/>
                        <a:pt x="580187" y="625450"/>
                        <a:pt x="637108" y="70328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07" name="Google Shape;3607;p16"/>
                <p:cNvSpPr/>
                <p:nvPr/>
              </p:nvSpPr>
              <p:spPr>
                <a:xfrm>
                  <a:off x="6727278" y="1358912"/>
                  <a:ext cx="621677" cy="744093"/>
                </a:xfrm>
                <a:custGeom>
                  <a:rect b="b" l="l" r="r" t="t"/>
                  <a:pathLst>
                    <a:path extrusionOk="0" h="744093" w="621677">
                      <a:moveTo>
                        <a:pt x="621678" y="737578"/>
                      </a:moveTo>
                      <a:cubicBezTo>
                        <a:pt x="619963" y="739978"/>
                        <a:pt x="617563" y="742036"/>
                        <a:pt x="615163" y="744093"/>
                      </a:cubicBezTo>
                      <a:cubicBezTo>
                        <a:pt x="596303" y="713232"/>
                        <a:pt x="577101" y="682714"/>
                        <a:pt x="557213" y="652539"/>
                      </a:cubicBezTo>
                      <a:cubicBezTo>
                        <a:pt x="400507" y="414566"/>
                        <a:pt x="212941" y="197510"/>
                        <a:pt x="0" y="7887"/>
                      </a:cubicBezTo>
                      <a:cubicBezTo>
                        <a:pt x="1715" y="5144"/>
                        <a:pt x="3429" y="2743"/>
                        <a:pt x="4801" y="0"/>
                      </a:cubicBezTo>
                      <a:cubicBezTo>
                        <a:pt x="52807" y="42863"/>
                        <a:pt x="99784" y="87097"/>
                        <a:pt x="145733" y="132702"/>
                      </a:cubicBezTo>
                      <a:cubicBezTo>
                        <a:pt x="327470" y="314782"/>
                        <a:pt x="487261" y="518122"/>
                        <a:pt x="621678" y="73757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08" name="Google Shape;3608;p16"/>
                <p:cNvSpPr/>
                <p:nvPr/>
              </p:nvSpPr>
              <p:spPr>
                <a:xfrm>
                  <a:off x="6746138" y="1330452"/>
                  <a:ext cx="498576" cy="467372"/>
                </a:xfrm>
                <a:custGeom>
                  <a:rect b="b" l="l" r="r" t="t"/>
                  <a:pathLst>
                    <a:path extrusionOk="0" h="467372" w="498576">
                      <a:moveTo>
                        <a:pt x="498577" y="467373"/>
                      </a:moveTo>
                      <a:cubicBezTo>
                        <a:pt x="360731" y="288036"/>
                        <a:pt x="182766" y="140932"/>
                        <a:pt x="0" y="7544"/>
                      </a:cubicBezTo>
                      <a:cubicBezTo>
                        <a:pt x="1029" y="6172"/>
                        <a:pt x="2057" y="4458"/>
                        <a:pt x="3086" y="3086"/>
                      </a:cubicBezTo>
                      <a:cubicBezTo>
                        <a:pt x="3772" y="2057"/>
                        <a:pt x="4458" y="1029"/>
                        <a:pt x="5486" y="0"/>
                      </a:cubicBezTo>
                      <a:cubicBezTo>
                        <a:pt x="66523" y="44577"/>
                        <a:pt x="126530" y="90183"/>
                        <a:pt x="184823" y="138189"/>
                      </a:cubicBezTo>
                      <a:cubicBezTo>
                        <a:pt x="296951" y="230429"/>
                        <a:pt x="403936" y="333299"/>
                        <a:pt x="494119" y="447827"/>
                      </a:cubicBezTo>
                      <a:cubicBezTo>
                        <a:pt x="494119" y="447827"/>
                        <a:pt x="494119" y="447827"/>
                        <a:pt x="494119" y="447827"/>
                      </a:cubicBezTo>
                      <a:cubicBezTo>
                        <a:pt x="495491" y="454343"/>
                        <a:pt x="496862" y="460858"/>
                        <a:pt x="498577" y="467373"/>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3609" name="Google Shape;3609;p16"/>
              <p:cNvSpPr/>
              <p:nvPr/>
            </p:nvSpPr>
            <p:spPr>
              <a:xfrm>
                <a:off x="7173938" y="1976674"/>
                <a:ext cx="306425" cy="255358"/>
              </a:xfrm>
              <a:custGeom>
                <a:rect b="b" l="l" r="r" t="t"/>
                <a:pathLst>
                  <a:path extrusionOk="0" h="255358" w="306425">
                    <a:moveTo>
                      <a:pt x="302920" y="127703"/>
                    </a:moveTo>
                    <a:cubicBezTo>
                      <a:pt x="296748" y="135246"/>
                      <a:pt x="286118" y="137647"/>
                      <a:pt x="276516" y="139018"/>
                    </a:cubicBezTo>
                    <a:cubicBezTo>
                      <a:pt x="266915" y="140390"/>
                      <a:pt x="256285" y="141076"/>
                      <a:pt x="248399" y="146562"/>
                    </a:cubicBezTo>
                    <a:cubicBezTo>
                      <a:pt x="248056" y="146905"/>
                      <a:pt x="247713" y="147248"/>
                      <a:pt x="247027" y="147591"/>
                    </a:cubicBezTo>
                    <a:cubicBezTo>
                      <a:pt x="244970" y="149305"/>
                      <a:pt x="243598" y="151020"/>
                      <a:pt x="243255" y="153420"/>
                    </a:cubicBezTo>
                    <a:cubicBezTo>
                      <a:pt x="242912" y="157878"/>
                      <a:pt x="247027" y="161307"/>
                      <a:pt x="250456" y="164050"/>
                    </a:cubicBezTo>
                    <a:cubicBezTo>
                      <a:pt x="253199" y="166107"/>
                      <a:pt x="255600" y="167479"/>
                      <a:pt x="258000" y="168851"/>
                    </a:cubicBezTo>
                    <a:cubicBezTo>
                      <a:pt x="265887" y="173994"/>
                      <a:pt x="271030" y="177423"/>
                      <a:pt x="269658" y="189082"/>
                    </a:cubicBezTo>
                    <a:cubicBezTo>
                      <a:pt x="269658" y="189767"/>
                      <a:pt x="269316" y="190453"/>
                      <a:pt x="269316" y="190796"/>
                    </a:cubicBezTo>
                    <a:cubicBezTo>
                      <a:pt x="268973" y="192854"/>
                      <a:pt x="267944" y="195254"/>
                      <a:pt x="266915" y="197311"/>
                    </a:cubicBezTo>
                    <a:cubicBezTo>
                      <a:pt x="263486" y="203826"/>
                      <a:pt x="256971" y="208627"/>
                      <a:pt x="250113" y="209313"/>
                    </a:cubicBezTo>
                    <a:cubicBezTo>
                      <a:pt x="238112" y="210341"/>
                      <a:pt x="227139" y="198683"/>
                      <a:pt x="215137" y="201426"/>
                    </a:cubicBezTo>
                    <a:cubicBezTo>
                      <a:pt x="192163" y="206570"/>
                      <a:pt x="202793" y="240517"/>
                      <a:pt x="186677" y="249775"/>
                    </a:cubicBezTo>
                    <a:cubicBezTo>
                      <a:pt x="154444" y="268977"/>
                      <a:pt x="146900" y="234344"/>
                      <a:pt x="133527" y="211027"/>
                    </a:cubicBezTo>
                    <a:cubicBezTo>
                      <a:pt x="133184" y="210341"/>
                      <a:pt x="132841" y="209656"/>
                      <a:pt x="132498" y="209313"/>
                    </a:cubicBezTo>
                    <a:cubicBezTo>
                      <a:pt x="131127" y="200054"/>
                      <a:pt x="130098" y="189425"/>
                      <a:pt x="129412" y="178795"/>
                    </a:cubicBezTo>
                    <a:cubicBezTo>
                      <a:pt x="128727" y="179138"/>
                      <a:pt x="128041" y="179823"/>
                      <a:pt x="127355" y="180166"/>
                    </a:cubicBezTo>
                    <a:cubicBezTo>
                      <a:pt x="123240" y="183252"/>
                      <a:pt x="118782" y="185996"/>
                      <a:pt x="114325" y="189082"/>
                    </a:cubicBezTo>
                    <a:cubicBezTo>
                      <a:pt x="94779" y="179138"/>
                      <a:pt x="82435" y="217885"/>
                      <a:pt x="55003" y="204169"/>
                    </a:cubicBezTo>
                    <a:cubicBezTo>
                      <a:pt x="28257" y="190796"/>
                      <a:pt x="44716" y="163707"/>
                      <a:pt x="26199" y="148277"/>
                    </a:cubicBezTo>
                    <a:cubicBezTo>
                      <a:pt x="-20092" y="110215"/>
                      <a:pt x="3568" y="112272"/>
                      <a:pt x="31343" y="84840"/>
                    </a:cubicBezTo>
                    <a:cubicBezTo>
                      <a:pt x="31686" y="84497"/>
                      <a:pt x="32372" y="83811"/>
                      <a:pt x="32715" y="83468"/>
                    </a:cubicBezTo>
                    <a:cubicBezTo>
                      <a:pt x="35458" y="80725"/>
                      <a:pt x="37858" y="77982"/>
                      <a:pt x="40601" y="74896"/>
                    </a:cubicBezTo>
                    <a:cubicBezTo>
                      <a:pt x="40601" y="74896"/>
                      <a:pt x="40601" y="74896"/>
                      <a:pt x="40601" y="74896"/>
                    </a:cubicBezTo>
                    <a:lnTo>
                      <a:pt x="40601" y="74896"/>
                    </a:lnTo>
                    <a:cubicBezTo>
                      <a:pt x="41630" y="73524"/>
                      <a:pt x="43002" y="72153"/>
                      <a:pt x="44030" y="70438"/>
                    </a:cubicBezTo>
                    <a:cubicBezTo>
                      <a:pt x="56718" y="52950"/>
                      <a:pt x="52946" y="25175"/>
                      <a:pt x="71805" y="11459"/>
                    </a:cubicBezTo>
                    <a:cubicBezTo>
                      <a:pt x="86550" y="830"/>
                      <a:pt x="105409" y="-5000"/>
                      <a:pt x="121526" y="5630"/>
                    </a:cubicBezTo>
                    <a:cubicBezTo>
                      <a:pt x="132156" y="12831"/>
                      <a:pt x="135585" y="23804"/>
                      <a:pt x="141071" y="34091"/>
                    </a:cubicBezTo>
                    <a:cubicBezTo>
                      <a:pt x="144157" y="40263"/>
                      <a:pt x="148272" y="45749"/>
                      <a:pt x="154787" y="49864"/>
                    </a:cubicBezTo>
                    <a:cubicBezTo>
                      <a:pt x="159930" y="52950"/>
                      <a:pt x="166103" y="55008"/>
                      <a:pt x="172275" y="54665"/>
                    </a:cubicBezTo>
                    <a:cubicBezTo>
                      <a:pt x="177418" y="54665"/>
                      <a:pt x="182562" y="52950"/>
                      <a:pt x="186334" y="49178"/>
                    </a:cubicBezTo>
                    <a:cubicBezTo>
                      <a:pt x="198335" y="37863"/>
                      <a:pt x="203822" y="19689"/>
                      <a:pt x="219252" y="12488"/>
                    </a:cubicBezTo>
                    <a:cubicBezTo>
                      <a:pt x="224739" y="9745"/>
                      <a:pt x="231597" y="8716"/>
                      <a:pt x="237083" y="12145"/>
                    </a:cubicBezTo>
                    <a:cubicBezTo>
                      <a:pt x="243941" y="16260"/>
                      <a:pt x="245313" y="25861"/>
                      <a:pt x="243598" y="33748"/>
                    </a:cubicBezTo>
                    <a:cubicBezTo>
                      <a:pt x="241884" y="41635"/>
                      <a:pt x="238455" y="49178"/>
                      <a:pt x="238112" y="57065"/>
                    </a:cubicBezTo>
                    <a:cubicBezTo>
                      <a:pt x="237769" y="63923"/>
                      <a:pt x="241541" y="69410"/>
                      <a:pt x="247027" y="73524"/>
                    </a:cubicBezTo>
                    <a:cubicBezTo>
                      <a:pt x="252856" y="78325"/>
                      <a:pt x="260743" y="81754"/>
                      <a:pt x="268630" y="84497"/>
                    </a:cubicBezTo>
                    <a:cubicBezTo>
                      <a:pt x="276516" y="87583"/>
                      <a:pt x="284403" y="90326"/>
                      <a:pt x="289547" y="93070"/>
                    </a:cubicBezTo>
                    <a:cubicBezTo>
                      <a:pt x="300519" y="98556"/>
                      <a:pt x="312521" y="115701"/>
                      <a:pt x="302920" y="127703"/>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3610" name="Google Shape;3610;p16"/>
              <p:cNvGrpSpPr/>
              <p:nvPr/>
            </p:nvGrpSpPr>
            <p:grpSpPr>
              <a:xfrm>
                <a:off x="7131798" y="1654499"/>
                <a:ext cx="446508" cy="686129"/>
                <a:chOff x="7131798" y="1654499"/>
                <a:chExt cx="446508" cy="686129"/>
              </a:xfrm>
            </p:grpSpPr>
            <p:sp>
              <p:nvSpPr>
                <p:cNvPr id="3611" name="Google Shape;3611;p16"/>
                <p:cNvSpPr/>
                <p:nvPr/>
              </p:nvSpPr>
              <p:spPr>
                <a:xfrm>
                  <a:off x="7381773" y="1654499"/>
                  <a:ext cx="60745" cy="62393"/>
                </a:xfrm>
                <a:custGeom>
                  <a:rect b="b" l="l" r="r" t="t"/>
                  <a:pathLst>
                    <a:path extrusionOk="0" h="62393" w="60745">
                      <a:moveTo>
                        <a:pt x="41936" y="2393"/>
                      </a:moveTo>
                      <a:cubicBezTo>
                        <a:pt x="4903" y="-12351"/>
                        <a:pt x="-18415" y="45256"/>
                        <a:pt x="18961" y="60001"/>
                      </a:cubicBezTo>
                      <a:cubicBezTo>
                        <a:pt x="55995" y="74745"/>
                        <a:pt x="78969" y="17138"/>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12" name="Google Shape;3612;p16"/>
                <p:cNvSpPr/>
                <p:nvPr/>
              </p:nvSpPr>
              <p:spPr>
                <a:xfrm>
                  <a:off x="7225410" y="1681931"/>
                  <a:ext cx="60745" cy="62496"/>
                </a:xfrm>
                <a:custGeom>
                  <a:rect b="b" l="l" r="r" t="t"/>
                  <a:pathLst>
                    <a:path extrusionOk="0" h="62496" w="60745">
                      <a:moveTo>
                        <a:pt x="41936" y="2393"/>
                      </a:moveTo>
                      <a:cubicBezTo>
                        <a:pt x="4903" y="-12351"/>
                        <a:pt x="-18415" y="45256"/>
                        <a:pt x="18961" y="60001"/>
                      </a:cubicBezTo>
                      <a:cubicBezTo>
                        <a:pt x="55994" y="75088"/>
                        <a:pt x="78969" y="17481"/>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13" name="Google Shape;3613;p16"/>
                <p:cNvSpPr/>
                <p:nvPr/>
              </p:nvSpPr>
              <p:spPr>
                <a:xfrm>
                  <a:off x="7131798" y="1798517"/>
                  <a:ext cx="60745" cy="62496"/>
                </a:xfrm>
                <a:custGeom>
                  <a:rect b="b" l="l" r="r" t="t"/>
                  <a:pathLst>
                    <a:path extrusionOk="0" h="62496" w="60745">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14" name="Google Shape;3614;p16"/>
                <p:cNvSpPr/>
                <p:nvPr/>
              </p:nvSpPr>
              <p:spPr>
                <a:xfrm>
                  <a:off x="7291247" y="1902758"/>
                  <a:ext cx="60745" cy="62485"/>
                </a:xfrm>
                <a:custGeom>
                  <a:rect b="b" l="l" r="r" t="t"/>
                  <a:pathLst>
                    <a:path extrusionOk="0" h="62485" w="60745">
                      <a:moveTo>
                        <a:pt x="41936" y="2393"/>
                      </a:moveTo>
                      <a:cubicBezTo>
                        <a:pt x="4903" y="-12351"/>
                        <a:pt x="-18415" y="45256"/>
                        <a:pt x="18961" y="60001"/>
                      </a:cubicBezTo>
                      <a:cubicBezTo>
                        <a:pt x="55995" y="75088"/>
                        <a:pt x="78969" y="17138"/>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15" name="Google Shape;3615;p16"/>
                <p:cNvSpPr/>
                <p:nvPr/>
              </p:nvSpPr>
              <p:spPr>
                <a:xfrm>
                  <a:off x="7517561" y="1872583"/>
                  <a:ext cx="60745" cy="62496"/>
                </a:xfrm>
                <a:custGeom>
                  <a:rect b="b" l="l" r="r" t="t"/>
                  <a:pathLst>
                    <a:path extrusionOk="0" h="62496" w="60745">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16" name="Google Shape;3616;p16"/>
                <p:cNvSpPr/>
                <p:nvPr/>
              </p:nvSpPr>
              <p:spPr>
                <a:xfrm>
                  <a:off x="7285418" y="2101298"/>
                  <a:ext cx="60745" cy="62496"/>
                </a:xfrm>
                <a:custGeom>
                  <a:rect b="b" l="l" r="r" t="t"/>
                  <a:pathLst>
                    <a:path extrusionOk="0" h="62496" w="60745">
                      <a:moveTo>
                        <a:pt x="41936" y="2393"/>
                      </a:moveTo>
                      <a:cubicBezTo>
                        <a:pt x="4903" y="-12351"/>
                        <a:pt x="-18415" y="45256"/>
                        <a:pt x="18961" y="60000"/>
                      </a:cubicBezTo>
                      <a:cubicBezTo>
                        <a:pt x="55994" y="75088"/>
                        <a:pt x="78969" y="17481"/>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17" name="Google Shape;3617;p16"/>
                <p:cNvSpPr/>
                <p:nvPr/>
              </p:nvSpPr>
              <p:spPr>
                <a:xfrm>
                  <a:off x="7187005" y="2062207"/>
                  <a:ext cx="60897" cy="62394"/>
                </a:xfrm>
                <a:custGeom>
                  <a:rect b="b" l="l" r="r" t="t"/>
                  <a:pathLst>
                    <a:path extrusionOk="0" h="62394" w="60897">
                      <a:moveTo>
                        <a:pt x="41936" y="2393"/>
                      </a:moveTo>
                      <a:cubicBezTo>
                        <a:pt x="4902" y="-12351"/>
                        <a:pt x="-18415" y="45256"/>
                        <a:pt x="18961" y="60001"/>
                      </a:cubicBezTo>
                      <a:cubicBezTo>
                        <a:pt x="55995" y="74745"/>
                        <a:pt x="79312" y="17138"/>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18" name="Google Shape;3618;p16"/>
                <p:cNvSpPr/>
                <p:nvPr/>
              </p:nvSpPr>
              <p:spPr>
                <a:xfrm>
                  <a:off x="7437665" y="2088610"/>
                  <a:ext cx="60896" cy="62496"/>
                </a:xfrm>
                <a:custGeom>
                  <a:rect b="b" l="l" r="r" t="t"/>
                  <a:pathLst>
                    <a:path extrusionOk="0" h="62496" w="60896">
                      <a:moveTo>
                        <a:pt x="41936" y="2393"/>
                      </a:moveTo>
                      <a:cubicBezTo>
                        <a:pt x="4902" y="-12351"/>
                        <a:pt x="-18415" y="45256"/>
                        <a:pt x="18961" y="60000"/>
                      </a:cubicBezTo>
                      <a:cubicBezTo>
                        <a:pt x="55994" y="75088"/>
                        <a:pt x="79312" y="17481"/>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19" name="Google Shape;3619;p16"/>
                <p:cNvSpPr/>
                <p:nvPr/>
              </p:nvSpPr>
              <p:spPr>
                <a:xfrm>
                  <a:off x="7274788" y="2278234"/>
                  <a:ext cx="60896" cy="62394"/>
                </a:xfrm>
                <a:custGeom>
                  <a:rect b="b" l="l" r="r" t="t"/>
                  <a:pathLst>
                    <a:path extrusionOk="0" h="62394" w="60896">
                      <a:moveTo>
                        <a:pt x="41936" y="2393"/>
                      </a:moveTo>
                      <a:cubicBezTo>
                        <a:pt x="4902" y="-12351"/>
                        <a:pt x="-18415" y="45256"/>
                        <a:pt x="18961" y="60001"/>
                      </a:cubicBezTo>
                      <a:cubicBezTo>
                        <a:pt x="55994" y="74745"/>
                        <a:pt x="79312" y="17138"/>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20" name="Google Shape;3620;p16"/>
                <p:cNvSpPr/>
                <p:nvPr/>
              </p:nvSpPr>
              <p:spPr>
                <a:xfrm>
                  <a:off x="7345527" y="1695297"/>
                  <a:ext cx="71666" cy="376161"/>
                </a:xfrm>
                <a:custGeom>
                  <a:rect b="b" l="l" r="r" t="t"/>
                  <a:pathLst>
                    <a:path extrusionOk="0" h="376161" w="71666">
                      <a:moveTo>
                        <a:pt x="5144" y="376161"/>
                      </a:moveTo>
                      <a:lnTo>
                        <a:pt x="0" y="372389"/>
                      </a:lnTo>
                      <a:cubicBezTo>
                        <a:pt x="34976" y="323698"/>
                        <a:pt x="52463" y="264376"/>
                        <a:pt x="49721" y="204368"/>
                      </a:cubicBezTo>
                      <a:cubicBezTo>
                        <a:pt x="49034" y="187223"/>
                        <a:pt x="46292" y="169736"/>
                        <a:pt x="43891" y="152933"/>
                      </a:cubicBezTo>
                      <a:cubicBezTo>
                        <a:pt x="41491" y="135788"/>
                        <a:pt x="38747" y="117958"/>
                        <a:pt x="38062" y="100127"/>
                      </a:cubicBezTo>
                      <a:cubicBezTo>
                        <a:pt x="36690" y="70295"/>
                        <a:pt x="40805" y="28804"/>
                        <a:pt x="67208" y="0"/>
                      </a:cubicBezTo>
                      <a:lnTo>
                        <a:pt x="71666" y="4115"/>
                      </a:lnTo>
                      <a:cubicBezTo>
                        <a:pt x="46292" y="31547"/>
                        <a:pt x="42863" y="71323"/>
                        <a:pt x="43891" y="99784"/>
                      </a:cubicBezTo>
                      <a:cubicBezTo>
                        <a:pt x="44577" y="117272"/>
                        <a:pt x="47320" y="134760"/>
                        <a:pt x="49721" y="151905"/>
                      </a:cubicBezTo>
                      <a:cubicBezTo>
                        <a:pt x="52121" y="168707"/>
                        <a:pt x="54864" y="186538"/>
                        <a:pt x="55550" y="204026"/>
                      </a:cubicBezTo>
                      <a:cubicBezTo>
                        <a:pt x="58979" y="265405"/>
                        <a:pt x="40805" y="326441"/>
                        <a:pt x="5144" y="376161"/>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21" name="Google Shape;3621;p16"/>
                <p:cNvSpPr/>
                <p:nvPr/>
              </p:nvSpPr>
              <p:spPr>
                <a:xfrm>
                  <a:off x="7159232" y="1725815"/>
                  <a:ext cx="194182" cy="340156"/>
                </a:xfrm>
                <a:custGeom>
                  <a:rect b="b" l="l" r="r" t="t"/>
                  <a:pathLst>
                    <a:path extrusionOk="0" h="340156" w="194182">
                      <a:moveTo>
                        <a:pt x="194182" y="340157"/>
                      </a:moveTo>
                      <a:lnTo>
                        <a:pt x="183895" y="334671"/>
                      </a:lnTo>
                      <a:cubicBezTo>
                        <a:pt x="173265" y="328841"/>
                        <a:pt x="161950" y="323012"/>
                        <a:pt x="150977" y="317526"/>
                      </a:cubicBezTo>
                      <a:cubicBezTo>
                        <a:pt x="116687" y="300381"/>
                        <a:pt x="81368" y="282550"/>
                        <a:pt x="55994" y="255118"/>
                      </a:cubicBezTo>
                      <a:cubicBezTo>
                        <a:pt x="18617" y="214998"/>
                        <a:pt x="-1614" y="165964"/>
                        <a:pt x="101" y="120358"/>
                      </a:cubicBezTo>
                      <a:lnTo>
                        <a:pt x="6273" y="120701"/>
                      </a:lnTo>
                      <a:cubicBezTo>
                        <a:pt x="4559" y="164592"/>
                        <a:pt x="24104" y="211912"/>
                        <a:pt x="60451" y="251003"/>
                      </a:cubicBezTo>
                      <a:cubicBezTo>
                        <a:pt x="85140" y="277749"/>
                        <a:pt x="120116" y="295237"/>
                        <a:pt x="153720" y="312039"/>
                      </a:cubicBezTo>
                      <a:cubicBezTo>
                        <a:pt x="161264" y="315811"/>
                        <a:pt x="169151" y="319926"/>
                        <a:pt x="177037" y="323698"/>
                      </a:cubicBezTo>
                      <a:cubicBezTo>
                        <a:pt x="148919" y="276720"/>
                        <a:pt x="120459" y="228029"/>
                        <a:pt x="102285" y="175565"/>
                      </a:cubicBezTo>
                      <a:cubicBezTo>
                        <a:pt x="87197" y="131331"/>
                        <a:pt x="73481" y="65151"/>
                        <a:pt x="93713" y="0"/>
                      </a:cubicBezTo>
                      <a:lnTo>
                        <a:pt x="99542" y="1715"/>
                      </a:lnTo>
                      <a:cubicBezTo>
                        <a:pt x="79654" y="65151"/>
                        <a:pt x="93027" y="130302"/>
                        <a:pt x="108114" y="173508"/>
                      </a:cubicBezTo>
                      <a:cubicBezTo>
                        <a:pt x="127317" y="229400"/>
                        <a:pt x="158178" y="280492"/>
                        <a:pt x="188010" y="330213"/>
                      </a:cubicBezTo>
                      <a:lnTo>
                        <a:pt x="194182" y="340157"/>
                      </a:ln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22" name="Google Shape;3622;p16"/>
                <p:cNvSpPr/>
                <p:nvPr/>
              </p:nvSpPr>
              <p:spPr>
                <a:xfrm>
                  <a:off x="7323924" y="1946643"/>
                  <a:ext cx="30533" cy="122415"/>
                </a:xfrm>
                <a:custGeom>
                  <a:rect b="b" l="l" r="r" t="t"/>
                  <a:pathLst>
                    <a:path extrusionOk="0" h="122415" w="30533">
                      <a:moveTo>
                        <a:pt x="19546" y="120701"/>
                      </a:moveTo>
                      <a:cubicBezTo>
                        <a:pt x="30518" y="81267"/>
                        <a:pt x="22975" y="37376"/>
                        <a:pt x="0" y="3429"/>
                      </a:cubicBezTo>
                      <a:lnTo>
                        <a:pt x="5144" y="0"/>
                      </a:lnTo>
                      <a:cubicBezTo>
                        <a:pt x="29147" y="35319"/>
                        <a:pt x="36691" y="81267"/>
                        <a:pt x="25375" y="122415"/>
                      </a:cubicBezTo>
                      <a:lnTo>
                        <a:pt x="19546" y="120701"/>
                      </a:ln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23" name="Google Shape;3623;p16"/>
                <p:cNvSpPr/>
                <p:nvPr/>
              </p:nvSpPr>
              <p:spPr>
                <a:xfrm>
                  <a:off x="7339012" y="1915096"/>
                  <a:ext cx="192024" cy="210540"/>
                </a:xfrm>
                <a:custGeom>
                  <a:rect b="b" l="l" r="r" t="t"/>
                  <a:pathLst>
                    <a:path extrusionOk="0" h="210540" w="192024">
                      <a:moveTo>
                        <a:pt x="48349" y="196825"/>
                      </a:moveTo>
                      <a:cubicBezTo>
                        <a:pt x="40805" y="193739"/>
                        <a:pt x="33261" y="190310"/>
                        <a:pt x="26060" y="186195"/>
                      </a:cubicBezTo>
                      <a:cubicBezTo>
                        <a:pt x="12002" y="178308"/>
                        <a:pt x="5829" y="160820"/>
                        <a:pt x="1029" y="148133"/>
                      </a:cubicBezTo>
                      <a:lnTo>
                        <a:pt x="0" y="145047"/>
                      </a:lnTo>
                      <a:lnTo>
                        <a:pt x="3086" y="144018"/>
                      </a:lnTo>
                      <a:cubicBezTo>
                        <a:pt x="78181" y="119672"/>
                        <a:pt x="145390" y="67208"/>
                        <a:pt x="186881" y="0"/>
                      </a:cubicBezTo>
                      <a:lnTo>
                        <a:pt x="192024" y="3429"/>
                      </a:lnTo>
                      <a:cubicBezTo>
                        <a:pt x="150190" y="70980"/>
                        <a:pt x="83325" y="123787"/>
                        <a:pt x="7887" y="149162"/>
                      </a:cubicBezTo>
                      <a:cubicBezTo>
                        <a:pt x="12002" y="160477"/>
                        <a:pt x="17831" y="174536"/>
                        <a:pt x="28804" y="181051"/>
                      </a:cubicBezTo>
                      <a:cubicBezTo>
                        <a:pt x="55207" y="195796"/>
                        <a:pt x="85039" y="204026"/>
                        <a:pt x="114872" y="204368"/>
                      </a:cubicBezTo>
                      <a:lnTo>
                        <a:pt x="114872" y="210541"/>
                      </a:lnTo>
                      <a:cubicBezTo>
                        <a:pt x="92240" y="209855"/>
                        <a:pt x="69609" y="205397"/>
                        <a:pt x="48349" y="196825"/>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24" name="Google Shape;3624;p16"/>
                <p:cNvSpPr/>
                <p:nvPr/>
              </p:nvSpPr>
              <p:spPr>
                <a:xfrm>
                  <a:off x="7210767" y="2052942"/>
                  <a:ext cx="135102" cy="53835"/>
                </a:xfrm>
                <a:custGeom>
                  <a:rect b="b" l="l" r="r" t="t"/>
                  <a:pathLst>
                    <a:path extrusionOk="0" h="53835" w="135102">
                      <a:moveTo>
                        <a:pt x="3772" y="53835"/>
                      </a:moveTo>
                      <a:lnTo>
                        <a:pt x="0" y="49035"/>
                      </a:lnTo>
                      <a:cubicBezTo>
                        <a:pt x="38062" y="18516"/>
                        <a:pt x="86068" y="1029"/>
                        <a:pt x="135103" y="0"/>
                      </a:cubicBezTo>
                      <a:lnTo>
                        <a:pt x="135103" y="6172"/>
                      </a:lnTo>
                      <a:cubicBezTo>
                        <a:pt x="87440" y="7201"/>
                        <a:pt x="40805" y="24346"/>
                        <a:pt x="3772" y="53835"/>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25" name="Google Shape;3625;p16"/>
                <p:cNvSpPr/>
                <p:nvPr/>
              </p:nvSpPr>
              <p:spPr>
                <a:xfrm>
                  <a:off x="7305408" y="2049170"/>
                  <a:ext cx="53492" cy="104241"/>
                </a:xfrm>
                <a:custGeom>
                  <a:rect b="b" l="l" r="r" t="t"/>
                  <a:pathLst>
                    <a:path extrusionOk="0" h="104241" w="53492">
                      <a:moveTo>
                        <a:pt x="0" y="102870"/>
                      </a:moveTo>
                      <a:cubicBezTo>
                        <a:pt x="10287" y="66180"/>
                        <a:pt x="26404" y="31547"/>
                        <a:pt x="48349" y="0"/>
                      </a:cubicBezTo>
                      <a:lnTo>
                        <a:pt x="53493" y="3429"/>
                      </a:lnTo>
                      <a:cubicBezTo>
                        <a:pt x="32233" y="34290"/>
                        <a:pt x="16117" y="68237"/>
                        <a:pt x="6172" y="104242"/>
                      </a:cubicBezTo>
                      <a:lnTo>
                        <a:pt x="0" y="102870"/>
                      </a:ln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26" name="Google Shape;3626;p16"/>
                <p:cNvSpPr/>
                <p:nvPr/>
              </p:nvSpPr>
              <p:spPr>
                <a:xfrm>
                  <a:off x="7295464" y="2056028"/>
                  <a:ext cx="78777" cy="255460"/>
                </a:xfrm>
                <a:custGeom>
                  <a:rect b="b" l="l" r="r" t="t"/>
                  <a:pathLst>
                    <a:path extrusionOk="0" h="255460" w="78777">
                      <a:moveTo>
                        <a:pt x="5144" y="255461"/>
                      </a:moveTo>
                      <a:lnTo>
                        <a:pt x="0" y="252032"/>
                      </a:lnTo>
                      <a:cubicBezTo>
                        <a:pt x="23660" y="214313"/>
                        <a:pt x="48349" y="175565"/>
                        <a:pt x="62065" y="132702"/>
                      </a:cubicBezTo>
                      <a:cubicBezTo>
                        <a:pt x="77495" y="85039"/>
                        <a:pt x="76124" y="38748"/>
                        <a:pt x="58293" y="2743"/>
                      </a:cubicBezTo>
                      <a:lnTo>
                        <a:pt x="63779" y="0"/>
                      </a:lnTo>
                      <a:cubicBezTo>
                        <a:pt x="82296" y="37719"/>
                        <a:pt x="83667" y="85382"/>
                        <a:pt x="67894" y="134760"/>
                      </a:cubicBezTo>
                      <a:cubicBezTo>
                        <a:pt x="53835" y="178308"/>
                        <a:pt x="29147" y="217399"/>
                        <a:pt x="5144" y="255461"/>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3627" name="Google Shape;3627;p16"/>
            <p:cNvGrpSpPr/>
            <p:nvPr/>
          </p:nvGrpSpPr>
          <p:grpSpPr>
            <a:xfrm rot="-2366391">
              <a:off x="5278679" y="5470340"/>
              <a:ext cx="1111369" cy="1209283"/>
              <a:chOff x="3941043" y="3990670"/>
              <a:chExt cx="1582998" cy="1722463"/>
            </a:xfrm>
          </p:grpSpPr>
          <p:grpSp>
            <p:nvGrpSpPr>
              <p:cNvPr id="3628" name="Google Shape;3628;p16"/>
              <p:cNvGrpSpPr/>
              <p:nvPr/>
            </p:nvGrpSpPr>
            <p:grpSpPr>
              <a:xfrm>
                <a:off x="3941043" y="3990670"/>
                <a:ext cx="1582998" cy="1722463"/>
                <a:chOff x="3941043" y="3990670"/>
                <a:chExt cx="1582998" cy="1722463"/>
              </a:xfrm>
            </p:grpSpPr>
            <p:grpSp>
              <p:nvGrpSpPr>
                <p:cNvPr id="3629" name="Google Shape;3629;p16"/>
                <p:cNvGrpSpPr/>
                <p:nvPr/>
              </p:nvGrpSpPr>
              <p:grpSpPr>
                <a:xfrm>
                  <a:off x="3941043" y="4413009"/>
                  <a:ext cx="736521" cy="614995"/>
                  <a:chOff x="3941043" y="4413009"/>
                  <a:chExt cx="736521" cy="614995"/>
                </a:xfrm>
              </p:grpSpPr>
              <p:sp>
                <p:nvSpPr>
                  <p:cNvPr id="3630" name="Google Shape;3630;p16"/>
                  <p:cNvSpPr/>
                  <p:nvPr/>
                </p:nvSpPr>
                <p:spPr>
                  <a:xfrm>
                    <a:off x="3941043" y="4413009"/>
                    <a:ext cx="736521" cy="614995"/>
                  </a:xfrm>
                  <a:custGeom>
                    <a:rect b="b" l="l" r="r" t="t"/>
                    <a:pathLst>
                      <a:path extrusionOk="0" h="614995" w="736521">
                        <a:moveTo>
                          <a:pt x="696946" y="481888"/>
                        </a:moveTo>
                        <a:lnTo>
                          <a:pt x="696946" y="481888"/>
                        </a:lnTo>
                        <a:cubicBezTo>
                          <a:pt x="690431" y="483945"/>
                          <a:pt x="683230" y="484974"/>
                          <a:pt x="674657" y="485659"/>
                        </a:cubicBezTo>
                        <a:cubicBezTo>
                          <a:pt x="670542" y="486002"/>
                          <a:pt x="666085" y="486346"/>
                          <a:pt x="661627" y="486346"/>
                        </a:cubicBezTo>
                        <a:cubicBezTo>
                          <a:pt x="657169" y="486346"/>
                          <a:pt x="652712" y="486346"/>
                          <a:pt x="647911" y="486002"/>
                        </a:cubicBezTo>
                        <a:cubicBezTo>
                          <a:pt x="632823" y="485317"/>
                          <a:pt x="618079" y="482573"/>
                          <a:pt x="603334" y="479830"/>
                        </a:cubicBezTo>
                        <a:cubicBezTo>
                          <a:pt x="593733" y="478116"/>
                          <a:pt x="584132" y="476059"/>
                          <a:pt x="574188" y="474687"/>
                        </a:cubicBezTo>
                        <a:cubicBezTo>
                          <a:pt x="558414" y="472286"/>
                          <a:pt x="542984" y="470572"/>
                          <a:pt x="527210" y="471258"/>
                        </a:cubicBezTo>
                        <a:cubicBezTo>
                          <a:pt x="521038" y="471601"/>
                          <a:pt x="515209" y="472286"/>
                          <a:pt x="509379" y="473315"/>
                        </a:cubicBezTo>
                        <a:cubicBezTo>
                          <a:pt x="477147" y="478459"/>
                          <a:pt x="446286" y="492860"/>
                          <a:pt x="416454" y="506920"/>
                        </a:cubicBezTo>
                        <a:cubicBezTo>
                          <a:pt x="371877" y="527836"/>
                          <a:pt x="326957" y="549096"/>
                          <a:pt x="282380" y="570013"/>
                        </a:cubicBezTo>
                        <a:cubicBezTo>
                          <a:pt x="228544" y="595387"/>
                          <a:pt x="170594" y="621448"/>
                          <a:pt x="111615" y="613561"/>
                        </a:cubicBezTo>
                        <a:cubicBezTo>
                          <a:pt x="109215" y="613219"/>
                          <a:pt x="106472" y="612875"/>
                          <a:pt x="104072" y="612190"/>
                        </a:cubicBezTo>
                        <a:cubicBezTo>
                          <a:pt x="99614" y="611161"/>
                          <a:pt x="95156" y="610132"/>
                          <a:pt x="90699" y="608761"/>
                        </a:cubicBezTo>
                        <a:cubicBezTo>
                          <a:pt x="60523" y="598816"/>
                          <a:pt x="33434" y="576871"/>
                          <a:pt x="19718" y="550125"/>
                        </a:cubicBezTo>
                        <a:cubicBezTo>
                          <a:pt x="18004" y="547039"/>
                          <a:pt x="16632" y="543952"/>
                          <a:pt x="15603" y="540866"/>
                        </a:cubicBezTo>
                        <a:cubicBezTo>
                          <a:pt x="9431" y="525093"/>
                          <a:pt x="8060" y="508291"/>
                          <a:pt x="12860" y="491146"/>
                        </a:cubicBezTo>
                        <a:cubicBezTo>
                          <a:pt x="19032" y="469201"/>
                          <a:pt x="34806" y="451027"/>
                          <a:pt x="40635" y="429081"/>
                        </a:cubicBezTo>
                        <a:cubicBezTo>
                          <a:pt x="44750" y="412965"/>
                          <a:pt x="43721" y="396848"/>
                          <a:pt x="39949" y="381075"/>
                        </a:cubicBezTo>
                        <a:cubicBezTo>
                          <a:pt x="39264" y="377989"/>
                          <a:pt x="38235" y="374560"/>
                          <a:pt x="37206" y="371474"/>
                        </a:cubicBezTo>
                        <a:cubicBezTo>
                          <a:pt x="31377" y="352615"/>
                          <a:pt x="22461" y="334098"/>
                          <a:pt x="14918" y="316267"/>
                        </a:cubicBezTo>
                        <a:cubicBezTo>
                          <a:pt x="10460" y="305980"/>
                          <a:pt x="6688" y="295007"/>
                          <a:pt x="3945" y="283691"/>
                        </a:cubicBezTo>
                        <a:cubicBezTo>
                          <a:pt x="3259" y="280606"/>
                          <a:pt x="2573" y="277177"/>
                          <a:pt x="1887" y="274090"/>
                        </a:cubicBezTo>
                        <a:cubicBezTo>
                          <a:pt x="-2570" y="248373"/>
                          <a:pt x="173" y="222998"/>
                          <a:pt x="17661" y="204824"/>
                        </a:cubicBezTo>
                        <a:cubicBezTo>
                          <a:pt x="20747" y="201395"/>
                          <a:pt x="24519" y="198652"/>
                          <a:pt x="27948" y="195909"/>
                        </a:cubicBezTo>
                        <a:cubicBezTo>
                          <a:pt x="32406" y="192480"/>
                          <a:pt x="37549" y="189737"/>
                          <a:pt x="42350" y="186651"/>
                        </a:cubicBezTo>
                        <a:cubicBezTo>
                          <a:pt x="45093" y="184936"/>
                          <a:pt x="47836" y="183222"/>
                          <a:pt x="50579" y="181507"/>
                        </a:cubicBezTo>
                        <a:cubicBezTo>
                          <a:pt x="65324" y="171220"/>
                          <a:pt x="77325" y="158190"/>
                          <a:pt x="87955" y="144131"/>
                        </a:cubicBezTo>
                        <a:cubicBezTo>
                          <a:pt x="90356" y="141045"/>
                          <a:pt x="92413" y="137959"/>
                          <a:pt x="94470" y="135216"/>
                        </a:cubicBezTo>
                        <a:cubicBezTo>
                          <a:pt x="102014" y="124586"/>
                          <a:pt x="108872" y="113270"/>
                          <a:pt x="116073" y="101954"/>
                        </a:cubicBezTo>
                        <a:cubicBezTo>
                          <a:pt x="118131" y="98869"/>
                          <a:pt x="119845" y="95782"/>
                          <a:pt x="121902" y="92696"/>
                        </a:cubicBezTo>
                        <a:cubicBezTo>
                          <a:pt x="128075" y="83095"/>
                          <a:pt x="133904" y="73837"/>
                          <a:pt x="140762" y="64921"/>
                        </a:cubicBezTo>
                        <a:cubicBezTo>
                          <a:pt x="143162" y="61835"/>
                          <a:pt x="145563" y="58406"/>
                          <a:pt x="147963" y="55320"/>
                        </a:cubicBezTo>
                        <a:cubicBezTo>
                          <a:pt x="157564" y="43661"/>
                          <a:pt x="167851" y="33374"/>
                          <a:pt x="180195" y="24802"/>
                        </a:cubicBezTo>
                        <a:cubicBezTo>
                          <a:pt x="241575" y="-18061"/>
                          <a:pt x="326271" y="1142"/>
                          <a:pt x="393822" y="33374"/>
                        </a:cubicBezTo>
                        <a:cubicBezTo>
                          <a:pt x="502179" y="85153"/>
                          <a:pt x="595104" y="167449"/>
                          <a:pt x="661970" y="267232"/>
                        </a:cubicBezTo>
                        <a:cubicBezTo>
                          <a:pt x="682544" y="298436"/>
                          <a:pt x="714434" y="347128"/>
                          <a:pt x="728835" y="391019"/>
                        </a:cubicBezTo>
                        <a:lnTo>
                          <a:pt x="728835" y="391019"/>
                        </a:lnTo>
                        <a:cubicBezTo>
                          <a:pt x="732264" y="400963"/>
                          <a:pt x="734665" y="410564"/>
                          <a:pt x="735693" y="419823"/>
                        </a:cubicBezTo>
                        <a:lnTo>
                          <a:pt x="735693" y="419823"/>
                        </a:lnTo>
                        <a:cubicBezTo>
                          <a:pt x="735693" y="421195"/>
                          <a:pt x="736036" y="422566"/>
                          <a:pt x="736036" y="423937"/>
                        </a:cubicBezTo>
                        <a:cubicBezTo>
                          <a:pt x="736379" y="428738"/>
                          <a:pt x="736722" y="433196"/>
                          <a:pt x="736379" y="437653"/>
                        </a:cubicBezTo>
                        <a:cubicBezTo>
                          <a:pt x="736036" y="445198"/>
                          <a:pt x="734322" y="452056"/>
                          <a:pt x="731236" y="457885"/>
                        </a:cubicBezTo>
                        <a:cubicBezTo>
                          <a:pt x="729864" y="460971"/>
                          <a:pt x="727807" y="463714"/>
                          <a:pt x="725749" y="466457"/>
                        </a:cubicBezTo>
                        <a:cubicBezTo>
                          <a:pt x="723349" y="469201"/>
                          <a:pt x="720606" y="471943"/>
                          <a:pt x="717520" y="474344"/>
                        </a:cubicBezTo>
                        <a:cubicBezTo>
                          <a:pt x="715119" y="476059"/>
                          <a:pt x="712719" y="477773"/>
                          <a:pt x="709633" y="479144"/>
                        </a:cubicBezTo>
                        <a:cubicBezTo>
                          <a:pt x="708947" y="479488"/>
                          <a:pt x="708261" y="479830"/>
                          <a:pt x="707576" y="480173"/>
                        </a:cubicBezTo>
                        <a:cubicBezTo>
                          <a:pt x="703804" y="479830"/>
                          <a:pt x="700375" y="481202"/>
                          <a:pt x="696946" y="481888"/>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31" name="Google Shape;3631;p16"/>
                  <p:cNvSpPr/>
                  <p:nvPr/>
                </p:nvSpPr>
                <p:spPr>
                  <a:xfrm>
                    <a:off x="4081462" y="4466958"/>
                    <a:ext cx="594588" cy="364502"/>
                  </a:xfrm>
                  <a:custGeom>
                    <a:rect b="b" l="l" r="r" t="t"/>
                    <a:pathLst>
                      <a:path extrusionOk="0" h="364502" w="594588">
                        <a:moveTo>
                          <a:pt x="594589" y="364503"/>
                        </a:moveTo>
                        <a:cubicBezTo>
                          <a:pt x="465658" y="161163"/>
                          <a:pt x="239344" y="27432"/>
                          <a:pt x="0" y="9601"/>
                        </a:cubicBezTo>
                        <a:cubicBezTo>
                          <a:pt x="2400" y="6515"/>
                          <a:pt x="4801" y="3086"/>
                          <a:pt x="7201" y="0"/>
                        </a:cubicBezTo>
                        <a:cubicBezTo>
                          <a:pt x="237973" y="19203"/>
                          <a:pt x="456057" y="144361"/>
                          <a:pt x="587388" y="335356"/>
                        </a:cubicBezTo>
                        <a:lnTo>
                          <a:pt x="587388" y="335356"/>
                        </a:lnTo>
                        <a:cubicBezTo>
                          <a:pt x="590817" y="345643"/>
                          <a:pt x="593217" y="355245"/>
                          <a:pt x="594589" y="364503"/>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32" name="Google Shape;3632;p16"/>
                  <p:cNvSpPr/>
                  <p:nvPr/>
                </p:nvSpPr>
                <p:spPr>
                  <a:xfrm>
                    <a:off x="4057116" y="4504677"/>
                    <a:ext cx="619762" cy="344614"/>
                  </a:xfrm>
                  <a:custGeom>
                    <a:rect b="b" l="l" r="r" t="t"/>
                    <a:pathLst>
                      <a:path extrusionOk="0" h="344614" w="619762">
                        <a:moveTo>
                          <a:pt x="619277" y="330899"/>
                        </a:moveTo>
                        <a:cubicBezTo>
                          <a:pt x="619620" y="335699"/>
                          <a:pt x="619963" y="340157"/>
                          <a:pt x="619620" y="344615"/>
                        </a:cubicBezTo>
                        <a:cubicBezTo>
                          <a:pt x="444741" y="181737"/>
                          <a:pt x="235572" y="41148"/>
                          <a:pt x="0" y="9259"/>
                        </a:cubicBezTo>
                        <a:cubicBezTo>
                          <a:pt x="2057" y="6172"/>
                          <a:pt x="3772" y="3086"/>
                          <a:pt x="5829" y="0"/>
                        </a:cubicBezTo>
                        <a:cubicBezTo>
                          <a:pt x="238316" y="32919"/>
                          <a:pt x="445427" y="170079"/>
                          <a:pt x="619277" y="33089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33" name="Google Shape;3633;p16"/>
                  <p:cNvSpPr/>
                  <p:nvPr/>
                </p:nvSpPr>
                <p:spPr>
                  <a:xfrm>
                    <a:off x="4028998" y="4547539"/>
                    <a:ext cx="642594" cy="330555"/>
                  </a:xfrm>
                  <a:custGeom>
                    <a:rect b="b" l="l" r="r" t="t"/>
                    <a:pathLst>
                      <a:path extrusionOk="0" h="330555" w="642594">
                        <a:moveTo>
                          <a:pt x="636765" y="330556"/>
                        </a:moveTo>
                        <a:cubicBezTo>
                          <a:pt x="528409" y="232829"/>
                          <a:pt x="404965" y="152248"/>
                          <a:pt x="271234" y="93612"/>
                        </a:cubicBezTo>
                        <a:cubicBezTo>
                          <a:pt x="189281" y="57950"/>
                          <a:pt x="103556" y="29490"/>
                          <a:pt x="16116" y="12002"/>
                        </a:cubicBezTo>
                        <a:cubicBezTo>
                          <a:pt x="10630" y="10973"/>
                          <a:pt x="5144" y="9944"/>
                          <a:pt x="0" y="8916"/>
                        </a:cubicBezTo>
                        <a:cubicBezTo>
                          <a:pt x="2400" y="5830"/>
                          <a:pt x="4458" y="2743"/>
                          <a:pt x="6515" y="0"/>
                        </a:cubicBezTo>
                        <a:cubicBezTo>
                          <a:pt x="92926" y="16117"/>
                          <a:pt x="177965" y="43549"/>
                          <a:pt x="258890" y="77496"/>
                        </a:cubicBezTo>
                        <a:cubicBezTo>
                          <a:pt x="399821" y="136817"/>
                          <a:pt x="529438" y="220142"/>
                          <a:pt x="642595" y="322326"/>
                        </a:cubicBezTo>
                        <a:cubicBezTo>
                          <a:pt x="640880" y="325069"/>
                          <a:pt x="639166" y="327813"/>
                          <a:pt x="636765" y="330556"/>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34" name="Google Shape;3634;p16"/>
                  <p:cNvSpPr/>
                  <p:nvPr/>
                </p:nvSpPr>
                <p:spPr>
                  <a:xfrm>
                    <a:off x="3968305" y="4598631"/>
                    <a:ext cx="690257" cy="299351"/>
                  </a:xfrm>
                  <a:custGeom>
                    <a:rect b="b" l="l" r="r" t="t"/>
                    <a:pathLst>
                      <a:path extrusionOk="0" h="299351" w="690257">
                        <a:moveTo>
                          <a:pt x="690258" y="299352"/>
                        </a:moveTo>
                        <a:cubicBezTo>
                          <a:pt x="686486" y="297295"/>
                          <a:pt x="683057" y="294894"/>
                          <a:pt x="679285" y="292837"/>
                        </a:cubicBezTo>
                        <a:cubicBezTo>
                          <a:pt x="659397" y="280835"/>
                          <a:pt x="639509" y="268834"/>
                          <a:pt x="619620" y="256832"/>
                        </a:cubicBezTo>
                        <a:cubicBezTo>
                          <a:pt x="508178" y="190310"/>
                          <a:pt x="393649" y="126187"/>
                          <a:pt x="274320" y="75438"/>
                        </a:cubicBezTo>
                        <a:cubicBezTo>
                          <a:pt x="187566" y="38748"/>
                          <a:pt x="93955" y="12002"/>
                          <a:pt x="0" y="9259"/>
                        </a:cubicBezTo>
                        <a:cubicBezTo>
                          <a:pt x="4458" y="5830"/>
                          <a:pt x="9601" y="3086"/>
                          <a:pt x="14402" y="0"/>
                        </a:cubicBezTo>
                        <a:cubicBezTo>
                          <a:pt x="98755" y="4458"/>
                          <a:pt x="183109" y="27432"/>
                          <a:pt x="261633" y="59322"/>
                        </a:cubicBezTo>
                        <a:cubicBezTo>
                          <a:pt x="410451" y="119672"/>
                          <a:pt x="551726" y="203340"/>
                          <a:pt x="689229" y="287008"/>
                        </a:cubicBezTo>
                        <a:cubicBezTo>
                          <a:pt x="686829" y="288722"/>
                          <a:pt x="684428" y="290437"/>
                          <a:pt x="681342" y="291808"/>
                        </a:cubicBezTo>
                        <a:cubicBezTo>
                          <a:pt x="683400" y="293180"/>
                          <a:pt x="685800" y="294208"/>
                          <a:pt x="687857" y="295580"/>
                        </a:cubicBezTo>
                        <a:cubicBezTo>
                          <a:pt x="689572" y="296609"/>
                          <a:pt x="690258" y="297980"/>
                          <a:pt x="690258" y="29935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35" name="Google Shape;3635;p16"/>
                  <p:cNvSpPr/>
                  <p:nvPr/>
                </p:nvSpPr>
                <p:spPr>
                  <a:xfrm>
                    <a:off x="3977220" y="4741222"/>
                    <a:ext cx="676968" cy="167681"/>
                  </a:xfrm>
                  <a:custGeom>
                    <a:rect b="b" l="l" r="r" t="t"/>
                    <a:pathLst>
                      <a:path extrusionOk="0" h="167681" w="676968">
                        <a:moveTo>
                          <a:pt x="672084" y="167391"/>
                        </a:moveTo>
                        <a:cubicBezTo>
                          <a:pt x="660768" y="164304"/>
                          <a:pt x="649795" y="160875"/>
                          <a:pt x="638480" y="157789"/>
                        </a:cubicBezTo>
                        <a:cubicBezTo>
                          <a:pt x="579158" y="139959"/>
                          <a:pt x="520865" y="119385"/>
                          <a:pt x="463944" y="95724"/>
                        </a:cubicBezTo>
                        <a:cubicBezTo>
                          <a:pt x="400850" y="69321"/>
                          <a:pt x="339128" y="38117"/>
                          <a:pt x="272263" y="20972"/>
                        </a:cubicBezTo>
                        <a:cubicBezTo>
                          <a:pt x="195110" y="1427"/>
                          <a:pt x="123444" y="11714"/>
                          <a:pt x="48692" y="36746"/>
                        </a:cubicBezTo>
                        <a:cubicBezTo>
                          <a:pt x="33604" y="41889"/>
                          <a:pt x="18174" y="47033"/>
                          <a:pt x="2743" y="52519"/>
                        </a:cubicBezTo>
                        <a:cubicBezTo>
                          <a:pt x="2057" y="49433"/>
                          <a:pt x="1029" y="46004"/>
                          <a:pt x="0" y="42918"/>
                        </a:cubicBezTo>
                        <a:cubicBezTo>
                          <a:pt x="14745" y="37774"/>
                          <a:pt x="29832" y="32631"/>
                          <a:pt x="44577" y="27487"/>
                        </a:cubicBezTo>
                        <a:cubicBezTo>
                          <a:pt x="111785" y="4513"/>
                          <a:pt x="178994" y="-8174"/>
                          <a:pt x="249631" y="5885"/>
                        </a:cubicBezTo>
                        <a:cubicBezTo>
                          <a:pt x="316154" y="18915"/>
                          <a:pt x="377876" y="47718"/>
                          <a:pt x="439255" y="74808"/>
                        </a:cubicBezTo>
                        <a:cubicBezTo>
                          <a:pt x="511264" y="106011"/>
                          <a:pt x="584644" y="132415"/>
                          <a:pt x="660082" y="154360"/>
                        </a:cubicBezTo>
                        <a:cubicBezTo>
                          <a:pt x="660082" y="154360"/>
                          <a:pt x="660082" y="154360"/>
                          <a:pt x="660082" y="154360"/>
                        </a:cubicBezTo>
                        <a:lnTo>
                          <a:pt x="660082" y="154360"/>
                        </a:lnTo>
                        <a:cubicBezTo>
                          <a:pt x="664197" y="155732"/>
                          <a:pt x="668655" y="156761"/>
                          <a:pt x="672770" y="158132"/>
                        </a:cubicBezTo>
                        <a:cubicBezTo>
                          <a:pt x="674827" y="158818"/>
                          <a:pt x="676199" y="160533"/>
                          <a:pt x="676542" y="162247"/>
                        </a:cubicBezTo>
                        <a:cubicBezTo>
                          <a:pt x="677913" y="164990"/>
                          <a:pt x="675856" y="168762"/>
                          <a:pt x="672084" y="16739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36" name="Google Shape;3636;p16"/>
                  <p:cNvSpPr/>
                  <p:nvPr/>
                </p:nvSpPr>
                <p:spPr>
                  <a:xfrm>
                    <a:off x="3956304" y="4848293"/>
                    <a:ext cx="656620" cy="114498"/>
                  </a:xfrm>
                  <a:custGeom>
                    <a:rect b="b" l="l" r="r" t="t"/>
                    <a:pathLst>
                      <a:path extrusionOk="0" h="114498" w="656620">
                        <a:moveTo>
                          <a:pt x="649453" y="62720"/>
                        </a:moveTo>
                        <a:cubicBezTo>
                          <a:pt x="629222" y="56548"/>
                          <a:pt x="608648" y="50376"/>
                          <a:pt x="587731" y="44890"/>
                        </a:cubicBezTo>
                        <a:cubicBezTo>
                          <a:pt x="578129" y="42490"/>
                          <a:pt x="568528" y="39746"/>
                          <a:pt x="558927" y="37689"/>
                        </a:cubicBezTo>
                        <a:cubicBezTo>
                          <a:pt x="547268" y="34946"/>
                          <a:pt x="535267" y="32203"/>
                          <a:pt x="523608" y="29459"/>
                        </a:cubicBezTo>
                        <a:cubicBezTo>
                          <a:pt x="523608" y="29459"/>
                          <a:pt x="523608" y="29459"/>
                          <a:pt x="523608" y="29459"/>
                        </a:cubicBezTo>
                        <a:cubicBezTo>
                          <a:pt x="442341" y="12314"/>
                          <a:pt x="359359" y="4427"/>
                          <a:pt x="276720" y="15058"/>
                        </a:cubicBezTo>
                        <a:cubicBezTo>
                          <a:pt x="178994" y="27402"/>
                          <a:pt x="89497" y="67178"/>
                          <a:pt x="4115" y="114499"/>
                        </a:cubicBezTo>
                        <a:cubicBezTo>
                          <a:pt x="2400" y="111412"/>
                          <a:pt x="1029" y="108326"/>
                          <a:pt x="0" y="105240"/>
                        </a:cubicBezTo>
                        <a:cubicBezTo>
                          <a:pt x="86411" y="57234"/>
                          <a:pt x="176936" y="17458"/>
                          <a:pt x="275692" y="4771"/>
                        </a:cubicBezTo>
                        <a:cubicBezTo>
                          <a:pt x="400850" y="-11003"/>
                          <a:pt x="527037" y="14372"/>
                          <a:pt x="646367" y="51062"/>
                        </a:cubicBezTo>
                        <a:cubicBezTo>
                          <a:pt x="648767" y="51748"/>
                          <a:pt x="651167" y="52433"/>
                          <a:pt x="653567" y="53119"/>
                        </a:cubicBezTo>
                        <a:cubicBezTo>
                          <a:pt x="659740" y="55520"/>
                          <a:pt x="655625" y="64778"/>
                          <a:pt x="649453" y="6272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37" name="Google Shape;3637;p16"/>
                  <p:cNvSpPr/>
                  <p:nvPr/>
                </p:nvSpPr>
                <p:spPr>
                  <a:xfrm>
                    <a:off x="3942245" y="4670563"/>
                    <a:ext cx="716060" cy="232425"/>
                  </a:xfrm>
                  <a:custGeom>
                    <a:rect b="b" l="l" r="r" t="t"/>
                    <a:pathLst>
                      <a:path extrusionOk="0" h="232425" w="716060">
                        <a:moveTo>
                          <a:pt x="712203" y="232221"/>
                        </a:moveTo>
                        <a:cubicBezTo>
                          <a:pt x="710832" y="232564"/>
                          <a:pt x="709460" y="232564"/>
                          <a:pt x="707746" y="231535"/>
                        </a:cubicBezTo>
                        <a:cubicBezTo>
                          <a:pt x="703631" y="229135"/>
                          <a:pt x="699516" y="226734"/>
                          <a:pt x="695401" y="224334"/>
                        </a:cubicBezTo>
                        <a:lnTo>
                          <a:pt x="695401" y="224334"/>
                        </a:lnTo>
                        <a:lnTo>
                          <a:pt x="695401" y="224334"/>
                        </a:lnTo>
                        <a:cubicBezTo>
                          <a:pt x="581216" y="157811"/>
                          <a:pt x="460858" y="101919"/>
                          <a:pt x="336042" y="58370"/>
                        </a:cubicBezTo>
                        <a:cubicBezTo>
                          <a:pt x="230772" y="21680"/>
                          <a:pt x="109385" y="-10553"/>
                          <a:pt x="2057" y="25452"/>
                        </a:cubicBezTo>
                        <a:cubicBezTo>
                          <a:pt x="1372" y="22366"/>
                          <a:pt x="686" y="18937"/>
                          <a:pt x="0" y="15850"/>
                        </a:cubicBezTo>
                        <a:cubicBezTo>
                          <a:pt x="100813" y="-17411"/>
                          <a:pt x="213627" y="6935"/>
                          <a:pt x="314096" y="40539"/>
                        </a:cubicBezTo>
                        <a:cubicBezTo>
                          <a:pt x="428625" y="78944"/>
                          <a:pt x="539725" y="127636"/>
                          <a:pt x="645681" y="185243"/>
                        </a:cubicBezTo>
                        <a:cubicBezTo>
                          <a:pt x="666598" y="196559"/>
                          <a:pt x="687172" y="208218"/>
                          <a:pt x="707403" y="220219"/>
                        </a:cubicBezTo>
                        <a:cubicBezTo>
                          <a:pt x="709460" y="221590"/>
                          <a:pt x="711860" y="222619"/>
                          <a:pt x="713918" y="223991"/>
                        </a:cubicBezTo>
                        <a:cubicBezTo>
                          <a:pt x="715632" y="225019"/>
                          <a:pt x="716318" y="226391"/>
                          <a:pt x="715975" y="227763"/>
                        </a:cubicBezTo>
                        <a:cubicBezTo>
                          <a:pt x="715975" y="229477"/>
                          <a:pt x="714261" y="231535"/>
                          <a:pt x="712203" y="23222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38" name="Google Shape;3638;p16"/>
                  <p:cNvSpPr/>
                  <p:nvPr/>
                </p:nvSpPr>
                <p:spPr>
                  <a:xfrm>
                    <a:off x="4031056" y="4876025"/>
                    <a:ext cx="483832" cy="148831"/>
                  </a:xfrm>
                  <a:custGeom>
                    <a:rect b="b" l="l" r="r" t="t"/>
                    <a:pathLst>
                      <a:path extrusionOk="0" h="148831" w="483832">
                        <a:moveTo>
                          <a:pt x="478689" y="15100"/>
                        </a:moveTo>
                        <a:cubicBezTo>
                          <a:pt x="458457" y="12357"/>
                          <a:pt x="438912" y="10643"/>
                          <a:pt x="419024" y="10300"/>
                        </a:cubicBezTo>
                        <a:cubicBezTo>
                          <a:pt x="272948" y="7900"/>
                          <a:pt x="138189" y="72707"/>
                          <a:pt x="13373" y="148831"/>
                        </a:cubicBezTo>
                        <a:cubicBezTo>
                          <a:pt x="8915" y="147803"/>
                          <a:pt x="4458" y="146774"/>
                          <a:pt x="0" y="145402"/>
                        </a:cubicBezTo>
                        <a:cubicBezTo>
                          <a:pt x="136817" y="61049"/>
                          <a:pt x="285979" y="-10960"/>
                          <a:pt x="448513" y="1384"/>
                        </a:cubicBezTo>
                        <a:cubicBezTo>
                          <a:pt x="448513" y="1384"/>
                          <a:pt x="448513" y="1384"/>
                          <a:pt x="448513" y="1384"/>
                        </a:cubicBezTo>
                        <a:cubicBezTo>
                          <a:pt x="458800" y="2070"/>
                          <a:pt x="469430" y="3442"/>
                          <a:pt x="479717" y="4813"/>
                        </a:cubicBezTo>
                        <a:cubicBezTo>
                          <a:pt x="482460" y="5156"/>
                          <a:pt x="483832" y="7214"/>
                          <a:pt x="483832" y="9271"/>
                        </a:cubicBezTo>
                        <a:cubicBezTo>
                          <a:pt x="483832" y="9957"/>
                          <a:pt x="483832" y="10643"/>
                          <a:pt x="483489" y="11329"/>
                        </a:cubicBezTo>
                        <a:cubicBezTo>
                          <a:pt x="483489" y="14072"/>
                          <a:pt x="481432" y="15443"/>
                          <a:pt x="478689" y="1510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3639" name="Google Shape;3639;p16"/>
                <p:cNvSpPr/>
                <p:nvPr/>
              </p:nvSpPr>
              <p:spPr>
                <a:xfrm>
                  <a:off x="4067180" y="4853063"/>
                  <a:ext cx="665822" cy="695331"/>
                </a:xfrm>
                <a:custGeom>
                  <a:rect b="b" l="l" r="r" t="t"/>
                  <a:pathLst>
                    <a:path extrusionOk="0" h="695331" w="665822">
                      <a:moveTo>
                        <a:pt x="389072" y="677570"/>
                      </a:moveTo>
                      <a:cubicBezTo>
                        <a:pt x="365755" y="683399"/>
                        <a:pt x="342095" y="686143"/>
                        <a:pt x="318435" y="689229"/>
                      </a:cubicBezTo>
                      <a:cubicBezTo>
                        <a:pt x="281058" y="693686"/>
                        <a:pt x="252255" y="699859"/>
                        <a:pt x="223794" y="690257"/>
                      </a:cubicBezTo>
                      <a:cubicBezTo>
                        <a:pt x="219679" y="688886"/>
                        <a:pt x="215565" y="687171"/>
                        <a:pt x="211793" y="685114"/>
                      </a:cubicBezTo>
                      <a:cubicBezTo>
                        <a:pt x="204592" y="681685"/>
                        <a:pt x="197391" y="676884"/>
                        <a:pt x="190190" y="670712"/>
                      </a:cubicBezTo>
                      <a:cubicBezTo>
                        <a:pt x="156243" y="642938"/>
                        <a:pt x="157957" y="610705"/>
                        <a:pt x="153500" y="579501"/>
                      </a:cubicBezTo>
                      <a:cubicBezTo>
                        <a:pt x="153157" y="576072"/>
                        <a:pt x="152471" y="572643"/>
                        <a:pt x="151785" y="569214"/>
                      </a:cubicBezTo>
                      <a:cubicBezTo>
                        <a:pt x="148699" y="553440"/>
                        <a:pt x="142870" y="537667"/>
                        <a:pt x="129154" y="522923"/>
                      </a:cubicBezTo>
                      <a:cubicBezTo>
                        <a:pt x="121267" y="514693"/>
                        <a:pt x="112695" y="507149"/>
                        <a:pt x="103779" y="500291"/>
                      </a:cubicBezTo>
                      <a:cubicBezTo>
                        <a:pt x="100693" y="497891"/>
                        <a:pt x="97607" y="495491"/>
                        <a:pt x="94178" y="493090"/>
                      </a:cubicBezTo>
                      <a:cubicBezTo>
                        <a:pt x="78062" y="481088"/>
                        <a:pt x="61602" y="469773"/>
                        <a:pt x="47544" y="455028"/>
                      </a:cubicBezTo>
                      <a:cubicBezTo>
                        <a:pt x="35199" y="441655"/>
                        <a:pt x="25255" y="428968"/>
                        <a:pt x="18054" y="416966"/>
                      </a:cubicBezTo>
                      <a:cubicBezTo>
                        <a:pt x="16340" y="413880"/>
                        <a:pt x="14625" y="410794"/>
                        <a:pt x="12911" y="408051"/>
                      </a:cubicBezTo>
                      <a:cubicBezTo>
                        <a:pt x="-805" y="381647"/>
                        <a:pt x="-2863" y="357644"/>
                        <a:pt x="3309" y="336042"/>
                      </a:cubicBezTo>
                      <a:cubicBezTo>
                        <a:pt x="4338" y="332270"/>
                        <a:pt x="5710" y="328841"/>
                        <a:pt x="7081" y="325069"/>
                      </a:cubicBezTo>
                      <a:cubicBezTo>
                        <a:pt x="38628" y="250660"/>
                        <a:pt x="166873" y="205054"/>
                        <a:pt x="232024" y="171793"/>
                      </a:cubicBezTo>
                      <a:cubicBezTo>
                        <a:pt x="280373" y="147447"/>
                        <a:pt x="320149" y="109385"/>
                        <a:pt x="366098" y="80582"/>
                      </a:cubicBezTo>
                      <a:cubicBezTo>
                        <a:pt x="380157" y="71666"/>
                        <a:pt x="416847" y="53492"/>
                        <a:pt x="459366" y="36690"/>
                      </a:cubicBezTo>
                      <a:cubicBezTo>
                        <a:pt x="478226" y="29147"/>
                        <a:pt x="498457" y="21945"/>
                        <a:pt x="518345" y="16116"/>
                      </a:cubicBezTo>
                      <a:lnTo>
                        <a:pt x="518345" y="16116"/>
                      </a:lnTo>
                      <a:cubicBezTo>
                        <a:pt x="530690" y="12344"/>
                        <a:pt x="542691" y="9258"/>
                        <a:pt x="554693" y="6515"/>
                      </a:cubicBezTo>
                      <a:cubicBezTo>
                        <a:pt x="561551" y="5144"/>
                        <a:pt x="568409" y="3772"/>
                        <a:pt x="574924" y="2743"/>
                      </a:cubicBezTo>
                      <a:cubicBezTo>
                        <a:pt x="574924" y="2743"/>
                        <a:pt x="574924" y="2743"/>
                        <a:pt x="574924" y="2743"/>
                      </a:cubicBezTo>
                      <a:cubicBezTo>
                        <a:pt x="577667" y="2400"/>
                        <a:pt x="580067" y="2057"/>
                        <a:pt x="582810" y="1715"/>
                      </a:cubicBezTo>
                      <a:cubicBezTo>
                        <a:pt x="582810" y="1715"/>
                        <a:pt x="582810" y="1715"/>
                        <a:pt x="582810" y="1715"/>
                      </a:cubicBezTo>
                      <a:cubicBezTo>
                        <a:pt x="591726" y="686"/>
                        <a:pt x="600641" y="0"/>
                        <a:pt x="608528" y="0"/>
                      </a:cubicBezTo>
                      <a:cubicBezTo>
                        <a:pt x="616072" y="0"/>
                        <a:pt x="622930" y="686"/>
                        <a:pt x="629102" y="2057"/>
                      </a:cubicBezTo>
                      <a:cubicBezTo>
                        <a:pt x="656534" y="7544"/>
                        <a:pt x="671622" y="25718"/>
                        <a:pt x="663735" y="63093"/>
                      </a:cubicBezTo>
                      <a:cubicBezTo>
                        <a:pt x="663049" y="66522"/>
                        <a:pt x="662363" y="69608"/>
                        <a:pt x="661335" y="73380"/>
                      </a:cubicBezTo>
                      <a:cubicBezTo>
                        <a:pt x="658934" y="81267"/>
                        <a:pt x="655848" y="88811"/>
                        <a:pt x="652076" y="96012"/>
                      </a:cubicBezTo>
                      <a:cubicBezTo>
                        <a:pt x="651048" y="98069"/>
                        <a:pt x="650019" y="100469"/>
                        <a:pt x="648647" y="102527"/>
                      </a:cubicBezTo>
                      <a:cubicBezTo>
                        <a:pt x="646590" y="106299"/>
                        <a:pt x="644190" y="110071"/>
                        <a:pt x="642132" y="113843"/>
                      </a:cubicBezTo>
                      <a:cubicBezTo>
                        <a:pt x="631502" y="130988"/>
                        <a:pt x="619158" y="147790"/>
                        <a:pt x="609557" y="165620"/>
                      </a:cubicBezTo>
                      <a:cubicBezTo>
                        <a:pt x="599270" y="185509"/>
                        <a:pt x="593097" y="205054"/>
                        <a:pt x="590011" y="224942"/>
                      </a:cubicBezTo>
                      <a:cubicBezTo>
                        <a:pt x="588297" y="235572"/>
                        <a:pt x="587268" y="246545"/>
                        <a:pt x="586925" y="257175"/>
                      </a:cubicBezTo>
                      <a:cubicBezTo>
                        <a:pt x="586582" y="263690"/>
                        <a:pt x="586582" y="270205"/>
                        <a:pt x="586925" y="276720"/>
                      </a:cubicBezTo>
                      <a:cubicBezTo>
                        <a:pt x="587611" y="296951"/>
                        <a:pt x="589668" y="317183"/>
                        <a:pt x="592069" y="337413"/>
                      </a:cubicBezTo>
                      <a:cubicBezTo>
                        <a:pt x="594469" y="357644"/>
                        <a:pt x="596526" y="377876"/>
                        <a:pt x="597555" y="398450"/>
                      </a:cubicBezTo>
                      <a:cubicBezTo>
                        <a:pt x="598584" y="421081"/>
                        <a:pt x="597898" y="444056"/>
                        <a:pt x="593097" y="467030"/>
                      </a:cubicBezTo>
                      <a:cubicBezTo>
                        <a:pt x="590354" y="480746"/>
                        <a:pt x="585897" y="494804"/>
                        <a:pt x="580067" y="508178"/>
                      </a:cubicBezTo>
                      <a:cubicBezTo>
                        <a:pt x="572523" y="526008"/>
                        <a:pt x="562922" y="543153"/>
                        <a:pt x="551607" y="559270"/>
                      </a:cubicBezTo>
                      <a:cubicBezTo>
                        <a:pt x="524517" y="597674"/>
                        <a:pt x="487827" y="630936"/>
                        <a:pt x="447365" y="653567"/>
                      </a:cubicBezTo>
                      <a:cubicBezTo>
                        <a:pt x="438792" y="658368"/>
                        <a:pt x="429877" y="662483"/>
                        <a:pt x="420962" y="666254"/>
                      </a:cubicBezTo>
                      <a:cubicBezTo>
                        <a:pt x="411018" y="671055"/>
                        <a:pt x="400045" y="674827"/>
                        <a:pt x="389072" y="67757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40" name="Google Shape;3640;p16"/>
                <p:cNvSpPr/>
                <p:nvPr/>
              </p:nvSpPr>
              <p:spPr>
                <a:xfrm>
                  <a:off x="4070146" y="4839273"/>
                  <a:ext cx="602762" cy="349832"/>
                </a:xfrm>
                <a:custGeom>
                  <a:rect b="b" l="l" r="r" t="t"/>
                  <a:pathLst>
                    <a:path extrusionOk="0" h="349832" w="602762">
                      <a:moveTo>
                        <a:pt x="0" y="349833"/>
                      </a:moveTo>
                      <a:cubicBezTo>
                        <a:pt x="1029" y="346060"/>
                        <a:pt x="2400" y="342631"/>
                        <a:pt x="3772" y="338860"/>
                      </a:cubicBezTo>
                      <a:cubicBezTo>
                        <a:pt x="112814" y="319314"/>
                        <a:pt x="216713" y="273709"/>
                        <a:pt x="304495" y="204786"/>
                      </a:cubicBezTo>
                      <a:cubicBezTo>
                        <a:pt x="375132" y="148893"/>
                        <a:pt x="436169" y="73112"/>
                        <a:pt x="515379" y="29907"/>
                      </a:cubicBezTo>
                      <a:lnTo>
                        <a:pt x="515379" y="29907"/>
                      </a:lnTo>
                      <a:cubicBezTo>
                        <a:pt x="540753" y="16191"/>
                        <a:pt x="567500" y="5561"/>
                        <a:pt x="597332" y="75"/>
                      </a:cubicBezTo>
                      <a:cubicBezTo>
                        <a:pt x="603847" y="-954"/>
                        <a:pt x="604876" y="8990"/>
                        <a:pt x="598361" y="10018"/>
                      </a:cubicBezTo>
                      <a:cubicBezTo>
                        <a:pt x="589445" y="11733"/>
                        <a:pt x="580530" y="13791"/>
                        <a:pt x="571957" y="16533"/>
                      </a:cubicBezTo>
                      <a:cubicBezTo>
                        <a:pt x="571957" y="16533"/>
                        <a:pt x="571957" y="16533"/>
                        <a:pt x="571957" y="16533"/>
                      </a:cubicBezTo>
                      <a:cubicBezTo>
                        <a:pt x="454685" y="51852"/>
                        <a:pt x="378561" y="166381"/>
                        <a:pt x="281178" y="234618"/>
                      </a:cubicBezTo>
                      <a:cubicBezTo>
                        <a:pt x="197510" y="293940"/>
                        <a:pt x="100813" y="332688"/>
                        <a:pt x="0" y="349833"/>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41" name="Google Shape;3641;p16"/>
                <p:cNvSpPr/>
                <p:nvPr/>
              </p:nvSpPr>
              <p:spPr>
                <a:xfrm>
                  <a:off x="4079748" y="4860382"/>
                  <a:ext cx="597674" cy="409647"/>
                </a:xfrm>
                <a:custGeom>
                  <a:rect b="b" l="l" r="r" t="t"/>
                  <a:pathLst>
                    <a:path extrusionOk="0" h="409647" w="597674">
                      <a:moveTo>
                        <a:pt x="5144" y="409648"/>
                      </a:moveTo>
                      <a:cubicBezTo>
                        <a:pt x="3429" y="406562"/>
                        <a:pt x="1715" y="403476"/>
                        <a:pt x="0" y="400733"/>
                      </a:cubicBezTo>
                      <a:cubicBezTo>
                        <a:pt x="59322" y="382902"/>
                        <a:pt x="118643" y="364728"/>
                        <a:pt x="174536" y="337982"/>
                      </a:cubicBezTo>
                      <a:cubicBezTo>
                        <a:pt x="234544" y="309521"/>
                        <a:pt x="284950" y="270431"/>
                        <a:pt x="329870" y="221739"/>
                      </a:cubicBezTo>
                      <a:cubicBezTo>
                        <a:pt x="387820" y="159331"/>
                        <a:pt x="440284" y="86636"/>
                        <a:pt x="510578" y="38973"/>
                      </a:cubicBezTo>
                      <a:cubicBezTo>
                        <a:pt x="521551" y="31772"/>
                        <a:pt x="532867" y="24914"/>
                        <a:pt x="544525" y="19085"/>
                      </a:cubicBezTo>
                      <a:cubicBezTo>
                        <a:pt x="556184" y="12912"/>
                        <a:pt x="568871" y="7769"/>
                        <a:pt x="581558" y="3311"/>
                      </a:cubicBezTo>
                      <a:cubicBezTo>
                        <a:pt x="584645" y="2282"/>
                        <a:pt x="587731" y="1254"/>
                        <a:pt x="590817" y="225"/>
                      </a:cubicBezTo>
                      <a:cubicBezTo>
                        <a:pt x="592188" y="-118"/>
                        <a:pt x="593560" y="-118"/>
                        <a:pt x="594589" y="568"/>
                      </a:cubicBezTo>
                      <a:cubicBezTo>
                        <a:pt x="596646" y="1597"/>
                        <a:pt x="597675" y="3654"/>
                        <a:pt x="597675" y="5369"/>
                      </a:cubicBezTo>
                      <a:cubicBezTo>
                        <a:pt x="597675" y="7083"/>
                        <a:pt x="596646" y="8798"/>
                        <a:pt x="594589" y="9483"/>
                      </a:cubicBezTo>
                      <a:cubicBezTo>
                        <a:pt x="593217" y="9827"/>
                        <a:pt x="591845" y="10169"/>
                        <a:pt x="590474" y="10855"/>
                      </a:cubicBezTo>
                      <a:cubicBezTo>
                        <a:pt x="576072" y="15656"/>
                        <a:pt x="562013" y="21142"/>
                        <a:pt x="548983" y="28000"/>
                      </a:cubicBezTo>
                      <a:cubicBezTo>
                        <a:pt x="542125" y="31429"/>
                        <a:pt x="535610" y="35201"/>
                        <a:pt x="529095" y="38973"/>
                      </a:cubicBezTo>
                      <a:cubicBezTo>
                        <a:pt x="442341" y="91437"/>
                        <a:pt x="384391" y="182991"/>
                        <a:pt x="312382" y="253628"/>
                      </a:cubicBezTo>
                      <a:cubicBezTo>
                        <a:pt x="227686" y="337639"/>
                        <a:pt x="117272" y="375701"/>
                        <a:pt x="5144" y="409648"/>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42" name="Google Shape;3642;p16"/>
                <p:cNvSpPr/>
                <p:nvPr/>
              </p:nvSpPr>
              <p:spPr>
                <a:xfrm>
                  <a:off x="4161015" y="4872449"/>
                  <a:ext cx="542640" cy="480562"/>
                </a:xfrm>
                <a:custGeom>
                  <a:rect b="b" l="l" r="r" t="t"/>
                  <a:pathLst>
                    <a:path extrusionOk="0" h="480562" w="542640">
                      <a:moveTo>
                        <a:pt x="9601" y="480562"/>
                      </a:moveTo>
                      <a:cubicBezTo>
                        <a:pt x="6515" y="478162"/>
                        <a:pt x="3429" y="475762"/>
                        <a:pt x="0" y="473361"/>
                      </a:cubicBezTo>
                      <a:cubicBezTo>
                        <a:pt x="109385" y="430156"/>
                        <a:pt x="208140" y="361233"/>
                        <a:pt x="284950" y="271393"/>
                      </a:cubicBezTo>
                      <a:cubicBezTo>
                        <a:pt x="364845" y="178125"/>
                        <a:pt x="420053" y="55709"/>
                        <a:pt x="535953" y="502"/>
                      </a:cubicBezTo>
                      <a:cubicBezTo>
                        <a:pt x="541782" y="-2241"/>
                        <a:pt x="545554" y="7017"/>
                        <a:pt x="539725" y="9761"/>
                      </a:cubicBezTo>
                      <a:cubicBezTo>
                        <a:pt x="415595" y="68739"/>
                        <a:pt x="360045" y="207957"/>
                        <a:pt x="269519" y="303626"/>
                      </a:cubicBezTo>
                      <a:cubicBezTo>
                        <a:pt x="196825" y="380778"/>
                        <a:pt x="107671" y="441129"/>
                        <a:pt x="9601" y="48056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43" name="Google Shape;3643;p16"/>
                <p:cNvSpPr/>
                <p:nvPr/>
              </p:nvSpPr>
              <p:spPr>
                <a:xfrm>
                  <a:off x="4218622" y="4887867"/>
                  <a:ext cx="484602" cy="544697"/>
                </a:xfrm>
                <a:custGeom>
                  <a:rect b="b" l="l" r="r" t="t"/>
                  <a:pathLst>
                    <a:path extrusionOk="0" h="544697" w="484602">
                      <a:moveTo>
                        <a:pt x="1715" y="544698"/>
                      </a:moveTo>
                      <a:cubicBezTo>
                        <a:pt x="1372" y="541269"/>
                        <a:pt x="686" y="537840"/>
                        <a:pt x="0" y="534411"/>
                      </a:cubicBezTo>
                      <a:cubicBezTo>
                        <a:pt x="98069" y="498749"/>
                        <a:pt x="188595" y="447657"/>
                        <a:pt x="243116" y="352330"/>
                      </a:cubicBezTo>
                      <a:cubicBezTo>
                        <a:pt x="277406" y="292323"/>
                        <a:pt x="303809" y="228543"/>
                        <a:pt x="341186" y="169908"/>
                      </a:cubicBezTo>
                      <a:cubicBezTo>
                        <a:pt x="379933" y="109215"/>
                        <a:pt x="424853" y="52979"/>
                        <a:pt x="475259" y="1544"/>
                      </a:cubicBezTo>
                      <a:cubicBezTo>
                        <a:pt x="479717" y="-2914"/>
                        <a:pt x="487947" y="3258"/>
                        <a:pt x="483146" y="7716"/>
                      </a:cubicBezTo>
                      <a:cubicBezTo>
                        <a:pt x="429997" y="62237"/>
                        <a:pt x="382334" y="122244"/>
                        <a:pt x="342214" y="187053"/>
                      </a:cubicBezTo>
                      <a:cubicBezTo>
                        <a:pt x="303809" y="249117"/>
                        <a:pt x="278092" y="318384"/>
                        <a:pt x="238316" y="379420"/>
                      </a:cubicBezTo>
                      <a:cubicBezTo>
                        <a:pt x="183109" y="464459"/>
                        <a:pt x="94640" y="511436"/>
                        <a:pt x="1715" y="544698"/>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44" name="Google Shape;3644;p16"/>
                <p:cNvSpPr/>
                <p:nvPr/>
              </p:nvSpPr>
              <p:spPr>
                <a:xfrm>
                  <a:off x="4278630" y="4945682"/>
                  <a:ext cx="441783" cy="597638"/>
                </a:xfrm>
                <a:custGeom>
                  <a:rect b="b" l="l" r="r" t="t"/>
                  <a:pathLst>
                    <a:path extrusionOk="0" h="597638" w="441783">
                      <a:moveTo>
                        <a:pt x="12002" y="597639"/>
                      </a:moveTo>
                      <a:cubicBezTo>
                        <a:pt x="7887" y="596267"/>
                        <a:pt x="3772" y="594553"/>
                        <a:pt x="0" y="592495"/>
                      </a:cubicBezTo>
                      <a:cubicBezTo>
                        <a:pt x="86411" y="545518"/>
                        <a:pt x="163563" y="484139"/>
                        <a:pt x="206426" y="393270"/>
                      </a:cubicBezTo>
                      <a:cubicBezTo>
                        <a:pt x="239687" y="322290"/>
                        <a:pt x="260947" y="247195"/>
                        <a:pt x="300038" y="178615"/>
                      </a:cubicBezTo>
                      <a:cubicBezTo>
                        <a:pt x="336728" y="114150"/>
                        <a:pt x="380962" y="54828"/>
                        <a:pt x="432397" y="1679"/>
                      </a:cubicBezTo>
                      <a:cubicBezTo>
                        <a:pt x="435483" y="-1750"/>
                        <a:pt x="440627" y="650"/>
                        <a:pt x="441655" y="3736"/>
                      </a:cubicBezTo>
                      <a:cubicBezTo>
                        <a:pt x="441998" y="5108"/>
                        <a:pt x="441655" y="6479"/>
                        <a:pt x="440627" y="7851"/>
                      </a:cubicBezTo>
                      <a:cubicBezTo>
                        <a:pt x="439941" y="8537"/>
                        <a:pt x="439255" y="9565"/>
                        <a:pt x="438569" y="10251"/>
                      </a:cubicBezTo>
                      <a:cubicBezTo>
                        <a:pt x="383019" y="68544"/>
                        <a:pt x="335356" y="133695"/>
                        <a:pt x="297637" y="205018"/>
                      </a:cubicBezTo>
                      <a:cubicBezTo>
                        <a:pt x="259575" y="276684"/>
                        <a:pt x="241402" y="357609"/>
                        <a:pt x="200597" y="427218"/>
                      </a:cubicBezTo>
                      <a:cubicBezTo>
                        <a:pt x="155677" y="502313"/>
                        <a:pt x="87440" y="555462"/>
                        <a:pt x="12002" y="59763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45" name="Google Shape;3645;p16"/>
                <p:cNvSpPr/>
                <p:nvPr/>
              </p:nvSpPr>
              <p:spPr>
                <a:xfrm>
                  <a:off x="4489170" y="4972710"/>
                  <a:ext cx="237597" cy="546607"/>
                </a:xfrm>
                <a:custGeom>
                  <a:rect b="b" l="l" r="r" t="t"/>
                  <a:pathLst>
                    <a:path extrusionOk="0" h="546607" w="237597">
                      <a:moveTo>
                        <a:pt x="0" y="546608"/>
                      </a:moveTo>
                      <a:cubicBezTo>
                        <a:pt x="39434" y="504774"/>
                        <a:pt x="69266" y="452996"/>
                        <a:pt x="86068" y="395389"/>
                      </a:cubicBezTo>
                      <a:cubicBezTo>
                        <a:pt x="106299" y="325094"/>
                        <a:pt x="115214" y="252400"/>
                        <a:pt x="138531" y="182448"/>
                      </a:cubicBezTo>
                      <a:cubicBezTo>
                        <a:pt x="147104" y="156044"/>
                        <a:pt x="157391" y="130327"/>
                        <a:pt x="169050" y="105296"/>
                      </a:cubicBezTo>
                      <a:cubicBezTo>
                        <a:pt x="185852" y="69291"/>
                        <a:pt x="205397" y="34658"/>
                        <a:pt x="228714" y="2083"/>
                      </a:cubicBezTo>
                      <a:cubicBezTo>
                        <a:pt x="232486" y="-3404"/>
                        <a:pt x="240373" y="3111"/>
                        <a:pt x="236601" y="8255"/>
                      </a:cubicBezTo>
                      <a:cubicBezTo>
                        <a:pt x="207797" y="48717"/>
                        <a:pt x="184823" y="92265"/>
                        <a:pt x="165963" y="137528"/>
                      </a:cubicBezTo>
                      <a:cubicBezTo>
                        <a:pt x="154305" y="165989"/>
                        <a:pt x="144361" y="195478"/>
                        <a:pt x="136131" y="225311"/>
                      </a:cubicBezTo>
                      <a:cubicBezTo>
                        <a:pt x="115900" y="298005"/>
                        <a:pt x="108699" y="374815"/>
                        <a:pt x="79896" y="445109"/>
                      </a:cubicBezTo>
                      <a:cubicBezTo>
                        <a:pt x="66522" y="477342"/>
                        <a:pt x="48692" y="507174"/>
                        <a:pt x="26746" y="533578"/>
                      </a:cubicBezTo>
                      <a:cubicBezTo>
                        <a:pt x="17488" y="538721"/>
                        <a:pt x="8915" y="542836"/>
                        <a:pt x="0" y="546608"/>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46" name="Google Shape;3646;p16"/>
                <p:cNvSpPr/>
                <p:nvPr/>
              </p:nvSpPr>
              <p:spPr>
                <a:xfrm>
                  <a:off x="4619472" y="5037466"/>
                  <a:ext cx="88060" cy="374867"/>
                </a:xfrm>
                <a:custGeom>
                  <a:rect b="b" l="l" r="r" t="t"/>
                  <a:pathLst>
                    <a:path extrusionOk="0" h="374867" w="88060">
                      <a:moveTo>
                        <a:pt x="0" y="374867"/>
                      </a:moveTo>
                      <a:cubicBezTo>
                        <a:pt x="14402" y="340235"/>
                        <a:pt x="24689" y="303887"/>
                        <a:pt x="30518" y="266511"/>
                      </a:cubicBezTo>
                      <a:cubicBezTo>
                        <a:pt x="36005" y="229478"/>
                        <a:pt x="37376" y="191073"/>
                        <a:pt x="40462" y="153354"/>
                      </a:cubicBezTo>
                      <a:cubicBezTo>
                        <a:pt x="44577" y="101233"/>
                        <a:pt x="52121" y="49798"/>
                        <a:pt x="78181" y="2821"/>
                      </a:cubicBezTo>
                      <a:cubicBezTo>
                        <a:pt x="81267" y="-3009"/>
                        <a:pt x="90525" y="1106"/>
                        <a:pt x="87440" y="6936"/>
                      </a:cubicBezTo>
                      <a:cubicBezTo>
                        <a:pt x="51778" y="70715"/>
                        <a:pt x="51092" y="143067"/>
                        <a:pt x="45948" y="214390"/>
                      </a:cubicBezTo>
                      <a:cubicBezTo>
                        <a:pt x="43891" y="242851"/>
                        <a:pt x="40805" y="271311"/>
                        <a:pt x="34976" y="299087"/>
                      </a:cubicBezTo>
                      <a:cubicBezTo>
                        <a:pt x="33261" y="307659"/>
                        <a:pt x="30861" y="315888"/>
                        <a:pt x="28803" y="324118"/>
                      </a:cubicBezTo>
                      <a:cubicBezTo>
                        <a:pt x="21260" y="341606"/>
                        <a:pt x="11658" y="358751"/>
                        <a:pt x="0" y="374867"/>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3647" name="Google Shape;3647;p16"/>
                <p:cNvGrpSpPr/>
                <p:nvPr/>
              </p:nvGrpSpPr>
              <p:grpSpPr>
                <a:xfrm>
                  <a:off x="4642541" y="4895848"/>
                  <a:ext cx="658468" cy="817285"/>
                  <a:chOff x="4642541" y="4895848"/>
                  <a:chExt cx="658468" cy="817285"/>
                </a:xfrm>
              </p:grpSpPr>
              <p:sp>
                <p:nvSpPr>
                  <p:cNvPr id="3648" name="Google Shape;3648;p16"/>
                  <p:cNvSpPr/>
                  <p:nvPr/>
                </p:nvSpPr>
                <p:spPr>
                  <a:xfrm>
                    <a:off x="4642541" y="4900919"/>
                    <a:ext cx="658468" cy="812214"/>
                  </a:xfrm>
                  <a:custGeom>
                    <a:rect b="b" l="l" r="r" t="t"/>
                    <a:pathLst>
                      <a:path extrusionOk="0" h="812214" w="658468">
                        <a:moveTo>
                          <a:pt x="374352" y="802536"/>
                        </a:moveTo>
                        <a:cubicBezTo>
                          <a:pt x="364065" y="793964"/>
                          <a:pt x="362008" y="779904"/>
                          <a:pt x="355150" y="767903"/>
                        </a:cubicBezTo>
                        <a:cubicBezTo>
                          <a:pt x="353093" y="764474"/>
                          <a:pt x="350692" y="761045"/>
                          <a:pt x="347263" y="758302"/>
                        </a:cubicBezTo>
                        <a:cubicBezTo>
                          <a:pt x="346920" y="757959"/>
                          <a:pt x="346920" y="757959"/>
                          <a:pt x="346578" y="757616"/>
                        </a:cubicBezTo>
                        <a:cubicBezTo>
                          <a:pt x="330118" y="744243"/>
                          <a:pt x="306115" y="743900"/>
                          <a:pt x="289656" y="728469"/>
                        </a:cubicBezTo>
                        <a:cubicBezTo>
                          <a:pt x="271825" y="712010"/>
                          <a:pt x="261538" y="688350"/>
                          <a:pt x="250566" y="665033"/>
                        </a:cubicBezTo>
                        <a:cubicBezTo>
                          <a:pt x="247479" y="658175"/>
                          <a:pt x="244050" y="651660"/>
                          <a:pt x="240279" y="645145"/>
                        </a:cubicBezTo>
                        <a:cubicBezTo>
                          <a:pt x="240279" y="645145"/>
                          <a:pt x="240279" y="645145"/>
                          <a:pt x="240279" y="645145"/>
                        </a:cubicBezTo>
                        <a:cubicBezTo>
                          <a:pt x="233078" y="632115"/>
                          <a:pt x="224848" y="619770"/>
                          <a:pt x="213875" y="609826"/>
                        </a:cubicBezTo>
                        <a:cubicBezTo>
                          <a:pt x="168955" y="569364"/>
                          <a:pt x="91803" y="573822"/>
                          <a:pt x="47912" y="537817"/>
                        </a:cubicBezTo>
                        <a:cubicBezTo>
                          <a:pt x="45511" y="535760"/>
                          <a:pt x="43454" y="533702"/>
                          <a:pt x="41054" y="531645"/>
                        </a:cubicBezTo>
                        <a:cubicBezTo>
                          <a:pt x="36253" y="526844"/>
                          <a:pt x="32138" y="521358"/>
                          <a:pt x="28709" y="515529"/>
                        </a:cubicBezTo>
                        <a:cubicBezTo>
                          <a:pt x="-2838" y="461007"/>
                          <a:pt x="41397" y="393799"/>
                          <a:pt x="37625" y="331049"/>
                        </a:cubicBezTo>
                        <a:cubicBezTo>
                          <a:pt x="33853" y="267955"/>
                          <a:pt x="-5238" y="211719"/>
                          <a:pt x="591" y="147597"/>
                        </a:cubicBezTo>
                        <a:cubicBezTo>
                          <a:pt x="3335" y="115364"/>
                          <a:pt x="16708" y="86218"/>
                          <a:pt x="36596" y="61872"/>
                        </a:cubicBezTo>
                        <a:cubicBezTo>
                          <a:pt x="41397" y="56043"/>
                          <a:pt x="46197" y="50556"/>
                          <a:pt x="51684" y="45413"/>
                        </a:cubicBezTo>
                        <a:lnTo>
                          <a:pt x="51684" y="45413"/>
                        </a:lnTo>
                        <a:cubicBezTo>
                          <a:pt x="57170" y="39584"/>
                          <a:pt x="63342" y="34440"/>
                          <a:pt x="69514" y="29639"/>
                        </a:cubicBezTo>
                        <a:cubicBezTo>
                          <a:pt x="70543" y="28953"/>
                          <a:pt x="71572" y="27925"/>
                          <a:pt x="72600" y="27239"/>
                        </a:cubicBezTo>
                        <a:cubicBezTo>
                          <a:pt x="72600" y="27239"/>
                          <a:pt x="72600" y="27239"/>
                          <a:pt x="72600" y="27239"/>
                        </a:cubicBezTo>
                        <a:cubicBezTo>
                          <a:pt x="78087" y="23124"/>
                          <a:pt x="83573" y="19010"/>
                          <a:pt x="89403" y="15581"/>
                        </a:cubicBezTo>
                        <a:cubicBezTo>
                          <a:pt x="90088" y="15237"/>
                          <a:pt x="90774" y="14552"/>
                          <a:pt x="91460" y="14209"/>
                        </a:cubicBezTo>
                        <a:cubicBezTo>
                          <a:pt x="95575" y="11466"/>
                          <a:pt x="100032" y="9065"/>
                          <a:pt x="104490" y="6665"/>
                        </a:cubicBezTo>
                        <a:cubicBezTo>
                          <a:pt x="106890" y="5294"/>
                          <a:pt x="109291" y="4265"/>
                          <a:pt x="111691" y="2893"/>
                        </a:cubicBezTo>
                        <a:cubicBezTo>
                          <a:pt x="115463" y="836"/>
                          <a:pt x="120264" y="-879"/>
                          <a:pt x="124378" y="493"/>
                        </a:cubicBezTo>
                        <a:cubicBezTo>
                          <a:pt x="128836" y="2207"/>
                          <a:pt x="131236" y="7008"/>
                          <a:pt x="132951" y="11466"/>
                        </a:cubicBezTo>
                        <a:cubicBezTo>
                          <a:pt x="150096" y="53985"/>
                          <a:pt x="176499" y="102334"/>
                          <a:pt x="202902" y="139710"/>
                        </a:cubicBezTo>
                        <a:cubicBezTo>
                          <a:pt x="224848" y="170914"/>
                          <a:pt x="254680" y="193889"/>
                          <a:pt x="286913" y="213434"/>
                        </a:cubicBezTo>
                        <a:cubicBezTo>
                          <a:pt x="343149" y="248067"/>
                          <a:pt x="419615" y="280642"/>
                          <a:pt x="488538" y="319733"/>
                        </a:cubicBezTo>
                        <a:cubicBezTo>
                          <a:pt x="574949" y="368424"/>
                          <a:pt x="668561" y="439748"/>
                          <a:pt x="657588" y="548447"/>
                        </a:cubicBezTo>
                        <a:lnTo>
                          <a:pt x="657588" y="548447"/>
                        </a:lnTo>
                        <a:cubicBezTo>
                          <a:pt x="657245" y="552562"/>
                          <a:pt x="656559" y="556677"/>
                          <a:pt x="655873" y="560792"/>
                        </a:cubicBezTo>
                        <a:cubicBezTo>
                          <a:pt x="655873" y="562163"/>
                          <a:pt x="655530" y="563192"/>
                          <a:pt x="655188" y="564221"/>
                        </a:cubicBezTo>
                        <a:cubicBezTo>
                          <a:pt x="651416" y="585137"/>
                          <a:pt x="643872" y="605711"/>
                          <a:pt x="633585" y="625599"/>
                        </a:cubicBezTo>
                        <a:cubicBezTo>
                          <a:pt x="631870" y="629372"/>
                          <a:pt x="629813" y="632801"/>
                          <a:pt x="627756" y="636572"/>
                        </a:cubicBezTo>
                        <a:cubicBezTo>
                          <a:pt x="609239" y="668805"/>
                          <a:pt x="583179" y="697608"/>
                          <a:pt x="554032" y="719211"/>
                        </a:cubicBezTo>
                        <a:cubicBezTo>
                          <a:pt x="551289" y="721269"/>
                          <a:pt x="548546" y="723326"/>
                          <a:pt x="545802" y="725040"/>
                        </a:cubicBezTo>
                        <a:cubicBezTo>
                          <a:pt x="539287" y="729498"/>
                          <a:pt x="532772" y="733270"/>
                          <a:pt x="525914" y="737042"/>
                        </a:cubicBezTo>
                        <a:cubicBezTo>
                          <a:pt x="487509" y="756930"/>
                          <a:pt x="420301" y="840255"/>
                          <a:pt x="374352" y="802536"/>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49" name="Google Shape;3649;p16"/>
                  <p:cNvSpPr/>
                  <p:nvPr/>
                </p:nvSpPr>
                <p:spPr>
                  <a:xfrm>
                    <a:off x="4763438" y="4935777"/>
                    <a:ext cx="536004" cy="529363"/>
                  </a:xfrm>
                  <a:custGeom>
                    <a:rect b="b" l="l" r="r" t="t"/>
                    <a:pathLst>
                      <a:path extrusionOk="0" h="529363" w="536004">
                        <a:moveTo>
                          <a:pt x="533604" y="529363"/>
                        </a:moveTo>
                        <a:cubicBezTo>
                          <a:pt x="475997" y="419978"/>
                          <a:pt x="361811" y="342483"/>
                          <a:pt x="255512" y="281446"/>
                        </a:cubicBezTo>
                        <a:cubicBezTo>
                          <a:pt x="189676" y="243727"/>
                          <a:pt x="116981" y="209780"/>
                          <a:pt x="59031" y="160746"/>
                        </a:cubicBezTo>
                        <a:cubicBezTo>
                          <a:pt x="13768" y="122683"/>
                          <a:pt x="-19836" y="59590"/>
                          <a:pt x="13425" y="2668"/>
                        </a:cubicBezTo>
                        <a:cubicBezTo>
                          <a:pt x="16511" y="-2818"/>
                          <a:pt x="26112" y="954"/>
                          <a:pt x="22683" y="6783"/>
                        </a:cubicBezTo>
                        <a:cubicBezTo>
                          <a:pt x="-26009" y="89765"/>
                          <a:pt x="66574" y="158345"/>
                          <a:pt x="127954" y="196064"/>
                        </a:cubicBezTo>
                        <a:cubicBezTo>
                          <a:pt x="194476" y="236869"/>
                          <a:pt x="264428" y="272531"/>
                          <a:pt x="330265" y="314365"/>
                        </a:cubicBezTo>
                        <a:cubicBezTo>
                          <a:pt x="410503" y="365114"/>
                          <a:pt x="488684" y="430951"/>
                          <a:pt x="536005" y="513589"/>
                        </a:cubicBezTo>
                        <a:lnTo>
                          <a:pt x="536005" y="513589"/>
                        </a:lnTo>
                        <a:cubicBezTo>
                          <a:pt x="535662" y="517704"/>
                          <a:pt x="534976" y="521819"/>
                          <a:pt x="534290" y="525934"/>
                        </a:cubicBezTo>
                        <a:cubicBezTo>
                          <a:pt x="534290" y="526963"/>
                          <a:pt x="533947" y="527991"/>
                          <a:pt x="533604" y="529363"/>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50" name="Google Shape;3650;p16"/>
                  <p:cNvSpPr/>
                  <p:nvPr/>
                </p:nvSpPr>
                <p:spPr>
                  <a:xfrm>
                    <a:off x="4747029" y="4944803"/>
                    <a:ext cx="528410" cy="592346"/>
                  </a:xfrm>
                  <a:custGeom>
                    <a:rect b="b" l="l" r="r" t="t"/>
                    <a:pathLst>
                      <a:path extrusionOk="0" h="592346" w="528410">
                        <a:moveTo>
                          <a:pt x="522581" y="592346"/>
                        </a:moveTo>
                        <a:cubicBezTo>
                          <a:pt x="503379" y="557370"/>
                          <a:pt x="479719" y="524795"/>
                          <a:pt x="452287" y="494963"/>
                        </a:cubicBezTo>
                        <a:cubicBezTo>
                          <a:pt x="394680" y="432555"/>
                          <a:pt x="324385" y="384206"/>
                          <a:pt x="255119" y="335857"/>
                        </a:cubicBezTo>
                        <a:cubicBezTo>
                          <a:pt x="188597" y="288880"/>
                          <a:pt x="121731" y="241217"/>
                          <a:pt x="67210" y="180523"/>
                        </a:cubicBezTo>
                        <a:cubicBezTo>
                          <a:pt x="25033" y="134232"/>
                          <a:pt x="-20573" y="67366"/>
                          <a:pt x="9946" y="2901"/>
                        </a:cubicBezTo>
                        <a:cubicBezTo>
                          <a:pt x="12689" y="-2928"/>
                          <a:pt x="21947" y="844"/>
                          <a:pt x="19204" y="7016"/>
                        </a:cubicBezTo>
                        <a:cubicBezTo>
                          <a:pt x="-18858" y="87597"/>
                          <a:pt x="68239" y="172294"/>
                          <a:pt x="122074" y="220985"/>
                        </a:cubicBezTo>
                        <a:cubicBezTo>
                          <a:pt x="181739" y="274478"/>
                          <a:pt x="248947" y="318369"/>
                          <a:pt x="313755" y="365004"/>
                        </a:cubicBezTo>
                        <a:cubicBezTo>
                          <a:pt x="377535" y="410609"/>
                          <a:pt x="439942" y="459987"/>
                          <a:pt x="488634" y="522052"/>
                        </a:cubicBezTo>
                        <a:cubicBezTo>
                          <a:pt x="503379" y="540911"/>
                          <a:pt x="516752" y="561142"/>
                          <a:pt x="528411" y="581716"/>
                        </a:cubicBezTo>
                        <a:cubicBezTo>
                          <a:pt x="526696" y="585145"/>
                          <a:pt x="524639" y="588917"/>
                          <a:pt x="522581" y="592346"/>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51" name="Google Shape;3651;p16"/>
                  <p:cNvSpPr/>
                  <p:nvPr/>
                </p:nvSpPr>
                <p:spPr>
                  <a:xfrm>
                    <a:off x="4717448" y="4895848"/>
                    <a:ext cx="478095" cy="729768"/>
                  </a:xfrm>
                  <a:custGeom>
                    <a:rect b="b" l="l" r="r" t="t"/>
                    <a:pathLst>
                      <a:path extrusionOk="0" h="729768" w="478095">
                        <a:moveTo>
                          <a:pt x="470209" y="729769"/>
                        </a:moveTo>
                        <a:cubicBezTo>
                          <a:pt x="415345" y="601524"/>
                          <a:pt x="313161" y="494197"/>
                          <a:pt x="209262" y="401271"/>
                        </a:cubicBezTo>
                        <a:cubicBezTo>
                          <a:pt x="165028" y="361837"/>
                          <a:pt x="111536" y="314517"/>
                          <a:pt x="69702" y="261367"/>
                        </a:cubicBezTo>
                        <a:cubicBezTo>
                          <a:pt x="21696" y="200674"/>
                          <a:pt x="-10537" y="132094"/>
                          <a:pt x="3179" y="58027"/>
                        </a:cubicBezTo>
                        <a:cubicBezTo>
                          <a:pt x="3179" y="58027"/>
                          <a:pt x="3179" y="58027"/>
                          <a:pt x="3179" y="58027"/>
                        </a:cubicBezTo>
                        <a:cubicBezTo>
                          <a:pt x="5237" y="47740"/>
                          <a:pt x="7980" y="37453"/>
                          <a:pt x="11752" y="27166"/>
                        </a:cubicBezTo>
                        <a:cubicBezTo>
                          <a:pt x="12437" y="25109"/>
                          <a:pt x="13466" y="22709"/>
                          <a:pt x="14152" y="20308"/>
                        </a:cubicBezTo>
                        <a:cubicBezTo>
                          <a:pt x="16209" y="14822"/>
                          <a:pt x="18610" y="9679"/>
                          <a:pt x="21353" y="4192"/>
                        </a:cubicBezTo>
                        <a:cubicBezTo>
                          <a:pt x="21696" y="3507"/>
                          <a:pt x="21696" y="3163"/>
                          <a:pt x="22039" y="2821"/>
                        </a:cubicBezTo>
                        <a:cubicBezTo>
                          <a:pt x="25125" y="-3008"/>
                          <a:pt x="34383" y="1106"/>
                          <a:pt x="31297" y="6936"/>
                        </a:cubicBezTo>
                        <a:cubicBezTo>
                          <a:pt x="30611" y="8650"/>
                          <a:pt x="29582" y="10021"/>
                          <a:pt x="28897" y="11736"/>
                        </a:cubicBezTo>
                        <a:cubicBezTo>
                          <a:pt x="-8479" y="91975"/>
                          <a:pt x="20324" y="183186"/>
                          <a:pt x="70730" y="250738"/>
                        </a:cubicBezTo>
                        <a:cubicBezTo>
                          <a:pt x="126280" y="325147"/>
                          <a:pt x="203433" y="380697"/>
                          <a:pt x="269955" y="444133"/>
                        </a:cubicBezTo>
                        <a:cubicBezTo>
                          <a:pt x="353966" y="524715"/>
                          <a:pt x="432147" y="617641"/>
                          <a:pt x="478096" y="724282"/>
                        </a:cubicBezTo>
                        <a:cubicBezTo>
                          <a:pt x="475695" y="725997"/>
                          <a:pt x="472952" y="728054"/>
                          <a:pt x="470209" y="72976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52" name="Google Shape;3652;p16"/>
                  <p:cNvSpPr/>
                  <p:nvPr/>
                </p:nvSpPr>
                <p:spPr>
                  <a:xfrm>
                    <a:off x="4694620" y="4898318"/>
                    <a:ext cx="198629" cy="667977"/>
                  </a:xfrm>
                  <a:custGeom>
                    <a:rect b="b" l="l" r="r" t="t"/>
                    <a:pathLst>
                      <a:path extrusionOk="0" h="667977" w="198629">
                        <a:moveTo>
                          <a:pt x="198486" y="667977"/>
                        </a:moveTo>
                        <a:cubicBezTo>
                          <a:pt x="195400" y="661119"/>
                          <a:pt x="191971" y="654604"/>
                          <a:pt x="188199" y="648089"/>
                        </a:cubicBezTo>
                        <a:cubicBezTo>
                          <a:pt x="188199" y="648089"/>
                          <a:pt x="188199" y="648089"/>
                          <a:pt x="188199" y="648089"/>
                        </a:cubicBezTo>
                        <a:cubicBezTo>
                          <a:pt x="185799" y="569222"/>
                          <a:pt x="160081" y="489669"/>
                          <a:pt x="122705" y="421089"/>
                        </a:cubicBezTo>
                        <a:cubicBezTo>
                          <a:pt x="61669" y="308961"/>
                          <a:pt x="-39829" y="167686"/>
                          <a:pt x="16406" y="37727"/>
                        </a:cubicBezTo>
                        <a:cubicBezTo>
                          <a:pt x="17435" y="34984"/>
                          <a:pt x="18806" y="32241"/>
                          <a:pt x="20178" y="29840"/>
                        </a:cubicBezTo>
                        <a:cubicBezTo>
                          <a:pt x="24636" y="20582"/>
                          <a:pt x="30122" y="10981"/>
                          <a:pt x="36294" y="2065"/>
                        </a:cubicBezTo>
                        <a:cubicBezTo>
                          <a:pt x="38352" y="-1021"/>
                          <a:pt x="42124" y="-335"/>
                          <a:pt x="43838" y="2065"/>
                        </a:cubicBezTo>
                        <a:cubicBezTo>
                          <a:pt x="45210" y="3780"/>
                          <a:pt x="45553" y="6180"/>
                          <a:pt x="44181" y="8238"/>
                        </a:cubicBezTo>
                        <a:cubicBezTo>
                          <a:pt x="42124" y="10981"/>
                          <a:pt x="40409" y="14067"/>
                          <a:pt x="38695" y="16810"/>
                        </a:cubicBezTo>
                        <a:cubicBezTo>
                          <a:pt x="36980" y="19553"/>
                          <a:pt x="35609" y="21954"/>
                          <a:pt x="34237" y="24697"/>
                        </a:cubicBezTo>
                        <a:cubicBezTo>
                          <a:pt x="31151" y="30183"/>
                          <a:pt x="28408" y="36013"/>
                          <a:pt x="26007" y="41842"/>
                        </a:cubicBezTo>
                        <a:cubicBezTo>
                          <a:pt x="21550" y="52472"/>
                          <a:pt x="18464" y="63787"/>
                          <a:pt x="16063" y="74760"/>
                        </a:cubicBezTo>
                        <a:cubicBezTo>
                          <a:pt x="4748" y="128596"/>
                          <a:pt x="15035" y="187231"/>
                          <a:pt x="35609" y="238666"/>
                        </a:cubicBezTo>
                        <a:cubicBezTo>
                          <a:pt x="69213" y="323020"/>
                          <a:pt x="127163" y="394686"/>
                          <a:pt x="161453" y="478354"/>
                        </a:cubicBezTo>
                        <a:cubicBezTo>
                          <a:pt x="186485" y="537332"/>
                          <a:pt x="200201" y="603169"/>
                          <a:pt x="198486" y="667977"/>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53" name="Google Shape;3653;p16"/>
                  <p:cNvSpPr/>
                  <p:nvPr/>
                </p:nvSpPr>
                <p:spPr>
                  <a:xfrm>
                    <a:off x="4671973" y="4946675"/>
                    <a:ext cx="52204" cy="492404"/>
                  </a:xfrm>
                  <a:custGeom>
                    <a:rect b="b" l="l" r="r" t="t"/>
                    <a:pathLst>
                      <a:path extrusionOk="0" h="492404" w="52204">
                        <a:moveTo>
                          <a:pt x="18479" y="492404"/>
                        </a:moveTo>
                        <a:cubicBezTo>
                          <a:pt x="16079" y="490347"/>
                          <a:pt x="14022" y="488290"/>
                          <a:pt x="11621" y="486232"/>
                        </a:cubicBezTo>
                        <a:cubicBezTo>
                          <a:pt x="18479" y="472516"/>
                          <a:pt x="24309" y="458458"/>
                          <a:pt x="29109" y="444056"/>
                        </a:cubicBezTo>
                        <a:cubicBezTo>
                          <a:pt x="48998" y="383362"/>
                          <a:pt x="43168" y="321298"/>
                          <a:pt x="30138" y="259918"/>
                        </a:cubicBezTo>
                        <a:cubicBezTo>
                          <a:pt x="13336" y="181051"/>
                          <a:pt x="-12382" y="95669"/>
                          <a:pt x="6821" y="16459"/>
                        </a:cubicBezTo>
                        <a:cubicBezTo>
                          <a:pt x="11621" y="10630"/>
                          <a:pt x="16422" y="5144"/>
                          <a:pt x="21908" y="0"/>
                        </a:cubicBezTo>
                        <a:cubicBezTo>
                          <a:pt x="-13753" y="99441"/>
                          <a:pt x="36310" y="210198"/>
                          <a:pt x="49340" y="310325"/>
                        </a:cubicBezTo>
                        <a:cubicBezTo>
                          <a:pt x="58256" y="376162"/>
                          <a:pt x="45911" y="437198"/>
                          <a:pt x="18479" y="49240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54" name="Google Shape;3654;p16"/>
                  <p:cNvSpPr/>
                  <p:nvPr/>
                </p:nvSpPr>
                <p:spPr>
                  <a:xfrm>
                    <a:off x="4710206" y="4927343"/>
                    <a:ext cx="295269" cy="741479"/>
                  </a:xfrm>
                  <a:custGeom>
                    <a:rect b="b" l="l" r="r" t="t"/>
                    <a:pathLst>
                      <a:path extrusionOk="0" h="741479" w="295269">
                        <a:moveTo>
                          <a:pt x="287485" y="741480"/>
                        </a:moveTo>
                        <a:cubicBezTo>
                          <a:pt x="285428" y="738051"/>
                          <a:pt x="283028" y="734622"/>
                          <a:pt x="279599" y="731879"/>
                        </a:cubicBezTo>
                        <a:cubicBezTo>
                          <a:pt x="284399" y="707190"/>
                          <a:pt x="286457" y="681815"/>
                          <a:pt x="286114" y="656441"/>
                        </a:cubicBezTo>
                        <a:cubicBezTo>
                          <a:pt x="284742" y="571058"/>
                          <a:pt x="251481" y="494592"/>
                          <a:pt x="204504" y="424297"/>
                        </a:cubicBezTo>
                        <a:cubicBezTo>
                          <a:pt x="125637" y="306683"/>
                          <a:pt x="8708" y="192840"/>
                          <a:pt x="478" y="45393"/>
                        </a:cubicBezTo>
                        <a:cubicBezTo>
                          <a:pt x="-208" y="33391"/>
                          <a:pt x="-208" y="21047"/>
                          <a:pt x="821" y="8360"/>
                        </a:cubicBezTo>
                        <a:cubicBezTo>
                          <a:pt x="821" y="6988"/>
                          <a:pt x="1164" y="5616"/>
                          <a:pt x="1164" y="4245"/>
                        </a:cubicBezTo>
                        <a:cubicBezTo>
                          <a:pt x="1164" y="3559"/>
                          <a:pt x="1164" y="3216"/>
                          <a:pt x="1507" y="2530"/>
                        </a:cubicBezTo>
                        <a:cubicBezTo>
                          <a:pt x="2192" y="1159"/>
                          <a:pt x="3221" y="473"/>
                          <a:pt x="4593" y="130"/>
                        </a:cubicBezTo>
                        <a:cubicBezTo>
                          <a:pt x="4593" y="130"/>
                          <a:pt x="4593" y="130"/>
                          <a:pt x="4593" y="130"/>
                        </a:cubicBezTo>
                        <a:cubicBezTo>
                          <a:pt x="7679" y="-556"/>
                          <a:pt x="11451" y="1502"/>
                          <a:pt x="11108" y="5616"/>
                        </a:cubicBezTo>
                        <a:cubicBezTo>
                          <a:pt x="11108" y="7674"/>
                          <a:pt x="10765" y="10074"/>
                          <a:pt x="10765" y="12131"/>
                        </a:cubicBezTo>
                        <a:cubicBezTo>
                          <a:pt x="10422" y="16932"/>
                          <a:pt x="10422" y="21390"/>
                          <a:pt x="10422" y="26190"/>
                        </a:cubicBezTo>
                        <a:cubicBezTo>
                          <a:pt x="10422" y="26190"/>
                          <a:pt x="10422" y="26190"/>
                          <a:pt x="10422" y="26190"/>
                        </a:cubicBezTo>
                        <a:cubicBezTo>
                          <a:pt x="9393" y="101628"/>
                          <a:pt x="37854" y="167465"/>
                          <a:pt x="76945" y="229530"/>
                        </a:cubicBezTo>
                        <a:cubicBezTo>
                          <a:pt x="129751" y="313541"/>
                          <a:pt x="201760" y="390350"/>
                          <a:pt x="247023" y="474018"/>
                        </a:cubicBezTo>
                        <a:cubicBezTo>
                          <a:pt x="291943" y="557685"/>
                          <a:pt x="305659" y="652326"/>
                          <a:pt x="287485" y="74148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655" name="Google Shape;3655;p16"/>
                <p:cNvGrpSpPr/>
                <p:nvPr/>
              </p:nvGrpSpPr>
              <p:grpSpPr>
                <a:xfrm>
                  <a:off x="4622339" y="4578357"/>
                  <a:ext cx="901702" cy="548005"/>
                  <a:chOff x="4622339" y="4578357"/>
                  <a:chExt cx="901702" cy="548005"/>
                </a:xfrm>
              </p:grpSpPr>
              <p:sp>
                <p:nvSpPr>
                  <p:cNvPr id="3656" name="Google Shape;3656;p16"/>
                  <p:cNvSpPr/>
                  <p:nvPr/>
                </p:nvSpPr>
                <p:spPr>
                  <a:xfrm>
                    <a:off x="4622339" y="4578357"/>
                    <a:ext cx="901702" cy="548005"/>
                  </a:xfrm>
                  <a:custGeom>
                    <a:rect b="b" l="l" r="r" t="t"/>
                    <a:pathLst>
                      <a:path extrusionOk="0" h="548005" w="901702">
                        <a:moveTo>
                          <a:pt x="704536" y="527080"/>
                        </a:moveTo>
                        <a:cubicBezTo>
                          <a:pt x="686705" y="531881"/>
                          <a:pt x="667845" y="535310"/>
                          <a:pt x="648643" y="538396"/>
                        </a:cubicBezTo>
                        <a:cubicBezTo>
                          <a:pt x="535486" y="555541"/>
                          <a:pt x="405869" y="545940"/>
                          <a:pt x="343119" y="538739"/>
                        </a:cubicBezTo>
                        <a:cubicBezTo>
                          <a:pt x="274539" y="530852"/>
                          <a:pt x="234419" y="519193"/>
                          <a:pt x="199787" y="496219"/>
                        </a:cubicBezTo>
                        <a:cubicBezTo>
                          <a:pt x="192586" y="491419"/>
                          <a:pt x="185385" y="486275"/>
                          <a:pt x="178527" y="480446"/>
                        </a:cubicBezTo>
                        <a:cubicBezTo>
                          <a:pt x="167554" y="471187"/>
                          <a:pt x="156581" y="460900"/>
                          <a:pt x="144923" y="448556"/>
                        </a:cubicBezTo>
                        <a:cubicBezTo>
                          <a:pt x="140808" y="444441"/>
                          <a:pt x="136693" y="439984"/>
                          <a:pt x="132578" y="435526"/>
                        </a:cubicBezTo>
                        <a:cubicBezTo>
                          <a:pt x="122634" y="424896"/>
                          <a:pt x="112347" y="413237"/>
                          <a:pt x="100688" y="400550"/>
                        </a:cubicBezTo>
                        <a:cubicBezTo>
                          <a:pt x="94859" y="394378"/>
                          <a:pt x="86287" y="386834"/>
                          <a:pt x="76685" y="378947"/>
                        </a:cubicBezTo>
                        <a:cubicBezTo>
                          <a:pt x="71885" y="375175"/>
                          <a:pt x="67084" y="371061"/>
                          <a:pt x="61941" y="366946"/>
                        </a:cubicBezTo>
                        <a:cubicBezTo>
                          <a:pt x="46853" y="354601"/>
                          <a:pt x="31080" y="340885"/>
                          <a:pt x="19078" y="326827"/>
                        </a:cubicBezTo>
                        <a:cubicBezTo>
                          <a:pt x="16335" y="323398"/>
                          <a:pt x="13592" y="320311"/>
                          <a:pt x="11534" y="316882"/>
                        </a:cubicBezTo>
                        <a:cubicBezTo>
                          <a:pt x="9134" y="313453"/>
                          <a:pt x="7077" y="310367"/>
                          <a:pt x="5705" y="306938"/>
                        </a:cubicBezTo>
                        <a:cubicBezTo>
                          <a:pt x="3991" y="303852"/>
                          <a:pt x="2619" y="300766"/>
                          <a:pt x="1933" y="297337"/>
                        </a:cubicBezTo>
                        <a:cubicBezTo>
                          <a:pt x="-124" y="291165"/>
                          <a:pt x="-467" y="285336"/>
                          <a:pt x="562" y="279506"/>
                        </a:cubicBezTo>
                        <a:cubicBezTo>
                          <a:pt x="905" y="278478"/>
                          <a:pt x="905" y="277449"/>
                          <a:pt x="1590" y="276420"/>
                        </a:cubicBezTo>
                        <a:cubicBezTo>
                          <a:pt x="2962" y="272305"/>
                          <a:pt x="5362" y="267848"/>
                          <a:pt x="8448" y="263390"/>
                        </a:cubicBezTo>
                        <a:cubicBezTo>
                          <a:pt x="23879" y="242130"/>
                          <a:pt x="56797" y="219842"/>
                          <a:pt x="74971" y="202354"/>
                        </a:cubicBezTo>
                        <a:cubicBezTo>
                          <a:pt x="77714" y="199611"/>
                          <a:pt x="80114" y="197210"/>
                          <a:pt x="82172" y="194810"/>
                        </a:cubicBezTo>
                        <a:cubicBezTo>
                          <a:pt x="85258" y="190695"/>
                          <a:pt x="88687" y="186923"/>
                          <a:pt x="92116" y="183151"/>
                        </a:cubicBezTo>
                        <a:cubicBezTo>
                          <a:pt x="119891" y="150919"/>
                          <a:pt x="150409" y="123487"/>
                          <a:pt x="183670" y="100170"/>
                        </a:cubicBezTo>
                        <a:lnTo>
                          <a:pt x="183670" y="100170"/>
                        </a:lnTo>
                        <a:cubicBezTo>
                          <a:pt x="183670" y="100170"/>
                          <a:pt x="183670" y="100170"/>
                          <a:pt x="183670" y="100170"/>
                        </a:cubicBezTo>
                        <a:cubicBezTo>
                          <a:pt x="193271" y="93312"/>
                          <a:pt x="203216" y="86797"/>
                          <a:pt x="213160" y="80967"/>
                        </a:cubicBezTo>
                        <a:cubicBezTo>
                          <a:pt x="215560" y="79596"/>
                          <a:pt x="217617" y="78224"/>
                          <a:pt x="220018" y="76852"/>
                        </a:cubicBezTo>
                        <a:lnTo>
                          <a:pt x="220018" y="76852"/>
                        </a:lnTo>
                        <a:cubicBezTo>
                          <a:pt x="281397" y="41191"/>
                          <a:pt x="350663" y="18217"/>
                          <a:pt x="426786" y="6901"/>
                        </a:cubicBezTo>
                        <a:cubicBezTo>
                          <a:pt x="516969" y="-6815"/>
                          <a:pt x="612295" y="729"/>
                          <a:pt x="702135" y="22331"/>
                        </a:cubicBezTo>
                        <a:lnTo>
                          <a:pt x="702135" y="22331"/>
                        </a:lnTo>
                        <a:cubicBezTo>
                          <a:pt x="723738" y="27475"/>
                          <a:pt x="744655" y="33304"/>
                          <a:pt x="765572" y="40162"/>
                        </a:cubicBezTo>
                        <a:cubicBezTo>
                          <a:pt x="772430" y="42562"/>
                          <a:pt x="779630" y="44963"/>
                          <a:pt x="786488" y="47363"/>
                        </a:cubicBezTo>
                        <a:cubicBezTo>
                          <a:pt x="818378" y="58679"/>
                          <a:pt x="849582" y="79939"/>
                          <a:pt x="871871" y="106685"/>
                        </a:cubicBezTo>
                        <a:cubicBezTo>
                          <a:pt x="874957" y="110457"/>
                          <a:pt x="877700" y="114229"/>
                          <a:pt x="880443" y="118000"/>
                        </a:cubicBezTo>
                        <a:cubicBezTo>
                          <a:pt x="893473" y="136860"/>
                          <a:pt x="901360" y="158120"/>
                          <a:pt x="901703" y="180065"/>
                        </a:cubicBezTo>
                        <a:cubicBezTo>
                          <a:pt x="901703" y="183494"/>
                          <a:pt x="901703" y="186923"/>
                          <a:pt x="901360" y="190352"/>
                        </a:cubicBezTo>
                        <a:cubicBezTo>
                          <a:pt x="900331" y="201325"/>
                          <a:pt x="897245" y="212641"/>
                          <a:pt x="892102" y="223957"/>
                        </a:cubicBezTo>
                        <a:cubicBezTo>
                          <a:pt x="883872" y="241444"/>
                          <a:pt x="871871" y="251046"/>
                          <a:pt x="860555" y="260304"/>
                        </a:cubicBezTo>
                        <a:cubicBezTo>
                          <a:pt x="857469" y="263047"/>
                          <a:pt x="854383" y="265447"/>
                          <a:pt x="851297" y="268534"/>
                        </a:cubicBezTo>
                        <a:cubicBezTo>
                          <a:pt x="841352" y="278135"/>
                          <a:pt x="833466" y="289793"/>
                          <a:pt x="831065" y="310710"/>
                        </a:cubicBezTo>
                        <a:cubicBezTo>
                          <a:pt x="830037" y="318597"/>
                          <a:pt x="831409" y="326484"/>
                          <a:pt x="833809" y="334370"/>
                        </a:cubicBezTo>
                        <a:cubicBezTo>
                          <a:pt x="834838" y="338142"/>
                          <a:pt x="836209" y="341914"/>
                          <a:pt x="837923" y="345343"/>
                        </a:cubicBezTo>
                        <a:cubicBezTo>
                          <a:pt x="840324" y="351515"/>
                          <a:pt x="843410" y="358030"/>
                          <a:pt x="845810" y="364203"/>
                        </a:cubicBezTo>
                        <a:cubicBezTo>
                          <a:pt x="847182" y="367632"/>
                          <a:pt x="848554" y="370718"/>
                          <a:pt x="849582" y="374147"/>
                        </a:cubicBezTo>
                        <a:cubicBezTo>
                          <a:pt x="852325" y="383062"/>
                          <a:pt x="854040" y="391635"/>
                          <a:pt x="853011" y="400893"/>
                        </a:cubicBezTo>
                        <a:cubicBezTo>
                          <a:pt x="850954" y="418038"/>
                          <a:pt x="845467" y="433126"/>
                          <a:pt x="837238" y="446842"/>
                        </a:cubicBezTo>
                        <a:cubicBezTo>
                          <a:pt x="834838" y="450613"/>
                          <a:pt x="832437" y="454385"/>
                          <a:pt x="829351" y="458157"/>
                        </a:cubicBezTo>
                        <a:cubicBezTo>
                          <a:pt x="802605" y="491419"/>
                          <a:pt x="757342" y="513364"/>
                          <a:pt x="704536" y="52708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57" name="Google Shape;3657;p16"/>
                  <p:cNvSpPr/>
                  <p:nvPr/>
                </p:nvSpPr>
                <p:spPr>
                  <a:xfrm>
                    <a:off x="4696625" y="4669930"/>
                    <a:ext cx="805471" cy="110781"/>
                  </a:xfrm>
                  <a:custGeom>
                    <a:rect b="b" l="l" r="r" t="t"/>
                    <a:pathLst>
                      <a:path extrusionOk="0" h="110781" w="805471">
                        <a:moveTo>
                          <a:pt x="805472" y="26085"/>
                        </a:moveTo>
                        <a:cubicBezTo>
                          <a:pt x="686829" y="4483"/>
                          <a:pt x="562356" y="8598"/>
                          <a:pt x="443027" y="14084"/>
                        </a:cubicBezTo>
                        <a:cubicBezTo>
                          <a:pt x="339471" y="18885"/>
                          <a:pt x="234887" y="28486"/>
                          <a:pt x="134760" y="57975"/>
                        </a:cubicBezTo>
                        <a:cubicBezTo>
                          <a:pt x="88125" y="71691"/>
                          <a:pt x="43548" y="89865"/>
                          <a:pt x="0" y="110782"/>
                        </a:cubicBezTo>
                        <a:cubicBezTo>
                          <a:pt x="2743" y="108039"/>
                          <a:pt x="5144" y="105638"/>
                          <a:pt x="7201" y="103238"/>
                        </a:cubicBezTo>
                        <a:cubicBezTo>
                          <a:pt x="10287" y="99123"/>
                          <a:pt x="13716" y="95351"/>
                          <a:pt x="17145" y="91579"/>
                        </a:cubicBezTo>
                        <a:cubicBezTo>
                          <a:pt x="46977" y="78206"/>
                          <a:pt x="77495" y="65862"/>
                          <a:pt x="108699" y="55575"/>
                        </a:cubicBezTo>
                        <a:cubicBezTo>
                          <a:pt x="259918" y="5854"/>
                          <a:pt x="424167" y="1054"/>
                          <a:pt x="581901" y="25"/>
                        </a:cubicBezTo>
                        <a:cubicBezTo>
                          <a:pt x="653567" y="-318"/>
                          <a:pt x="726262" y="2768"/>
                          <a:pt x="796900" y="14427"/>
                        </a:cubicBezTo>
                        <a:cubicBezTo>
                          <a:pt x="799986" y="18542"/>
                          <a:pt x="802729" y="22314"/>
                          <a:pt x="805472" y="26085"/>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58" name="Google Shape;3658;p16"/>
                  <p:cNvSpPr/>
                  <p:nvPr/>
                </p:nvSpPr>
                <p:spPr>
                  <a:xfrm>
                    <a:off x="4804981" y="4595637"/>
                    <a:ext cx="582244" cy="82890"/>
                  </a:xfrm>
                  <a:custGeom>
                    <a:rect b="b" l="l" r="r" t="t"/>
                    <a:pathLst>
                      <a:path extrusionOk="0" h="82890" w="582244">
                        <a:moveTo>
                          <a:pt x="582244" y="22883"/>
                        </a:moveTo>
                        <a:cubicBezTo>
                          <a:pt x="386448" y="-6264"/>
                          <a:pt x="185166" y="14996"/>
                          <a:pt x="0" y="82890"/>
                        </a:cubicBezTo>
                        <a:cubicBezTo>
                          <a:pt x="9601" y="76032"/>
                          <a:pt x="19545" y="69517"/>
                          <a:pt x="29489" y="63688"/>
                        </a:cubicBezTo>
                        <a:cubicBezTo>
                          <a:pt x="31890" y="62316"/>
                          <a:pt x="33947" y="60945"/>
                          <a:pt x="36347" y="59573"/>
                        </a:cubicBezTo>
                        <a:lnTo>
                          <a:pt x="36347" y="59573"/>
                        </a:lnTo>
                        <a:cubicBezTo>
                          <a:pt x="190995" y="8824"/>
                          <a:pt x="355930" y="-10035"/>
                          <a:pt x="518465" y="5052"/>
                        </a:cubicBezTo>
                        <a:lnTo>
                          <a:pt x="518465" y="5052"/>
                        </a:lnTo>
                        <a:cubicBezTo>
                          <a:pt x="540410" y="10195"/>
                          <a:pt x="561670" y="16025"/>
                          <a:pt x="582244" y="22883"/>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59" name="Google Shape;3659;p16"/>
                  <p:cNvSpPr/>
                  <p:nvPr/>
                </p:nvSpPr>
                <p:spPr>
                  <a:xfrm>
                    <a:off x="4623244" y="4731821"/>
                    <a:ext cx="900112" cy="122956"/>
                  </a:xfrm>
                  <a:custGeom>
                    <a:rect b="b" l="l" r="r" t="t"/>
                    <a:pathLst>
                      <a:path extrusionOk="0" h="122956" w="900112">
                        <a:moveTo>
                          <a:pt x="899770" y="36546"/>
                        </a:moveTo>
                        <a:cubicBezTo>
                          <a:pt x="786270" y="7057"/>
                          <a:pt x="664883" y="6028"/>
                          <a:pt x="548297" y="16658"/>
                        </a:cubicBezTo>
                        <a:cubicBezTo>
                          <a:pt x="364160" y="33460"/>
                          <a:pt x="175908" y="62949"/>
                          <a:pt x="0" y="122957"/>
                        </a:cubicBezTo>
                        <a:cubicBezTo>
                          <a:pt x="1372" y="118842"/>
                          <a:pt x="3772" y="114384"/>
                          <a:pt x="6858" y="109927"/>
                        </a:cubicBezTo>
                        <a:cubicBezTo>
                          <a:pt x="76467" y="86952"/>
                          <a:pt x="147790" y="69121"/>
                          <a:pt x="219799" y="54720"/>
                        </a:cubicBezTo>
                        <a:cubicBezTo>
                          <a:pt x="376161" y="23516"/>
                          <a:pt x="539382" y="-2545"/>
                          <a:pt x="699173" y="199"/>
                        </a:cubicBezTo>
                        <a:cubicBezTo>
                          <a:pt x="766724" y="1227"/>
                          <a:pt x="834619" y="9114"/>
                          <a:pt x="900113" y="26259"/>
                        </a:cubicBezTo>
                        <a:cubicBezTo>
                          <a:pt x="900113" y="29688"/>
                          <a:pt x="900113" y="33117"/>
                          <a:pt x="899770" y="36546"/>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60" name="Google Shape;3660;p16"/>
                  <p:cNvSpPr/>
                  <p:nvPr/>
                </p:nvSpPr>
                <p:spPr>
                  <a:xfrm>
                    <a:off x="4623587" y="4801902"/>
                    <a:ext cx="858964" cy="83393"/>
                  </a:xfrm>
                  <a:custGeom>
                    <a:rect b="b" l="l" r="r" t="t"/>
                    <a:pathLst>
                      <a:path extrusionOk="0" h="83393" w="858964">
                        <a:moveTo>
                          <a:pt x="849706" y="44304"/>
                        </a:moveTo>
                        <a:cubicBezTo>
                          <a:pt x="574701" y="-26677"/>
                          <a:pt x="280149" y="26130"/>
                          <a:pt x="3772" y="83394"/>
                        </a:cubicBezTo>
                        <a:cubicBezTo>
                          <a:pt x="2058" y="80308"/>
                          <a:pt x="686" y="77222"/>
                          <a:pt x="0" y="73793"/>
                        </a:cubicBezTo>
                        <a:cubicBezTo>
                          <a:pt x="280835" y="15843"/>
                          <a:pt x="580187" y="-37992"/>
                          <a:pt x="858965" y="36074"/>
                        </a:cubicBezTo>
                        <a:cubicBezTo>
                          <a:pt x="855536" y="38817"/>
                          <a:pt x="852450" y="41560"/>
                          <a:pt x="849706" y="4430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61" name="Google Shape;3661;p16"/>
                  <p:cNvSpPr/>
                  <p:nvPr/>
                </p:nvSpPr>
                <p:spPr>
                  <a:xfrm>
                    <a:off x="4633531" y="4878830"/>
                    <a:ext cx="826389" cy="44527"/>
                  </a:xfrm>
                  <a:custGeom>
                    <a:rect b="b" l="l" r="r" t="t"/>
                    <a:pathLst>
                      <a:path extrusionOk="0" h="44527" w="826389">
                        <a:moveTo>
                          <a:pt x="826389" y="44528"/>
                        </a:moveTo>
                        <a:cubicBezTo>
                          <a:pt x="558927" y="-15823"/>
                          <a:pt x="280149" y="20182"/>
                          <a:pt x="7544" y="26354"/>
                        </a:cubicBezTo>
                        <a:cubicBezTo>
                          <a:pt x="4801" y="22925"/>
                          <a:pt x="2057" y="19839"/>
                          <a:pt x="0" y="16410"/>
                        </a:cubicBezTo>
                        <a:cubicBezTo>
                          <a:pt x="273977" y="10581"/>
                          <a:pt x="553784" y="-25767"/>
                          <a:pt x="822617" y="33212"/>
                        </a:cubicBezTo>
                        <a:cubicBezTo>
                          <a:pt x="823646" y="36984"/>
                          <a:pt x="825017" y="40756"/>
                          <a:pt x="826389" y="44528"/>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62" name="Google Shape;3662;p16"/>
                  <p:cNvSpPr/>
                  <p:nvPr/>
                </p:nvSpPr>
                <p:spPr>
                  <a:xfrm>
                    <a:off x="4683594" y="4942217"/>
                    <a:ext cx="787984" cy="28084"/>
                  </a:xfrm>
                  <a:custGeom>
                    <a:rect b="b" l="l" r="r" t="t"/>
                    <a:pathLst>
                      <a:path extrusionOk="0" h="28084" w="787984">
                        <a:moveTo>
                          <a:pt x="787984" y="9944"/>
                        </a:moveTo>
                        <a:cubicBezTo>
                          <a:pt x="653568" y="12687"/>
                          <a:pt x="519151" y="21602"/>
                          <a:pt x="384391" y="25718"/>
                        </a:cubicBezTo>
                        <a:cubicBezTo>
                          <a:pt x="261976" y="29489"/>
                          <a:pt x="137160" y="30518"/>
                          <a:pt x="14745" y="15087"/>
                        </a:cubicBezTo>
                        <a:cubicBezTo>
                          <a:pt x="9944" y="11315"/>
                          <a:pt x="5144" y="7201"/>
                          <a:pt x="0" y="3086"/>
                        </a:cubicBezTo>
                        <a:cubicBezTo>
                          <a:pt x="129616" y="21260"/>
                          <a:pt x="262662" y="19888"/>
                          <a:pt x="392621" y="15431"/>
                        </a:cubicBezTo>
                        <a:cubicBezTo>
                          <a:pt x="523266" y="11315"/>
                          <a:pt x="653568" y="2400"/>
                          <a:pt x="784212" y="0"/>
                        </a:cubicBezTo>
                        <a:cubicBezTo>
                          <a:pt x="785584" y="3429"/>
                          <a:pt x="786956" y="6515"/>
                          <a:pt x="787984" y="994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63" name="Google Shape;3663;p16"/>
                  <p:cNvSpPr/>
                  <p:nvPr/>
                </p:nvSpPr>
                <p:spPr>
                  <a:xfrm>
                    <a:off x="4754575" y="5013883"/>
                    <a:ext cx="704659" cy="46934"/>
                  </a:xfrm>
                  <a:custGeom>
                    <a:rect b="b" l="l" r="r" t="t"/>
                    <a:pathLst>
                      <a:path extrusionOk="0" h="46934" w="704659">
                        <a:moveTo>
                          <a:pt x="696773" y="21946"/>
                        </a:moveTo>
                        <a:cubicBezTo>
                          <a:pt x="468744" y="52121"/>
                          <a:pt x="236258" y="61379"/>
                          <a:pt x="12345" y="13030"/>
                        </a:cubicBezTo>
                        <a:cubicBezTo>
                          <a:pt x="8230" y="8916"/>
                          <a:pt x="4115" y="4458"/>
                          <a:pt x="0" y="0"/>
                        </a:cubicBezTo>
                        <a:cubicBezTo>
                          <a:pt x="230086" y="52464"/>
                          <a:pt x="470116" y="42177"/>
                          <a:pt x="704660" y="10630"/>
                        </a:cubicBezTo>
                        <a:cubicBezTo>
                          <a:pt x="702259" y="14745"/>
                          <a:pt x="699516" y="18517"/>
                          <a:pt x="696773" y="21946"/>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64" name="Google Shape;3664;p16"/>
                  <p:cNvSpPr/>
                  <p:nvPr/>
                </p:nvSpPr>
                <p:spPr>
                  <a:xfrm>
                    <a:off x="4800866" y="5059146"/>
                    <a:ext cx="526008" cy="57892"/>
                  </a:xfrm>
                  <a:custGeom>
                    <a:rect b="b" l="l" r="r" t="t"/>
                    <a:pathLst>
                      <a:path extrusionOk="0" h="57892" w="526008">
                        <a:moveTo>
                          <a:pt x="526009" y="46292"/>
                        </a:moveTo>
                        <a:cubicBezTo>
                          <a:pt x="508178" y="51092"/>
                          <a:pt x="489318" y="54521"/>
                          <a:pt x="470116" y="57607"/>
                        </a:cubicBezTo>
                        <a:cubicBezTo>
                          <a:pt x="318554" y="59665"/>
                          <a:pt x="166992" y="51092"/>
                          <a:pt x="21260" y="15773"/>
                        </a:cubicBezTo>
                        <a:cubicBezTo>
                          <a:pt x="14059" y="10973"/>
                          <a:pt x="6858" y="5829"/>
                          <a:pt x="0" y="0"/>
                        </a:cubicBezTo>
                        <a:cubicBezTo>
                          <a:pt x="170079" y="44920"/>
                          <a:pt x="348387" y="51435"/>
                          <a:pt x="526009" y="4629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665" name="Google Shape;3665;p16"/>
                <p:cNvGrpSpPr/>
                <p:nvPr/>
              </p:nvGrpSpPr>
              <p:grpSpPr>
                <a:xfrm>
                  <a:off x="4451577" y="3990670"/>
                  <a:ext cx="607693" cy="875668"/>
                  <a:chOff x="4451577" y="3990670"/>
                  <a:chExt cx="607693" cy="875668"/>
                </a:xfrm>
              </p:grpSpPr>
              <p:sp>
                <p:nvSpPr>
                  <p:cNvPr id="3666" name="Google Shape;3666;p16"/>
                  <p:cNvSpPr/>
                  <p:nvPr/>
                </p:nvSpPr>
                <p:spPr>
                  <a:xfrm>
                    <a:off x="4451577" y="3991042"/>
                    <a:ext cx="607693" cy="875296"/>
                  </a:xfrm>
                  <a:custGeom>
                    <a:rect b="b" l="l" r="r" t="t"/>
                    <a:pathLst>
                      <a:path extrusionOk="0" h="875296" w="607693">
                        <a:moveTo>
                          <a:pt x="235446" y="872309"/>
                        </a:moveTo>
                        <a:cubicBezTo>
                          <a:pt x="226874" y="875738"/>
                          <a:pt x="219673" y="876081"/>
                          <a:pt x="213501" y="874023"/>
                        </a:cubicBezTo>
                        <a:cubicBezTo>
                          <a:pt x="210414" y="872994"/>
                          <a:pt x="207328" y="871280"/>
                          <a:pt x="204585" y="869223"/>
                        </a:cubicBezTo>
                        <a:cubicBezTo>
                          <a:pt x="202871" y="867851"/>
                          <a:pt x="201499" y="866479"/>
                          <a:pt x="200127" y="865108"/>
                        </a:cubicBezTo>
                        <a:cubicBezTo>
                          <a:pt x="197041" y="861679"/>
                          <a:pt x="193955" y="857564"/>
                          <a:pt x="191555" y="853106"/>
                        </a:cubicBezTo>
                        <a:cubicBezTo>
                          <a:pt x="188812" y="848306"/>
                          <a:pt x="186754" y="842819"/>
                          <a:pt x="184697" y="837333"/>
                        </a:cubicBezTo>
                        <a:cubicBezTo>
                          <a:pt x="180239" y="824988"/>
                          <a:pt x="177496" y="812301"/>
                          <a:pt x="175439" y="802700"/>
                        </a:cubicBezTo>
                        <a:cubicBezTo>
                          <a:pt x="175439" y="802357"/>
                          <a:pt x="175096" y="801671"/>
                          <a:pt x="175096" y="801328"/>
                        </a:cubicBezTo>
                        <a:cubicBezTo>
                          <a:pt x="169609" y="775954"/>
                          <a:pt x="160694" y="753665"/>
                          <a:pt x="149721" y="732405"/>
                        </a:cubicBezTo>
                        <a:cubicBezTo>
                          <a:pt x="146292" y="725547"/>
                          <a:pt x="142863" y="719032"/>
                          <a:pt x="138748" y="712517"/>
                        </a:cubicBezTo>
                        <a:cubicBezTo>
                          <a:pt x="130862" y="698458"/>
                          <a:pt x="121946" y="685085"/>
                          <a:pt x="113031" y="671712"/>
                        </a:cubicBezTo>
                        <a:cubicBezTo>
                          <a:pt x="108230" y="664511"/>
                          <a:pt x="103430" y="657310"/>
                          <a:pt x="98286" y="650109"/>
                        </a:cubicBezTo>
                        <a:cubicBezTo>
                          <a:pt x="87313" y="633993"/>
                          <a:pt x="76683" y="617534"/>
                          <a:pt x="66739" y="600046"/>
                        </a:cubicBezTo>
                        <a:cubicBezTo>
                          <a:pt x="62967" y="593874"/>
                          <a:pt x="59881" y="587359"/>
                          <a:pt x="56795" y="581187"/>
                        </a:cubicBezTo>
                        <a:lnTo>
                          <a:pt x="56795" y="581187"/>
                        </a:lnTo>
                        <a:cubicBezTo>
                          <a:pt x="50280" y="567813"/>
                          <a:pt x="44794" y="554440"/>
                          <a:pt x="39993" y="540724"/>
                        </a:cubicBezTo>
                        <a:cubicBezTo>
                          <a:pt x="39993" y="540724"/>
                          <a:pt x="39993" y="540724"/>
                          <a:pt x="39993" y="540724"/>
                        </a:cubicBezTo>
                        <a:cubicBezTo>
                          <a:pt x="25248" y="497176"/>
                          <a:pt x="19076" y="452599"/>
                          <a:pt x="10504" y="401850"/>
                        </a:cubicBezTo>
                        <a:cubicBezTo>
                          <a:pt x="3989" y="362759"/>
                          <a:pt x="-2869" y="322983"/>
                          <a:pt x="1245" y="283549"/>
                        </a:cubicBezTo>
                        <a:cubicBezTo>
                          <a:pt x="8789" y="204682"/>
                          <a:pt x="60910" y="99069"/>
                          <a:pt x="126747" y="41119"/>
                        </a:cubicBezTo>
                        <a:cubicBezTo>
                          <a:pt x="126747" y="41119"/>
                          <a:pt x="126747" y="41119"/>
                          <a:pt x="126747" y="41119"/>
                        </a:cubicBezTo>
                        <a:cubicBezTo>
                          <a:pt x="134976" y="33918"/>
                          <a:pt x="142863" y="27746"/>
                          <a:pt x="151436" y="22260"/>
                        </a:cubicBezTo>
                        <a:cubicBezTo>
                          <a:pt x="152807" y="21573"/>
                          <a:pt x="153836" y="20545"/>
                          <a:pt x="154865" y="19859"/>
                        </a:cubicBezTo>
                        <a:cubicBezTo>
                          <a:pt x="180582" y="3743"/>
                          <a:pt x="200813" y="-1401"/>
                          <a:pt x="217958" y="314"/>
                        </a:cubicBezTo>
                        <a:cubicBezTo>
                          <a:pt x="221730" y="657"/>
                          <a:pt x="225502" y="1343"/>
                          <a:pt x="228931" y="2371"/>
                        </a:cubicBezTo>
                        <a:cubicBezTo>
                          <a:pt x="246076" y="6829"/>
                          <a:pt x="260478" y="18144"/>
                          <a:pt x="274537" y="30832"/>
                        </a:cubicBezTo>
                        <a:cubicBezTo>
                          <a:pt x="276937" y="33232"/>
                          <a:pt x="279680" y="35289"/>
                          <a:pt x="282081" y="37690"/>
                        </a:cubicBezTo>
                        <a:cubicBezTo>
                          <a:pt x="296482" y="51063"/>
                          <a:pt x="311913" y="65465"/>
                          <a:pt x="330772" y="75066"/>
                        </a:cubicBezTo>
                        <a:cubicBezTo>
                          <a:pt x="333858" y="76781"/>
                          <a:pt x="336945" y="78152"/>
                          <a:pt x="340031" y="79181"/>
                        </a:cubicBezTo>
                        <a:cubicBezTo>
                          <a:pt x="346889" y="81924"/>
                          <a:pt x="354090" y="84324"/>
                          <a:pt x="361976" y="85353"/>
                        </a:cubicBezTo>
                        <a:cubicBezTo>
                          <a:pt x="389751" y="90153"/>
                          <a:pt x="412725" y="81238"/>
                          <a:pt x="433642" y="70266"/>
                        </a:cubicBezTo>
                        <a:cubicBezTo>
                          <a:pt x="436728" y="68551"/>
                          <a:pt x="440157" y="66837"/>
                          <a:pt x="443244" y="64779"/>
                        </a:cubicBezTo>
                        <a:cubicBezTo>
                          <a:pt x="459360" y="55521"/>
                          <a:pt x="474447" y="45920"/>
                          <a:pt x="489878" y="40776"/>
                        </a:cubicBezTo>
                        <a:cubicBezTo>
                          <a:pt x="493307" y="39747"/>
                          <a:pt x="496393" y="39062"/>
                          <a:pt x="499822" y="38376"/>
                        </a:cubicBezTo>
                        <a:cubicBezTo>
                          <a:pt x="510109" y="36661"/>
                          <a:pt x="521082" y="37347"/>
                          <a:pt x="532398" y="42491"/>
                        </a:cubicBezTo>
                        <a:cubicBezTo>
                          <a:pt x="536512" y="44205"/>
                          <a:pt x="540627" y="46605"/>
                          <a:pt x="544742" y="49692"/>
                        </a:cubicBezTo>
                        <a:cubicBezTo>
                          <a:pt x="552629" y="55178"/>
                          <a:pt x="561201" y="63065"/>
                          <a:pt x="570117" y="73695"/>
                        </a:cubicBezTo>
                        <a:cubicBezTo>
                          <a:pt x="608864" y="119300"/>
                          <a:pt x="608864" y="188909"/>
                          <a:pt x="607150" y="245145"/>
                        </a:cubicBezTo>
                        <a:cubicBezTo>
                          <a:pt x="603378" y="360016"/>
                          <a:pt x="576975" y="497862"/>
                          <a:pt x="522453" y="600389"/>
                        </a:cubicBezTo>
                        <a:cubicBezTo>
                          <a:pt x="517310" y="609990"/>
                          <a:pt x="512509" y="618563"/>
                          <a:pt x="507366" y="626449"/>
                        </a:cubicBezTo>
                        <a:cubicBezTo>
                          <a:pt x="471361" y="682342"/>
                          <a:pt x="432271" y="705316"/>
                          <a:pt x="387008" y="731034"/>
                        </a:cubicBezTo>
                        <a:cubicBezTo>
                          <a:pt x="380150" y="734806"/>
                          <a:pt x="372949" y="738921"/>
                          <a:pt x="365748" y="743035"/>
                        </a:cubicBezTo>
                        <a:cubicBezTo>
                          <a:pt x="342431" y="756408"/>
                          <a:pt x="317399" y="771839"/>
                          <a:pt x="290310" y="793785"/>
                        </a:cubicBezTo>
                        <a:cubicBezTo>
                          <a:pt x="272136" y="809215"/>
                          <a:pt x="252934" y="865108"/>
                          <a:pt x="235446" y="87230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67" name="Google Shape;3667;p16"/>
                  <p:cNvSpPr/>
                  <p:nvPr/>
                </p:nvSpPr>
                <p:spPr>
                  <a:xfrm>
                    <a:off x="4818011" y="4033875"/>
                    <a:ext cx="196686" cy="700201"/>
                  </a:xfrm>
                  <a:custGeom>
                    <a:rect b="b" l="l" r="r" t="t"/>
                    <a:pathLst>
                      <a:path extrusionOk="0" h="700201" w="196686">
                        <a:moveTo>
                          <a:pt x="0" y="700202"/>
                        </a:moveTo>
                        <a:cubicBezTo>
                          <a:pt x="23317" y="668312"/>
                          <a:pt x="45606" y="635737"/>
                          <a:pt x="64122" y="600761"/>
                        </a:cubicBezTo>
                        <a:cubicBezTo>
                          <a:pt x="99784" y="532867"/>
                          <a:pt x="121730" y="458457"/>
                          <a:pt x="143332" y="385420"/>
                        </a:cubicBezTo>
                        <a:cubicBezTo>
                          <a:pt x="180023" y="261632"/>
                          <a:pt x="206083" y="123787"/>
                          <a:pt x="166307" y="0"/>
                        </a:cubicBezTo>
                        <a:cubicBezTo>
                          <a:pt x="170421" y="1715"/>
                          <a:pt x="174536" y="4115"/>
                          <a:pt x="178651" y="7201"/>
                        </a:cubicBezTo>
                        <a:cubicBezTo>
                          <a:pt x="192367" y="54178"/>
                          <a:pt x="197853" y="103213"/>
                          <a:pt x="196482" y="152933"/>
                        </a:cubicBezTo>
                        <a:cubicBezTo>
                          <a:pt x="194424" y="230429"/>
                          <a:pt x="176594" y="306553"/>
                          <a:pt x="154991" y="380962"/>
                        </a:cubicBezTo>
                        <a:cubicBezTo>
                          <a:pt x="132702" y="457085"/>
                          <a:pt x="110071" y="534581"/>
                          <a:pt x="73038" y="604876"/>
                        </a:cubicBezTo>
                        <a:cubicBezTo>
                          <a:pt x="57607" y="634022"/>
                          <a:pt x="39777" y="661454"/>
                          <a:pt x="20574" y="688543"/>
                        </a:cubicBezTo>
                        <a:cubicBezTo>
                          <a:pt x="14059" y="691972"/>
                          <a:pt x="7201" y="696087"/>
                          <a:pt x="0" y="70020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68" name="Google Shape;3668;p16"/>
                  <p:cNvSpPr/>
                  <p:nvPr/>
                </p:nvSpPr>
                <p:spPr>
                  <a:xfrm>
                    <a:off x="4656162" y="4029417"/>
                    <a:ext cx="318290" cy="835647"/>
                  </a:xfrm>
                  <a:custGeom>
                    <a:rect b="b" l="l" r="r" t="t"/>
                    <a:pathLst>
                      <a:path extrusionOk="0" h="835647" w="318290">
                        <a:moveTo>
                          <a:pt x="8916" y="835648"/>
                        </a:moveTo>
                        <a:cubicBezTo>
                          <a:pt x="5829" y="834619"/>
                          <a:pt x="2743" y="832904"/>
                          <a:pt x="0" y="830847"/>
                        </a:cubicBezTo>
                        <a:cubicBezTo>
                          <a:pt x="14059" y="806158"/>
                          <a:pt x="30518" y="782155"/>
                          <a:pt x="46977" y="758838"/>
                        </a:cubicBezTo>
                        <a:cubicBezTo>
                          <a:pt x="132017" y="638480"/>
                          <a:pt x="203340" y="511264"/>
                          <a:pt x="252375" y="371704"/>
                        </a:cubicBezTo>
                        <a:cubicBezTo>
                          <a:pt x="277406" y="301066"/>
                          <a:pt x="301409" y="226314"/>
                          <a:pt x="307239" y="151219"/>
                        </a:cubicBezTo>
                        <a:cubicBezTo>
                          <a:pt x="311353" y="100127"/>
                          <a:pt x="303467" y="49378"/>
                          <a:pt x="285293" y="2401"/>
                        </a:cubicBezTo>
                        <a:cubicBezTo>
                          <a:pt x="288722" y="1372"/>
                          <a:pt x="291808" y="686"/>
                          <a:pt x="295237" y="0"/>
                        </a:cubicBezTo>
                        <a:cubicBezTo>
                          <a:pt x="312382" y="45606"/>
                          <a:pt x="320269" y="94298"/>
                          <a:pt x="317868" y="144018"/>
                        </a:cubicBezTo>
                        <a:cubicBezTo>
                          <a:pt x="313754" y="217399"/>
                          <a:pt x="291122" y="290437"/>
                          <a:pt x="267462" y="359359"/>
                        </a:cubicBezTo>
                        <a:cubicBezTo>
                          <a:pt x="242773" y="431711"/>
                          <a:pt x="212598" y="502349"/>
                          <a:pt x="176937" y="569900"/>
                        </a:cubicBezTo>
                        <a:cubicBezTo>
                          <a:pt x="143675" y="633337"/>
                          <a:pt x="105270" y="693687"/>
                          <a:pt x="63780" y="752323"/>
                        </a:cubicBezTo>
                        <a:cubicBezTo>
                          <a:pt x="44920" y="779069"/>
                          <a:pt x="25375" y="806501"/>
                          <a:pt x="8916" y="835648"/>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69" name="Google Shape;3669;p16"/>
                  <p:cNvSpPr/>
                  <p:nvPr/>
                </p:nvSpPr>
                <p:spPr>
                  <a:xfrm>
                    <a:off x="4643132" y="4055478"/>
                    <a:ext cx="254676" cy="800671"/>
                  </a:xfrm>
                  <a:custGeom>
                    <a:rect b="b" l="l" r="r" t="t"/>
                    <a:pathLst>
                      <a:path extrusionOk="0" h="800671" w="254676">
                        <a:moveTo>
                          <a:pt x="8573" y="800672"/>
                        </a:moveTo>
                        <a:cubicBezTo>
                          <a:pt x="5487" y="797243"/>
                          <a:pt x="2400" y="793128"/>
                          <a:pt x="0" y="788670"/>
                        </a:cubicBezTo>
                        <a:cubicBezTo>
                          <a:pt x="18860" y="663169"/>
                          <a:pt x="56922" y="540754"/>
                          <a:pt x="113157" y="426568"/>
                        </a:cubicBezTo>
                        <a:cubicBezTo>
                          <a:pt x="153962" y="343586"/>
                          <a:pt x="205054" y="266091"/>
                          <a:pt x="228372" y="175565"/>
                        </a:cubicBezTo>
                        <a:cubicBezTo>
                          <a:pt x="242773" y="120015"/>
                          <a:pt x="247917" y="62408"/>
                          <a:pt x="242430" y="5487"/>
                        </a:cubicBezTo>
                        <a:cubicBezTo>
                          <a:pt x="245517" y="3772"/>
                          <a:pt x="248946" y="2058"/>
                          <a:pt x="252032" y="0"/>
                        </a:cubicBezTo>
                        <a:cubicBezTo>
                          <a:pt x="257518" y="52121"/>
                          <a:pt x="254432" y="105271"/>
                          <a:pt x="243116" y="157048"/>
                        </a:cubicBezTo>
                        <a:cubicBezTo>
                          <a:pt x="223914" y="244831"/>
                          <a:pt x="179680" y="320612"/>
                          <a:pt x="138189" y="399136"/>
                        </a:cubicBezTo>
                        <a:cubicBezTo>
                          <a:pt x="72009" y="524637"/>
                          <a:pt x="28461" y="660769"/>
                          <a:pt x="8573" y="80067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70" name="Google Shape;3670;p16"/>
                  <p:cNvSpPr/>
                  <p:nvPr/>
                </p:nvSpPr>
                <p:spPr>
                  <a:xfrm>
                    <a:off x="4627016" y="4065765"/>
                    <a:ext cx="164935" cy="762609"/>
                  </a:xfrm>
                  <a:custGeom>
                    <a:rect b="b" l="l" r="r" t="t"/>
                    <a:pathLst>
                      <a:path extrusionOk="0" h="762609" w="164935">
                        <a:moveTo>
                          <a:pt x="9258" y="762610"/>
                        </a:moveTo>
                        <a:cubicBezTo>
                          <a:pt x="4801" y="750265"/>
                          <a:pt x="2058" y="737578"/>
                          <a:pt x="0" y="727977"/>
                        </a:cubicBezTo>
                        <a:cubicBezTo>
                          <a:pt x="8230" y="479717"/>
                          <a:pt x="80239" y="236601"/>
                          <a:pt x="155677" y="0"/>
                        </a:cubicBezTo>
                        <a:cubicBezTo>
                          <a:pt x="158763" y="1715"/>
                          <a:pt x="161849" y="3086"/>
                          <a:pt x="164935" y="4115"/>
                        </a:cubicBezTo>
                        <a:cubicBezTo>
                          <a:pt x="86068" y="250317"/>
                          <a:pt x="11659" y="503720"/>
                          <a:pt x="9258" y="76261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71" name="Google Shape;3671;p16"/>
                  <p:cNvSpPr/>
                  <p:nvPr/>
                </p:nvSpPr>
                <p:spPr>
                  <a:xfrm>
                    <a:off x="4589713" y="4021531"/>
                    <a:ext cx="143945" cy="701916"/>
                  </a:xfrm>
                  <a:custGeom>
                    <a:rect b="b" l="l" r="r" t="t"/>
                    <a:pathLst>
                      <a:path extrusionOk="0" h="701916" w="143945">
                        <a:moveTo>
                          <a:pt x="11586" y="701916"/>
                        </a:moveTo>
                        <a:cubicBezTo>
                          <a:pt x="8157" y="695058"/>
                          <a:pt x="4728" y="688543"/>
                          <a:pt x="613" y="682028"/>
                        </a:cubicBezTo>
                        <a:cubicBezTo>
                          <a:pt x="-2473" y="588416"/>
                          <a:pt x="6442" y="493776"/>
                          <a:pt x="19473" y="400850"/>
                        </a:cubicBezTo>
                        <a:cubicBezTo>
                          <a:pt x="38675" y="263004"/>
                          <a:pt x="63364" y="120015"/>
                          <a:pt x="136401" y="0"/>
                        </a:cubicBezTo>
                        <a:cubicBezTo>
                          <a:pt x="138802" y="2400"/>
                          <a:pt x="141545" y="4457"/>
                          <a:pt x="143945" y="6858"/>
                        </a:cubicBezTo>
                        <a:cubicBezTo>
                          <a:pt x="72279" y="125501"/>
                          <a:pt x="48276" y="266433"/>
                          <a:pt x="29417" y="402221"/>
                        </a:cubicBezTo>
                        <a:cubicBezTo>
                          <a:pt x="16044" y="501320"/>
                          <a:pt x="6442" y="602132"/>
                          <a:pt x="11586" y="701916"/>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72" name="Google Shape;3672;p16"/>
                  <p:cNvSpPr/>
                  <p:nvPr/>
                </p:nvSpPr>
                <p:spPr>
                  <a:xfrm>
                    <a:off x="4532237" y="3990670"/>
                    <a:ext cx="148271" cy="671740"/>
                  </a:xfrm>
                  <a:custGeom>
                    <a:rect b="b" l="l" r="r" t="t"/>
                    <a:pathLst>
                      <a:path extrusionOk="0" h="671740" w="148271">
                        <a:moveTo>
                          <a:pt x="32371" y="671741"/>
                        </a:moveTo>
                        <a:cubicBezTo>
                          <a:pt x="27570" y="664540"/>
                          <a:pt x="22770" y="657339"/>
                          <a:pt x="17626" y="650138"/>
                        </a:cubicBezTo>
                        <a:cubicBezTo>
                          <a:pt x="-24207" y="425539"/>
                          <a:pt x="5625" y="189966"/>
                          <a:pt x="137298" y="0"/>
                        </a:cubicBezTo>
                        <a:cubicBezTo>
                          <a:pt x="141070" y="343"/>
                          <a:pt x="144842" y="1028"/>
                          <a:pt x="148271" y="2057"/>
                        </a:cubicBezTo>
                        <a:cubicBezTo>
                          <a:pt x="11454" y="197168"/>
                          <a:pt x="-15978" y="441312"/>
                          <a:pt x="32371" y="67174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73" name="Google Shape;3673;p16"/>
                  <p:cNvSpPr/>
                  <p:nvPr/>
                </p:nvSpPr>
                <p:spPr>
                  <a:xfrm>
                    <a:off x="4481474" y="4012958"/>
                    <a:ext cx="121539" cy="558927"/>
                  </a:xfrm>
                  <a:custGeom>
                    <a:rect b="b" l="l" r="r" t="t"/>
                    <a:pathLst>
                      <a:path extrusionOk="0" h="558927" w="121539">
                        <a:moveTo>
                          <a:pt x="26899" y="558927"/>
                        </a:moveTo>
                        <a:cubicBezTo>
                          <a:pt x="20384" y="545554"/>
                          <a:pt x="14897" y="532181"/>
                          <a:pt x="10097" y="518465"/>
                        </a:cubicBezTo>
                        <a:cubicBezTo>
                          <a:pt x="10097" y="518465"/>
                          <a:pt x="10097" y="518465"/>
                          <a:pt x="10097" y="518465"/>
                        </a:cubicBezTo>
                        <a:cubicBezTo>
                          <a:pt x="-190" y="446456"/>
                          <a:pt x="-3276" y="374104"/>
                          <a:pt x="3924" y="301409"/>
                        </a:cubicBezTo>
                        <a:cubicBezTo>
                          <a:pt x="13869" y="201625"/>
                          <a:pt x="44044" y="103213"/>
                          <a:pt x="96850" y="18860"/>
                        </a:cubicBezTo>
                        <a:cubicBezTo>
                          <a:pt x="96850" y="18860"/>
                          <a:pt x="96850" y="18860"/>
                          <a:pt x="96850" y="18860"/>
                        </a:cubicBezTo>
                        <a:cubicBezTo>
                          <a:pt x="105080" y="11658"/>
                          <a:pt x="112967" y="5486"/>
                          <a:pt x="121539" y="0"/>
                        </a:cubicBezTo>
                        <a:cubicBezTo>
                          <a:pt x="57417" y="90182"/>
                          <a:pt x="22784" y="200253"/>
                          <a:pt x="13183" y="310667"/>
                        </a:cubicBezTo>
                        <a:cubicBezTo>
                          <a:pt x="5639" y="393649"/>
                          <a:pt x="12154" y="476974"/>
                          <a:pt x="26899" y="558927"/>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3674" name="Google Shape;3674;p16"/>
              <p:cNvSpPr/>
              <p:nvPr/>
            </p:nvSpPr>
            <p:spPr>
              <a:xfrm>
                <a:off x="4528560" y="4696498"/>
                <a:ext cx="366698" cy="406237"/>
              </a:xfrm>
              <a:custGeom>
                <a:rect b="b" l="l" r="r" t="t"/>
                <a:pathLst>
                  <a:path extrusionOk="0" h="406237" w="366698">
                    <a:moveTo>
                      <a:pt x="730" y="99301"/>
                    </a:moveTo>
                    <a:cubicBezTo>
                      <a:pt x="1073" y="98615"/>
                      <a:pt x="1073" y="98272"/>
                      <a:pt x="1416" y="97929"/>
                    </a:cubicBezTo>
                    <a:cubicBezTo>
                      <a:pt x="3473" y="94843"/>
                      <a:pt x="7245" y="93129"/>
                      <a:pt x="10674" y="91757"/>
                    </a:cubicBezTo>
                    <a:cubicBezTo>
                      <a:pt x="23361" y="86271"/>
                      <a:pt x="37420" y="81127"/>
                      <a:pt x="50793" y="85585"/>
                    </a:cubicBezTo>
                    <a:cubicBezTo>
                      <a:pt x="56965" y="87642"/>
                      <a:pt x="62452" y="91757"/>
                      <a:pt x="68624" y="93814"/>
                    </a:cubicBezTo>
                    <a:cubicBezTo>
                      <a:pt x="74796" y="95872"/>
                      <a:pt x="82683" y="95872"/>
                      <a:pt x="86798" y="90728"/>
                    </a:cubicBezTo>
                    <a:cubicBezTo>
                      <a:pt x="74453" y="71869"/>
                      <a:pt x="55594" y="14262"/>
                      <a:pt x="88855" y="1574"/>
                    </a:cubicBezTo>
                    <a:cubicBezTo>
                      <a:pt x="116973" y="-9398"/>
                      <a:pt x="132403" y="39979"/>
                      <a:pt x="138919" y="57124"/>
                    </a:cubicBezTo>
                    <a:cubicBezTo>
                      <a:pt x="160178" y="56095"/>
                      <a:pt x="150920" y="10147"/>
                      <a:pt x="177323" y="7747"/>
                    </a:cubicBezTo>
                    <a:cubicBezTo>
                      <a:pt x="197554" y="6032"/>
                      <a:pt x="199955" y="18719"/>
                      <a:pt x="200983" y="35179"/>
                    </a:cubicBezTo>
                    <a:cubicBezTo>
                      <a:pt x="202012" y="49237"/>
                      <a:pt x="196526" y="63296"/>
                      <a:pt x="203727" y="75984"/>
                    </a:cubicBezTo>
                    <a:cubicBezTo>
                      <a:pt x="222929" y="68440"/>
                      <a:pt x="222586" y="35864"/>
                      <a:pt x="246589" y="36207"/>
                    </a:cubicBezTo>
                    <a:cubicBezTo>
                      <a:pt x="287394" y="36893"/>
                      <a:pt x="265106" y="84213"/>
                      <a:pt x="252418" y="99644"/>
                    </a:cubicBezTo>
                    <a:cubicBezTo>
                      <a:pt x="245218" y="108216"/>
                      <a:pt x="231159" y="109931"/>
                      <a:pt x="238702" y="122618"/>
                    </a:cubicBezTo>
                    <a:cubicBezTo>
                      <a:pt x="254133" y="149364"/>
                      <a:pt x="325113" y="109588"/>
                      <a:pt x="348773" y="123304"/>
                    </a:cubicBezTo>
                    <a:cubicBezTo>
                      <a:pt x="397465" y="151422"/>
                      <a:pt x="334714" y="195313"/>
                      <a:pt x="305225" y="191884"/>
                    </a:cubicBezTo>
                    <a:cubicBezTo>
                      <a:pt x="296310" y="190855"/>
                      <a:pt x="287394" y="194627"/>
                      <a:pt x="282937" y="202171"/>
                    </a:cubicBezTo>
                    <a:cubicBezTo>
                      <a:pt x="262363" y="237832"/>
                      <a:pt x="340201" y="230632"/>
                      <a:pt x="342944" y="258406"/>
                    </a:cubicBezTo>
                    <a:cubicBezTo>
                      <a:pt x="343630" y="264236"/>
                      <a:pt x="340544" y="269722"/>
                      <a:pt x="335400" y="273151"/>
                    </a:cubicBezTo>
                    <a:cubicBezTo>
                      <a:pt x="322713" y="282067"/>
                      <a:pt x="306254" y="279666"/>
                      <a:pt x="291166" y="278295"/>
                    </a:cubicBezTo>
                    <a:cubicBezTo>
                      <a:pt x="254476" y="275209"/>
                      <a:pt x="257219" y="285838"/>
                      <a:pt x="257905" y="313613"/>
                    </a:cubicBezTo>
                    <a:cubicBezTo>
                      <a:pt x="258248" y="331787"/>
                      <a:pt x="259276" y="341045"/>
                      <a:pt x="233902" y="337959"/>
                    </a:cubicBezTo>
                    <a:cubicBezTo>
                      <a:pt x="240760" y="356476"/>
                      <a:pt x="258591" y="400710"/>
                      <a:pt x="226701" y="405511"/>
                    </a:cubicBezTo>
                    <a:cubicBezTo>
                      <a:pt x="171151" y="414083"/>
                      <a:pt x="208870" y="344474"/>
                      <a:pt x="187953" y="322872"/>
                    </a:cubicBezTo>
                    <a:cubicBezTo>
                      <a:pt x="163950" y="338988"/>
                      <a:pt x="187267" y="376021"/>
                      <a:pt x="164979" y="392480"/>
                    </a:cubicBezTo>
                    <a:cubicBezTo>
                      <a:pt x="147148" y="405853"/>
                      <a:pt x="111144" y="395909"/>
                      <a:pt x="99485" y="378764"/>
                    </a:cubicBezTo>
                    <a:cubicBezTo>
                      <a:pt x="88169" y="362305"/>
                      <a:pt x="97428" y="344817"/>
                      <a:pt x="110801" y="330758"/>
                    </a:cubicBezTo>
                    <a:cubicBezTo>
                      <a:pt x="120402" y="320814"/>
                      <a:pt x="131375" y="308127"/>
                      <a:pt x="126574" y="295097"/>
                    </a:cubicBezTo>
                    <a:cubicBezTo>
                      <a:pt x="96399" y="311213"/>
                      <a:pt x="78911" y="342760"/>
                      <a:pt x="38449" y="328358"/>
                    </a:cubicBezTo>
                    <a:cubicBezTo>
                      <a:pt x="10331" y="318071"/>
                      <a:pt x="23018" y="294411"/>
                      <a:pt x="43592" y="281038"/>
                    </a:cubicBezTo>
                    <a:cubicBezTo>
                      <a:pt x="43592" y="281038"/>
                      <a:pt x="92970" y="248462"/>
                      <a:pt x="92970" y="248462"/>
                    </a:cubicBezTo>
                    <a:cubicBezTo>
                      <a:pt x="96742" y="238518"/>
                      <a:pt x="58337" y="235432"/>
                      <a:pt x="51136" y="230632"/>
                    </a:cubicBezTo>
                    <a:cubicBezTo>
                      <a:pt x="39820" y="223088"/>
                      <a:pt x="26104" y="207657"/>
                      <a:pt x="32277" y="192913"/>
                    </a:cubicBezTo>
                    <a:cubicBezTo>
                      <a:pt x="37077" y="181254"/>
                      <a:pt x="53194" y="176453"/>
                      <a:pt x="63481" y="172339"/>
                    </a:cubicBezTo>
                    <a:cubicBezTo>
                      <a:pt x="66910" y="170967"/>
                      <a:pt x="71024" y="169595"/>
                      <a:pt x="73082" y="166166"/>
                    </a:cubicBezTo>
                    <a:cubicBezTo>
                      <a:pt x="75825" y="162052"/>
                      <a:pt x="74796" y="155879"/>
                      <a:pt x="71710" y="151765"/>
                    </a:cubicBezTo>
                    <a:cubicBezTo>
                      <a:pt x="68624" y="147650"/>
                      <a:pt x="63823" y="145249"/>
                      <a:pt x="59366" y="142849"/>
                    </a:cubicBezTo>
                    <a:cubicBezTo>
                      <a:pt x="45307" y="135305"/>
                      <a:pt x="31248" y="128104"/>
                      <a:pt x="17189" y="120561"/>
                    </a:cubicBezTo>
                    <a:cubicBezTo>
                      <a:pt x="12388" y="118160"/>
                      <a:pt x="7588" y="115417"/>
                      <a:pt x="4159" y="111302"/>
                    </a:cubicBezTo>
                    <a:cubicBezTo>
                      <a:pt x="387" y="108902"/>
                      <a:pt x="-985" y="103759"/>
                      <a:pt x="730" y="9930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3675" name="Google Shape;3675;p16"/>
              <p:cNvGrpSpPr/>
              <p:nvPr/>
            </p:nvGrpSpPr>
            <p:grpSpPr>
              <a:xfrm>
                <a:off x="4444136" y="4559738"/>
                <a:ext cx="610590" cy="528357"/>
                <a:chOff x="4444136" y="4559738"/>
                <a:chExt cx="610590" cy="528357"/>
              </a:xfrm>
            </p:grpSpPr>
            <p:sp>
              <p:nvSpPr>
                <p:cNvPr id="3676" name="Google Shape;3676;p16"/>
                <p:cNvSpPr/>
                <p:nvPr/>
              </p:nvSpPr>
              <p:spPr>
                <a:xfrm>
                  <a:off x="4989690" y="4657465"/>
                  <a:ext cx="65036" cy="63384"/>
                </a:xfrm>
                <a:custGeom>
                  <a:rect b="b" l="l" r="r" t="t"/>
                  <a:pathLst>
                    <a:path extrusionOk="0" h="63384" w="65036">
                      <a:moveTo>
                        <a:pt x="62522" y="19691"/>
                      </a:moveTo>
                      <a:cubicBezTo>
                        <a:pt x="47091" y="-19057"/>
                        <a:pt x="-12916" y="4946"/>
                        <a:pt x="2514" y="43694"/>
                      </a:cubicBezTo>
                      <a:cubicBezTo>
                        <a:pt x="17945" y="82442"/>
                        <a:pt x="77952" y="58439"/>
                        <a:pt x="62522" y="19691"/>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77" name="Google Shape;3677;p16"/>
                <p:cNvSpPr/>
                <p:nvPr/>
              </p:nvSpPr>
              <p:spPr>
                <a:xfrm>
                  <a:off x="4856645" y="4559738"/>
                  <a:ext cx="65036" cy="63384"/>
                </a:xfrm>
                <a:custGeom>
                  <a:rect b="b" l="l" r="r" t="t"/>
                  <a:pathLst>
                    <a:path extrusionOk="0" h="63384" w="65036">
                      <a:moveTo>
                        <a:pt x="62522" y="19691"/>
                      </a:moveTo>
                      <a:cubicBezTo>
                        <a:pt x="47091" y="-19057"/>
                        <a:pt x="-12916" y="4946"/>
                        <a:pt x="2514" y="43694"/>
                      </a:cubicBezTo>
                      <a:cubicBezTo>
                        <a:pt x="17945" y="82442"/>
                        <a:pt x="77952" y="58439"/>
                        <a:pt x="62522" y="19691"/>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78" name="Google Shape;3678;p16"/>
                <p:cNvSpPr/>
                <p:nvPr/>
              </p:nvSpPr>
              <p:spPr>
                <a:xfrm>
                  <a:off x="4701997" y="4573112"/>
                  <a:ext cx="65036" cy="63384"/>
                </a:xfrm>
                <a:custGeom>
                  <a:rect b="b" l="l" r="r" t="t"/>
                  <a:pathLst>
                    <a:path extrusionOk="0" h="63384" w="65036">
                      <a:moveTo>
                        <a:pt x="62522" y="19691"/>
                      </a:moveTo>
                      <a:cubicBezTo>
                        <a:pt x="47091" y="-19057"/>
                        <a:pt x="-12916" y="4946"/>
                        <a:pt x="2514" y="43694"/>
                      </a:cubicBezTo>
                      <a:cubicBezTo>
                        <a:pt x="17945" y="82441"/>
                        <a:pt x="77952" y="58438"/>
                        <a:pt x="62522" y="19691"/>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79" name="Google Shape;3679;p16"/>
                <p:cNvSpPr/>
                <p:nvPr/>
              </p:nvSpPr>
              <p:spPr>
                <a:xfrm>
                  <a:off x="4738001" y="4767536"/>
                  <a:ext cx="65036" cy="63384"/>
                </a:xfrm>
                <a:custGeom>
                  <a:rect b="b" l="l" r="r" t="t"/>
                  <a:pathLst>
                    <a:path extrusionOk="0" h="63384" w="65036">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80" name="Google Shape;3680;p16"/>
                <p:cNvSpPr/>
                <p:nvPr/>
              </p:nvSpPr>
              <p:spPr>
                <a:xfrm>
                  <a:off x="4922824" y="4916354"/>
                  <a:ext cx="65139" cy="63384"/>
                </a:xfrm>
                <a:custGeom>
                  <a:rect b="b" l="l" r="r" t="t"/>
                  <a:pathLst>
                    <a:path extrusionOk="0" h="63384" w="65139">
                      <a:moveTo>
                        <a:pt x="62522" y="19691"/>
                      </a:moveTo>
                      <a:cubicBezTo>
                        <a:pt x="47091" y="-19057"/>
                        <a:pt x="-12916" y="4946"/>
                        <a:pt x="2514" y="43694"/>
                      </a:cubicBezTo>
                      <a:cubicBezTo>
                        <a:pt x="18288" y="82442"/>
                        <a:pt x="78295" y="58439"/>
                        <a:pt x="62522" y="19691"/>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81" name="Google Shape;3681;p16"/>
                <p:cNvSpPr/>
                <p:nvPr/>
              </p:nvSpPr>
              <p:spPr>
                <a:xfrm>
                  <a:off x="4584382" y="4905725"/>
                  <a:ext cx="65036" cy="63384"/>
                </a:xfrm>
                <a:custGeom>
                  <a:rect b="b" l="l" r="r" t="t"/>
                  <a:pathLst>
                    <a:path extrusionOk="0" h="63384" w="65036">
                      <a:moveTo>
                        <a:pt x="62522" y="19691"/>
                      </a:moveTo>
                      <a:cubicBezTo>
                        <a:pt x="47091" y="-19057"/>
                        <a:pt x="-12916" y="4946"/>
                        <a:pt x="2514" y="43694"/>
                      </a:cubicBezTo>
                      <a:cubicBezTo>
                        <a:pt x="17945" y="82441"/>
                        <a:pt x="77952" y="58438"/>
                        <a:pt x="62522" y="19691"/>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82" name="Google Shape;3682;p16"/>
                <p:cNvSpPr/>
                <p:nvPr/>
              </p:nvSpPr>
              <p:spPr>
                <a:xfrm>
                  <a:off x="4543577" y="4803540"/>
                  <a:ext cx="65036" cy="63384"/>
                </a:xfrm>
                <a:custGeom>
                  <a:rect b="b" l="l" r="r" t="t"/>
                  <a:pathLst>
                    <a:path extrusionOk="0" h="63384" w="65036">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83" name="Google Shape;3683;p16"/>
                <p:cNvSpPr/>
                <p:nvPr/>
              </p:nvSpPr>
              <p:spPr>
                <a:xfrm>
                  <a:off x="4703368" y="5011338"/>
                  <a:ext cx="65036" cy="63384"/>
                </a:xfrm>
                <a:custGeom>
                  <a:rect b="b" l="l" r="r" t="t"/>
                  <a:pathLst>
                    <a:path extrusionOk="0" h="63384" w="65036">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84" name="Google Shape;3684;p16"/>
                <p:cNvSpPr/>
                <p:nvPr/>
              </p:nvSpPr>
              <p:spPr>
                <a:xfrm>
                  <a:off x="4444136" y="5024711"/>
                  <a:ext cx="65036" cy="63384"/>
                </a:xfrm>
                <a:custGeom>
                  <a:rect b="b" l="l" r="r" t="t"/>
                  <a:pathLst>
                    <a:path extrusionOk="0" h="63384" w="65036">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85" name="Google Shape;3685;p16"/>
                <p:cNvSpPr/>
                <p:nvPr/>
              </p:nvSpPr>
              <p:spPr>
                <a:xfrm>
                  <a:off x="4687023" y="4696701"/>
                  <a:ext cx="328155" cy="223228"/>
                </a:xfrm>
                <a:custGeom>
                  <a:rect b="b" l="l" r="r" t="t"/>
                  <a:pathLst>
                    <a:path extrusionOk="0" h="223228" w="328155">
                      <a:moveTo>
                        <a:pt x="1029" y="223228"/>
                      </a:moveTo>
                      <a:lnTo>
                        <a:pt x="0" y="216713"/>
                      </a:lnTo>
                      <a:cubicBezTo>
                        <a:pt x="61379" y="208141"/>
                        <a:pt x="118986" y="178651"/>
                        <a:pt x="161849" y="133388"/>
                      </a:cubicBezTo>
                      <a:cubicBezTo>
                        <a:pt x="174193" y="120358"/>
                        <a:pt x="185509" y="105956"/>
                        <a:pt x="196482" y="92240"/>
                      </a:cubicBezTo>
                      <a:cubicBezTo>
                        <a:pt x="207798" y="77839"/>
                        <a:pt x="219113" y="63437"/>
                        <a:pt x="231801" y="50064"/>
                      </a:cubicBezTo>
                      <a:cubicBezTo>
                        <a:pt x="253060" y="27775"/>
                        <a:pt x="287350" y="1029"/>
                        <a:pt x="328155" y="0"/>
                      </a:cubicBezTo>
                      <a:lnTo>
                        <a:pt x="328155" y="6515"/>
                      </a:lnTo>
                      <a:cubicBezTo>
                        <a:pt x="289408" y="7201"/>
                        <a:pt x="256832" y="32919"/>
                        <a:pt x="236258" y="54521"/>
                      </a:cubicBezTo>
                      <a:cubicBezTo>
                        <a:pt x="223571" y="67552"/>
                        <a:pt x="212255" y="82296"/>
                        <a:pt x="201282" y="96355"/>
                      </a:cubicBezTo>
                      <a:cubicBezTo>
                        <a:pt x="190310" y="110414"/>
                        <a:pt x="178994" y="124816"/>
                        <a:pt x="166307" y="138189"/>
                      </a:cubicBezTo>
                      <a:cubicBezTo>
                        <a:pt x="122758" y="184138"/>
                        <a:pt x="64122" y="214313"/>
                        <a:pt x="1029" y="223228"/>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86" name="Google Shape;3686;p16"/>
                <p:cNvSpPr/>
                <p:nvPr/>
              </p:nvSpPr>
              <p:spPr>
                <a:xfrm>
                  <a:off x="4658253" y="4598631"/>
                  <a:ext cx="222508" cy="319583"/>
                </a:xfrm>
                <a:custGeom>
                  <a:rect b="b" l="l" r="r" t="t"/>
                  <a:pathLst>
                    <a:path extrusionOk="0" h="319583" w="222508">
                      <a:moveTo>
                        <a:pt x="35628" y="319583"/>
                      </a:moveTo>
                      <a:lnTo>
                        <a:pt x="32542" y="307924"/>
                      </a:lnTo>
                      <a:cubicBezTo>
                        <a:pt x="29456" y="295580"/>
                        <a:pt x="25341" y="283235"/>
                        <a:pt x="21569" y="270891"/>
                      </a:cubicBezTo>
                      <a:cubicBezTo>
                        <a:pt x="9910" y="232829"/>
                        <a:pt x="-2091" y="193396"/>
                        <a:pt x="309" y="154648"/>
                      </a:cubicBezTo>
                      <a:cubicBezTo>
                        <a:pt x="3738" y="97727"/>
                        <a:pt x="26027" y="47320"/>
                        <a:pt x="61688" y="16117"/>
                      </a:cubicBezTo>
                      <a:lnTo>
                        <a:pt x="65803" y="20917"/>
                      </a:lnTo>
                      <a:cubicBezTo>
                        <a:pt x="31513" y="51092"/>
                        <a:pt x="9910" y="99784"/>
                        <a:pt x="6824" y="154991"/>
                      </a:cubicBezTo>
                      <a:cubicBezTo>
                        <a:pt x="4424" y="192710"/>
                        <a:pt x="16426" y="231458"/>
                        <a:pt x="27741" y="268834"/>
                      </a:cubicBezTo>
                      <a:cubicBezTo>
                        <a:pt x="30484" y="277406"/>
                        <a:pt x="32885" y="285979"/>
                        <a:pt x="35628" y="294894"/>
                      </a:cubicBezTo>
                      <a:cubicBezTo>
                        <a:pt x="50716" y="240030"/>
                        <a:pt x="66832" y="183794"/>
                        <a:pt x="93578" y="132359"/>
                      </a:cubicBezTo>
                      <a:cubicBezTo>
                        <a:pt x="115867" y="89154"/>
                        <a:pt x="155986" y="31204"/>
                        <a:pt x="219765" y="0"/>
                      </a:cubicBezTo>
                      <a:lnTo>
                        <a:pt x="222508" y="5830"/>
                      </a:lnTo>
                      <a:cubicBezTo>
                        <a:pt x="160444" y="36347"/>
                        <a:pt x="121353" y="93269"/>
                        <a:pt x="99407" y="135446"/>
                      </a:cubicBezTo>
                      <a:cubicBezTo>
                        <a:pt x="71290" y="189967"/>
                        <a:pt x="54830" y="249974"/>
                        <a:pt x="39057" y="307924"/>
                      </a:cubicBezTo>
                      <a:lnTo>
                        <a:pt x="35628" y="319583"/>
                      </a:ln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87" name="Google Shape;3687;p16"/>
                <p:cNvSpPr/>
                <p:nvPr/>
              </p:nvSpPr>
              <p:spPr>
                <a:xfrm>
                  <a:off x="4685995" y="4812944"/>
                  <a:ext cx="80581" cy="104584"/>
                </a:xfrm>
                <a:custGeom>
                  <a:rect b="b" l="l" r="r" t="t"/>
                  <a:pathLst>
                    <a:path extrusionOk="0" h="104584" w="80581">
                      <a:moveTo>
                        <a:pt x="0" y="98755"/>
                      </a:moveTo>
                      <a:cubicBezTo>
                        <a:pt x="37719" y="78524"/>
                        <a:pt x="65494" y="41491"/>
                        <a:pt x="74409" y="0"/>
                      </a:cubicBezTo>
                      <a:lnTo>
                        <a:pt x="80582" y="1372"/>
                      </a:lnTo>
                      <a:cubicBezTo>
                        <a:pt x="71323" y="44920"/>
                        <a:pt x="42177" y="83325"/>
                        <a:pt x="3086" y="104585"/>
                      </a:cubicBezTo>
                      <a:lnTo>
                        <a:pt x="0" y="98755"/>
                      </a:ln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88" name="Google Shape;3688;p16"/>
                <p:cNvSpPr/>
                <p:nvPr/>
              </p:nvSpPr>
              <p:spPr>
                <a:xfrm>
                  <a:off x="4674974" y="4903127"/>
                  <a:ext cx="257566" cy="133731"/>
                </a:xfrm>
                <a:custGeom>
                  <a:rect b="b" l="l" r="r" t="t"/>
                  <a:pathLst>
                    <a:path extrusionOk="0" h="133731" w="257566">
                      <a:moveTo>
                        <a:pt x="8964" y="73381"/>
                      </a:moveTo>
                      <a:cubicBezTo>
                        <a:pt x="5877" y="65494"/>
                        <a:pt x="3134" y="57264"/>
                        <a:pt x="1077" y="49034"/>
                      </a:cubicBezTo>
                      <a:cubicBezTo>
                        <a:pt x="-3038" y="32918"/>
                        <a:pt x="5535" y="15431"/>
                        <a:pt x="11707" y="3086"/>
                      </a:cubicBezTo>
                      <a:lnTo>
                        <a:pt x="13078" y="0"/>
                      </a:lnTo>
                      <a:lnTo>
                        <a:pt x="16164" y="1715"/>
                      </a:lnTo>
                      <a:cubicBezTo>
                        <a:pt x="88516" y="40805"/>
                        <a:pt x="175956" y="53492"/>
                        <a:pt x="256194" y="36690"/>
                      </a:cubicBezTo>
                      <a:lnTo>
                        <a:pt x="257566" y="42863"/>
                      </a:lnTo>
                      <a:cubicBezTo>
                        <a:pt x="176642" y="59665"/>
                        <a:pt x="88859" y="47320"/>
                        <a:pt x="15822" y="8915"/>
                      </a:cubicBezTo>
                      <a:cubicBezTo>
                        <a:pt x="10335" y="20231"/>
                        <a:pt x="3820" y="34976"/>
                        <a:pt x="6906" y="47663"/>
                      </a:cubicBezTo>
                      <a:cubicBezTo>
                        <a:pt x="14793" y="78181"/>
                        <a:pt x="29880" y="106299"/>
                        <a:pt x="51140" y="129273"/>
                      </a:cubicBezTo>
                      <a:lnTo>
                        <a:pt x="46340" y="133731"/>
                      </a:lnTo>
                      <a:cubicBezTo>
                        <a:pt x="30566" y="115900"/>
                        <a:pt x="17879" y="95326"/>
                        <a:pt x="8964" y="73381"/>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89" name="Google Shape;3689;p16"/>
                <p:cNvSpPr/>
                <p:nvPr/>
              </p:nvSpPr>
              <p:spPr>
                <a:xfrm>
                  <a:off x="4563579" y="4836261"/>
                  <a:ext cx="134759" cy="70637"/>
                </a:xfrm>
                <a:custGeom>
                  <a:rect b="b" l="l" r="r" t="t"/>
                  <a:pathLst>
                    <a:path extrusionOk="0" h="70637" w="134759">
                      <a:moveTo>
                        <a:pt x="0" y="6515"/>
                      </a:moveTo>
                      <a:lnTo>
                        <a:pt x="1029" y="0"/>
                      </a:lnTo>
                      <a:cubicBezTo>
                        <a:pt x="51435" y="6858"/>
                        <a:pt x="98755" y="30518"/>
                        <a:pt x="134760" y="66179"/>
                      </a:cubicBezTo>
                      <a:lnTo>
                        <a:pt x="130302" y="70637"/>
                      </a:lnTo>
                      <a:cubicBezTo>
                        <a:pt x="95326" y="36005"/>
                        <a:pt x="49035" y="13373"/>
                        <a:pt x="0" y="6515"/>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90" name="Google Shape;3690;p16"/>
                <p:cNvSpPr/>
                <p:nvPr/>
              </p:nvSpPr>
              <p:spPr>
                <a:xfrm>
                  <a:off x="4594783" y="4906213"/>
                  <a:ext cx="112813" cy="43205"/>
                </a:xfrm>
                <a:custGeom>
                  <a:rect b="b" l="l" r="r" t="t"/>
                  <a:pathLst>
                    <a:path extrusionOk="0" h="43205" w="112813">
                      <a:moveTo>
                        <a:pt x="0" y="37376"/>
                      </a:moveTo>
                      <a:cubicBezTo>
                        <a:pt x="34976" y="18516"/>
                        <a:pt x="72695" y="5829"/>
                        <a:pt x="111785" y="0"/>
                      </a:cubicBezTo>
                      <a:lnTo>
                        <a:pt x="112814" y="6515"/>
                      </a:lnTo>
                      <a:cubicBezTo>
                        <a:pt x="74409" y="12344"/>
                        <a:pt x="37376" y="25031"/>
                        <a:pt x="3086" y="43205"/>
                      </a:cubicBezTo>
                      <a:lnTo>
                        <a:pt x="0" y="37376"/>
                      </a:ln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91" name="Google Shape;3691;p16"/>
                <p:cNvSpPr/>
                <p:nvPr/>
              </p:nvSpPr>
              <p:spPr>
                <a:xfrm>
                  <a:off x="4470311" y="4913071"/>
                  <a:ext cx="235572" cy="141274"/>
                </a:xfrm>
                <a:custGeom>
                  <a:rect b="b" l="l" r="r" t="t"/>
                  <a:pathLst>
                    <a:path extrusionOk="0" h="141274" w="235572">
                      <a:moveTo>
                        <a:pt x="1371" y="141275"/>
                      </a:moveTo>
                      <a:lnTo>
                        <a:pt x="0" y="135102"/>
                      </a:lnTo>
                      <a:cubicBezTo>
                        <a:pt x="45263" y="126187"/>
                        <a:pt x="92240" y="116586"/>
                        <a:pt x="134417" y="96012"/>
                      </a:cubicBezTo>
                      <a:cubicBezTo>
                        <a:pt x="181394" y="73380"/>
                        <a:pt x="214998" y="39090"/>
                        <a:pt x="229400" y="0"/>
                      </a:cubicBezTo>
                      <a:lnTo>
                        <a:pt x="235572" y="2400"/>
                      </a:lnTo>
                      <a:cubicBezTo>
                        <a:pt x="220485" y="43205"/>
                        <a:pt x="185509" y="78524"/>
                        <a:pt x="137160" y="102184"/>
                      </a:cubicBezTo>
                      <a:cubicBezTo>
                        <a:pt x="94298" y="122758"/>
                        <a:pt x="46977" y="132017"/>
                        <a:pt x="1371" y="141275"/>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grpSp>
        <p:nvGrpSpPr>
          <p:cNvPr id="3692" name="Google Shape;3692;p16"/>
          <p:cNvGrpSpPr/>
          <p:nvPr/>
        </p:nvGrpSpPr>
        <p:grpSpPr>
          <a:xfrm rot="10800000">
            <a:off x="3952848" y="39637"/>
            <a:ext cx="4286304" cy="2270041"/>
            <a:chOff x="3551873" y="4641262"/>
            <a:chExt cx="4286304" cy="2270041"/>
          </a:xfrm>
        </p:grpSpPr>
        <p:grpSp>
          <p:nvGrpSpPr>
            <p:cNvPr id="3693" name="Google Shape;3693;p16"/>
            <p:cNvGrpSpPr/>
            <p:nvPr/>
          </p:nvGrpSpPr>
          <p:grpSpPr>
            <a:xfrm rot="-10156746">
              <a:off x="6339682" y="5010591"/>
              <a:ext cx="1391371" cy="1282383"/>
              <a:chOff x="3371316" y="4540681"/>
              <a:chExt cx="2368067" cy="1923669"/>
            </a:xfrm>
          </p:grpSpPr>
          <p:sp>
            <p:nvSpPr>
              <p:cNvPr id="3694" name="Google Shape;3694;p16"/>
              <p:cNvSpPr/>
              <p:nvPr/>
            </p:nvSpPr>
            <p:spPr>
              <a:xfrm>
                <a:off x="3562654" y="4540681"/>
                <a:ext cx="2176729" cy="1698726"/>
              </a:xfrm>
              <a:custGeom>
                <a:rect b="b" l="l" r="r" t="t"/>
                <a:pathLst>
                  <a:path extrusionOk="0" h="1698726" w="2176729">
                    <a:moveTo>
                      <a:pt x="2176729" y="17488"/>
                    </a:moveTo>
                    <a:cubicBezTo>
                      <a:pt x="1751190" y="186538"/>
                      <a:pt x="1347254" y="418681"/>
                      <a:pt x="976236" y="707403"/>
                    </a:cubicBezTo>
                    <a:cubicBezTo>
                      <a:pt x="605219" y="996125"/>
                      <a:pt x="282207" y="1329766"/>
                      <a:pt x="16116" y="1698727"/>
                    </a:cubicBezTo>
                    <a:lnTo>
                      <a:pt x="0" y="1689126"/>
                    </a:lnTo>
                    <a:cubicBezTo>
                      <a:pt x="267462" y="1318108"/>
                      <a:pt x="592188" y="982752"/>
                      <a:pt x="964921" y="693001"/>
                    </a:cubicBezTo>
                    <a:cubicBezTo>
                      <a:pt x="1337653" y="402908"/>
                      <a:pt x="1743647" y="169736"/>
                      <a:pt x="2171243" y="0"/>
                    </a:cubicBezTo>
                    <a:lnTo>
                      <a:pt x="2176729" y="17488"/>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95" name="Google Shape;3695;p16"/>
              <p:cNvSpPr/>
              <p:nvPr/>
            </p:nvSpPr>
            <p:spPr>
              <a:xfrm>
                <a:off x="3371316" y="5931827"/>
                <a:ext cx="441655" cy="532523"/>
              </a:xfrm>
              <a:custGeom>
                <a:rect b="b" l="l" r="r" t="t"/>
                <a:pathLst>
                  <a:path extrusionOk="0" h="532523" w="441655">
                    <a:moveTo>
                      <a:pt x="441655" y="0"/>
                    </a:moveTo>
                    <a:cubicBezTo>
                      <a:pt x="386791" y="220828"/>
                      <a:pt x="216370" y="426224"/>
                      <a:pt x="0" y="532523"/>
                    </a:cubicBezTo>
                    <a:cubicBezTo>
                      <a:pt x="60693" y="321640"/>
                      <a:pt x="241745" y="117958"/>
                      <a:pt x="441655" y="0"/>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96" name="Google Shape;3696;p16"/>
              <p:cNvSpPr/>
              <p:nvPr/>
            </p:nvSpPr>
            <p:spPr>
              <a:xfrm>
                <a:off x="3919790" y="5748718"/>
                <a:ext cx="122238" cy="575043"/>
              </a:xfrm>
              <a:custGeom>
                <a:rect b="b" l="l" r="r" t="t"/>
                <a:pathLst>
                  <a:path extrusionOk="0" h="575043" w="122238">
                    <a:moveTo>
                      <a:pt x="45429" y="0"/>
                    </a:moveTo>
                    <a:cubicBezTo>
                      <a:pt x="-31723" y="197853"/>
                      <a:pt x="-9435" y="417309"/>
                      <a:pt x="103379" y="575043"/>
                    </a:cubicBezTo>
                    <a:cubicBezTo>
                      <a:pt x="138012" y="370332"/>
                      <a:pt x="128411" y="176936"/>
                      <a:pt x="45429" y="0"/>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97" name="Google Shape;3697;p16"/>
              <p:cNvSpPr/>
              <p:nvPr/>
            </p:nvSpPr>
            <p:spPr>
              <a:xfrm>
                <a:off x="4098003" y="5602300"/>
                <a:ext cx="184242" cy="779754"/>
              </a:xfrm>
              <a:custGeom>
                <a:rect b="b" l="l" r="r" t="t"/>
                <a:pathLst>
                  <a:path extrusionOk="0" h="779754" w="184242">
                    <a:moveTo>
                      <a:pt x="16378" y="0"/>
                    </a:moveTo>
                    <a:cubicBezTo>
                      <a:pt x="-32314" y="280149"/>
                      <a:pt x="28722" y="563384"/>
                      <a:pt x="184056" y="779754"/>
                    </a:cubicBezTo>
                    <a:cubicBezTo>
                      <a:pt x="187828" y="503034"/>
                      <a:pt x="134335" y="238658"/>
                      <a:pt x="16378" y="0"/>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98" name="Google Shape;3698;p16"/>
              <p:cNvSpPr/>
              <p:nvPr/>
            </p:nvSpPr>
            <p:spPr>
              <a:xfrm>
                <a:off x="4224086" y="5481942"/>
                <a:ext cx="284173" cy="810958"/>
              </a:xfrm>
              <a:custGeom>
                <a:rect b="b" l="l" r="r" t="t"/>
                <a:pathLst>
                  <a:path extrusionOk="0" h="810958" w="284173">
                    <a:moveTo>
                      <a:pt x="22" y="0"/>
                    </a:moveTo>
                    <a:cubicBezTo>
                      <a:pt x="-1693" y="300038"/>
                      <a:pt x="97063" y="587731"/>
                      <a:pt x="278114" y="810959"/>
                    </a:cubicBezTo>
                    <a:cubicBezTo>
                      <a:pt x="311718" y="497548"/>
                      <a:pt x="203705" y="218428"/>
                      <a:pt x="22" y="0"/>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99" name="Google Shape;3699;p16"/>
              <p:cNvSpPr/>
              <p:nvPr/>
            </p:nvSpPr>
            <p:spPr>
              <a:xfrm>
                <a:off x="4362983" y="5387644"/>
                <a:ext cx="342917" cy="617220"/>
              </a:xfrm>
              <a:custGeom>
                <a:rect b="b" l="l" r="r" t="t"/>
                <a:pathLst>
                  <a:path extrusionOk="0" h="617220" w="342917">
                    <a:moveTo>
                      <a:pt x="0" y="0"/>
                    </a:moveTo>
                    <a:cubicBezTo>
                      <a:pt x="54864" y="235230"/>
                      <a:pt x="173850" y="449542"/>
                      <a:pt x="342900" y="617220"/>
                    </a:cubicBezTo>
                    <a:cubicBezTo>
                      <a:pt x="344614" y="351473"/>
                      <a:pt x="217399" y="139903"/>
                      <a:pt x="0" y="0"/>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00" name="Google Shape;3700;p16"/>
              <p:cNvSpPr/>
              <p:nvPr/>
            </p:nvSpPr>
            <p:spPr>
              <a:xfrm>
                <a:off x="4524146" y="5254256"/>
                <a:ext cx="381304" cy="400849"/>
              </a:xfrm>
              <a:custGeom>
                <a:rect b="b" l="l" r="r" t="t"/>
                <a:pathLst>
                  <a:path extrusionOk="0" h="400849" w="381304">
                    <a:moveTo>
                      <a:pt x="0" y="0"/>
                    </a:moveTo>
                    <a:cubicBezTo>
                      <a:pt x="56236" y="183108"/>
                      <a:pt x="197511" y="331584"/>
                      <a:pt x="381305" y="400850"/>
                    </a:cubicBezTo>
                    <a:cubicBezTo>
                      <a:pt x="335699" y="216713"/>
                      <a:pt x="189967" y="49034"/>
                      <a:pt x="0" y="0"/>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01" name="Google Shape;3701;p16"/>
              <p:cNvSpPr/>
              <p:nvPr/>
            </p:nvSpPr>
            <p:spPr>
              <a:xfrm>
                <a:off x="4684966" y="5120160"/>
                <a:ext cx="430682" cy="198895"/>
              </a:xfrm>
              <a:custGeom>
                <a:rect b="b" l="l" r="r" t="t"/>
                <a:pathLst>
                  <a:path extrusionOk="0" h="198895" w="430682">
                    <a:moveTo>
                      <a:pt x="0" y="5509"/>
                    </a:moveTo>
                    <a:cubicBezTo>
                      <a:pt x="93269" y="133411"/>
                      <a:pt x="257861" y="206791"/>
                      <a:pt x="430682" y="198219"/>
                    </a:cubicBezTo>
                    <a:cubicBezTo>
                      <a:pt x="361417" y="50429"/>
                      <a:pt x="178994" y="-21237"/>
                      <a:pt x="0" y="5509"/>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02" name="Google Shape;3702;p16"/>
              <p:cNvSpPr/>
              <p:nvPr/>
            </p:nvSpPr>
            <p:spPr>
              <a:xfrm>
                <a:off x="3475901" y="5717002"/>
                <a:ext cx="497205" cy="145945"/>
              </a:xfrm>
              <a:custGeom>
                <a:rect b="b" l="l" r="r" t="t"/>
                <a:pathLst>
                  <a:path extrusionOk="0" h="145945" w="497205">
                    <a:moveTo>
                      <a:pt x="0" y="111269"/>
                    </a:moveTo>
                    <a:cubicBezTo>
                      <a:pt x="150533" y="176763"/>
                      <a:pt x="350787" y="147617"/>
                      <a:pt x="497205" y="39603"/>
                    </a:cubicBezTo>
                    <a:cubicBezTo>
                      <a:pt x="351473" y="-35492"/>
                      <a:pt x="146075" y="513"/>
                      <a:pt x="0" y="111269"/>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03" name="Google Shape;3703;p16"/>
              <p:cNvSpPr/>
              <p:nvPr/>
            </p:nvSpPr>
            <p:spPr>
              <a:xfrm>
                <a:off x="3470414" y="5507739"/>
                <a:ext cx="641565" cy="124611"/>
              </a:xfrm>
              <a:custGeom>
                <a:rect b="b" l="l" r="r" t="t"/>
                <a:pathLst>
                  <a:path extrusionOk="0" h="124611" w="641565">
                    <a:moveTo>
                      <a:pt x="0" y="37296"/>
                    </a:moveTo>
                    <a:cubicBezTo>
                      <a:pt x="187566" y="129879"/>
                      <a:pt x="420052" y="149768"/>
                      <a:pt x="641566" y="92503"/>
                    </a:cubicBezTo>
                    <a:cubicBezTo>
                      <a:pt x="451942" y="-7624"/>
                      <a:pt x="226657" y="-27169"/>
                      <a:pt x="0" y="37296"/>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04" name="Google Shape;3704;p16"/>
              <p:cNvSpPr/>
              <p:nvPr/>
            </p:nvSpPr>
            <p:spPr>
              <a:xfrm>
                <a:off x="3551339" y="5345192"/>
                <a:ext cx="688886" cy="163107"/>
              </a:xfrm>
              <a:custGeom>
                <a:rect b="b" l="l" r="r" t="t"/>
                <a:pathLst>
                  <a:path extrusionOk="0" h="163107" w="688886">
                    <a:moveTo>
                      <a:pt x="0" y="10219"/>
                    </a:moveTo>
                    <a:cubicBezTo>
                      <a:pt x="184480" y="146351"/>
                      <a:pt x="440969" y="195385"/>
                      <a:pt x="688886" y="141893"/>
                    </a:cubicBezTo>
                    <a:cubicBezTo>
                      <a:pt x="494462" y="24621"/>
                      <a:pt x="244145" y="-22699"/>
                      <a:pt x="0" y="10219"/>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05" name="Google Shape;3705;p16"/>
              <p:cNvSpPr/>
              <p:nvPr/>
            </p:nvSpPr>
            <p:spPr>
              <a:xfrm>
                <a:off x="3759822" y="5171256"/>
                <a:ext cx="593217" cy="227052"/>
              </a:xfrm>
              <a:custGeom>
                <a:rect b="b" l="l" r="r" t="t"/>
                <a:pathLst>
                  <a:path extrusionOk="0" h="227052" w="593217">
                    <a:moveTo>
                      <a:pt x="0" y="9277"/>
                    </a:moveTo>
                    <a:cubicBezTo>
                      <a:pt x="130645" y="173869"/>
                      <a:pt x="362445" y="255479"/>
                      <a:pt x="593217" y="218103"/>
                    </a:cubicBezTo>
                    <a:cubicBezTo>
                      <a:pt x="451256" y="43567"/>
                      <a:pt x="246545" y="-27071"/>
                      <a:pt x="0" y="9277"/>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06" name="Google Shape;3706;p16"/>
              <p:cNvSpPr/>
              <p:nvPr/>
            </p:nvSpPr>
            <p:spPr>
              <a:xfrm>
                <a:off x="4009796" y="4993309"/>
                <a:ext cx="522922" cy="246888"/>
              </a:xfrm>
              <a:custGeom>
                <a:rect b="b" l="l" r="r" t="t"/>
                <a:pathLst>
                  <a:path extrusionOk="0" h="246888" w="522922">
                    <a:moveTo>
                      <a:pt x="0" y="0"/>
                    </a:moveTo>
                    <a:cubicBezTo>
                      <a:pt x="142646" y="141275"/>
                      <a:pt x="327470" y="228715"/>
                      <a:pt x="522922" y="246888"/>
                    </a:cubicBezTo>
                    <a:cubicBezTo>
                      <a:pt x="374447" y="74410"/>
                      <a:pt x="219456" y="21946"/>
                      <a:pt x="0" y="0"/>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07" name="Google Shape;3707;p16"/>
              <p:cNvSpPr/>
              <p:nvPr/>
            </p:nvSpPr>
            <p:spPr>
              <a:xfrm>
                <a:off x="4241939" y="4851692"/>
                <a:ext cx="444741" cy="275290"/>
              </a:xfrm>
              <a:custGeom>
                <a:rect b="b" l="l" r="r" t="t"/>
                <a:pathLst>
                  <a:path extrusionOk="0" h="275290" w="444741">
                    <a:moveTo>
                      <a:pt x="0" y="0"/>
                    </a:moveTo>
                    <a:cubicBezTo>
                      <a:pt x="51778" y="178651"/>
                      <a:pt x="243459" y="295922"/>
                      <a:pt x="444741" y="272263"/>
                    </a:cubicBezTo>
                    <a:cubicBezTo>
                      <a:pt x="345986" y="136131"/>
                      <a:pt x="175565" y="32918"/>
                      <a:pt x="0" y="0"/>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708" name="Google Shape;3708;p16"/>
            <p:cNvGrpSpPr/>
            <p:nvPr/>
          </p:nvGrpSpPr>
          <p:grpSpPr>
            <a:xfrm rot="-1052370">
              <a:off x="6204472" y="5870089"/>
              <a:ext cx="743722" cy="951261"/>
              <a:chOff x="6146406" y="5143157"/>
              <a:chExt cx="1059217" cy="1354797"/>
            </a:xfrm>
          </p:grpSpPr>
          <p:sp>
            <p:nvSpPr>
              <p:cNvPr id="3709" name="Google Shape;3709;p16"/>
              <p:cNvSpPr/>
              <p:nvPr/>
            </p:nvSpPr>
            <p:spPr>
              <a:xfrm>
                <a:off x="6147435" y="5143842"/>
                <a:ext cx="1057846" cy="1354112"/>
              </a:xfrm>
              <a:custGeom>
                <a:rect b="b" l="l" r="r" t="t"/>
                <a:pathLst>
                  <a:path extrusionOk="0" h="1354112" w="1057846">
                    <a:moveTo>
                      <a:pt x="0" y="0"/>
                    </a:moveTo>
                    <a:cubicBezTo>
                      <a:pt x="262319" y="86754"/>
                      <a:pt x="542468" y="290779"/>
                      <a:pt x="726262" y="533210"/>
                    </a:cubicBezTo>
                    <a:cubicBezTo>
                      <a:pt x="910057" y="775640"/>
                      <a:pt x="1047217" y="1081507"/>
                      <a:pt x="1057847" y="1354112"/>
                    </a:cubicBezTo>
                    <a:cubicBezTo>
                      <a:pt x="879196" y="1267702"/>
                      <a:pt x="691286" y="1168603"/>
                      <a:pt x="531838" y="1034872"/>
                    </a:cubicBezTo>
                    <a:cubicBezTo>
                      <a:pt x="278435" y="822960"/>
                      <a:pt x="99441" y="500291"/>
                      <a:pt x="66180" y="195453"/>
                    </a:cubicBezTo>
                    <a:cubicBezTo>
                      <a:pt x="58636" y="127559"/>
                      <a:pt x="23317" y="68237"/>
                      <a:pt x="0" y="0"/>
                    </a:cubicBezTo>
                    <a:close/>
                  </a:path>
                </a:pathLst>
              </a:custGeom>
              <a:solidFill>
                <a:srgbClr val="7D8C6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10" name="Google Shape;3710;p16"/>
              <p:cNvSpPr/>
              <p:nvPr/>
            </p:nvSpPr>
            <p:spPr>
              <a:xfrm>
                <a:off x="6146406" y="5143157"/>
                <a:ext cx="1059217" cy="1354455"/>
              </a:xfrm>
              <a:custGeom>
                <a:rect b="b" l="l" r="r" t="t"/>
                <a:pathLst>
                  <a:path extrusionOk="0" h="1354455" w="1059217">
                    <a:moveTo>
                      <a:pt x="1715" y="0"/>
                    </a:moveTo>
                    <a:cubicBezTo>
                      <a:pt x="26060" y="26403"/>
                      <a:pt x="49720" y="53150"/>
                      <a:pt x="73723" y="79553"/>
                    </a:cubicBezTo>
                    <a:cubicBezTo>
                      <a:pt x="97383" y="106299"/>
                      <a:pt x="121044" y="133388"/>
                      <a:pt x="144361" y="160477"/>
                    </a:cubicBezTo>
                    <a:cubicBezTo>
                      <a:pt x="167678" y="187566"/>
                      <a:pt x="190995" y="214998"/>
                      <a:pt x="213969" y="242087"/>
                    </a:cubicBezTo>
                    <a:lnTo>
                      <a:pt x="282549" y="324726"/>
                    </a:lnTo>
                    <a:cubicBezTo>
                      <a:pt x="305181" y="352501"/>
                      <a:pt x="327813" y="380276"/>
                      <a:pt x="350101" y="408051"/>
                    </a:cubicBezTo>
                    <a:lnTo>
                      <a:pt x="416623" y="492404"/>
                    </a:lnTo>
                    <a:lnTo>
                      <a:pt x="482460" y="577444"/>
                    </a:lnTo>
                    <a:lnTo>
                      <a:pt x="547954" y="662825"/>
                    </a:lnTo>
                    <a:cubicBezTo>
                      <a:pt x="635051" y="776669"/>
                      <a:pt x="720776" y="891197"/>
                      <a:pt x="806158" y="1006412"/>
                    </a:cubicBezTo>
                    <a:cubicBezTo>
                      <a:pt x="891197" y="1121626"/>
                      <a:pt x="975208" y="1237526"/>
                      <a:pt x="1059218" y="1353426"/>
                    </a:cubicBezTo>
                    <a:lnTo>
                      <a:pt x="1057846" y="1354455"/>
                    </a:lnTo>
                    <a:cubicBezTo>
                      <a:pt x="972121" y="1239584"/>
                      <a:pt x="886396" y="1125055"/>
                      <a:pt x="799643" y="1011212"/>
                    </a:cubicBezTo>
                    <a:cubicBezTo>
                      <a:pt x="713232" y="897026"/>
                      <a:pt x="626136" y="783527"/>
                      <a:pt x="538010" y="670712"/>
                    </a:cubicBezTo>
                    <a:lnTo>
                      <a:pt x="471487" y="586359"/>
                    </a:lnTo>
                    <a:lnTo>
                      <a:pt x="404622" y="502349"/>
                    </a:lnTo>
                    <a:lnTo>
                      <a:pt x="337413" y="418681"/>
                    </a:lnTo>
                    <a:cubicBezTo>
                      <a:pt x="314782" y="390906"/>
                      <a:pt x="292494" y="362788"/>
                      <a:pt x="270205" y="335013"/>
                    </a:cubicBezTo>
                    <a:lnTo>
                      <a:pt x="202997" y="251345"/>
                    </a:lnTo>
                    <a:cubicBezTo>
                      <a:pt x="180366" y="223571"/>
                      <a:pt x="157734" y="195796"/>
                      <a:pt x="135445" y="168021"/>
                    </a:cubicBezTo>
                    <a:lnTo>
                      <a:pt x="0" y="1372"/>
                    </a:lnTo>
                    <a:lnTo>
                      <a:pt x="1715" y="0"/>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711" name="Google Shape;3711;p16"/>
            <p:cNvGrpSpPr/>
            <p:nvPr/>
          </p:nvGrpSpPr>
          <p:grpSpPr>
            <a:xfrm rot="-292162">
              <a:off x="6085291" y="5418738"/>
              <a:ext cx="1149598" cy="1181783"/>
              <a:chOff x="6474904" y="1227742"/>
              <a:chExt cx="1837716" cy="1889167"/>
            </a:xfrm>
          </p:grpSpPr>
          <p:grpSp>
            <p:nvGrpSpPr>
              <p:cNvPr id="3712" name="Google Shape;3712;p16"/>
              <p:cNvGrpSpPr/>
              <p:nvPr/>
            </p:nvGrpSpPr>
            <p:grpSpPr>
              <a:xfrm>
                <a:off x="6474904" y="1227742"/>
                <a:ext cx="1837716" cy="1889167"/>
                <a:chOff x="6474904" y="1227742"/>
                <a:chExt cx="1837716" cy="1889167"/>
              </a:xfrm>
            </p:grpSpPr>
            <p:sp>
              <p:nvSpPr>
                <p:cNvPr id="3713" name="Google Shape;3713;p16"/>
                <p:cNvSpPr/>
                <p:nvPr/>
              </p:nvSpPr>
              <p:spPr>
                <a:xfrm>
                  <a:off x="7257569" y="2066622"/>
                  <a:ext cx="536289" cy="1050287"/>
                </a:xfrm>
                <a:custGeom>
                  <a:rect b="b" l="l" r="r" t="t"/>
                  <a:pathLst>
                    <a:path extrusionOk="0" h="1050287" w="536289">
                      <a:moveTo>
                        <a:pt x="436345" y="892604"/>
                      </a:moveTo>
                      <a:cubicBezTo>
                        <a:pt x="433258" y="899462"/>
                        <a:pt x="430515" y="906320"/>
                        <a:pt x="428115" y="913178"/>
                      </a:cubicBezTo>
                      <a:cubicBezTo>
                        <a:pt x="413027" y="953640"/>
                        <a:pt x="404112" y="998217"/>
                        <a:pt x="386624" y="1037308"/>
                      </a:cubicBezTo>
                      <a:cubicBezTo>
                        <a:pt x="384567" y="1042108"/>
                        <a:pt x="381823" y="1047252"/>
                        <a:pt x="377023" y="1049310"/>
                      </a:cubicBezTo>
                      <a:cubicBezTo>
                        <a:pt x="371536" y="1051710"/>
                        <a:pt x="365021" y="1049310"/>
                        <a:pt x="359878" y="1046223"/>
                      </a:cubicBezTo>
                      <a:cubicBezTo>
                        <a:pt x="358506" y="1045537"/>
                        <a:pt x="357135" y="1044852"/>
                        <a:pt x="355763" y="1043823"/>
                      </a:cubicBezTo>
                      <a:cubicBezTo>
                        <a:pt x="352334" y="1041766"/>
                        <a:pt x="349248" y="1039708"/>
                        <a:pt x="346162" y="1037651"/>
                      </a:cubicBezTo>
                      <a:cubicBezTo>
                        <a:pt x="329017" y="1025649"/>
                        <a:pt x="314958" y="1010219"/>
                        <a:pt x="301242" y="994788"/>
                      </a:cubicBezTo>
                      <a:cubicBezTo>
                        <a:pt x="295413" y="988273"/>
                        <a:pt x="289583" y="981758"/>
                        <a:pt x="283754" y="975243"/>
                      </a:cubicBezTo>
                      <a:cubicBezTo>
                        <a:pt x="263866" y="953297"/>
                        <a:pt x="242606" y="934095"/>
                        <a:pt x="212774" y="926208"/>
                      </a:cubicBezTo>
                      <a:cubicBezTo>
                        <a:pt x="211059" y="925865"/>
                        <a:pt x="209345" y="925522"/>
                        <a:pt x="207973" y="924837"/>
                      </a:cubicBezTo>
                      <a:cubicBezTo>
                        <a:pt x="204201" y="923808"/>
                        <a:pt x="200429" y="922779"/>
                        <a:pt x="197000" y="922093"/>
                      </a:cubicBezTo>
                      <a:lnTo>
                        <a:pt x="197000" y="922093"/>
                      </a:lnTo>
                      <a:cubicBezTo>
                        <a:pt x="168197" y="914207"/>
                        <a:pt x="148994" y="908035"/>
                        <a:pt x="133221" y="896033"/>
                      </a:cubicBezTo>
                      <a:cubicBezTo>
                        <a:pt x="133221" y="896033"/>
                        <a:pt x="133221" y="896033"/>
                        <a:pt x="133221" y="896033"/>
                      </a:cubicBezTo>
                      <a:cubicBezTo>
                        <a:pt x="126363" y="890890"/>
                        <a:pt x="120191" y="884717"/>
                        <a:pt x="114361" y="877174"/>
                      </a:cubicBezTo>
                      <a:cubicBezTo>
                        <a:pt x="104760" y="865172"/>
                        <a:pt x="95159" y="849399"/>
                        <a:pt x="83500" y="827453"/>
                      </a:cubicBezTo>
                      <a:cubicBezTo>
                        <a:pt x="62926" y="788362"/>
                        <a:pt x="35837" y="752358"/>
                        <a:pt x="20064" y="710867"/>
                      </a:cubicBezTo>
                      <a:cubicBezTo>
                        <a:pt x="-8740" y="635772"/>
                        <a:pt x="-1882" y="505127"/>
                        <a:pt x="11834" y="426946"/>
                      </a:cubicBezTo>
                      <a:cubicBezTo>
                        <a:pt x="28979" y="330248"/>
                        <a:pt x="67041" y="233893"/>
                        <a:pt x="51268" y="134452"/>
                      </a:cubicBezTo>
                      <a:cubicBezTo>
                        <a:pt x="50582" y="129994"/>
                        <a:pt x="49896" y="124851"/>
                        <a:pt x="49210" y="119022"/>
                      </a:cubicBezTo>
                      <a:cubicBezTo>
                        <a:pt x="47839" y="109763"/>
                        <a:pt x="46810" y="99133"/>
                        <a:pt x="46124" y="88504"/>
                      </a:cubicBezTo>
                      <a:cubicBezTo>
                        <a:pt x="45439" y="74788"/>
                        <a:pt x="45781" y="60729"/>
                        <a:pt x="47496" y="47698"/>
                      </a:cubicBezTo>
                      <a:cubicBezTo>
                        <a:pt x="48182" y="43241"/>
                        <a:pt x="48868" y="38783"/>
                        <a:pt x="50239" y="35011"/>
                      </a:cubicBezTo>
                      <a:cubicBezTo>
                        <a:pt x="52297" y="27467"/>
                        <a:pt x="55040" y="20952"/>
                        <a:pt x="59155" y="15466"/>
                      </a:cubicBezTo>
                      <a:lnTo>
                        <a:pt x="59155" y="15466"/>
                      </a:lnTo>
                      <a:cubicBezTo>
                        <a:pt x="61555" y="12037"/>
                        <a:pt x="64298" y="9294"/>
                        <a:pt x="67384" y="6893"/>
                      </a:cubicBezTo>
                      <a:lnTo>
                        <a:pt x="67384" y="6893"/>
                      </a:lnTo>
                      <a:cubicBezTo>
                        <a:pt x="74928" y="1407"/>
                        <a:pt x="84186" y="-993"/>
                        <a:pt x="96874" y="378"/>
                      </a:cubicBezTo>
                      <a:cubicBezTo>
                        <a:pt x="97216" y="378"/>
                        <a:pt x="97559" y="378"/>
                        <a:pt x="97559" y="378"/>
                      </a:cubicBezTo>
                      <a:cubicBezTo>
                        <a:pt x="97902" y="378"/>
                        <a:pt x="98588" y="378"/>
                        <a:pt x="99274" y="721"/>
                      </a:cubicBezTo>
                      <a:cubicBezTo>
                        <a:pt x="101674" y="1064"/>
                        <a:pt x="104074" y="1407"/>
                        <a:pt x="106475" y="2093"/>
                      </a:cubicBezTo>
                      <a:cubicBezTo>
                        <a:pt x="108875" y="2436"/>
                        <a:pt x="110932" y="3121"/>
                        <a:pt x="113333" y="4150"/>
                      </a:cubicBezTo>
                      <a:cubicBezTo>
                        <a:pt x="114704" y="4493"/>
                        <a:pt x="115733" y="4836"/>
                        <a:pt x="117105" y="5522"/>
                      </a:cubicBezTo>
                      <a:cubicBezTo>
                        <a:pt x="118819" y="6208"/>
                        <a:pt x="120534" y="6893"/>
                        <a:pt x="121905" y="7579"/>
                      </a:cubicBezTo>
                      <a:cubicBezTo>
                        <a:pt x="126020" y="9637"/>
                        <a:pt x="130135" y="12380"/>
                        <a:pt x="133907" y="15809"/>
                      </a:cubicBezTo>
                      <a:cubicBezTo>
                        <a:pt x="141793" y="23010"/>
                        <a:pt x="148994" y="32268"/>
                        <a:pt x="155509" y="42555"/>
                      </a:cubicBezTo>
                      <a:cubicBezTo>
                        <a:pt x="158253" y="47356"/>
                        <a:pt x="160996" y="52156"/>
                        <a:pt x="163739" y="56957"/>
                      </a:cubicBezTo>
                      <a:cubicBezTo>
                        <a:pt x="167511" y="63815"/>
                        <a:pt x="170940" y="71359"/>
                        <a:pt x="174712" y="78559"/>
                      </a:cubicBezTo>
                      <a:cubicBezTo>
                        <a:pt x="178484" y="86103"/>
                        <a:pt x="181913" y="93647"/>
                        <a:pt x="186028" y="100848"/>
                      </a:cubicBezTo>
                      <a:cubicBezTo>
                        <a:pt x="187399" y="103248"/>
                        <a:pt x="188771" y="105649"/>
                        <a:pt x="189799" y="108049"/>
                      </a:cubicBezTo>
                      <a:cubicBezTo>
                        <a:pt x="191857" y="111478"/>
                        <a:pt x="193571" y="114564"/>
                        <a:pt x="195629" y="117650"/>
                      </a:cubicBezTo>
                      <a:cubicBezTo>
                        <a:pt x="200429" y="125194"/>
                        <a:pt x="205230" y="132395"/>
                        <a:pt x="210716" y="137881"/>
                      </a:cubicBezTo>
                      <a:cubicBezTo>
                        <a:pt x="211745" y="139253"/>
                        <a:pt x="213117" y="140281"/>
                        <a:pt x="214488" y="141653"/>
                      </a:cubicBezTo>
                      <a:cubicBezTo>
                        <a:pt x="234376" y="161884"/>
                        <a:pt x="256322" y="180401"/>
                        <a:pt x="279296" y="197889"/>
                      </a:cubicBezTo>
                      <a:cubicBezTo>
                        <a:pt x="284783" y="202346"/>
                        <a:pt x="290612" y="206461"/>
                        <a:pt x="296098" y="210576"/>
                      </a:cubicBezTo>
                      <a:cubicBezTo>
                        <a:pt x="309472" y="220520"/>
                        <a:pt x="322845" y="230464"/>
                        <a:pt x="336218" y="240408"/>
                      </a:cubicBezTo>
                      <a:cubicBezTo>
                        <a:pt x="341361" y="244180"/>
                        <a:pt x="346505" y="247952"/>
                        <a:pt x="351648" y="251724"/>
                      </a:cubicBezTo>
                      <a:cubicBezTo>
                        <a:pt x="381823" y="274355"/>
                        <a:pt x="411656" y="297330"/>
                        <a:pt x="438059" y="323390"/>
                      </a:cubicBezTo>
                      <a:cubicBezTo>
                        <a:pt x="445603" y="330934"/>
                        <a:pt x="452804" y="338478"/>
                        <a:pt x="459662" y="346364"/>
                      </a:cubicBezTo>
                      <a:cubicBezTo>
                        <a:pt x="478521" y="367967"/>
                        <a:pt x="494980" y="391627"/>
                        <a:pt x="507668" y="418716"/>
                      </a:cubicBezTo>
                      <a:cubicBezTo>
                        <a:pt x="530299" y="466036"/>
                        <a:pt x="537500" y="516786"/>
                        <a:pt x="536128" y="567535"/>
                      </a:cubicBezTo>
                      <a:cubicBezTo>
                        <a:pt x="536128" y="567535"/>
                        <a:pt x="536128" y="567878"/>
                        <a:pt x="536128" y="567878"/>
                      </a:cubicBezTo>
                      <a:cubicBezTo>
                        <a:pt x="535786" y="579536"/>
                        <a:pt x="535100" y="590852"/>
                        <a:pt x="534071" y="602511"/>
                      </a:cubicBezTo>
                      <a:cubicBezTo>
                        <a:pt x="529613" y="646402"/>
                        <a:pt x="520012" y="690293"/>
                        <a:pt x="508696" y="732470"/>
                      </a:cubicBezTo>
                      <a:cubicBezTo>
                        <a:pt x="504239" y="749958"/>
                        <a:pt x="498752" y="765731"/>
                        <a:pt x="492923" y="780819"/>
                      </a:cubicBezTo>
                      <a:cubicBezTo>
                        <a:pt x="490523" y="786991"/>
                        <a:pt x="487780" y="793163"/>
                        <a:pt x="485036" y="798992"/>
                      </a:cubicBezTo>
                      <a:cubicBezTo>
                        <a:pt x="474064" y="823681"/>
                        <a:pt x="461376" y="846655"/>
                        <a:pt x="446632" y="872373"/>
                      </a:cubicBezTo>
                      <a:cubicBezTo>
                        <a:pt x="442517" y="879231"/>
                        <a:pt x="439088" y="885746"/>
                        <a:pt x="436345" y="892604"/>
                      </a:cubicBezTo>
                      <a:cubicBezTo>
                        <a:pt x="436345" y="892604"/>
                        <a:pt x="436345" y="892604"/>
                        <a:pt x="436345" y="89260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14" name="Google Shape;3714;p16"/>
                <p:cNvSpPr/>
                <p:nvPr/>
              </p:nvSpPr>
              <p:spPr>
                <a:xfrm>
                  <a:off x="7313888" y="2073173"/>
                  <a:ext cx="76559" cy="889825"/>
                </a:xfrm>
                <a:custGeom>
                  <a:rect b="b" l="l" r="r" t="t"/>
                  <a:pathLst>
                    <a:path extrusionOk="0" h="889825" w="76559">
                      <a:moveTo>
                        <a:pt x="76560" y="889826"/>
                      </a:moveTo>
                      <a:cubicBezTo>
                        <a:pt x="69702" y="884682"/>
                        <a:pt x="63529" y="878510"/>
                        <a:pt x="57700" y="870966"/>
                      </a:cubicBezTo>
                      <a:cubicBezTo>
                        <a:pt x="48442" y="849706"/>
                        <a:pt x="40555" y="827418"/>
                        <a:pt x="34040" y="804786"/>
                      </a:cubicBezTo>
                      <a:cubicBezTo>
                        <a:pt x="-4365" y="671398"/>
                        <a:pt x="-3679" y="525323"/>
                        <a:pt x="4550" y="387477"/>
                      </a:cubicBezTo>
                      <a:cubicBezTo>
                        <a:pt x="9008" y="312382"/>
                        <a:pt x="23067" y="237287"/>
                        <a:pt x="24782" y="162192"/>
                      </a:cubicBezTo>
                      <a:cubicBezTo>
                        <a:pt x="25810" y="123444"/>
                        <a:pt x="19295" y="87440"/>
                        <a:pt x="10380" y="50064"/>
                      </a:cubicBezTo>
                      <a:cubicBezTo>
                        <a:pt x="7294" y="36348"/>
                        <a:pt x="4208" y="22289"/>
                        <a:pt x="2493" y="8573"/>
                      </a:cubicBezTo>
                      <a:lnTo>
                        <a:pt x="2493" y="8573"/>
                      </a:lnTo>
                      <a:cubicBezTo>
                        <a:pt x="4893" y="5144"/>
                        <a:pt x="7637" y="2400"/>
                        <a:pt x="10723" y="0"/>
                      </a:cubicBezTo>
                      <a:cubicBezTo>
                        <a:pt x="13123" y="25032"/>
                        <a:pt x="19981" y="49378"/>
                        <a:pt x="25467" y="74067"/>
                      </a:cubicBezTo>
                      <a:cubicBezTo>
                        <a:pt x="33354" y="109728"/>
                        <a:pt x="35069" y="146076"/>
                        <a:pt x="33011" y="182766"/>
                      </a:cubicBezTo>
                      <a:cubicBezTo>
                        <a:pt x="28896" y="256146"/>
                        <a:pt x="16895" y="328498"/>
                        <a:pt x="12780" y="401879"/>
                      </a:cubicBezTo>
                      <a:cubicBezTo>
                        <a:pt x="9008" y="477317"/>
                        <a:pt x="8665" y="553441"/>
                        <a:pt x="14152" y="628879"/>
                      </a:cubicBezTo>
                      <a:cubicBezTo>
                        <a:pt x="20324" y="718376"/>
                        <a:pt x="36440" y="809930"/>
                        <a:pt x="76560" y="889826"/>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15" name="Google Shape;3715;p16"/>
                <p:cNvSpPr/>
                <p:nvPr/>
              </p:nvSpPr>
              <p:spPr>
                <a:xfrm>
                  <a:off x="7353757" y="2067344"/>
                  <a:ext cx="111785" cy="924801"/>
                </a:xfrm>
                <a:custGeom>
                  <a:rect b="b" l="l" r="r" t="t"/>
                  <a:pathLst>
                    <a:path extrusionOk="0" h="924801" w="111785">
                      <a:moveTo>
                        <a:pt x="111785" y="924801"/>
                      </a:moveTo>
                      <a:cubicBezTo>
                        <a:pt x="108014" y="923773"/>
                        <a:pt x="104241" y="922744"/>
                        <a:pt x="100812" y="922058"/>
                      </a:cubicBezTo>
                      <a:lnTo>
                        <a:pt x="100812" y="922058"/>
                      </a:lnTo>
                      <a:cubicBezTo>
                        <a:pt x="94983" y="904913"/>
                        <a:pt x="89840" y="887425"/>
                        <a:pt x="85382" y="869937"/>
                      </a:cubicBezTo>
                      <a:cubicBezTo>
                        <a:pt x="67551" y="796900"/>
                        <a:pt x="64122" y="721805"/>
                        <a:pt x="61722" y="647052"/>
                      </a:cubicBezTo>
                      <a:cubicBezTo>
                        <a:pt x="59321" y="569214"/>
                        <a:pt x="56235" y="491376"/>
                        <a:pt x="50406" y="413537"/>
                      </a:cubicBezTo>
                      <a:cubicBezTo>
                        <a:pt x="40119" y="275006"/>
                        <a:pt x="23317" y="137160"/>
                        <a:pt x="0" y="0"/>
                      </a:cubicBezTo>
                      <a:cubicBezTo>
                        <a:pt x="3086" y="343"/>
                        <a:pt x="6172" y="1029"/>
                        <a:pt x="9601" y="1715"/>
                      </a:cubicBezTo>
                      <a:cubicBezTo>
                        <a:pt x="20917" y="67208"/>
                        <a:pt x="30518" y="133045"/>
                        <a:pt x="38747" y="198882"/>
                      </a:cubicBezTo>
                      <a:cubicBezTo>
                        <a:pt x="57264" y="350101"/>
                        <a:pt x="65837" y="501320"/>
                        <a:pt x="70980" y="653567"/>
                      </a:cubicBezTo>
                      <a:cubicBezTo>
                        <a:pt x="73724" y="744436"/>
                        <a:pt x="80582" y="839419"/>
                        <a:pt x="111785" y="92480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16" name="Google Shape;3716;p16"/>
                <p:cNvSpPr/>
                <p:nvPr/>
              </p:nvSpPr>
              <p:spPr>
                <a:xfrm>
                  <a:off x="7378788" y="2074202"/>
                  <a:ext cx="180022" cy="987552"/>
                </a:xfrm>
                <a:custGeom>
                  <a:rect b="b" l="l" r="r" t="t"/>
                  <a:pathLst>
                    <a:path extrusionOk="0" h="987552" w="180022">
                      <a:moveTo>
                        <a:pt x="180023" y="987552"/>
                      </a:moveTo>
                      <a:cubicBezTo>
                        <a:pt x="174193" y="981037"/>
                        <a:pt x="168364" y="974522"/>
                        <a:pt x="162535" y="968007"/>
                      </a:cubicBezTo>
                      <a:cubicBezTo>
                        <a:pt x="160135" y="961835"/>
                        <a:pt x="157734" y="955662"/>
                        <a:pt x="155334" y="949490"/>
                      </a:cubicBezTo>
                      <a:cubicBezTo>
                        <a:pt x="128245" y="876452"/>
                        <a:pt x="108014" y="800329"/>
                        <a:pt x="101842" y="722490"/>
                      </a:cubicBezTo>
                      <a:cubicBezTo>
                        <a:pt x="94640" y="634708"/>
                        <a:pt x="103899" y="546926"/>
                        <a:pt x="97384" y="459143"/>
                      </a:cubicBezTo>
                      <a:cubicBezTo>
                        <a:pt x="86068" y="302438"/>
                        <a:pt x="44234" y="150190"/>
                        <a:pt x="0" y="0"/>
                      </a:cubicBezTo>
                      <a:cubicBezTo>
                        <a:pt x="4115" y="2057"/>
                        <a:pt x="8230" y="4800"/>
                        <a:pt x="12002" y="8229"/>
                      </a:cubicBezTo>
                      <a:cubicBezTo>
                        <a:pt x="32918" y="79896"/>
                        <a:pt x="53150" y="151905"/>
                        <a:pt x="69952" y="224942"/>
                      </a:cubicBezTo>
                      <a:cubicBezTo>
                        <a:pt x="88811" y="308267"/>
                        <a:pt x="103213" y="392963"/>
                        <a:pt x="108014" y="478346"/>
                      </a:cubicBezTo>
                      <a:cubicBezTo>
                        <a:pt x="112814" y="565442"/>
                        <a:pt x="103556" y="653225"/>
                        <a:pt x="112814" y="740321"/>
                      </a:cubicBezTo>
                      <a:cubicBezTo>
                        <a:pt x="122416" y="826046"/>
                        <a:pt x="147447" y="907999"/>
                        <a:pt x="180023" y="98755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17" name="Google Shape;3717;p16"/>
                <p:cNvSpPr/>
                <p:nvPr/>
              </p:nvSpPr>
              <p:spPr>
                <a:xfrm>
                  <a:off x="7452169" y="2184273"/>
                  <a:ext cx="161163" cy="926515"/>
                </a:xfrm>
                <a:custGeom>
                  <a:rect b="b" l="l" r="r" t="t"/>
                  <a:pathLst>
                    <a:path extrusionOk="0" h="926515" w="161163">
                      <a:moveTo>
                        <a:pt x="161163" y="926516"/>
                      </a:moveTo>
                      <a:cubicBezTo>
                        <a:pt x="157734" y="924458"/>
                        <a:pt x="154648" y="922401"/>
                        <a:pt x="151562" y="920344"/>
                      </a:cubicBezTo>
                      <a:cubicBezTo>
                        <a:pt x="150533" y="893940"/>
                        <a:pt x="149162" y="867194"/>
                        <a:pt x="147790" y="840448"/>
                      </a:cubicBezTo>
                      <a:cubicBezTo>
                        <a:pt x="133388" y="555841"/>
                        <a:pt x="100470" y="267462"/>
                        <a:pt x="0" y="0"/>
                      </a:cubicBezTo>
                      <a:cubicBezTo>
                        <a:pt x="4801" y="7544"/>
                        <a:pt x="9601" y="14745"/>
                        <a:pt x="15088" y="20231"/>
                      </a:cubicBezTo>
                      <a:cubicBezTo>
                        <a:pt x="16116" y="21603"/>
                        <a:pt x="17488" y="22631"/>
                        <a:pt x="18860" y="24003"/>
                      </a:cubicBezTo>
                      <a:cubicBezTo>
                        <a:pt x="31547" y="58636"/>
                        <a:pt x="42863" y="93955"/>
                        <a:pt x="53150" y="129273"/>
                      </a:cubicBezTo>
                      <a:cubicBezTo>
                        <a:pt x="128588" y="388163"/>
                        <a:pt x="150533" y="657682"/>
                        <a:pt x="161163" y="926516"/>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18" name="Google Shape;3718;p16"/>
                <p:cNvSpPr/>
                <p:nvPr/>
              </p:nvSpPr>
              <p:spPr>
                <a:xfrm>
                  <a:off x="7535837" y="2265197"/>
                  <a:ext cx="158076" cy="714946"/>
                </a:xfrm>
                <a:custGeom>
                  <a:rect b="b" l="l" r="r" t="t"/>
                  <a:pathLst>
                    <a:path extrusionOk="0" h="714946" w="158076">
                      <a:moveTo>
                        <a:pt x="158077" y="694030"/>
                      </a:moveTo>
                      <a:cubicBezTo>
                        <a:pt x="158077" y="694030"/>
                        <a:pt x="158077" y="694030"/>
                        <a:pt x="158077" y="694030"/>
                      </a:cubicBezTo>
                      <a:cubicBezTo>
                        <a:pt x="154991" y="700888"/>
                        <a:pt x="152248" y="707746"/>
                        <a:pt x="149504" y="714947"/>
                      </a:cubicBezTo>
                      <a:cubicBezTo>
                        <a:pt x="142646" y="468402"/>
                        <a:pt x="116929" y="218085"/>
                        <a:pt x="0" y="0"/>
                      </a:cubicBezTo>
                      <a:cubicBezTo>
                        <a:pt x="5486" y="4458"/>
                        <a:pt x="11315" y="8573"/>
                        <a:pt x="16802" y="12687"/>
                      </a:cubicBezTo>
                      <a:cubicBezTo>
                        <a:pt x="123787" y="221856"/>
                        <a:pt x="150533" y="458800"/>
                        <a:pt x="158077" y="69403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19" name="Google Shape;3719;p16"/>
                <p:cNvSpPr/>
                <p:nvPr/>
              </p:nvSpPr>
              <p:spPr>
                <a:xfrm>
                  <a:off x="7592758" y="2307031"/>
                  <a:ext cx="157048" cy="558927"/>
                </a:xfrm>
                <a:custGeom>
                  <a:rect b="b" l="l" r="r" t="t"/>
                  <a:pathLst>
                    <a:path extrusionOk="0" h="558927" w="157048">
                      <a:moveTo>
                        <a:pt x="157048" y="540753"/>
                      </a:moveTo>
                      <a:cubicBezTo>
                        <a:pt x="154648" y="546926"/>
                        <a:pt x="151905" y="553098"/>
                        <a:pt x="149162" y="558927"/>
                      </a:cubicBezTo>
                      <a:cubicBezTo>
                        <a:pt x="135103" y="365532"/>
                        <a:pt x="84696" y="175222"/>
                        <a:pt x="0" y="0"/>
                      </a:cubicBezTo>
                      <a:cubicBezTo>
                        <a:pt x="5144" y="3772"/>
                        <a:pt x="10287" y="7544"/>
                        <a:pt x="15431" y="11316"/>
                      </a:cubicBezTo>
                      <a:cubicBezTo>
                        <a:pt x="93955" y="178308"/>
                        <a:pt x="141618" y="357988"/>
                        <a:pt x="157048" y="540753"/>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20" name="Google Shape;3720;p16"/>
                <p:cNvSpPr/>
                <p:nvPr/>
              </p:nvSpPr>
              <p:spPr>
                <a:xfrm>
                  <a:off x="7694942" y="2390698"/>
                  <a:ext cx="98412" cy="279120"/>
                </a:xfrm>
                <a:custGeom>
                  <a:rect b="b" l="l" r="r" t="t"/>
                  <a:pathLst>
                    <a:path extrusionOk="0" h="279120" w="98412">
                      <a:moveTo>
                        <a:pt x="96012" y="279120"/>
                      </a:moveTo>
                      <a:cubicBezTo>
                        <a:pt x="78181" y="182080"/>
                        <a:pt x="45948" y="87782"/>
                        <a:pt x="0" y="0"/>
                      </a:cubicBezTo>
                      <a:cubicBezTo>
                        <a:pt x="7544" y="7544"/>
                        <a:pt x="14744" y="15087"/>
                        <a:pt x="21602" y="22974"/>
                      </a:cubicBezTo>
                      <a:cubicBezTo>
                        <a:pt x="55892" y="93612"/>
                        <a:pt x="81610" y="168021"/>
                        <a:pt x="98412" y="244145"/>
                      </a:cubicBezTo>
                      <a:cubicBezTo>
                        <a:pt x="98412" y="244145"/>
                        <a:pt x="98412" y="244488"/>
                        <a:pt x="98412" y="244488"/>
                      </a:cubicBezTo>
                      <a:cubicBezTo>
                        <a:pt x="98069" y="255803"/>
                        <a:pt x="97383" y="267462"/>
                        <a:pt x="96012" y="27912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21" name="Google Shape;3721;p16"/>
                <p:cNvSpPr/>
                <p:nvPr/>
              </p:nvSpPr>
              <p:spPr>
                <a:xfrm>
                  <a:off x="7239475" y="1227742"/>
                  <a:ext cx="538774" cy="922105"/>
                </a:xfrm>
                <a:custGeom>
                  <a:rect b="b" l="l" r="r" t="t"/>
                  <a:pathLst>
                    <a:path extrusionOk="0" h="922105" w="538774">
                      <a:moveTo>
                        <a:pt x="489414" y="521390"/>
                      </a:moveTo>
                      <a:cubicBezTo>
                        <a:pt x="441751" y="602314"/>
                        <a:pt x="359112" y="656835"/>
                        <a:pt x="290532" y="721644"/>
                      </a:cubicBezTo>
                      <a:cubicBezTo>
                        <a:pt x="280245" y="731245"/>
                        <a:pt x="270301" y="741189"/>
                        <a:pt x="261043" y="751133"/>
                      </a:cubicBezTo>
                      <a:cubicBezTo>
                        <a:pt x="239097" y="774793"/>
                        <a:pt x="219895" y="800168"/>
                        <a:pt x="204807" y="828628"/>
                      </a:cubicBezTo>
                      <a:cubicBezTo>
                        <a:pt x="199663" y="838572"/>
                        <a:pt x="192463" y="851946"/>
                        <a:pt x="183547" y="865662"/>
                      </a:cubicBezTo>
                      <a:cubicBezTo>
                        <a:pt x="178061" y="874234"/>
                        <a:pt x="171889" y="882807"/>
                        <a:pt x="165373" y="890693"/>
                      </a:cubicBezTo>
                      <a:cubicBezTo>
                        <a:pt x="159887" y="897551"/>
                        <a:pt x="154058" y="903381"/>
                        <a:pt x="147886" y="908524"/>
                      </a:cubicBezTo>
                      <a:cubicBezTo>
                        <a:pt x="144457" y="911267"/>
                        <a:pt x="141028" y="914010"/>
                        <a:pt x="137256" y="915725"/>
                      </a:cubicBezTo>
                      <a:cubicBezTo>
                        <a:pt x="126969" y="921554"/>
                        <a:pt x="116339" y="923955"/>
                        <a:pt x="105709" y="920526"/>
                      </a:cubicBezTo>
                      <a:cubicBezTo>
                        <a:pt x="102966" y="919840"/>
                        <a:pt x="100222" y="918468"/>
                        <a:pt x="97479" y="916754"/>
                      </a:cubicBezTo>
                      <a:cubicBezTo>
                        <a:pt x="89935" y="912296"/>
                        <a:pt x="82392" y="904752"/>
                        <a:pt x="75191" y="893436"/>
                      </a:cubicBezTo>
                      <a:cubicBezTo>
                        <a:pt x="70047" y="885550"/>
                        <a:pt x="67304" y="876291"/>
                        <a:pt x="66276" y="865662"/>
                      </a:cubicBezTo>
                      <a:cubicBezTo>
                        <a:pt x="62161" y="824856"/>
                        <a:pt x="83763" y="769650"/>
                        <a:pt x="78277" y="731245"/>
                      </a:cubicBezTo>
                      <a:cubicBezTo>
                        <a:pt x="76905" y="722329"/>
                        <a:pt x="75534" y="713071"/>
                        <a:pt x="73819" y="704156"/>
                      </a:cubicBezTo>
                      <a:cubicBezTo>
                        <a:pt x="49816" y="579340"/>
                        <a:pt x="-19449" y="458639"/>
                        <a:pt x="5239" y="329023"/>
                      </a:cubicBezTo>
                      <a:cubicBezTo>
                        <a:pt x="30271" y="199407"/>
                        <a:pt x="143771" y="108881"/>
                        <a:pt x="249727" y="30700"/>
                      </a:cubicBezTo>
                      <a:cubicBezTo>
                        <a:pt x="266529" y="18356"/>
                        <a:pt x="284360" y="5326"/>
                        <a:pt x="304591" y="1211"/>
                      </a:cubicBezTo>
                      <a:cubicBezTo>
                        <a:pt x="319336" y="-1875"/>
                        <a:pt x="330994" y="1211"/>
                        <a:pt x="341281" y="7383"/>
                      </a:cubicBezTo>
                      <a:cubicBezTo>
                        <a:pt x="344025" y="9097"/>
                        <a:pt x="346425" y="10812"/>
                        <a:pt x="349168" y="12526"/>
                      </a:cubicBezTo>
                      <a:cubicBezTo>
                        <a:pt x="357055" y="18356"/>
                        <a:pt x="364599" y="24871"/>
                        <a:pt x="372828" y="31043"/>
                      </a:cubicBezTo>
                      <a:cubicBezTo>
                        <a:pt x="375228" y="32758"/>
                        <a:pt x="377629" y="34815"/>
                        <a:pt x="380372" y="36187"/>
                      </a:cubicBezTo>
                      <a:cubicBezTo>
                        <a:pt x="381744" y="37215"/>
                        <a:pt x="383115" y="37901"/>
                        <a:pt x="384487" y="38587"/>
                      </a:cubicBezTo>
                      <a:cubicBezTo>
                        <a:pt x="392716" y="43387"/>
                        <a:pt x="400260" y="46131"/>
                        <a:pt x="407461" y="47845"/>
                      </a:cubicBezTo>
                      <a:cubicBezTo>
                        <a:pt x="410890" y="48531"/>
                        <a:pt x="413976" y="49217"/>
                        <a:pt x="417062" y="49560"/>
                      </a:cubicBezTo>
                      <a:cubicBezTo>
                        <a:pt x="427349" y="50931"/>
                        <a:pt x="437293" y="50245"/>
                        <a:pt x="447237" y="49903"/>
                      </a:cubicBezTo>
                      <a:cubicBezTo>
                        <a:pt x="450666" y="49903"/>
                        <a:pt x="453753" y="49560"/>
                        <a:pt x="457182" y="49903"/>
                      </a:cubicBezTo>
                      <a:cubicBezTo>
                        <a:pt x="466097" y="50245"/>
                        <a:pt x="475355" y="51274"/>
                        <a:pt x="484956" y="54703"/>
                      </a:cubicBezTo>
                      <a:cubicBezTo>
                        <a:pt x="485299" y="54703"/>
                        <a:pt x="485642" y="54703"/>
                        <a:pt x="485985" y="55046"/>
                      </a:cubicBezTo>
                      <a:cubicBezTo>
                        <a:pt x="489071" y="56075"/>
                        <a:pt x="491814" y="57789"/>
                        <a:pt x="494215" y="59504"/>
                      </a:cubicBezTo>
                      <a:cubicBezTo>
                        <a:pt x="507931" y="69791"/>
                        <a:pt x="513074" y="90022"/>
                        <a:pt x="515817" y="107853"/>
                      </a:cubicBezTo>
                      <a:cubicBezTo>
                        <a:pt x="540163" y="247070"/>
                        <a:pt x="561423" y="400003"/>
                        <a:pt x="489414" y="52139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3722" name="Google Shape;3722;p16"/>
                <p:cNvGrpSpPr/>
                <p:nvPr/>
              </p:nvGrpSpPr>
              <p:grpSpPr>
                <a:xfrm>
                  <a:off x="7305569" y="1235125"/>
                  <a:ext cx="429487" cy="913142"/>
                  <a:chOff x="7305569" y="1235125"/>
                  <a:chExt cx="429487" cy="913142"/>
                </a:xfrm>
              </p:grpSpPr>
              <p:sp>
                <p:nvSpPr>
                  <p:cNvPr id="3723" name="Google Shape;3723;p16"/>
                  <p:cNvSpPr/>
                  <p:nvPr/>
                </p:nvSpPr>
                <p:spPr>
                  <a:xfrm>
                    <a:off x="7305569" y="1235125"/>
                    <a:ext cx="283417" cy="858621"/>
                  </a:xfrm>
                  <a:custGeom>
                    <a:rect b="b" l="l" r="r" t="t"/>
                    <a:pathLst>
                      <a:path extrusionOk="0" h="858621" w="283417">
                        <a:moveTo>
                          <a:pt x="525" y="858622"/>
                        </a:moveTo>
                        <a:cubicBezTo>
                          <a:pt x="-3590" y="817817"/>
                          <a:pt x="18013" y="762610"/>
                          <a:pt x="12526" y="724205"/>
                        </a:cubicBezTo>
                        <a:cubicBezTo>
                          <a:pt x="11155" y="715289"/>
                          <a:pt x="9783" y="706031"/>
                          <a:pt x="8069" y="697116"/>
                        </a:cubicBezTo>
                        <a:cubicBezTo>
                          <a:pt x="10126" y="655968"/>
                          <a:pt x="10812" y="614477"/>
                          <a:pt x="10126" y="572986"/>
                        </a:cubicBezTo>
                        <a:cubicBezTo>
                          <a:pt x="8755" y="484175"/>
                          <a:pt x="5668" y="393992"/>
                          <a:pt x="24871" y="306553"/>
                        </a:cubicBezTo>
                        <a:cubicBezTo>
                          <a:pt x="41673" y="230772"/>
                          <a:pt x="74934" y="157391"/>
                          <a:pt x="132884" y="104585"/>
                        </a:cubicBezTo>
                        <a:cubicBezTo>
                          <a:pt x="176776" y="64808"/>
                          <a:pt x="230954" y="38062"/>
                          <a:pt x="275531" y="0"/>
                        </a:cubicBezTo>
                        <a:cubicBezTo>
                          <a:pt x="278274" y="1715"/>
                          <a:pt x="280674" y="3429"/>
                          <a:pt x="283417" y="5144"/>
                        </a:cubicBezTo>
                        <a:cubicBezTo>
                          <a:pt x="232668" y="48692"/>
                          <a:pt x="169574" y="77838"/>
                          <a:pt x="122940" y="126873"/>
                        </a:cubicBezTo>
                        <a:cubicBezTo>
                          <a:pt x="-4619" y="261633"/>
                          <a:pt x="20413" y="463944"/>
                          <a:pt x="19384" y="633336"/>
                        </a:cubicBezTo>
                        <a:cubicBezTo>
                          <a:pt x="19042" y="709117"/>
                          <a:pt x="12869" y="784212"/>
                          <a:pt x="525" y="85862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24" name="Google Shape;3724;p16"/>
                  <p:cNvSpPr/>
                  <p:nvPr/>
                </p:nvSpPr>
                <p:spPr>
                  <a:xfrm>
                    <a:off x="7337298" y="1258785"/>
                    <a:ext cx="282892" cy="889482"/>
                  </a:xfrm>
                  <a:custGeom>
                    <a:rect b="b" l="l" r="r" t="t"/>
                    <a:pathLst>
                      <a:path extrusionOk="0" h="889482" w="282892">
                        <a:moveTo>
                          <a:pt x="27089" y="688886"/>
                        </a:moveTo>
                        <a:cubicBezTo>
                          <a:pt x="21946" y="756437"/>
                          <a:pt x="17831" y="822960"/>
                          <a:pt x="8230" y="889483"/>
                        </a:cubicBezTo>
                        <a:cubicBezTo>
                          <a:pt x="5486" y="888797"/>
                          <a:pt x="2743" y="887425"/>
                          <a:pt x="0" y="885711"/>
                        </a:cubicBezTo>
                        <a:cubicBezTo>
                          <a:pt x="13716" y="798614"/>
                          <a:pt x="14745" y="710832"/>
                          <a:pt x="23660" y="623392"/>
                        </a:cubicBezTo>
                        <a:cubicBezTo>
                          <a:pt x="32576" y="537667"/>
                          <a:pt x="46634" y="452285"/>
                          <a:pt x="70295" y="368960"/>
                        </a:cubicBezTo>
                        <a:cubicBezTo>
                          <a:pt x="109042" y="232143"/>
                          <a:pt x="175222" y="101498"/>
                          <a:pt x="275349" y="0"/>
                        </a:cubicBezTo>
                        <a:cubicBezTo>
                          <a:pt x="277749" y="1715"/>
                          <a:pt x="280149" y="3772"/>
                          <a:pt x="282893" y="5144"/>
                        </a:cubicBezTo>
                        <a:cubicBezTo>
                          <a:pt x="229743" y="58636"/>
                          <a:pt x="185852" y="120358"/>
                          <a:pt x="151219" y="187566"/>
                        </a:cubicBezTo>
                        <a:cubicBezTo>
                          <a:pt x="70637" y="342214"/>
                          <a:pt x="40119" y="516407"/>
                          <a:pt x="27089" y="688886"/>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25" name="Google Shape;3725;p16"/>
                  <p:cNvSpPr/>
                  <p:nvPr/>
                </p:nvSpPr>
                <p:spPr>
                  <a:xfrm>
                    <a:off x="7377074" y="1275930"/>
                    <a:ext cx="279806" cy="867536"/>
                  </a:xfrm>
                  <a:custGeom>
                    <a:rect b="b" l="l" r="r" t="t"/>
                    <a:pathLst>
                      <a:path extrusionOk="0" h="867536" w="279806">
                        <a:moveTo>
                          <a:pt x="178308" y="210541"/>
                        </a:moveTo>
                        <a:cubicBezTo>
                          <a:pt x="97041" y="420053"/>
                          <a:pt x="59665" y="641909"/>
                          <a:pt x="10630" y="860336"/>
                        </a:cubicBezTo>
                        <a:cubicBezTo>
                          <a:pt x="7201" y="863079"/>
                          <a:pt x="3772" y="865822"/>
                          <a:pt x="0" y="867537"/>
                        </a:cubicBezTo>
                        <a:cubicBezTo>
                          <a:pt x="33947" y="718375"/>
                          <a:pt x="61722" y="568185"/>
                          <a:pt x="101156" y="420395"/>
                        </a:cubicBezTo>
                        <a:cubicBezTo>
                          <a:pt x="124816" y="331927"/>
                          <a:pt x="152933" y="244488"/>
                          <a:pt x="188595" y="160134"/>
                        </a:cubicBezTo>
                        <a:cubicBezTo>
                          <a:pt x="211570" y="105956"/>
                          <a:pt x="236944" y="50063"/>
                          <a:pt x="270205" y="0"/>
                        </a:cubicBezTo>
                        <a:cubicBezTo>
                          <a:pt x="273634" y="686"/>
                          <a:pt x="276721" y="1372"/>
                          <a:pt x="279806" y="1715"/>
                        </a:cubicBezTo>
                        <a:cubicBezTo>
                          <a:pt x="236601" y="65837"/>
                          <a:pt x="205397" y="139903"/>
                          <a:pt x="178308" y="21054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26" name="Google Shape;3726;p16"/>
                  <p:cNvSpPr/>
                  <p:nvPr/>
                </p:nvSpPr>
                <p:spPr>
                  <a:xfrm>
                    <a:off x="7405192" y="1277835"/>
                    <a:ext cx="291807" cy="840600"/>
                  </a:xfrm>
                  <a:custGeom>
                    <a:rect b="b" l="l" r="r" t="t"/>
                    <a:pathLst>
                      <a:path extrusionOk="0" h="840600" w="291807">
                        <a:moveTo>
                          <a:pt x="0" y="840600"/>
                        </a:moveTo>
                        <a:cubicBezTo>
                          <a:pt x="98755" y="562165"/>
                          <a:pt x="163563" y="271386"/>
                          <a:pt x="281864" y="152"/>
                        </a:cubicBezTo>
                        <a:cubicBezTo>
                          <a:pt x="285293" y="152"/>
                          <a:pt x="288379" y="-191"/>
                          <a:pt x="291808" y="152"/>
                        </a:cubicBezTo>
                        <a:cubicBezTo>
                          <a:pt x="261975" y="67704"/>
                          <a:pt x="235572" y="136969"/>
                          <a:pt x="211226" y="206921"/>
                        </a:cubicBezTo>
                        <a:cubicBezTo>
                          <a:pt x="141275" y="407518"/>
                          <a:pt x="87782" y="614629"/>
                          <a:pt x="18173" y="815911"/>
                        </a:cubicBezTo>
                        <a:cubicBezTo>
                          <a:pt x="12687" y="824141"/>
                          <a:pt x="6858" y="832714"/>
                          <a:pt x="0" y="84060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27" name="Google Shape;3727;p16"/>
                  <p:cNvSpPr/>
                  <p:nvPr/>
                </p:nvSpPr>
                <p:spPr>
                  <a:xfrm>
                    <a:off x="7500861" y="1282446"/>
                    <a:ext cx="234195" cy="696429"/>
                  </a:xfrm>
                  <a:custGeom>
                    <a:rect b="b" l="l" r="r" t="t"/>
                    <a:pathLst>
                      <a:path extrusionOk="0" h="696429" w="234195">
                        <a:moveTo>
                          <a:pt x="29490" y="666941"/>
                        </a:moveTo>
                        <a:cubicBezTo>
                          <a:pt x="19203" y="676542"/>
                          <a:pt x="9259" y="686486"/>
                          <a:pt x="0" y="696430"/>
                        </a:cubicBezTo>
                        <a:cubicBezTo>
                          <a:pt x="51092" y="610705"/>
                          <a:pt x="100813" y="523951"/>
                          <a:pt x="141275" y="432397"/>
                        </a:cubicBezTo>
                        <a:cubicBezTo>
                          <a:pt x="174536" y="356616"/>
                          <a:pt x="200940" y="277406"/>
                          <a:pt x="214313" y="195453"/>
                        </a:cubicBezTo>
                        <a:cubicBezTo>
                          <a:pt x="224600" y="130645"/>
                          <a:pt x="225971" y="65494"/>
                          <a:pt x="224600" y="0"/>
                        </a:cubicBezTo>
                        <a:cubicBezTo>
                          <a:pt x="224943" y="0"/>
                          <a:pt x="225286" y="0"/>
                          <a:pt x="225628" y="343"/>
                        </a:cubicBezTo>
                        <a:cubicBezTo>
                          <a:pt x="228715" y="1372"/>
                          <a:pt x="231458" y="3086"/>
                          <a:pt x="233858" y="4801"/>
                        </a:cubicBezTo>
                        <a:cubicBezTo>
                          <a:pt x="235230" y="77153"/>
                          <a:pt x="232829" y="149504"/>
                          <a:pt x="219113" y="220828"/>
                        </a:cubicBezTo>
                        <a:cubicBezTo>
                          <a:pt x="187567" y="382676"/>
                          <a:pt x="112129" y="526352"/>
                          <a:pt x="29490" y="66694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3728" name="Google Shape;3728;p16"/>
                <p:cNvSpPr/>
                <p:nvPr/>
              </p:nvSpPr>
              <p:spPr>
                <a:xfrm>
                  <a:off x="6563853" y="1309732"/>
                  <a:ext cx="793810" cy="804374"/>
                </a:xfrm>
                <a:custGeom>
                  <a:rect b="b" l="l" r="r" t="t"/>
                  <a:pathLst>
                    <a:path extrusionOk="0" h="804374" w="793810">
                      <a:moveTo>
                        <a:pt x="785103" y="786758"/>
                      </a:moveTo>
                      <a:cubicBezTo>
                        <a:pt x="784075" y="788130"/>
                        <a:pt x="783046" y="789501"/>
                        <a:pt x="781674" y="790530"/>
                      </a:cubicBezTo>
                      <a:cubicBezTo>
                        <a:pt x="780646" y="791559"/>
                        <a:pt x="779617" y="792245"/>
                        <a:pt x="778588" y="792930"/>
                      </a:cubicBezTo>
                      <a:cubicBezTo>
                        <a:pt x="774474" y="796016"/>
                        <a:pt x="769673" y="798760"/>
                        <a:pt x="763501" y="800474"/>
                      </a:cubicBezTo>
                      <a:cubicBezTo>
                        <a:pt x="760758" y="801503"/>
                        <a:pt x="758014" y="802189"/>
                        <a:pt x="754928" y="802874"/>
                      </a:cubicBezTo>
                      <a:cubicBezTo>
                        <a:pt x="752528" y="803217"/>
                        <a:pt x="750127" y="803560"/>
                        <a:pt x="747727" y="803903"/>
                      </a:cubicBezTo>
                      <a:cubicBezTo>
                        <a:pt x="746698" y="804246"/>
                        <a:pt x="745327" y="804246"/>
                        <a:pt x="744298" y="804246"/>
                      </a:cubicBezTo>
                      <a:cubicBezTo>
                        <a:pt x="743269" y="804246"/>
                        <a:pt x="742241" y="804246"/>
                        <a:pt x="741555" y="804246"/>
                      </a:cubicBezTo>
                      <a:cubicBezTo>
                        <a:pt x="741555" y="804246"/>
                        <a:pt x="741555" y="804246"/>
                        <a:pt x="741555" y="804246"/>
                      </a:cubicBezTo>
                      <a:lnTo>
                        <a:pt x="741555" y="804246"/>
                      </a:lnTo>
                      <a:cubicBezTo>
                        <a:pt x="737440" y="804589"/>
                        <a:pt x="733326" y="804246"/>
                        <a:pt x="729211" y="803217"/>
                      </a:cubicBezTo>
                      <a:cubicBezTo>
                        <a:pt x="701436" y="797731"/>
                        <a:pt x="672975" y="772013"/>
                        <a:pt x="645543" y="751097"/>
                      </a:cubicBezTo>
                      <a:cubicBezTo>
                        <a:pt x="644857" y="750754"/>
                        <a:pt x="644172" y="750068"/>
                        <a:pt x="643486" y="749725"/>
                      </a:cubicBezTo>
                      <a:cubicBezTo>
                        <a:pt x="641085" y="748010"/>
                        <a:pt x="639028" y="746296"/>
                        <a:pt x="636628" y="744924"/>
                      </a:cubicBezTo>
                      <a:cubicBezTo>
                        <a:pt x="634913" y="743553"/>
                        <a:pt x="633199" y="742524"/>
                        <a:pt x="631484" y="741152"/>
                      </a:cubicBezTo>
                      <a:cubicBezTo>
                        <a:pt x="621883" y="734637"/>
                        <a:pt x="612282" y="728808"/>
                        <a:pt x="603024" y="725379"/>
                      </a:cubicBezTo>
                      <a:cubicBezTo>
                        <a:pt x="560847" y="709949"/>
                        <a:pt x="515927" y="701033"/>
                        <a:pt x="471007" y="692461"/>
                      </a:cubicBezTo>
                      <a:cubicBezTo>
                        <a:pt x="451804" y="688689"/>
                        <a:pt x="432602" y="685260"/>
                        <a:pt x="413743" y="681488"/>
                      </a:cubicBezTo>
                      <a:lnTo>
                        <a:pt x="413743" y="681488"/>
                      </a:lnTo>
                      <a:cubicBezTo>
                        <a:pt x="341734" y="667429"/>
                        <a:pt x="271782" y="648569"/>
                        <a:pt x="213489" y="601592"/>
                      </a:cubicBezTo>
                      <a:cubicBezTo>
                        <a:pt x="106161" y="515524"/>
                        <a:pt x="118849" y="389680"/>
                        <a:pt x="56784" y="282352"/>
                      </a:cubicBezTo>
                      <a:cubicBezTo>
                        <a:pt x="34152" y="242919"/>
                        <a:pt x="-25512" y="197313"/>
                        <a:pt x="12207" y="150336"/>
                      </a:cubicBezTo>
                      <a:cubicBezTo>
                        <a:pt x="12892" y="149650"/>
                        <a:pt x="13236" y="148964"/>
                        <a:pt x="13921" y="148621"/>
                      </a:cubicBezTo>
                      <a:cubicBezTo>
                        <a:pt x="15979" y="146221"/>
                        <a:pt x="18379" y="144164"/>
                        <a:pt x="20779" y="142106"/>
                      </a:cubicBezTo>
                      <a:cubicBezTo>
                        <a:pt x="36210" y="129419"/>
                        <a:pt x="55412" y="127019"/>
                        <a:pt x="74614" y="123932"/>
                      </a:cubicBezTo>
                      <a:cubicBezTo>
                        <a:pt x="78043" y="123590"/>
                        <a:pt x="81472" y="122904"/>
                        <a:pt x="84901" y="122218"/>
                      </a:cubicBezTo>
                      <a:cubicBezTo>
                        <a:pt x="95188" y="120161"/>
                        <a:pt x="105133" y="117417"/>
                        <a:pt x="114048" y="112274"/>
                      </a:cubicBezTo>
                      <a:cubicBezTo>
                        <a:pt x="118849" y="109531"/>
                        <a:pt x="123306" y="106445"/>
                        <a:pt x="127421" y="102673"/>
                      </a:cubicBezTo>
                      <a:cubicBezTo>
                        <a:pt x="129822" y="100615"/>
                        <a:pt x="132222" y="98558"/>
                        <a:pt x="134279" y="96158"/>
                      </a:cubicBezTo>
                      <a:cubicBezTo>
                        <a:pt x="145938" y="84499"/>
                        <a:pt x="155196" y="70440"/>
                        <a:pt x="164454" y="55695"/>
                      </a:cubicBezTo>
                      <a:cubicBezTo>
                        <a:pt x="166169" y="52952"/>
                        <a:pt x="167883" y="50552"/>
                        <a:pt x="169255" y="47809"/>
                      </a:cubicBezTo>
                      <a:cubicBezTo>
                        <a:pt x="173713" y="40608"/>
                        <a:pt x="178170" y="33750"/>
                        <a:pt x="182971" y="26892"/>
                      </a:cubicBezTo>
                      <a:cubicBezTo>
                        <a:pt x="184000" y="25520"/>
                        <a:pt x="185028" y="23806"/>
                        <a:pt x="186057" y="22434"/>
                      </a:cubicBezTo>
                      <a:cubicBezTo>
                        <a:pt x="186743" y="21405"/>
                        <a:pt x="187429" y="20377"/>
                        <a:pt x="188457" y="19348"/>
                      </a:cubicBezTo>
                      <a:cubicBezTo>
                        <a:pt x="194973" y="10775"/>
                        <a:pt x="202516" y="2546"/>
                        <a:pt x="212803" y="488"/>
                      </a:cubicBezTo>
                      <a:cubicBezTo>
                        <a:pt x="221719" y="-1226"/>
                        <a:pt x="230634" y="1860"/>
                        <a:pt x="238864" y="5289"/>
                      </a:cubicBezTo>
                      <a:cubicBezTo>
                        <a:pt x="304701" y="31007"/>
                        <a:pt x="357164" y="70783"/>
                        <a:pt x="419229" y="102673"/>
                      </a:cubicBezTo>
                      <a:cubicBezTo>
                        <a:pt x="492952" y="141077"/>
                        <a:pt x="564961" y="191484"/>
                        <a:pt x="609538" y="263493"/>
                      </a:cubicBezTo>
                      <a:cubicBezTo>
                        <a:pt x="647257" y="324529"/>
                        <a:pt x="661659" y="396195"/>
                        <a:pt x="677433" y="466832"/>
                      </a:cubicBezTo>
                      <a:cubicBezTo>
                        <a:pt x="677433" y="466832"/>
                        <a:pt x="677433" y="466832"/>
                        <a:pt x="677433" y="466832"/>
                      </a:cubicBezTo>
                      <a:cubicBezTo>
                        <a:pt x="678804" y="473348"/>
                        <a:pt x="680176" y="479863"/>
                        <a:pt x="681891" y="486721"/>
                      </a:cubicBezTo>
                      <a:cubicBezTo>
                        <a:pt x="695949" y="547757"/>
                        <a:pt x="712752" y="607421"/>
                        <a:pt x="748070" y="658514"/>
                      </a:cubicBezTo>
                      <a:cubicBezTo>
                        <a:pt x="750471" y="661943"/>
                        <a:pt x="753214" y="665714"/>
                        <a:pt x="755957" y="670172"/>
                      </a:cubicBezTo>
                      <a:cubicBezTo>
                        <a:pt x="765215" y="683888"/>
                        <a:pt x="775845" y="701719"/>
                        <a:pt x="783732" y="719893"/>
                      </a:cubicBezTo>
                      <a:cubicBezTo>
                        <a:pt x="788875" y="732237"/>
                        <a:pt x="792990" y="744924"/>
                        <a:pt x="793676" y="756583"/>
                      </a:cubicBezTo>
                      <a:cubicBezTo>
                        <a:pt x="794019" y="761041"/>
                        <a:pt x="793676" y="765498"/>
                        <a:pt x="792990" y="769613"/>
                      </a:cubicBezTo>
                      <a:cubicBezTo>
                        <a:pt x="792990" y="770642"/>
                        <a:pt x="792647" y="771671"/>
                        <a:pt x="792304" y="772699"/>
                      </a:cubicBezTo>
                      <a:cubicBezTo>
                        <a:pt x="789904" y="778529"/>
                        <a:pt x="787846" y="782986"/>
                        <a:pt x="785103" y="78675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3729" name="Google Shape;3729;p16"/>
                <p:cNvGrpSpPr/>
                <p:nvPr/>
              </p:nvGrpSpPr>
              <p:grpSpPr>
                <a:xfrm>
                  <a:off x="7344156" y="1838898"/>
                  <a:ext cx="968464" cy="529838"/>
                  <a:chOff x="7344156" y="1838898"/>
                  <a:chExt cx="968464" cy="529838"/>
                </a:xfrm>
              </p:grpSpPr>
              <p:sp>
                <p:nvSpPr>
                  <p:cNvPr id="3730" name="Google Shape;3730;p16"/>
                  <p:cNvSpPr/>
                  <p:nvPr/>
                </p:nvSpPr>
                <p:spPr>
                  <a:xfrm>
                    <a:off x="7344409" y="1838898"/>
                    <a:ext cx="968211" cy="529838"/>
                  </a:xfrm>
                  <a:custGeom>
                    <a:rect b="b" l="l" r="r" t="t"/>
                    <a:pathLst>
                      <a:path extrusionOk="0" h="529838" w="968211">
                        <a:moveTo>
                          <a:pt x="944093" y="351890"/>
                        </a:moveTo>
                        <a:cubicBezTo>
                          <a:pt x="916661" y="377265"/>
                          <a:pt x="860768" y="401611"/>
                          <a:pt x="828193" y="424928"/>
                        </a:cubicBezTo>
                        <a:cubicBezTo>
                          <a:pt x="812762" y="435901"/>
                          <a:pt x="796989" y="446530"/>
                          <a:pt x="780873" y="456475"/>
                        </a:cubicBezTo>
                        <a:cubicBezTo>
                          <a:pt x="774700" y="460246"/>
                          <a:pt x="768528" y="464018"/>
                          <a:pt x="762356" y="467447"/>
                        </a:cubicBezTo>
                        <a:cubicBezTo>
                          <a:pt x="695148" y="506881"/>
                          <a:pt x="621081" y="535684"/>
                          <a:pt x="541871" y="528826"/>
                        </a:cubicBezTo>
                        <a:cubicBezTo>
                          <a:pt x="456489" y="521626"/>
                          <a:pt x="385166" y="477049"/>
                          <a:pt x="314872" y="430757"/>
                        </a:cubicBezTo>
                        <a:cubicBezTo>
                          <a:pt x="306985" y="425614"/>
                          <a:pt x="298755" y="420127"/>
                          <a:pt x="290526" y="414984"/>
                        </a:cubicBezTo>
                        <a:cubicBezTo>
                          <a:pt x="257264" y="393381"/>
                          <a:pt x="224003" y="372464"/>
                          <a:pt x="189027" y="355662"/>
                        </a:cubicBezTo>
                        <a:cubicBezTo>
                          <a:pt x="184227" y="353262"/>
                          <a:pt x="179426" y="351204"/>
                          <a:pt x="174625" y="349147"/>
                        </a:cubicBezTo>
                        <a:cubicBezTo>
                          <a:pt x="148222" y="337831"/>
                          <a:pt x="108789" y="337831"/>
                          <a:pt x="74499" y="332345"/>
                        </a:cubicBezTo>
                        <a:cubicBezTo>
                          <a:pt x="60783" y="330287"/>
                          <a:pt x="48095" y="327201"/>
                          <a:pt x="37123" y="322058"/>
                        </a:cubicBezTo>
                        <a:cubicBezTo>
                          <a:pt x="29578" y="318629"/>
                          <a:pt x="22720" y="314171"/>
                          <a:pt x="17577" y="307999"/>
                        </a:cubicBezTo>
                        <a:cubicBezTo>
                          <a:pt x="16891" y="307313"/>
                          <a:pt x="16206" y="306627"/>
                          <a:pt x="15862" y="305941"/>
                        </a:cubicBezTo>
                        <a:cubicBezTo>
                          <a:pt x="8662" y="297369"/>
                          <a:pt x="4204" y="289482"/>
                          <a:pt x="2146" y="282281"/>
                        </a:cubicBezTo>
                        <a:cubicBezTo>
                          <a:pt x="1118" y="278852"/>
                          <a:pt x="432" y="275423"/>
                          <a:pt x="89" y="272337"/>
                        </a:cubicBezTo>
                        <a:cubicBezTo>
                          <a:pt x="-254" y="268565"/>
                          <a:pt x="432" y="264793"/>
                          <a:pt x="1461" y="261364"/>
                        </a:cubicBezTo>
                        <a:cubicBezTo>
                          <a:pt x="2146" y="258278"/>
                          <a:pt x="3518" y="255192"/>
                          <a:pt x="5233" y="252449"/>
                        </a:cubicBezTo>
                        <a:cubicBezTo>
                          <a:pt x="7633" y="248677"/>
                          <a:pt x="10376" y="244905"/>
                          <a:pt x="14148" y="241476"/>
                        </a:cubicBezTo>
                        <a:cubicBezTo>
                          <a:pt x="17234" y="238390"/>
                          <a:pt x="20663" y="235647"/>
                          <a:pt x="24435" y="233247"/>
                        </a:cubicBezTo>
                        <a:cubicBezTo>
                          <a:pt x="50496" y="215416"/>
                          <a:pt x="91644" y="205815"/>
                          <a:pt x="115303" y="201014"/>
                        </a:cubicBezTo>
                        <a:cubicBezTo>
                          <a:pt x="252807" y="172553"/>
                          <a:pt x="352591" y="46366"/>
                          <a:pt x="488379" y="10705"/>
                        </a:cubicBezTo>
                        <a:cubicBezTo>
                          <a:pt x="608737" y="-21185"/>
                          <a:pt x="732867" y="23392"/>
                          <a:pt x="848081" y="75856"/>
                        </a:cubicBezTo>
                        <a:cubicBezTo>
                          <a:pt x="858025" y="80313"/>
                          <a:pt x="867626" y="84771"/>
                          <a:pt x="877228" y="89229"/>
                        </a:cubicBezTo>
                        <a:cubicBezTo>
                          <a:pt x="882714" y="91972"/>
                          <a:pt x="888200" y="94372"/>
                          <a:pt x="893687" y="97115"/>
                        </a:cubicBezTo>
                        <a:cubicBezTo>
                          <a:pt x="914947" y="107059"/>
                          <a:pt x="956437" y="141007"/>
                          <a:pt x="965696" y="163295"/>
                        </a:cubicBezTo>
                        <a:cubicBezTo>
                          <a:pt x="970839" y="175639"/>
                          <a:pt x="967410" y="187984"/>
                          <a:pt x="961581" y="200328"/>
                        </a:cubicBezTo>
                        <a:cubicBezTo>
                          <a:pt x="960209" y="203071"/>
                          <a:pt x="958838" y="205815"/>
                          <a:pt x="957466" y="208901"/>
                        </a:cubicBezTo>
                        <a:cubicBezTo>
                          <a:pt x="953351" y="217130"/>
                          <a:pt x="948894" y="225360"/>
                          <a:pt x="946493" y="233932"/>
                        </a:cubicBezTo>
                        <a:cubicBezTo>
                          <a:pt x="945465" y="237361"/>
                          <a:pt x="944436" y="240790"/>
                          <a:pt x="944093" y="243877"/>
                        </a:cubicBezTo>
                        <a:cubicBezTo>
                          <a:pt x="943750" y="245591"/>
                          <a:pt x="943750" y="247306"/>
                          <a:pt x="943750" y="248677"/>
                        </a:cubicBezTo>
                        <a:cubicBezTo>
                          <a:pt x="943064" y="278852"/>
                          <a:pt x="961238" y="298055"/>
                          <a:pt x="961924" y="318286"/>
                        </a:cubicBezTo>
                        <a:cubicBezTo>
                          <a:pt x="961924" y="321372"/>
                          <a:pt x="961581" y="324801"/>
                          <a:pt x="960552" y="327887"/>
                        </a:cubicBezTo>
                        <a:cubicBezTo>
                          <a:pt x="958152" y="335431"/>
                          <a:pt x="953008" y="343318"/>
                          <a:pt x="944093" y="35189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31" name="Google Shape;3731;p16"/>
                  <p:cNvSpPr/>
                  <p:nvPr/>
                </p:nvSpPr>
                <p:spPr>
                  <a:xfrm>
                    <a:off x="7358214" y="1903101"/>
                    <a:ext cx="863079" cy="180222"/>
                  </a:xfrm>
                  <a:custGeom>
                    <a:rect b="b" l="l" r="r" t="t"/>
                    <a:pathLst>
                      <a:path extrusionOk="0" h="180222" w="863079">
                        <a:moveTo>
                          <a:pt x="863080" y="25025"/>
                        </a:moveTo>
                        <a:cubicBezTo>
                          <a:pt x="845935" y="22282"/>
                          <a:pt x="828790" y="20224"/>
                          <a:pt x="811645" y="18167"/>
                        </a:cubicBezTo>
                        <a:cubicBezTo>
                          <a:pt x="728663" y="8223"/>
                          <a:pt x="643624" y="3765"/>
                          <a:pt x="561328" y="20567"/>
                        </a:cubicBezTo>
                        <a:cubicBezTo>
                          <a:pt x="483146" y="36684"/>
                          <a:pt x="409766" y="69602"/>
                          <a:pt x="336728" y="101149"/>
                        </a:cubicBezTo>
                        <a:cubicBezTo>
                          <a:pt x="231800" y="146412"/>
                          <a:pt x="114872" y="191674"/>
                          <a:pt x="0" y="177615"/>
                        </a:cubicBezTo>
                        <a:cubicBezTo>
                          <a:pt x="3086" y="174529"/>
                          <a:pt x="6515" y="171786"/>
                          <a:pt x="10287" y="169386"/>
                        </a:cubicBezTo>
                        <a:cubicBezTo>
                          <a:pt x="70637" y="174872"/>
                          <a:pt x="132017" y="164928"/>
                          <a:pt x="190310" y="147440"/>
                        </a:cubicBezTo>
                        <a:cubicBezTo>
                          <a:pt x="337071" y="103892"/>
                          <a:pt x="468059" y="15767"/>
                          <a:pt x="623735" y="2394"/>
                        </a:cubicBezTo>
                        <a:cubicBezTo>
                          <a:pt x="693687" y="-3436"/>
                          <a:pt x="764324" y="2051"/>
                          <a:pt x="833933" y="11652"/>
                        </a:cubicBezTo>
                        <a:cubicBezTo>
                          <a:pt x="843534" y="16110"/>
                          <a:pt x="853135" y="20567"/>
                          <a:pt x="863080" y="2502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32" name="Google Shape;3732;p16"/>
                  <p:cNvSpPr/>
                  <p:nvPr/>
                </p:nvSpPr>
                <p:spPr>
                  <a:xfrm>
                    <a:off x="7345184" y="2028078"/>
                    <a:ext cx="960462" cy="81189"/>
                  </a:xfrm>
                  <a:custGeom>
                    <a:rect b="b" l="l" r="r" t="t"/>
                    <a:pathLst>
                      <a:path extrusionOk="0" h="81189" w="960462">
                        <a:moveTo>
                          <a:pt x="960463" y="11148"/>
                        </a:moveTo>
                        <a:cubicBezTo>
                          <a:pt x="959091" y="13891"/>
                          <a:pt x="957719" y="16634"/>
                          <a:pt x="956348" y="19720"/>
                        </a:cubicBezTo>
                        <a:cubicBezTo>
                          <a:pt x="898741" y="10462"/>
                          <a:pt x="840448" y="7719"/>
                          <a:pt x="781812" y="9776"/>
                        </a:cubicBezTo>
                        <a:cubicBezTo>
                          <a:pt x="521208" y="18006"/>
                          <a:pt x="260947" y="109217"/>
                          <a:pt x="0" y="72527"/>
                        </a:cubicBezTo>
                        <a:cubicBezTo>
                          <a:pt x="686" y="69441"/>
                          <a:pt x="2057" y="66354"/>
                          <a:pt x="3772" y="63611"/>
                        </a:cubicBezTo>
                        <a:cubicBezTo>
                          <a:pt x="63779" y="71841"/>
                          <a:pt x="124815" y="73555"/>
                          <a:pt x="185509" y="70469"/>
                        </a:cubicBezTo>
                        <a:cubicBezTo>
                          <a:pt x="443369" y="57782"/>
                          <a:pt x="702945" y="-30686"/>
                          <a:pt x="960463" y="1114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33" name="Google Shape;3733;p16"/>
                  <p:cNvSpPr/>
                  <p:nvPr/>
                </p:nvSpPr>
                <p:spPr>
                  <a:xfrm>
                    <a:off x="7344156" y="2072830"/>
                    <a:ext cx="946404" cy="74251"/>
                  </a:xfrm>
                  <a:custGeom>
                    <a:rect b="b" l="l" r="r" t="t"/>
                    <a:pathLst>
                      <a:path extrusionOk="0" h="74251" w="946404">
                        <a:moveTo>
                          <a:pt x="944004" y="9944"/>
                        </a:moveTo>
                        <a:cubicBezTo>
                          <a:pt x="901827" y="22631"/>
                          <a:pt x="858965" y="32918"/>
                          <a:pt x="815416" y="40805"/>
                        </a:cubicBezTo>
                        <a:cubicBezTo>
                          <a:pt x="676885" y="66523"/>
                          <a:pt x="535610" y="71666"/>
                          <a:pt x="395364" y="72695"/>
                        </a:cubicBezTo>
                        <a:cubicBezTo>
                          <a:pt x="265405" y="73724"/>
                          <a:pt x="128930" y="81610"/>
                          <a:pt x="2057" y="48692"/>
                        </a:cubicBezTo>
                        <a:cubicBezTo>
                          <a:pt x="1029" y="45263"/>
                          <a:pt x="343" y="41834"/>
                          <a:pt x="0" y="38748"/>
                        </a:cubicBezTo>
                        <a:cubicBezTo>
                          <a:pt x="68237" y="56921"/>
                          <a:pt x="139217" y="62065"/>
                          <a:pt x="210198" y="63437"/>
                        </a:cubicBezTo>
                        <a:cubicBezTo>
                          <a:pt x="453657" y="68237"/>
                          <a:pt x="710489" y="70980"/>
                          <a:pt x="946404" y="0"/>
                        </a:cubicBezTo>
                        <a:cubicBezTo>
                          <a:pt x="945032" y="3086"/>
                          <a:pt x="944347" y="6515"/>
                          <a:pt x="944004" y="994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34" name="Google Shape;3734;p16"/>
                  <p:cNvSpPr/>
                  <p:nvPr/>
                </p:nvSpPr>
                <p:spPr>
                  <a:xfrm>
                    <a:off x="7360272" y="2144839"/>
                    <a:ext cx="945718" cy="69479"/>
                  </a:xfrm>
                  <a:custGeom>
                    <a:rect b="b" l="l" r="r" t="t"/>
                    <a:pathLst>
                      <a:path extrusionOk="0" h="69479" w="945718">
                        <a:moveTo>
                          <a:pt x="944347" y="22289"/>
                        </a:moveTo>
                        <a:cubicBezTo>
                          <a:pt x="914515" y="31890"/>
                          <a:pt x="884339" y="40119"/>
                          <a:pt x="853478" y="46292"/>
                        </a:cubicBezTo>
                        <a:cubicBezTo>
                          <a:pt x="776669" y="61379"/>
                          <a:pt x="698488" y="65494"/>
                          <a:pt x="620649" y="67551"/>
                        </a:cubicBezTo>
                        <a:cubicBezTo>
                          <a:pt x="544183" y="69609"/>
                          <a:pt x="467373" y="70295"/>
                          <a:pt x="390906" y="68237"/>
                        </a:cubicBezTo>
                        <a:cubicBezTo>
                          <a:pt x="318211" y="66180"/>
                          <a:pt x="245174" y="61036"/>
                          <a:pt x="173165" y="49721"/>
                        </a:cubicBezTo>
                        <a:cubicBezTo>
                          <a:pt x="134760" y="43891"/>
                          <a:pt x="96355" y="36347"/>
                          <a:pt x="58636" y="26403"/>
                        </a:cubicBezTo>
                        <a:cubicBezTo>
                          <a:pt x="46292" y="23317"/>
                          <a:pt x="33604" y="19888"/>
                          <a:pt x="21260" y="16116"/>
                        </a:cubicBezTo>
                        <a:cubicBezTo>
                          <a:pt x="13716" y="12687"/>
                          <a:pt x="6858" y="8230"/>
                          <a:pt x="1715" y="2057"/>
                        </a:cubicBezTo>
                        <a:cubicBezTo>
                          <a:pt x="1029" y="1372"/>
                          <a:pt x="343" y="686"/>
                          <a:pt x="0" y="0"/>
                        </a:cubicBezTo>
                        <a:cubicBezTo>
                          <a:pt x="63094" y="20574"/>
                          <a:pt x="127902" y="34633"/>
                          <a:pt x="193739" y="43548"/>
                        </a:cubicBezTo>
                        <a:cubicBezTo>
                          <a:pt x="345301" y="64465"/>
                          <a:pt x="500291" y="62408"/>
                          <a:pt x="652882" y="57264"/>
                        </a:cubicBezTo>
                        <a:cubicBezTo>
                          <a:pt x="727977" y="54521"/>
                          <a:pt x="803415" y="48692"/>
                          <a:pt x="876796" y="31890"/>
                        </a:cubicBezTo>
                        <a:cubicBezTo>
                          <a:pt x="900113" y="26403"/>
                          <a:pt x="923087" y="19888"/>
                          <a:pt x="945718" y="12344"/>
                        </a:cubicBezTo>
                        <a:cubicBezTo>
                          <a:pt x="945718" y="15773"/>
                          <a:pt x="945376" y="18860"/>
                          <a:pt x="944347" y="222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35" name="Google Shape;3735;p16"/>
                  <p:cNvSpPr/>
                  <p:nvPr/>
                </p:nvSpPr>
                <p:spPr>
                  <a:xfrm>
                    <a:off x="7634592" y="2253538"/>
                    <a:ext cx="490690" cy="57487"/>
                  </a:xfrm>
                  <a:custGeom>
                    <a:rect b="b" l="l" r="r" t="t"/>
                    <a:pathLst>
                      <a:path extrusionOk="0" h="57487" w="490690">
                        <a:moveTo>
                          <a:pt x="490690" y="41491"/>
                        </a:moveTo>
                        <a:cubicBezTo>
                          <a:pt x="484518" y="45263"/>
                          <a:pt x="478346" y="49035"/>
                          <a:pt x="472174" y="52464"/>
                        </a:cubicBezTo>
                        <a:cubicBezTo>
                          <a:pt x="322326" y="65494"/>
                          <a:pt x="170422" y="53150"/>
                          <a:pt x="24346" y="15773"/>
                        </a:cubicBezTo>
                        <a:cubicBezTo>
                          <a:pt x="16459" y="10630"/>
                          <a:pt x="8230" y="5144"/>
                          <a:pt x="0" y="0"/>
                        </a:cubicBezTo>
                        <a:cubicBezTo>
                          <a:pt x="29833" y="8573"/>
                          <a:pt x="59665" y="15773"/>
                          <a:pt x="90183" y="21945"/>
                        </a:cubicBezTo>
                        <a:cubicBezTo>
                          <a:pt x="221857" y="49035"/>
                          <a:pt x="357302" y="55207"/>
                          <a:pt x="490690" y="4149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3736" name="Google Shape;3736;p16"/>
                <p:cNvSpPr/>
                <p:nvPr/>
              </p:nvSpPr>
              <p:spPr>
                <a:xfrm>
                  <a:off x="6474904" y="2035023"/>
                  <a:ext cx="879538" cy="586904"/>
                </a:xfrm>
                <a:custGeom>
                  <a:rect b="b" l="l" r="r" t="t"/>
                  <a:pathLst>
                    <a:path extrusionOk="0" h="586904" w="879538">
                      <a:moveTo>
                        <a:pt x="869937" y="82042"/>
                      </a:moveTo>
                      <a:cubicBezTo>
                        <a:pt x="868566" y="84099"/>
                        <a:pt x="866851" y="86499"/>
                        <a:pt x="865137" y="88557"/>
                      </a:cubicBezTo>
                      <a:cubicBezTo>
                        <a:pt x="861365" y="93014"/>
                        <a:pt x="856907" y="97472"/>
                        <a:pt x="852449" y="101587"/>
                      </a:cubicBezTo>
                      <a:cubicBezTo>
                        <a:pt x="845249" y="108102"/>
                        <a:pt x="837019" y="114274"/>
                        <a:pt x="828104" y="120446"/>
                      </a:cubicBezTo>
                      <a:cubicBezTo>
                        <a:pt x="827418" y="120789"/>
                        <a:pt x="826732" y="121475"/>
                        <a:pt x="826046" y="121818"/>
                      </a:cubicBezTo>
                      <a:cubicBezTo>
                        <a:pt x="821931" y="124904"/>
                        <a:pt x="817474" y="127647"/>
                        <a:pt x="813016" y="130733"/>
                      </a:cubicBezTo>
                      <a:cubicBezTo>
                        <a:pt x="792442" y="144792"/>
                        <a:pt x="772211" y="158165"/>
                        <a:pt x="760209" y="173939"/>
                      </a:cubicBezTo>
                      <a:cubicBezTo>
                        <a:pt x="741007" y="198628"/>
                        <a:pt x="724548" y="225374"/>
                        <a:pt x="708774" y="252806"/>
                      </a:cubicBezTo>
                      <a:cubicBezTo>
                        <a:pt x="708774" y="252806"/>
                        <a:pt x="708774" y="252806"/>
                        <a:pt x="708774" y="252806"/>
                      </a:cubicBezTo>
                      <a:cubicBezTo>
                        <a:pt x="702602" y="263779"/>
                        <a:pt x="696773" y="274409"/>
                        <a:pt x="690601" y="285381"/>
                      </a:cubicBezTo>
                      <a:cubicBezTo>
                        <a:pt x="645681" y="368363"/>
                        <a:pt x="603847" y="454088"/>
                        <a:pt x="523265" y="507238"/>
                      </a:cubicBezTo>
                      <a:cubicBezTo>
                        <a:pt x="464972" y="545642"/>
                        <a:pt x="398107" y="545985"/>
                        <a:pt x="335699" y="571360"/>
                      </a:cubicBezTo>
                      <a:cubicBezTo>
                        <a:pt x="258890" y="602564"/>
                        <a:pt x="234201" y="581304"/>
                        <a:pt x="158077" y="555587"/>
                      </a:cubicBezTo>
                      <a:cubicBezTo>
                        <a:pt x="148133" y="552158"/>
                        <a:pt x="138875" y="552158"/>
                        <a:pt x="129273" y="551472"/>
                      </a:cubicBezTo>
                      <a:cubicBezTo>
                        <a:pt x="129273" y="551472"/>
                        <a:pt x="129273" y="551472"/>
                        <a:pt x="129273" y="551472"/>
                      </a:cubicBezTo>
                      <a:cubicBezTo>
                        <a:pt x="122072" y="550786"/>
                        <a:pt x="115214" y="549757"/>
                        <a:pt x="108356" y="546671"/>
                      </a:cubicBezTo>
                      <a:cubicBezTo>
                        <a:pt x="105270" y="545300"/>
                        <a:pt x="101841" y="543242"/>
                        <a:pt x="98755" y="540842"/>
                      </a:cubicBezTo>
                      <a:cubicBezTo>
                        <a:pt x="82982" y="528155"/>
                        <a:pt x="76467" y="514439"/>
                        <a:pt x="74409" y="499694"/>
                      </a:cubicBezTo>
                      <a:cubicBezTo>
                        <a:pt x="74066" y="496608"/>
                        <a:pt x="73724" y="493865"/>
                        <a:pt x="73724" y="490778"/>
                      </a:cubicBezTo>
                      <a:cubicBezTo>
                        <a:pt x="73038" y="467461"/>
                        <a:pt x="80239" y="442772"/>
                        <a:pt x="76467" y="419112"/>
                      </a:cubicBezTo>
                      <a:cubicBezTo>
                        <a:pt x="76124" y="417741"/>
                        <a:pt x="75781" y="416026"/>
                        <a:pt x="75781" y="414655"/>
                      </a:cubicBezTo>
                      <a:cubicBezTo>
                        <a:pt x="75438" y="413283"/>
                        <a:pt x="75095" y="411569"/>
                        <a:pt x="74409" y="410197"/>
                      </a:cubicBezTo>
                      <a:cubicBezTo>
                        <a:pt x="71666" y="402996"/>
                        <a:pt x="67208" y="396138"/>
                        <a:pt x="62751" y="389623"/>
                      </a:cubicBezTo>
                      <a:cubicBezTo>
                        <a:pt x="57950" y="382422"/>
                        <a:pt x="53150" y="374878"/>
                        <a:pt x="48349" y="367677"/>
                      </a:cubicBezTo>
                      <a:cubicBezTo>
                        <a:pt x="46634" y="364934"/>
                        <a:pt x="45263" y="362534"/>
                        <a:pt x="43548" y="359791"/>
                      </a:cubicBezTo>
                      <a:cubicBezTo>
                        <a:pt x="35662" y="346760"/>
                        <a:pt x="28118" y="333387"/>
                        <a:pt x="20574" y="319671"/>
                      </a:cubicBezTo>
                      <a:cubicBezTo>
                        <a:pt x="19202" y="316928"/>
                        <a:pt x="17831" y="314185"/>
                        <a:pt x="16116" y="311442"/>
                      </a:cubicBezTo>
                      <a:cubicBezTo>
                        <a:pt x="13373" y="305955"/>
                        <a:pt x="10630" y="300812"/>
                        <a:pt x="7887" y="295325"/>
                      </a:cubicBezTo>
                      <a:cubicBezTo>
                        <a:pt x="2743" y="285038"/>
                        <a:pt x="343" y="274409"/>
                        <a:pt x="0" y="263436"/>
                      </a:cubicBezTo>
                      <a:cubicBezTo>
                        <a:pt x="0" y="258978"/>
                        <a:pt x="0" y="254520"/>
                        <a:pt x="686" y="250063"/>
                      </a:cubicBezTo>
                      <a:cubicBezTo>
                        <a:pt x="8230" y="192112"/>
                        <a:pt x="73381" y="135191"/>
                        <a:pt x="119672" y="112903"/>
                      </a:cubicBezTo>
                      <a:cubicBezTo>
                        <a:pt x="182766" y="82727"/>
                        <a:pt x="254089" y="43637"/>
                        <a:pt x="321983" y="26835"/>
                      </a:cubicBezTo>
                      <a:cubicBezTo>
                        <a:pt x="393306" y="9347"/>
                        <a:pt x="468059" y="18262"/>
                        <a:pt x="541782" y="24777"/>
                      </a:cubicBezTo>
                      <a:cubicBezTo>
                        <a:pt x="567157" y="27178"/>
                        <a:pt x="592531" y="28892"/>
                        <a:pt x="617906" y="29578"/>
                      </a:cubicBezTo>
                      <a:cubicBezTo>
                        <a:pt x="639851" y="30264"/>
                        <a:pt x="661797" y="29578"/>
                        <a:pt x="683400" y="26835"/>
                      </a:cubicBezTo>
                      <a:cubicBezTo>
                        <a:pt x="683400" y="26835"/>
                        <a:pt x="683400" y="26835"/>
                        <a:pt x="683400" y="26835"/>
                      </a:cubicBezTo>
                      <a:cubicBezTo>
                        <a:pt x="697116" y="25463"/>
                        <a:pt x="710489" y="23063"/>
                        <a:pt x="723862" y="19977"/>
                      </a:cubicBezTo>
                      <a:cubicBezTo>
                        <a:pt x="728663" y="18948"/>
                        <a:pt x="733120" y="17576"/>
                        <a:pt x="737921" y="16205"/>
                      </a:cubicBezTo>
                      <a:cubicBezTo>
                        <a:pt x="738264" y="16205"/>
                        <a:pt x="738264" y="16205"/>
                        <a:pt x="738607" y="16205"/>
                      </a:cubicBezTo>
                      <a:lnTo>
                        <a:pt x="738607" y="16205"/>
                      </a:lnTo>
                      <a:cubicBezTo>
                        <a:pt x="739292" y="16205"/>
                        <a:pt x="739978" y="15862"/>
                        <a:pt x="740664" y="15519"/>
                      </a:cubicBezTo>
                      <a:cubicBezTo>
                        <a:pt x="763638" y="8661"/>
                        <a:pt x="803758" y="-2312"/>
                        <a:pt x="834962" y="431"/>
                      </a:cubicBezTo>
                      <a:cubicBezTo>
                        <a:pt x="851421" y="1803"/>
                        <a:pt x="865137" y="6946"/>
                        <a:pt x="873023" y="18262"/>
                      </a:cubicBezTo>
                      <a:cubicBezTo>
                        <a:pt x="875081" y="21348"/>
                        <a:pt x="876795" y="24777"/>
                        <a:pt x="877824" y="28549"/>
                      </a:cubicBezTo>
                      <a:cubicBezTo>
                        <a:pt x="878167" y="29578"/>
                        <a:pt x="878510" y="30607"/>
                        <a:pt x="878510" y="31635"/>
                      </a:cubicBezTo>
                      <a:cubicBezTo>
                        <a:pt x="878510" y="31978"/>
                        <a:pt x="878510" y="31978"/>
                        <a:pt x="878510" y="32321"/>
                      </a:cubicBezTo>
                      <a:cubicBezTo>
                        <a:pt x="879196" y="35064"/>
                        <a:pt x="879539" y="37807"/>
                        <a:pt x="879539" y="40894"/>
                      </a:cubicBezTo>
                      <a:cubicBezTo>
                        <a:pt x="879539" y="42265"/>
                        <a:pt x="879539" y="43980"/>
                        <a:pt x="879539" y="45694"/>
                      </a:cubicBezTo>
                      <a:cubicBezTo>
                        <a:pt x="879539" y="46380"/>
                        <a:pt x="879539" y="47409"/>
                        <a:pt x="879539" y="48094"/>
                      </a:cubicBezTo>
                      <a:cubicBezTo>
                        <a:pt x="879539" y="49466"/>
                        <a:pt x="879196" y="50838"/>
                        <a:pt x="879196" y="52552"/>
                      </a:cubicBezTo>
                      <a:cubicBezTo>
                        <a:pt x="879196" y="53924"/>
                        <a:pt x="878853" y="55295"/>
                        <a:pt x="878510" y="57010"/>
                      </a:cubicBezTo>
                      <a:cubicBezTo>
                        <a:pt x="878510" y="57010"/>
                        <a:pt x="878510" y="57010"/>
                        <a:pt x="878510" y="57010"/>
                      </a:cubicBezTo>
                      <a:cubicBezTo>
                        <a:pt x="878510" y="58039"/>
                        <a:pt x="878167" y="58724"/>
                        <a:pt x="878167" y="59753"/>
                      </a:cubicBezTo>
                      <a:cubicBezTo>
                        <a:pt x="878167" y="59753"/>
                        <a:pt x="878167" y="59753"/>
                        <a:pt x="878167" y="59753"/>
                      </a:cubicBezTo>
                      <a:cubicBezTo>
                        <a:pt x="878167" y="60439"/>
                        <a:pt x="877824" y="61468"/>
                        <a:pt x="877481" y="62496"/>
                      </a:cubicBezTo>
                      <a:cubicBezTo>
                        <a:pt x="877481" y="62839"/>
                        <a:pt x="877481" y="62839"/>
                        <a:pt x="877481" y="63182"/>
                      </a:cubicBezTo>
                      <a:cubicBezTo>
                        <a:pt x="877138" y="69697"/>
                        <a:pt x="874052" y="75869"/>
                        <a:pt x="869937" y="8204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37" name="Google Shape;3737;p16"/>
                <p:cNvSpPr/>
                <p:nvPr/>
              </p:nvSpPr>
              <p:spPr>
                <a:xfrm>
                  <a:off x="6475933" y="2060143"/>
                  <a:ext cx="617905" cy="238315"/>
                </a:xfrm>
                <a:custGeom>
                  <a:rect b="b" l="l" r="r" t="t"/>
                  <a:pathLst>
                    <a:path extrusionOk="0" h="238315" w="617905">
                      <a:moveTo>
                        <a:pt x="541782" y="0"/>
                      </a:moveTo>
                      <a:cubicBezTo>
                        <a:pt x="567156" y="2400"/>
                        <a:pt x="592531" y="4115"/>
                        <a:pt x="617906" y="4801"/>
                      </a:cubicBezTo>
                      <a:cubicBezTo>
                        <a:pt x="389877" y="17831"/>
                        <a:pt x="155676" y="71323"/>
                        <a:pt x="0" y="238316"/>
                      </a:cubicBezTo>
                      <a:cubicBezTo>
                        <a:pt x="0" y="233858"/>
                        <a:pt x="0" y="229400"/>
                        <a:pt x="686" y="224943"/>
                      </a:cubicBezTo>
                      <a:cubicBezTo>
                        <a:pt x="34290" y="190653"/>
                        <a:pt x="72009" y="160477"/>
                        <a:pt x="112814" y="134417"/>
                      </a:cubicBezTo>
                      <a:cubicBezTo>
                        <a:pt x="241401" y="52121"/>
                        <a:pt x="391249" y="14059"/>
                        <a:pt x="541782"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38" name="Google Shape;3738;p16"/>
                <p:cNvSpPr/>
                <p:nvPr/>
              </p:nvSpPr>
              <p:spPr>
                <a:xfrm>
                  <a:off x="7159332" y="2051570"/>
                  <a:ext cx="194424" cy="12001"/>
                </a:xfrm>
                <a:custGeom>
                  <a:rect b="b" l="l" r="r" t="t"/>
                  <a:pathLst>
                    <a:path extrusionOk="0" h="12001" w="194424">
                      <a:moveTo>
                        <a:pt x="194425" y="12002"/>
                      </a:moveTo>
                      <a:cubicBezTo>
                        <a:pt x="178651" y="11659"/>
                        <a:pt x="163220" y="11316"/>
                        <a:pt x="147447" y="10973"/>
                      </a:cubicBezTo>
                      <a:cubicBezTo>
                        <a:pt x="137846" y="10630"/>
                        <a:pt x="127902" y="10630"/>
                        <a:pt x="117958" y="10287"/>
                      </a:cubicBezTo>
                      <a:cubicBezTo>
                        <a:pt x="95326" y="9944"/>
                        <a:pt x="72009" y="9601"/>
                        <a:pt x="49035" y="9944"/>
                      </a:cubicBezTo>
                      <a:cubicBezTo>
                        <a:pt x="48006" y="9944"/>
                        <a:pt x="46634" y="9944"/>
                        <a:pt x="45606" y="9944"/>
                      </a:cubicBezTo>
                      <a:cubicBezTo>
                        <a:pt x="30518" y="9944"/>
                        <a:pt x="15088" y="10287"/>
                        <a:pt x="0" y="10630"/>
                      </a:cubicBezTo>
                      <a:cubicBezTo>
                        <a:pt x="13716" y="9258"/>
                        <a:pt x="27089" y="6858"/>
                        <a:pt x="40462" y="3772"/>
                      </a:cubicBezTo>
                      <a:cubicBezTo>
                        <a:pt x="38748" y="2400"/>
                        <a:pt x="37033" y="1372"/>
                        <a:pt x="35319" y="0"/>
                      </a:cubicBezTo>
                      <a:cubicBezTo>
                        <a:pt x="41834" y="0"/>
                        <a:pt x="48006" y="0"/>
                        <a:pt x="54521" y="0"/>
                      </a:cubicBezTo>
                      <a:cubicBezTo>
                        <a:pt x="54864" y="0"/>
                        <a:pt x="54864" y="0"/>
                        <a:pt x="54864" y="0"/>
                      </a:cubicBezTo>
                      <a:cubicBezTo>
                        <a:pt x="86068" y="0"/>
                        <a:pt x="117272" y="343"/>
                        <a:pt x="148476" y="686"/>
                      </a:cubicBezTo>
                      <a:cubicBezTo>
                        <a:pt x="162192" y="1029"/>
                        <a:pt x="175565" y="1372"/>
                        <a:pt x="189281" y="1715"/>
                      </a:cubicBezTo>
                      <a:cubicBezTo>
                        <a:pt x="191681" y="4801"/>
                        <a:pt x="193396" y="8230"/>
                        <a:pt x="194425" y="1200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39" name="Google Shape;3739;p16"/>
                <p:cNvSpPr/>
                <p:nvPr/>
              </p:nvSpPr>
              <p:spPr>
                <a:xfrm>
                  <a:off x="6491706" y="2066658"/>
                  <a:ext cx="863765" cy="287692"/>
                </a:xfrm>
                <a:custGeom>
                  <a:rect b="b" l="l" r="r" t="t"/>
                  <a:pathLst>
                    <a:path extrusionOk="0" h="287692" w="863765">
                      <a:moveTo>
                        <a:pt x="863765" y="9258"/>
                      </a:moveTo>
                      <a:cubicBezTo>
                        <a:pt x="828104" y="18516"/>
                        <a:pt x="792442" y="27775"/>
                        <a:pt x="756780" y="37033"/>
                      </a:cubicBezTo>
                      <a:cubicBezTo>
                        <a:pt x="600418" y="77838"/>
                        <a:pt x="443369" y="116586"/>
                        <a:pt x="287693" y="159449"/>
                      </a:cubicBezTo>
                      <a:cubicBezTo>
                        <a:pt x="188252" y="186881"/>
                        <a:pt x="84353" y="221856"/>
                        <a:pt x="4457" y="287693"/>
                      </a:cubicBezTo>
                      <a:cubicBezTo>
                        <a:pt x="3086" y="284950"/>
                        <a:pt x="1715" y="282207"/>
                        <a:pt x="0" y="279464"/>
                      </a:cubicBezTo>
                      <a:cubicBezTo>
                        <a:pt x="30518" y="254775"/>
                        <a:pt x="64465" y="233858"/>
                        <a:pt x="100469" y="216370"/>
                      </a:cubicBezTo>
                      <a:cubicBezTo>
                        <a:pt x="159791" y="187566"/>
                        <a:pt x="222885" y="168021"/>
                        <a:pt x="286322" y="150533"/>
                      </a:cubicBezTo>
                      <a:cubicBezTo>
                        <a:pt x="366217" y="128588"/>
                        <a:pt x="446456" y="108356"/>
                        <a:pt x="527037" y="87440"/>
                      </a:cubicBezTo>
                      <a:cubicBezTo>
                        <a:pt x="638822" y="58293"/>
                        <a:pt x="750951" y="29147"/>
                        <a:pt x="862736" y="0"/>
                      </a:cubicBezTo>
                      <a:cubicBezTo>
                        <a:pt x="863422" y="3086"/>
                        <a:pt x="863765" y="6172"/>
                        <a:pt x="863765" y="925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40" name="Google Shape;3740;p16"/>
                <p:cNvSpPr/>
                <p:nvPr/>
              </p:nvSpPr>
              <p:spPr>
                <a:xfrm>
                  <a:off x="6519481" y="2087918"/>
                  <a:ext cx="835990" cy="314782"/>
                </a:xfrm>
                <a:custGeom>
                  <a:rect b="b" l="l" r="r" t="t"/>
                  <a:pathLst>
                    <a:path extrusionOk="0" h="314782" w="835990">
                      <a:moveTo>
                        <a:pt x="833933" y="9601"/>
                      </a:moveTo>
                      <a:cubicBezTo>
                        <a:pt x="832904" y="9944"/>
                        <a:pt x="831875" y="10287"/>
                        <a:pt x="831190" y="10287"/>
                      </a:cubicBezTo>
                      <a:cubicBezTo>
                        <a:pt x="825017" y="12002"/>
                        <a:pt x="819188" y="13716"/>
                        <a:pt x="813359" y="15431"/>
                      </a:cubicBezTo>
                      <a:cubicBezTo>
                        <a:pt x="783184" y="24003"/>
                        <a:pt x="753008" y="32232"/>
                        <a:pt x="723176" y="40805"/>
                      </a:cubicBezTo>
                      <a:cubicBezTo>
                        <a:pt x="579844" y="80924"/>
                        <a:pt x="434454" y="117272"/>
                        <a:pt x="293865" y="166649"/>
                      </a:cubicBezTo>
                      <a:cubicBezTo>
                        <a:pt x="190995" y="202654"/>
                        <a:pt x="90869" y="248603"/>
                        <a:pt x="4801" y="314782"/>
                      </a:cubicBezTo>
                      <a:cubicBezTo>
                        <a:pt x="3086" y="312039"/>
                        <a:pt x="1715" y="309639"/>
                        <a:pt x="0" y="306896"/>
                      </a:cubicBezTo>
                      <a:cubicBezTo>
                        <a:pt x="38405" y="277406"/>
                        <a:pt x="79553" y="251688"/>
                        <a:pt x="122758" y="229400"/>
                      </a:cubicBezTo>
                      <a:cubicBezTo>
                        <a:pt x="242773" y="167335"/>
                        <a:pt x="373418" y="129616"/>
                        <a:pt x="503034" y="93269"/>
                      </a:cubicBezTo>
                      <a:cubicBezTo>
                        <a:pt x="611048" y="62751"/>
                        <a:pt x="719061" y="32576"/>
                        <a:pt x="826732" y="2400"/>
                      </a:cubicBezTo>
                      <a:cubicBezTo>
                        <a:pt x="828446" y="1715"/>
                        <a:pt x="830504" y="1371"/>
                        <a:pt x="832218" y="1029"/>
                      </a:cubicBezTo>
                      <a:cubicBezTo>
                        <a:pt x="833590" y="686"/>
                        <a:pt x="834962" y="343"/>
                        <a:pt x="835990" y="0"/>
                      </a:cubicBezTo>
                      <a:cubicBezTo>
                        <a:pt x="835990" y="1371"/>
                        <a:pt x="835647" y="2743"/>
                        <a:pt x="835304" y="4458"/>
                      </a:cubicBezTo>
                      <a:cubicBezTo>
                        <a:pt x="835304" y="4458"/>
                        <a:pt x="835304" y="4458"/>
                        <a:pt x="835304" y="4458"/>
                      </a:cubicBezTo>
                      <a:cubicBezTo>
                        <a:pt x="835647" y="5144"/>
                        <a:pt x="835304" y="6172"/>
                        <a:pt x="834962" y="7201"/>
                      </a:cubicBezTo>
                      <a:cubicBezTo>
                        <a:pt x="834962" y="7201"/>
                        <a:pt x="834962" y="7201"/>
                        <a:pt x="834962" y="7201"/>
                      </a:cubicBezTo>
                      <a:cubicBezTo>
                        <a:pt x="834619" y="7544"/>
                        <a:pt x="834276" y="8573"/>
                        <a:pt x="833933" y="960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41" name="Google Shape;3741;p16"/>
                <p:cNvSpPr/>
                <p:nvPr/>
              </p:nvSpPr>
              <p:spPr>
                <a:xfrm>
                  <a:off x="6549656" y="2123579"/>
                  <a:ext cx="790384" cy="330555"/>
                </a:xfrm>
                <a:custGeom>
                  <a:rect b="b" l="l" r="r" t="t"/>
                  <a:pathLst>
                    <a:path extrusionOk="0" h="330555" w="790384">
                      <a:moveTo>
                        <a:pt x="790385" y="0"/>
                      </a:moveTo>
                      <a:cubicBezTo>
                        <a:pt x="780440" y="12002"/>
                        <a:pt x="766038" y="22974"/>
                        <a:pt x="751294" y="33604"/>
                      </a:cubicBezTo>
                      <a:cubicBezTo>
                        <a:pt x="742035" y="39091"/>
                        <a:pt x="732434" y="43891"/>
                        <a:pt x="722833" y="49035"/>
                      </a:cubicBezTo>
                      <a:cubicBezTo>
                        <a:pt x="713918" y="53835"/>
                        <a:pt x="704660" y="58293"/>
                        <a:pt x="695744" y="62751"/>
                      </a:cubicBezTo>
                      <a:cubicBezTo>
                        <a:pt x="693344" y="63780"/>
                        <a:pt x="691286" y="65151"/>
                        <a:pt x="688886" y="66180"/>
                      </a:cubicBezTo>
                      <a:cubicBezTo>
                        <a:pt x="468401" y="175222"/>
                        <a:pt x="227685" y="234201"/>
                        <a:pt x="2057" y="330556"/>
                      </a:cubicBezTo>
                      <a:cubicBezTo>
                        <a:pt x="1715" y="329184"/>
                        <a:pt x="1371" y="327470"/>
                        <a:pt x="1371" y="326098"/>
                      </a:cubicBezTo>
                      <a:cubicBezTo>
                        <a:pt x="1028" y="324726"/>
                        <a:pt x="686" y="323012"/>
                        <a:pt x="0" y="321640"/>
                      </a:cubicBezTo>
                      <a:cubicBezTo>
                        <a:pt x="45948" y="301752"/>
                        <a:pt x="92583" y="283578"/>
                        <a:pt x="139560" y="266433"/>
                      </a:cubicBezTo>
                      <a:cubicBezTo>
                        <a:pt x="332956" y="195110"/>
                        <a:pt x="535610" y="137160"/>
                        <a:pt x="718376" y="40805"/>
                      </a:cubicBezTo>
                      <a:cubicBezTo>
                        <a:pt x="729691" y="34976"/>
                        <a:pt x="740664" y="28804"/>
                        <a:pt x="751637" y="22632"/>
                      </a:cubicBezTo>
                      <a:cubicBezTo>
                        <a:pt x="765010" y="15088"/>
                        <a:pt x="777697" y="7544"/>
                        <a:pt x="790385"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42" name="Google Shape;3742;p16"/>
                <p:cNvSpPr/>
                <p:nvPr/>
              </p:nvSpPr>
              <p:spPr>
                <a:xfrm>
                  <a:off x="6548970" y="2088261"/>
                  <a:ext cx="805815" cy="446455"/>
                </a:xfrm>
                <a:custGeom>
                  <a:rect b="b" l="l" r="r" t="t"/>
                  <a:pathLst>
                    <a:path extrusionOk="0" h="446455" w="805815">
                      <a:moveTo>
                        <a:pt x="805129" y="6515"/>
                      </a:moveTo>
                      <a:cubicBezTo>
                        <a:pt x="805129" y="6515"/>
                        <a:pt x="805129" y="6515"/>
                        <a:pt x="805129" y="6515"/>
                      </a:cubicBezTo>
                      <a:cubicBezTo>
                        <a:pt x="804787" y="6858"/>
                        <a:pt x="804787" y="6858"/>
                        <a:pt x="804443" y="7201"/>
                      </a:cubicBezTo>
                      <a:cubicBezTo>
                        <a:pt x="803415" y="8230"/>
                        <a:pt x="802729" y="9258"/>
                        <a:pt x="801358" y="9944"/>
                      </a:cubicBezTo>
                      <a:cubicBezTo>
                        <a:pt x="785241" y="26060"/>
                        <a:pt x="769125" y="42177"/>
                        <a:pt x="752323" y="57607"/>
                      </a:cubicBezTo>
                      <a:cubicBezTo>
                        <a:pt x="742721" y="66523"/>
                        <a:pt x="733120" y="75438"/>
                        <a:pt x="723519" y="84010"/>
                      </a:cubicBezTo>
                      <a:cubicBezTo>
                        <a:pt x="695401" y="109042"/>
                        <a:pt x="666598" y="132702"/>
                        <a:pt x="636766" y="155677"/>
                      </a:cubicBezTo>
                      <a:cubicBezTo>
                        <a:pt x="449542" y="298666"/>
                        <a:pt x="230772" y="398793"/>
                        <a:pt x="686" y="446456"/>
                      </a:cubicBezTo>
                      <a:cubicBezTo>
                        <a:pt x="343" y="443370"/>
                        <a:pt x="0" y="440627"/>
                        <a:pt x="0" y="437540"/>
                      </a:cubicBezTo>
                      <a:cubicBezTo>
                        <a:pt x="44234" y="428282"/>
                        <a:pt x="88126" y="417309"/>
                        <a:pt x="131674" y="404279"/>
                      </a:cubicBezTo>
                      <a:cubicBezTo>
                        <a:pt x="336042" y="342557"/>
                        <a:pt x="527038" y="239001"/>
                        <a:pt x="689915" y="101155"/>
                      </a:cubicBezTo>
                      <a:cubicBezTo>
                        <a:pt x="699859" y="92926"/>
                        <a:pt x="709803" y="84353"/>
                        <a:pt x="719404" y="75781"/>
                      </a:cubicBezTo>
                      <a:cubicBezTo>
                        <a:pt x="741693" y="56236"/>
                        <a:pt x="762953" y="36004"/>
                        <a:pt x="783869" y="14745"/>
                      </a:cubicBezTo>
                      <a:cubicBezTo>
                        <a:pt x="788327" y="10630"/>
                        <a:pt x="792442" y="6172"/>
                        <a:pt x="796900" y="1714"/>
                      </a:cubicBezTo>
                      <a:cubicBezTo>
                        <a:pt x="796900" y="1714"/>
                        <a:pt x="797243" y="1372"/>
                        <a:pt x="797243" y="1372"/>
                      </a:cubicBezTo>
                      <a:cubicBezTo>
                        <a:pt x="798614" y="0"/>
                        <a:pt x="800672" y="-343"/>
                        <a:pt x="802386" y="343"/>
                      </a:cubicBezTo>
                      <a:cubicBezTo>
                        <a:pt x="804101" y="686"/>
                        <a:pt x="805129" y="2057"/>
                        <a:pt x="805815" y="3429"/>
                      </a:cubicBezTo>
                      <a:cubicBezTo>
                        <a:pt x="805815" y="3429"/>
                        <a:pt x="805815" y="3429"/>
                        <a:pt x="805815" y="3429"/>
                      </a:cubicBezTo>
                      <a:cubicBezTo>
                        <a:pt x="805815" y="4458"/>
                        <a:pt x="805815" y="5486"/>
                        <a:pt x="805129" y="651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43" name="Google Shape;3743;p16"/>
                <p:cNvSpPr/>
                <p:nvPr/>
              </p:nvSpPr>
              <p:spPr>
                <a:xfrm>
                  <a:off x="6583260" y="2288171"/>
                  <a:ext cx="600417" cy="298666"/>
                </a:xfrm>
                <a:custGeom>
                  <a:rect b="b" l="l" r="r" t="t"/>
                  <a:pathLst>
                    <a:path extrusionOk="0" h="298666" w="600417">
                      <a:moveTo>
                        <a:pt x="600418" y="0"/>
                      </a:moveTo>
                      <a:cubicBezTo>
                        <a:pt x="594246" y="10973"/>
                        <a:pt x="588416" y="21603"/>
                        <a:pt x="582244" y="32576"/>
                      </a:cubicBezTo>
                      <a:cubicBezTo>
                        <a:pt x="435483" y="181051"/>
                        <a:pt x="226314" y="254432"/>
                        <a:pt x="20917" y="298666"/>
                      </a:cubicBezTo>
                      <a:cubicBezTo>
                        <a:pt x="20917" y="298666"/>
                        <a:pt x="20917" y="298666"/>
                        <a:pt x="20917" y="298666"/>
                      </a:cubicBezTo>
                      <a:cubicBezTo>
                        <a:pt x="13716" y="297980"/>
                        <a:pt x="6858" y="296952"/>
                        <a:pt x="0" y="293865"/>
                      </a:cubicBezTo>
                      <a:cubicBezTo>
                        <a:pt x="221857" y="247917"/>
                        <a:pt x="449885" y="169736"/>
                        <a:pt x="600418"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44" name="Google Shape;3744;p16"/>
                <p:cNvSpPr/>
                <p:nvPr/>
              </p:nvSpPr>
              <p:spPr>
                <a:xfrm>
                  <a:off x="6576745" y="1452867"/>
                  <a:ext cx="457085" cy="550354"/>
                </a:xfrm>
                <a:custGeom>
                  <a:rect b="b" l="l" r="r" t="t"/>
                  <a:pathLst>
                    <a:path extrusionOk="0" h="550354" w="457085">
                      <a:moveTo>
                        <a:pt x="457086" y="550355"/>
                      </a:moveTo>
                      <a:cubicBezTo>
                        <a:pt x="437884" y="546583"/>
                        <a:pt x="418681" y="543154"/>
                        <a:pt x="399822" y="539382"/>
                      </a:cubicBezTo>
                      <a:lnTo>
                        <a:pt x="399822" y="539382"/>
                      </a:lnTo>
                      <a:cubicBezTo>
                        <a:pt x="319583" y="508178"/>
                        <a:pt x="243802" y="467715"/>
                        <a:pt x="198196" y="393306"/>
                      </a:cubicBezTo>
                      <a:cubicBezTo>
                        <a:pt x="176594" y="358331"/>
                        <a:pt x="163906" y="318897"/>
                        <a:pt x="149505" y="280492"/>
                      </a:cubicBezTo>
                      <a:cubicBezTo>
                        <a:pt x="134760" y="241059"/>
                        <a:pt x="117615" y="202654"/>
                        <a:pt x="98413" y="164935"/>
                      </a:cubicBezTo>
                      <a:cubicBezTo>
                        <a:pt x="69952" y="109385"/>
                        <a:pt x="37033" y="56579"/>
                        <a:pt x="0" y="6515"/>
                      </a:cubicBezTo>
                      <a:cubicBezTo>
                        <a:pt x="2058" y="4115"/>
                        <a:pt x="4458" y="2057"/>
                        <a:pt x="6858" y="0"/>
                      </a:cubicBezTo>
                      <a:cubicBezTo>
                        <a:pt x="47663" y="55207"/>
                        <a:pt x="83668" y="113843"/>
                        <a:pt x="114186" y="175222"/>
                      </a:cubicBezTo>
                      <a:cubicBezTo>
                        <a:pt x="133388" y="214313"/>
                        <a:pt x="149848" y="254432"/>
                        <a:pt x="164935" y="294894"/>
                      </a:cubicBezTo>
                      <a:cubicBezTo>
                        <a:pt x="179680" y="335013"/>
                        <a:pt x="194767" y="375132"/>
                        <a:pt x="220828" y="409422"/>
                      </a:cubicBezTo>
                      <a:cubicBezTo>
                        <a:pt x="264376" y="466687"/>
                        <a:pt x="329870" y="500291"/>
                        <a:pt x="395364" y="526694"/>
                      </a:cubicBezTo>
                      <a:cubicBezTo>
                        <a:pt x="415252" y="535267"/>
                        <a:pt x="435826" y="542811"/>
                        <a:pt x="457086" y="55035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45" name="Google Shape;3745;p16"/>
                <p:cNvSpPr/>
                <p:nvPr/>
              </p:nvSpPr>
              <p:spPr>
                <a:xfrm>
                  <a:off x="6637439" y="1432979"/>
                  <a:ext cx="667283" cy="681813"/>
                </a:xfrm>
                <a:custGeom>
                  <a:rect b="b" l="l" r="r" t="t"/>
                  <a:pathLst>
                    <a:path extrusionOk="0" h="681813" w="667283">
                      <a:moveTo>
                        <a:pt x="667283" y="681685"/>
                      </a:moveTo>
                      <a:cubicBezTo>
                        <a:pt x="663169" y="682028"/>
                        <a:pt x="659054" y="681685"/>
                        <a:pt x="654596" y="680657"/>
                      </a:cubicBezTo>
                      <a:cubicBezTo>
                        <a:pt x="613448" y="630936"/>
                        <a:pt x="558584" y="593903"/>
                        <a:pt x="499948" y="565785"/>
                      </a:cubicBezTo>
                      <a:cubicBezTo>
                        <a:pt x="434111" y="534238"/>
                        <a:pt x="360731" y="520865"/>
                        <a:pt x="296609" y="486575"/>
                      </a:cubicBezTo>
                      <a:cubicBezTo>
                        <a:pt x="234887" y="453657"/>
                        <a:pt x="205397" y="398793"/>
                        <a:pt x="181737" y="335699"/>
                      </a:cubicBezTo>
                      <a:cubicBezTo>
                        <a:pt x="136131" y="215341"/>
                        <a:pt x="77153" y="103213"/>
                        <a:pt x="0" y="1715"/>
                      </a:cubicBezTo>
                      <a:cubicBezTo>
                        <a:pt x="3429" y="1372"/>
                        <a:pt x="6858" y="686"/>
                        <a:pt x="10287" y="0"/>
                      </a:cubicBezTo>
                      <a:cubicBezTo>
                        <a:pt x="45605" y="46292"/>
                        <a:pt x="77495" y="94640"/>
                        <a:pt x="105613" y="145733"/>
                      </a:cubicBezTo>
                      <a:cubicBezTo>
                        <a:pt x="142646" y="212255"/>
                        <a:pt x="169393" y="282207"/>
                        <a:pt x="197853" y="352501"/>
                      </a:cubicBezTo>
                      <a:cubicBezTo>
                        <a:pt x="212255" y="388163"/>
                        <a:pt x="230086" y="423824"/>
                        <a:pt x="258890" y="450228"/>
                      </a:cubicBezTo>
                      <a:cubicBezTo>
                        <a:pt x="289408" y="477660"/>
                        <a:pt x="328155" y="492747"/>
                        <a:pt x="366217" y="505778"/>
                      </a:cubicBezTo>
                      <a:cubicBezTo>
                        <a:pt x="478346" y="543497"/>
                        <a:pt x="593903" y="588074"/>
                        <a:pt x="667283" y="68168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46" name="Google Shape;3746;p16"/>
                <p:cNvSpPr/>
                <p:nvPr/>
              </p:nvSpPr>
              <p:spPr>
                <a:xfrm>
                  <a:off x="6690245" y="1407261"/>
                  <a:ext cx="637107" cy="705688"/>
                </a:xfrm>
                <a:custGeom>
                  <a:rect b="b" l="l" r="r" t="t"/>
                  <a:pathLst>
                    <a:path extrusionOk="0" h="705688" w="637107">
                      <a:moveTo>
                        <a:pt x="637108" y="703288"/>
                      </a:moveTo>
                      <a:cubicBezTo>
                        <a:pt x="634365" y="704317"/>
                        <a:pt x="631622" y="705002"/>
                        <a:pt x="628535" y="705688"/>
                      </a:cubicBezTo>
                      <a:cubicBezTo>
                        <a:pt x="605561" y="673799"/>
                        <a:pt x="580872" y="643623"/>
                        <a:pt x="554126" y="614820"/>
                      </a:cubicBezTo>
                      <a:cubicBezTo>
                        <a:pt x="503720" y="560299"/>
                        <a:pt x="446456" y="514350"/>
                        <a:pt x="389192" y="467373"/>
                      </a:cubicBezTo>
                      <a:cubicBezTo>
                        <a:pt x="332613" y="420395"/>
                        <a:pt x="281178" y="369989"/>
                        <a:pt x="234887" y="312725"/>
                      </a:cubicBezTo>
                      <a:cubicBezTo>
                        <a:pt x="153962" y="212941"/>
                        <a:pt x="77153" y="109385"/>
                        <a:pt x="0" y="6515"/>
                      </a:cubicBezTo>
                      <a:cubicBezTo>
                        <a:pt x="2400" y="4458"/>
                        <a:pt x="4800" y="2400"/>
                        <a:pt x="6858" y="0"/>
                      </a:cubicBezTo>
                      <a:cubicBezTo>
                        <a:pt x="45605" y="50749"/>
                        <a:pt x="84353" y="101498"/>
                        <a:pt x="122758" y="152591"/>
                      </a:cubicBezTo>
                      <a:cubicBezTo>
                        <a:pt x="170078" y="214655"/>
                        <a:pt x="215684" y="278092"/>
                        <a:pt x="266776" y="337071"/>
                      </a:cubicBezTo>
                      <a:cubicBezTo>
                        <a:pt x="317868" y="396392"/>
                        <a:pt x="376847" y="445427"/>
                        <a:pt x="437198" y="494805"/>
                      </a:cubicBezTo>
                      <a:cubicBezTo>
                        <a:pt x="512636" y="556870"/>
                        <a:pt x="580187" y="625450"/>
                        <a:pt x="637108" y="70328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47" name="Google Shape;3747;p16"/>
                <p:cNvSpPr/>
                <p:nvPr/>
              </p:nvSpPr>
              <p:spPr>
                <a:xfrm>
                  <a:off x="6727278" y="1358912"/>
                  <a:ext cx="621677" cy="744093"/>
                </a:xfrm>
                <a:custGeom>
                  <a:rect b="b" l="l" r="r" t="t"/>
                  <a:pathLst>
                    <a:path extrusionOk="0" h="744093" w="621677">
                      <a:moveTo>
                        <a:pt x="621678" y="737578"/>
                      </a:moveTo>
                      <a:cubicBezTo>
                        <a:pt x="619963" y="739978"/>
                        <a:pt x="617563" y="742036"/>
                        <a:pt x="615163" y="744093"/>
                      </a:cubicBezTo>
                      <a:cubicBezTo>
                        <a:pt x="596303" y="713232"/>
                        <a:pt x="577101" y="682714"/>
                        <a:pt x="557213" y="652539"/>
                      </a:cubicBezTo>
                      <a:cubicBezTo>
                        <a:pt x="400507" y="414566"/>
                        <a:pt x="212941" y="197510"/>
                        <a:pt x="0" y="7887"/>
                      </a:cubicBezTo>
                      <a:cubicBezTo>
                        <a:pt x="1715" y="5144"/>
                        <a:pt x="3429" y="2743"/>
                        <a:pt x="4801" y="0"/>
                      </a:cubicBezTo>
                      <a:cubicBezTo>
                        <a:pt x="52807" y="42863"/>
                        <a:pt x="99784" y="87097"/>
                        <a:pt x="145733" y="132702"/>
                      </a:cubicBezTo>
                      <a:cubicBezTo>
                        <a:pt x="327470" y="314782"/>
                        <a:pt x="487261" y="518122"/>
                        <a:pt x="621678" y="73757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48" name="Google Shape;3748;p16"/>
                <p:cNvSpPr/>
                <p:nvPr/>
              </p:nvSpPr>
              <p:spPr>
                <a:xfrm>
                  <a:off x="6746138" y="1330452"/>
                  <a:ext cx="498576" cy="467372"/>
                </a:xfrm>
                <a:custGeom>
                  <a:rect b="b" l="l" r="r" t="t"/>
                  <a:pathLst>
                    <a:path extrusionOk="0" h="467372" w="498576">
                      <a:moveTo>
                        <a:pt x="498577" y="467373"/>
                      </a:moveTo>
                      <a:cubicBezTo>
                        <a:pt x="360731" y="288036"/>
                        <a:pt x="182766" y="140932"/>
                        <a:pt x="0" y="7544"/>
                      </a:cubicBezTo>
                      <a:cubicBezTo>
                        <a:pt x="1029" y="6172"/>
                        <a:pt x="2057" y="4458"/>
                        <a:pt x="3086" y="3086"/>
                      </a:cubicBezTo>
                      <a:cubicBezTo>
                        <a:pt x="3772" y="2057"/>
                        <a:pt x="4458" y="1029"/>
                        <a:pt x="5486" y="0"/>
                      </a:cubicBezTo>
                      <a:cubicBezTo>
                        <a:pt x="66523" y="44577"/>
                        <a:pt x="126530" y="90183"/>
                        <a:pt x="184823" y="138189"/>
                      </a:cubicBezTo>
                      <a:cubicBezTo>
                        <a:pt x="296951" y="230429"/>
                        <a:pt x="403936" y="333299"/>
                        <a:pt x="494119" y="447827"/>
                      </a:cubicBezTo>
                      <a:cubicBezTo>
                        <a:pt x="494119" y="447827"/>
                        <a:pt x="494119" y="447827"/>
                        <a:pt x="494119" y="447827"/>
                      </a:cubicBezTo>
                      <a:cubicBezTo>
                        <a:pt x="495491" y="454343"/>
                        <a:pt x="496862" y="460858"/>
                        <a:pt x="498577" y="467373"/>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3749" name="Google Shape;3749;p16"/>
              <p:cNvSpPr/>
              <p:nvPr/>
            </p:nvSpPr>
            <p:spPr>
              <a:xfrm>
                <a:off x="7173938" y="1976674"/>
                <a:ext cx="306425" cy="255358"/>
              </a:xfrm>
              <a:custGeom>
                <a:rect b="b" l="l" r="r" t="t"/>
                <a:pathLst>
                  <a:path extrusionOk="0" h="255358" w="306425">
                    <a:moveTo>
                      <a:pt x="302920" y="127703"/>
                    </a:moveTo>
                    <a:cubicBezTo>
                      <a:pt x="296748" y="135246"/>
                      <a:pt x="286118" y="137647"/>
                      <a:pt x="276516" y="139018"/>
                    </a:cubicBezTo>
                    <a:cubicBezTo>
                      <a:pt x="266915" y="140390"/>
                      <a:pt x="256285" y="141076"/>
                      <a:pt x="248399" y="146562"/>
                    </a:cubicBezTo>
                    <a:cubicBezTo>
                      <a:pt x="248056" y="146905"/>
                      <a:pt x="247713" y="147248"/>
                      <a:pt x="247027" y="147591"/>
                    </a:cubicBezTo>
                    <a:cubicBezTo>
                      <a:pt x="244970" y="149305"/>
                      <a:pt x="243598" y="151020"/>
                      <a:pt x="243255" y="153420"/>
                    </a:cubicBezTo>
                    <a:cubicBezTo>
                      <a:pt x="242912" y="157878"/>
                      <a:pt x="247027" y="161307"/>
                      <a:pt x="250456" y="164050"/>
                    </a:cubicBezTo>
                    <a:cubicBezTo>
                      <a:pt x="253199" y="166107"/>
                      <a:pt x="255600" y="167479"/>
                      <a:pt x="258000" y="168851"/>
                    </a:cubicBezTo>
                    <a:cubicBezTo>
                      <a:pt x="265887" y="173994"/>
                      <a:pt x="271030" y="177423"/>
                      <a:pt x="269658" y="189082"/>
                    </a:cubicBezTo>
                    <a:cubicBezTo>
                      <a:pt x="269658" y="189767"/>
                      <a:pt x="269316" y="190453"/>
                      <a:pt x="269316" y="190796"/>
                    </a:cubicBezTo>
                    <a:cubicBezTo>
                      <a:pt x="268973" y="192854"/>
                      <a:pt x="267944" y="195254"/>
                      <a:pt x="266915" y="197311"/>
                    </a:cubicBezTo>
                    <a:cubicBezTo>
                      <a:pt x="263486" y="203826"/>
                      <a:pt x="256971" y="208627"/>
                      <a:pt x="250113" y="209313"/>
                    </a:cubicBezTo>
                    <a:cubicBezTo>
                      <a:pt x="238112" y="210341"/>
                      <a:pt x="227139" y="198683"/>
                      <a:pt x="215137" y="201426"/>
                    </a:cubicBezTo>
                    <a:cubicBezTo>
                      <a:pt x="192163" y="206570"/>
                      <a:pt x="202793" y="240517"/>
                      <a:pt x="186677" y="249775"/>
                    </a:cubicBezTo>
                    <a:cubicBezTo>
                      <a:pt x="154444" y="268977"/>
                      <a:pt x="146900" y="234344"/>
                      <a:pt x="133527" y="211027"/>
                    </a:cubicBezTo>
                    <a:cubicBezTo>
                      <a:pt x="133184" y="210341"/>
                      <a:pt x="132841" y="209656"/>
                      <a:pt x="132498" y="209313"/>
                    </a:cubicBezTo>
                    <a:cubicBezTo>
                      <a:pt x="131127" y="200054"/>
                      <a:pt x="130098" y="189425"/>
                      <a:pt x="129412" y="178795"/>
                    </a:cubicBezTo>
                    <a:cubicBezTo>
                      <a:pt x="128727" y="179138"/>
                      <a:pt x="128041" y="179823"/>
                      <a:pt x="127355" y="180166"/>
                    </a:cubicBezTo>
                    <a:cubicBezTo>
                      <a:pt x="123240" y="183252"/>
                      <a:pt x="118782" y="185996"/>
                      <a:pt x="114325" y="189082"/>
                    </a:cubicBezTo>
                    <a:cubicBezTo>
                      <a:pt x="94779" y="179138"/>
                      <a:pt x="82435" y="217885"/>
                      <a:pt x="55003" y="204169"/>
                    </a:cubicBezTo>
                    <a:cubicBezTo>
                      <a:pt x="28257" y="190796"/>
                      <a:pt x="44716" y="163707"/>
                      <a:pt x="26199" y="148277"/>
                    </a:cubicBezTo>
                    <a:cubicBezTo>
                      <a:pt x="-20092" y="110215"/>
                      <a:pt x="3568" y="112272"/>
                      <a:pt x="31343" y="84840"/>
                    </a:cubicBezTo>
                    <a:cubicBezTo>
                      <a:pt x="31686" y="84497"/>
                      <a:pt x="32372" y="83811"/>
                      <a:pt x="32715" y="83468"/>
                    </a:cubicBezTo>
                    <a:cubicBezTo>
                      <a:pt x="35458" y="80725"/>
                      <a:pt x="37858" y="77982"/>
                      <a:pt x="40601" y="74896"/>
                    </a:cubicBezTo>
                    <a:cubicBezTo>
                      <a:pt x="40601" y="74896"/>
                      <a:pt x="40601" y="74896"/>
                      <a:pt x="40601" y="74896"/>
                    </a:cubicBezTo>
                    <a:lnTo>
                      <a:pt x="40601" y="74896"/>
                    </a:lnTo>
                    <a:cubicBezTo>
                      <a:pt x="41630" y="73524"/>
                      <a:pt x="43002" y="72153"/>
                      <a:pt x="44030" y="70438"/>
                    </a:cubicBezTo>
                    <a:cubicBezTo>
                      <a:pt x="56718" y="52950"/>
                      <a:pt x="52946" y="25175"/>
                      <a:pt x="71805" y="11459"/>
                    </a:cubicBezTo>
                    <a:cubicBezTo>
                      <a:pt x="86550" y="830"/>
                      <a:pt x="105409" y="-5000"/>
                      <a:pt x="121526" y="5630"/>
                    </a:cubicBezTo>
                    <a:cubicBezTo>
                      <a:pt x="132156" y="12831"/>
                      <a:pt x="135585" y="23804"/>
                      <a:pt x="141071" y="34091"/>
                    </a:cubicBezTo>
                    <a:cubicBezTo>
                      <a:pt x="144157" y="40263"/>
                      <a:pt x="148272" y="45749"/>
                      <a:pt x="154787" y="49864"/>
                    </a:cubicBezTo>
                    <a:cubicBezTo>
                      <a:pt x="159930" y="52950"/>
                      <a:pt x="166103" y="55008"/>
                      <a:pt x="172275" y="54665"/>
                    </a:cubicBezTo>
                    <a:cubicBezTo>
                      <a:pt x="177418" y="54665"/>
                      <a:pt x="182562" y="52950"/>
                      <a:pt x="186334" y="49178"/>
                    </a:cubicBezTo>
                    <a:cubicBezTo>
                      <a:pt x="198335" y="37863"/>
                      <a:pt x="203822" y="19689"/>
                      <a:pt x="219252" y="12488"/>
                    </a:cubicBezTo>
                    <a:cubicBezTo>
                      <a:pt x="224739" y="9745"/>
                      <a:pt x="231597" y="8716"/>
                      <a:pt x="237083" y="12145"/>
                    </a:cubicBezTo>
                    <a:cubicBezTo>
                      <a:pt x="243941" y="16260"/>
                      <a:pt x="245313" y="25861"/>
                      <a:pt x="243598" y="33748"/>
                    </a:cubicBezTo>
                    <a:cubicBezTo>
                      <a:pt x="241884" y="41635"/>
                      <a:pt x="238455" y="49178"/>
                      <a:pt x="238112" y="57065"/>
                    </a:cubicBezTo>
                    <a:cubicBezTo>
                      <a:pt x="237769" y="63923"/>
                      <a:pt x="241541" y="69410"/>
                      <a:pt x="247027" y="73524"/>
                    </a:cubicBezTo>
                    <a:cubicBezTo>
                      <a:pt x="252856" y="78325"/>
                      <a:pt x="260743" y="81754"/>
                      <a:pt x="268630" y="84497"/>
                    </a:cubicBezTo>
                    <a:cubicBezTo>
                      <a:pt x="276516" y="87583"/>
                      <a:pt x="284403" y="90326"/>
                      <a:pt x="289547" y="93070"/>
                    </a:cubicBezTo>
                    <a:cubicBezTo>
                      <a:pt x="300519" y="98556"/>
                      <a:pt x="312521" y="115701"/>
                      <a:pt x="302920" y="127703"/>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3750" name="Google Shape;3750;p16"/>
              <p:cNvGrpSpPr/>
              <p:nvPr/>
            </p:nvGrpSpPr>
            <p:grpSpPr>
              <a:xfrm>
                <a:off x="7131798" y="1654499"/>
                <a:ext cx="446508" cy="686129"/>
                <a:chOff x="7131798" y="1654499"/>
                <a:chExt cx="446508" cy="686129"/>
              </a:xfrm>
            </p:grpSpPr>
            <p:sp>
              <p:nvSpPr>
                <p:cNvPr id="3751" name="Google Shape;3751;p16"/>
                <p:cNvSpPr/>
                <p:nvPr/>
              </p:nvSpPr>
              <p:spPr>
                <a:xfrm>
                  <a:off x="7381773" y="1654499"/>
                  <a:ext cx="60745" cy="62393"/>
                </a:xfrm>
                <a:custGeom>
                  <a:rect b="b" l="l" r="r" t="t"/>
                  <a:pathLst>
                    <a:path extrusionOk="0" h="62393" w="60745">
                      <a:moveTo>
                        <a:pt x="41936" y="2393"/>
                      </a:moveTo>
                      <a:cubicBezTo>
                        <a:pt x="4903" y="-12351"/>
                        <a:pt x="-18415" y="45256"/>
                        <a:pt x="18961" y="60001"/>
                      </a:cubicBezTo>
                      <a:cubicBezTo>
                        <a:pt x="55995" y="74745"/>
                        <a:pt x="78969" y="17138"/>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52" name="Google Shape;3752;p16"/>
                <p:cNvSpPr/>
                <p:nvPr/>
              </p:nvSpPr>
              <p:spPr>
                <a:xfrm>
                  <a:off x="7225410" y="1681931"/>
                  <a:ext cx="60745" cy="62496"/>
                </a:xfrm>
                <a:custGeom>
                  <a:rect b="b" l="l" r="r" t="t"/>
                  <a:pathLst>
                    <a:path extrusionOk="0" h="62496" w="60745">
                      <a:moveTo>
                        <a:pt x="41936" y="2393"/>
                      </a:moveTo>
                      <a:cubicBezTo>
                        <a:pt x="4903" y="-12351"/>
                        <a:pt x="-18415" y="45256"/>
                        <a:pt x="18961" y="60001"/>
                      </a:cubicBezTo>
                      <a:cubicBezTo>
                        <a:pt x="55994" y="75088"/>
                        <a:pt x="78969" y="17481"/>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53" name="Google Shape;3753;p16"/>
                <p:cNvSpPr/>
                <p:nvPr/>
              </p:nvSpPr>
              <p:spPr>
                <a:xfrm>
                  <a:off x="7131798" y="1798517"/>
                  <a:ext cx="60745" cy="62496"/>
                </a:xfrm>
                <a:custGeom>
                  <a:rect b="b" l="l" r="r" t="t"/>
                  <a:pathLst>
                    <a:path extrusionOk="0" h="62496" w="60745">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54" name="Google Shape;3754;p16"/>
                <p:cNvSpPr/>
                <p:nvPr/>
              </p:nvSpPr>
              <p:spPr>
                <a:xfrm>
                  <a:off x="7291247" y="1902758"/>
                  <a:ext cx="60745" cy="62485"/>
                </a:xfrm>
                <a:custGeom>
                  <a:rect b="b" l="l" r="r" t="t"/>
                  <a:pathLst>
                    <a:path extrusionOk="0" h="62485" w="60745">
                      <a:moveTo>
                        <a:pt x="41936" y="2393"/>
                      </a:moveTo>
                      <a:cubicBezTo>
                        <a:pt x="4903" y="-12351"/>
                        <a:pt x="-18415" y="45256"/>
                        <a:pt x="18961" y="60001"/>
                      </a:cubicBezTo>
                      <a:cubicBezTo>
                        <a:pt x="55995" y="75088"/>
                        <a:pt x="78969" y="17138"/>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55" name="Google Shape;3755;p16"/>
                <p:cNvSpPr/>
                <p:nvPr/>
              </p:nvSpPr>
              <p:spPr>
                <a:xfrm>
                  <a:off x="7517561" y="1872583"/>
                  <a:ext cx="60745" cy="62496"/>
                </a:xfrm>
                <a:custGeom>
                  <a:rect b="b" l="l" r="r" t="t"/>
                  <a:pathLst>
                    <a:path extrusionOk="0" h="62496" w="60745">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56" name="Google Shape;3756;p16"/>
                <p:cNvSpPr/>
                <p:nvPr/>
              </p:nvSpPr>
              <p:spPr>
                <a:xfrm>
                  <a:off x="7285418" y="2101298"/>
                  <a:ext cx="60745" cy="62496"/>
                </a:xfrm>
                <a:custGeom>
                  <a:rect b="b" l="l" r="r" t="t"/>
                  <a:pathLst>
                    <a:path extrusionOk="0" h="62496" w="60745">
                      <a:moveTo>
                        <a:pt x="41936" y="2393"/>
                      </a:moveTo>
                      <a:cubicBezTo>
                        <a:pt x="4903" y="-12351"/>
                        <a:pt x="-18415" y="45256"/>
                        <a:pt x="18961" y="60000"/>
                      </a:cubicBezTo>
                      <a:cubicBezTo>
                        <a:pt x="55994" y="75088"/>
                        <a:pt x="78969" y="17481"/>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57" name="Google Shape;3757;p16"/>
                <p:cNvSpPr/>
                <p:nvPr/>
              </p:nvSpPr>
              <p:spPr>
                <a:xfrm>
                  <a:off x="7187005" y="2062207"/>
                  <a:ext cx="60897" cy="62394"/>
                </a:xfrm>
                <a:custGeom>
                  <a:rect b="b" l="l" r="r" t="t"/>
                  <a:pathLst>
                    <a:path extrusionOk="0" h="62394" w="60897">
                      <a:moveTo>
                        <a:pt x="41936" y="2393"/>
                      </a:moveTo>
                      <a:cubicBezTo>
                        <a:pt x="4902" y="-12351"/>
                        <a:pt x="-18415" y="45256"/>
                        <a:pt x="18961" y="60001"/>
                      </a:cubicBezTo>
                      <a:cubicBezTo>
                        <a:pt x="55995" y="74745"/>
                        <a:pt x="79312" y="17138"/>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58" name="Google Shape;3758;p16"/>
                <p:cNvSpPr/>
                <p:nvPr/>
              </p:nvSpPr>
              <p:spPr>
                <a:xfrm>
                  <a:off x="7437665" y="2088610"/>
                  <a:ext cx="60896" cy="62496"/>
                </a:xfrm>
                <a:custGeom>
                  <a:rect b="b" l="l" r="r" t="t"/>
                  <a:pathLst>
                    <a:path extrusionOk="0" h="62496" w="60896">
                      <a:moveTo>
                        <a:pt x="41936" y="2393"/>
                      </a:moveTo>
                      <a:cubicBezTo>
                        <a:pt x="4902" y="-12351"/>
                        <a:pt x="-18415" y="45256"/>
                        <a:pt x="18961" y="60000"/>
                      </a:cubicBezTo>
                      <a:cubicBezTo>
                        <a:pt x="55994" y="75088"/>
                        <a:pt x="79312" y="17481"/>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59" name="Google Shape;3759;p16"/>
                <p:cNvSpPr/>
                <p:nvPr/>
              </p:nvSpPr>
              <p:spPr>
                <a:xfrm>
                  <a:off x="7274788" y="2278234"/>
                  <a:ext cx="60896" cy="62394"/>
                </a:xfrm>
                <a:custGeom>
                  <a:rect b="b" l="l" r="r" t="t"/>
                  <a:pathLst>
                    <a:path extrusionOk="0" h="62394" w="60896">
                      <a:moveTo>
                        <a:pt x="41936" y="2393"/>
                      </a:moveTo>
                      <a:cubicBezTo>
                        <a:pt x="4902" y="-12351"/>
                        <a:pt x="-18415" y="45256"/>
                        <a:pt x="18961" y="60001"/>
                      </a:cubicBezTo>
                      <a:cubicBezTo>
                        <a:pt x="55994" y="74745"/>
                        <a:pt x="79312" y="17138"/>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60" name="Google Shape;3760;p16"/>
                <p:cNvSpPr/>
                <p:nvPr/>
              </p:nvSpPr>
              <p:spPr>
                <a:xfrm>
                  <a:off x="7345527" y="1695297"/>
                  <a:ext cx="71666" cy="376161"/>
                </a:xfrm>
                <a:custGeom>
                  <a:rect b="b" l="l" r="r" t="t"/>
                  <a:pathLst>
                    <a:path extrusionOk="0" h="376161" w="71666">
                      <a:moveTo>
                        <a:pt x="5144" y="376161"/>
                      </a:moveTo>
                      <a:lnTo>
                        <a:pt x="0" y="372389"/>
                      </a:lnTo>
                      <a:cubicBezTo>
                        <a:pt x="34976" y="323698"/>
                        <a:pt x="52463" y="264376"/>
                        <a:pt x="49721" y="204368"/>
                      </a:cubicBezTo>
                      <a:cubicBezTo>
                        <a:pt x="49034" y="187223"/>
                        <a:pt x="46292" y="169736"/>
                        <a:pt x="43891" y="152933"/>
                      </a:cubicBezTo>
                      <a:cubicBezTo>
                        <a:pt x="41491" y="135788"/>
                        <a:pt x="38747" y="117958"/>
                        <a:pt x="38062" y="100127"/>
                      </a:cubicBezTo>
                      <a:cubicBezTo>
                        <a:pt x="36690" y="70295"/>
                        <a:pt x="40805" y="28804"/>
                        <a:pt x="67208" y="0"/>
                      </a:cubicBezTo>
                      <a:lnTo>
                        <a:pt x="71666" y="4115"/>
                      </a:lnTo>
                      <a:cubicBezTo>
                        <a:pt x="46292" y="31547"/>
                        <a:pt x="42863" y="71323"/>
                        <a:pt x="43891" y="99784"/>
                      </a:cubicBezTo>
                      <a:cubicBezTo>
                        <a:pt x="44577" y="117272"/>
                        <a:pt x="47320" y="134760"/>
                        <a:pt x="49721" y="151905"/>
                      </a:cubicBezTo>
                      <a:cubicBezTo>
                        <a:pt x="52121" y="168707"/>
                        <a:pt x="54864" y="186538"/>
                        <a:pt x="55550" y="204026"/>
                      </a:cubicBezTo>
                      <a:cubicBezTo>
                        <a:pt x="58979" y="265405"/>
                        <a:pt x="40805" y="326441"/>
                        <a:pt x="5144" y="376161"/>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61" name="Google Shape;3761;p16"/>
                <p:cNvSpPr/>
                <p:nvPr/>
              </p:nvSpPr>
              <p:spPr>
                <a:xfrm>
                  <a:off x="7159232" y="1725815"/>
                  <a:ext cx="194182" cy="340156"/>
                </a:xfrm>
                <a:custGeom>
                  <a:rect b="b" l="l" r="r" t="t"/>
                  <a:pathLst>
                    <a:path extrusionOk="0" h="340156" w="194182">
                      <a:moveTo>
                        <a:pt x="194182" y="340157"/>
                      </a:moveTo>
                      <a:lnTo>
                        <a:pt x="183895" y="334671"/>
                      </a:lnTo>
                      <a:cubicBezTo>
                        <a:pt x="173265" y="328841"/>
                        <a:pt x="161950" y="323012"/>
                        <a:pt x="150977" y="317526"/>
                      </a:cubicBezTo>
                      <a:cubicBezTo>
                        <a:pt x="116687" y="300381"/>
                        <a:pt x="81368" y="282550"/>
                        <a:pt x="55994" y="255118"/>
                      </a:cubicBezTo>
                      <a:cubicBezTo>
                        <a:pt x="18617" y="214998"/>
                        <a:pt x="-1614" y="165964"/>
                        <a:pt x="101" y="120358"/>
                      </a:cubicBezTo>
                      <a:lnTo>
                        <a:pt x="6273" y="120701"/>
                      </a:lnTo>
                      <a:cubicBezTo>
                        <a:pt x="4559" y="164592"/>
                        <a:pt x="24104" y="211912"/>
                        <a:pt x="60451" y="251003"/>
                      </a:cubicBezTo>
                      <a:cubicBezTo>
                        <a:pt x="85140" y="277749"/>
                        <a:pt x="120116" y="295237"/>
                        <a:pt x="153720" y="312039"/>
                      </a:cubicBezTo>
                      <a:cubicBezTo>
                        <a:pt x="161264" y="315811"/>
                        <a:pt x="169151" y="319926"/>
                        <a:pt x="177037" y="323698"/>
                      </a:cubicBezTo>
                      <a:cubicBezTo>
                        <a:pt x="148919" y="276720"/>
                        <a:pt x="120459" y="228029"/>
                        <a:pt x="102285" y="175565"/>
                      </a:cubicBezTo>
                      <a:cubicBezTo>
                        <a:pt x="87197" y="131331"/>
                        <a:pt x="73481" y="65151"/>
                        <a:pt x="93713" y="0"/>
                      </a:cubicBezTo>
                      <a:lnTo>
                        <a:pt x="99542" y="1715"/>
                      </a:lnTo>
                      <a:cubicBezTo>
                        <a:pt x="79654" y="65151"/>
                        <a:pt x="93027" y="130302"/>
                        <a:pt x="108114" y="173508"/>
                      </a:cubicBezTo>
                      <a:cubicBezTo>
                        <a:pt x="127317" y="229400"/>
                        <a:pt x="158178" y="280492"/>
                        <a:pt x="188010" y="330213"/>
                      </a:cubicBezTo>
                      <a:lnTo>
                        <a:pt x="194182" y="340157"/>
                      </a:ln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62" name="Google Shape;3762;p16"/>
                <p:cNvSpPr/>
                <p:nvPr/>
              </p:nvSpPr>
              <p:spPr>
                <a:xfrm>
                  <a:off x="7323924" y="1946643"/>
                  <a:ext cx="30533" cy="122415"/>
                </a:xfrm>
                <a:custGeom>
                  <a:rect b="b" l="l" r="r" t="t"/>
                  <a:pathLst>
                    <a:path extrusionOk="0" h="122415" w="30533">
                      <a:moveTo>
                        <a:pt x="19546" y="120701"/>
                      </a:moveTo>
                      <a:cubicBezTo>
                        <a:pt x="30518" y="81267"/>
                        <a:pt x="22975" y="37376"/>
                        <a:pt x="0" y="3429"/>
                      </a:cubicBezTo>
                      <a:lnTo>
                        <a:pt x="5144" y="0"/>
                      </a:lnTo>
                      <a:cubicBezTo>
                        <a:pt x="29147" y="35319"/>
                        <a:pt x="36691" y="81267"/>
                        <a:pt x="25375" y="122415"/>
                      </a:cubicBezTo>
                      <a:lnTo>
                        <a:pt x="19546" y="120701"/>
                      </a:ln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63" name="Google Shape;3763;p16"/>
                <p:cNvSpPr/>
                <p:nvPr/>
              </p:nvSpPr>
              <p:spPr>
                <a:xfrm>
                  <a:off x="7339012" y="1915096"/>
                  <a:ext cx="192024" cy="210540"/>
                </a:xfrm>
                <a:custGeom>
                  <a:rect b="b" l="l" r="r" t="t"/>
                  <a:pathLst>
                    <a:path extrusionOk="0" h="210540" w="192024">
                      <a:moveTo>
                        <a:pt x="48349" y="196825"/>
                      </a:moveTo>
                      <a:cubicBezTo>
                        <a:pt x="40805" y="193739"/>
                        <a:pt x="33261" y="190310"/>
                        <a:pt x="26060" y="186195"/>
                      </a:cubicBezTo>
                      <a:cubicBezTo>
                        <a:pt x="12002" y="178308"/>
                        <a:pt x="5829" y="160820"/>
                        <a:pt x="1029" y="148133"/>
                      </a:cubicBezTo>
                      <a:lnTo>
                        <a:pt x="0" y="145047"/>
                      </a:lnTo>
                      <a:lnTo>
                        <a:pt x="3086" y="144018"/>
                      </a:lnTo>
                      <a:cubicBezTo>
                        <a:pt x="78181" y="119672"/>
                        <a:pt x="145390" y="67208"/>
                        <a:pt x="186881" y="0"/>
                      </a:cubicBezTo>
                      <a:lnTo>
                        <a:pt x="192024" y="3429"/>
                      </a:lnTo>
                      <a:cubicBezTo>
                        <a:pt x="150190" y="70980"/>
                        <a:pt x="83325" y="123787"/>
                        <a:pt x="7887" y="149162"/>
                      </a:cubicBezTo>
                      <a:cubicBezTo>
                        <a:pt x="12002" y="160477"/>
                        <a:pt x="17831" y="174536"/>
                        <a:pt x="28804" y="181051"/>
                      </a:cubicBezTo>
                      <a:cubicBezTo>
                        <a:pt x="55207" y="195796"/>
                        <a:pt x="85039" y="204026"/>
                        <a:pt x="114872" y="204368"/>
                      </a:cubicBezTo>
                      <a:lnTo>
                        <a:pt x="114872" y="210541"/>
                      </a:lnTo>
                      <a:cubicBezTo>
                        <a:pt x="92240" y="209855"/>
                        <a:pt x="69609" y="205397"/>
                        <a:pt x="48349" y="196825"/>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64" name="Google Shape;3764;p16"/>
                <p:cNvSpPr/>
                <p:nvPr/>
              </p:nvSpPr>
              <p:spPr>
                <a:xfrm>
                  <a:off x="7210767" y="2052942"/>
                  <a:ext cx="135102" cy="53835"/>
                </a:xfrm>
                <a:custGeom>
                  <a:rect b="b" l="l" r="r" t="t"/>
                  <a:pathLst>
                    <a:path extrusionOk="0" h="53835" w="135102">
                      <a:moveTo>
                        <a:pt x="3772" y="53835"/>
                      </a:moveTo>
                      <a:lnTo>
                        <a:pt x="0" y="49035"/>
                      </a:lnTo>
                      <a:cubicBezTo>
                        <a:pt x="38062" y="18516"/>
                        <a:pt x="86068" y="1029"/>
                        <a:pt x="135103" y="0"/>
                      </a:cubicBezTo>
                      <a:lnTo>
                        <a:pt x="135103" y="6172"/>
                      </a:lnTo>
                      <a:cubicBezTo>
                        <a:pt x="87440" y="7201"/>
                        <a:pt x="40805" y="24346"/>
                        <a:pt x="3772" y="53835"/>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65" name="Google Shape;3765;p16"/>
                <p:cNvSpPr/>
                <p:nvPr/>
              </p:nvSpPr>
              <p:spPr>
                <a:xfrm>
                  <a:off x="7305408" y="2049170"/>
                  <a:ext cx="53492" cy="104241"/>
                </a:xfrm>
                <a:custGeom>
                  <a:rect b="b" l="l" r="r" t="t"/>
                  <a:pathLst>
                    <a:path extrusionOk="0" h="104241" w="53492">
                      <a:moveTo>
                        <a:pt x="0" y="102870"/>
                      </a:moveTo>
                      <a:cubicBezTo>
                        <a:pt x="10287" y="66180"/>
                        <a:pt x="26404" y="31547"/>
                        <a:pt x="48349" y="0"/>
                      </a:cubicBezTo>
                      <a:lnTo>
                        <a:pt x="53493" y="3429"/>
                      </a:lnTo>
                      <a:cubicBezTo>
                        <a:pt x="32233" y="34290"/>
                        <a:pt x="16117" y="68237"/>
                        <a:pt x="6172" y="104242"/>
                      </a:cubicBezTo>
                      <a:lnTo>
                        <a:pt x="0" y="102870"/>
                      </a:ln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66" name="Google Shape;3766;p16"/>
                <p:cNvSpPr/>
                <p:nvPr/>
              </p:nvSpPr>
              <p:spPr>
                <a:xfrm>
                  <a:off x="7295464" y="2056028"/>
                  <a:ext cx="78777" cy="255460"/>
                </a:xfrm>
                <a:custGeom>
                  <a:rect b="b" l="l" r="r" t="t"/>
                  <a:pathLst>
                    <a:path extrusionOk="0" h="255460" w="78777">
                      <a:moveTo>
                        <a:pt x="5144" y="255461"/>
                      </a:moveTo>
                      <a:lnTo>
                        <a:pt x="0" y="252032"/>
                      </a:lnTo>
                      <a:cubicBezTo>
                        <a:pt x="23660" y="214313"/>
                        <a:pt x="48349" y="175565"/>
                        <a:pt x="62065" y="132702"/>
                      </a:cubicBezTo>
                      <a:cubicBezTo>
                        <a:pt x="77495" y="85039"/>
                        <a:pt x="76124" y="38748"/>
                        <a:pt x="58293" y="2743"/>
                      </a:cubicBezTo>
                      <a:lnTo>
                        <a:pt x="63779" y="0"/>
                      </a:lnTo>
                      <a:cubicBezTo>
                        <a:pt x="82296" y="37719"/>
                        <a:pt x="83667" y="85382"/>
                        <a:pt x="67894" y="134760"/>
                      </a:cubicBezTo>
                      <a:cubicBezTo>
                        <a:pt x="53835" y="178308"/>
                        <a:pt x="29147" y="217399"/>
                        <a:pt x="5144" y="255461"/>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3767" name="Google Shape;3767;p16"/>
            <p:cNvGrpSpPr/>
            <p:nvPr/>
          </p:nvGrpSpPr>
          <p:grpSpPr>
            <a:xfrm rot="-1052370">
              <a:off x="3965803" y="6104310"/>
              <a:ext cx="1201417" cy="370864"/>
              <a:chOff x="3115170" y="4617819"/>
              <a:chExt cx="1711071" cy="528189"/>
            </a:xfrm>
          </p:grpSpPr>
          <p:sp>
            <p:nvSpPr>
              <p:cNvPr id="3768" name="Google Shape;3768;p16"/>
              <p:cNvSpPr/>
              <p:nvPr/>
            </p:nvSpPr>
            <p:spPr>
              <a:xfrm>
                <a:off x="3115170" y="4617819"/>
                <a:ext cx="1711071" cy="528189"/>
              </a:xfrm>
              <a:custGeom>
                <a:rect b="b" l="l" r="r" t="t"/>
                <a:pathLst>
                  <a:path extrusionOk="0" h="528189" w="1711071">
                    <a:moveTo>
                      <a:pt x="1711071" y="124145"/>
                    </a:moveTo>
                    <a:cubicBezTo>
                      <a:pt x="1507046" y="314112"/>
                      <a:pt x="1190549" y="462587"/>
                      <a:pt x="887082" y="507850"/>
                    </a:cubicBezTo>
                    <a:cubicBezTo>
                      <a:pt x="583616" y="552770"/>
                      <a:pt x="246545" y="525681"/>
                      <a:pt x="0" y="402580"/>
                    </a:cubicBezTo>
                    <a:cubicBezTo>
                      <a:pt x="163220" y="286336"/>
                      <a:pt x="341871" y="168379"/>
                      <a:pt x="537667" y="92255"/>
                    </a:cubicBezTo>
                    <a:cubicBezTo>
                      <a:pt x="848335" y="-29132"/>
                      <a:pt x="1220038" y="-30846"/>
                      <a:pt x="1506017" y="87798"/>
                    </a:cubicBezTo>
                    <a:cubicBezTo>
                      <a:pt x="1569796" y="113858"/>
                      <a:pt x="1639405" y="111457"/>
                      <a:pt x="1711071" y="124145"/>
                    </a:cubicBezTo>
                    <a:close/>
                  </a:path>
                </a:pathLst>
              </a:custGeom>
              <a:solidFill>
                <a:srgbClr val="7D8C6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69" name="Google Shape;3769;p16"/>
              <p:cNvSpPr/>
              <p:nvPr/>
            </p:nvSpPr>
            <p:spPr>
              <a:xfrm>
                <a:off x="3116199" y="4740592"/>
                <a:ext cx="1710042" cy="280835"/>
              </a:xfrm>
              <a:custGeom>
                <a:rect b="b" l="l" r="r" t="t"/>
                <a:pathLst>
                  <a:path extrusionOk="0" h="280835" w="1710042">
                    <a:moveTo>
                      <a:pt x="1710042" y="2057"/>
                    </a:moveTo>
                    <a:cubicBezTo>
                      <a:pt x="1675067" y="10630"/>
                      <a:pt x="1639748" y="18860"/>
                      <a:pt x="1604772" y="27089"/>
                    </a:cubicBezTo>
                    <a:cubicBezTo>
                      <a:pt x="1569453" y="34976"/>
                      <a:pt x="1534135" y="42863"/>
                      <a:pt x="1498816" y="50406"/>
                    </a:cubicBezTo>
                    <a:cubicBezTo>
                      <a:pt x="1463497" y="57950"/>
                      <a:pt x="1428179" y="65151"/>
                      <a:pt x="1392517" y="72352"/>
                    </a:cubicBezTo>
                    <a:lnTo>
                      <a:pt x="1286218" y="92926"/>
                    </a:lnTo>
                    <a:cubicBezTo>
                      <a:pt x="1250556" y="99441"/>
                      <a:pt x="1215238" y="105956"/>
                      <a:pt x="1179576" y="112471"/>
                    </a:cubicBezTo>
                    <a:lnTo>
                      <a:pt x="1072591" y="130302"/>
                    </a:lnTo>
                    <a:lnTo>
                      <a:pt x="965606" y="147104"/>
                    </a:lnTo>
                    <a:lnTo>
                      <a:pt x="858622" y="163563"/>
                    </a:lnTo>
                    <a:cubicBezTo>
                      <a:pt x="715632" y="185166"/>
                      <a:pt x="572643" y="205740"/>
                      <a:pt x="429654" y="225285"/>
                    </a:cubicBezTo>
                    <a:cubicBezTo>
                      <a:pt x="286664" y="244488"/>
                      <a:pt x="143332" y="262661"/>
                      <a:pt x="0" y="280835"/>
                    </a:cubicBezTo>
                    <a:lnTo>
                      <a:pt x="0" y="279121"/>
                    </a:lnTo>
                    <a:cubicBezTo>
                      <a:pt x="142989" y="259232"/>
                      <a:pt x="285979" y="238658"/>
                      <a:pt x="428968" y="217399"/>
                    </a:cubicBezTo>
                    <a:cubicBezTo>
                      <a:pt x="571957" y="196482"/>
                      <a:pt x="714604" y="174536"/>
                      <a:pt x="856907" y="151219"/>
                    </a:cubicBezTo>
                    <a:lnTo>
                      <a:pt x="963549" y="133388"/>
                    </a:lnTo>
                    <a:lnTo>
                      <a:pt x="1070191" y="114872"/>
                    </a:lnTo>
                    <a:lnTo>
                      <a:pt x="1176833" y="96012"/>
                    </a:lnTo>
                    <a:cubicBezTo>
                      <a:pt x="1212494" y="89497"/>
                      <a:pt x="1247813" y="83325"/>
                      <a:pt x="1283475" y="77153"/>
                    </a:cubicBezTo>
                    <a:lnTo>
                      <a:pt x="1390117" y="58293"/>
                    </a:lnTo>
                    <a:cubicBezTo>
                      <a:pt x="1425778" y="51778"/>
                      <a:pt x="1461097" y="45263"/>
                      <a:pt x="1496759" y="39091"/>
                    </a:cubicBezTo>
                    <a:lnTo>
                      <a:pt x="1709699" y="0"/>
                    </a:lnTo>
                    <a:lnTo>
                      <a:pt x="1710042" y="2057"/>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770" name="Google Shape;3770;p16"/>
            <p:cNvGrpSpPr/>
            <p:nvPr/>
          </p:nvGrpSpPr>
          <p:grpSpPr>
            <a:xfrm rot="-1052370">
              <a:off x="3761523" y="5367397"/>
              <a:ext cx="1470110" cy="1282314"/>
              <a:chOff x="2949549" y="3556901"/>
              <a:chExt cx="2093747" cy="1826286"/>
            </a:xfrm>
          </p:grpSpPr>
          <p:sp>
            <p:nvSpPr>
              <p:cNvPr id="3771" name="Google Shape;3771;p16"/>
              <p:cNvSpPr/>
              <p:nvPr/>
            </p:nvSpPr>
            <p:spPr>
              <a:xfrm>
                <a:off x="3641406" y="3556901"/>
                <a:ext cx="224634" cy="720432"/>
              </a:xfrm>
              <a:custGeom>
                <a:rect b="b" l="l" r="r" t="t"/>
                <a:pathLst>
                  <a:path extrusionOk="0" h="720432" w="224634">
                    <a:moveTo>
                      <a:pt x="35091" y="0"/>
                    </a:moveTo>
                    <a:cubicBezTo>
                      <a:pt x="121159" y="23317"/>
                      <a:pt x="182881" y="103213"/>
                      <a:pt x="207570" y="188938"/>
                    </a:cubicBezTo>
                    <a:cubicBezTo>
                      <a:pt x="232259" y="274663"/>
                      <a:pt x="225744" y="365874"/>
                      <a:pt x="215457" y="454343"/>
                    </a:cubicBezTo>
                    <a:cubicBezTo>
                      <a:pt x="205170" y="542810"/>
                      <a:pt x="190768" y="631964"/>
                      <a:pt x="200369" y="720433"/>
                    </a:cubicBezTo>
                    <a:cubicBezTo>
                      <a:pt x="132818" y="619620"/>
                      <a:pt x="75554" y="518807"/>
                      <a:pt x="35434" y="404279"/>
                    </a:cubicBezTo>
                    <a:cubicBezTo>
                      <a:pt x="-14629" y="261290"/>
                      <a:pt x="-8800" y="144704"/>
                      <a:pt x="35091" y="0"/>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72" name="Google Shape;3772;p16"/>
              <p:cNvSpPr/>
              <p:nvPr/>
            </p:nvSpPr>
            <p:spPr>
              <a:xfrm>
                <a:off x="3314052" y="4154919"/>
                <a:ext cx="1729244" cy="1228268"/>
              </a:xfrm>
              <a:custGeom>
                <a:rect b="b" l="l" r="r" t="t"/>
                <a:pathLst>
                  <a:path extrusionOk="0" h="1228268" w="1729244">
                    <a:moveTo>
                      <a:pt x="1720672" y="1228268"/>
                    </a:moveTo>
                    <a:cubicBezTo>
                      <a:pt x="1326337" y="626136"/>
                      <a:pt x="698830" y="181737"/>
                      <a:pt x="0" y="9944"/>
                    </a:cubicBezTo>
                    <a:lnTo>
                      <a:pt x="2400" y="0"/>
                    </a:lnTo>
                    <a:cubicBezTo>
                      <a:pt x="703974" y="172822"/>
                      <a:pt x="1333195" y="618249"/>
                      <a:pt x="1729245" y="1222782"/>
                    </a:cubicBezTo>
                    <a:lnTo>
                      <a:pt x="1720672" y="1228268"/>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73" name="Google Shape;3773;p16"/>
              <p:cNvSpPr/>
              <p:nvPr/>
            </p:nvSpPr>
            <p:spPr>
              <a:xfrm>
                <a:off x="3811257" y="4184408"/>
                <a:ext cx="143675" cy="224256"/>
              </a:xfrm>
              <a:custGeom>
                <a:rect b="b" l="l" r="r" t="t"/>
                <a:pathLst>
                  <a:path extrusionOk="0" h="224256" w="143675">
                    <a:moveTo>
                      <a:pt x="137846" y="224256"/>
                    </a:moveTo>
                    <a:cubicBezTo>
                      <a:pt x="61379" y="174879"/>
                      <a:pt x="9601" y="91554"/>
                      <a:pt x="0" y="1028"/>
                    </a:cubicBezTo>
                    <a:lnTo>
                      <a:pt x="10287" y="0"/>
                    </a:lnTo>
                    <a:cubicBezTo>
                      <a:pt x="19888" y="87440"/>
                      <a:pt x="69609" y="168364"/>
                      <a:pt x="143675" y="216027"/>
                    </a:cubicBezTo>
                    <a:lnTo>
                      <a:pt x="137846" y="224256"/>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74" name="Google Shape;3774;p16"/>
              <p:cNvSpPr/>
              <p:nvPr/>
            </p:nvSpPr>
            <p:spPr>
              <a:xfrm>
                <a:off x="3708387" y="4408816"/>
                <a:ext cx="282206" cy="66028"/>
              </a:xfrm>
              <a:custGeom>
                <a:rect b="b" l="l" r="r" t="t"/>
                <a:pathLst>
                  <a:path extrusionOk="0" h="66028" w="282206">
                    <a:moveTo>
                      <a:pt x="280492" y="15965"/>
                    </a:moveTo>
                    <a:cubicBezTo>
                      <a:pt x="187223" y="191"/>
                      <a:pt x="86754" y="18365"/>
                      <a:pt x="5144" y="66028"/>
                    </a:cubicBezTo>
                    <a:lnTo>
                      <a:pt x="0" y="57113"/>
                    </a:lnTo>
                    <a:cubicBezTo>
                      <a:pt x="83668" y="8078"/>
                      <a:pt x="186538" y="-10439"/>
                      <a:pt x="282207" y="5678"/>
                    </a:cubicBezTo>
                    <a:lnTo>
                      <a:pt x="280492" y="15965"/>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75" name="Google Shape;3775;p16"/>
              <p:cNvSpPr/>
              <p:nvPr/>
            </p:nvSpPr>
            <p:spPr>
              <a:xfrm>
                <a:off x="3234842" y="4440637"/>
                <a:ext cx="533209" cy="293586"/>
              </a:xfrm>
              <a:custGeom>
                <a:rect b="b" l="l" r="r" t="t"/>
                <a:pathLst>
                  <a:path extrusionOk="0" h="293586" w="533209">
                    <a:moveTo>
                      <a:pt x="533210" y="6775"/>
                    </a:moveTo>
                    <a:cubicBezTo>
                      <a:pt x="429997" y="-15171"/>
                      <a:pt x="321297" y="18434"/>
                      <a:pt x="232486" y="75355"/>
                    </a:cubicBezTo>
                    <a:cubicBezTo>
                      <a:pt x="143675" y="132276"/>
                      <a:pt x="71323" y="210801"/>
                      <a:pt x="0" y="288639"/>
                    </a:cubicBezTo>
                    <a:cubicBezTo>
                      <a:pt x="130645" y="305784"/>
                      <a:pt x="271577" y="279381"/>
                      <a:pt x="371704" y="193656"/>
                    </a:cubicBezTo>
                    <a:cubicBezTo>
                      <a:pt x="435140" y="138792"/>
                      <a:pt x="485889" y="76041"/>
                      <a:pt x="533210" y="6775"/>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76" name="Google Shape;3776;p16"/>
              <p:cNvSpPr/>
              <p:nvPr/>
            </p:nvSpPr>
            <p:spPr>
              <a:xfrm>
                <a:off x="4069203" y="4206354"/>
                <a:ext cx="34547" cy="286664"/>
              </a:xfrm>
              <a:custGeom>
                <a:rect b="b" l="l" r="r" t="t"/>
                <a:pathLst>
                  <a:path extrusionOk="0" h="286664" w="34547">
                    <a:moveTo>
                      <a:pt x="34547" y="283236"/>
                    </a:moveTo>
                    <a:lnTo>
                      <a:pt x="24946" y="286665"/>
                    </a:lnTo>
                    <a:cubicBezTo>
                      <a:pt x="-8315" y="195453"/>
                      <a:pt x="-8315" y="91212"/>
                      <a:pt x="24946" y="0"/>
                    </a:cubicBezTo>
                    <a:lnTo>
                      <a:pt x="34547" y="3429"/>
                    </a:lnTo>
                    <a:cubicBezTo>
                      <a:pt x="1972" y="92240"/>
                      <a:pt x="1972" y="194425"/>
                      <a:pt x="34547" y="283236"/>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77" name="Google Shape;3777;p16"/>
              <p:cNvSpPr/>
              <p:nvPr/>
            </p:nvSpPr>
            <p:spPr>
              <a:xfrm>
                <a:off x="4061696" y="3693033"/>
                <a:ext cx="233030" cy="575386"/>
              </a:xfrm>
              <a:custGeom>
                <a:rect b="b" l="l" r="r" t="t"/>
                <a:pathLst>
                  <a:path extrusionOk="0" h="575386" w="233030">
                    <a:moveTo>
                      <a:pt x="24224" y="575386"/>
                    </a:moveTo>
                    <a:cubicBezTo>
                      <a:pt x="-15895" y="477660"/>
                      <a:pt x="-2522" y="364846"/>
                      <a:pt x="37597" y="267119"/>
                    </a:cubicBezTo>
                    <a:cubicBezTo>
                      <a:pt x="77716" y="169393"/>
                      <a:pt x="141839" y="84011"/>
                      <a:pt x="205618" y="0"/>
                    </a:cubicBezTo>
                    <a:cubicBezTo>
                      <a:pt x="246080" y="125501"/>
                      <a:pt x="245394" y="268834"/>
                      <a:pt x="178872" y="382676"/>
                    </a:cubicBezTo>
                    <a:cubicBezTo>
                      <a:pt x="136695" y="455371"/>
                      <a:pt x="84231" y="516407"/>
                      <a:pt x="24224" y="575386"/>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78" name="Google Shape;3778;p16"/>
              <p:cNvSpPr/>
              <p:nvPr/>
            </p:nvSpPr>
            <p:spPr>
              <a:xfrm>
                <a:off x="3490645" y="4284704"/>
                <a:ext cx="223570" cy="55724"/>
              </a:xfrm>
              <a:custGeom>
                <a:rect b="b" l="l" r="r" t="t"/>
                <a:pathLst>
                  <a:path extrusionOk="0" h="55724" w="223570">
                    <a:moveTo>
                      <a:pt x="222542" y="11490"/>
                    </a:moveTo>
                    <a:cubicBezTo>
                      <a:pt x="148133" y="4632"/>
                      <a:pt x="70637" y="20405"/>
                      <a:pt x="4801" y="55724"/>
                    </a:cubicBezTo>
                    <a:lnTo>
                      <a:pt x="0" y="46808"/>
                    </a:lnTo>
                    <a:cubicBezTo>
                      <a:pt x="67551" y="10804"/>
                      <a:pt x="147104" y="-5312"/>
                      <a:pt x="223571" y="1546"/>
                    </a:cubicBezTo>
                    <a:lnTo>
                      <a:pt x="222542" y="11490"/>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79" name="Google Shape;3779;p16"/>
              <p:cNvSpPr/>
              <p:nvPr/>
            </p:nvSpPr>
            <p:spPr>
              <a:xfrm>
                <a:off x="3046247" y="4283592"/>
                <a:ext cx="496862" cy="190395"/>
              </a:xfrm>
              <a:custGeom>
                <a:rect b="b" l="l" r="r" t="t"/>
                <a:pathLst>
                  <a:path extrusionOk="0" h="190395" w="496862">
                    <a:moveTo>
                      <a:pt x="496862" y="28375"/>
                    </a:moveTo>
                    <a:cubicBezTo>
                      <a:pt x="415595" y="-12773"/>
                      <a:pt x="316840" y="-5572"/>
                      <a:pt x="231800" y="27004"/>
                    </a:cubicBezTo>
                    <a:cubicBezTo>
                      <a:pt x="146761" y="59579"/>
                      <a:pt x="72695" y="114786"/>
                      <a:pt x="0" y="169307"/>
                    </a:cubicBezTo>
                    <a:cubicBezTo>
                      <a:pt x="172479" y="226228"/>
                      <a:pt x="376161" y="164164"/>
                      <a:pt x="496862" y="28375"/>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80" name="Google Shape;3780;p16"/>
              <p:cNvSpPr/>
              <p:nvPr/>
            </p:nvSpPr>
            <p:spPr>
              <a:xfrm>
                <a:off x="2949549" y="3981794"/>
                <a:ext cx="642937" cy="263992"/>
              </a:xfrm>
              <a:custGeom>
                <a:rect b="b" l="l" r="r" t="t"/>
                <a:pathLst>
                  <a:path extrusionOk="0" h="263992" w="642937">
                    <a:moveTo>
                      <a:pt x="226657" y="5789"/>
                    </a:moveTo>
                    <a:cubicBezTo>
                      <a:pt x="150533" y="-6898"/>
                      <a:pt x="75438" y="3046"/>
                      <a:pt x="0" y="18477"/>
                    </a:cubicBezTo>
                    <a:cubicBezTo>
                      <a:pt x="53492" y="109688"/>
                      <a:pt x="122758" y="202957"/>
                      <a:pt x="224599" y="231761"/>
                    </a:cubicBezTo>
                    <a:cubicBezTo>
                      <a:pt x="312039" y="256449"/>
                      <a:pt x="424853" y="244105"/>
                      <a:pt x="515036" y="241019"/>
                    </a:cubicBezTo>
                    <a:cubicBezTo>
                      <a:pt x="558927" y="239647"/>
                      <a:pt x="604876" y="242390"/>
                      <a:pt x="642938" y="263993"/>
                    </a:cubicBezTo>
                    <a:cubicBezTo>
                      <a:pt x="576415" y="226274"/>
                      <a:pt x="521894" y="159066"/>
                      <a:pt x="459829" y="113460"/>
                    </a:cubicBezTo>
                    <a:cubicBezTo>
                      <a:pt x="390220" y="62711"/>
                      <a:pt x="312725" y="20191"/>
                      <a:pt x="226657" y="5789"/>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781" name="Google Shape;3781;p16"/>
            <p:cNvGrpSpPr/>
            <p:nvPr/>
          </p:nvGrpSpPr>
          <p:grpSpPr>
            <a:xfrm rot="-1052370">
              <a:off x="4297388" y="5621198"/>
              <a:ext cx="751667" cy="518366"/>
              <a:chOff x="3756050" y="4002671"/>
              <a:chExt cx="1070533" cy="738263"/>
            </a:xfrm>
          </p:grpSpPr>
          <p:sp>
            <p:nvSpPr>
              <p:cNvPr id="3782" name="Google Shape;3782;p16"/>
              <p:cNvSpPr/>
              <p:nvPr/>
            </p:nvSpPr>
            <p:spPr>
              <a:xfrm>
                <a:off x="3756393" y="4002671"/>
                <a:ext cx="1070190" cy="737920"/>
              </a:xfrm>
              <a:custGeom>
                <a:rect b="b" l="l" r="r" t="t"/>
                <a:pathLst>
                  <a:path extrusionOk="0" h="737920" w="1070190">
                    <a:moveTo>
                      <a:pt x="1070191" y="737921"/>
                    </a:moveTo>
                    <a:cubicBezTo>
                      <a:pt x="861022" y="734834"/>
                      <a:pt x="612762" y="650824"/>
                      <a:pt x="425196" y="517436"/>
                    </a:cubicBezTo>
                    <a:cubicBezTo>
                      <a:pt x="237630" y="384391"/>
                      <a:pt x="69266" y="194424"/>
                      <a:pt x="0" y="0"/>
                    </a:cubicBezTo>
                    <a:cubicBezTo>
                      <a:pt x="148476" y="21945"/>
                      <a:pt x="306553" y="50749"/>
                      <a:pt x="451942" y="111099"/>
                    </a:cubicBezTo>
                    <a:cubicBezTo>
                      <a:pt x="682714" y="206768"/>
                      <a:pt x="885025" y="398792"/>
                      <a:pt x="977951" y="611390"/>
                    </a:cubicBezTo>
                    <a:cubicBezTo>
                      <a:pt x="998868" y="659054"/>
                      <a:pt x="1037615" y="693686"/>
                      <a:pt x="1070191" y="737921"/>
                    </a:cubicBezTo>
                    <a:close/>
                  </a:path>
                </a:pathLst>
              </a:custGeom>
              <a:solidFill>
                <a:srgbClr val="7D8C6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83" name="Google Shape;3783;p16"/>
              <p:cNvSpPr/>
              <p:nvPr/>
            </p:nvSpPr>
            <p:spPr>
              <a:xfrm>
                <a:off x="3756050" y="4003357"/>
                <a:ext cx="1070533" cy="737577"/>
              </a:xfrm>
              <a:custGeom>
                <a:rect b="b" l="l" r="r" t="t"/>
                <a:pathLst>
                  <a:path extrusionOk="0" h="737577" w="1070533">
                    <a:moveTo>
                      <a:pt x="1070191" y="737578"/>
                    </a:moveTo>
                    <a:cubicBezTo>
                      <a:pt x="1046874" y="724205"/>
                      <a:pt x="1023556" y="710146"/>
                      <a:pt x="1000239" y="696430"/>
                    </a:cubicBezTo>
                    <a:cubicBezTo>
                      <a:pt x="977265" y="682371"/>
                      <a:pt x="953948" y="668312"/>
                      <a:pt x="930973" y="654253"/>
                    </a:cubicBezTo>
                    <a:cubicBezTo>
                      <a:pt x="907999" y="639851"/>
                      <a:pt x="885025" y="625450"/>
                      <a:pt x="862051" y="611048"/>
                    </a:cubicBezTo>
                    <a:lnTo>
                      <a:pt x="793813" y="567157"/>
                    </a:lnTo>
                    <a:cubicBezTo>
                      <a:pt x="771182" y="552069"/>
                      <a:pt x="748551" y="537324"/>
                      <a:pt x="725919" y="522237"/>
                    </a:cubicBezTo>
                    <a:lnTo>
                      <a:pt x="658711" y="476288"/>
                    </a:lnTo>
                    <a:lnTo>
                      <a:pt x="591845" y="429997"/>
                    </a:lnTo>
                    <a:lnTo>
                      <a:pt x="525323" y="383362"/>
                    </a:lnTo>
                    <a:cubicBezTo>
                      <a:pt x="436855" y="320954"/>
                      <a:pt x="348729" y="257861"/>
                      <a:pt x="261290" y="194081"/>
                    </a:cubicBezTo>
                    <a:cubicBezTo>
                      <a:pt x="173850" y="130302"/>
                      <a:pt x="86754" y="65837"/>
                      <a:pt x="0" y="1029"/>
                    </a:cubicBezTo>
                    <a:lnTo>
                      <a:pt x="686" y="0"/>
                    </a:lnTo>
                    <a:cubicBezTo>
                      <a:pt x="88468" y="63437"/>
                      <a:pt x="176251" y="126530"/>
                      <a:pt x="264719" y="189281"/>
                    </a:cubicBezTo>
                    <a:cubicBezTo>
                      <a:pt x="352844" y="252032"/>
                      <a:pt x="441312" y="314439"/>
                      <a:pt x="530809" y="375818"/>
                    </a:cubicBezTo>
                    <a:lnTo>
                      <a:pt x="597675" y="421767"/>
                    </a:lnTo>
                    <a:lnTo>
                      <a:pt x="664883" y="467030"/>
                    </a:lnTo>
                    <a:lnTo>
                      <a:pt x="732434" y="512293"/>
                    </a:lnTo>
                    <a:cubicBezTo>
                      <a:pt x="755066" y="527380"/>
                      <a:pt x="777354" y="542468"/>
                      <a:pt x="799986" y="557555"/>
                    </a:cubicBezTo>
                    <a:lnTo>
                      <a:pt x="867537" y="602818"/>
                    </a:lnTo>
                    <a:cubicBezTo>
                      <a:pt x="890168" y="617906"/>
                      <a:pt x="912800" y="632651"/>
                      <a:pt x="935088" y="647738"/>
                    </a:cubicBezTo>
                    <a:lnTo>
                      <a:pt x="1070534" y="737235"/>
                    </a:lnTo>
                    <a:lnTo>
                      <a:pt x="1070191" y="737578"/>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784" name="Google Shape;3784;p16"/>
            <p:cNvGrpSpPr/>
            <p:nvPr/>
          </p:nvGrpSpPr>
          <p:grpSpPr>
            <a:xfrm rot="-1052370">
              <a:off x="5580025" y="6247830"/>
              <a:ext cx="703996" cy="542219"/>
              <a:chOff x="5225376" y="5393131"/>
              <a:chExt cx="1002639" cy="772235"/>
            </a:xfrm>
          </p:grpSpPr>
          <p:sp>
            <p:nvSpPr>
              <p:cNvPr id="3785" name="Google Shape;3785;p16"/>
              <p:cNvSpPr/>
              <p:nvPr/>
            </p:nvSpPr>
            <p:spPr>
              <a:xfrm>
                <a:off x="5225376" y="5394159"/>
                <a:ext cx="1002296" cy="771207"/>
              </a:xfrm>
              <a:custGeom>
                <a:rect b="b" l="l" r="r" t="t"/>
                <a:pathLst>
                  <a:path extrusionOk="0" h="771207" w="1002296">
                    <a:moveTo>
                      <a:pt x="1002297" y="0"/>
                    </a:moveTo>
                    <a:cubicBezTo>
                      <a:pt x="957720" y="218770"/>
                      <a:pt x="818502" y="439598"/>
                      <a:pt x="638823" y="572300"/>
                    </a:cubicBezTo>
                    <a:cubicBezTo>
                      <a:pt x="459143" y="705002"/>
                      <a:pt x="222199" y="789699"/>
                      <a:pt x="0" y="767753"/>
                    </a:cubicBezTo>
                    <a:cubicBezTo>
                      <a:pt x="52807" y="621678"/>
                      <a:pt x="114872" y="469430"/>
                      <a:pt x="208483" y="345301"/>
                    </a:cubicBezTo>
                    <a:cubicBezTo>
                      <a:pt x="356616" y="148476"/>
                      <a:pt x="602475" y="29489"/>
                      <a:pt x="848678" y="34976"/>
                    </a:cubicBezTo>
                    <a:cubicBezTo>
                      <a:pt x="903885" y="36691"/>
                      <a:pt x="948804" y="12688"/>
                      <a:pt x="1002297" y="0"/>
                    </a:cubicBezTo>
                    <a:close/>
                  </a:path>
                </a:pathLst>
              </a:custGeom>
              <a:solidFill>
                <a:srgbClr val="A6BA8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86" name="Google Shape;3786;p16"/>
              <p:cNvSpPr/>
              <p:nvPr/>
            </p:nvSpPr>
            <p:spPr>
              <a:xfrm>
                <a:off x="5226062" y="5393131"/>
                <a:ext cx="1001953" cy="769124"/>
              </a:xfrm>
              <a:custGeom>
                <a:rect b="b" l="l" r="r" t="t"/>
                <a:pathLst>
                  <a:path extrusionOk="0" h="769124" w="1001953">
                    <a:moveTo>
                      <a:pt x="1001954" y="1715"/>
                    </a:moveTo>
                    <a:cubicBezTo>
                      <a:pt x="982752" y="19888"/>
                      <a:pt x="963206" y="37376"/>
                      <a:pt x="944004" y="55207"/>
                    </a:cubicBezTo>
                    <a:cubicBezTo>
                      <a:pt x="924459" y="72695"/>
                      <a:pt x="904570" y="90182"/>
                      <a:pt x="885025" y="107670"/>
                    </a:cubicBezTo>
                    <a:cubicBezTo>
                      <a:pt x="865137" y="124815"/>
                      <a:pt x="844906" y="141960"/>
                      <a:pt x="825018" y="159105"/>
                    </a:cubicBezTo>
                    <a:lnTo>
                      <a:pt x="764324" y="209512"/>
                    </a:lnTo>
                    <a:cubicBezTo>
                      <a:pt x="743750" y="225971"/>
                      <a:pt x="723519" y="242773"/>
                      <a:pt x="702945" y="258890"/>
                    </a:cubicBezTo>
                    <a:lnTo>
                      <a:pt x="640537" y="307238"/>
                    </a:lnTo>
                    <a:lnTo>
                      <a:pt x="577444" y="354902"/>
                    </a:lnTo>
                    <a:lnTo>
                      <a:pt x="514350" y="402221"/>
                    </a:lnTo>
                    <a:cubicBezTo>
                      <a:pt x="429997" y="464972"/>
                      <a:pt x="344615" y="527037"/>
                      <a:pt x="259233" y="588074"/>
                    </a:cubicBezTo>
                    <a:cubicBezTo>
                      <a:pt x="173508" y="649109"/>
                      <a:pt x="87097" y="709117"/>
                      <a:pt x="686" y="769124"/>
                    </a:cubicBezTo>
                    <a:lnTo>
                      <a:pt x="0" y="767753"/>
                    </a:lnTo>
                    <a:cubicBezTo>
                      <a:pt x="85382" y="706374"/>
                      <a:pt x="170421" y="644309"/>
                      <a:pt x="255118" y="581901"/>
                    </a:cubicBezTo>
                    <a:cubicBezTo>
                      <a:pt x="339814" y="519494"/>
                      <a:pt x="424167" y="456743"/>
                      <a:pt x="507492" y="392621"/>
                    </a:cubicBezTo>
                    <a:lnTo>
                      <a:pt x="569900" y="344271"/>
                    </a:lnTo>
                    <a:lnTo>
                      <a:pt x="631965" y="295580"/>
                    </a:lnTo>
                    <a:lnTo>
                      <a:pt x="693687" y="246545"/>
                    </a:lnTo>
                    <a:cubicBezTo>
                      <a:pt x="714261" y="230086"/>
                      <a:pt x="734835" y="213969"/>
                      <a:pt x="755409" y="197510"/>
                    </a:cubicBezTo>
                    <a:lnTo>
                      <a:pt x="817131" y="148475"/>
                    </a:lnTo>
                    <a:cubicBezTo>
                      <a:pt x="837705" y="132017"/>
                      <a:pt x="857936" y="115557"/>
                      <a:pt x="878510" y="99098"/>
                    </a:cubicBezTo>
                    <a:lnTo>
                      <a:pt x="1001268" y="0"/>
                    </a:lnTo>
                    <a:lnTo>
                      <a:pt x="1001954" y="1715"/>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87" name="Google Shape;3787;p16"/>
              <p:cNvSpPr/>
              <p:nvPr/>
            </p:nvSpPr>
            <p:spPr>
              <a:xfrm>
                <a:off x="5538444" y="5748032"/>
                <a:ext cx="255117" cy="49291"/>
              </a:xfrm>
              <a:custGeom>
                <a:rect b="b" l="l" r="r" t="t"/>
                <a:pathLst>
                  <a:path extrusionOk="0" h="49291" w="255117">
                    <a:moveTo>
                      <a:pt x="255117" y="1028"/>
                    </a:moveTo>
                    <a:cubicBezTo>
                      <a:pt x="250317" y="4115"/>
                      <a:pt x="245516" y="6858"/>
                      <a:pt x="240716" y="9258"/>
                    </a:cubicBezTo>
                    <a:cubicBezTo>
                      <a:pt x="235915" y="11658"/>
                      <a:pt x="230772" y="14059"/>
                      <a:pt x="225971" y="16459"/>
                    </a:cubicBezTo>
                    <a:cubicBezTo>
                      <a:pt x="220827" y="18860"/>
                      <a:pt x="216027" y="20917"/>
                      <a:pt x="210884" y="22974"/>
                    </a:cubicBezTo>
                    <a:cubicBezTo>
                      <a:pt x="205740" y="25031"/>
                      <a:pt x="200597" y="26746"/>
                      <a:pt x="195453" y="28803"/>
                    </a:cubicBezTo>
                    <a:cubicBezTo>
                      <a:pt x="185166" y="32232"/>
                      <a:pt x="174536" y="34976"/>
                      <a:pt x="163563" y="37376"/>
                    </a:cubicBezTo>
                    <a:cubicBezTo>
                      <a:pt x="152591" y="39434"/>
                      <a:pt x="141960" y="41148"/>
                      <a:pt x="130988" y="42863"/>
                    </a:cubicBezTo>
                    <a:cubicBezTo>
                      <a:pt x="120015" y="44577"/>
                      <a:pt x="109385" y="45948"/>
                      <a:pt x="98412" y="46977"/>
                    </a:cubicBezTo>
                    <a:cubicBezTo>
                      <a:pt x="87440" y="48006"/>
                      <a:pt x="76467" y="48692"/>
                      <a:pt x="65494" y="49034"/>
                    </a:cubicBezTo>
                    <a:cubicBezTo>
                      <a:pt x="43548" y="49721"/>
                      <a:pt x="21603" y="49034"/>
                      <a:pt x="0" y="46977"/>
                    </a:cubicBezTo>
                    <a:lnTo>
                      <a:pt x="0" y="45605"/>
                    </a:lnTo>
                    <a:cubicBezTo>
                      <a:pt x="21603" y="45605"/>
                      <a:pt x="43205" y="44234"/>
                      <a:pt x="64808" y="41834"/>
                    </a:cubicBezTo>
                    <a:cubicBezTo>
                      <a:pt x="75438" y="40462"/>
                      <a:pt x="86068" y="39090"/>
                      <a:pt x="96698" y="37376"/>
                    </a:cubicBezTo>
                    <a:cubicBezTo>
                      <a:pt x="107328" y="35661"/>
                      <a:pt x="117957" y="33604"/>
                      <a:pt x="128588" y="31204"/>
                    </a:cubicBezTo>
                    <a:cubicBezTo>
                      <a:pt x="139217" y="28803"/>
                      <a:pt x="149504" y="26060"/>
                      <a:pt x="159791" y="22974"/>
                    </a:cubicBezTo>
                    <a:cubicBezTo>
                      <a:pt x="170078" y="19888"/>
                      <a:pt x="180365" y="17145"/>
                      <a:pt x="190995" y="14744"/>
                    </a:cubicBezTo>
                    <a:lnTo>
                      <a:pt x="206769" y="10973"/>
                    </a:lnTo>
                    <a:cubicBezTo>
                      <a:pt x="211912" y="9601"/>
                      <a:pt x="217056" y="8229"/>
                      <a:pt x="222542" y="7201"/>
                    </a:cubicBezTo>
                    <a:cubicBezTo>
                      <a:pt x="227685" y="5829"/>
                      <a:pt x="233172" y="4800"/>
                      <a:pt x="238316" y="3429"/>
                    </a:cubicBezTo>
                    <a:cubicBezTo>
                      <a:pt x="243459" y="2057"/>
                      <a:pt x="248945" y="1028"/>
                      <a:pt x="254432" y="0"/>
                    </a:cubicBezTo>
                    <a:lnTo>
                      <a:pt x="255117" y="1028"/>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88" name="Google Shape;3788;p16"/>
              <p:cNvSpPr/>
              <p:nvPr/>
            </p:nvSpPr>
            <p:spPr>
              <a:xfrm>
                <a:off x="5616282" y="5821070"/>
                <a:ext cx="92583" cy="244145"/>
              </a:xfrm>
              <a:custGeom>
                <a:rect b="b" l="l" r="r" t="t"/>
                <a:pathLst>
                  <a:path extrusionOk="0" h="244145" w="92583">
                    <a:moveTo>
                      <a:pt x="92583" y="2057"/>
                    </a:moveTo>
                    <a:cubicBezTo>
                      <a:pt x="78524" y="19202"/>
                      <a:pt x="69266" y="38405"/>
                      <a:pt x="60008" y="58293"/>
                    </a:cubicBezTo>
                    <a:cubicBezTo>
                      <a:pt x="58636" y="60694"/>
                      <a:pt x="57607" y="63094"/>
                      <a:pt x="56579" y="65494"/>
                    </a:cubicBezTo>
                    <a:lnTo>
                      <a:pt x="53150" y="72695"/>
                    </a:lnTo>
                    <a:lnTo>
                      <a:pt x="49721" y="79896"/>
                    </a:lnTo>
                    <a:cubicBezTo>
                      <a:pt x="48349" y="82296"/>
                      <a:pt x="47320" y="84697"/>
                      <a:pt x="46292" y="87097"/>
                    </a:cubicBezTo>
                    <a:cubicBezTo>
                      <a:pt x="43891" y="91897"/>
                      <a:pt x="41491" y="97041"/>
                      <a:pt x="39434" y="101842"/>
                    </a:cubicBezTo>
                    <a:cubicBezTo>
                      <a:pt x="37033" y="106642"/>
                      <a:pt x="34976" y="111785"/>
                      <a:pt x="32919" y="116929"/>
                    </a:cubicBezTo>
                    <a:cubicBezTo>
                      <a:pt x="30861" y="122072"/>
                      <a:pt x="29147" y="127216"/>
                      <a:pt x="27089" y="132359"/>
                    </a:cubicBezTo>
                    <a:cubicBezTo>
                      <a:pt x="25375" y="137503"/>
                      <a:pt x="23317" y="142646"/>
                      <a:pt x="21946" y="147790"/>
                    </a:cubicBezTo>
                    <a:lnTo>
                      <a:pt x="19545" y="155677"/>
                    </a:lnTo>
                    <a:lnTo>
                      <a:pt x="17145" y="163564"/>
                    </a:lnTo>
                    <a:cubicBezTo>
                      <a:pt x="15431" y="168707"/>
                      <a:pt x="14402" y="174193"/>
                      <a:pt x="13030" y="179337"/>
                    </a:cubicBezTo>
                    <a:cubicBezTo>
                      <a:pt x="7544" y="200597"/>
                      <a:pt x="4115" y="222199"/>
                      <a:pt x="1372" y="244145"/>
                    </a:cubicBezTo>
                    <a:lnTo>
                      <a:pt x="0" y="244145"/>
                    </a:lnTo>
                    <a:cubicBezTo>
                      <a:pt x="343" y="221857"/>
                      <a:pt x="2400" y="199911"/>
                      <a:pt x="5829" y="177622"/>
                    </a:cubicBezTo>
                    <a:cubicBezTo>
                      <a:pt x="6858" y="172136"/>
                      <a:pt x="7544" y="166649"/>
                      <a:pt x="8916" y="161163"/>
                    </a:cubicBezTo>
                    <a:lnTo>
                      <a:pt x="10630" y="152933"/>
                    </a:lnTo>
                    <a:lnTo>
                      <a:pt x="12687" y="144704"/>
                    </a:lnTo>
                    <a:cubicBezTo>
                      <a:pt x="14059" y="139217"/>
                      <a:pt x="15431" y="134074"/>
                      <a:pt x="17145" y="128588"/>
                    </a:cubicBezTo>
                    <a:cubicBezTo>
                      <a:pt x="18860" y="123101"/>
                      <a:pt x="20231" y="117958"/>
                      <a:pt x="21946" y="112471"/>
                    </a:cubicBezTo>
                    <a:cubicBezTo>
                      <a:pt x="25375" y="101842"/>
                      <a:pt x="28804" y="91211"/>
                      <a:pt x="32919" y="80582"/>
                    </a:cubicBezTo>
                    <a:cubicBezTo>
                      <a:pt x="34976" y="75438"/>
                      <a:pt x="37376" y="70295"/>
                      <a:pt x="39434" y="65151"/>
                    </a:cubicBezTo>
                    <a:cubicBezTo>
                      <a:pt x="41834" y="60008"/>
                      <a:pt x="44577" y="55207"/>
                      <a:pt x="47320" y="50407"/>
                    </a:cubicBezTo>
                    <a:cubicBezTo>
                      <a:pt x="52807" y="40805"/>
                      <a:pt x="58979" y="31204"/>
                      <a:pt x="66180" y="22289"/>
                    </a:cubicBezTo>
                    <a:cubicBezTo>
                      <a:pt x="73381" y="13373"/>
                      <a:pt x="81953" y="5486"/>
                      <a:pt x="91897" y="0"/>
                    </a:cubicBezTo>
                    <a:lnTo>
                      <a:pt x="92583" y="2057"/>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89" name="Google Shape;3789;p16"/>
              <p:cNvSpPr/>
              <p:nvPr/>
            </p:nvSpPr>
            <p:spPr>
              <a:xfrm>
                <a:off x="5478780" y="5929426"/>
                <a:ext cx="75095" cy="171793"/>
              </a:xfrm>
              <a:custGeom>
                <a:rect b="b" l="l" r="r" t="t"/>
                <a:pathLst>
                  <a:path extrusionOk="0" h="171793" w="75095">
                    <a:moveTo>
                      <a:pt x="75095" y="686"/>
                    </a:moveTo>
                    <a:cubicBezTo>
                      <a:pt x="74066" y="4801"/>
                      <a:pt x="73038" y="8573"/>
                      <a:pt x="72009" y="12345"/>
                    </a:cubicBezTo>
                    <a:cubicBezTo>
                      <a:pt x="70637" y="16117"/>
                      <a:pt x="69609" y="19888"/>
                      <a:pt x="68237" y="23317"/>
                    </a:cubicBezTo>
                    <a:cubicBezTo>
                      <a:pt x="66866" y="27089"/>
                      <a:pt x="65494" y="30518"/>
                      <a:pt x="64122" y="34290"/>
                    </a:cubicBezTo>
                    <a:cubicBezTo>
                      <a:pt x="62751" y="38062"/>
                      <a:pt x="61379" y="41491"/>
                      <a:pt x="59665" y="44920"/>
                    </a:cubicBezTo>
                    <a:cubicBezTo>
                      <a:pt x="56579" y="52121"/>
                      <a:pt x="53492" y="58979"/>
                      <a:pt x="49721" y="65837"/>
                    </a:cubicBezTo>
                    <a:cubicBezTo>
                      <a:pt x="45949" y="72695"/>
                      <a:pt x="42520" y="79553"/>
                      <a:pt x="39091" y="86411"/>
                    </a:cubicBezTo>
                    <a:cubicBezTo>
                      <a:pt x="35662" y="93269"/>
                      <a:pt x="32576" y="100470"/>
                      <a:pt x="29147" y="107328"/>
                    </a:cubicBezTo>
                    <a:cubicBezTo>
                      <a:pt x="26060" y="114529"/>
                      <a:pt x="22631" y="121387"/>
                      <a:pt x="19545" y="128588"/>
                    </a:cubicBezTo>
                    <a:cubicBezTo>
                      <a:pt x="13030" y="142647"/>
                      <a:pt x="7201" y="157048"/>
                      <a:pt x="1372" y="171793"/>
                    </a:cubicBezTo>
                    <a:lnTo>
                      <a:pt x="0" y="171450"/>
                    </a:lnTo>
                    <a:cubicBezTo>
                      <a:pt x="3429" y="156363"/>
                      <a:pt x="7887" y="141275"/>
                      <a:pt x="12344" y="126187"/>
                    </a:cubicBezTo>
                    <a:cubicBezTo>
                      <a:pt x="14745" y="118644"/>
                      <a:pt x="17145" y="111443"/>
                      <a:pt x="19545" y="103899"/>
                    </a:cubicBezTo>
                    <a:cubicBezTo>
                      <a:pt x="22289" y="96355"/>
                      <a:pt x="24689" y="89154"/>
                      <a:pt x="27775" y="81953"/>
                    </a:cubicBezTo>
                    <a:cubicBezTo>
                      <a:pt x="29147" y="78181"/>
                      <a:pt x="30518" y="74752"/>
                      <a:pt x="31890" y="70981"/>
                    </a:cubicBezTo>
                    <a:lnTo>
                      <a:pt x="36005" y="60008"/>
                    </a:lnTo>
                    <a:cubicBezTo>
                      <a:pt x="37376" y="56236"/>
                      <a:pt x="39091" y="52807"/>
                      <a:pt x="40805" y="49035"/>
                    </a:cubicBezTo>
                    <a:cubicBezTo>
                      <a:pt x="42520" y="45606"/>
                      <a:pt x="44234" y="42177"/>
                      <a:pt x="46292" y="38405"/>
                    </a:cubicBezTo>
                    <a:cubicBezTo>
                      <a:pt x="50063" y="31547"/>
                      <a:pt x="54178" y="25032"/>
                      <a:pt x="58979" y="18517"/>
                    </a:cubicBezTo>
                    <a:cubicBezTo>
                      <a:pt x="63437" y="12002"/>
                      <a:pt x="68237" y="5830"/>
                      <a:pt x="74066" y="0"/>
                    </a:cubicBezTo>
                    <a:lnTo>
                      <a:pt x="75095" y="686"/>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90" name="Google Shape;3790;p16"/>
              <p:cNvSpPr/>
              <p:nvPr/>
            </p:nvSpPr>
            <p:spPr>
              <a:xfrm>
                <a:off x="5351907" y="5974003"/>
                <a:ext cx="128930" cy="16459"/>
              </a:xfrm>
              <a:custGeom>
                <a:rect b="b" l="l" r="r" t="t"/>
                <a:pathLst>
                  <a:path extrusionOk="0" h="16459" w="128930">
                    <a:moveTo>
                      <a:pt x="128588" y="1715"/>
                    </a:moveTo>
                    <a:cubicBezTo>
                      <a:pt x="126187" y="3429"/>
                      <a:pt x="123787" y="4801"/>
                      <a:pt x="121387" y="6172"/>
                    </a:cubicBezTo>
                    <a:cubicBezTo>
                      <a:pt x="118986" y="7544"/>
                      <a:pt x="116243" y="8573"/>
                      <a:pt x="113843" y="9601"/>
                    </a:cubicBezTo>
                    <a:cubicBezTo>
                      <a:pt x="111100" y="10630"/>
                      <a:pt x="108699" y="11659"/>
                      <a:pt x="105956" y="12345"/>
                    </a:cubicBezTo>
                    <a:cubicBezTo>
                      <a:pt x="103213" y="13030"/>
                      <a:pt x="100470" y="13716"/>
                      <a:pt x="98069" y="14402"/>
                    </a:cubicBezTo>
                    <a:cubicBezTo>
                      <a:pt x="95326" y="15088"/>
                      <a:pt x="92583" y="15431"/>
                      <a:pt x="89840" y="15774"/>
                    </a:cubicBezTo>
                    <a:cubicBezTo>
                      <a:pt x="87097" y="16117"/>
                      <a:pt x="84353" y="16117"/>
                      <a:pt x="81610" y="16459"/>
                    </a:cubicBezTo>
                    <a:lnTo>
                      <a:pt x="73381" y="16459"/>
                    </a:lnTo>
                    <a:cubicBezTo>
                      <a:pt x="70637" y="16459"/>
                      <a:pt x="67894" y="16459"/>
                      <a:pt x="65151" y="16459"/>
                    </a:cubicBezTo>
                    <a:lnTo>
                      <a:pt x="56921" y="16459"/>
                    </a:lnTo>
                    <a:lnTo>
                      <a:pt x="48692" y="16117"/>
                    </a:lnTo>
                    <a:lnTo>
                      <a:pt x="40462" y="15431"/>
                    </a:lnTo>
                    <a:lnTo>
                      <a:pt x="32233" y="14745"/>
                    </a:lnTo>
                    <a:cubicBezTo>
                      <a:pt x="21260" y="13373"/>
                      <a:pt x="10630" y="11659"/>
                      <a:pt x="0" y="8916"/>
                    </a:cubicBezTo>
                    <a:lnTo>
                      <a:pt x="343" y="7544"/>
                    </a:lnTo>
                    <a:cubicBezTo>
                      <a:pt x="11316" y="7887"/>
                      <a:pt x="21946" y="7887"/>
                      <a:pt x="32918" y="7544"/>
                    </a:cubicBezTo>
                    <a:lnTo>
                      <a:pt x="40805" y="7201"/>
                    </a:lnTo>
                    <a:lnTo>
                      <a:pt x="48692" y="6515"/>
                    </a:lnTo>
                    <a:lnTo>
                      <a:pt x="56579" y="5830"/>
                    </a:lnTo>
                    <a:lnTo>
                      <a:pt x="64465" y="5144"/>
                    </a:lnTo>
                    <a:cubicBezTo>
                      <a:pt x="67208" y="4801"/>
                      <a:pt x="69609" y="4458"/>
                      <a:pt x="72352" y="4115"/>
                    </a:cubicBezTo>
                    <a:lnTo>
                      <a:pt x="80239" y="2743"/>
                    </a:lnTo>
                    <a:cubicBezTo>
                      <a:pt x="85382" y="1715"/>
                      <a:pt x="90526" y="1029"/>
                      <a:pt x="96012" y="686"/>
                    </a:cubicBezTo>
                    <a:cubicBezTo>
                      <a:pt x="98755" y="343"/>
                      <a:pt x="101156" y="343"/>
                      <a:pt x="103899" y="343"/>
                    </a:cubicBezTo>
                    <a:cubicBezTo>
                      <a:pt x="106642" y="343"/>
                      <a:pt x="109385" y="0"/>
                      <a:pt x="112128" y="0"/>
                    </a:cubicBezTo>
                    <a:cubicBezTo>
                      <a:pt x="114872" y="0"/>
                      <a:pt x="117615" y="0"/>
                      <a:pt x="120358" y="0"/>
                    </a:cubicBezTo>
                    <a:cubicBezTo>
                      <a:pt x="123101" y="0"/>
                      <a:pt x="125844" y="343"/>
                      <a:pt x="128930" y="686"/>
                    </a:cubicBezTo>
                    <a:lnTo>
                      <a:pt x="128588" y="1715"/>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91" name="Google Shape;3791;p16"/>
              <p:cNvSpPr/>
              <p:nvPr/>
            </p:nvSpPr>
            <p:spPr>
              <a:xfrm>
                <a:off x="5835738" y="5674309"/>
                <a:ext cx="60693" cy="223227"/>
              </a:xfrm>
              <a:custGeom>
                <a:rect b="b" l="l" r="r" t="t"/>
                <a:pathLst>
                  <a:path extrusionOk="0" h="223227" w="60693">
                    <a:moveTo>
                      <a:pt x="60693" y="1028"/>
                    </a:moveTo>
                    <a:cubicBezTo>
                      <a:pt x="49721" y="17145"/>
                      <a:pt x="45949" y="35318"/>
                      <a:pt x="41148" y="53835"/>
                    </a:cubicBezTo>
                    <a:cubicBezTo>
                      <a:pt x="38748" y="63093"/>
                      <a:pt x="36348" y="72352"/>
                      <a:pt x="33261" y="81610"/>
                    </a:cubicBezTo>
                    <a:cubicBezTo>
                      <a:pt x="30175" y="90869"/>
                      <a:pt x="27432" y="100127"/>
                      <a:pt x="25032" y="109385"/>
                    </a:cubicBezTo>
                    <a:cubicBezTo>
                      <a:pt x="22632" y="118643"/>
                      <a:pt x="20231" y="128244"/>
                      <a:pt x="18174" y="137503"/>
                    </a:cubicBezTo>
                    <a:cubicBezTo>
                      <a:pt x="16116" y="146761"/>
                      <a:pt x="13716" y="156362"/>
                      <a:pt x="12002" y="165963"/>
                    </a:cubicBezTo>
                    <a:cubicBezTo>
                      <a:pt x="7887" y="184823"/>
                      <a:pt x="4458" y="204026"/>
                      <a:pt x="1372" y="223228"/>
                    </a:cubicBezTo>
                    <a:lnTo>
                      <a:pt x="0" y="223228"/>
                    </a:lnTo>
                    <a:cubicBezTo>
                      <a:pt x="686" y="203682"/>
                      <a:pt x="2400" y="184480"/>
                      <a:pt x="4801" y="164935"/>
                    </a:cubicBezTo>
                    <a:cubicBezTo>
                      <a:pt x="5829" y="155333"/>
                      <a:pt x="7201" y="145733"/>
                      <a:pt x="8916" y="135788"/>
                    </a:cubicBezTo>
                    <a:cubicBezTo>
                      <a:pt x="10630" y="126187"/>
                      <a:pt x="12002" y="116586"/>
                      <a:pt x="14059" y="106985"/>
                    </a:cubicBezTo>
                    <a:cubicBezTo>
                      <a:pt x="15774" y="97383"/>
                      <a:pt x="17831" y="87782"/>
                      <a:pt x="19545" y="78181"/>
                    </a:cubicBezTo>
                    <a:cubicBezTo>
                      <a:pt x="21603" y="68580"/>
                      <a:pt x="24003" y="59321"/>
                      <a:pt x="27432" y="49721"/>
                    </a:cubicBezTo>
                    <a:cubicBezTo>
                      <a:pt x="30518" y="40462"/>
                      <a:pt x="34290" y="30861"/>
                      <a:pt x="39434" y="22289"/>
                    </a:cubicBezTo>
                    <a:cubicBezTo>
                      <a:pt x="44577" y="13373"/>
                      <a:pt x="51435" y="5144"/>
                      <a:pt x="60008" y="0"/>
                    </a:cubicBezTo>
                    <a:lnTo>
                      <a:pt x="60693" y="1028"/>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92" name="Google Shape;3792;p16"/>
              <p:cNvSpPr/>
              <p:nvPr/>
            </p:nvSpPr>
            <p:spPr>
              <a:xfrm>
                <a:off x="5732526" y="5616702"/>
                <a:ext cx="217741" cy="21259"/>
              </a:xfrm>
              <a:custGeom>
                <a:rect b="b" l="l" r="r" t="t"/>
                <a:pathLst>
                  <a:path extrusionOk="0" h="21259" w="217741">
                    <a:moveTo>
                      <a:pt x="217399" y="1372"/>
                    </a:moveTo>
                    <a:cubicBezTo>
                      <a:pt x="213284" y="3429"/>
                      <a:pt x="208826" y="5144"/>
                      <a:pt x="204368" y="6858"/>
                    </a:cubicBezTo>
                    <a:cubicBezTo>
                      <a:pt x="199911" y="8573"/>
                      <a:pt x="195453" y="9944"/>
                      <a:pt x="191338" y="11316"/>
                    </a:cubicBezTo>
                    <a:cubicBezTo>
                      <a:pt x="186881" y="12687"/>
                      <a:pt x="182423" y="13716"/>
                      <a:pt x="177965" y="15088"/>
                    </a:cubicBezTo>
                    <a:cubicBezTo>
                      <a:pt x="173507" y="16116"/>
                      <a:pt x="169050" y="17145"/>
                      <a:pt x="164249" y="17831"/>
                    </a:cubicBezTo>
                    <a:cubicBezTo>
                      <a:pt x="159791" y="18517"/>
                      <a:pt x="154991" y="19202"/>
                      <a:pt x="150533" y="19888"/>
                    </a:cubicBezTo>
                    <a:cubicBezTo>
                      <a:pt x="146075" y="20231"/>
                      <a:pt x="141275" y="20574"/>
                      <a:pt x="136817" y="20917"/>
                    </a:cubicBezTo>
                    <a:lnTo>
                      <a:pt x="123101" y="21260"/>
                    </a:lnTo>
                    <a:cubicBezTo>
                      <a:pt x="118643" y="21260"/>
                      <a:pt x="113843" y="21260"/>
                      <a:pt x="109385" y="21260"/>
                    </a:cubicBezTo>
                    <a:lnTo>
                      <a:pt x="95669" y="21260"/>
                    </a:lnTo>
                    <a:lnTo>
                      <a:pt x="81953" y="20917"/>
                    </a:lnTo>
                    <a:lnTo>
                      <a:pt x="68237" y="19888"/>
                    </a:lnTo>
                    <a:lnTo>
                      <a:pt x="54521" y="18517"/>
                    </a:lnTo>
                    <a:cubicBezTo>
                      <a:pt x="36347" y="16459"/>
                      <a:pt x="18174" y="13716"/>
                      <a:pt x="0" y="9944"/>
                    </a:cubicBezTo>
                    <a:lnTo>
                      <a:pt x="343" y="8573"/>
                    </a:lnTo>
                    <a:cubicBezTo>
                      <a:pt x="18517" y="9944"/>
                      <a:pt x="36690" y="11316"/>
                      <a:pt x="54864" y="11316"/>
                    </a:cubicBezTo>
                    <a:lnTo>
                      <a:pt x="68580" y="11316"/>
                    </a:lnTo>
                    <a:lnTo>
                      <a:pt x="82296" y="10973"/>
                    </a:lnTo>
                    <a:lnTo>
                      <a:pt x="96012" y="10287"/>
                    </a:lnTo>
                    <a:lnTo>
                      <a:pt x="109385" y="9258"/>
                    </a:lnTo>
                    <a:cubicBezTo>
                      <a:pt x="113843" y="8915"/>
                      <a:pt x="118301" y="8573"/>
                      <a:pt x="122758" y="7887"/>
                    </a:cubicBezTo>
                    <a:lnTo>
                      <a:pt x="136131" y="6172"/>
                    </a:lnTo>
                    <a:cubicBezTo>
                      <a:pt x="140589" y="5486"/>
                      <a:pt x="145047" y="4801"/>
                      <a:pt x="149504" y="4458"/>
                    </a:cubicBezTo>
                    <a:cubicBezTo>
                      <a:pt x="153962" y="3772"/>
                      <a:pt x="158420" y="3429"/>
                      <a:pt x="162878" y="3086"/>
                    </a:cubicBezTo>
                    <a:cubicBezTo>
                      <a:pt x="167335" y="2743"/>
                      <a:pt x="171793" y="2400"/>
                      <a:pt x="176251" y="2057"/>
                    </a:cubicBezTo>
                    <a:cubicBezTo>
                      <a:pt x="180708" y="1715"/>
                      <a:pt x="185166" y="1372"/>
                      <a:pt x="189967" y="1029"/>
                    </a:cubicBezTo>
                    <a:cubicBezTo>
                      <a:pt x="194424" y="686"/>
                      <a:pt x="199225" y="343"/>
                      <a:pt x="203683" y="343"/>
                    </a:cubicBezTo>
                    <a:cubicBezTo>
                      <a:pt x="208140" y="0"/>
                      <a:pt x="212941" y="0"/>
                      <a:pt x="217742" y="0"/>
                    </a:cubicBezTo>
                    <a:lnTo>
                      <a:pt x="217399" y="1372"/>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93" name="Google Shape;3793;p16"/>
              <p:cNvSpPr/>
              <p:nvPr/>
            </p:nvSpPr>
            <p:spPr>
              <a:xfrm>
                <a:off x="6043107" y="5514517"/>
                <a:ext cx="49120" cy="214998"/>
              </a:xfrm>
              <a:custGeom>
                <a:rect b="b" l="l" r="r" t="t"/>
                <a:pathLst>
                  <a:path extrusionOk="0" h="214998" w="49120">
                    <a:moveTo>
                      <a:pt x="49121" y="343"/>
                    </a:moveTo>
                    <a:cubicBezTo>
                      <a:pt x="48435" y="5144"/>
                      <a:pt x="47406" y="9601"/>
                      <a:pt x="46377" y="14059"/>
                    </a:cubicBezTo>
                    <a:cubicBezTo>
                      <a:pt x="45349" y="18517"/>
                      <a:pt x="44320" y="22975"/>
                      <a:pt x="43291" y="27432"/>
                    </a:cubicBezTo>
                    <a:cubicBezTo>
                      <a:pt x="42263" y="31890"/>
                      <a:pt x="41234" y="36348"/>
                      <a:pt x="40205" y="40805"/>
                    </a:cubicBezTo>
                    <a:cubicBezTo>
                      <a:pt x="39176" y="45263"/>
                      <a:pt x="38148" y="49721"/>
                      <a:pt x="36776" y="54178"/>
                    </a:cubicBezTo>
                    <a:cubicBezTo>
                      <a:pt x="35747" y="58636"/>
                      <a:pt x="34376" y="63094"/>
                      <a:pt x="33004" y="67209"/>
                    </a:cubicBezTo>
                    <a:cubicBezTo>
                      <a:pt x="31633" y="71666"/>
                      <a:pt x="30261" y="76124"/>
                      <a:pt x="28889" y="80239"/>
                    </a:cubicBezTo>
                    <a:lnTo>
                      <a:pt x="24775" y="93269"/>
                    </a:lnTo>
                    <a:cubicBezTo>
                      <a:pt x="23403" y="97727"/>
                      <a:pt x="22374" y="102184"/>
                      <a:pt x="21003" y="106642"/>
                    </a:cubicBezTo>
                    <a:lnTo>
                      <a:pt x="17574" y="120015"/>
                    </a:lnTo>
                    <a:lnTo>
                      <a:pt x="14488" y="133388"/>
                    </a:lnTo>
                    <a:lnTo>
                      <a:pt x="11744" y="146761"/>
                    </a:lnTo>
                    <a:lnTo>
                      <a:pt x="9344" y="160135"/>
                    </a:lnTo>
                    <a:cubicBezTo>
                      <a:pt x="5915" y="178308"/>
                      <a:pt x="3515" y="196482"/>
                      <a:pt x="1457" y="214999"/>
                    </a:cubicBezTo>
                    <a:lnTo>
                      <a:pt x="86" y="214999"/>
                    </a:lnTo>
                    <a:cubicBezTo>
                      <a:pt x="-257" y="196482"/>
                      <a:pt x="429" y="177965"/>
                      <a:pt x="2143" y="159449"/>
                    </a:cubicBezTo>
                    <a:lnTo>
                      <a:pt x="3515" y="145733"/>
                    </a:lnTo>
                    <a:lnTo>
                      <a:pt x="5229" y="132017"/>
                    </a:lnTo>
                    <a:lnTo>
                      <a:pt x="7287" y="118301"/>
                    </a:lnTo>
                    <a:lnTo>
                      <a:pt x="9687" y="104585"/>
                    </a:lnTo>
                    <a:cubicBezTo>
                      <a:pt x="10716" y="100127"/>
                      <a:pt x="11402" y="95326"/>
                      <a:pt x="12087" y="90869"/>
                    </a:cubicBezTo>
                    <a:lnTo>
                      <a:pt x="14831" y="77153"/>
                    </a:lnTo>
                    <a:cubicBezTo>
                      <a:pt x="15859" y="72695"/>
                      <a:pt x="16888" y="67894"/>
                      <a:pt x="18260" y="63437"/>
                    </a:cubicBezTo>
                    <a:cubicBezTo>
                      <a:pt x="19631" y="58979"/>
                      <a:pt x="21003" y="54521"/>
                      <a:pt x="22717" y="50064"/>
                    </a:cubicBezTo>
                    <a:cubicBezTo>
                      <a:pt x="24432" y="45606"/>
                      <a:pt x="26146" y="41491"/>
                      <a:pt x="27861" y="37033"/>
                    </a:cubicBezTo>
                    <a:cubicBezTo>
                      <a:pt x="29575" y="32919"/>
                      <a:pt x="31633" y="28461"/>
                      <a:pt x="33690" y="24346"/>
                    </a:cubicBezTo>
                    <a:cubicBezTo>
                      <a:pt x="35747" y="20231"/>
                      <a:pt x="38148" y="16117"/>
                      <a:pt x="40205" y="12002"/>
                    </a:cubicBezTo>
                    <a:cubicBezTo>
                      <a:pt x="42605" y="7887"/>
                      <a:pt x="45006" y="3772"/>
                      <a:pt x="47749" y="0"/>
                    </a:cubicBezTo>
                    <a:lnTo>
                      <a:pt x="49121" y="343"/>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94" name="Google Shape;3794;p16"/>
              <p:cNvSpPr/>
              <p:nvPr/>
            </p:nvSpPr>
            <p:spPr>
              <a:xfrm>
                <a:off x="5930036" y="5469597"/>
                <a:ext cx="207797" cy="32232"/>
              </a:xfrm>
              <a:custGeom>
                <a:rect b="b" l="l" r="r" t="t"/>
                <a:pathLst>
                  <a:path extrusionOk="0" h="32232" w="207797">
                    <a:moveTo>
                      <a:pt x="207798" y="1715"/>
                    </a:moveTo>
                    <a:cubicBezTo>
                      <a:pt x="204026" y="4115"/>
                      <a:pt x="200254" y="6515"/>
                      <a:pt x="196139" y="8573"/>
                    </a:cubicBezTo>
                    <a:cubicBezTo>
                      <a:pt x="192024" y="10630"/>
                      <a:pt x="188252" y="12688"/>
                      <a:pt x="184137" y="14402"/>
                    </a:cubicBezTo>
                    <a:cubicBezTo>
                      <a:pt x="180023" y="16117"/>
                      <a:pt x="175908" y="17831"/>
                      <a:pt x="171793" y="19546"/>
                    </a:cubicBezTo>
                    <a:cubicBezTo>
                      <a:pt x="167678" y="20917"/>
                      <a:pt x="163221" y="22289"/>
                      <a:pt x="159106" y="23660"/>
                    </a:cubicBezTo>
                    <a:cubicBezTo>
                      <a:pt x="154648" y="24689"/>
                      <a:pt x="150533" y="26060"/>
                      <a:pt x="146076" y="26746"/>
                    </a:cubicBezTo>
                    <a:cubicBezTo>
                      <a:pt x="141618" y="27432"/>
                      <a:pt x="137160" y="28118"/>
                      <a:pt x="132702" y="28804"/>
                    </a:cubicBezTo>
                    <a:lnTo>
                      <a:pt x="119329" y="30175"/>
                    </a:lnTo>
                    <a:cubicBezTo>
                      <a:pt x="114872" y="30518"/>
                      <a:pt x="110414" y="30861"/>
                      <a:pt x="105956" y="31204"/>
                    </a:cubicBezTo>
                    <a:lnTo>
                      <a:pt x="92583" y="31890"/>
                    </a:lnTo>
                    <a:lnTo>
                      <a:pt x="79210" y="32233"/>
                    </a:lnTo>
                    <a:lnTo>
                      <a:pt x="65837" y="32233"/>
                    </a:lnTo>
                    <a:lnTo>
                      <a:pt x="52464" y="31547"/>
                    </a:lnTo>
                    <a:cubicBezTo>
                      <a:pt x="34633" y="30175"/>
                      <a:pt x="17145" y="28118"/>
                      <a:pt x="0" y="24689"/>
                    </a:cubicBezTo>
                    <a:lnTo>
                      <a:pt x="343" y="23317"/>
                    </a:lnTo>
                    <a:cubicBezTo>
                      <a:pt x="17831" y="24689"/>
                      <a:pt x="35319" y="25032"/>
                      <a:pt x="52807" y="24346"/>
                    </a:cubicBezTo>
                    <a:lnTo>
                      <a:pt x="65837" y="23660"/>
                    </a:lnTo>
                    <a:lnTo>
                      <a:pt x="78867" y="22631"/>
                    </a:lnTo>
                    <a:lnTo>
                      <a:pt x="91897" y="21260"/>
                    </a:lnTo>
                    <a:lnTo>
                      <a:pt x="104928" y="19546"/>
                    </a:lnTo>
                    <a:cubicBezTo>
                      <a:pt x="109042" y="18860"/>
                      <a:pt x="113500" y="18174"/>
                      <a:pt x="117615" y="17145"/>
                    </a:cubicBezTo>
                    <a:lnTo>
                      <a:pt x="130302" y="14402"/>
                    </a:lnTo>
                    <a:cubicBezTo>
                      <a:pt x="134417" y="13373"/>
                      <a:pt x="138532" y="12344"/>
                      <a:pt x="142989" y="11659"/>
                    </a:cubicBezTo>
                    <a:cubicBezTo>
                      <a:pt x="147104" y="10630"/>
                      <a:pt x="151562" y="9944"/>
                      <a:pt x="155677" y="9259"/>
                    </a:cubicBezTo>
                    <a:cubicBezTo>
                      <a:pt x="159792" y="8573"/>
                      <a:pt x="164249" y="7544"/>
                      <a:pt x="168364" y="6858"/>
                    </a:cubicBezTo>
                    <a:cubicBezTo>
                      <a:pt x="172479" y="6172"/>
                      <a:pt x="176937" y="5144"/>
                      <a:pt x="181051" y="4458"/>
                    </a:cubicBezTo>
                    <a:cubicBezTo>
                      <a:pt x="185166" y="3429"/>
                      <a:pt x="189624" y="2743"/>
                      <a:pt x="194082" y="2057"/>
                    </a:cubicBezTo>
                    <a:cubicBezTo>
                      <a:pt x="198539" y="1372"/>
                      <a:pt x="202654" y="686"/>
                      <a:pt x="207455" y="0"/>
                    </a:cubicBezTo>
                    <a:lnTo>
                      <a:pt x="207798" y="1715"/>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795" name="Google Shape;3795;p16"/>
            <p:cNvGrpSpPr/>
            <p:nvPr/>
          </p:nvGrpSpPr>
          <p:grpSpPr>
            <a:xfrm rot="-1052370">
              <a:off x="5054238" y="6124454"/>
              <a:ext cx="1092109" cy="524108"/>
              <a:chOff x="4555350" y="5083805"/>
              <a:chExt cx="1555394" cy="746440"/>
            </a:xfrm>
          </p:grpSpPr>
          <p:sp>
            <p:nvSpPr>
              <p:cNvPr id="3796" name="Google Shape;3796;p16"/>
              <p:cNvSpPr/>
              <p:nvPr/>
            </p:nvSpPr>
            <p:spPr>
              <a:xfrm>
                <a:off x="4555350" y="5083805"/>
                <a:ext cx="1554365" cy="746440"/>
              </a:xfrm>
              <a:custGeom>
                <a:rect b="b" l="l" r="r" t="t"/>
                <a:pathLst>
                  <a:path extrusionOk="0" h="746440" w="1554365">
                    <a:moveTo>
                      <a:pt x="1554366" y="13060"/>
                    </a:moveTo>
                    <a:cubicBezTo>
                      <a:pt x="1281074" y="-27745"/>
                      <a:pt x="938860" y="28490"/>
                      <a:pt x="665912" y="161879"/>
                    </a:cubicBezTo>
                    <a:cubicBezTo>
                      <a:pt x="392621" y="295266"/>
                      <a:pt x="132359" y="506836"/>
                      <a:pt x="0" y="745494"/>
                    </a:cubicBezTo>
                    <a:cubicBezTo>
                      <a:pt x="198539" y="748923"/>
                      <a:pt x="410794" y="745151"/>
                      <a:pt x="613448" y="697831"/>
                    </a:cubicBezTo>
                    <a:cubicBezTo>
                      <a:pt x="935431" y="622736"/>
                      <a:pt x="1240269" y="415625"/>
                      <a:pt x="1407262" y="158450"/>
                    </a:cubicBezTo>
                    <a:cubicBezTo>
                      <a:pt x="1444638" y="100499"/>
                      <a:pt x="1502931" y="63466"/>
                      <a:pt x="1554366" y="13060"/>
                    </a:cubicBezTo>
                    <a:close/>
                  </a:path>
                </a:pathLst>
              </a:custGeom>
              <a:solidFill>
                <a:srgbClr val="7D8C6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97" name="Google Shape;3797;p16"/>
              <p:cNvSpPr/>
              <p:nvPr/>
            </p:nvSpPr>
            <p:spPr>
              <a:xfrm>
                <a:off x="4555693" y="5096179"/>
                <a:ext cx="1555051" cy="733120"/>
              </a:xfrm>
              <a:custGeom>
                <a:rect b="b" l="l" r="r" t="t"/>
                <a:pathLst>
                  <a:path extrusionOk="0" h="733120" w="1555051">
                    <a:moveTo>
                      <a:pt x="1553680" y="0"/>
                    </a:moveTo>
                    <a:cubicBezTo>
                      <a:pt x="1520076" y="12688"/>
                      <a:pt x="1486815" y="25718"/>
                      <a:pt x="1453553" y="38748"/>
                    </a:cubicBezTo>
                    <a:cubicBezTo>
                      <a:pt x="1420292" y="52121"/>
                      <a:pt x="1387031" y="65494"/>
                      <a:pt x="1354112" y="79210"/>
                    </a:cubicBezTo>
                    <a:cubicBezTo>
                      <a:pt x="1321194" y="92926"/>
                      <a:pt x="1287933" y="106985"/>
                      <a:pt x="1255014" y="120701"/>
                    </a:cubicBezTo>
                    <a:lnTo>
                      <a:pt x="1156602" y="163564"/>
                    </a:lnTo>
                    <a:cubicBezTo>
                      <a:pt x="1124026" y="178308"/>
                      <a:pt x="1091108" y="192710"/>
                      <a:pt x="1058532" y="207455"/>
                    </a:cubicBezTo>
                    <a:lnTo>
                      <a:pt x="961149" y="252718"/>
                    </a:lnTo>
                    <a:lnTo>
                      <a:pt x="864108" y="299009"/>
                    </a:lnTo>
                    <a:lnTo>
                      <a:pt x="767410" y="345643"/>
                    </a:lnTo>
                    <a:cubicBezTo>
                      <a:pt x="638480" y="408051"/>
                      <a:pt x="510235" y="471488"/>
                      <a:pt x="382334" y="535953"/>
                    </a:cubicBezTo>
                    <a:cubicBezTo>
                      <a:pt x="254432" y="600418"/>
                      <a:pt x="127216" y="665912"/>
                      <a:pt x="0" y="731749"/>
                    </a:cubicBezTo>
                    <a:lnTo>
                      <a:pt x="686" y="733120"/>
                    </a:lnTo>
                    <a:cubicBezTo>
                      <a:pt x="128931" y="669341"/>
                      <a:pt x="257175" y="605562"/>
                      <a:pt x="385763" y="542811"/>
                    </a:cubicBezTo>
                    <a:cubicBezTo>
                      <a:pt x="514350" y="479717"/>
                      <a:pt x="643281" y="417652"/>
                      <a:pt x="772897" y="356616"/>
                    </a:cubicBezTo>
                    <a:lnTo>
                      <a:pt x="870280" y="311353"/>
                    </a:lnTo>
                    <a:lnTo>
                      <a:pt x="968007" y="266776"/>
                    </a:lnTo>
                    <a:lnTo>
                      <a:pt x="1065733" y="222199"/>
                    </a:lnTo>
                    <a:cubicBezTo>
                      <a:pt x="1098309" y="207455"/>
                      <a:pt x="1130884" y="192710"/>
                      <a:pt x="1163460" y="177622"/>
                    </a:cubicBezTo>
                    <a:lnTo>
                      <a:pt x="1261186" y="133388"/>
                    </a:lnTo>
                    <a:cubicBezTo>
                      <a:pt x="1293762" y="118644"/>
                      <a:pt x="1326337" y="104242"/>
                      <a:pt x="1358913" y="89154"/>
                    </a:cubicBezTo>
                    <a:lnTo>
                      <a:pt x="1555052" y="1372"/>
                    </a:lnTo>
                    <a:lnTo>
                      <a:pt x="1553680" y="0"/>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798" name="Google Shape;3798;p16"/>
            <p:cNvGrpSpPr/>
            <p:nvPr/>
          </p:nvGrpSpPr>
          <p:grpSpPr>
            <a:xfrm rot="-1052370">
              <a:off x="3732443" y="4768592"/>
              <a:ext cx="1055003" cy="1361108"/>
              <a:chOff x="3163902" y="2639552"/>
              <a:chExt cx="1502547" cy="1938505"/>
            </a:xfrm>
          </p:grpSpPr>
          <p:sp>
            <p:nvSpPr>
              <p:cNvPr id="3799" name="Google Shape;3799;p16"/>
              <p:cNvSpPr/>
              <p:nvPr/>
            </p:nvSpPr>
            <p:spPr>
              <a:xfrm>
                <a:off x="3163902" y="2639552"/>
                <a:ext cx="279422" cy="190058"/>
              </a:xfrm>
              <a:custGeom>
                <a:rect b="b" l="l" r="r" t="t"/>
                <a:pathLst>
                  <a:path extrusionOk="0" h="190058" w="279422">
                    <a:moveTo>
                      <a:pt x="269136" y="180457"/>
                    </a:moveTo>
                    <a:cubicBezTo>
                      <a:pt x="191983" y="175999"/>
                      <a:pt x="115859" y="151996"/>
                      <a:pt x="50366" y="110848"/>
                    </a:cubicBezTo>
                    <a:cubicBezTo>
                      <a:pt x="19505" y="91646"/>
                      <a:pt x="-12728" y="54956"/>
                      <a:pt x="5103" y="23066"/>
                    </a:cubicBezTo>
                    <a:cubicBezTo>
                      <a:pt x="15047" y="5578"/>
                      <a:pt x="37335" y="-1966"/>
                      <a:pt x="57224" y="435"/>
                    </a:cubicBezTo>
                    <a:cubicBezTo>
                      <a:pt x="77112" y="2835"/>
                      <a:pt x="95285" y="13465"/>
                      <a:pt x="112088" y="24438"/>
                    </a:cubicBezTo>
                    <a:cubicBezTo>
                      <a:pt x="177924" y="67986"/>
                      <a:pt x="235189" y="124564"/>
                      <a:pt x="279423" y="190058"/>
                    </a:cubicBezTo>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00" name="Google Shape;3800;p16"/>
              <p:cNvSpPr/>
              <p:nvPr/>
            </p:nvSpPr>
            <p:spPr>
              <a:xfrm>
                <a:off x="3513678" y="3235137"/>
                <a:ext cx="384675" cy="212750"/>
              </a:xfrm>
              <a:custGeom>
                <a:rect b="b" l="l" r="r" t="t"/>
                <a:pathLst>
                  <a:path extrusionOk="0" h="212750" w="384675">
                    <a:moveTo>
                      <a:pt x="384675" y="207236"/>
                    </a:moveTo>
                    <a:cubicBezTo>
                      <a:pt x="287635" y="221294"/>
                      <a:pt x="186822" y="208264"/>
                      <a:pt x="96296" y="170545"/>
                    </a:cubicBezTo>
                    <a:cubicBezTo>
                      <a:pt x="61321" y="155801"/>
                      <a:pt x="26002" y="135569"/>
                      <a:pt x="8514" y="101965"/>
                    </a:cubicBezTo>
                    <a:cubicBezTo>
                      <a:pt x="-8974" y="68361"/>
                      <a:pt x="627" y="18641"/>
                      <a:pt x="35946" y="4925"/>
                    </a:cubicBezTo>
                    <a:cubicBezTo>
                      <a:pt x="82237" y="-13249"/>
                      <a:pt x="142245" y="22412"/>
                      <a:pt x="180307" y="54302"/>
                    </a:cubicBezTo>
                    <a:cubicBezTo>
                      <a:pt x="224198" y="90992"/>
                      <a:pt x="268089" y="127340"/>
                      <a:pt x="312323" y="164030"/>
                    </a:cubicBezTo>
                    <a:cubicBezTo>
                      <a:pt x="338727" y="185633"/>
                      <a:pt x="350385" y="211693"/>
                      <a:pt x="384675" y="20723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01" name="Google Shape;3801;p16"/>
              <p:cNvSpPr/>
              <p:nvPr/>
            </p:nvSpPr>
            <p:spPr>
              <a:xfrm>
                <a:off x="4055950" y="2898498"/>
                <a:ext cx="196755" cy="411172"/>
              </a:xfrm>
              <a:custGeom>
                <a:rect b="b" l="l" r="r" t="t"/>
                <a:pathLst>
                  <a:path extrusionOk="0" h="411172" w="196755">
                    <a:moveTo>
                      <a:pt x="94092" y="4493"/>
                    </a:moveTo>
                    <a:cubicBezTo>
                      <a:pt x="26883" y="39126"/>
                      <a:pt x="-4321" y="121764"/>
                      <a:pt x="480" y="197202"/>
                    </a:cubicBezTo>
                    <a:cubicBezTo>
                      <a:pt x="4938" y="272640"/>
                      <a:pt x="38199" y="342935"/>
                      <a:pt x="71117" y="411172"/>
                    </a:cubicBezTo>
                    <a:cubicBezTo>
                      <a:pt x="90663" y="332305"/>
                      <a:pt x="137640" y="253438"/>
                      <a:pt x="168844" y="178686"/>
                    </a:cubicBezTo>
                    <a:cubicBezTo>
                      <a:pt x="184274" y="141996"/>
                      <a:pt x="201419" y="103591"/>
                      <a:pt x="195590" y="64157"/>
                    </a:cubicBezTo>
                    <a:cubicBezTo>
                      <a:pt x="189418" y="25067"/>
                      <a:pt x="129410" y="-13338"/>
                      <a:pt x="94092" y="4493"/>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02" name="Google Shape;3802;p16"/>
              <p:cNvSpPr/>
              <p:nvPr/>
            </p:nvSpPr>
            <p:spPr>
              <a:xfrm>
                <a:off x="4331299" y="3355805"/>
                <a:ext cx="196755" cy="411294"/>
              </a:xfrm>
              <a:custGeom>
                <a:rect b="b" l="l" r="r" t="t"/>
                <a:pathLst>
                  <a:path extrusionOk="0" h="411294" w="196755">
                    <a:moveTo>
                      <a:pt x="94092" y="4615"/>
                    </a:moveTo>
                    <a:cubicBezTo>
                      <a:pt x="26883" y="39248"/>
                      <a:pt x="-4321" y="121887"/>
                      <a:pt x="480" y="197324"/>
                    </a:cubicBezTo>
                    <a:cubicBezTo>
                      <a:pt x="4938" y="272762"/>
                      <a:pt x="38199" y="343057"/>
                      <a:pt x="71117" y="411294"/>
                    </a:cubicBezTo>
                    <a:cubicBezTo>
                      <a:pt x="90663" y="332427"/>
                      <a:pt x="137640" y="253560"/>
                      <a:pt x="168844" y="178808"/>
                    </a:cubicBezTo>
                    <a:cubicBezTo>
                      <a:pt x="184274" y="142118"/>
                      <a:pt x="201419" y="103713"/>
                      <a:pt x="195590" y="64279"/>
                    </a:cubicBezTo>
                    <a:cubicBezTo>
                      <a:pt x="189418" y="25189"/>
                      <a:pt x="129410" y="-13559"/>
                      <a:pt x="94092" y="4615"/>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03" name="Google Shape;3803;p16"/>
              <p:cNvSpPr/>
              <p:nvPr/>
            </p:nvSpPr>
            <p:spPr>
              <a:xfrm>
                <a:off x="3318167" y="2748343"/>
                <a:ext cx="1348282" cy="1829714"/>
              </a:xfrm>
              <a:custGeom>
                <a:rect b="b" l="l" r="r" t="t"/>
                <a:pathLst>
                  <a:path extrusionOk="0" h="1829714" w="1348282">
                    <a:moveTo>
                      <a:pt x="1029" y="0"/>
                    </a:moveTo>
                    <a:cubicBezTo>
                      <a:pt x="162192" y="104242"/>
                      <a:pt x="308610" y="230086"/>
                      <a:pt x="441312" y="368618"/>
                    </a:cubicBezTo>
                    <a:cubicBezTo>
                      <a:pt x="573672" y="507492"/>
                      <a:pt x="692315" y="659397"/>
                      <a:pt x="799986" y="818159"/>
                    </a:cubicBezTo>
                    <a:cubicBezTo>
                      <a:pt x="853821" y="897712"/>
                      <a:pt x="905256" y="978637"/>
                      <a:pt x="954291" y="1061276"/>
                    </a:cubicBezTo>
                    <a:lnTo>
                      <a:pt x="990638" y="1123340"/>
                    </a:lnTo>
                    <a:lnTo>
                      <a:pt x="1026300" y="1185748"/>
                    </a:lnTo>
                    <a:lnTo>
                      <a:pt x="1060933" y="1248842"/>
                    </a:lnTo>
                    <a:lnTo>
                      <a:pt x="1094880" y="1312278"/>
                    </a:lnTo>
                    <a:lnTo>
                      <a:pt x="1128141" y="1376058"/>
                    </a:lnTo>
                    <a:lnTo>
                      <a:pt x="1161059" y="1440180"/>
                    </a:lnTo>
                    <a:lnTo>
                      <a:pt x="1193292" y="1504645"/>
                    </a:lnTo>
                    <a:lnTo>
                      <a:pt x="1225182" y="1569110"/>
                    </a:lnTo>
                    <a:lnTo>
                      <a:pt x="1256386" y="1633919"/>
                    </a:lnTo>
                    <a:lnTo>
                      <a:pt x="1287247" y="1698727"/>
                    </a:lnTo>
                    <a:cubicBezTo>
                      <a:pt x="1307478" y="1742275"/>
                      <a:pt x="1328052" y="1785480"/>
                      <a:pt x="1348283" y="1829029"/>
                    </a:cubicBezTo>
                    <a:lnTo>
                      <a:pt x="1346911" y="1829714"/>
                    </a:lnTo>
                    <a:lnTo>
                      <a:pt x="1330109" y="1797825"/>
                    </a:lnTo>
                    <a:lnTo>
                      <a:pt x="1313650" y="1765935"/>
                    </a:lnTo>
                    <a:lnTo>
                      <a:pt x="1280389" y="1702156"/>
                    </a:lnTo>
                    <a:lnTo>
                      <a:pt x="1214209" y="1574597"/>
                    </a:lnTo>
                    <a:lnTo>
                      <a:pt x="1180948" y="1510817"/>
                    </a:lnTo>
                    <a:lnTo>
                      <a:pt x="1147686" y="1447381"/>
                    </a:lnTo>
                    <a:lnTo>
                      <a:pt x="1114082" y="1383944"/>
                    </a:lnTo>
                    <a:lnTo>
                      <a:pt x="1080135" y="1320851"/>
                    </a:lnTo>
                    <a:lnTo>
                      <a:pt x="1045845" y="1257757"/>
                    </a:lnTo>
                    <a:lnTo>
                      <a:pt x="1010869" y="1195007"/>
                    </a:lnTo>
                    <a:lnTo>
                      <a:pt x="975551" y="1132599"/>
                    </a:lnTo>
                    <a:lnTo>
                      <a:pt x="939546" y="1070534"/>
                    </a:lnTo>
                    <a:cubicBezTo>
                      <a:pt x="891540" y="987895"/>
                      <a:pt x="841134" y="906285"/>
                      <a:pt x="788327" y="826732"/>
                    </a:cubicBezTo>
                    <a:cubicBezTo>
                      <a:pt x="682371" y="667283"/>
                      <a:pt x="565442" y="515036"/>
                      <a:pt x="434454" y="375133"/>
                    </a:cubicBezTo>
                    <a:cubicBezTo>
                      <a:pt x="304495" y="234887"/>
                      <a:pt x="159791" y="107671"/>
                      <a:pt x="0" y="1715"/>
                    </a:cubicBezTo>
                    <a:lnTo>
                      <a:pt x="1029" y="0"/>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04" name="Google Shape;3804;p16"/>
              <p:cNvSpPr/>
              <p:nvPr/>
            </p:nvSpPr>
            <p:spPr>
              <a:xfrm>
                <a:off x="3548938" y="3305556"/>
                <a:ext cx="497890" cy="182422"/>
              </a:xfrm>
              <a:custGeom>
                <a:rect b="b" l="l" r="r" t="t"/>
                <a:pathLst>
                  <a:path extrusionOk="0" h="182422" w="497890">
                    <a:moveTo>
                      <a:pt x="497205" y="182423"/>
                    </a:moveTo>
                    <a:cubicBezTo>
                      <a:pt x="476631" y="173850"/>
                      <a:pt x="455714" y="168021"/>
                      <a:pt x="434454" y="163220"/>
                    </a:cubicBezTo>
                    <a:cubicBezTo>
                      <a:pt x="423824" y="160820"/>
                      <a:pt x="413195" y="158763"/>
                      <a:pt x="402222" y="156705"/>
                    </a:cubicBezTo>
                    <a:cubicBezTo>
                      <a:pt x="391249" y="154648"/>
                      <a:pt x="380619" y="152248"/>
                      <a:pt x="369646" y="150190"/>
                    </a:cubicBezTo>
                    <a:cubicBezTo>
                      <a:pt x="348044" y="145390"/>
                      <a:pt x="326441" y="139903"/>
                      <a:pt x="305181" y="133045"/>
                    </a:cubicBezTo>
                    <a:cubicBezTo>
                      <a:pt x="283921" y="126187"/>
                      <a:pt x="263004" y="119329"/>
                      <a:pt x="242087" y="111785"/>
                    </a:cubicBezTo>
                    <a:cubicBezTo>
                      <a:pt x="221171" y="104585"/>
                      <a:pt x="200254" y="96355"/>
                      <a:pt x="179680" y="88125"/>
                    </a:cubicBezTo>
                    <a:cubicBezTo>
                      <a:pt x="169393" y="84011"/>
                      <a:pt x="159106" y="79896"/>
                      <a:pt x="148819" y="75438"/>
                    </a:cubicBezTo>
                    <a:lnTo>
                      <a:pt x="133388" y="68923"/>
                    </a:lnTo>
                    <a:lnTo>
                      <a:pt x="118301" y="62065"/>
                    </a:lnTo>
                    <a:cubicBezTo>
                      <a:pt x="113157" y="59665"/>
                      <a:pt x="108356" y="57264"/>
                      <a:pt x="103213" y="54864"/>
                    </a:cubicBezTo>
                    <a:lnTo>
                      <a:pt x="88125" y="47663"/>
                    </a:lnTo>
                    <a:cubicBezTo>
                      <a:pt x="78181" y="42863"/>
                      <a:pt x="68237" y="38062"/>
                      <a:pt x="58293" y="32918"/>
                    </a:cubicBezTo>
                    <a:cubicBezTo>
                      <a:pt x="38405" y="22974"/>
                      <a:pt x="19202" y="12002"/>
                      <a:pt x="0" y="1372"/>
                    </a:cubicBezTo>
                    <a:lnTo>
                      <a:pt x="686" y="0"/>
                    </a:lnTo>
                    <a:cubicBezTo>
                      <a:pt x="40462" y="19545"/>
                      <a:pt x="80582" y="38062"/>
                      <a:pt x="121387" y="54521"/>
                    </a:cubicBezTo>
                    <a:lnTo>
                      <a:pt x="136817" y="60693"/>
                    </a:lnTo>
                    <a:lnTo>
                      <a:pt x="152248" y="66523"/>
                    </a:lnTo>
                    <a:cubicBezTo>
                      <a:pt x="162535" y="70637"/>
                      <a:pt x="172822" y="74409"/>
                      <a:pt x="183109" y="78181"/>
                    </a:cubicBezTo>
                    <a:cubicBezTo>
                      <a:pt x="204026" y="85382"/>
                      <a:pt x="224600" y="92583"/>
                      <a:pt x="245859" y="99098"/>
                    </a:cubicBezTo>
                    <a:cubicBezTo>
                      <a:pt x="256489" y="102527"/>
                      <a:pt x="267119" y="105270"/>
                      <a:pt x="277406" y="108699"/>
                    </a:cubicBezTo>
                    <a:cubicBezTo>
                      <a:pt x="282550" y="110414"/>
                      <a:pt x="288036" y="111443"/>
                      <a:pt x="293180" y="113157"/>
                    </a:cubicBezTo>
                    <a:cubicBezTo>
                      <a:pt x="298666" y="114529"/>
                      <a:pt x="303809" y="116243"/>
                      <a:pt x="309296" y="117272"/>
                    </a:cubicBezTo>
                    <a:lnTo>
                      <a:pt x="373075" y="134074"/>
                    </a:lnTo>
                    <a:lnTo>
                      <a:pt x="405308" y="142646"/>
                    </a:lnTo>
                    <a:cubicBezTo>
                      <a:pt x="415938" y="145733"/>
                      <a:pt x="426911" y="148819"/>
                      <a:pt x="437540" y="152248"/>
                    </a:cubicBezTo>
                    <a:cubicBezTo>
                      <a:pt x="458800" y="159449"/>
                      <a:pt x="479717" y="168364"/>
                      <a:pt x="497891" y="181394"/>
                    </a:cubicBezTo>
                    <a:lnTo>
                      <a:pt x="497205" y="182423"/>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05" name="Google Shape;3805;p16"/>
              <p:cNvSpPr/>
              <p:nvPr/>
            </p:nvSpPr>
            <p:spPr>
              <a:xfrm>
                <a:off x="3718285" y="3673109"/>
                <a:ext cx="489020" cy="270385"/>
              </a:xfrm>
              <a:custGeom>
                <a:rect b="b" l="l" r="r" t="t"/>
                <a:pathLst>
                  <a:path extrusionOk="0" h="270385" w="489020">
                    <a:moveTo>
                      <a:pt x="489021" y="263383"/>
                    </a:moveTo>
                    <a:cubicBezTo>
                      <a:pt x="365577" y="281213"/>
                      <a:pt x="237332" y="264754"/>
                      <a:pt x="122461" y="216748"/>
                    </a:cubicBezTo>
                    <a:cubicBezTo>
                      <a:pt x="77884" y="198232"/>
                      <a:pt x="32964" y="172514"/>
                      <a:pt x="10675" y="129652"/>
                    </a:cubicBezTo>
                    <a:cubicBezTo>
                      <a:pt x="-11270" y="86789"/>
                      <a:pt x="731" y="23695"/>
                      <a:pt x="45651" y="6208"/>
                    </a:cubicBezTo>
                    <a:cubicBezTo>
                      <a:pt x="104630" y="-16767"/>
                      <a:pt x="180754" y="28496"/>
                      <a:pt x="229103" y="68958"/>
                    </a:cubicBezTo>
                    <a:cubicBezTo>
                      <a:pt x="284995" y="115250"/>
                      <a:pt x="340888" y="161884"/>
                      <a:pt x="396781" y="208176"/>
                    </a:cubicBezTo>
                    <a:cubicBezTo>
                      <a:pt x="430728" y="235608"/>
                      <a:pt x="445473" y="268869"/>
                      <a:pt x="489021" y="263383"/>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06" name="Google Shape;3806;p16"/>
              <p:cNvSpPr/>
              <p:nvPr/>
            </p:nvSpPr>
            <p:spPr>
              <a:xfrm>
                <a:off x="3857891" y="3799674"/>
                <a:ext cx="497890" cy="182423"/>
              </a:xfrm>
              <a:custGeom>
                <a:rect b="b" l="l" r="r" t="t"/>
                <a:pathLst>
                  <a:path extrusionOk="0" h="182423" w="497890">
                    <a:moveTo>
                      <a:pt x="497205" y="182423"/>
                    </a:moveTo>
                    <a:cubicBezTo>
                      <a:pt x="476631" y="173851"/>
                      <a:pt x="455714" y="168021"/>
                      <a:pt x="434454" y="163220"/>
                    </a:cubicBezTo>
                    <a:cubicBezTo>
                      <a:pt x="423824" y="160820"/>
                      <a:pt x="413195" y="158763"/>
                      <a:pt x="402222" y="156706"/>
                    </a:cubicBezTo>
                    <a:cubicBezTo>
                      <a:pt x="391249" y="154648"/>
                      <a:pt x="380619" y="152248"/>
                      <a:pt x="369646" y="150190"/>
                    </a:cubicBezTo>
                    <a:cubicBezTo>
                      <a:pt x="348044" y="145390"/>
                      <a:pt x="326441" y="139903"/>
                      <a:pt x="305181" y="133045"/>
                    </a:cubicBezTo>
                    <a:cubicBezTo>
                      <a:pt x="283921" y="126187"/>
                      <a:pt x="263004" y="119329"/>
                      <a:pt x="242087" y="111785"/>
                    </a:cubicBezTo>
                    <a:cubicBezTo>
                      <a:pt x="221171" y="104585"/>
                      <a:pt x="200254" y="96355"/>
                      <a:pt x="179680" y="88126"/>
                    </a:cubicBezTo>
                    <a:cubicBezTo>
                      <a:pt x="169393" y="84011"/>
                      <a:pt x="159106" y="79896"/>
                      <a:pt x="148819" y="75438"/>
                    </a:cubicBezTo>
                    <a:lnTo>
                      <a:pt x="133388" y="68923"/>
                    </a:lnTo>
                    <a:lnTo>
                      <a:pt x="118301" y="62065"/>
                    </a:lnTo>
                    <a:cubicBezTo>
                      <a:pt x="113157" y="59665"/>
                      <a:pt x="108356" y="57265"/>
                      <a:pt x="103213" y="54864"/>
                    </a:cubicBezTo>
                    <a:lnTo>
                      <a:pt x="88125" y="47663"/>
                    </a:lnTo>
                    <a:cubicBezTo>
                      <a:pt x="78181" y="42863"/>
                      <a:pt x="68237" y="38062"/>
                      <a:pt x="58293" y="32918"/>
                    </a:cubicBezTo>
                    <a:cubicBezTo>
                      <a:pt x="38405" y="22975"/>
                      <a:pt x="19202" y="12002"/>
                      <a:pt x="0" y="1372"/>
                    </a:cubicBezTo>
                    <a:lnTo>
                      <a:pt x="686" y="0"/>
                    </a:lnTo>
                    <a:cubicBezTo>
                      <a:pt x="40462" y="19546"/>
                      <a:pt x="80582" y="38062"/>
                      <a:pt x="121387" y="54521"/>
                    </a:cubicBezTo>
                    <a:lnTo>
                      <a:pt x="136817" y="60694"/>
                    </a:lnTo>
                    <a:lnTo>
                      <a:pt x="152248" y="66523"/>
                    </a:lnTo>
                    <a:cubicBezTo>
                      <a:pt x="162535" y="70637"/>
                      <a:pt x="172822" y="74410"/>
                      <a:pt x="183109" y="78181"/>
                    </a:cubicBezTo>
                    <a:cubicBezTo>
                      <a:pt x="204026" y="85382"/>
                      <a:pt x="224600" y="92583"/>
                      <a:pt x="245859" y="99098"/>
                    </a:cubicBezTo>
                    <a:cubicBezTo>
                      <a:pt x="256489" y="102527"/>
                      <a:pt x="267119" y="105271"/>
                      <a:pt x="277406" y="108700"/>
                    </a:cubicBezTo>
                    <a:cubicBezTo>
                      <a:pt x="282550" y="110414"/>
                      <a:pt x="288036" y="111443"/>
                      <a:pt x="293180" y="113157"/>
                    </a:cubicBezTo>
                    <a:cubicBezTo>
                      <a:pt x="298666" y="114529"/>
                      <a:pt x="303809" y="116243"/>
                      <a:pt x="309296" y="117272"/>
                    </a:cubicBezTo>
                    <a:lnTo>
                      <a:pt x="373075" y="134074"/>
                    </a:lnTo>
                    <a:lnTo>
                      <a:pt x="405308" y="142646"/>
                    </a:lnTo>
                    <a:cubicBezTo>
                      <a:pt x="415938" y="145733"/>
                      <a:pt x="426911" y="148819"/>
                      <a:pt x="437540" y="152248"/>
                    </a:cubicBezTo>
                    <a:cubicBezTo>
                      <a:pt x="458800" y="159449"/>
                      <a:pt x="479717" y="168364"/>
                      <a:pt x="497891" y="181394"/>
                    </a:cubicBezTo>
                    <a:lnTo>
                      <a:pt x="497205" y="182423"/>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07" name="Google Shape;3807;p16"/>
              <p:cNvSpPr/>
              <p:nvPr/>
            </p:nvSpPr>
            <p:spPr>
              <a:xfrm>
                <a:off x="3279808" y="2898765"/>
                <a:ext cx="307878" cy="170545"/>
              </a:xfrm>
              <a:custGeom>
                <a:rect b="b" l="l" r="r" t="t"/>
                <a:pathLst>
                  <a:path extrusionOk="0" h="170545" w="307878">
                    <a:moveTo>
                      <a:pt x="307879" y="166075"/>
                    </a:moveTo>
                    <a:cubicBezTo>
                      <a:pt x="230040" y="177391"/>
                      <a:pt x="149459" y="167104"/>
                      <a:pt x="77107" y="136586"/>
                    </a:cubicBezTo>
                    <a:cubicBezTo>
                      <a:pt x="48989" y="124927"/>
                      <a:pt x="20871" y="108468"/>
                      <a:pt x="6812" y="81722"/>
                    </a:cubicBezTo>
                    <a:cubicBezTo>
                      <a:pt x="-7247" y="54632"/>
                      <a:pt x="640" y="14856"/>
                      <a:pt x="28758" y="3883"/>
                    </a:cubicBezTo>
                    <a:cubicBezTo>
                      <a:pt x="65791" y="-10519"/>
                      <a:pt x="113797" y="17942"/>
                      <a:pt x="144315" y="43317"/>
                    </a:cubicBezTo>
                    <a:cubicBezTo>
                      <a:pt x="179634" y="72463"/>
                      <a:pt x="214610" y="101953"/>
                      <a:pt x="249928" y="131099"/>
                    </a:cubicBezTo>
                    <a:cubicBezTo>
                      <a:pt x="271188" y="148930"/>
                      <a:pt x="280789" y="169847"/>
                      <a:pt x="307879" y="166075"/>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08" name="Google Shape;3808;p16"/>
              <p:cNvSpPr/>
              <p:nvPr/>
            </p:nvSpPr>
            <p:spPr>
              <a:xfrm>
                <a:off x="3361372" y="2977057"/>
                <a:ext cx="398792" cy="146761"/>
              </a:xfrm>
              <a:custGeom>
                <a:rect b="b" l="l" r="r" t="t"/>
                <a:pathLst>
                  <a:path extrusionOk="0" h="146761" w="398792">
                    <a:moveTo>
                      <a:pt x="398793" y="146761"/>
                    </a:moveTo>
                    <a:cubicBezTo>
                      <a:pt x="382334" y="140246"/>
                      <a:pt x="365189" y="136131"/>
                      <a:pt x="348044" y="132359"/>
                    </a:cubicBezTo>
                    <a:cubicBezTo>
                      <a:pt x="330899" y="128588"/>
                      <a:pt x="313411" y="125844"/>
                      <a:pt x="295923" y="122072"/>
                    </a:cubicBezTo>
                    <a:cubicBezTo>
                      <a:pt x="278435" y="118301"/>
                      <a:pt x="261290" y="113843"/>
                      <a:pt x="244145" y="108356"/>
                    </a:cubicBezTo>
                    <a:cubicBezTo>
                      <a:pt x="227343" y="102870"/>
                      <a:pt x="210198" y="97041"/>
                      <a:pt x="193396" y="90869"/>
                    </a:cubicBezTo>
                    <a:cubicBezTo>
                      <a:pt x="176594" y="85039"/>
                      <a:pt x="160134" y="78524"/>
                      <a:pt x="143332" y="72009"/>
                    </a:cubicBezTo>
                    <a:cubicBezTo>
                      <a:pt x="126873" y="65151"/>
                      <a:pt x="110414" y="58293"/>
                      <a:pt x="94298" y="50749"/>
                    </a:cubicBezTo>
                    <a:cubicBezTo>
                      <a:pt x="86068" y="46977"/>
                      <a:pt x="78181" y="43205"/>
                      <a:pt x="70295" y="39090"/>
                    </a:cubicBezTo>
                    <a:cubicBezTo>
                      <a:pt x="62408" y="34976"/>
                      <a:pt x="54521" y="31204"/>
                      <a:pt x="46634" y="27089"/>
                    </a:cubicBezTo>
                    <a:cubicBezTo>
                      <a:pt x="30861" y="18860"/>
                      <a:pt x="15431" y="10287"/>
                      <a:pt x="0" y="1371"/>
                    </a:cubicBezTo>
                    <a:lnTo>
                      <a:pt x="686" y="0"/>
                    </a:lnTo>
                    <a:cubicBezTo>
                      <a:pt x="32576" y="15431"/>
                      <a:pt x="64808" y="30175"/>
                      <a:pt x="97727" y="42863"/>
                    </a:cubicBezTo>
                    <a:cubicBezTo>
                      <a:pt x="114186" y="49377"/>
                      <a:pt x="130645" y="55550"/>
                      <a:pt x="147447" y="61379"/>
                    </a:cubicBezTo>
                    <a:cubicBezTo>
                      <a:pt x="164249" y="67208"/>
                      <a:pt x="180708" y="73038"/>
                      <a:pt x="197510" y="78181"/>
                    </a:cubicBezTo>
                    <a:cubicBezTo>
                      <a:pt x="206083" y="80924"/>
                      <a:pt x="214313" y="83325"/>
                      <a:pt x="222885" y="85725"/>
                    </a:cubicBezTo>
                    <a:cubicBezTo>
                      <a:pt x="231458" y="88125"/>
                      <a:pt x="240030" y="90183"/>
                      <a:pt x="248603" y="92583"/>
                    </a:cubicBezTo>
                    <a:lnTo>
                      <a:pt x="274320" y="99098"/>
                    </a:lnTo>
                    <a:lnTo>
                      <a:pt x="299695" y="105956"/>
                    </a:lnTo>
                    <a:cubicBezTo>
                      <a:pt x="316497" y="110414"/>
                      <a:pt x="333985" y="115214"/>
                      <a:pt x="350787" y="121044"/>
                    </a:cubicBezTo>
                    <a:cubicBezTo>
                      <a:pt x="367589" y="126873"/>
                      <a:pt x="384391" y="134760"/>
                      <a:pt x="398793" y="145389"/>
                    </a:cubicBezTo>
                    <a:lnTo>
                      <a:pt x="398793" y="146761"/>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09" name="Google Shape;3809;p16"/>
              <p:cNvSpPr/>
              <p:nvPr/>
            </p:nvSpPr>
            <p:spPr>
              <a:xfrm>
                <a:off x="4106151" y="3044266"/>
                <a:ext cx="67289" cy="601446"/>
              </a:xfrm>
              <a:custGeom>
                <a:rect b="b" l="l" r="r" t="t"/>
                <a:pathLst>
                  <a:path extrusionOk="0" h="601446" w="67289">
                    <a:moveTo>
                      <a:pt x="45606" y="601104"/>
                    </a:moveTo>
                    <a:cubicBezTo>
                      <a:pt x="52807" y="590817"/>
                      <a:pt x="56236" y="578472"/>
                      <a:pt x="56921" y="566471"/>
                    </a:cubicBezTo>
                    <a:cubicBezTo>
                      <a:pt x="57950" y="554127"/>
                      <a:pt x="56921" y="541782"/>
                      <a:pt x="55550" y="529438"/>
                    </a:cubicBezTo>
                    <a:lnTo>
                      <a:pt x="53150" y="510578"/>
                    </a:lnTo>
                    <a:cubicBezTo>
                      <a:pt x="52121" y="504406"/>
                      <a:pt x="51435" y="498234"/>
                      <a:pt x="50406" y="491718"/>
                    </a:cubicBezTo>
                    <a:cubicBezTo>
                      <a:pt x="49378" y="485547"/>
                      <a:pt x="48692" y="479374"/>
                      <a:pt x="47663" y="472859"/>
                    </a:cubicBezTo>
                    <a:lnTo>
                      <a:pt x="46292" y="463601"/>
                    </a:lnTo>
                    <a:lnTo>
                      <a:pt x="44577" y="454343"/>
                    </a:lnTo>
                    <a:lnTo>
                      <a:pt x="18517" y="304152"/>
                    </a:lnTo>
                    <a:cubicBezTo>
                      <a:pt x="9601" y="254089"/>
                      <a:pt x="2057" y="203340"/>
                      <a:pt x="343" y="151905"/>
                    </a:cubicBezTo>
                    <a:cubicBezTo>
                      <a:pt x="0" y="145390"/>
                      <a:pt x="343" y="139218"/>
                      <a:pt x="0" y="132702"/>
                    </a:cubicBezTo>
                    <a:cubicBezTo>
                      <a:pt x="0" y="126187"/>
                      <a:pt x="343" y="120015"/>
                      <a:pt x="343" y="113500"/>
                    </a:cubicBezTo>
                    <a:cubicBezTo>
                      <a:pt x="1029" y="100813"/>
                      <a:pt x="1715" y="87783"/>
                      <a:pt x="3429" y="75095"/>
                    </a:cubicBezTo>
                    <a:lnTo>
                      <a:pt x="4801" y="65494"/>
                    </a:lnTo>
                    <a:cubicBezTo>
                      <a:pt x="5144" y="62408"/>
                      <a:pt x="5829" y="59322"/>
                      <a:pt x="6172" y="55893"/>
                    </a:cubicBezTo>
                    <a:cubicBezTo>
                      <a:pt x="6858" y="52807"/>
                      <a:pt x="7201" y="49721"/>
                      <a:pt x="7887" y="46292"/>
                    </a:cubicBezTo>
                    <a:lnTo>
                      <a:pt x="9944" y="37033"/>
                    </a:lnTo>
                    <a:lnTo>
                      <a:pt x="10973" y="32233"/>
                    </a:lnTo>
                    <a:lnTo>
                      <a:pt x="12002" y="27432"/>
                    </a:lnTo>
                    <a:lnTo>
                      <a:pt x="14402" y="18174"/>
                    </a:lnTo>
                    <a:cubicBezTo>
                      <a:pt x="16116" y="12002"/>
                      <a:pt x="18174" y="5829"/>
                      <a:pt x="19888" y="0"/>
                    </a:cubicBezTo>
                    <a:lnTo>
                      <a:pt x="21603" y="343"/>
                    </a:lnTo>
                    <a:cubicBezTo>
                      <a:pt x="8230" y="49378"/>
                      <a:pt x="5144" y="100470"/>
                      <a:pt x="8915" y="150876"/>
                    </a:cubicBezTo>
                    <a:cubicBezTo>
                      <a:pt x="12344" y="201282"/>
                      <a:pt x="21603" y="251346"/>
                      <a:pt x="31890" y="301066"/>
                    </a:cubicBezTo>
                    <a:cubicBezTo>
                      <a:pt x="37033" y="325755"/>
                      <a:pt x="42520" y="350787"/>
                      <a:pt x="48006" y="375476"/>
                    </a:cubicBezTo>
                    <a:cubicBezTo>
                      <a:pt x="53492" y="400507"/>
                      <a:pt x="57950" y="425539"/>
                      <a:pt x="61379" y="450914"/>
                    </a:cubicBezTo>
                    <a:lnTo>
                      <a:pt x="62408" y="460515"/>
                    </a:lnTo>
                    <a:lnTo>
                      <a:pt x="63437" y="470116"/>
                    </a:lnTo>
                    <a:cubicBezTo>
                      <a:pt x="64122" y="476631"/>
                      <a:pt x="64808" y="482803"/>
                      <a:pt x="65151" y="489318"/>
                    </a:cubicBezTo>
                    <a:cubicBezTo>
                      <a:pt x="66180" y="502005"/>
                      <a:pt x="66866" y="515036"/>
                      <a:pt x="67208" y="527723"/>
                    </a:cubicBezTo>
                    <a:cubicBezTo>
                      <a:pt x="67551" y="540753"/>
                      <a:pt x="66866" y="553784"/>
                      <a:pt x="64122" y="566814"/>
                    </a:cubicBezTo>
                    <a:cubicBezTo>
                      <a:pt x="62751" y="573329"/>
                      <a:pt x="60693" y="579501"/>
                      <a:pt x="57607" y="585673"/>
                    </a:cubicBezTo>
                    <a:cubicBezTo>
                      <a:pt x="54864" y="591503"/>
                      <a:pt x="50749" y="596989"/>
                      <a:pt x="46292" y="601447"/>
                    </a:cubicBezTo>
                    <a:lnTo>
                      <a:pt x="45606" y="601104"/>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10" name="Google Shape;3810;p16"/>
              <p:cNvSpPr/>
              <p:nvPr/>
            </p:nvSpPr>
            <p:spPr>
              <a:xfrm>
                <a:off x="4381842" y="3501694"/>
                <a:ext cx="67289" cy="601446"/>
              </a:xfrm>
              <a:custGeom>
                <a:rect b="b" l="l" r="r" t="t"/>
                <a:pathLst>
                  <a:path extrusionOk="0" h="601446" w="67289">
                    <a:moveTo>
                      <a:pt x="45606" y="601104"/>
                    </a:moveTo>
                    <a:cubicBezTo>
                      <a:pt x="52807" y="590817"/>
                      <a:pt x="56236" y="578472"/>
                      <a:pt x="56921" y="566471"/>
                    </a:cubicBezTo>
                    <a:cubicBezTo>
                      <a:pt x="57950" y="554127"/>
                      <a:pt x="56921" y="541782"/>
                      <a:pt x="55550" y="529438"/>
                    </a:cubicBezTo>
                    <a:lnTo>
                      <a:pt x="53149" y="510578"/>
                    </a:lnTo>
                    <a:cubicBezTo>
                      <a:pt x="52121" y="504406"/>
                      <a:pt x="51435" y="498234"/>
                      <a:pt x="50406" y="491718"/>
                    </a:cubicBezTo>
                    <a:cubicBezTo>
                      <a:pt x="49378" y="485547"/>
                      <a:pt x="48692" y="479374"/>
                      <a:pt x="47663" y="472859"/>
                    </a:cubicBezTo>
                    <a:lnTo>
                      <a:pt x="46291" y="463601"/>
                    </a:lnTo>
                    <a:lnTo>
                      <a:pt x="44577" y="454342"/>
                    </a:lnTo>
                    <a:lnTo>
                      <a:pt x="18517" y="304152"/>
                    </a:lnTo>
                    <a:cubicBezTo>
                      <a:pt x="9601" y="254089"/>
                      <a:pt x="2057" y="203340"/>
                      <a:pt x="343" y="151905"/>
                    </a:cubicBezTo>
                    <a:cubicBezTo>
                      <a:pt x="0" y="145389"/>
                      <a:pt x="343" y="139218"/>
                      <a:pt x="0" y="132702"/>
                    </a:cubicBezTo>
                    <a:cubicBezTo>
                      <a:pt x="0" y="126187"/>
                      <a:pt x="343" y="120015"/>
                      <a:pt x="343" y="113500"/>
                    </a:cubicBezTo>
                    <a:cubicBezTo>
                      <a:pt x="1029" y="100812"/>
                      <a:pt x="1715" y="87783"/>
                      <a:pt x="3429" y="75095"/>
                    </a:cubicBezTo>
                    <a:lnTo>
                      <a:pt x="4801" y="65494"/>
                    </a:lnTo>
                    <a:cubicBezTo>
                      <a:pt x="5144" y="62408"/>
                      <a:pt x="5829" y="59322"/>
                      <a:pt x="6172" y="55893"/>
                    </a:cubicBezTo>
                    <a:cubicBezTo>
                      <a:pt x="6858" y="52806"/>
                      <a:pt x="7201" y="49720"/>
                      <a:pt x="7887" y="46291"/>
                    </a:cubicBezTo>
                    <a:lnTo>
                      <a:pt x="9944" y="37033"/>
                    </a:lnTo>
                    <a:lnTo>
                      <a:pt x="10973" y="32232"/>
                    </a:lnTo>
                    <a:lnTo>
                      <a:pt x="12002" y="27432"/>
                    </a:lnTo>
                    <a:lnTo>
                      <a:pt x="14402" y="18174"/>
                    </a:lnTo>
                    <a:cubicBezTo>
                      <a:pt x="16116" y="12001"/>
                      <a:pt x="18174" y="5829"/>
                      <a:pt x="19888" y="0"/>
                    </a:cubicBezTo>
                    <a:lnTo>
                      <a:pt x="21603" y="343"/>
                    </a:lnTo>
                    <a:cubicBezTo>
                      <a:pt x="8230" y="49377"/>
                      <a:pt x="5144" y="100470"/>
                      <a:pt x="8915" y="150876"/>
                    </a:cubicBezTo>
                    <a:cubicBezTo>
                      <a:pt x="12344" y="201282"/>
                      <a:pt x="21603" y="251346"/>
                      <a:pt x="31890" y="301066"/>
                    </a:cubicBezTo>
                    <a:cubicBezTo>
                      <a:pt x="37033" y="325755"/>
                      <a:pt x="42520" y="350787"/>
                      <a:pt x="48006" y="375475"/>
                    </a:cubicBezTo>
                    <a:cubicBezTo>
                      <a:pt x="53492" y="400507"/>
                      <a:pt x="57950" y="425539"/>
                      <a:pt x="61379" y="450913"/>
                    </a:cubicBezTo>
                    <a:lnTo>
                      <a:pt x="62408" y="460515"/>
                    </a:lnTo>
                    <a:lnTo>
                      <a:pt x="63436" y="470116"/>
                    </a:lnTo>
                    <a:cubicBezTo>
                      <a:pt x="64122" y="476631"/>
                      <a:pt x="64808" y="482803"/>
                      <a:pt x="65151" y="489318"/>
                    </a:cubicBezTo>
                    <a:cubicBezTo>
                      <a:pt x="66180" y="502005"/>
                      <a:pt x="66865" y="515036"/>
                      <a:pt x="67208" y="527723"/>
                    </a:cubicBezTo>
                    <a:cubicBezTo>
                      <a:pt x="67551" y="540753"/>
                      <a:pt x="66865" y="553783"/>
                      <a:pt x="64122" y="566814"/>
                    </a:cubicBezTo>
                    <a:cubicBezTo>
                      <a:pt x="62751" y="573329"/>
                      <a:pt x="60693" y="579501"/>
                      <a:pt x="57607" y="585673"/>
                    </a:cubicBezTo>
                    <a:cubicBezTo>
                      <a:pt x="54864" y="591502"/>
                      <a:pt x="50749" y="596989"/>
                      <a:pt x="46291" y="601447"/>
                    </a:cubicBezTo>
                    <a:lnTo>
                      <a:pt x="45606" y="601104"/>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11" name="Google Shape;3811;p16"/>
              <p:cNvSpPr/>
              <p:nvPr/>
            </p:nvSpPr>
            <p:spPr>
              <a:xfrm>
                <a:off x="3686780" y="2673668"/>
                <a:ext cx="161879" cy="278014"/>
              </a:xfrm>
              <a:custGeom>
                <a:rect b="b" l="l" r="r" t="t"/>
                <a:pathLst>
                  <a:path extrusionOk="0" h="278014" w="161879">
                    <a:moveTo>
                      <a:pt x="55554" y="188860"/>
                    </a:moveTo>
                    <a:cubicBezTo>
                      <a:pt x="21607" y="147712"/>
                      <a:pt x="-8225" y="95935"/>
                      <a:pt x="2062" y="43471"/>
                    </a:cubicBezTo>
                    <a:cubicBezTo>
                      <a:pt x="4805" y="30098"/>
                      <a:pt x="10291" y="16382"/>
                      <a:pt x="21264" y="8152"/>
                    </a:cubicBezTo>
                    <a:cubicBezTo>
                      <a:pt x="36694" y="-3506"/>
                      <a:pt x="59326" y="-1792"/>
                      <a:pt x="76128" y="7809"/>
                    </a:cubicBezTo>
                    <a:cubicBezTo>
                      <a:pt x="92930" y="17410"/>
                      <a:pt x="104932" y="33870"/>
                      <a:pt x="114533" y="50329"/>
                    </a:cubicBezTo>
                    <a:cubicBezTo>
                      <a:pt x="146422" y="103821"/>
                      <a:pt x="191342" y="230008"/>
                      <a:pt x="135107" y="278014"/>
                    </a:cubicBezTo>
                    <a:cubicBezTo>
                      <a:pt x="106303" y="256069"/>
                      <a:pt x="80586" y="219036"/>
                      <a:pt x="55554" y="18886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12" name="Google Shape;3812;p16"/>
              <p:cNvSpPr/>
              <p:nvPr/>
            </p:nvSpPr>
            <p:spPr>
              <a:xfrm>
                <a:off x="3774909" y="2852928"/>
                <a:ext cx="95326" cy="395020"/>
              </a:xfrm>
              <a:custGeom>
                <a:rect b="b" l="l" r="r" t="t"/>
                <a:pathLst>
                  <a:path extrusionOk="0" h="395020" w="95326">
                    <a:moveTo>
                      <a:pt x="94298" y="395021"/>
                    </a:moveTo>
                    <a:cubicBezTo>
                      <a:pt x="89154" y="387820"/>
                      <a:pt x="84353" y="380619"/>
                      <a:pt x="80239" y="373075"/>
                    </a:cubicBezTo>
                    <a:cubicBezTo>
                      <a:pt x="76124" y="365531"/>
                      <a:pt x="72009" y="357645"/>
                      <a:pt x="68580" y="349415"/>
                    </a:cubicBezTo>
                    <a:cubicBezTo>
                      <a:pt x="61722" y="333299"/>
                      <a:pt x="55893" y="316497"/>
                      <a:pt x="51778" y="299352"/>
                    </a:cubicBezTo>
                    <a:cubicBezTo>
                      <a:pt x="47663" y="282207"/>
                      <a:pt x="45606" y="264376"/>
                      <a:pt x="44920" y="246888"/>
                    </a:cubicBezTo>
                    <a:cubicBezTo>
                      <a:pt x="44577" y="237973"/>
                      <a:pt x="44577" y="229400"/>
                      <a:pt x="44920" y="220485"/>
                    </a:cubicBezTo>
                    <a:cubicBezTo>
                      <a:pt x="44920" y="211912"/>
                      <a:pt x="45263" y="202997"/>
                      <a:pt x="45606" y="194424"/>
                    </a:cubicBezTo>
                    <a:cubicBezTo>
                      <a:pt x="45949" y="177279"/>
                      <a:pt x="46634" y="160134"/>
                      <a:pt x="46292" y="142989"/>
                    </a:cubicBezTo>
                    <a:cubicBezTo>
                      <a:pt x="45949" y="125844"/>
                      <a:pt x="44920" y="109042"/>
                      <a:pt x="42177" y="92240"/>
                    </a:cubicBezTo>
                    <a:cubicBezTo>
                      <a:pt x="40805" y="84011"/>
                      <a:pt x="39091" y="75438"/>
                      <a:pt x="36690" y="67551"/>
                    </a:cubicBezTo>
                    <a:cubicBezTo>
                      <a:pt x="34290" y="59322"/>
                      <a:pt x="31547" y="51435"/>
                      <a:pt x="28118" y="43548"/>
                    </a:cubicBezTo>
                    <a:cubicBezTo>
                      <a:pt x="24689" y="35662"/>
                      <a:pt x="20574" y="28118"/>
                      <a:pt x="16116" y="21260"/>
                    </a:cubicBezTo>
                    <a:cubicBezTo>
                      <a:pt x="11316" y="14059"/>
                      <a:pt x="6172" y="7544"/>
                      <a:pt x="0" y="1372"/>
                    </a:cubicBezTo>
                    <a:lnTo>
                      <a:pt x="1029" y="0"/>
                    </a:lnTo>
                    <a:cubicBezTo>
                      <a:pt x="7544" y="5829"/>
                      <a:pt x="13373" y="12344"/>
                      <a:pt x="18860" y="19202"/>
                    </a:cubicBezTo>
                    <a:cubicBezTo>
                      <a:pt x="24003" y="26060"/>
                      <a:pt x="28804" y="33604"/>
                      <a:pt x="32576" y="41491"/>
                    </a:cubicBezTo>
                    <a:cubicBezTo>
                      <a:pt x="36690" y="49378"/>
                      <a:pt x="39776" y="57264"/>
                      <a:pt x="42863" y="65494"/>
                    </a:cubicBezTo>
                    <a:cubicBezTo>
                      <a:pt x="45949" y="73724"/>
                      <a:pt x="48006" y="82296"/>
                      <a:pt x="50063" y="90869"/>
                    </a:cubicBezTo>
                    <a:cubicBezTo>
                      <a:pt x="52121" y="99441"/>
                      <a:pt x="53492" y="108014"/>
                      <a:pt x="54521" y="116586"/>
                    </a:cubicBezTo>
                    <a:cubicBezTo>
                      <a:pt x="55550" y="125159"/>
                      <a:pt x="56579" y="134074"/>
                      <a:pt x="56921" y="142646"/>
                    </a:cubicBezTo>
                    <a:cubicBezTo>
                      <a:pt x="57950" y="160134"/>
                      <a:pt x="58293" y="177279"/>
                      <a:pt x="58636" y="194767"/>
                    </a:cubicBezTo>
                    <a:cubicBezTo>
                      <a:pt x="58979" y="211912"/>
                      <a:pt x="59665" y="229057"/>
                      <a:pt x="61379" y="245859"/>
                    </a:cubicBezTo>
                    <a:cubicBezTo>
                      <a:pt x="62751" y="262661"/>
                      <a:pt x="65151" y="279464"/>
                      <a:pt x="67894" y="295923"/>
                    </a:cubicBezTo>
                    <a:cubicBezTo>
                      <a:pt x="70637" y="312382"/>
                      <a:pt x="74409" y="329184"/>
                      <a:pt x="79210" y="345300"/>
                    </a:cubicBezTo>
                    <a:cubicBezTo>
                      <a:pt x="81610" y="353530"/>
                      <a:pt x="84011" y="361760"/>
                      <a:pt x="86754" y="369646"/>
                    </a:cubicBezTo>
                    <a:cubicBezTo>
                      <a:pt x="89497" y="377876"/>
                      <a:pt x="92583" y="385763"/>
                      <a:pt x="95326" y="393992"/>
                    </a:cubicBezTo>
                    <a:lnTo>
                      <a:pt x="94298" y="395021"/>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813" name="Google Shape;3813;p16"/>
            <p:cNvGrpSpPr/>
            <p:nvPr/>
          </p:nvGrpSpPr>
          <p:grpSpPr>
            <a:xfrm rot="-1052224">
              <a:off x="4482936" y="5543697"/>
              <a:ext cx="1149630" cy="1181816"/>
              <a:chOff x="6474904" y="1227742"/>
              <a:chExt cx="1837716" cy="1889167"/>
            </a:xfrm>
          </p:grpSpPr>
          <p:grpSp>
            <p:nvGrpSpPr>
              <p:cNvPr id="3814" name="Google Shape;3814;p16"/>
              <p:cNvGrpSpPr/>
              <p:nvPr/>
            </p:nvGrpSpPr>
            <p:grpSpPr>
              <a:xfrm>
                <a:off x="6474904" y="1227742"/>
                <a:ext cx="1837716" cy="1889167"/>
                <a:chOff x="6474904" y="1227742"/>
                <a:chExt cx="1837716" cy="1889167"/>
              </a:xfrm>
            </p:grpSpPr>
            <p:sp>
              <p:nvSpPr>
                <p:cNvPr id="3815" name="Google Shape;3815;p16"/>
                <p:cNvSpPr/>
                <p:nvPr/>
              </p:nvSpPr>
              <p:spPr>
                <a:xfrm>
                  <a:off x="7257569" y="2066622"/>
                  <a:ext cx="536289" cy="1050287"/>
                </a:xfrm>
                <a:custGeom>
                  <a:rect b="b" l="l" r="r" t="t"/>
                  <a:pathLst>
                    <a:path extrusionOk="0" h="1050287" w="536289">
                      <a:moveTo>
                        <a:pt x="436345" y="892604"/>
                      </a:moveTo>
                      <a:cubicBezTo>
                        <a:pt x="433258" y="899462"/>
                        <a:pt x="430515" y="906320"/>
                        <a:pt x="428115" y="913178"/>
                      </a:cubicBezTo>
                      <a:cubicBezTo>
                        <a:pt x="413027" y="953640"/>
                        <a:pt x="404112" y="998217"/>
                        <a:pt x="386624" y="1037308"/>
                      </a:cubicBezTo>
                      <a:cubicBezTo>
                        <a:pt x="384567" y="1042108"/>
                        <a:pt x="381823" y="1047252"/>
                        <a:pt x="377023" y="1049310"/>
                      </a:cubicBezTo>
                      <a:cubicBezTo>
                        <a:pt x="371536" y="1051710"/>
                        <a:pt x="365021" y="1049310"/>
                        <a:pt x="359878" y="1046223"/>
                      </a:cubicBezTo>
                      <a:cubicBezTo>
                        <a:pt x="358506" y="1045537"/>
                        <a:pt x="357135" y="1044852"/>
                        <a:pt x="355763" y="1043823"/>
                      </a:cubicBezTo>
                      <a:cubicBezTo>
                        <a:pt x="352334" y="1041766"/>
                        <a:pt x="349248" y="1039708"/>
                        <a:pt x="346162" y="1037651"/>
                      </a:cubicBezTo>
                      <a:cubicBezTo>
                        <a:pt x="329017" y="1025649"/>
                        <a:pt x="314958" y="1010219"/>
                        <a:pt x="301242" y="994788"/>
                      </a:cubicBezTo>
                      <a:cubicBezTo>
                        <a:pt x="295413" y="988273"/>
                        <a:pt x="289583" y="981758"/>
                        <a:pt x="283754" y="975243"/>
                      </a:cubicBezTo>
                      <a:cubicBezTo>
                        <a:pt x="263866" y="953297"/>
                        <a:pt x="242606" y="934095"/>
                        <a:pt x="212774" y="926208"/>
                      </a:cubicBezTo>
                      <a:cubicBezTo>
                        <a:pt x="211059" y="925865"/>
                        <a:pt x="209345" y="925522"/>
                        <a:pt x="207973" y="924837"/>
                      </a:cubicBezTo>
                      <a:cubicBezTo>
                        <a:pt x="204201" y="923808"/>
                        <a:pt x="200429" y="922779"/>
                        <a:pt x="197000" y="922093"/>
                      </a:cubicBezTo>
                      <a:lnTo>
                        <a:pt x="197000" y="922093"/>
                      </a:lnTo>
                      <a:cubicBezTo>
                        <a:pt x="168197" y="914207"/>
                        <a:pt x="148994" y="908035"/>
                        <a:pt x="133221" y="896033"/>
                      </a:cubicBezTo>
                      <a:cubicBezTo>
                        <a:pt x="133221" y="896033"/>
                        <a:pt x="133221" y="896033"/>
                        <a:pt x="133221" y="896033"/>
                      </a:cubicBezTo>
                      <a:cubicBezTo>
                        <a:pt x="126363" y="890890"/>
                        <a:pt x="120191" y="884717"/>
                        <a:pt x="114361" y="877174"/>
                      </a:cubicBezTo>
                      <a:cubicBezTo>
                        <a:pt x="104760" y="865172"/>
                        <a:pt x="95159" y="849399"/>
                        <a:pt x="83500" y="827453"/>
                      </a:cubicBezTo>
                      <a:cubicBezTo>
                        <a:pt x="62926" y="788362"/>
                        <a:pt x="35837" y="752358"/>
                        <a:pt x="20064" y="710867"/>
                      </a:cubicBezTo>
                      <a:cubicBezTo>
                        <a:pt x="-8740" y="635772"/>
                        <a:pt x="-1882" y="505127"/>
                        <a:pt x="11834" y="426946"/>
                      </a:cubicBezTo>
                      <a:cubicBezTo>
                        <a:pt x="28979" y="330248"/>
                        <a:pt x="67041" y="233893"/>
                        <a:pt x="51268" y="134452"/>
                      </a:cubicBezTo>
                      <a:cubicBezTo>
                        <a:pt x="50582" y="129994"/>
                        <a:pt x="49896" y="124851"/>
                        <a:pt x="49210" y="119022"/>
                      </a:cubicBezTo>
                      <a:cubicBezTo>
                        <a:pt x="47839" y="109763"/>
                        <a:pt x="46810" y="99133"/>
                        <a:pt x="46124" y="88504"/>
                      </a:cubicBezTo>
                      <a:cubicBezTo>
                        <a:pt x="45439" y="74788"/>
                        <a:pt x="45781" y="60729"/>
                        <a:pt x="47496" y="47698"/>
                      </a:cubicBezTo>
                      <a:cubicBezTo>
                        <a:pt x="48182" y="43241"/>
                        <a:pt x="48868" y="38783"/>
                        <a:pt x="50239" y="35011"/>
                      </a:cubicBezTo>
                      <a:cubicBezTo>
                        <a:pt x="52297" y="27467"/>
                        <a:pt x="55040" y="20952"/>
                        <a:pt x="59155" y="15466"/>
                      </a:cubicBezTo>
                      <a:lnTo>
                        <a:pt x="59155" y="15466"/>
                      </a:lnTo>
                      <a:cubicBezTo>
                        <a:pt x="61555" y="12037"/>
                        <a:pt x="64298" y="9294"/>
                        <a:pt x="67384" y="6893"/>
                      </a:cubicBezTo>
                      <a:lnTo>
                        <a:pt x="67384" y="6893"/>
                      </a:lnTo>
                      <a:cubicBezTo>
                        <a:pt x="74928" y="1407"/>
                        <a:pt x="84186" y="-993"/>
                        <a:pt x="96874" y="378"/>
                      </a:cubicBezTo>
                      <a:cubicBezTo>
                        <a:pt x="97216" y="378"/>
                        <a:pt x="97559" y="378"/>
                        <a:pt x="97559" y="378"/>
                      </a:cubicBezTo>
                      <a:cubicBezTo>
                        <a:pt x="97902" y="378"/>
                        <a:pt x="98588" y="378"/>
                        <a:pt x="99274" y="721"/>
                      </a:cubicBezTo>
                      <a:cubicBezTo>
                        <a:pt x="101674" y="1064"/>
                        <a:pt x="104074" y="1407"/>
                        <a:pt x="106475" y="2093"/>
                      </a:cubicBezTo>
                      <a:cubicBezTo>
                        <a:pt x="108875" y="2436"/>
                        <a:pt x="110932" y="3121"/>
                        <a:pt x="113333" y="4150"/>
                      </a:cubicBezTo>
                      <a:cubicBezTo>
                        <a:pt x="114704" y="4493"/>
                        <a:pt x="115733" y="4836"/>
                        <a:pt x="117105" y="5522"/>
                      </a:cubicBezTo>
                      <a:cubicBezTo>
                        <a:pt x="118819" y="6208"/>
                        <a:pt x="120534" y="6893"/>
                        <a:pt x="121905" y="7579"/>
                      </a:cubicBezTo>
                      <a:cubicBezTo>
                        <a:pt x="126020" y="9637"/>
                        <a:pt x="130135" y="12380"/>
                        <a:pt x="133907" y="15809"/>
                      </a:cubicBezTo>
                      <a:cubicBezTo>
                        <a:pt x="141793" y="23010"/>
                        <a:pt x="148994" y="32268"/>
                        <a:pt x="155509" y="42555"/>
                      </a:cubicBezTo>
                      <a:cubicBezTo>
                        <a:pt x="158253" y="47356"/>
                        <a:pt x="160996" y="52156"/>
                        <a:pt x="163739" y="56957"/>
                      </a:cubicBezTo>
                      <a:cubicBezTo>
                        <a:pt x="167511" y="63815"/>
                        <a:pt x="170940" y="71359"/>
                        <a:pt x="174712" y="78559"/>
                      </a:cubicBezTo>
                      <a:cubicBezTo>
                        <a:pt x="178484" y="86103"/>
                        <a:pt x="181913" y="93647"/>
                        <a:pt x="186028" y="100848"/>
                      </a:cubicBezTo>
                      <a:cubicBezTo>
                        <a:pt x="187399" y="103248"/>
                        <a:pt x="188771" y="105649"/>
                        <a:pt x="189799" y="108049"/>
                      </a:cubicBezTo>
                      <a:cubicBezTo>
                        <a:pt x="191857" y="111478"/>
                        <a:pt x="193571" y="114564"/>
                        <a:pt x="195629" y="117650"/>
                      </a:cubicBezTo>
                      <a:cubicBezTo>
                        <a:pt x="200429" y="125194"/>
                        <a:pt x="205230" y="132395"/>
                        <a:pt x="210716" y="137881"/>
                      </a:cubicBezTo>
                      <a:cubicBezTo>
                        <a:pt x="211745" y="139253"/>
                        <a:pt x="213117" y="140281"/>
                        <a:pt x="214488" y="141653"/>
                      </a:cubicBezTo>
                      <a:cubicBezTo>
                        <a:pt x="234376" y="161884"/>
                        <a:pt x="256322" y="180401"/>
                        <a:pt x="279296" y="197889"/>
                      </a:cubicBezTo>
                      <a:cubicBezTo>
                        <a:pt x="284783" y="202346"/>
                        <a:pt x="290612" y="206461"/>
                        <a:pt x="296098" y="210576"/>
                      </a:cubicBezTo>
                      <a:cubicBezTo>
                        <a:pt x="309472" y="220520"/>
                        <a:pt x="322845" y="230464"/>
                        <a:pt x="336218" y="240408"/>
                      </a:cubicBezTo>
                      <a:cubicBezTo>
                        <a:pt x="341361" y="244180"/>
                        <a:pt x="346505" y="247952"/>
                        <a:pt x="351648" y="251724"/>
                      </a:cubicBezTo>
                      <a:cubicBezTo>
                        <a:pt x="381823" y="274355"/>
                        <a:pt x="411656" y="297330"/>
                        <a:pt x="438059" y="323390"/>
                      </a:cubicBezTo>
                      <a:cubicBezTo>
                        <a:pt x="445603" y="330934"/>
                        <a:pt x="452804" y="338478"/>
                        <a:pt x="459662" y="346364"/>
                      </a:cubicBezTo>
                      <a:cubicBezTo>
                        <a:pt x="478521" y="367967"/>
                        <a:pt x="494980" y="391627"/>
                        <a:pt x="507668" y="418716"/>
                      </a:cubicBezTo>
                      <a:cubicBezTo>
                        <a:pt x="530299" y="466036"/>
                        <a:pt x="537500" y="516786"/>
                        <a:pt x="536128" y="567535"/>
                      </a:cubicBezTo>
                      <a:cubicBezTo>
                        <a:pt x="536128" y="567535"/>
                        <a:pt x="536128" y="567878"/>
                        <a:pt x="536128" y="567878"/>
                      </a:cubicBezTo>
                      <a:cubicBezTo>
                        <a:pt x="535786" y="579536"/>
                        <a:pt x="535100" y="590852"/>
                        <a:pt x="534071" y="602511"/>
                      </a:cubicBezTo>
                      <a:cubicBezTo>
                        <a:pt x="529613" y="646402"/>
                        <a:pt x="520012" y="690293"/>
                        <a:pt x="508696" y="732470"/>
                      </a:cubicBezTo>
                      <a:cubicBezTo>
                        <a:pt x="504239" y="749958"/>
                        <a:pt x="498752" y="765731"/>
                        <a:pt x="492923" y="780819"/>
                      </a:cubicBezTo>
                      <a:cubicBezTo>
                        <a:pt x="490523" y="786991"/>
                        <a:pt x="487780" y="793163"/>
                        <a:pt x="485036" y="798992"/>
                      </a:cubicBezTo>
                      <a:cubicBezTo>
                        <a:pt x="474064" y="823681"/>
                        <a:pt x="461376" y="846655"/>
                        <a:pt x="446632" y="872373"/>
                      </a:cubicBezTo>
                      <a:cubicBezTo>
                        <a:pt x="442517" y="879231"/>
                        <a:pt x="439088" y="885746"/>
                        <a:pt x="436345" y="892604"/>
                      </a:cubicBezTo>
                      <a:cubicBezTo>
                        <a:pt x="436345" y="892604"/>
                        <a:pt x="436345" y="892604"/>
                        <a:pt x="436345" y="89260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16" name="Google Shape;3816;p16"/>
                <p:cNvSpPr/>
                <p:nvPr/>
              </p:nvSpPr>
              <p:spPr>
                <a:xfrm>
                  <a:off x="7313888" y="2073173"/>
                  <a:ext cx="76559" cy="889825"/>
                </a:xfrm>
                <a:custGeom>
                  <a:rect b="b" l="l" r="r" t="t"/>
                  <a:pathLst>
                    <a:path extrusionOk="0" h="889825" w="76559">
                      <a:moveTo>
                        <a:pt x="76560" y="889826"/>
                      </a:moveTo>
                      <a:cubicBezTo>
                        <a:pt x="69702" y="884682"/>
                        <a:pt x="63529" y="878510"/>
                        <a:pt x="57700" y="870966"/>
                      </a:cubicBezTo>
                      <a:cubicBezTo>
                        <a:pt x="48442" y="849706"/>
                        <a:pt x="40555" y="827418"/>
                        <a:pt x="34040" y="804786"/>
                      </a:cubicBezTo>
                      <a:cubicBezTo>
                        <a:pt x="-4365" y="671398"/>
                        <a:pt x="-3679" y="525323"/>
                        <a:pt x="4550" y="387477"/>
                      </a:cubicBezTo>
                      <a:cubicBezTo>
                        <a:pt x="9008" y="312382"/>
                        <a:pt x="23067" y="237287"/>
                        <a:pt x="24782" y="162192"/>
                      </a:cubicBezTo>
                      <a:cubicBezTo>
                        <a:pt x="25810" y="123444"/>
                        <a:pt x="19295" y="87440"/>
                        <a:pt x="10380" y="50064"/>
                      </a:cubicBezTo>
                      <a:cubicBezTo>
                        <a:pt x="7294" y="36348"/>
                        <a:pt x="4208" y="22289"/>
                        <a:pt x="2493" y="8573"/>
                      </a:cubicBezTo>
                      <a:lnTo>
                        <a:pt x="2493" y="8573"/>
                      </a:lnTo>
                      <a:cubicBezTo>
                        <a:pt x="4893" y="5144"/>
                        <a:pt x="7637" y="2400"/>
                        <a:pt x="10723" y="0"/>
                      </a:cubicBezTo>
                      <a:cubicBezTo>
                        <a:pt x="13123" y="25032"/>
                        <a:pt x="19981" y="49378"/>
                        <a:pt x="25467" y="74067"/>
                      </a:cubicBezTo>
                      <a:cubicBezTo>
                        <a:pt x="33354" y="109728"/>
                        <a:pt x="35069" y="146076"/>
                        <a:pt x="33011" y="182766"/>
                      </a:cubicBezTo>
                      <a:cubicBezTo>
                        <a:pt x="28896" y="256146"/>
                        <a:pt x="16895" y="328498"/>
                        <a:pt x="12780" y="401879"/>
                      </a:cubicBezTo>
                      <a:cubicBezTo>
                        <a:pt x="9008" y="477317"/>
                        <a:pt x="8665" y="553441"/>
                        <a:pt x="14152" y="628879"/>
                      </a:cubicBezTo>
                      <a:cubicBezTo>
                        <a:pt x="20324" y="718376"/>
                        <a:pt x="36440" y="809930"/>
                        <a:pt x="76560" y="889826"/>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17" name="Google Shape;3817;p16"/>
                <p:cNvSpPr/>
                <p:nvPr/>
              </p:nvSpPr>
              <p:spPr>
                <a:xfrm>
                  <a:off x="7353757" y="2067344"/>
                  <a:ext cx="111785" cy="924801"/>
                </a:xfrm>
                <a:custGeom>
                  <a:rect b="b" l="l" r="r" t="t"/>
                  <a:pathLst>
                    <a:path extrusionOk="0" h="924801" w="111785">
                      <a:moveTo>
                        <a:pt x="111785" y="924801"/>
                      </a:moveTo>
                      <a:cubicBezTo>
                        <a:pt x="108014" y="923773"/>
                        <a:pt x="104241" y="922744"/>
                        <a:pt x="100812" y="922058"/>
                      </a:cubicBezTo>
                      <a:lnTo>
                        <a:pt x="100812" y="922058"/>
                      </a:lnTo>
                      <a:cubicBezTo>
                        <a:pt x="94983" y="904913"/>
                        <a:pt x="89840" y="887425"/>
                        <a:pt x="85382" y="869937"/>
                      </a:cubicBezTo>
                      <a:cubicBezTo>
                        <a:pt x="67551" y="796900"/>
                        <a:pt x="64122" y="721805"/>
                        <a:pt x="61722" y="647052"/>
                      </a:cubicBezTo>
                      <a:cubicBezTo>
                        <a:pt x="59321" y="569214"/>
                        <a:pt x="56235" y="491376"/>
                        <a:pt x="50406" y="413537"/>
                      </a:cubicBezTo>
                      <a:cubicBezTo>
                        <a:pt x="40119" y="275006"/>
                        <a:pt x="23317" y="137160"/>
                        <a:pt x="0" y="0"/>
                      </a:cubicBezTo>
                      <a:cubicBezTo>
                        <a:pt x="3086" y="343"/>
                        <a:pt x="6172" y="1029"/>
                        <a:pt x="9601" y="1715"/>
                      </a:cubicBezTo>
                      <a:cubicBezTo>
                        <a:pt x="20917" y="67208"/>
                        <a:pt x="30518" y="133045"/>
                        <a:pt x="38747" y="198882"/>
                      </a:cubicBezTo>
                      <a:cubicBezTo>
                        <a:pt x="57264" y="350101"/>
                        <a:pt x="65837" y="501320"/>
                        <a:pt x="70980" y="653567"/>
                      </a:cubicBezTo>
                      <a:cubicBezTo>
                        <a:pt x="73724" y="744436"/>
                        <a:pt x="80582" y="839419"/>
                        <a:pt x="111785" y="92480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18" name="Google Shape;3818;p16"/>
                <p:cNvSpPr/>
                <p:nvPr/>
              </p:nvSpPr>
              <p:spPr>
                <a:xfrm>
                  <a:off x="7378788" y="2074202"/>
                  <a:ext cx="180022" cy="987552"/>
                </a:xfrm>
                <a:custGeom>
                  <a:rect b="b" l="l" r="r" t="t"/>
                  <a:pathLst>
                    <a:path extrusionOk="0" h="987552" w="180022">
                      <a:moveTo>
                        <a:pt x="180023" y="987552"/>
                      </a:moveTo>
                      <a:cubicBezTo>
                        <a:pt x="174193" y="981037"/>
                        <a:pt x="168364" y="974522"/>
                        <a:pt x="162535" y="968007"/>
                      </a:cubicBezTo>
                      <a:cubicBezTo>
                        <a:pt x="160135" y="961835"/>
                        <a:pt x="157734" y="955662"/>
                        <a:pt x="155334" y="949490"/>
                      </a:cubicBezTo>
                      <a:cubicBezTo>
                        <a:pt x="128245" y="876452"/>
                        <a:pt x="108014" y="800329"/>
                        <a:pt x="101842" y="722490"/>
                      </a:cubicBezTo>
                      <a:cubicBezTo>
                        <a:pt x="94640" y="634708"/>
                        <a:pt x="103899" y="546926"/>
                        <a:pt x="97384" y="459143"/>
                      </a:cubicBezTo>
                      <a:cubicBezTo>
                        <a:pt x="86068" y="302438"/>
                        <a:pt x="44234" y="150190"/>
                        <a:pt x="0" y="0"/>
                      </a:cubicBezTo>
                      <a:cubicBezTo>
                        <a:pt x="4115" y="2057"/>
                        <a:pt x="8230" y="4800"/>
                        <a:pt x="12002" y="8229"/>
                      </a:cubicBezTo>
                      <a:cubicBezTo>
                        <a:pt x="32918" y="79896"/>
                        <a:pt x="53150" y="151905"/>
                        <a:pt x="69952" y="224942"/>
                      </a:cubicBezTo>
                      <a:cubicBezTo>
                        <a:pt x="88811" y="308267"/>
                        <a:pt x="103213" y="392963"/>
                        <a:pt x="108014" y="478346"/>
                      </a:cubicBezTo>
                      <a:cubicBezTo>
                        <a:pt x="112814" y="565442"/>
                        <a:pt x="103556" y="653225"/>
                        <a:pt x="112814" y="740321"/>
                      </a:cubicBezTo>
                      <a:cubicBezTo>
                        <a:pt x="122416" y="826046"/>
                        <a:pt x="147447" y="907999"/>
                        <a:pt x="180023" y="98755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19" name="Google Shape;3819;p16"/>
                <p:cNvSpPr/>
                <p:nvPr/>
              </p:nvSpPr>
              <p:spPr>
                <a:xfrm>
                  <a:off x="7452169" y="2184273"/>
                  <a:ext cx="161163" cy="926515"/>
                </a:xfrm>
                <a:custGeom>
                  <a:rect b="b" l="l" r="r" t="t"/>
                  <a:pathLst>
                    <a:path extrusionOk="0" h="926515" w="161163">
                      <a:moveTo>
                        <a:pt x="161163" y="926516"/>
                      </a:moveTo>
                      <a:cubicBezTo>
                        <a:pt x="157734" y="924458"/>
                        <a:pt x="154648" y="922401"/>
                        <a:pt x="151562" y="920344"/>
                      </a:cubicBezTo>
                      <a:cubicBezTo>
                        <a:pt x="150533" y="893940"/>
                        <a:pt x="149162" y="867194"/>
                        <a:pt x="147790" y="840448"/>
                      </a:cubicBezTo>
                      <a:cubicBezTo>
                        <a:pt x="133388" y="555841"/>
                        <a:pt x="100470" y="267462"/>
                        <a:pt x="0" y="0"/>
                      </a:cubicBezTo>
                      <a:cubicBezTo>
                        <a:pt x="4801" y="7544"/>
                        <a:pt x="9601" y="14745"/>
                        <a:pt x="15088" y="20231"/>
                      </a:cubicBezTo>
                      <a:cubicBezTo>
                        <a:pt x="16116" y="21603"/>
                        <a:pt x="17488" y="22631"/>
                        <a:pt x="18860" y="24003"/>
                      </a:cubicBezTo>
                      <a:cubicBezTo>
                        <a:pt x="31547" y="58636"/>
                        <a:pt x="42863" y="93955"/>
                        <a:pt x="53150" y="129273"/>
                      </a:cubicBezTo>
                      <a:cubicBezTo>
                        <a:pt x="128588" y="388163"/>
                        <a:pt x="150533" y="657682"/>
                        <a:pt x="161163" y="926516"/>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20" name="Google Shape;3820;p16"/>
                <p:cNvSpPr/>
                <p:nvPr/>
              </p:nvSpPr>
              <p:spPr>
                <a:xfrm>
                  <a:off x="7535837" y="2265197"/>
                  <a:ext cx="158076" cy="714946"/>
                </a:xfrm>
                <a:custGeom>
                  <a:rect b="b" l="l" r="r" t="t"/>
                  <a:pathLst>
                    <a:path extrusionOk="0" h="714946" w="158076">
                      <a:moveTo>
                        <a:pt x="158077" y="694030"/>
                      </a:moveTo>
                      <a:cubicBezTo>
                        <a:pt x="158077" y="694030"/>
                        <a:pt x="158077" y="694030"/>
                        <a:pt x="158077" y="694030"/>
                      </a:cubicBezTo>
                      <a:cubicBezTo>
                        <a:pt x="154991" y="700888"/>
                        <a:pt x="152248" y="707746"/>
                        <a:pt x="149504" y="714947"/>
                      </a:cubicBezTo>
                      <a:cubicBezTo>
                        <a:pt x="142646" y="468402"/>
                        <a:pt x="116929" y="218085"/>
                        <a:pt x="0" y="0"/>
                      </a:cubicBezTo>
                      <a:cubicBezTo>
                        <a:pt x="5486" y="4458"/>
                        <a:pt x="11315" y="8573"/>
                        <a:pt x="16802" y="12687"/>
                      </a:cubicBezTo>
                      <a:cubicBezTo>
                        <a:pt x="123787" y="221856"/>
                        <a:pt x="150533" y="458800"/>
                        <a:pt x="158077" y="69403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21" name="Google Shape;3821;p16"/>
                <p:cNvSpPr/>
                <p:nvPr/>
              </p:nvSpPr>
              <p:spPr>
                <a:xfrm>
                  <a:off x="7592758" y="2307031"/>
                  <a:ext cx="157048" cy="558927"/>
                </a:xfrm>
                <a:custGeom>
                  <a:rect b="b" l="l" r="r" t="t"/>
                  <a:pathLst>
                    <a:path extrusionOk="0" h="558927" w="157048">
                      <a:moveTo>
                        <a:pt x="157048" y="540753"/>
                      </a:moveTo>
                      <a:cubicBezTo>
                        <a:pt x="154648" y="546926"/>
                        <a:pt x="151905" y="553098"/>
                        <a:pt x="149162" y="558927"/>
                      </a:cubicBezTo>
                      <a:cubicBezTo>
                        <a:pt x="135103" y="365532"/>
                        <a:pt x="84696" y="175222"/>
                        <a:pt x="0" y="0"/>
                      </a:cubicBezTo>
                      <a:cubicBezTo>
                        <a:pt x="5144" y="3772"/>
                        <a:pt x="10287" y="7544"/>
                        <a:pt x="15431" y="11316"/>
                      </a:cubicBezTo>
                      <a:cubicBezTo>
                        <a:pt x="93955" y="178308"/>
                        <a:pt x="141618" y="357988"/>
                        <a:pt x="157048" y="540753"/>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22" name="Google Shape;3822;p16"/>
                <p:cNvSpPr/>
                <p:nvPr/>
              </p:nvSpPr>
              <p:spPr>
                <a:xfrm>
                  <a:off x="7694942" y="2390698"/>
                  <a:ext cx="98412" cy="279120"/>
                </a:xfrm>
                <a:custGeom>
                  <a:rect b="b" l="l" r="r" t="t"/>
                  <a:pathLst>
                    <a:path extrusionOk="0" h="279120" w="98412">
                      <a:moveTo>
                        <a:pt x="96012" y="279120"/>
                      </a:moveTo>
                      <a:cubicBezTo>
                        <a:pt x="78181" y="182080"/>
                        <a:pt x="45948" y="87782"/>
                        <a:pt x="0" y="0"/>
                      </a:cubicBezTo>
                      <a:cubicBezTo>
                        <a:pt x="7544" y="7544"/>
                        <a:pt x="14744" y="15087"/>
                        <a:pt x="21602" y="22974"/>
                      </a:cubicBezTo>
                      <a:cubicBezTo>
                        <a:pt x="55892" y="93612"/>
                        <a:pt x="81610" y="168021"/>
                        <a:pt x="98412" y="244145"/>
                      </a:cubicBezTo>
                      <a:cubicBezTo>
                        <a:pt x="98412" y="244145"/>
                        <a:pt x="98412" y="244488"/>
                        <a:pt x="98412" y="244488"/>
                      </a:cubicBezTo>
                      <a:cubicBezTo>
                        <a:pt x="98069" y="255803"/>
                        <a:pt x="97383" y="267462"/>
                        <a:pt x="96012" y="27912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23" name="Google Shape;3823;p16"/>
                <p:cNvSpPr/>
                <p:nvPr/>
              </p:nvSpPr>
              <p:spPr>
                <a:xfrm>
                  <a:off x="7239475" y="1227742"/>
                  <a:ext cx="538774" cy="922105"/>
                </a:xfrm>
                <a:custGeom>
                  <a:rect b="b" l="l" r="r" t="t"/>
                  <a:pathLst>
                    <a:path extrusionOk="0" h="922105" w="538774">
                      <a:moveTo>
                        <a:pt x="489414" y="521390"/>
                      </a:moveTo>
                      <a:cubicBezTo>
                        <a:pt x="441751" y="602314"/>
                        <a:pt x="359112" y="656835"/>
                        <a:pt x="290532" y="721644"/>
                      </a:cubicBezTo>
                      <a:cubicBezTo>
                        <a:pt x="280245" y="731245"/>
                        <a:pt x="270301" y="741189"/>
                        <a:pt x="261043" y="751133"/>
                      </a:cubicBezTo>
                      <a:cubicBezTo>
                        <a:pt x="239097" y="774793"/>
                        <a:pt x="219895" y="800168"/>
                        <a:pt x="204807" y="828628"/>
                      </a:cubicBezTo>
                      <a:cubicBezTo>
                        <a:pt x="199663" y="838572"/>
                        <a:pt x="192463" y="851946"/>
                        <a:pt x="183547" y="865662"/>
                      </a:cubicBezTo>
                      <a:cubicBezTo>
                        <a:pt x="178061" y="874234"/>
                        <a:pt x="171889" y="882807"/>
                        <a:pt x="165373" y="890693"/>
                      </a:cubicBezTo>
                      <a:cubicBezTo>
                        <a:pt x="159887" y="897551"/>
                        <a:pt x="154058" y="903381"/>
                        <a:pt x="147886" y="908524"/>
                      </a:cubicBezTo>
                      <a:cubicBezTo>
                        <a:pt x="144457" y="911267"/>
                        <a:pt x="141028" y="914010"/>
                        <a:pt x="137256" y="915725"/>
                      </a:cubicBezTo>
                      <a:cubicBezTo>
                        <a:pt x="126969" y="921554"/>
                        <a:pt x="116339" y="923955"/>
                        <a:pt x="105709" y="920526"/>
                      </a:cubicBezTo>
                      <a:cubicBezTo>
                        <a:pt x="102966" y="919840"/>
                        <a:pt x="100222" y="918468"/>
                        <a:pt x="97479" y="916754"/>
                      </a:cubicBezTo>
                      <a:cubicBezTo>
                        <a:pt x="89935" y="912296"/>
                        <a:pt x="82392" y="904752"/>
                        <a:pt x="75191" y="893436"/>
                      </a:cubicBezTo>
                      <a:cubicBezTo>
                        <a:pt x="70047" y="885550"/>
                        <a:pt x="67304" y="876291"/>
                        <a:pt x="66276" y="865662"/>
                      </a:cubicBezTo>
                      <a:cubicBezTo>
                        <a:pt x="62161" y="824856"/>
                        <a:pt x="83763" y="769650"/>
                        <a:pt x="78277" y="731245"/>
                      </a:cubicBezTo>
                      <a:cubicBezTo>
                        <a:pt x="76905" y="722329"/>
                        <a:pt x="75534" y="713071"/>
                        <a:pt x="73819" y="704156"/>
                      </a:cubicBezTo>
                      <a:cubicBezTo>
                        <a:pt x="49816" y="579340"/>
                        <a:pt x="-19449" y="458639"/>
                        <a:pt x="5239" y="329023"/>
                      </a:cubicBezTo>
                      <a:cubicBezTo>
                        <a:pt x="30271" y="199407"/>
                        <a:pt x="143771" y="108881"/>
                        <a:pt x="249727" y="30700"/>
                      </a:cubicBezTo>
                      <a:cubicBezTo>
                        <a:pt x="266529" y="18356"/>
                        <a:pt x="284360" y="5326"/>
                        <a:pt x="304591" y="1211"/>
                      </a:cubicBezTo>
                      <a:cubicBezTo>
                        <a:pt x="319336" y="-1875"/>
                        <a:pt x="330994" y="1211"/>
                        <a:pt x="341281" y="7383"/>
                      </a:cubicBezTo>
                      <a:cubicBezTo>
                        <a:pt x="344025" y="9097"/>
                        <a:pt x="346425" y="10812"/>
                        <a:pt x="349168" y="12526"/>
                      </a:cubicBezTo>
                      <a:cubicBezTo>
                        <a:pt x="357055" y="18356"/>
                        <a:pt x="364599" y="24871"/>
                        <a:pt x="372828" y="31043"/>
                      </a:cubicBezTo>
                      <a:cubicBezTo>
                        <a:pt x="375228" y="32758"/>
                        <a:pt x="377629" y="34815"/>
                        <a:pt x="380372" y="36187"/>
                      </a:cubicBezTo>
                      <a:cubicBezTo>
                        <a:pt x="381744" y="37215"/>
                        <a:pt x="383115" y="37901"/>
                        <a:pt x="384487" y="38587"/>
                      </a:cubicBezTo>
                      <a:cubicBezTo>
                        <a:pt x="392716" y="43387"/>
                        <a:pt x="400260" y="46131"/>
                        <a:pt x="407461" y="47845"/>
                      </a:cubicBezTo>
                      <a:cubicBezTo>
                        <a:pt x="410890" y="48531"/>
                        <a:pt x="413976" y="49217"/>
                        <a:pt x="417062" y="49560"/>
                      </a:cubicBezTo>
                      <a:cubicBezTo>
                        <a:pt x="427349" y="50931"/>
                        <a:pt x="437293" y="50245"/>
                        <a:pt x="447237" y="49903"/>
                      </a:cubicBezTo>
                      <a:cubicBezTo>
                        <a:pt x="450666" y="49903"/>
                        <a:pt x="453753" y="49560"/>
                        <a:pt x="457182" y="49903"/>
                      </a:cubicBezTo>
                      <a:cubicBezTo>
                        <a:pt x="466097" y="50245"/>
                        <a:pt x="475355" y="51274"/>
                        <a:pt x="484956" y="54703"/>
                      </a:cubicBezTo>
                      <a:cubicBezTo>
                        <a:pt x="485299" y="54703"/>
                        <a:pt x="485642" y="54703"/>
                        <a:pt x="485985" y="55046"/>
                      </a:cubicBezTo>
                      <a:cubicBezTo>
                        <a:pt x="489071" y="56075"/>
                        <a:pt x="491814" y="57789"/>
                        <a:pt x="494215" y="59504"/>
                      </a:cubicBezTo>
                      <a:cubicBezTo>
                        <a:pt x="507931" y="69791"/>
                        <a:pt x="513074" y="90022"/>
                        <a:pt x="515817" y="107853"/>
                      </a:cubicBezTo>
                      <a:cubicBezTo>
                        <a:pt x="540163" y="247070"/>
                        <a:pt x="561423" y="400003"/>
                        <a:pt x="489414" y="52139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3824" name="Google Shape;3824;p16"/>
                <p:cNvGrpSpPr/>
                <p:nvPr/>
              </p:nvGrpSpPr>
              <p:grpSpPr>
                <a:xfrm>
                  <a:off x="7305569" y="1235125"/>
                  <a:ext cx="429487" cy="913142"/>
                  <a:chOff x="7305569" y="1235125"/>
                  <a:chExt cx="429487" cy="913142"/>
                </a:xfrm>
              </p:grpSpPr>
              <p:sp>
                <p:nvSpPr>
                  <p:cNvPr id="3825" name="Google Shape;3825;p16"/>
                  <p:cNvSpPr/>
                  <p:nvPr/>
                </p:nvSpPr>
                <p:spPr>
                  <a:xfrm>
                    <a:off x="7305569" y="1235125"/>
                    <a:ext cx="283417" cy="858621"/>
                  </a:xfrm>
                  <a:custGeom>
                    <a:rect b="b" l="l" r="r" t="t"/>
                    <a:pathLst>
                      <a:path extrusionOk="0" h="858621" w="283417">
                        <a:moveTo>
                          <a:pt x="525" y="858622"/>
                        </a:moveTo>
                        <a:cubicBezTo>
                          <a:pt x="-3590" y="817817"/>
                          <a:pt x="18013" y="762610"/>
                          <a:pt x="12526" y="724205"/>
                        </a:cubicBezTo>
                        <a:cubicBezTo>
                          <a:pt x="11155" y="715289"/>
                          <a:pt x="9783" y="706031"/>
                          <a:pt x="8069" y="697116"/>
                        </a:cubicBezTo>
                        <a:cubicBezTo>
                          <a:pt x="10126" y="655968"/>
                          <a:pt x="10812" y="614477"/>
                          <a:pt x="10126" y="572986"/>
                        </a:cubicBezTo>
                        <a:cubicBezTo>
                          <a:pt x="8755" y="484175"/>
                          <a:pt x="5668" y="393992"/>
                          <a:pt x="24871" y="306553"/>
                        </a:cubicBezTo>
                        <a:cubicBezTo>
                          <a:pt x="41673" y="230772"/>
                          <a:pt x="74934" y="157391"/>
                          <a:pt x="132884" y="104585"/>
                        </a:cubicBezTo>
                        <a:cubicBezTo>
                          <a:pt x="176776" y="64808"/>
                          <a:pt x="230954" y="38062"/>
                          <a:pt x="275531" y="0"/>
                        </a:cubicBezTo>
                        <a:cubicBezTo>
                          <a:pt x="278274" y="1715"/>
                          <a:pt x="280674" y="3429"/>
                          <a:pt x="283417" y="5144"/>
                        </a:cubicBezTo>
                        <a:cubicBezTo>
                          <a:pt x="232668" y="48692"/>
                          <a:pt x="169574" y="77838"/>
                          <a:pt x="122940" y="126873"/>
                        </a:cubicBezTo>
                        <a:cubicBezTo>
                          <a:pt x="-4619" y="261633"/>
                          <a:pt x="20413" y="463944"/>
                          <a:pt x="19384" y="633336"/>
                        </a:cubicBezTo>
                        <a:cubicBezTo>
                          <a:pt x="19042" y="709117"/>
                          <a:pt x="12869" y="784212"/>
                          <a:pt x="525" y="85862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26" name="Google Shape;3826;p16"/>
                  <p:cNvSpPr/>
                  <p:nvPr/>
                </p:nvSpPr>
                <p:spPr>
                  <a:xfrm>
                    <a:off x="7337298" y="1258785"/>
                    <a:ext cx="282892" cy="889482"/>
                  </a:xfrm>
                  <a:custGeom>
                    <a:rect b="b" l="l" r="r" t="t"/>
                    <a:pathLst>
                      <a:path extrusionOk="0" h="889482" w="282892">
                        <a:moveTo>
                          <a:pt x="27089" y="688886"/>
                        </a:moveTo>
                        <a:cubicBezTo>
                          <a:pt x="21946" y="756437"/>
                          <a:pt x="17831" y="822960"/>
                          <a:pt x="8230" y="889483"/>
                        </a:cubicBezTo>
                        <a:cubicBezTo>
                          <a:pt x="5486" y="888797"/>
                          <a:pt x="2743" y="887425"/>
                          <a:pt x="0" y="885711"/>
                        </a:cubicBezTo>
                        <a:cubicBezTo>
                          <a:pt x="13716" y="798614"/>
                          <a:pt x="14745" y="710832"/>
                          <a:pt x="23660" y="623392"/>
                        </a:cubicBezTo>
                        <a:cubicBezTo>
                          <a:pt x="32576" y="537667"/>
                          <a:pt x="46634" y="452285"/>
                          <a:pt x="70295" y="368960"/>
                        </a:cubicBezTo>
                        <a:cubicBezTo>
                          <a:pt x="109042" y="232143"/>
                          <a:pt x="175222" y="101498"/>
                          <a:pt x="275349" y="0"/>
                        </a:cubicBezTo>
                        <a:cubicBezTo>
                          <a:pt x="277749" y="1715"/>
                          <a:pt x="280149" y="3772"/>
                          <a:pt x="282893" y="5144"/>
                        </a:cubicBezTo>
                        <a:cubicBezTo>
                          <a:pt x="229743" y="58636"/>
                          <a:pt x="185852" y="120358"/>
                          <a:pt x="151219" y="187566"/>
                        </a:cubicBezTo>
                        <a:cubicBezTo>
                          <a:pt x="70637" y="342214"/>
                          <a:pt x="40119" y="516407"/>
                          <a:pt x="27089" y="688886"/>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27" name="Google Shape;3827;p16"/>
                  <p:cNvSpPr/>
                  <p:nvPr/>
                </p:nvSpPr>
                <p:spPr>
                  <a:xfrm>
                    <a:off x="7377074" y="1275930"/>
                    <a:ext cx="279806" cy="867536"/>
                  </a:xfrm>
                  <a:custGeom>
                    <a:rect b="b" l="l" r="r" t="t"/>
                    <a:pathLst>
                      <a:path extrusionOk="0" h="867536" w="279806">
                        <a:moveTo>
                          <a:pt x="178308" y="210541"/>
                        </a:moveTo>
                        <a:cubicBezTo>
                          <a:pt x="97041" y="420053"/>
                          <a:pt x="59665" y="641909"/>
                          <a:pt x="10630" y="860336"/>
                        </a:cubicBezTo>
                        <a:cubicBezTo>
                          <a:pt x="7201" y="863079"/>
                          <a:pt x="3772" y="865822"/>
                          <a:pt x="0" y="867537"/>
                        </a:cubicBezTo>
                        <a:cubicBezTo>
                          <a:pt x="33947" y="718375"/>
                          <a:pt x="61722" y="568185"/>
                          <a:pt x="101156" y="420395"/>
                        </a:cubicBezTo>
                        <a:cubicBezTo>
                          <a:pt x="124816" y="331927"/>
                          <a:pt x="152933" y="244488"/>
                          <a:pt x="188595" y="160134"/>
                        </a:cubicBezTo>
                        <a:cubicBezTo>
                          <a:pt x="211570" y="105956"/>
                          <a:pt x="236944" y="50063"/>
                          <a:pt x="270205" y="0"/>
                        </a:cubicBezTo>
                        <a:cubicBezTo>
                          <a:pt x="273634" y="686"/>
                          <a:pt x="276721" y="1372"/>
                          <a:pt x="279806" y="1715"/>
                        </a:cubicBezTo>
                        <a:cubicBezTo>
                          <a:pt x="236601" y="65837"/>
                          <a:pt x="205397" y="139903"/>
                          <a:pt x="178308" y="21054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28" name="Google Shape;3828;p16"/>
                  <p:cNvSpPr/>
                  <p:nvPr/>
                </p:nvSpPr>
                <p:spPr>
                  <a:xfrm>
                    <a:off x="7405192" y="1277835"/>
                    <a:ext cx="291807" cy="840600"/>
                  </a:xfrm>
                  <a:custGeom>
                    <a:rect b="b" l="l" r="r" t="t"/>
                    <a:pathLst>
                      <a:path extrusionOk="0" h="840600" w="291807">
                        <a:moveTo>
                          <a:pt x="0" y="840600"/>
                        </a:moveTo>
                        <a:cubicBezTo>
                          <a:pt x="98755" y="562165"/>
                          <a:pt x="163563" y="271386"/>
                          <a:pt x="281864" y="152"/>
                        </a:cubicBezTo>
                        <a:cubicBezTo>
                          <a:pt x="285293" y="152"/>
                          <a:pt x="288379" y="-191"/>
                          <a:pt x="291808" y="152"/>
                        </a:cubicBezTo>
                        <a:cubicBezTo>
                          <a:pt x="261975" y="67704"/>
                          <a:pt x="235572" y="136969"/>
                          <a:pt x="211226" y="206921"/>
                        </a:cubicBezTo>
                        <a:cubicBezTo>
                          <a:pt x="141275" y="407518"/>
                          <a:pt x="87782" y="614629"/>
                          <a:pt x="18173" y="815911"/>
                        </a:cubicBezTo>
                        <a:cubicBezTo>
                          <a:pt x="12687" y="824141"/>
                          <a:pt x="6858" y="832714"/>
                          <a:pt x="0" y="84060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29" name="Google Shape;3829;p16"/>
                  <p:cNvSpPr/>
                  <p:nvPr/>
                </p:nvSpPr>
                <p:spPr>
                  <a:xfrm>
                    <a:off x="7500861" y="1282446"/>
                    <a:ext cx="234195" cy="696429"/>
                  </a:xfrm>
                  <a:custGeom>
                    <a:rect b="b" l="l" r="r" t="t"/>
                    <a:pathLst>
                      <a:path extrusionOk="0" h="696429" w="234195">
                        <a:moveTo>
                          <a:pt x="29490" y="666941"/>
                        </a:moveTo>
                        <a:cubicBezTo>
                          <a:pt x="19203" y="676542"/>
                          <a:pt x="9259" y="686486"/>
                          <a:pt x="0" y="696430"/>
                        </a:cubicBezTo>
                        <a:cubicBezTo>
                          <a:pt x="51092" y="610705"/>
                          <a:pt x="100813" y="523951"/>
                          <a:pt x="141275" y="432397"/>
                        </a:cubicBezTo>
                        <a:cubicBezTo>
                          <a:pt x="174536" y="356616"/>
                          <a:pt x="200940" y="277406"/>
                          <a:pt x="214313" y="195453"/>
                        </a:cubicBezTo>
                        <a:cubicBezTo>
                          <a:pt x="224600" y="130645"/>
                          <a:pt x="225971" y="65494"/>
                          <a:pt x="224600" y="0"/>
                        </a:cubicBezTo>
                        <a:cubicBezTo>
                          <a:pt x="224943" y="0"/>
                          <a:pt x="225286" y="0"/>
                          <a:pt x="225628" y="343"/>
                        </a:cubicBezTo>
                        <a:cubicBezTo>
                          <a:pt x="228715" y="1372"/>
                          <a:pt x="231458" y="3086"/>
                          <a:pt x="233858" y="4801"/>
                        </a:cubicBezTo>
                        <a:cubicBezTo>
                          <a:pt x="235230" y="77153"/>
                          <a:pt x="232829" y="149504"/>
                          <a:pt x="219113" y="220828"/>
                        </a:cubicBezTo>
                        <a:cubicBezTo>
                          <a:pt x="187567" y="382676"/>
                          <a:pt x="112129" y="526352"/>
                          <a:pt x="29490" y="66694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3830" name="Google Shape;3830;p16"/>
                <p:cNvSpPr/>
                <p:nvPr/>
              </p:nvSpPr>
              <p:spPr>
                <a:xfrm>
                  <a:off x="6563853" y="1309732"/>
                  <a:ext cx="793810" cy="804374"/>
                </a:xfrm>
                <a:custGeom>
                  <a:rect b="b" l="l" r="r" t="t"/>
                  <a:pathLst>
                    <a:path extrusionOk="0" h="804374" w="793810">
                      <a:moveTo>
                        <a:pt x="785103" y="786758"/>
                      </a:moveTo>
                      <a:cubicBezTo>
                        <a:pt x="784075" y="788130"/>
                        <a:pt x="783046" y="789501"/>
                        <a:pt x="781674" y="790530"/>
                      </a:cubicBezTo>
                      <a:cubicBezTo>
                        <a:pt x="780646" y="791559"/>
                        <a:pt x="779617" y="792245"/>
                        <a:pt x="778588" y="792930"/>
                      </a:cubicBezTo>
                      <a:cubicBezTo>
                        <a:pt x="774474" y="796016"/>
                        <a:pt x="769673" y="798760"/>
                        <a:pt x="763501" y="800474"/>
                      </a:cubicBezTo>
                      <a:cubicBezTo>
                        <a:pt x="760758" y="801503"/>
                        <a:pt x="758014" y="802189"/>
                        <a:pt x="754928" y="802874"/>
                      </a:cubicBezTo>
                      <a:cubicBezTo>
                        <a:pt x="752528" y="803217"/>
                        <a:pt x="750127" y="803560"/>
                        <a:pt x="747727" y="803903"/>
                      </a:cubicBezTo>
                      <a:cubicBezTo>
                        <a:pt x="746698" y="804246"/>
                        <a:pt x="745327" y="804246"/>
                        <a:pt x="744298" y="804246"/>
                      </a:cubicBezTo>
                      <a:cubicBezTo>
                        <a:pt x="743269" y="804246"/>
                        <a:pt x="742241" y="804246"/>
                        <a:pt x="741555" y="804246"/>
                      </a:cubicBezTo>
                      <a:cubicBezTo>
                        <a:pt x="741555" y="804246"/>
                        <a:pt x="741555" y="804246"/>
                        <a:pt x="741555" y="804246"/>
                      </a:cubicBezTo>
                      <a:lnTo>
                        <a:pt x="741555" y="804246"/>
                      </a:lnTo>
                      <a:cubicBezTo>
                        <a:pt x="737440" y="804589"/>
                        <a:pt x="733326" y="804246"/>
                        <a:pt x="729211" y="803217"/>
                      </a:cubicBezTo>
                      <a:cubicBezTo>
                        <a:pt x="701436" y="797731"/>
                        <a:pt x="672975" y="772013"/>
                        <a:pt x="645543" y="751097"/>
                      </a:cubicBezTo>
                      <a:cubicBezTo>
                        <a:pt x="644857" y="750754"/>
                        <a:pt x="644172" y="750068"/>
                        <a:pt x="643486" y="749725"/>
                      </a:cubicBezTo>
                      <a:cubicBezTo>
                        <a:pt x="641085" y="748010"/>
                        <a:pt x="639028" y="746296"/>
                        <a:pt x="636628" y="744924"/>
                      </a:cubicBezTo>
                      <a:cubicBezTo>
                        <a:pt x="634913" y="743553"/>
                        <a:pt x="633199" y="742524"/>
                        <a:pt x="631484" y="741152"/>
                      </a:cubicBezTo>
                      <a:cubicBezTo>
                        <a:pt x="621883" y="734637"/>
                        <a:pt x="612282" y="728808"/>
                        <a:pt x="603024" y="725379"/>
                      </a:cubicBezTo>
                      <a:cubicBezTo>
                        <a:pt x="560847" y="709949"/>
                        <a:pt x="515927" y="701033"/>
                        <a:pt x="471007" y="692461"/>
                      </a:cubicBezTo>
                      <a:cubicBezTo>
                        <a:pt x="451804" y="688689"/>
                        <a:pt x="432602" y="685260"/>
                        <a:pt x="413743" y="681488"/>
                      </a:cubicBezTo>
                      <a:lnTo>
                        <a:pt x="413743" y="681488"/>
                      </a:lnTo>
                      <a:cubicBezTo>
                        <a:pt x="341734" y="667429"/>
                        <a:pt x="271782" y="648569"/>
                        <a:pt x="213489" y="601592"/>
                      </a:cubicBezTo>
                      <a:cubicBezTo>
                        <a:pt x="106161" y="515524"/>
                        <a:pt x="118849" y="389680"/>
                        <a:pt x="56784" y="282352"/>
                      </a:cubicBezTo>
                      <a:cubicBezTo>
                        <a:pt x="34152" y="242919"/>
                        <a:pt x="-25512" y="197313"/>
                        <a:pt x="12207" y="150336"/>
                      </a:cubicBezTo>
                      <a:cubicBezTo>
                        <a:pt x="12892" y="149650"/>
                        <a:pt x="13236" y="148964"/>
                        <a:pt x="13921" y="148621"/>
                      </a:cubicBezTo>
                      <a:cubicBezTo>
                        <a:pt x="15979" y="146221"/>
                        <a:pt x="18379" y="144164"/>
                        <a:pt x="20779" y="142106"/>
                      </a:cubicBezTo>
                      <a:cubicBezTo>
                        <a:pt x="36210" y="129419"/>
                        <a:pt x="55412" y="127019"/>
                        <a:pt x="74614" y="123932"/>
                      </a:cubicBezTo>
                      <a:cubicBezTo>
                        <a:pt x="78043" y="123590"/>
                        <a:pt x="81472" y="122904"/>
                        <a:pt x="84901" y="122218"/>
                      </a:cubicBezTo>
                      <a:cubicBezTo>
                        <a:pt x="95188" y="120161"/>
                        <a:pt x="105133" y="117417"/>
                        <a:pt x="114048" y="112274"/>
                      </a:cubicBezTo>
                      <a:cubicBezTo>
                        <a:pt x="118849" y="109531"/>
                        <a:pt x="123306" y="106445"/>
                        <a:pt x="127421" y="102673"/>
                      </a:cubicBezTo>
                      <a:cubicBezTo>
                        <a:pt x="129822" y="100615"/>
                        <a:pt x="132222" y="98558"/>
                        <a:pt x="134279" y="96158"/>
                      </a:cubicBezTo>
                      <a:cubicBezTo>
                        <a:pt x="145938" y="84499"/>
                        <a:pt x="155196" y="70440"/>
                        <a:pt x="164454" y="55695"/>
                      </a:cubicBezTo>
                      <a:cubicBezTo>
                        <a:pt x="166169" y="52952"/>
                        <a:pt x="167883" y="50552"/>
                        <a:pt x="169255" y="47809"/>
                      </a:cubicBezTo>
                      <a:cubicBezTo>
                        <a:pt x="173713" y="40608"/>
                        <a:pt x="178170" y="33750"/>
                        <a:pt x="182971" y="26892"/>
                      </a:cubicBezTo>
                      <a:cubicBezTo>
                        <a:pt x="184000" y="25520"/>
                        <a:pt x="185028" y="23806"/>
                        <a:pt x="186057" y="22434"/>
                      </a:cubicBezTo>
                      <a:cubicBezTo>
                        <a:pt x="186743" y="21405"/>
                        <a:pt x="187429" y="20377"/>
                        <a:pt x="188457" y="19348"/>
                      </a:cubicBezTo>
                      <a:cubicBezTo>
                        <a:pt x="194973" y="10775"/>
                        <a:pt x="202516" y="2546"/>
                        <a:pt x="212803" y="488"/>
                      </a:cubicBezTo>
                      <a:cubicBezTo>
                        <a:pt x="221719" y="-1226"/>
                        <a:pt x="230634" y="1860"/>
                        <a:pt x="238864" y="5289"/>
                      </a:cubicBezTo>
                      <a:cubicBezTo>
                        <a:pt x="304701" y="31007"/>
                        <a:pt x="357164" y="70783"/>
                        <a:pt x="419229" y="102673"/>
                      </a:cubicBezTo>
                      <a:cubicBezTo>
                        <a:pt x="492952" y="141077"/>
                        <a:pt x="564961" y="191484"/>
                        <a:pt x="609538" y="263493"/>
                      </a:cubicBezTo>
                      <a:cubicBezTo>
                        <a:pt x="647257" y="324529"/>
                        <a:pt x="661659" y="396195"/>
                        <a:pt x="677433" y="466832"/>
                      </a:cubicBezTo>
                      <a:cubicBezTo>
                        <a:pt x="677433" y="466832"/>
                        <a:pt x="677433" y="466832"/>
                        <a:pt x="677433" y="466832"/>
                      </a:cubicBezTo>
                      <a:cubicBezTo>
                        <a:pt x="678804" y="473348"/>
                        <a:pt x="680176" y="479863"/>
                        <a:pt x="681891" y="486721"/>
                      </a:cubicBezTo>
                      <a:cubicBezTo>
                        <a:pt x="695949" y="547757"/>
                        <a:pt x="712752" y="607421"/>
                        <a:pt x="748070" y="658514"/>
                      </a:cubicBezTo>
                      <a:cubicBezTo>
                        <a:pt x="750471" y="661943"/>
                        <a:pt x="753214" y="665714"/>
                        <a:pt x="755957" y="670172"/>
                      </a:cubicBezTo>
                      <a:cubicBezTo>
                        <a:pt x="765215" y="683888"/>
                        <a:pt x="775845" y="701719"/>
                        <a:pt x="783732" y="719893"/>
                      </a:cubicBezTo>
                      <a:cubicBezTo>
                        <a:pt x="788875" y="732237"/>
                        <a:pt x="792990" y="744924"/>
                        <a:pt x="793676" y="756583"/>
                      </a:cubicBezTo>
                      <a:cubicBezTo>
                        <a:pt x="794019" y="761041"/>
                        <a:pt x="793676" y="765498"/>
                        <a:pt x="792990" y="769613"/>
                      </a:cubicBezTo>
                      <a:cubicBezTo>
                        <a:pt x="792990" y="770642"/>
                        <a:pt x="792647" y="771671"/>
                        <a:pt x="792304" y="772699"/>
                      </a:cubicBezTo>
                      <a:cubicBezTo>
                        <a:pt x="789904" y="778529"/>
                        <a:pt x="787846" y="782986"/>
                        <a:pt x="785103" y="78675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3831" name="Google Shape;3831;p16"/>
                <p:cNvGrpSpPr/>
                <p:nvPr/>
              </p:nvGrpSpPr>
              <p:grpSpPr>
                <a:xfrm>
                  <a:off x="7344156" y="1838898"/>
                  <a:ext cx="968464" cy="529838"/>
                  <a:chOff x="7344156" y="1838898"/>
                  <a:chExt cx="968464" cy="529838"/>
                </a:xfrm>
              </p:grpSpPr>
              <p:sp>
                <p:nvSpPr>
                  <p:cNvPr id="3832" name="Google Shape;3832;p16"/>
                  <p:cNvSpPr/>
                  <p:nvPr/>
                </p:nvSpPr>
                <p:spPr>
                  <a:xfrm>
                    <a:off x="7344409" y="1838898"/>
                    <a:ext cx="968211" cy="529838"/>
                  </a:xfrm>
                  <a:custGeom>
                    <a:rect b="b" l="l" r="r" t="t"/>
                    <a:pathLst>
                      <a:path extrusionOk="0" h="529838" w="968211">
                        <a:moveTo>
                          <a:pt x="944093" y="351890"/>
                        </a:moveTo>
                        <a:cubicBezTo>
                          <a:pt x="916661" y="377265"/>
                          <a:pt x="860768" y="401611"/>
                          <a:pt x="828193" y="424928"/>
                        </a:cubicBezTo>
                        <a:cubicBezTo>
                          <a:pt x="812762" y="435901"/>
                          <a:pt x="796989" y="446530"/>
                          <a:pt x="780873" y="456475"/>
                        </a:cubicBezTo>
                        <a:cubicBezTo>
                          <a:pt x="774700" y="460246"/>
                          <a:pt x="768528" y="464018"/>
                          <a:pt x="762356" y="467447"/>
                        </a:cubicBezTo>
                        <a:cubicBezTo>
                          <a:pt x="695148" y="506881"/>
                          <a:pt x="621081" y="535684"/>
                          <a:pt x="541871" y="528826"/>
                        </a:cubicBezTo>
                        <a:cubicBezTo>
                          <a:pt x="456489" y="521626"/>
                          <a:pt x="385166" y="477049"/>
                          <a:pt x="314872" y="430757"/>
                        </a:cubicBezTo>
                        <a:cubicBezTo>
                          <a:pt x="306985" y="425614"/>
                          <a:pt x="298755" y="420127"/>
                          <a:pt x="290526" y="414984"/>
                        </a:cubicBezTo>
                        <a:cubicBezTo>
                          <a:pt x="257264" y="393381"/>
                          <a:pt x="224003" y="372464"/>
                          <a:pt x="189027" y="355662"/>
                        </a:cubicBezTo>
                        <a:cubicBezTo>
                          <a:pt x="184227" y="353262"/>
                          <a:pt x="179426" y="351204"/>
                          <a:pt x="174625" y="349147"/>
                        </a:cubicBezTo>
                        <a:cubicBezTo>
                          <a:pt x="148222" y="337831"/>
                          <a:pt x="108789" y="337831"/>
                          <a:pt x="74499" y="332345"/>
                        </a:cubicBezTo>
                        <a:cubicBezTo>
                          <a:pt x="60783" y="330287"/>
                          <a:pt x="48095" y="327201"/>
                          <a:pt x="37123" y="322058"/>
                        </a:cubicBezTo>
                        <a:cubicBezTo>
                          <a:pt x="29578" y="318629"/>
                          <a:pt x="22720" y="314171"/>
                          <a:pt x="17577" y="307999"/>
                        </a:cubicBezTo>
                        <a:cubicBezTo>
                          <a:pt x="16891" y="307313"/>
                          <a:pt x="16206" y="306627"/>
                          <a:pt x="15862" y="305941"/>
                        </a:cubicBezTo>
                        <a:cubicBezTo>
                          <a:pt x="8662" y="297369"/>
                          <a:pt x="4204" y="289482"/>
                          <a:pt x="2146" y="282281"/>
                        </a:cubicBezTo>
                        <a:cubicBezTo>
                          <a:pt x="1118" y="278852"/>
                          <a:pt x="432" y="275423"/>
                          <a:pt x="89" y="272337"/>
                        </a:cubicBezTo>
                        <a:cubicBezTo>
                          <a:pt x="-254" y="268565"/>
                          <a:pt x="432" y="264793"/>
                          <a:pt x="1461" y="261364"/>
                        </a:cubicBezTo>
                        <a:cubicBezTo>
                          <a:pt x="2146" y="258278"/>
                          <a:pt x="3518" y="255192"/>
                          <a:pt x="5233" y="252449"/>
                        </a:cubicBezTo>
                        <a:cubicBezTo>
                          <a:pt x="7633" y="248677"/>
                          <a:pt x="10376" y="244905"/>
                          <a:pt x="14148" y="241476"/>
                        </a:cubicBezTo>
                        <a:cubicBezTo>
                          <a:pt x="17234" y="238390"/>
                          <a:pt x="20663" y="235647"/>
                          <a:pt x="24435" y="233247"/>
                        </a:cubicBezTo>
                        <a:cubicBezTo>
                          <a:pt x="50496" y="215416"/>
                          <a:pt x="91644" y="205815"/>
                          <a:pt x="115303" y="201014"/>
                        </a:cubicBezTo>
                        <a:cubicBezTo>
                          <a:pt x="252807" y="172553"/>
                          <a:pt x="352591" y="46366"/>
                          <a:pt x="488379" y="10705"/>
                        </a:cubicBezTo>
                        <a:cubicBezTo>
                          <a:pt x="608737" y="-21185"/>
                          <a:pt x="732867" y="23392"/>
                          <a:pt x="848081" y="75856"/>
                        </a:cubicBezTo>
                        <a:cubicBezTo>
                          <a:pt x="858025" y="80313"/>
                          <a:pt x="867626" y="84771"/>
                          <a:pt x="877228" y="89229"/>
                        </a:cubicBezTo>
                        <a:cubicBezTo>
                          <a:pt x="882714" y="91972"/>
                          <a:pt x="888200" y="94372"/>
                          <a:pt x="893687" y="97115"/>
                        </a:cubicBezTo>
                        <a:cubicBezTo>
                          <a:pt x="914947" y="107059"/>
                          <a:pt x="956437" y="141007"/>
                          <a:pt x="965696" y="163295"/>
                        </a:cubicBezTo>
                        <a:cubicBezTo>
                          <a:pt x="970839" y="175639"/>
                          <a:pt x="967410" y="187984"/>
                          <a:pt x="961581" y="200328"/>
                        </a:cubicBezTo>
                        <a:cubicBezTo>
                          <a:pt x="960209" y="203071"/>
                          <a:pt x="958838" y="205815"/>
                          <a:pt x="957466" y="208901"/>
                        </a:cubicBezTo>
                        <a:cubicBezTo>
                          <a:pt x="953351" y="217130"/>
                          <a:pt x="948894" y="225360"/>
                          <a:pt x="946493" y="233932"/>
                        </a:cubicBezTo>
                        <a:cubicBezTo>
                          <a:pt x="945465" y="237361"/>
                          <a:pt x="944436" y="240790"/>
                          <a:pt x="944093" y="243877"/>
                        </a:cubicBezTo>
                        <a:cubicBezTo>
                          <a:pt x="943750" y="245591"/>
                          <a:pt x="943750" y="247306"/>
                          <a:pt x="943750" y="248677"/>
                        </a:cubicBezTo>
                        <a:cubicBezTo>
                          <a:pt x="943064" y="278852"/>
                          <a:pt x="961238" y="298055"/>
                          <a:pt x="961924" y="318286"/>
                        </a:cubicBezTo>
                        <a:cubicBezTo>
                          <a:pt x="961924" y="321372"/>
                          <a:pt x="961581" y="324801"/>
                          <a:pt x="960552" y="327887"/>
                        </a:cubicBezTo>
                        <a:cubicBezTo>
                          <a:pt x="958152" y="335431"/>
                          <a:pt x="953008" y="343318"/>
                          <a:pt x="944093" y="35189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33" name="Google Shape;3833;p16"/>
                  <p:cNvSpPr/>
                  <p:nvPr/>
                </p:nvSpPr>
                <p:spPr>
                  <a:xfrm>
                    <a:off x="7358214" y="1903101"/>
                    <a:ext cx="863079" cy="180222"/>
                  </a:xfrm>
                  <a:custGeom>
                    <a:rect b="b" l="l" r="r" t="t"/>
                    <a:pathLst>
                      <a:path extrusionOk="0" h="180222" w="863079">
                        <a:moveTo>
                          <a:pt x="863080" y="25025"/>
                        </a:moveTo>
                        <a:cubicBezTo>
                          <a:pt x="845935" y="22282"/>
                          <a:pt x="828790" y="20224"/>
                          <a:pt x="811645" y="18167"/>
                        </a:cubicBezTo>
                        <a:cubicBezTo>
                          <a:pt x="728663" y="8223"/>
                          <a:pt x="643624" y="3765"/>
                          <a:pt x="561328" y="20567"/>
                        </a:cubicBezTo>
                        <a:cubicBezTo>
                          <a:pt x="483146" y="36684"/>
                          <a:pt x="409766" y="69602"/>
                          <a:pt x="336728" y="101149"/>
                        </a:cubicBezTo>
                        <a:cubicBezTo>
                          <a:pt x="231800" y="146412"/>
                          <a:pt x="114872" y="191674"/>
                          <a:pt x="0" y="177615"/>
                        </a:cubicBezTo>
                        <a:cubicBezTo>
                          <a:pt x="3086" y="174529"/>
                          <a:pt x="6515" y="171786"/>
                          <a:pt x="10287" y="169386"/>
                        </a:cubicBezTo>
                        <a:cubicBezTo>
                          <a:pt x="70637" y="174872"/>
                          <a:pt x="132017" y="164928"/>
                          <a:pt x="190310" y="147440"/>
                        </a:cubicBezTo>
                        <a:cubicBezTo>
                          <a:pt x="337071" y="103892"/>
                          <a:pt x="468059" y="15767"/>
                          <a:pt x="623735" y="2394"/>
                        </a:cubicBezTo>
                        <a:cubicBezTo>
                          <a:pt x="693687" y="-3436"/>
                          <a:pt x="764324" y="2051"/>
                          <a:pt x="833933" y="11652"/>
                        </a:cubicBezTo>
                        <a:cubicBezTo>
                          <a:pt x="843534" y="16110"/>
                          <a:pt x="853135" y="20567"/>
                          <a:pt x="863080" y="2502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34" name="Google Shape;3834;p16"/>
                  <p:cNvSpPr/>
                  <p:nvPr/>
                </p:nvSpPr>
                <p:spPr>
                  <a:xfrm>
                    <a:off x="7345184" y="2028078"/>
                    <a:ext cx="960462" cy="81189"/>
                  </a:xfrm>
                  <a:custGeom>
                    <a:rect b="b" l="l" r="r" t="t"/>
                    <a:pathLst>
                      <a:path extrusionOk="0" h="81189" w="960462">
                        <a:moveTo>
                          <a:pt x="960463" y="11148"/>
                        </a:moveTo>
                        <a:cubicBezTo>
                          <a:pt x="959091" y="13891"/>
                          <a:pt x="957719" y="16634"/>
                          <a:pt x="956348" y="19720"/>
                        </a:cubicBezTo>
                        <a:cubicBezTo>
                          <a:pt x="898741" y="10462"/>
                          <a:pt x="840448" y="7719"/>
                          <a:pt x="781812" y="9776"/>
                        </a:cubicBezTo>
                        <a:cubicBezTo>
                          <a:pt x="521208" y="18006"/>
                          <a:pt x="260947" y="109217"/>
                          <a:pt x="0" y="72527"/>
                        </a:cubicBezTo>
                        <a:cubicBezTo>
                          <a:pt x="686" y="69441"/>
                          <a:pt x="2057" y="66354"/>
                          <a:pt x="3772" y="63611"/>
                        </a:cubicBezTo>
                        <a:cubicBezTo>
                          <a:pt x="63779" y="71841"/>
                          <a:pt x="124815" y="73555"/>
                          <a:pt x="185509" y="70469"/>
                        </a:cubicBezTo>
                        <a:cubicBezTo>
                          <a:pt x="443369" y="57782"/>
                          <a:pt x="702945" y="-30686"/>
                          <a:pt x="960463" y="1114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35" name="Google Shape;3835;p16"/>
                  <p:cNvSpPr/>
                  <p:nvPr/>
                </p:nvSpPr>
                <p:spPr>
                  <a:xfrm>
                    <a:off x="7344156" y="2072830"/>
                    <a:ext cx="946404" cy="74251"/>
                  </a:xfrm>
                  <a:custGeom>
                    <a:rect b="b" l="l" r="r" t="t"/>
                    <a:pathLst>
                      <a:path extrusionOk="0" h="74251" w="946404">
                        <a:moveTo>
                          <a:pt x="944004" y="9944"/>
                        </a:moveTo>
                        <a:cubicBezTo>
                          <a:pt x="901827" y="22631"/>
                          <a:pt x="858965" y="32918"/>
                          <a:pt x="815416" y="40805"/>
                        </a:cubicBezTo>
                        <a:cubicBezTo>
                          <a:pt x="676885" y="66523"/>
                          <a:pt x="535610" y="71666"/>
                          <a:pt x="395364" y="72695"/>
                        </a:cubicBezTo>
                        <a:cubicBezTo>
                          <a:pt x="265405" y="73724"/>
                          <a:pt x="128930" y="81610"/>
                          <a:pt x="2057" y="48692"/>
                        </a:cubicBezTo>
                        <a:cubicBezTo>
                          <a:pt x="1029" y="45263"/>
                          <a:pt x="343" y="41834"/>
                          <a:pt x="0" y="38748"/>
                        </a:cubicBezTo>
                        <a:cubicBezTo>
                          <a:pt x="68237" y="56921"/>
                          <a:pt x="139217" y="62065"/>
                          <a:pt x="210198" y="63437"/>
                        </a:cubicBezTo>
                        <a:cubicBezTo>
                          <a:pt x="453657" y="68237"/>
                          <a:pt x="710489" y="70980"/>
                          <a:pt x="946404" y="0"/>
                        </a:cubicBezTo>
                        <a:cubicBezTo>
                          <a:pt x="945032" y="3086"/>
                          <a:pt x="944347" y="6515"/>
                          <a:pt x="944004" y="994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36" name="Google Shape;3836;p16"/>
                  <p:cNvSpPr/>
                  <p:nvPr/>
                </p:nvSpPr>
                <p:spPr>
                  <a:xfrm>
                    <a:off x="7360272" y="2144839"/>
                    <a:ext cx="945718" cy="69479"/>
                  </a:xfrm>
                  <a:custGeom>
                    <a:rect b="b" l="l" r="r" t="t"/>
                    <a:pathLst>
                      <a:path extrusionOk="0" h="69479" w="945718">
                        <a:moveTo>
                          <a:pt x="944347" y="22289"/>
                        </a:moveTo>
                        <a:cubicBezTo>
                          <a:pt x="914515" y="31890"/>
                          <a:pt x="884339" y="40119"/>
                          <a:pt x="853478" y="46292"/>
                        </a:cubicBezTo>
                        <a:cubicBezTo>
                          <a:pt x="776669" y="61379"/>
                          <a:pt x="698488" y="65494"/>
                          <a:pt x="620649" y="67551"/>
                        </a:cubicBezTo>
                        <a:cubicBezTo>
                          <a:pt x="544183" y="69609"/>
                          <a:pt x="467373" y="70295"/>
                          <a:pt x="390906" y="68237"/>
                        </a:cubicBezTo>
                        <a:cubicBezTo>
                          <a:pt x="318211" y="66180"/>
                          <a:pt x="245174" y="61036"/>
                          <a:pt x="173165" y="49721"/>
                        </a:cubicBezTo>
                        <a:cubicBezTo>
                          <a:pt x="134760" y="43891"/>
                          <a:pt x="96355" y="36347"/>
                          <a:pt x="58636" y="26403"/>
                        </a:cubicBezTo>
                        <a:cubicBezTo>
                          <a:pt x="46292" y="23317"/>
                          <a:pt x="33604" y="19888"/>
                          <a:pt x="21260" y="16116"/>
                        </a:cubicBezTo>
                        <a:cubicBezTo>
                          <a:pt x="13716" y="12687"/>
                          <a:pt x="6858" y="8230"/>
                          <a:pt x="1715" y="2057"/>
                        </a:cubicBezTo>
                        <a:cubicBezTo>
                          <a:pt x="1029" y="1372"/>
                          <a:pt x="343" y="686"/>
                          <a:pt x="0" y="0"/>
                        </a:cubicBezTo>
                        <a:cubicBezTo>
                          <a:pt x="63094" y="20574"/>
                          <a:pt x="127902" y="34633"/>
                          <a:pt x="193739" y="43548"/>
                        </a:cubicBezTo>
                        <a:cubicBezTo>
                          <a:pt x="345301" y="64465"/>
                          <a:pt x="500291" y="62408"/>
                          <a:pt x="652882" y="57264"/>
                        </a:cubicBezTo>
                        <a:cubicBezTo>
                          <a:pt x="727977" y="54521"/>
                          <a:pt x="803415" y="48692"/>
                          <a:pt x="876796" y="31890"/>
                        </a:cubicBezTo>
                        <a:cubicBezTo>
                          <a:pt x="900113" y="26403"/>
                          <a:pt x="923087" y="19888"/>
                          <a:pt x="945718" y="12344"/>
                        </a:cubicBezTo>
                        <a:cubicBezTo>
                          <a:pt x="945718" y="15773"/>
                          <a:pt x="945376" y="18860"/>
                          <a:pt x="944347" y="222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37" name="Google Shape;3837;p16"/>
                  <p:cNvSpPr/>
                  <p:nvPr/>
                </p:nvSpPr>
                <p:spPr>
                  <a:xfrm>
                    <a:off x="7634592" y="2253538"/>
                    <a:ext cx="490690" cy="57487"/>
                  </a:xfrm>
                  <a:custGeom>
                    <a:rect b="b" l="l" r="r" t="t"/>
                    <a:pathLst>
                      <a:path extrusionOk="0" h="57487" w="490690">
                        <a:moveTo>
                          <a:pt x="490690" y="41491"/>
                        </a:moveTo>
                        <a:cubicBezTo>
                          <a:pt x="484518" y="45263"/>
                          <a:pt x="478346" y="49035"/>
                          <a:pt x="472174" y="52464"/>
                        </a:cubicBezTo>
                        <a:cubicBezTo>
                          <a:pt x="322326" y="65494"/>
                          <a:pt x="170422" y="53150"/>
                          <a:pt x="24346" y="15773"/>
                        </a:cubicBezTo>
                        <a:cubicBezTo>
                          <a:pt x="16459" y="10630"/>
                          <a:pt x="8230" y="5144"/>
                          <a:pt x="0" y="0"/>
                        </a:cubicBezTo>
                        <a:cubicBezTo>
                          <a:pt x="29833" y="8573"/>
                          <a:pt x="59665" y="15773"/>
                          <a:pt x="90183" y="21945"/>
                        </a:cubicBezTo>
                        <a:cubicBezTo>
                          <a:pt x="221857" y="49035"/>
                          <a:pt x="357302" y="55207"/>
                          <a:pt x="490690" y="4149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3838" name="Google Shape;3838;p16"/>
                <p:cNvSpPr/>
                <p:nvPr/>
              </p:nvSpPr>
              <p:spPr>
                <a:xfrm>
                  <a:off x="6474904" y="2035023"/>
                  <a:ext cx="879538" cy="586904"/>
                </a:xfrm>
                <a:custGeom>
                  <a:rect b="b" l="l" r="r" t="t"/>
                  <a:pathLst>
                    <a:path extrusionOk="0" h="586904" w="879538">
                      <a:moveTo>
                        <a:pt x="869937" y="82042"/>
                      </a:moveTo>
                      <a:cubicBezTo>
                        <a:pt x="868566" y="84099"/>
                        <a:pt x="866851" y="86499"/>
                        <a:pt x="865137" y="88557"/>
                      </a:cubicBezTo>
                      <a:cubicBezTo>
                        <a:pt x="861365" y="93014"/>
                        <a:pt x="856907" y="97472"/>
                        <a:pt x="852449" y="101587"/>
                      </a:cubicBezTo>
                      <a:cubicBezTo>
                        <a:pt x="845249" y="108102"/>
                        <a:pt x="837019" y="114274"/>
                        <a:pt x="828104" y="120446"/>
                      </a:cubicBezTo>
                      <a:cubicBezTo>
                        <a:pt x="827418" y="120789"/>
                        <a:pt x="826732" y="121475"/>
                        <a:pt x="826046" y="121818"/>
                      </a:cubicBezTo>
                      <a:cubicBezTo>
                        <a:pt x="821931" y="124904"/>
                        <a:pt x="817474" y="127647"/>
                        <a:pt x="813016" y="130733"/>
                      </a:cubicBezTo>
                      <a:cubicBezTo>
                        <a:pt x="792442" y="144792"/>
                        <a:pt x="772211" y="158165"/>
                        <a:pt x="760209" y="173939"/>
                      </a:cubicBezTo>
                      <a:cubicBezTo>
                        <a:pt x="741007" y="198628"/>
                        <a:pt x="724548" y="225374"/>
                        <a:pt x="708774" y="252806"/>
                      </a:cubicBezTo>
                      <a:cubicBezTo>
                        <a:pt x="708774" y="252806"/>
                        <a:pt x="708774" y="252806"/>
                        <a:pt x="708774" y="252806"/>
                      </a:cubicBezTo>
                      <a:cubicBezTo>
                        <a:pt x="702602" y="263779"/>
                        <a:pt x="696773" y="274409"/>
                        <a:pt x="690601" y="285381"/>
                      </a:cubicBezTo>
                      <a:cubicBezTo>
                        <a:pt x="645681" y="368363"/>
                        <a:pt x="603847" y="454088"/>
                        <a:pt x="523265" y="507238"/>
                      </a:cubicBezTo>
                      <a:cubicBezTo>
                        <a:pt x="464972" y="545642"/>
                        <a:pt x="398107" y="545985"/>
                        <a:pt x="335699" y="571360"/>
                      </a:cubicBezTo>
                      <a:cubicBezTo>
                        <a:pt x="258890" y="602564"/>
                        <a:pt x="234201" y="581304"/>
                        <a:pt x="158077" y="555587"/>
                      </a:cubicBezTo>
                      <a:cubicBezTo>
                        <a:pt x="148133" y="552158"/>
                        <a:pt x="138875" y="552158"/>
                        <a:pt x="129273" y="551472"/>
                      </a:cubicBezTo>
                      <a:cubicBezTo>
                        <a:pt x="129273" y="551472"/>
                        <a:pt x="129273" y="551472"/>
                        <a:pt x="129273" y="551472"/>
                      </a:cubicBezTo>
                      <a:cubicBezTo>
                        <a:pt x="122072" y="550786"/>
                        <a:pt x="115214" y="549757"/>
                        <a:pt x="108356" y="546671"/>
                      </a:cubicBezTo>
                      <a:cubicBezTo>
                        <a:pt x="105270" y="545300"/>
                        <a:pt x="101841" y="543242"/>
                        <a:pt x="98755" y="540842"/>
                      </a:cubicBezTo>
                      <a:cubicBezTo>
                        <a:pt x="82982" y="528155"/>
                        <a:pt x="76467" y="514439"/>
                        <a:pt x="74409" y="499694"/>
                      </a:cubicBezTo>
                      <a:cubicBezTo>
                        <a:pt x="74066" y="496608"/>
                        <a:pt x="73724" y="493865"/>
                        <a:pt x="73724" y="490778"/>
                      </a:cubicBezTo>
                      <a:cubicBezTo>
                        <a:pt x="73038" y="467461"/>
                        <a:pt x="80239" y="442772"/>
                        <a:pt x="76467" y="419112"/>
                      </a:cubicBezTo>
                      <a:cubicBezTo>
                        <a:pt x="76124" y="417741"/>
                        <a:pt x="75781" y="416026"/>
                        <a:pt x="75781" y="414655"/>
                      </a:cubicBezTo>
                      <a:cubicBezTo>
                        <a:pt x="75438" y="413283"/>
                        <a:pt x="75095" y="411569"/>
                        <a:pt x="74409" y="410197"/>
                      </a:cubicBezTo>
                      <a:cubicBezTo>
                        <a:pt x="71666" y="402996"/>
                        <a:pt x="67208" y="396138"/>
                        <a:pt x="62751" y="389623"/>
                      </a:cubicBezTo>
                      <a:cubicBezTo>
                        <a:pt x="57950" y="382422"/>
                        <a:pt x="53150" y="374878"/>
                        <a:pt x="48349" y="367677"/>
                      </a:cubicBezTo>
                      <a:cubicBezTo>
                        <a:pt x="46634" y="364934"/>
                        <a:pt x="45263" y="362534"/>
                        <a:pt x="43548" y="359791"/>
                      </a:cubicBezTo>
                      <a:cubicBezTo>
                        <a:pt x="35662" y="346760"/>
                        <a:pt x="28118" y="333387"/>
                        <a:pt x="20574" y="319671"/>
                      </a:cubicBezTo>
                      <a:cubicBezTo>
                        <a:pt x="19202" y="316928"/>
                        <a:pt x="17831" y="314185"/>
                        <a:pt x="16116" y="311442"/>
                      </a:cubicBezTo>
                      <a:cubicBezTo>
                        <a:pt x="13373" y="305955"/>
                        <a:pt x="10630" y="300812"/>
                        <a:pt x="7887" y="295325"/>
                      </a:cubicBezTo>
                      <a:cubicBezTo>
                        <a:pt x="2743" y="285038"/>
                        <a:pt x="343" y="274409"/>
                        <a:pt x="0" y="263436"/>
                      </a:cubicBezTo>
                      <a:cubicBezTo>
                        <a:pt x="0" y="258978"/>
                        <a:pt x="0" y="254520"/>
                        <a:pt x="686" y="250063"/>
                      </a:cubicBezTo>
                      <a:cubicBezTo>
                        <a:pt x="8230" y="192112"/>
                        <a:pt x="73381" y="135191"/>
                        <a:pt x="119672" y="112903"/>
                      </a:cubicBezTo>
                      <a:cubicBezTo>
                        <a:pt x="182766" y="82727"/>
                        <a:pt x="254089" y="43637"/>
                        <a:pt x="321983" y="26835"/>
                      </a:cubicBezTo>
                      <a:cubicBezTo>
                        <a:pt x="393306" y="9347"/>
                        <a:pt x="468059" y="18262"/>
                        <a:pt x="541782" y="24777"/>
                      </a:cubicBezTo>
                      <a:cubicBezTo>
                        <a:pt x="567157" y="27178"/>
                        <a:pt x="592531" y="28892"/>
                        <a:pt x="617906" y="29578"/>
                      </a:cubicBezTo>
                      <a:cubicBezTo>
                        <a:pt x="639851" y="30264"/>
                        <a:pt x="661797" y="29578"/>
                        <a:pt x="683400" y="26835"/>
                      </a:cubicBezTo>
                      <a:cubicBezTo>
                        <a:pt x="683400" y="26835"/>
                        <a:pt x="683400" y="26835"/>
                        <a:pt x="683400" y="26835"/>
                      </a:cubicBezTo>
                      <a:cubicBezTo>
                        <a:pt x="697116" y="25463"/>
                        <a:pt x="710489" y="23063"/>
                        <a:pt x="723862" y="19977"/>
                      </a:cubicBezTo>
                      <a:cubicBezTo>
                        <a:pt x="728663" y="18948"/>
                        <a:pt x="733120" y="17576"/>
                        <a:pt x="737921" y="16205"/>
                      </a:cubicBezTo>
                      <a:cubicBezTo>
                        <a:pt x="738264" y="16205"/>
                        <a:pt x="738264" y="16205"/>
                        <a:pt x="738607" y="16205"/>
                      </a:cubicBezTo>
                      <a:lnTo>
                        <a:pt x="738607" y="16205"/>
                      </a:lnTo>
                      <a:cubicBezTo>
                        <a:pt x="739292" y="16205"/>
                        <a:pt x="739978" y="15862"/>
                        <a:pt x="740664" y="15519"/>
                      </a:cubicBezTo>
                      <a:cubicBezTo>
                        <a:pt x="763638" y="8661"/>
                        <a:pt x="803758" y="-2312"/>
                        <a:pt x="834962" y="431"/>
                      </a:cubicBezTo>
                      <a:cubicBezTo>
                        <a:pt x="851421" y="1803"/>
                        <a:pt x="865137" y="6946"/>
                        <a:pt x="873023" y="18262"/>
                      </a:cubicBezTo>
                      <a:cubicBezTo>
                        <a:pt x="875081" y="21348"/>
                        <a:pt x="876795" y="24777"/>
                        <a:pt x="877824" y="28549"/>
                      </a:cubicBezTo>
                      <a:cubicBezTo>
                        <a:pt x="878167" y="29578"/>
                        <a:pt x="878510" y="30607"/>
                        <a:pt x="878510" y="31635"/>
                      </a:cubicBezTo>
                      <a:cubicBezTo>
                        <a:pt x="878510" y="31978"/>
                        <a:pt x="878510" y="31978"/>
                        <a:pt x="878510" y="32321"/>
                      </a:cubicBezTo>
                      <a:cubicBezTo>
                        <a:pt x="879196" y="35064"/>
                        <a:pt x="879539" y="37807"/>
                        <a:pt x="879539" y="40894"/>
                      </a:cubicBezTo>
                      <a:cubicBezTo>
                        <a:pt x="879539" y="42265"/>
                        <a:pt x="879539" y="43980"/>
                        <a:pt x="879539" y="45694"/>
                      </a:cubicBezTo>
                      <a:cubicBezTo>
                        <a:pt x="879539" y="46380"/>
                        <a:pt x="879539" y="47409"/>
                        <a:pt x="879539" y="48094"/>
                      </a:cubicBezTo>
                      <a:cubicBezTo>
                        <a:pt x="879539" y="49466"/>
                        <a:pt x="879196" y="50838"/>
                        <a:pt x="879196" y="52552"/>
                      </a:cubicBezTo>
                      <a:cubicBezTo>
                        <a:pt x="879196" y="53924"/>
                        <a:pt x="878853" y="55295"/>
                        <a:pt x="878510" y="57010"/>
                      </a:cubicBezTo>
                      <a:cubicBezTo>
                        <a:pt x="878510" y="57010"/>
                        <a:pt x="878510" y="57010"/>
                        <a:pt x="878510" y="57010"/>
                      </a:cubicBezTo>
                      <a:cubicBezTo>
                        <a:pt x="878510" y="58039"/>
                        <a:pt x="878167" y="58724"/>
                        <a:pt x="878167" y="59753"/>
                      </a:cubicBezTo>
                      <a:cubicBezTo>
                        <a:pt x="878167" y="59753"/>
                        <a:pt x="878167" y="59753"/>
                        <a:pt x="878167" y="59753"/>
                      </a:cubicBezTo>
                      <a:cubicBezTo>
                        <a:pt x="878167" y="60439"/>
                        <a:pt x="877824" y="61468"/>
                        <a:pt x="877481" y="62496"/>
                      </a:cubicBezTo>
                      <a:cubicBezTo>
                        <a:pt x="877481" y="62839"/>
                        <a:pt x="877481" y="62839"/>
                        <a:pt x="877481" y="63182"/>
                      </a:cubicBezTo>
                      <a:cubicBezTo>
                        <a:pt x="877138" y="69697"/>
                        <a:pt x="874052" y="75869"/>
                        <a:pt x="869937" y="8204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39" name="Google Shape;3839;p16"/>
                <p:cNvSpPr/>
                <p:nvPr/>
              </p:nvSpPr>
              <p:spPr>
                <a:xfrm>
                  <a:off x="6475933" y="2060143"/>
                  <a:ext cx="617905" cy="238315"/>
                </a:xfrm>
                <a:custGeom>
                  <a:rect b="b" l="l" r="r" t="t"/>
                  <a:pathLst>
                    <a:path extrusionOk="0" h="238315" w="617905">
                      <a:moveTo>
                        <a:pt x="541782" y="0"/>
                      </a:moveTo>
                      <a:cubicBezTo>
                        <a:pt x="567156" y="2400"/>
                        <a:pt x="592531" y="4115"/>
                        <a:pt x="617906" y="4801"/>
                      </a:cubicBezTo>
                      <a:cubicBezTo>
                        <a:pt x="389877" y="17831"/>
                        <a:pt x="155676" y="71323"/>
                        <a:pt x="0" y="238316"/>
                      </a:cubicBezTo>
                      <a:cubicBezTo>
                        <a:pt x="0" y="233858"/>
                        <a:pt x="0" y="229400"/>
                        <a:pt x="686" y="224943"/>
                      </a:cubicBezTo>
                      <a:cubicBezTo>
                        <a:pt x="34290" y="190653"/>
                        <a:pt x="72009" y="160477"/>
                        <a:pt x="112814" y="134417"/>
                      </a:cubicBezTo>
                      <a:cubicBezTo>
                        <a:pt x="241401" y="52121"/>
                        <a:pt x="391249" y="14059"/>
                        <a:pt x="541782"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40" name="Google Shape;3840;p16"/>
                <p:cNvSpPr/>
                <p:nvPr/>
              </p:nvSpPr>
              <p:spPr>
                <a:xfrm>
                  <a:off x="7159332" y="2051570"/>
                  <a:ext cx="194424" cy="12001"/>
                </a:xfrm>
                <a:custGeom>
                  <a:rect b="b" l="l" r="r" t="t"/>
                  <a:pathLst>
                    <a:path extrusionOk="0" h="12001" w="194424">
                      <a:moveTo>
                        <a:pt x="194425" y="12002"/>
                      </a:moveTo>
                      <a:cubicBezTo>
                        <a:pt x="178651" y="11659"/>
                        <a:pt x="163220" y="11316"/>
                        <a:pt x="147447" y="10973"/>
                      </a:cubicBezTo>
                      <a:cubicBezTo>
                        <a:pt x="137846" y="10630"/>
                        <a:pt x="127902" y="10630"/>
                        <a:pt x="117958" y="10287"/>
                      </a:cubicBezTo>
                      <a:cubicBezTo>
                        <a:pt x="95326" y="9944"/>
                        <a:pt x="72009" y="9601"/>
                        <a:pt x="49035" y="9944"/>
                      </a:cubicBezTo>
                      <a:cubicBezTo>
                        <a:pt x="48006" y="9944"/>
                        <a:pt x="46634" y="9944"/>
                        <a:pt x="45606" y="9944"/>
                      </a:cubicBezTo>
                      <a:cubicBezTo>
                        <a:pt x="30518" y="9944"/>
                        <a:pt x="15088" y="10287"/>
                        <a:pt x="0" y="10630"/>
                      </a:cubicBezTo>
                      <a:cubicBezTo>
                        <a:pt x="13716" y="9258"/>
                        <a:pt x="27089" y="6858"/>
                        <a:pt x="40462" y="3772"/>
                      </a:cubicBezTo>
                      <a:cubicBezTo>
                        <a:pt x="38748" y="2400"/>
                        <a:pt x="37033" y="1372"/>
                        <a:pt x="35319" y="0"/>
                      </a:cubicBezTo>
                      <a:cubicBezTo>
                        <a:pt x="41834" y="0"/>
                        <a:pt x="48006" y="0"/>
                        <a:pt x="54521" y="0"/>
                      </a:cubicBezTo>
                      <a:cubicBezTo>
                        <a:pt x="54864" y="0"/>
                        <a:pt x="54864" y="0"/>
                        <a:pt x="54864" y="0"/>
                      </a:cubicBezTo>
                      <a:cubicBezTo>
                        <a:pt x="86068" y="0"/>
                        <a:pt x="117272" y="343"/>
                        <a:pt x="148476" y="686"/>
                      </a:cubicBezTo>
                      <a:cubicBezTo>
                        <a:pt x="162192" y="1029"/>
                        <a:pt x="175565" y="1372"/>
                        <a:pt x="189281" y="1715"/>
                      </a:cubicBezTo>
                      <a:cubicBezTo>
                        <a:pt x="191681" y="4801"/>
                        <a:pt x="193396" y="8230"/>
                        <a:pt x="194425" y="1200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41" name="Google Shape;3841;p16"/>
                <p:cNvSpPr/>
                <p:nvPr/>
              </p:nvSpPr>
              <p:spPr>
                <a:xfrm>
                  <a:off x="6491706" y="2066658"/>
                  <a:ext cx="863765" cy="287692"/>
                </a:xfrm>
                <a:custGeom>
                  <a:rect b="b" l="l" r="r" t="t"/>
                  <a:pathLst>
                    <a:path extrusionOk="0" h="287692" w="863765">
                      <a:moveTo>
                        <a:pt x="863765" y="9258"/>
                      </a:moveTo>
                      <a:cubicBezTo>
                        <a:pt x="828104" y="18516"/>
                        <a:pt x="792442" y="27775"/>
                        <a:pt x="756780" y="37033"/>
                      </a:cubicBezTo>
                      <a:cubicBezTo>
                        <a:pt x="600418" y="77838"/>
                        <a:pt x="443369" y="116586"/>
                        <a:pt x="287693" y="159449"/>
                      </a:cubicBezTo>
                      <a:cubicBezTo>
                        <a:pt x="188252" y="186881"/>
                        <a:pt x="84353" y="221856"/>
                        <a:pt x="4457" y="287693"/>
                      </a:cubicBezTo>
                      <a:cubicBezTo>
                        <a:pt x="3086" y="284950"/>
                        <a:pt x="1715" y="282207"/>
                        <a:pt x="0" y="279464"/>
                      </a:cubicBezTo>
                      <a:cubicBezTo>
                        <a:pt x="30518" y="254775"/>
                        <a:pt x="64465" y="233858"/>
                        <a:pt x="100469" y="216370"/>
                      </a:cubicBezTo>
                      <a:cubicBezTo>
                        <a:pt x="159791" y="187566"/>
                        <a:pt x="222885" y="168021"/>
                        <a:pt x="286322" y="150533"/>
                      </a:cubicBezTo>
                      <a:cubicBezTo>
                        <a:pt x="366217" y="128588"/>
                        <a:pt x="446456" y="108356"/>
                        <a:pt x="527037" y="87440"/>
                      </a:cubicBezTo>
                      <a:cubicBezTo>
                        <a:pt x="638822" y="58293"/>
                        <a:pt x="750951" y="29147"/>
                        <a:pt x="862736" y="0"/>
                      </a:cubicBezTo>
                      <a:cubicBezTo>
                        <a:pt x="863422" y="3086"/>
                        <a:pt x="863765" y="6172"/>
                        <a:pt x="863765" y="925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42" name="Google Shape;3842;p16"/>
                <p:cNvSpPr/>
                <p:nvPr/>
              </p:nvSpPr>
              <p:spPr>
                <a:xfrm>
                  <a:off x="6519481" y="2087918"/>
                  <a:ext cx="835990" cy="314782"/>
                </a:xfrm>
                <a:custGeom>
                  <a:rect b="b" l="l" r="r" t="t"/>
                  <a:pathLst>
                    <a:path extrusionOk="0" h="314782" w="835990">
                      <a:moveTo>
                        <a:pt x="833933" y="9601"/>
                      </a:moveTo>
                      <a:cubicBezTo>
                        <a:pt x="832904" y="9944"/>
                        <a:pt x="831875" y="10287"/>
                        <a:pt x="831190" y="10287"/>
                      </a:cubicBezTo>
                      <a:cubicBezTo>
                        <a:pt x="825017" y="12002"/>
                        <a:pt x="819188" y="13716"/>
                        <a:pt x="813359" y="15431"/>
                      </a:cubicBezTo>
                      <a:cubicBezTo>
                        <a:pt x="783184" y="24003"/>
                        <a:pt x="753008" y="32232"/>
                        <a:pt x="723176" y="40805"/>
                      </a:cubicBezTo>
                      <a:cubicBezTo>
                        <a:pt x="579844" y="80924"/>
                        <a:pt x="434454" y="117272"/>
                        <a:pt x="293865" y="166649"/>
                      </a:cubicBezTo>
                      <a:cubicBezTo>
                        <a:pt x="190995" y="202654"/>
                        <a:pt x="90869" y="248603"/>
                        <a:pt x="4801" y="314782"/>
                      </a:cubicBezTo>
                      <a:cubicBezTo>
                        <a:pt x="3086" y="312039"/>
                        <a:pt x="1715" y="309639"/>
                        <a:pt x="0" y="306896"/>
                      </a:cubicBezTo>
                      <a:cubicBezTo>
                        <a:pt x="38405" y="277406"/>
                        <a:pt x="79553" y="251688"/>
                        <a:pt x="122758" y="229400"/>
                      </a:cubicBezTo>
                      <a:cubicBezTo>
                        <a:pt x="242773" y="167335"/>
                        <a:pt x="373418" y="129616"/>
                        <a:pt x="503034" y="93269"/>
                      </a:cubicBezTo>
                      <a:cubicBezTo>
                        <a:pt x="611048" y="62751"/>
                        <a:pt x="719061" y="32576"/>
                        <a:pt x="826732" y="2400"/>
                      </a:cubicBezTo>
                      <a:cubicBezTo>
                        <a:pt x="828446" y="1715"/>
                        <a:pt x="830504" y="1371"/>
                        <a:pt x="832218" y="1029"/>
                      </a:cubicBezTo>
                      <a:cubicBezTo>
                        <a:pt x="833590" y="686"/>
                        <a:pt x="834962" y="343"/>
                        <a:pt x="835990" y="0"/>
                      </a:cubicBezTo>
                      <a:cubicBezTo>
                        <a:pt x="835990" y="1371"/>
                        <a:pt x="835647" y="2743"/>
                        <a:pt x="835304" y="4458"/>
                      </a:cubicBezTo>
                      <a:cubicBezTo>
                        <a:pt x="835304" y="4458"/>
                        <a:pt x="835304" y="4458"/>
                        <a:pt x="835304" y="4458"/>
                      </a:cubicBezTo>
                      <a:cubicBezTo>
                        <a:pt x="835647" y="5144"/>
                        <a:pt x="835304" y="6172"/>
                        <a:pt x="834962" y="7201"/>
                      </a:cubicBezTo>
                      <a:cubicBezTo>
                        <a:pt x="834962" y="7201"/>
                        <a:pt x="834962" y="7201"/>
                        <a:pt x="834962" y="7201"/>
                      </a:cubicBezTo>
                      <a:cubicBezTo>
                        <a:pt x="834619" y="7544"/>
                        <a:pt x="834276" y="8573"/>
                        <a:pt x="833933" y="960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43" name="Google Shape;3843;p16"/>
                <p:cNvSpPr/>
                <p:nvPr/>
              </p:nvSpPr>
              <p:spPr>
                <a:xfrm>
                  <a:off x="6549656" y="2123579"/>
                  <a:ext cx="790384" cy="330555"/>
                </a:xfrm>
                <a:custGeom>
                  <a:rect b="b" l="l" r="r" t="t"/>
                  <a:pathLst>
                    <a:path extrusionOk="0" h="330555" w="790384">
                      <a:moveTo>
                        <a:pt x="790385" y="0"/>
                      </a:moveTo>
                      <a:cubicBezTo>
                        <a:pt x="780440" y="12002"/>
                        <a:pt x="766038" y="22974"/>
                        <a:pt x="751294" y="33604"/>
                      </a:cubicBezTo>
                      <a:cubicBezTo>
                        <a:pt x="742035" y="39091"/>
                        <a:pt x="732434" y="43891"/>
                        <a:pt x="722833" y="49035"/>
                      </a:cubicBezTo>
                      <a:cubicBezTo>
                        <a:pt x="713918" y="53835"/>
                        <a:pt x="704660" y="58293"/>
                        <a:pt x="695744" y="62751"/>
                      </a:cubicBezTo>
                      <a:cubicBezTo>
                        <a:pt x="693344" y="63780"/>
                        <a:pt x="691286" y="65151"/>
                        <a:pt x="688886" y="66180"/>
                      </a:cubicBezTo>
                      <a:cubicBezTo>
                        <a:pt x="468401" y="175222"/>
                        <a:pt x="227685" y="234201"/>
                        <a:pt x="2057" y="330556"/>
                      </a:cubicBezTo>
                      <a:cubicBezTo>
                        <a:pt x="1715" y="329184"/>
                        <a:pt x="1371" y="327470"/>
                        <a:pt x="1371" y="326098"/>
                      </a:cubicBezTo>
                      <a:cubicBezTo>
                        <a:pt x="1028" y="324726"/>
                        <a:pt x="686" y="323012"/>
                        <a:pt x="0" y="321640"/>
                      </a:cubicBezTo>
                      <a:cubicBezTo>
                        <a:pt x="45948" y="301752"/>
                        <a:pt x="92583" y="283578"/>
                        <a:pt x="139560" y="266433"/>
                      </a:cubicBezTo>
                      <a:cubicBezTo>
                        <a:pt x="332956" y="195110"/>
                        <a:pt x="535610" y="137160"/>
                        <a:pt x="718376" y="40805"/>
                      </a:cubicBezTo>
                      <a:cubicBezTo>
                        <a:pt x="729691" y="34976"/>
                        <a:pt x="740664" y="28804"/>
                        <a:pt x="751637" y="22632"/>
                      </a:cubicBezTo>
                      <a:cubicBezTo>
                        <a:pt x="765010" y="15088"/>
                        <a:pt x="777697" y="7544"/>
                        <a:pt x="790385"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44" name="Google Shape;3844;p16"/>
                <p:cNvSpPr/>
                <p:nvPr/>
              </p:nvSpPr>
              <p:spPr>
                <a:xfrm>
                  <a:off x="6548970" y="2088261"/>
                  <a:ext cx="805815" cy="446455"/>
                </a:xfrm>
                <a:custGeom>
                  <a:rect b="b" l="l" r="r" t="t"/>
                  <a:pathLst>
                    <a:path extrusionOk="0" h="446455" w="805815">
                      <a:moveTo>
                        <a:pt x="805129" y="6515"/>
                      </a:moveTo>
                      <a:cubicBezTo>
                        <a:pt x="805129" y="6515"/>
                        <a:pt x="805129" y="6515"/>
                        <a:pt x="805129" y="6515"/>
                      </a:cubicBezTo>
                      <a:cubicBezTo>
                        <a:pt x="804787" y="6858"/>
                        <a:pt x="804787" y="6858"/>
                        <a:pt x="804443" y="7201"/>
                      </a:cubicBezTo>
                      <a:cubicBezTo>
                        <a:pt x="803415" y="8230"/>
                        <a:pt x="802729" y="9258"/>
                        <a:pt x="801358" y="9944"/>
                      </a:cubicBezTo>
                      <a:cubicBezTo>
                        <a:pt x="785241" y="26060"/>
                        <a:pt x="769125" y="42177"/>
                        <a:pt x="752323" y="57607"/>
                      </a:cubicBezTo>
                      <a:cubicBezTo>
                        <a:pt x="742721" y="66523"/>
                        <a:pt x="733120" y="75438"/>
                        <a:pt x="723519" y="84010"/>
                      </a:cubicBezTo>
                      <a:cubicBezTo>
                        <a:pt x="695401" y="109042"/>
                        <a:pt x="666598" y="132702"/>
                        <a:pt x="636766" y="155677"/>
                      </a:cubicBezTo>
                      <a:cubicBezTo>
                        <a:pt x="449542" y="298666"/>
                        <a:pt x="230772" y="398793"/>
                        <a:pt x="686" y="446456"/>
                      </a:cubicBezTo>
                      <a:cubicBezTo>
                        <a:pt x="343" y="443370"/>
                        <a:pt x="0" y="440627"/>
                        <a:pt x="0" y="437540"/>
                      </a:cubicBezTo>
                      <a:cubicBezTo>
                        <a:pt x="44234" y="428282"/>
                        <a:pt x="88126" y="417309"/>
                        <a:pt x="131674" y="404279"/>
                      </a:cubicBezTo>
                      <a:cubicBezTo>
                        <a:pt x="336042" y="342557"/>
                        <a:pt x="527038" y="239001"/>
                        <a:pt x="689915" y="101155"/>
                      </a:cubicBezTo>
                      <a:cubicBezTo>
                        <a:pt x="699859" y="92926"/>
                        <a:pt x="709803" y="84353"/>
                        <a:pt x="719404" y="75781"/>
                      </a:cubicBezTo>
                      <a:cubicBezTo>
                        <a:pt x="741693" y="56236"/>
                        <a:pt x="762953" y="36004"/>
                        <a:pt x="783869" y="14745"/>
                      </a:cubicBezTo>
                      <a:cubicBezTo>
                        <a:pt x="788327" y="10630"/>
                        <a:pt x="792442" y="6172"/>
                        <a:pt x="796900" y="1714"/>
                      </a:cubicBezTo>
                      <a:cubicBezTo>
                        <a:pt x="796900" y="1714"/>
                        <a:pt x="797243" y="1372"/>
                        <a:pt x="797243" y="1372"/>
                      </a:cubicBezTo>
                      <a:cubicBezTo>
                        <a:pt x="798614" y="0"/>
                        <a:pt x="800672" y="-343"/>
                        <a:pt x="802386" y="343"/>
                      </a:cubicBezTo>
                      <a:cubicBezTo>
                        <a:pt x="804101" y="686"/>
                        <a:pt x="805129" y="2057"/>
                        <a:pt x="805815" y="3429"/>
                      </a:cubicBezTo>
                      <a:cubicBezTo>
                        <a:pt x="805815" y="3429"/>
                        <a:pt x="805815" y="3429"/>
                        <a:pt x="805815" y="3429"/>
                      </a:cubicBezTo>
                      <a:cubicBezTo>
                        <a:pt x="805815" y="4458"/>
                        <a:pt x="805815" y="5486"/>
                        <a:pt x="805129" y="651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45" name="Google Shape;3845;p16"/>
                <p:cNvSpPr/>
                <p:nvPr/>
              </p:nvSpPr>
              <p:spPr>
                <a:xfrm>
                  <a:off x="6583260" y="2288171"/>
                  <a:ext cx="600417" cy="298666"/>
                </a:xfrm>
                <a:custGeom>
                  <a:rect b="b" l="l" r="r" t="t"/>
                  <a:pathLst>
                    <a:path extrusionOk="0" h="298666" w="600417">
                      <a:moveTo>
                        <a:pt x="600418" y="0"/>
                      </a:moveTo>
                      <a:cubicBezTo>
                        <a:pt x="594246" y="10973"/>
                        <a:pt x="588416" y="21603"/>
                        <a:pt x="582244" y="32576"/>
                      </a:cubicBezTo>
                      <a:cubicBezTo>
                        <a:pt x="435483" y="181051"/>
                        <a:pt x="226314" y="254432"/>
                        <a:pt x="20917" y="298666"/>
                      </a:cubicBezTo>
                      <a:cubicBezTo>
                        <a:pt x="20917" y="298666"/>
                        <a:pt x="20917" y="298666"/>
                        <a:pt x="20917" y="298666"/>
                      </a:cubicBezTo>
                      <a:cubicBezTo>
                        <a:pt x="13716" y="297980"/>
                        <a:pt x="6858" y="296952"/>
                        <a:pt x="0" y="293865"/>
                      </a:cubicBezTo>
                      <a:cubicBezTo>
                        <a:pt x="221857" y="247917"/>
                        <a:pt x="449885" y="169736"/>
                        <a:pt x="600418"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46" name="Google Shape;3846;p16"/>
                <p:cNvSpPr/>
                <p:nvPr/>
              </p:nvSpPr>
              <p:spPr>
                <a:xfrm>
                  <a:off x="6576745" y="1452867"/>
                  <a:ext cx="457085" cy="550354"/>
                </a:xfrm>
                <a:custGeom>
                  <a:rect b="b" l="l" r="r" t="t"/>
                  <a:pathLst>
                    <a:path extrusionOk="0" h="550354" w="457085">
                      <a:moveTo>
                        <a:pt x="457086" y="550355"/>
                      </a:moveTo>
                      <a:cubicBezTo>
                        <a:pt x="437884" y="546583"/>
                        <a:pt x="418681" y="543154"/>
                        <a:pt x="399822" y="539382"/>
                      </a:cubicBezTo>
                      <a:lnTo>
                        <a:pt x="399822" y="539382"/>
                      </a:lnTo>
                      <a:cubicBezTo>
                        <a:pt x="319583" y="508178"/>
                        <a:pt x="243802" y="467715"/>
                        <a:pt x="198196" y="393306"/>
                      </a:cubicBezTo>
                      <a:cubicBezTo>
                        <a:pt x="176594" y="358331"/>
                        <a:pt x="163906" y="318897"/>
                        <a:pt x="149505" y="280492"/>
                      </a:cubicBezTo>
                      <a:cubicBezTo>
                        <a:pt x="134760" y="241059"/>
                        <a:pt x="117615" y="202654"/>
                        <a:pt x="98413" y="164935"/>
                      </a:cubicBezTo>
                      <a:cubicBezTo>
                        <a:pt x="69952" y="109385"/>
                        <a:pt x="37033" y="56579"/>
                        <a:pt x="0" y="6515"/>
                      </a:cubicBezTo>
                      <a:cubicBezTo>
                        <a:pt x="2058" y="4115"/>
                        <a:pt x="4458" y="2057"/>
                        <a:pt x="6858" y="0"/>
                      </a:cubicBezTo>
                      <a:cubicBezTo>
                        <a:pt x="47663" y="55207"/>
                        <a:pt x="83668" y="113843"/>
                        <a:pt x="114186" y="175222"/>
                      </a:cubicBezTo>
                      <a:cubicBezTo>
                        <a:pt x="133388" y="214313"/>
                        <a:pt x="149848" y="254432"/>
                        <a:pt x="164935" y="294894"/>
                      </a:cubicBezTo>
                      <a:cubicBezTo>
                        <a:pt x="179680" y="335013"/>
                        <a:pt x="194767" y="375132"/>
                        <a:pt x="220828" y="409422"/>
                      </a:cubicBezTo>
                      <a:cubicBezTo>
                        <a:pt x="264376" y="466687"/>
                        <a:pt x="329870" y="500291"/>
                        <a:pt x="395364" y="526694"/>
                      </a:cubicBezTo>
                      <a:cubicBezTo>
                        <a:pt x="415252" y="535267"/>
                        <a:pt x="435826" y="542811"/>
                        <a:pt x="457086" y="55035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47" name="Google Shape;3847;p16"/>
                <p:cNvSpPr/>
                <p:nvPr/>
              </p:nvSpPr>
              <p:spPr>
                <a:xfrm>
                  <a:off x="6637439" y="1432979"/>
                  <a:ext cx="667283" cy="681813"/>
                </a:xfrm>
                <a:custGeom>
                  <a:rect b="b" l="l" r="r" t="t"/>
                  <a:pathLst>
                    <a:path extrusionOk="0" h="681813" w="667283">
                      <a:moveTo>
                        <a:pt x="667283" y="681685"/>
                      </a:moveTo>
                      <a:cubicBezTo>
                        <a:pt x="663169" y="682028"/>
                        <a:pt x="659054" y="681685"/>
                        <a:pt x="654596" y="680657"/>
                      </a:cubicBezTo>
                      <a:cubicBezTo>
                        <a:pt x="613448" y="630936"/>
                        <a:pt x="558584" y="593903"/>
                        <a:pt x="499948" y="565785"/>
                      </a:cubicBezTo>
                      <a:cubicBezTo>
                        <a:pt x="434111" y="534238"/>
                        <a:pt x="360731" y="520865"/>
                        <a:pt x="296609" y="486575"/>
                      </a:cubicBezTo>
                      <a:cubicBezTo>
                        <a:pt x="234887" y="453657"/>
                        <a:pt x="205397" y="398793"/>
                        <a:pt x="181737" y="335699"/>
                      </a:cubicBezTo>
                      <a:cubicBezTo>
                        <a:pt x="136131" y="215341"/>
                        <a:pt x="77153" y="103213"/>
                        <a:pt x="0" y="1715"/>
                      </a:cubicBezTo>
                      <a:cubicBezTo>
                        <a:pt x="3429" y="1372"/>
                        <a:pt x="6858" y="686"/>
                        <a:pt x="10287" y="0"/>
                      </a:cubicBezTo>
                      <a:cubicBezTo>
                        <a:pt x="45605" y="46292"/>
                        <a:pt x="77495" y="94640"/>
                        <a:pt x="105613" y="145733"/>
                      </a:cubicBezTo>
                      <a:cubicBezTo>
                        <a:pt x="142646" y="212255"/>
                        <a:pt x="169393" y="282207"/>
                        <a:pt x="197853" y="352501"/>
                      </a:cubicBezTo>
                      <a:cubicBezTo>
                        <a:pt x="212255" y="388163"/>
                        <a:pt x="230086" y="423824"/>
                        <a:pt x="258890" y="450228"/>
                      </a:cubicBezTo>
                      <a:cubicBezTo>
                        <a:pt x="289408" y="477660"/>
                        <a:pt x="328155" y="492747"/>
                        <a:pt x="366217" y="505778"/>
                      </a:cubicBezTo>
                      <a:cubicBezTo>
                        <a:pt x="478346" y="543497"/>
                        <a:pt x="593903" y="588074"/>
                        <a:pt x="667283" y="68168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48" name="Google Shape;3848;p16"/>
                <p:cNvSpPr/>
                <p:nvPr/>
              </p:nvSpPr>
              <p:spPr>
                <a:xfrm>
                  <a:off x="6690245" y="1407261"/>
                  <a:ext cx="637107" cy="705688"/>
                </a:xfrm>
                <a:custGeom>
                  <a:rect b="b" l="l" r="r" t="t"/>
                  <a:pathLst>
                    <a:path extrusionOk="0" h="705688" w="637107">
                      <a:moveTo>
                        <a:pt x="637108" y="703288"/>
                      </a:moveTo>
                      <a:cubicBezTo>
                        <a:pt x="634365" y="704317"/>
                        <a:pt x="631622" y="705002"/>
                        <a:pt x="628535" y="705688"/>
                      </a:cubicBezTo>
                      <a:cubicBezTo>
                        <a:pt x="605561" y="673799"/>
                        <a:pt x="580872" y="643623"/>
                        <a:pt x="554126" y="614820"/>
                      </a:cubicBezTo>
                      <a:cubicBezTo>
                        <a:pt x="503720" y="560299"/>
                        <a:pt x="446456" y="514350"/>
                        <a:pt x="389192" y="467373"/>
                      </a:cubicBezTo>
                      <a:cubicBezTo>
                        <a:pt x="332613" y="420395"/>
                        <a:pt x="281178" y="369989"/>
                        <a:pt x="234887" y="312725"/>
                      </a:cubicBezTo>
                      <a:cubicBezTo>
                        <a:pt x="153962" y="212941"/>
                        <a:pt x="77153" y="109385"/>
                        <a:pt x="0" y="6515"/>
                      </a:cubicBezTo>
                      <a:cubicBezTo>
                        <a:pt x="2400" y="4458"/>
                        <a:pt x="4800" y="2400"/>
                        <a:pt x="6858" y="0"/>
                      </a:cubicBezTo>
                      <a:cubicBezTo>
                        <a:pt x="45605" y="50749"/>
                        <a:pt x="84353" y="101498"/>
                        <a:pt x="122758" y="152591"/>
                      </a:cubicBezTo>
                      <a:cubicBezTo>
                        <a:pt x="170078" y="214655"/>
                        <a:pt x="215684" y="278092"/>
                        <a:pt x="266776" y="337071"/>
                      </a:cubicBezTo>
                      <a:cubicBezTo>
                        <a:pt x="317868" y="396392"/>
                        <a:pt x="376847" y="445427"/>
                        <a:pt x="437198" y="494805"/>
                      </a:cubicBezTo>
                      <a:cubicBezTo>
                        <a:pt x="512636" y="556870"/>
                        <a:pt x="580187" y="625450"/>
                        <a:pt x="637108" y="70328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49" name="Google Shape;3849;p16"/>
                <p:cNvSpPr/>
                <p:nvPr/>
              </p:nvSpPr>
              <p:spPr>
                <a:xfrm>
                  <a:off x="6727278" y="1358912"/>
                  <a:ext cx="621677" cy="744093"/>
                </a:xfrm>
                <a:custGeom>
                  <a:rect b="b" l="l" r="r" t="t"/>
                  <a:pathLst>
                    <a:path extrusionOk="0" h="744093" w="621677">
                      <a:moveTo>
                        <a:pt x="621678" y="737578"/>
                      </a:moveTo>
                      <a:cubicBezTo>
                        <a:pt x="619963" y="739978"/>
                        <a:pt x="617563" y="742036"/>
                        <a:pt x="615163" y="744093"/>
                      </a:cubicBezTo>
                      <a:cubicBezTo>
                        <a:pt x="596303" y="713232"/>
                        <a:pt x="577101" y="682714"/>
                        <a:pt x="557213" y="652539"/>
                      </a:cubicBezTo>
                      <a:cubicBezTo>
                        <a:pt x="400507" y="414566"/>
                        <a:pt x="212941" y="197510"/>
                        <a:pt x="0" y="7887"/>
                      </a:cubicBezTo>
                      <a:cubicBezTo>
                        <a:pt x="1715" y="5144"/>
                        <a:pt x="3429" y="2743"/>
                        <a:pt x="4801" y="0"/>
                      </a:cubicBezTo>
                      <a:cubicBezTo>
                        <a:pt x="52807" y="42863"/>
                        <a:pt x="99784" y="87097"/>
                        <a:pt x="145733" y="132702"/>
                      </a:cubicBezTo>
                      <a:cubicBezTo>
                        <a:pt x="327470" y="314782"/>
                        <a:pt x="487261" y="518122"/>
                        <a:pt x="621678" y="73757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50" name="Google Shape;3850;p16"/>
                <p:cNvSpPr/>
                <p:nvPr/>
              </p:nvSpPr>
              <p:spPr>
                <a:xfrm>
                  <a:off x="6746138" y="1330452"/>
                  <a:ext cx="498576" cy="467372"/>
                </a:xfrm>
                <a:custGeom>
                  <a:rect b="b" l="l" r="r" t="t"/>
                  <a:pathLst>
                    <a:path extrusionOk="0" h="467372" w="498576">
                      <a:moveTo>
                        <a:pt x="498577" y="467373"/>
                      </a:moveTo>
                      <a:cubicBezTo>
                        <a:pt x="360731" y="288036"/>
                        <a:pt x="182766" y="140932"/>
                        <a:pt x="0" y="7544"/>
                      </a:cubicBezTo>
                      <a:cubicBezTo>
                        <a:pt x="1029" y="6172"/>
                        <a:pt x="2057" y="4458"/>
                        <a:pt x="3086" y="3086"/>
                      </a:cubicBezTo>
                      <a:cubicBezTo>
                        <a:pt x="3772" y="2057"/>
                        <a:pt x="4458" y="1029"/>
                        <a:pt x="5486" y="0"/>
                      </a:cubicBezTo>
                      <a:cubicBezTo>
                        <a:pt x="66523" y="44577"/>
                        <a:pt x="126530" y="90183"/>
                        <a:pt x="184823" y="138189"/>
                      </a:cubicBezTo>
                      <a:cubicBezTo>
                        <a:pt x="296951" y="230429"/>
                        <a:pt x="403936" y="333299"/>
                        <a:pt x="494119" y="447827"/>
                      </a:cubicBezTo>
                      <a:cubicBezTo>
                        <a:pt x="494119" y="447827"/>
                        <a:pt x="494119" y="447827"/>
                        <a:pt x="494119" y="447827"/>
                      </a:cubicBezTo>
                      <a:cubicBezTo>
                        <a:pt x="495491" y="454343"/>
                        <a:pt x="496862" y="460858"/>
                        <a:pt x="498577" y="467373"/>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3851" name="Google Shape;3851;p16"/>
              <p:cNvSpPr/>
              <p:nvPr/>
            </p:nvSpPr>
            <p:spPr>
              <a:xfrm>
                <a:off x="7173938" y="1976674"/>
                <a:ext cx="306425" cy="255358"/>
              </a:xfrm>
              <a:custGeom>
                <a:rect b="b" l="l" r="r" t="t"/>
                <a:pathLst>
                  <a:path extrusionOk="0" h="255358" w="306425">
                    <a:moveTo>
                      <a:pt x="302920" y="127703"/>
                    </a:moveTo>
                    <a:cubicBezTo>
                      <a:pt x="296748" y="135246"/>
                      <a:pt x="286118" y="137647"/>
                      <a:pt x="276516" y="139018"/>
                    </a:cubicBezTo>
                    <a:cubicBezTo>
                      <a:pt x="266915" y="140390"/>
                      <a:pt x="256285" y="141076"/>
                      <a:pt x="248399" y="146562"/>
                    </a:cubicBezTo>
                    <a:cubicBezTo>
                      <a:pt x="248056" y="146905"/>
                      <a:pt x="247713" y="147248"/>
                      <a:pt x="247027" y="147591"/>
                    </a:cubicBezTo>
                    <a:cubicBezTo>
                      <a:pt x="244970" y="149305"/>
                      <a:pt x="243598" y="151020"/>
                      <a:pt x="243255" y="153420"/>
                    </a:cubicBezTo>
                    <a:cubicBezTo>
                      <a:pt x="242912" y="157878"/>
                      <a:pt x="247027" y="161307"/>
                      <a:pt x="250456" y="164050"/>
                    </a:cubicBezTo>
                    <a:cubicBezTo>
                      <a:pt x="253199" y="166107"/>
                      <a:pt x="255600" y="167479"/>
                      <a:pt x="258000" y="168851"/>
                    </a:cubicBezTo>
                    <a:cubicBezTo>
                      <a:pt x="265887" y="173994"/>
                      <a:pt x="271030" y="177423"/>
                      <a:pt x="269658" y="189082"/>
                    </a:cubicBezTo>
                    <a:cubicBezTo>
                      <a:pt x="269658" y="189767"/>
                      <a:pt x="269316" y="190453"/>
                      <a:pt x="269316" y="190796"/>
                    </a:cubicBezTo>
                    <a:cubicBezTo>
                      <a:pt x="268973" y="192854"/>
                      <a:pt x="267944" y="195254"/>
                      <a:pt x="266915" y="197311"/>
                    </a:cubicBezTo>
                    <a:cubicBezTo>
                      <a:pt x="263486" y="203826"/>
                      <a:pt x="256971" y="208627"/>
                      <a:pt x="250113" y="209313"/>
                    </a:cubicBezTo>
                    <a:cubicBezTo>
                      <a:pt x="238112" y="210341"/>
                      <a:pt x="227139" y="198683"/>
                      <a:pt x="215137" y="201426"/>
                    </a:cubicBezTo>
                    <a:cubicBezTo>
                      <a:pt x="192163" y="206570"/>
                      <a:pt x="202793" y="240517"/>
                      <a:pt x="186677" y="249775"/>
                    </a:cubicBezTo>
                    <a:cubicBezTo>
                      <a:pt x="154444" y="268977"/>
                      <a:pt x="146900" y="234344"/>
                      <a:pt x="133527" y="211027"/>
                    </a:cubicBezTo>
                    <a:cubicBezTo>
                      <a:pt x="133184" y="210341"/>
                      <a:pt x="132841" y="209656"/>
                      <a:pt x="132498" y="209313"/>
                    </a:cubicBezTo>
                    <a:cubicBezTo>
                      <a:pt x="131127" y="200054"/>
                      <a:pt x="130098" y="189425"/>
                      <a:pt x="129412" y="178795"/>
                    </a:cubicBezTo>
                    <a:cubicBezTo>
                      <a:pt x="128727" y="179138"/>
                      <a:pt x="128041" y="179823"/>
                      <a:pt x="127355" y="180166"/>
                    </a:cubicBezTo>
                    <a:cubicBezTo>
                      <a:pt x="123240" y="183252"/>
                      <a:pt x="118782" y="185996"/>
                      <a:pt x="114325" y="189082"/>
                    </a:cubicBezTo>
                    <a:cubicBezTo>
                      <a:pt x="94779" y="179138"/>
                      <a:pt x="82435" y="217885"/>
                      <a:pt x="55003" y="204169"/>
                    </a:cubicBezTo>
                    <a:cubicBezTo>
                      <a:pt x="28257" y="190796"/>
                      <a:pt x="44716" y="163707"/>
                      <a:pt x="26199" y="148277"/>
                    </a:cubicBezTo>
                    <a:cubicBezTo>
                      <a:pt x="-20092" y="110215"/>
                      <a:pt x="3568" y="112272"/>
                      <a:pt x="31343" y="84840"/>
                    </a:cubicBezTo>
                    <a:cubicBezTo>
                      <a:pt x="31686" y="84497"/>
                      <a:pt x="32372" y="83811"/>
                      <a:pt x="32715" y="83468"/>
                    </a:cubicBezTo>
                    <a:cubicBezTo>
                      <a:pt x="35458" y="80725"/>
                      <a:pt x="37858" y="77982"/>
                      <a:pt x="40601" y="74896"/>
                    </a:cubicBezTo>
                    <a:cubicBezTo>
                      <a:pt x="40601" y="74896"/>
                      <a:pt x="40601" y="74896"/>
                      <a:pt x="40601" y="74896"/>
                    </a:cubicBezTo>
                    <a:lnTo>
                      <a:pt x="40601" y="74896"/>
                    </a:lnTo>
                    <a:cubicBezTo>
                      <a:pt x="41630" y="73524"/>
                      <a:pt x="43002" y="72153"/>
                      <a:pt x="44030" y="70438"/>
                    </a:cubicBezTo>
                    <a:cubicBezTo>
                      <a:pt x="56718" y="52950"/>
                      <a:pt x="52946" y="25175"/>
                      <a:pt x="71805" y="11459"/>
                    </a:cubicBezTo>
                    <a:cubicBezTo>
                      <a:pt x="86550" y="830"/>
                      <a:pt x="105409" y="-5000"/>
                      <a:pt x="121526" y="5630"/>
                    </a:cubicBezTo>
                    <a:cubicBezTo>
                      <a:pt x="132156" y="12831"/>
                      <a:pt x="135585" y="23804"/>
                      <a:pt x="141071" y="34091"/>
                    </a:cubicBezTo>
                    <a:cubicBezTo>
                      <a:pt x="144157" y="40263"/>
                      <a:pt x="148272" y="45749"/>
                      <a:pt x="154787" y="49864"/>
                    </a:cubicBezTo>
                    <a:cubicBezTo>
                      <a:pt x="159930" y="52950"/>
                      <a:pt x="166103" y="55008"/>
                      <a:pt x="172275" y="54665"/>
                    </a:cubicBezTo>
                    <a:cubicBezTo>
                      <a:pt x="177418" y="54665"/>
                      <a:pt x="182562" y="52950"/>
                      <a:pt x="186334" y="49178"/>
                    </a:cubicBezTo>
                    <a:cubicBezTo>
                      <a:pt x="198335" y="37863"/>
                      <a:pt x="203822" y="19689"/>
                      <a:pt x="219252" y="12488"/>
                    </a:cubicBezTo>
                    <a:cubicBezTo>
                      <a:pt x="224739" y="9745"/>
                      <a:pt x="231597" y="8716"/>
                      <a:pt x="237083" y="12145"/>
                    </a:cubicBezTo>
                    <a:cubicBezTo>
                      <a:pt x="243941" y="16260"/>
                      <a:pt x="245313" y="25861"/>
                      <a:pt x="243598" y="33748"/>
                    </a:cubicBezTo>
                    <a:cubicBezTo>
                      <a:pt x="241884" y="41635"/>
                      <a:pt x="238455" y="49178"/>
                      <a:pt x="238112" y="57065"/>
                    </a:cubicBezTo>
                    <a:cubicBezTo>
                      <a:pt x="237769" y="63923"/>
                      <a:pt x="241541" y="69410"/>
                      <a:pt x="247027" y="73524"/>
                    </a:cubicBezTo>
                    <a:cubicBezTo>
                      <a:pt x="252856" y="78325"/>
                      <a:pt x="260743" y="81754"/>
                      <a:pt x="268630" y="84497"/>
                    </a:cubicBezTo>
                    <a:cubicBezTo>
                      <a:pt x="276516" y="87583"/>
                      <a:pt x="284403" y="90326"/>
                      <a:pt x="289547" y="93070"/>
                    </a:cubicBezTo>
                    <a:cubicBezTo>
                      <a:pt x="300519" y="98556"/>
                      <a:pt x="312521" y="115701"/>
                      <a:pt x="302920" y="127703"/>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3852" name="Google Shape;3852;p16"/>
              <p:cNvGrpSpPr/>
              <p:nvPr/>
            </p:nvGrpSpPr>
            <p:grpSpPr>
              <a:xfrm>
                <a:off x="7131798" y="1654499"/>
                <a:ext cx="446508" cy="686129"/>
                <a:chOff x="7131798" y="1654499"/>
                <a:chExt cx="446508" cy="686129"/>
              </a:xfrm>
            </p:grpSpPr>
            <p:sp>
              <p:nvSpPr>
                <p:cNvPr id="3853" name="Google Shape;3853;p16"/>
                <p:cNvSpPr/>
                <p:nvPr/>
              </p:nvSpPr>
              <p:spPr>
                <a:xfrm>
                  <a:off x="7381773" y="1654499"/>
                  <a:ext cx="60745" cy="62393"/>
                </a:xfrm>
                <a:custGeom>
                  <a:rect b="b" l="l" r="r" t="t"/>
                  <a:pathLst>
                    <a:path extrusionOk="0" h="62393" w="60745">
                      <a:moveTo>
                        <a:pt x="41936" y="2393"/>
                      </a:moveTo>
                      <a:cubicBezTo>
                        <a:pt x="4903" y="-12351"/>
                        <a:pt x="-18415" y="45256"/>
                        <a:pt x="18961" y="60001"/>
                      </a:cubicBezTo>
                      <a:cubicBezTo>
                        <a:pt x="55995" y="74745"/>
                        <a:pt x="78969" y="17138"/>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54" name="Google Shape;3854;p16"/>
                <p:cNvSpPr/>
                <p:nvPr/>
              </p:nvSpPr>
              <p:spPr>
                <a:xfrm>
                  <a:off x="7225410" y="1681931"/>
                  <a:ext cx="60745" cy="62496"/>
                </a:xfrm>
                <a:custGeom>
                  <a:rect b="b" l="l" r="r" t="t"/>
                  <a:pathLst>
                    <a:path extrusionOk="0" h="62496" w="60745">
                      <a:moveTo>
                        <a:pt x="41936" y="2393"/>
                      </a:moveTo>
                      <a:cubicBezTo>
                        <a:pt x="4903" y="-12351"/>
                        <a:pt x="-18415" y="45256"/>
                        <a:pt x="18961" y="60001"/>
                      </a:cubicBezTo>
                      <a:cubicBezTo>
                        <a:pt x="55994" y="75088"/>
                        <a:pt x="78969" y="17481"/>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55" name="Google Shape;3855;p16"/>
                <p:cNvSpPr/>
                <p:nvPr/>
              </p:nvSpPr>
              <p:spPr>
                <a:xfrm>
                  <a:off x="7131798" y="1798517"/>
                  <a:ext cx="60745" cy="62496"/>
                </a:xfrm>
                <a:custGeom>
                  <a:rect b="b" l="l" r="r" t="t"/>
                  <a:pathLst>
                    <a:path extrusionOk="0" h="62496" w="60745">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56" name="Google Shape;3856;p16"/>
                <p:cNvSpPr/>
                <p:nvPr/>
              </p:nvSpPr>
              <p:spPr>
                <a:xfrm>
                  <a:off x="7291247" y="1902758"/>
                  <a:ext cx="60745" cy="62485"/>
                </a:xfrm>
                <a:custGeom>
                  <a:rect b="b" l="l" r="r" t="t"/>
                  <a:pathLst>
                    <a:path extrusionOk="0" h="62485" w="60745">
                      <a:moveTo>
                        <a:pt x="41936" y="2393"/>
                      </a:moveTo>
                      <a:cubicBezTo>
                        <a:pt x="4903" y="-12351"/>
                        <a:pt x="-18415" y="45256"/>
                        <a:pt x="18961" y="60001"/>
                      </a:cubicBezTo>
                      <a:cubicBezTo>
                        <a:pt x="55995" y="75088"/>
                        <a:pt x="78969" y="17138"/>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57" name="Google Shape;3857;p16"/>
                <p:cNvSpPr/>
                <p:nvPr/>
              </p:nvSpPr>
              <p:spPr>
                <a:xfrm>
                  <a:off x="7517561" y="1872583"/>
                  <a:ext cx="60745" cy="62496"/>
                </a:xfrm>
                <a:custGeom>
                  <a:rect b="b" l="l" r="r" t="t"/>
                  <a:pathLst>
                    <a:path extrusionOk="0" h="62496" w="60745">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58" name="Google Shape;3858;p16"/>
                <p:cNvSpPr/>
                <p:nvPr/>
              </p:nvSpPr>
              <p:spPr>
                <a:xfrm>
                  <a:off x="7285418" y="2101298"/>
                  <a:ext cx="60745" cy="62496"/>
                </a:xfrm>
                <a:custGeom>
                  <a:rect b="b" l="l" r="r" t="t"/>
                  <a:pathLst>
                    <a:path extrusionOk="0" h="62496" w="60745">
                      <a:moveTo>
                        <a:pt x="41936" y="2393"/>
                      </a:moveTo>
                      <a:cubicBezTo>
                        <a:pt x="4903" y="-12351"/>
                        <a:pt x="-18415" y="45256"/>
                        <a:pt x="18961" y="60000"/>
                      </a:cubicBezTo>
                      <a:cubicBezTo>
                        <a:pt x="55994" y="75088"/>
                        <a:pt x="78969" y="17481"/>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59" name="Google Shape;3859;p16"/>
                <p:cNvSpPr/>
                <p:nvPr/>
              </p:nvSpPr>
              <p:spPr>
                <a:xfrm>
                  <a:off x="7187005" y="2062207"/>
                  <a:ext cx="60897" cy="62394"/>
                </a:xfrm>
                <a:custGeom>
                  <a:rect b="b" l="l" r="r" t="t"/>
                  <a:pathLst>
                    <a:path extrusionOk="0" h="62394" w="60897">
                      <a:moveTo>
                        <a:pt x="41936" y="2393"/>
                      </a:moveTo>
                      <a:cubicBezTo>
                        <a:pt x="4902" y="-12351"/>
                        <a:pt x="-18415" y="45256"/>
                        <a:pt x="18961" y="60001"/>
                      </a:cubicBezTo>
                      <a:cubicBezTo>
                        <a:pt x="55995" y="74745"/>
                        <a:pt x="79312" y="17138"/>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60" name="Google Shape;3860;p16"/>
                <p:cNvSpPr/>
                <p:nvPr/>
              </p:nvSpPr>
              <p:spPr>
                <a:xfrm>
                  <a:off x="7437665" y="2088610"/>
                  <a:ext cx="60896" cy="62496"/>
                </a:xfrm>
                <a:custGeom>
                  <a:rect b="b" l="l" r="r" t="t"/>
                  <a:pathLst>
                    <a:path extrusionOk="0" h="62496" w="60896">
                      <a:moveTo>
                        <a:pt x="41936" y="2393"/>
                      </a:moveTo>
                      <a:cubicBezTo>
                        <a:pt x="4902" y="-12351"/>
                        <a:pt x="-18415" y="45256"/>
                        <a:pt x="18961" y="60000"/>
                      </a:cubicBezTo>
                      <a:cubicBezTo>
                        <a:pt x="55994" y="75088"/>
                        <a:pt x="79312" y="17481"/>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61" name="Google Shape;3861;p16"/>
                <p:cNvSpPr/>
                <p:nvPr/>
              </p:nvSpPr>
              <p:spPr>
                <a:xfrm>
                  <a:off x="7274788" y="2278234"/>
                  <a:ext cx="60896" cy="62394"/>
                </a:xfrm>
                <a:custGeom>
                  <a:rect b="b" l="l" r="r" t="t"/>
                  <a:pathLst>
                    <a:path extrusionOk="0" h="62394" w="60896">
                      <a:moveTo>
                        <a:pt x="41936" y="2393"/>
                      </a:moveTo>
                      <a:cubicBezTo>
                        <a:pt x="4902" y="-12351"/>
                        <a:pt x="-18415" y="45256"/>
                        <a:pt x="18961" y="60001"/>
                      </a:cubicBezTo>
                      <a:cubicBezTo>
                        <a:pt x="55994" y="74745"/>
                        <a:pt x="79312" y="17138"/>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62" name="Google Shape;3862;p16"/>
                <p:cNvSpPr/>
                <p:nvPr/>
              </p:nvSpPr>
              <p:spPr>
                <a:xfrm>
                  <a:off x="7345527" y="1695297"/>
                  <a:ext cx="71666" cy="376161"/>
                </a:xfrm>
                <a:custGeom>
                  <a:rect b="b" l="l" r="r" t="t"/>
                  <a:pathLst>
                    <a:path extrusionOk="0" h="376161" w="71666">
                      <a:moveTo>
                        <a:pt x="5144" y="376161"/>
                      </a:moveTo>
                      <a:lnTo>
                        <a:pt x="0" y="372389"/>
                      </a:lnTo>
                      <a:cubicBezTo>
                        <a:pt x="34976" y="323698"/>
                        <a:pt x="52463" y="264376"/>
                        <a:pt x="49721" y="204368"/>
                      </a:cubicBezTo>
                      <a:cubicBezTo>
                        <a:pt x="49034" y="187223"/>
                        <a:pt x="46292" y="169736"/>
                        <a:pt x="43891" y="152933"/>
                      </a:cubicBezTo>
                      <a:cubicBezTo>
                        <a:pt x="41491" y="135788"/>
                        <a:pt x="38747" y="117958"/>
                        <a:pt x="38062" y="100127"/>
                      </a:cubicBezTo>
                      <a:cubicBezTo>
                        <a:pt x="36690" y="70295"/>
                        <a:pt x="40805" y="28804"/>
                        <a:pt x="67208" y="0"/>
                      </a:cubicBezTo>
                      <a:lnTo>
                        <a:pt x="71666" y="4115"/>
                      </a:lnTo>
                      <a:cubicBezTo>
                        <a:pt x="46292" y="31547"/>
                        <a:pt x="42863" y="71323"/>
                        <a:pt x="43891" y="99784"/>
                      </a:cubicBezTo>
                      <a:cubicBezTo>
                        <a:pt x="44577" y="117272"/>
                        <a:pt x="47320" y="134760"/>
                        <a:pt x="49721" y="151905"/>
                      </a:cubicBezTo>
                      <a:cubicBezTo>
                        <a:pt x="52121" y="168707"/>
                        <a:pt x="54864" y="186538"/>
                        <a:pt x="55550" y="204026"/>
                      </a:cubicBezTo>
                      <a:cubicBezTo>
                        <a:pt x="58979" y="265405"/>
                        <a:pt x="40805" y="326441"/>
                        <a:pt x="5144" y="376161"/>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63" name="Google Shape;3863;p16"/>
                <p:cNvSpPr/>
                <p:nvPr/>
              </p:nvSpPr>
              <p:spPr>
                <a:xfrm>
                  <a:off x="7159232" y="1725815"/>
                  <a:ext cx="194182" cy="340156"/>
                </a:xfrm>
                <a:custGeom>
                  <a:rect b="b" l="l" r="r" t="t"/>
                  <a:pathLst>
                    <a:path extrusionOk="0" h="340156" w="194182">
                      <a:moveTo>
                        <a:pt x="194182" y="340157"/>
                      </a:moveTo>
                      <a:lnTo>
                        <a:pt x="183895" y="334671"/>
                      </a:lnTo>
                      <a:cubicBezTo>
                        <a:pt x="173265" y="328841"/>
                        <a:pt x="161950" y="323012"/>
                        <a:pt x="150977" y="317526"/>
                      </a:cubicBezTo>
                      <a:cubicBezTo>
                        <a:pt x="116687" y="300381"/>
                        <a:pt x="81368" y="282550"/>
                        <a:pt x="55994" y="255118"/>
                      </a:cubicBezTo>
                      <a:cubicBezTo>
                        <a:pt x="18617" y="214998"/>
                        <a:pt x="-1614" y="165964"/>
                        <a:pt x="101" y="120358"/>
                      </a:cubicBezTo>
                      <a:lnTo>
                        <a:pt x="6273" y="120701"/>
                      </a:lnTo>
                      <a:cubicBezTo>
                        <a:pt x="4559" y="164592"/>
                        <a:pt x="24104" y="211912"/>
                        <a:pt x="60451" y="251003"/>
                      </a:cubicBezTo>
                      <a:cubicBezTo>
                        <a:pt x="85140" y="277749"/>
                        <a:pt x="120116" y="295237"/>
                        <a:pt x="153720" y="312039"/>
                      </a:cubicBezTo>
                      <a:cubicBezTo>
                        <a:pt x="161264" y="315811"/>
                        <a:pt x="169151" y="319926"/>
                        <a:pt x="177037" y="323698"/>
                      </a:cubicBezTo>
                      <a:cubicBezTo>
                        <a:pt x="148919" y="276720"/>
                        <a:pt x="120459" y="228029"/>
                        <a:pt x="102285" y="175565"/>
                      </a:cubicBezTo>
                      <a:cubicBezTo>
                        <a:pt x="87197" y="131331"/>
                        <a:pt x="73481" y="65151"/>
                        <a:pt x="93713" y="0"/>
                      </a:cubicBezTo>
                      <a:lnTo>
                        <a:pt x="99542" y="1715"/>
                      </a:lnTo>
                      <a:cubicBezTo>
                        <a:pt x="79654" y="65151"/>
                        <a:pt x="93027" y="130302"/>
                        <a:pt x="108114" y="173508"/>
                      </a:cubicBezTo>
                      <a:cubicBezTo>
                        <a:pt x="127317" y="229400"/>
                        <a:pt x="158178" y="280492"/>
                        <a:pt x="188010" y="330213"/>
                      </a:cubicBezTo>
                      <a:lnTo>
                        <a:pt x="194182" y="340157"/>
                      </a:ln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64" name="Google Shape;3864;p16"/>
                <p:cNvSpPr/>
                <p:nvPr/>
              </p:nvSpPr>
              <p:spPr>
                <a:xfrm>
                  <a:off x="7323924" y="1946643"/>
                  <a:ext cx="30533" cy="122415"/>
                </a:xfrm>
                <a:custGeom>
                  <a:rect b="b" l="l" r="r" t="t"/>
                  <a:pathLst>
                    <a:path extrusionOk="0" h="122415" w="30533">
                      <a:moveTo>
                        <a:pt x="19546" y="120701"/>
                      </a:moveTo>
                      <a:cubicBezTo>
                        <a:pt x="30518" y="81267"/>
                        <a:pt x="22975" y="37376"/>
                        <a:pt x="0" y="3429"/>
                      </a:cubicBezTo>
                      <a:lnTo>
                        <a:pt x="5144" y="0"/>
                      </a:lnTo>
                      <a:cubicBezTo>
                        <a:pt x="29147" y="35319"/>
                        <a:pt x="36691" y="81267"/>
                        <a:pt x="25375" y="122415"/>
                      </a:cubicBezTo>
                      <a:lnTo>
                        <a:pt x="19546" y="120701"/>
                      </a:ln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65" name="Google Shape;3865;p16"/>
                <p:cNvSpPr/>
                <p:nvPr/>
              </p:nvSpPr>
              <p:spPr>
                <a:xfrm>
                  <a:off x="7339012" y="1915096"/>
                  <a:ext cx="192024" cy="210540"/>
                </a:xfrm>
                <a:custGeom>
                  <a:rect b="b" l="l" r="r" t="t"/>
                  <a:pathLst>
                    <a:path extrusionOk="0" h="210540" w="192024">
                      <a:moveTo>
                        <a:pt x="48349" y="196825"/>
                      </a:moveTo>
                      <a:cubicBezTo>
                        <a:pt x="40805" y="193739"/>
                        <a:pt x="33261" y="190310"/>
                        <a:pt x="26060" y="186195"/>
                      </a:cubicBezTo>
                      <a:cubicBezTo>
                        <a:pt x="12002" y="178308"/>
                        <a:pt x="5829" y="160820"/>
                        <a:pt x="1029" y="148133"/>
                      </a:cubicBezTo>
                      <a:lnTo>
                        <a:pt x="0" y="145047"/>
                      </a:lnTo>
                      <a:lnTo>
                        <a:pt x="3086" y="144018"/>
                      </a:lnTo>
                      <a:cubicBezTo>
                        <a:pt x="78181" y="119672"/>
                        <a:pt x="145390" y="67208"/>
                        <a:pt x="186881" y="0"/>
                      </a:cubicBezTo>
                      <a:lnTo>
                        <a:pt x="192024" y="3429"/>
                      </a:lnTo>
                      <a:cubicBezTo>
                        <a:pt x="150190" y="70980"/>
                        <a:pt x="83325" y="123787"/>
                        <a:pt x="7887" y="149162"/>
                      </a:cubicBezTo>
                      <a:cubicBezTo>
                        <a:pt x="12002" y="160477"/>
                        <a:pt x="17831" y="174536"/>
                        <a:pt x="28804" y="181051"/>
                      </a:cubicBezTo>
                      <a:cubicBezTo>
                        <a:pt x="55207" y="195796"/>
                        <a:pt x="85039" y="204026"/>
                        <a:pt x="114872" y="204368"/>
                      </a:cubicBezTo>
                      <a:lnTo>
                        <a:pt x="114872" y="210541"/>
                      </a:lnTo>
                      <a:cubicBezTo>
                        <a:pt x="92240" y="209855"/>
                        <a:pt x="69609" y="205397"/>
                        <a:pt x="48349" y="196825"/>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66" name="Google Shape;3866;p16"/>
                <p:cNvSpPr/>
                <p:nvPr/>
              </p:nvSpPr>
              <p:spPr>
                <a:xfrm>
                  <a:off x="7210767" y="2052942"/>
                  <a:ext cx="135102" cy="53835"/>
                </a:xfrm>
                <a:custGeom>
                  <a:rect b="b" l="l" r="r" t="t"/>
                  <a:pathLst>
                    <a:path extrusionOk="0" h="53835" w="135102">
                      <a:moveTo>
                        <a:pt x="3772" y="53835"/>
                      </a:moveTo>
                      <a:lnTo>
                        <a:pt x="0" y="49035"/>
                      </a:lnTo>
                      <a:cubicBezTo>
                        <a:pt x="38062" y="18516"/>
                        <a:pt x="86068" y="1029"/>
                        <a:pt x="135103" y="0"/>
                      </a:cubicBezTo>
                      <a:lnTo>
                        <a:pt x="135103" y="6172"/>
                      </a:lnTo>
                      <a:cubicBezTo>
                        <a:pt x="87440" y="7201"/>
                        <a:pt x="40805" y="24346"/>
                        <a:pt x="3772" y="53835"/>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67" name="Google Shape;3867;p16"/>
                <p:cNvSpPr/>
                <p:nvPr/>
              </p:nvSpPr>
              <p:spPr>
                <a:xfrm>
                  <a:off x="7305408" y="2049170"/>
                  <a:ext cx="53492" cy="104241"/>
                </a:xfrm>
                <a:custGeom>
                  <a:rect b="b" l="l" r="r" t="t"/>
                  <a:pathLst>
                    <a:path extrusionOk="0" h="104241" w="53492">
                      <a:moveTo>
                        <a:pt x="0" y="102870"/>
                      </a:moveTo>
                      <a:cubicBezTo>
                        <a:pt x="10287" y="66180"/>
                        <a:pt x="26404" y="31547"/>
                        <a:pt x="48349" y="0"/>
                      </a:cubicBezTo>
                      <a:lnTo>
                        <a:pt x="53493" y="3429"/>
                      </a:lnTo>
                      <a:cubicBezTo>
                        <a:pt x="32233" y="34290"/>
                        <a:pt x="16117" y="68237"/>
                        <a:pt x="6172" y="104242"/>
                      </a:cubicBezTo>
                      <a:lnTo>
                        <a:pt x="0" y="102870"/>
                      </a:ln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68" name="Google Shape;3868;p16"/>
                <p:cNvSpPr/>
                <p:nvPr/>
              </p:nvSpPr>
              <p:spPr>
                <a:xfrm>
                  <a:off x="7295464" y="2056028"/>
                  <a:ext cx="78777" cy="255460"/>
                </a:xfrm>
                <a:custGeom>
                  <a:rect b="b" l="l" r="r" t="t"/>
                  <a:pathLst>
                    <a:path extrusionOk="0" h="255460" w="78777">
                      <a:moveTo>
                        <a:pt x="5144" y="255461"/>
                      </a:moveTo>
                      <a:lnTo>
                        <a:pt x="0" y="252032"/>
                      </a:lnTo>
                      <a:cubicBezTo>
                        <a:pt x="23660" y="214313"/>
                        <a:pt x="48349" y="175565"/>
                        <a:pt x="62065" y="132702"/>
                      </a:cubicBezTo>
                      <a:cubicBezTo>
                        <a:pt x="77495" y="85039"/>
                        <a:pt x="76124" y="38748"/>
                        <a:pt x="58293" y="2743"/>
                      </a:cubicBezTo>
                      <a:lnTo>
                        <a:pt x="63779" y="0"/>
                      </a:lnTo>
                      <a:cubicBezTo>
                        <a:pt x="82296" y="37719"/>
                        <a:pt x="83667" y="85382"/>
                        <a:pt x="67894" y="134760"/>
                      </a:cubicBezTo>
                      <a:cubicBezTo>
                        <a:pt x="53835" y="178308"/>
                        <a:pt x="29147" y="217399"/>
                        <a:pt x="5144" y="255461"/>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3869" name="Google Shape;3869;p16"/>
            <p:cNvGrpSpPr/>
            <p:nvPr/>
          </p:nvGrpSpPr>
          <p:grpSpPr>
            <a:xfrm rot="-2366391">
              <a:off x="5278679" y="5470340"/>
              <a:ext cx="1111369" cy="1209283"/>
              <a:chOff x="3941043" y="3990670"/>
              <a:chExt cx="1582998" cy="1722463"/>
            </a:xfrm>
          </p:grpSpPr>
          <p:grpSp>
            <p:nvGrpSpPr>
              <p:cNvPr id="3870" name="Google Shape;3870;p16"/>
              <p:cNvGrpSpPr/>
              <p:nvPr/>
            </p:nvGrpSpPr>
            <p:grpSpPr>
              <a:xfrm>
                <a:off x="3941043" y="3990670"/>
                <a:ext cx="1582998" cy="1722463"/>
                <a:chOff x="3941043" y="3990670"/>
                <a:chExt cx="1582998" cy="1722463"/>
              </a:xfrm>
            </p:grpSpPr>
            <p:grpSp>
              <p:nvGrpSpPr>
                <p:cNvPr id="3871" name="Google Shape;3871;p16"/>
                <p:cNvGrpSpPr/>
                <p:nvPr/>
              </p:nvGrpSpPr>
              <p:grpSpPr>
                <a:xfrm>
                  <a:off x="3941043" y="4413009"/>
                  <a:ext cx="736521" cy="614995"/>
                  <a:chOff x="3941043" y="4413009"/>
                  <a:chExt cx="736521" cy="614995"/>
                </a:xfrm>
              </p:grpSpPr>
              <p:sp>
                <p:nvSpPr>
                  <p:cNvPr id="3872" name="Google Shape;3872;p16"/>
                  <p:cNvSpPr/>
                  <p:nvPr/>
                </p:nvSpPr>
                <p:spPr>
                  <a:xfrm>
                    <a:off x="3941043" y="4413009"/>
                    <a:ext cx="736521" cy="614995"/>
                  </a:xfrm>
                  <a:custGeom>
                    <a:rect b="b" l="l" r="r" t="t"/>
                    <a:pathLst>
                      <a:path extrusionOk="0" h="614995" w="736521">
                        <a:moveTo>
                          <a:pt x="696946" y="481888"/>
                        </a:moveTo>
                        <a:lnTo>
                          <a:pt x="696946" y="481888"/>
                        </a:lnTo>
                        <a:cubicBezTo>
                          <a:pt x="690431" y="483945"/>
                          <a:pt x="683230" y="484974"/>
                          <a:pt x="674657" y="485659"/>
                        </a:cubicBezTo>
                        <a:cubicBezTo>
                          <a:pt x="670542" y="486002"/>
                          <a:pt x="666085" y="486346"/>
                          <a:pt x="661627" y="486346"/>
                        </a:cubicBezTo>
                        <a:cubicBezTo>
                          <a:pt x="657169" y="486346"/>
                          <a:pt x="652712" y="486346"/>
                          <a:pt x="647911" y="486002"/>
                        </a:cubicBezTo>
                        <a:cubicBezTo>
                          <a:pt x="632823" y="485317"/>
                          <a:pt x="618079" y="482573"/>
                          <a:pt x="603334" y="479830"/>
                        </a:cubicBezTo>
                        <a:cubicBezTo>
                          <a:pt x="593733" y="478116"/>
                          <a:pt x="584132" y="476059"/>
                          <a:pt x="574188" y="474687"/>
                        </a:cubicBezTo>
                        <a:cubicBezTo>
                          <a:pt x="558414" y="472286"/>
                          <a:pt x="542984" y="470572"/>
                          <a:pt x="527210" y="471258"/>
                        </a:cubicBezTo>
                        <a:cubicBezTo>
                          <a:pt x="521038" y="471601"/>
                          <a:pt x="515209" y="472286"/>
                          <a:pt x="509379" y="473315"/>
                        </a:cubicBezTo>
                        <a:cubicBezTo>
                          <a:pt x="477147" y="478459"/>
                          <a:pt x="446286" y="492860"/>
                          <a:pt x="416454" y="506920"/>
                        </a:cubicBezTo>
                        <a:cubicBezTo>
                          <a:pt x="371877" y="527836"/>
                          <a:pt x="326957" y="549096"/>
                          <a:pt x="282380" y="570013"/>
                        </a:cubicBezTo>
                        <a:cubicBezTo>
                          <a:pt x="228544" y="595387"/>
                          <a:pt x="170594" y="621448"/>
                          <a:pt x="111615" y="613561"/>
                        </a:cubicBezTo>
                        <a:cubicBezTo>
                          <a:pt x="109215" y="613219"/>
                          <a:pt x="106472" y="612875"/>
                          <a:pt x="104072" y="612190"/>
                        </a:cubicBezTo>
                        <a:cubicBezTo>
                          <a:pt x="99614" y="611161"/>
                          <a:pt x="95156" y="610132"/>
                          <a:pt x="90699" y="608761"/>
                        </a:cubicBezTo>
                        <a:cubicBezTo>
                          <a:pt x="60523" y="598816"/>
                          <a:pt x="33434" y="576871"/>
                          <a:pt x="19718" y="550125"/>
                        </a:cubicBezTo>
                        <a:cubicBezTo>
                          <a:pt x="18004" y="547039"/>
                          <a:pt x="16632" y="543952"/>
                          <a:pt x="15603" y="540866"/>
                        </a:cubicBezTo>
                        <a:cubicBezTo>
                          <a:pt x="9431" y="525093"/>
                          <a:pt x="8060" y="508291"/>
                          <a:pt x="12860" y="491146"/>
                        </a:cubicBezTo>
                        <a:cubicBezTo>
                          <a:pt x="19032" y="469201"/>
                          <a:pt x="34806" y="451027"/>
                          <a:pt x="40635" y="429081"/>
                        </a:cubicBezTo>
                        <a:cubicBezTo>
                          <a:pt x="44750" y="412965"/>
                          <a:pt x="43721" y="396848"/>
                          <a:pt x="39949" y="381075"/>
                        </a:cubicBezTo>
                        <a:cubicBezTo>
                          <a:pt x="39264" y="377989"/>
                          <a:pt x="38235" y="374560"/>
                          <a:pt x="37206" y="371474"/>
                        </a:cubicBezTo>
                        <a:cubicBezTo>
                          <a:pt x="31377" y="352615"/>
                          <a:pt x="22461" y="334098"/>
                          <a:pt x="14918" y="316267"/>
                        </a:cubicBezTo>
                        <a:cubicBezTo>
                          <a:pt x="10460" y="305980"/>
                          <a:pt x="6688" y="295007"/>
                          <a:pt x="3945" y="283691"/>
                        </a:cubicBezTo>
                        <a:cubicBezTo>
                          <a:pt x="3259" y="280606"/>
                          <a:pt x="2573" y="277177"/>
                          <a:pt x="1887" y="274090"/>
                        </a:cubicBezTo>
                        <a:cubicBezTo>
                          <a:pt x="-2570" y="248373"/>
                          <a:pt x="173" y="222998"/>
                          <a:pt x="17661" y="204824"/>
                        </a:cubicBezTo>
                        <a:cubicBezTo>
                          <a:pt x="20747" y="201395"/>
                          <a:pt x="24519" y="198652"/>
                          <a:pt x="27948" y="195909"/>
                        </a:cubicBezTo>
                        <a:cubicBezTo>
                          <a:pt x="32406" y="192480"/>
                          <a:pt x="37549" y="189737"/>
                          <a:pt x="42350" y="186651"/>
                        </a:cubicBezTo>
                        <a:cubicBezTo>
                          <a:pt x="45093" y="184936"/>
                          <a:pt x="47836" y="183222"/>
                          <a:pt x="50579" y="181507"/>
                        </a:cubicBezTo>
                        <a:cubicBezTo>
                          <a:pt x="65324" y="171220"/>
                          <a:pt x="77325" y="158190"/>
                          <a:pt x="87955" y="144131"/>
                        </a:cubicBezTo>
                        <a:cubicBezTo>
                          <a:pt x="90356" y="141045"/>
                          <a:pt x="92413" y="137959"/>
                          <a:pt x="94470" y="135216"/>
                        </a:cubicBezTo>
                        <a:cubicBezTo>
                          <a:pt x="102014" y="124586"/>
                          <a:pt x="108872" y="113270"/>
                          <a:pt x="116073" y="101954"/>
                        </a:cubicBezTo>
                        <a:cubicBezTo>
                          <a:pt x="118131" y="98869"/>
                          <a:pt x="119845" y="95782"/>
                          <a:pt x="121902" y="92696"/>
                        </a:cubicBezTo>
                        <a:cubicBezTo>
                          <a:pt x="128075" y="83095"/>
                          <a:pt x="133904" y="73837"/>
                          <a:pt x="140762" y="64921"/>
                        </a:cubicBezTo>
                        <a:cubicBezTo>
                          <a:pt x="143162" y="61835"/>
                          <a:pt x="145563" y="58406"/>
                          <a:pt x="147963" y="55320"/>
                        </a:cubicBezTo>
                        <a:cubicBezTo>
                          <a:pt x="157564" y="43661"/>
                          <a:pt x="167851" y="33374"/>
                          <a:pt x="180195" y="24802"/>
                        </a:cubicBezTo>
                        <a:cubicBezTo>
                          <a:pt x="241575" y="-18061"/>
                          <a:pt x="326271" y="1142"/>
                          <a:pt x="393822" y="33374"/>
                        </a:cubicBezTo>
                        <a:cubicBezTo>
                          <a:pt x="502179" y="85153"/>
                          <a:pt x="595104" y="167449"/>
                          <a:pt x="661970" y="267232"/>
                        </a:cubicBezTo>
                        <a:cubicBezTo>
                          <a:pt x="682544" y="298436"/>
                          <a:pt x="714434" y="347128"/>
                          <a:pt x="728835" y="391019"/>
                        </a:cubicBezTo>
                        <a:lnTo>
                          <a:pt x="728835" y="391019"/>
                        </a:lnTo>
                        <a:cubicBezTo>
                          <a:pt x="732264" y="400963"/>
                          <a:pt x="734665" y="410564"/>
                          <a:pt x="735693" y="419823"/>
                        </a:cubicBezTo>
                        <a:lnTo>
                          <a:pt x="735693" y="419823"/>
                        </a:lnTo>
                        <a:cubicBezTo>
                          <a:pt x="735693" y="421195"/>
                          <a:pt x="736036" y="422566"/>
                          <a:pt x="736036" y="423937"/>
                        </a:cubicBezTo>
                        <a:cubicBezTo>
                          <a:pt x="736379" y="428738"/>
                          <a:pt x="736722" y="433196"/>
                          <a:pt x="736379" y="437653"/>
                        </a:cubicBezTo>
                        <a:cubicBezTo>
                          <a:pt x="736036" y="445198"/>
                          <a:pt x="734322" y="452056"/>
                          <a:pt x="731236" y="457885"/>
                        </a:cubicBezTo>
                        <a:cubicBezTo>
                          <a:pt x="729864" y="460971"/>
                          <a:pt x="727807" y="463714"/>
                          <a:pt x="725749" y="466457"/>
                        </a:cubicBezTo>
                        <a:cubicBezTo>
                          <a:pt x="723349" y="469201"/>
                          <a:pt x="720606" y="471943"/>
                          <a:pt x="717520" y="474344"/>
                        </a:cubicBezTo>
                        <a:cubicBezTo>
                          <a:pt x="715119" y="476059"/>
                          <a:pt x="712719" y="477773"/>
                          <a:pt x="709633" y="479144"/>
                        </a:cubicBezTo>
                        <a:cubicBezTo>
                          <a:pt x="708947" y="479488"/>
                          <a:pt x="708261" y="479830"/>
                          <a:pt x="707576" y="480173"/>
                        </a:cubicBezTo>
                        <a:cubicBezTo>
                          <a:pt x="703804" y="479830"/>
                          <a:pt x="700375" y="481202"/>
                          <a:pt x="696946" y="481888"/>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73" name="Google Shape;3873;p16"/>
                  <p:cNvSpPr/>
                  <p:nvPr/>
                </p:nvSpPr>
                <p:spPr>
                  <a:xfrm>
                    <a:off x="4081462" y="4466958"/>
                    <a:ext cx="594588" cy="364502"/>
                  </a:xfrm>
                  <a:custGeom>
                    <a:rect b="b" l="l" r="r" t="t"/>
                    <a:pathLst>
                      <a:path extrusionOk="0" h="364502" w="594588">
                        <a:moveTo>
                          <a:pt x="594589" y="364503"/>
                        </a:moveTo>
                        <a:cubicBezTo>
                          <a:pt x="465658" y="161163"/>
                          <a:pt x="239344" y="27432"/>
                          <a:pt x="0" y="9601"/>
                        </a:cubicBezTo>
                        <a:cubicBezTo>
                          <a:pt x="2400" y="6515"/>
                          <a:pt x="4801" y="3086"/>
                          <a:pt x="7201" y="0"/>
                        </a:cubicBezTo>
                        <a:cubicBezTo>
                          <a:pt x="237973" y="19203"/>
                          <a:pt x="456057" y="144361"/>
                          <a:pt x="587388" y="335356"/>
                        </a:cubicBezTo>
                        <a:lnTo>
                          <a:pt x="587388" y="335356"/>
                        </a:lnTo>
                        <a:cubicBezTo>
                          <a:pt x="590817" y="345643"/>
                          <a:pt x="593217" y="355245"/>
                          <a:pt x="594589" y="364503"/>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74" name="Google Shape;3874;p16"/>
                  <p:cNvSpPr/>
                  <p:nvPr/>
                </p:nvSpPr>
                <p:spPr>
                  <a:xfrm>
                    <a:off x="4057116" y="4504677"/>
                    <a:ext cx="619762" cy="344614"/>
                  </a:xfrm>
                  <a:custGeom>
                    <a:rect b="b" l="l" r="r" t="t"/>
                    <a:pathLst>
                      <a:path extrusionOk="0" h="344614" w="619762">
                        <a:moveTo>
                          <a:pt x="619277" y="330899"/>
                        </a:moveTo>
                        <a:cubicBezTo>
                          <a:pt x="619620" y="335699"/>
                          <a:pt x="619963" y="340157"/>
                          <a:pt x="619620" y="344615"/>
                        </a:cubicBezTo>
                        <a:cubicBezTo>
                          <a:pt x="444741" y="181737"/>
                          <a:pt x="235572" y="41148"/>
                          <a:pt x="0" y="9259"/>
                        </a:cubicBezTo>
                        <a:cubicBezTo>
                          <a:pt x="2057" y="6172"/>
                          <a:pt x="3772" y="3086"/>
                          <a:pt x="5829" y="0"/>
                        </a:cubicBezTo>
                        <a:cubicBezTo>
                          <a:pt x="238316" y="32919"/>
                          <a:pt x="445427" y="170079"/>
                          <a:pt x="619277" y="33089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75" name="Google Shape;3875;p16"/>
                  <p:cNvSpPr/>
                  <p:nvPr/>
                </p:nvSpPr>
                <p:spPr>
                  <a:xfrm>
                    <a:off x="4028998" y="4547539"/>
                    <a:ext cx="642594" cy="330555"/>
                  </a:xfrm>
                  <a:custGeom>
                    <a:rect b="b" l="l" r="r" t="t"/>
                    <a:pathLst>
                      <a:path extrusionOk="0" h="330555" w="642594">
                        <a:moveTo>
                          <a:pt x="636765" y="330556"/>
                        </a:moveTo>
                        <a:cubicBezTo>
                          <a:pt x="528409" y="232829"/>
                          <a:pt x="404965" y="152248"/>
                          <a:pt x="271234" y="93612"/>
                        </a:cubicBezTo>
                        <a:cubicBezTo>
                          <a:pt x="189281" y="57950"/>
                          <a:pt x="103556" y="29490"/>
                          <a:pt x="16116" y="12002"/>
                        </a:cubicBezTo>
                        <a:cubicBezTo>
                          <a:pt x="10630" y="10973"/>
                          <a:pt x="5144" y="9944"/>
                          <a:pt x="0" y="8916"/>
                        </a:cubicBezTo>
                        <a:cubicBezTo>
                          <a:pt x="2400" y="5830"/>
                          <a:pt x="4458" y="2743"/>
                          <a:pt x="6515" y="0"/>
                        </a:cubicBezTo>
                        <a:cubicBezTo>
                          <a:pt x="92926" y="16117"/>
                          <a:pt x="177965" y="43549"/>
                          <a:pt x="258890" y="77496"/>
                        </a:cubicBezTo>
                        <a:cubicBezTo>
                          <a:pt x="399821" y="136817"/>
                          <a:pt x="529438" y="220142"/>
                          <a:pt x="642595" y="322326"/>
                        </a:cubicBezTo>
                        <a:cubicBezTo>
                          <a:pt x="640880" y="325069"/>
                          <a:pt x="639166" y="327813"/>
                          <a:pt x="636765" y="330556"/>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76" name="Google Shape;3876;p16"/>
                  <p:cNvSpPr/>
                  <p:nvPr/>
                </p:nvSpPr>
                <p:spPr>
                  <a:xfrm>
                    <a:off x="3968305" y="4598631"/>
                    <a:ext cx="690257" cy="299351"/>
                  </a:xfrm>
                  <a:custGeom>
                    <a:rect b="b" l="l" r="r" t="t"/>
                    <a:pathLst>
                      <a:path extrusionOk="0" h="299351" w="690257">
                        <a:moveTo>
                          <a:pt x="690258" y="299352"/>
                        </a:moveTo>
                        <a:cubicBezTo>
                          <a:pt x="686486" y="297295"/>
                          <a:pt x="683057" y="294894"/>
                          <a:pt x="679285" y="292837"/>
                        </a:cubicBezTo>
                        <a:cubicBezTo>
                          <a:pt x="659397" y="280835"/>
                          <a:pt x="639509" y="268834"/>
                          <a:pt x="619620" y="256832"/>
                        </a:cubicBezTo>
                        <a:cubicBezTo>
                          <a:pt x="508178" y="190310"/>
                          <a:pt x="393649" y="126187"/>
                          <a:pt x="274320" y="75438"/>
                        </a:cubicBezTo>
                        <a:cubicBezTo>
                          <a:pt x="187566" y="38748"/>
                          <a:pt x="93955" y="12002"/>
                          <a:pt x="0" y="9259"/>
                        </a:cubicBezTo>
                        <a:cubicBezTo>
                          <a:pt x="4458" y="5830"/>
                          <a:pt x="9601" y="3086"/>
                          <a:pt x="14402" y="0"/>
                        </a:cubicBezTo>
                        <a:cubicBezTo>
                          <a:pt x="98755" y="4458"/>
                          <a:pt x="183109" y="27432"/>
                          <a:pt x="261633" y="59322"/>
                        </a:cubicBezTo>
                        <a:cubicBezTo>
                          <a:pt x="410451" y="119672"/>
                          <a:pt x="551726" y="203340"/>
                          <a:pt x="689229" y="287008"/>
                        </a:cubicBezTo>
                        <a:cubicBezTo>
                          <a:pt x="686829" y="288722"/>
                          <a:pt x="684428" y="290437"/>
                          <a:pt x="681342" y="291808"/>
                        </a:cubicBezTo>
                        <a:cubicBezTo>
                          <a:pt x="683400" y="293180"/>
                          <a:pt x="685800" y="294208"/>
                          <a:pt x="687857" y="295580"/>
                        </a:cubicBezTo>
                        <a:cubicBezTo>
                          <a:pt x="689572" y="296609"/>
                          <a:pt x="690258" y="297980"/>
                          <a:pt x="690258" y="29935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77" name="Google Shape;3877;p16"/>
                  <p:cNvSpPr/>
                  <p:nvPr/>
                </p:nvSpPr>
                <p:spPr>
                  <a:xfrm>
                    <a:off x="3977220" y="4741222"/>
                    <a:ext cx="676968" cy="167681"/>
                  </a:xfrm>
                  <a:custGeom>
                    <a:rect b="b" l="l" r="r" t="t"/>
                    <a:pathLst>
                      <a:path extrusionOk="0" h="167681" w="676968">
                        <a:moveTo>
                          <a:pt x="672084" y="167391"/>
                        </a:moveTo>
                        <a:cubicBezTo>
                          <a:pt x="660768" y="164304"/>
                          <a:pt x="649795" y="160875"/>
                          <a:pt x="638480" y="157789"/>
                        </a:cubicBezTo>
                        <a:cubicBezTo>
                          <a:pt x="579158" y="139959"/>
                          <a:pt x="520865" y="119385"/>
                          <a:pt x="463944" y="95724"/>
                        </a:cubicBezTo>
                        <a:cubicBezTo>
                          <a:pt x="400850" y="69321"/>
                          <a:pt x="339128" y="38117"/>
                          <a:pt x="272263" y="20972"/>
                        </a:cubicBezTo>
                        <a:cubicBezTo>
                          <a:pt x="195110" y="1427"/>
                          <a:pt x="123444" y="11714"/>
                          <a:pt x="48692" y="36746"/>
                        </a:cubicBezTo>
                        <a:cubicBezTo>
                          <a:pt x="33604" y="41889"/>
                          <a:pt x="18174" y="47033"/>
                          <a:pt x="2743" y="52519"/>
                        </a:cubicBezTo>
                        <a:cubicBezTo>
                          <a:pt x="2057" y="49433"/>
                          <a:pt x="1029" y="46004"/>
                          <a:pt x="0" y="42918"/>
                        </a:cubicBezTo>
                        <a:cubicBezTo>
                          <a:pt x="14745" y="37774"/>
                          <a:pt x="29832" y="32631"/>
                          <a:pt x="44577" y="27487"/>
                        </a:cubicBezTo>
                        <a:cubicBezTo>
                          <a:pt x="111785" y="4513"/>
                          <a:pt x="178994" y="-8174"/>
                          <a:pt x="249631" y="5885"/>
                        </a:cubicBezTo>
                        <a:cubicBezTo>
                          <a:pt x="316154" y="18915"/>
                          <a:pt x="377876" y="47718"/>
                          <a:pt x="439255" y="74808"/>
                        </a:cubicBezTo>
                        <a:cubicBezTo>
                          <a:pt x="511264" y="106011"/>
                          <a:pt x="584644" y="132415"/>
                          <a:pt x="660082" y="154360"/>
                        </a:cubicBezTo>
                        <a:cubicBezTo>
                          <a:pt x="660082" y="154360"/>
                          <a:pt x="660082" y="154360"/>
                          <a:pt x="660082" y="154360"/>
                        </a:cubicBezTo>
                        <a:lnTo>
                          <a:pt x="660082" y="154360"/>
                        </a:lnTo>
                        <a:cubicBezTo>
                          <a:pt x="664197" y="155732"/>
                          <a:pt x="668655" y="156761"/>
                          <a:pt x="672770" y="158132"/>
                        </a:cubicBezTo>
                        <a:cubicBezTo>
                          <a:pt x="674827" y="158818"/>
                          <a:pt x="676199" y="160533"/>
                          <a:pt x="676542" y="162247"/>
                        </a:cubicBezTo>
                        <a:cubicBezTo>
                          <a:pt x="677913" y="164990"/>
                          <a:pt x="675856" y="168762"/>
                          <a:pt x="672084" y="16739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78" name="Google Shape;3878;p16"/>
                  <p:cNvSpPr/>
                  <p:nvPr/>
                </p:nvSpPr>
                <p:spPr>
                  <a:xfrm>
                    <a:off x="3956304" y="4848293"/>
                    <a:ext cx="656620" cy="114498"/>
                  </a:xfrm>
                  <a:custGeom>
                    <a:rect b="b" l="l" r="r" t="t"/>
                    <a:pathLst>
                      <a:path extrusionOk="0" h="114498" w="656620">
                        <a:moveTo>
                          <a:pt x="649453" y="62720"/>
                        </a:moveTo>
                        <a:cubicBezTo>
                          <a:pt x="629222" y="56548"/>
                          <a:pt x="608648" y="50376"/>
                          <a:pt x="587731" y="44890"/>
                        </a:cubicBezTo>
                        <a:cubicBezTo>
                          <a:pt x="578129" y="42490"/>
                          <a:pt x="568528" y="39746"/>
                          <a:pt x="558927" y="37689"/>
                        </a:cubicBezTo>
                        <a:cubicBezTo>
                          <a:pt x="547268" y="34946"/>
                          <a:pt x="535267" y="32203"/>
                          <a:pt x="523608" y="29459"/>
                        </a:cubicBezTo>
                        <a:cubicBezTo>
                          <a:pt x="523608" y="29459"/>
                          <a:pt x="523608" y="29459"/>
                          <a:pt x="523608" y="29459"/>
                        </a:cubicBezTo>
                        <a:cubicBezTo>
                          <a:pt x="442341" y="12314"/>
                          <a:pt x="359359" y="4427"/>
                          <a:pt x="276720" y="15058"/>
                        </a:cubicBezTo>
                        <a:cubicBezTo>
                          <a:pt x="178994" y="27402"/>
                          <a:pt x="89497" y="67178"/>
                          <a:pt x="4115" y="114499"/>
                        </a:cubicBezTo>
                        <a:cubicBezTo>
                          <a:pt x="2400" y="111412"/>
                          <a:pt x="1029" y="108326"/>
                          <a:pt x="0" y="105240"/>
                        </a:cubicBezTo>
                        <a:cubicBezTo>
                          <a:pt x="86411" y="57234"/>
                          <a:pt x="176936" y="17458"/>
                          <a:pt x="275692" y="4771"/>
                        </a:cubicBezTo>
                        <a:cubicBezTo>
                          <a:pt x="400850" y="-11003"/>
                          <a:pt x="527037" y="14372"/>
                          <a:pt x="646367" y="51062"/>
                        </a:cubicBezTo>
                        <a:cubicBezTo>
                          <a:pt x="648767" y="51748"/>
                          <a:pt x="651167" y="52433"/>
                          <a:pt x="653567" y="53119"/>
                        </a:cubicBezTo>
                        <a:cubicBezTo>
                          <a:pt x="659740" y="55520"/>
                          <a:pt x="655625" y="64778"/>
                          <a:pt x="649453" y="6272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79" name="Google Shape;3879;p16"/>
                  <p:cNvSpPr/>
                  <p:nvPr/>
                </p:nvSpPr>
                <p:spPr>
                  <a:xfrm>
                    <a:off x="3942245" y="4670563"/>
                    <a:ext cx="716060" cy="232425"/>
                  </a:xfrm>
                  <a:custGeom>
                    <a:rect b="b" l="l" r="r" t="t"/>
                    <a:pathLst>
                      <a:path extrusionOk="0" h="232425" w="716060">
                        <a:moveTo>
                          <a:pt x="712203" y="232221"/>
                        </a:moveTo>
                        <a:cubicBezTo>
                          <a:pt x="710832" y="232564"/>
                          <a:pt x="709460" y="232564"/>
                          <a:pt x="707746" y="231535"/>
                        </a:cubicBezTo>
                        <a:cubicBezTo>
                          <a:pt x="703631" y="229135"/>
                          <a:pt x="699516" y="226734"/>
                          <a:pt x="695401" y="224334"/>
                        </a:cubicBezTo>
                        <a:lnTo>
                          <a:pt x="695401" y="224334"/>
                        </a:lnTo>
                        <a:lnTo>
                          <a:pt x="695401" y="224334"/>
                        </a:lnTo>
                        <a:cubicBezTo>
                          <a:pt x="581216" y="157811"/>
                          <a:pt x="460858" y="101919"/>
                          <a:pt x="336042" y="58370"/>
                        </a:cubicBezTo>
                        <a:cubicBezTo>
                          <a:pt x="230772" y="21680"/>
                          <a:pt x="109385" y="-10553"/>
                          <a:pt x="2057" y="25452"/>
                        </a:cubicBezTo>
                        <a:cubicBezTo>
                          <a:pt x="1372" y="22366"/>
                          <a:pt x="686" y="18937"/>
                          <a:pt x="0" y="15850"/>
                        </a:cubicBezTo>
                        <a:cubicBezTo>
                          <a:pt x="100813" y="-17411"/>
                          <a:pt x="213627" y="6935"/>
                          <a:pt x="314096" y="40539"/>
                        </a:cubicBezTo>
                        <a:cubicBezTo>
                          <a:pt x="428625" y="78944"/>
                          <a:pt x="539725" y="127636"/>
                          <a:pt x="645681" y="185243"/>
                        </a:cubicBezTo>
                        <a:cubicBezTo>
                          <a:pt x="666598" y="196559"/>
                          <a:pt x="687172" y="208218"/>
                          <a:pt x="707403" y="220219"/>
                        </a:cubicBezTo>
                        <a:cubicBezTo>
                          <a:pt x="709460" y="221590"/>
                          <a:pt x="711860" y="222619"/>
                          <a:pt x="713918" y="223991"/>
                        </a:cubicBezTo>
                        <a:cubicBezTo>
                          <a:pt x="715632" y="225019"/>
                          <a:pt x="716318" y="226391"/>
                          <a:pt x="715975" y="227763"/>
                        </a:cubicBezTo>
                        <a:cubicBezTo>
                          <a:pt x="715975" y="229477"/>
                          <a:pt x="714261" y="231535"/>
                          <a:pt x="712203" y="23222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80" name="Google Shape;3880;p16"/>
                  <p:cNvSpPr/>
                  <p:nvPr/>
                </p:nvSpPr>
                <p:spPr>
                  <a:xfrm>
                    <a:off x="4031056" y="4876025"/>
                    <a:ext cx="483832" cy="148831"/>
                  </a:xfrm>
                  <a:custGeom>
                    <a:rect b="b" l="l" r="r" t="t"/>
                    <a:pathLst>
                      <a:path extrusionOk="0" h="148831" w="483832">
                        <a:moveTo>
                          <a:pt x="478689" y="15100"/>
                        </a:moveTo>
                        <a:cubicBezTo>
                          <a:pt x="458457" y="12357"/>
                          <a:pt x="438912" y="10643"/>
                          <a:pt x="419024" y="10300"/>
                        </a:cubicBezTo>
                        <a:cubicBezTo>
                          <a:pt x="272948" y="7900"/>
                          <a:pt x="138189" y="72707"/>
                          <a:pt x="13373" y="148831"/>
                        </a:cubicBezTo>
                        <a:cubicBezTo>
                          <a:pt x="8915" y="147803"/>
                          <a:pt x="4458" y="146774"/>
                          <a:pt x="0" y="145402"/>
                        </a:cubicBezTo>
                        <a:cubicBezTo>
                          <a:pt x="136817" y="61049"/>
                          <a:pt x="285979" y="-10960"/>
                          <a:pt x="448513" y="1384"/>
                        </a:cubicBezTo>
                        <a:cubicBezTo>
                          <a:pt x="448513" y="1384"/>
                          <a:pt x="448513" y="1384"/>
                          <a:pt x="448513" y="1384"/>
                        </a:cubicBezTo>
                        <a:cubicBezTo>
                          <a:pt x="458800" y="2070"/>
                          <a:pt x="469430" y="3442"/>
                          <a:pt x="479717" y="4813"/>
                        </a:cubicBezTo>
                        <a:cubicBezTo>
                          <a:pt x="482460" y="5156"/>
                          <a:pt x="483832" y="7214"/>
                          <a:pt x="483832" y="9271"/>
                        </a:cubicBezTo>
                        <a:cubicBezTo>
                          <a:pt x="483832" y="9957"/>
                          <a:pt x="483832" y="10643"/>
                          <a:pt x="483489" y="11329"/>
                        </a:cubicBezTo>
                        <a:cubicBezTo>
                          <a:pt x="483489" y="14072"/>
                          <a:pt x="481432" y="15443"/>
                          <a:pt x="478689" y="1510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3881" name="Google Shape;3881;p16"/>
                <p:cNvSpPr/>
                <p:nvPr/>
              </p:nvSpPr>
              <p:spPr>
                <a:xfrm>
                  <a:off x="4067180" y="4853063"/>
                  <a:ext cx="665822" cy="695331"/>
                </a:xfrm>
                <a:custGeom>
                  <a:rect b="b" l="l" r="r" t="t"/>
                  <a:pathLst>
                    <a:path extrusionOk="0" h="695331" w="665822">
                      <a:moveTo>
                        <a:pt x="389072" y="677570"/>
                      </a:moveTo>
                      <a:cubicBezTo>
                        <a:pt x="365755" y="683399"/>
                        <a:pt x="342095" y="686143"/>
                        <a:pt x="318435" y="689229"/>
                      </a:cubicBezTo>
                      <a:cubicBezTo>
                        <a:pt x="281058" y="693686"/>
                        <a:pt x="252255" y="699859"/>
                        <a:pt x="223794" y="690257"/>
                      </a:cubicBezTo>
                      <a:cubicBezTo>
                        <a:pt x="219679" y="688886"/>
                        <a:pt x="215565" y="687171"/>
                        <a:pt x="211793" y="685114"/>
                      </a:cubicBezTo>
                      <a:cubicBezTo>
                        <a:pt x="204592" y="681685"/>
                        <a:pt x="197391" y="676884"/>
                        <a:pt x="190190" y="670712"/>
                      </a:cubicBezTo>
                      <a:cubicBezTo>
                        <a:pt x="156243" y="642938"/>
                        <a:pt x="157957" y="610705"/>
                        <a:pt x="153500" y="579501"/>
                      </a:cubicBezTo>
                      <a:cubicBezTo>
                        <a:pt x="153157" y="576072"/>
                        <a:pt x="152471" y="572643"/>
                        <a:pt x="151785" y="569214"/>
                      </a:cubicBezTo>
                      <a:cubicBezTo>
                        <a:pt x="148699" y="553440"/>
                        <a:pt x="142870" y="537667"/>
                        <a:pt x="129154" y="522923"/>
                      </a:cubicBezTo>
                      <a:cubicBezTo>
                        <a:pt x="121267" y="514693"/>
                        <a:pt x="112695" y="507149"/>
                        <a:pt x="103779" y="500291"/>
                      </a:cubicBezTo>
                      <a:cubicBezTo>
                        <a:pt x="100693" y="497891"/>
                        <a:pt x="97607" y="495491"/>
                        <a:pt x="94178" y="493090"/>
                      </a:cubicBezTo>
                      <a:cubicBezTo>
                        <a:pt x="78062" y="481088"/>
                        <a:pt x="61602" y="469773"/>
                        <a:pt x="47544" y="455028"/>
                      </a:cubicBezTo>
                      <a:cubicBezTo>
                        <a:pt x="35199" y="441655"/>
                        <a:pt x="25255" y="428968"/>
                        <a:pt x="18054" y="416966"/>
                      </a:cubicBezTo>
                      <a:cubicBezTo>
                        <a:pt x="16340" y="413880"/>
                        <a:pt x="14625" y="410794"/>
                        <a:pt x="12911" y="408051"/>
                      </a:cubicBezTo>
                      <a:cubicBezTo>
                        <a:pt x="-805" y="381647"/>
                        <a:pt x="-2863" y="357644"/>
                        <a:pt x="3309" y="336042"/>
                      </a:cubicBezTo>
                      <a:cubicBezTo>
                        <a:pt x="4338" y="332270"/>
                        <a:pt x="5710" y="328841"/>
                        <a:pt x="7081" y="325069"/>
                      </a:cubicBezTo>
                      <a:cubicBezTo>
                        <a:pt x="38628" y="250660"/>
                        <a:pt x="166873" y="205054"/>
                        <a:pt x="232024" y="171793"/>
                      </a:cubicBezTo>
                      <a:cubicBezTo>
                        <a:pt x="280373" y="147447"/>
                        <a:pt x="320149" y="109385"/>
                        <a:pt x="366098" y="80582"/>
                      </a:cubicBezTo>
                      <a:cubicBezTo>
                        <a:pt x="380157" y="71666"/>
                        <a:pt x="416847" y="53492"/>
                        <a:pt x="459366" y="36690"/>
                      </a:cubicBezTo>
                      <a:cubicBezTo>
                        <a:pt x="478226" y="29147"/>
                        <a:pt x="498457" y="21945"/>
                        <a:pt x="518345" y="16116"/>
                      </a:cubicBezTo>
                      <a:lnTo>
                        <a:pt x="518345" y="16116"/>
                      </a:lnTo>
                      <a:cubicBezTo>
                        <a:pt x="530690" y="12344"/>
                        <a:pt x="542691" y="9258"/>
                        <a:pt x="554693" y="6515"/>
                      </a:cubicBezTo>
                      <a:cubicBezTo>
                        <a:pt x="561551" y="5144"/>
                        <a:pt x="568409" y="3772"/>
                        <a:pt x="574924" y="2743"/>
                      </a:cubicBezTo>
                      <a:cubicBezTo>
                        <a:pt x="574924" y="2743"/>
                        <a:pt x="574924" y="2743"/>
                        <a:pt x="574924" y="2743"/>
                      </a:cubicBezTo>
                      <a:cubicBezTo>
                        <a:pt x="577667" y="2400"/>
                        <a:pt x="580067" y="2057"/>
                        <a:pt x="582810" y="1715"/>
                      </a:cubicBezTo>
                      <a:cubicBezTo>
                        <a:pt x="582810" y="1715"/>
                        <a:pt x="582810" y="1715"/>
                        <a:pt x="582810" y="1715"/>
                      </a:cubicBezTo>
                      <a:cubicBezTo>
                        <a:pt x="591726" y="686"/>
                        <a:pt x="600641" y="0"/>
                        <a:pt x="608528" y="0"/>
                      </a:cubicBezTo>
                      <a:cubicBezTo>
                        <a:pt x="616072" y="0"/>
                        <a:pt x="622930" y="686"/>
                        <a:pt x="629102" y="2057"/>
                      </a:cubicBezTo>
                      <a:cubicBezTo>
                        <a:pt x="656534" y="7544"/>
                        <a:pt x="671622" y="25718"/>
                        <a:pt x="663735" y="63093"/>
                      </a:cubicBezTo>
                      <a:cubicBezTo>
                        <a:pt x="663049" y="66522"/>
                        <a:pt x="662363" y="69608"/>
                        <a:pt x="661335" y="73380"/>
                      </a:cubicBezTo>
                      <a:cubicBezTo>
                        <a:pt x="658934" y="81267"/>
                        <a:pt x="655848" y="88811"/>
                        <a:pt x="652076" y="96012"/>
                      </a:cubicBezTo>
                      <a:cubicBezTo>
                        <a:pt x="651048" y="98069"/>
                        <a:pt x="650019" y="100469"/>
                        <a:pt x="648647" y="102527"/>
                      </a:cubicBezTo>
                      <a:cubicBezTo>
                        <a:pt x="646590" y="106299"/>
                        <a:pt x="644190" y="110071"/>
                        <a:pt x="642132" y="113843"/>
                      </a:cubicBezTo>
                      <a:cubicBezTo>
                        <a:pt x="631502" y="130988"/>
                        <a:pt x="619158" y="147790"/>
                        <a:pt x="609557" y="165620"/>
                      </a:cubicBezTo>
                      <a:cubicBezTo>
                        <a:pt x="599270" y="185509"/>
                        <a:pt x="593097" y="205054"/>
                        <a:pt x="590011" y="224942"/>
                      </a:cubicBezTo>
                      <a:cubicBezTo>
                        <a:pt x="588297" y="235572"/>
                        <a:pt x="587268" y="246545"/>
                        <a:pt x="586925" y="257175"/>
                      </a:cubicBezTo>
                      <a:cubicBezTo>
                        <a:pt x="586582" y="263690"/>
                        <a:pt x="586582" y="270205"/>
                        <a:pt x="586925" y="276720"/>
                      </a:cubicBezTo>
                      <a:cubicBezTo>
                        <a:pt x="587611" y="296951"/>
                        <a:pt x="589668" y="317183"/>
                        <a:pt x="592069" y="337413"/>
                      </a:cubicBezTo>
                      <a:cubicBezTo>
                        <a:pt x="594469" y="357644"/>
                        <a:pt x="596526" y="377876"/>
                        <a:pt x="597555" y="398450"/>
                      </a:cubicBezTo>
                      <a:cubicBezTo>
                        <a:pt x="598584" y="421081"/>
                        <a:pt x="597898" y="444056"/>
                        <a:pt x="593097" y="467030"/>
                      </a:cubicBezTo>
                      <a:cubicBezTo>
                        <a:pt x="590354" y="480746"/>
                        <a:pt x="585897" y="494804"/>
                        <a:pt x="580067" y="508178"/>
                      </a:cubicBezTo>
                      <a:cubicBezTo>
                        <a:pt x="572523" y="526008"/>
                        <a:pt x="562922" y="543153"/>
                        <a:pt x="551607" y="559270"/>
                      </a:cubicBezTo>
                      <a:cubicBezTo>
                        <a:pt x="524517" y="597674"/>
                        <a:pt x="487827" y="630936"/>
                        <a:pt x="447365" y="653567"/>
                      </a:cubicBezTo>
                      <a:cubicBezTo>
                        <a:pt x="438792" y="658368"/>
                        <a:pt x="429877" y="662483"/>
                        <a:pt x="420962" y="666254"/>
                      </a:cubicBezTo>
                      <a:cubicBezTo>
                        <a:pt x="411018" y="671055"/>
                        <a:pt x="400045" y="674827"/>
                        <a:pt x="389072" y="67757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82" name="Google Shape;3882;p16"/>
                <p:cNvSpPr/>
                <p:nvPr/>
              </p:nvSpPr>
              <p:spPr>
                <a:xfrm>
                  <a:off x="4070146" y="4839273"/>
                  <a:ext cx="602762" cy="349832"/>
                </a:xfrm>
                <a:custGeom>
                  <a:rect b="b" l="l" r="r" t="t"/>
                  <a:pathLst>
                    <a:path extrusionOk="0" h="349832" w="602762">
                      <a:moveTo>
                        <a:pt x="0" y="349833"/>
                      </a:moveTo>
                      <a:cubicBezTo>
                        <a:pt x="1029" y="346060"/>
                        <a:pt x="2400" y="342631"/>
                        <a:pt x="3772" y="338860"/>
                      </a:cubicBezTo>
                      <a:cubicBezTo>
                        <a:pt x="112814" y="319314"/>
                        <a:pt x="216713" y="273709"/>
                        <a:pt x="304495" y="204786"/>
                      </a:cubicBezTo>
                      <a:cubicBezTo>
                        <a:pt x="375132" y="148893"/>
                        <a:pt x="436169" y="73112"/>
                        <a:pt x="515379" y="29907"/>
                      </a:cubicBezTo>
                      <a:lnTo>
                        <a:pt x="515379" y="29907"/>
                      </a:lnTo>
                      <a:cubicBezTo>
                        <a:pt x="540753" y="16191"/>
                        <a:pt x="567500" y="5561"/>
                        <a:pt x="597332" y="75"/>
                      </a:cubicBezTo>
                      <a:cubicBezTo>
                        <a:pt x="603847" y="-954"/>
                        <a:pt x="604876" y="8990"/>
                        <a:pt x="598361" y="10018"/>
                      </a:cubicBezTo>
                      <a:cubicBezTo>
                        <a:pt x="589445" y="11733"/>
                        <a:pt x="580530" y="13791"/>
                        <a:pt x="571957" y="16533"/>
                      </a:cubicBezTo>
                      <a:cubicBezTo>
                        <a:pt x="571957" y="16533"/>
                        <a:pt x="571957" y="16533"/>
                        <a:pt x="571957" y="16533"/>
                      </a:cubicBezTo>
                      <a:cubicBezTo>
                        <a:pt x="454685" y="51852"/>
                        <a:pt x="378561" y="166381"/>
                        <a:pt x="281178" y="234618"/>
                      </a:cubicBezTo>
                      <a:cubicBezTo>
                        <a:pt x="197510" y="293940"/>
                        <a:pt x="100813" y="332688"/>
                        <a:pt x="0" y="349833"/>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83" name="Google Shape;3883;p16"/>
                <p:cNvSpPr/>
                <p:nvPr/>
              </p:nvSpPr>
              <p:spPr>
                <a:xfrm>
                  <a:off x="4079748" y="4860382"/>
                  <a:ext cx="597674" cy="409647"/>
                </a:xfrm>
                <a:custGeom>
                  <a:rect b="b" l="l" r="r" t="t"/>
                  <a:pathLst>
                    <a:path extrusionOk="0" h="409647" w="597674">
                      <a:moveTo>
                        <a:pt x="5144" y="409648"/>
                      </a:moveTo>
                      <a:cubicBezTo>
                        <a:pt x="3429" y="406562"/>
                        <a:pt x="1715" y="403476"/>
                        <a:pt x="0" y="400733"/>
                      </a:cubicBezTo>
                      <a:cubicBezTo>
                        <a:pt x="59322" y="382902"/>
                        <a:pt x="118643" y="364728"/>
                        <a:pt x="174536" y="337982"/>
                      </a:cubicBezTo>
                      <a:cubicBezTo>
                        <a:pt x="234544" y="309521"/>
                        <a:pt x="284950" y="270431"/>
                        <a:pt x="329870" y="221739"/>
                      </a:cubicBezTo>
                      <a:cubicBezTo>
                        <a:pt x="387820" y="159331"/>
                        <a:pt x="440284" y="86636"/>
                        <a:pt x="510578" y="38973"/>
                      </a:cubicBezTo>
                      <a:cubicBezTo>
                        <a:pt x="521551" y="31772"/>
                        <a:pt x="532867" y="24914"/>
                        <a:pt x="544525" y="19085"/>
                      </a:cubicBezTo>
                      <a:cubicBezTo>
                        <a:pt x="556184" y="12912"/>
                        <a:pt x="568871" y="7769"/>
                        <a:pt x="581558" y="3311"/>
                      </a:cubicBezTo>
                      <a:cubicBezTo>
                        <a:pt x="584645" y="2282"/>
                        <a:pt x="587731" y="1254"/>
                        <a:pt x="590817" y="225"/>
                      </a:cubicBezTo>
                      <a:cubicBezTo>
                        <a:pt x="592188" y="-118"/>
                        <a:pt x="593560" y="-118"/>
                        <a:pt x="594589" y="568"/>
                      </a:cubicBezTo>
                      <a:cubicBezTo>
                        <a:pt x="596646" y="1597"/>
                        <a:pt x="597675" y="3654"/>
                        <a:pt x="597675" y="5369"/>
                      </a:cubicBezTo>
                      <a:cubicBezTo>
                        <a:pt x="597675" y="7083"/>
                        <a:pt x="596646" y="8798"/>
                        <a:pt x="594589" y="9483"/>
                      </a:cubicBezTo>
                      <a:cubicBezTo>
                        <a:pt x="593217" y="9827"/>
                        <a:pt x="591845" y="10169"/>
                        <a:pt x="590474" y="10855"/>
                      </a:cubicBezTo>
                      <a:cubicBezTo>
                        <a:pt x="576072" y="15656"/>
                        <a:pt x="562013" y="21142"/>
                        <a:pt x="548983" y="28000"/>
                      </a:cubicBezTo>
                      <a:cubicBezTo>
                        <a:pt x="542125" y="31429"/>
                        <a:pt x="535610" y="35201"/>
                        <a:pt x="529095" y="38973"/>
                      </a:cubicBezTo>
                      <a:cubicBezTo>
                        <a:pt x="442341" y="91437"/>
                        <a:pt x="384391" y="182991"/>
                        <a:pt x="312382" y="253628"/>
                      </a:cubicBezTo>
                      <a:cubicBezTo>
                        <a:pt x="227686" y="337639"/>
                        <a:pt x="117272" y="375701"/>
                        <a:pt x="5144" y="409648"/>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84" name="Google Shape;3884;p16"/>
                <p:cNvSpPr/>
                <p:nvPr/>
              </p:nvSpPr>
              <p:spPr>
                <a:xfrm>
                  <a:off x="4161015" y="4872449"/>
                  <a:ext cx="542640" cy="480562"/>
                </a:xfrm>
                <a:custGeom>
                  <a:rect b="b" l="l" r="r" t="t"/>
                  <a:pathLst>
                    <a:path extrusionOk="0" h="480562" w="542640">
                      <a:moveTo>
                        <a:pt x="9601" y="480562"/>
                      </a:moveTo>
                      <a:cubicBezTo>
                        <a:pt x="6515" y="478162"/>
                        <a:pt x="3429" y="475762"/>
                        <a:pt x="0" y="473361"/>
                      </a:cubicBezTo>
                      <a:cubicBezTo>
                        <a:pt x="109385" y="430156"/>
                        <a:pt x="208140" y="361233"/>
                        <a:pt x="284950" y="271393"/>
                      </a:cubicBezTo>
                      <a:cubicBezTo>
                        <a:pt x="364845" y="178125"/>
                        <a:pt x="420053" y="55709"/>
                        <a:pt x="535953" y="502"/>
                      </a:cubicBezTo>
                      <a:cubicBezTo>
                        <a:pt x="541782" y="-2241"/>
                        <a:pt x="545554" y="7017"/>
                        <a:pt x="539725" y="9761"/>
                      </a:cubicBezTo>
                      <a:cubicBezTo>
                        <a:pt x="415595" y="68739"/>
                        <a:pt x="360045" y="207957"/>
                        <a:pt x="269519" y="303626"/>
                      </a:cubicBezTo>
                      <a:cubicBezTo>
                        <a:pt x="196825" y="380778"/>
                        <a:pt x="107671" y="441129"/>
                        <a:pt x="9601" y="48056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85" name="Google Shape;3885;p16"/>
                <p:cNvSpPr/>
                <p:nvPr/>
              </p:nvSpPr>
              <p:spPr>
                <a:xfrm>
                  <a:off x="4218622" y="4887867"/>
                  <a:ext cx="484602" cy="544697"/>
                </a:xfrm>
                <a:custGeom>
                  <a:rect b="b" l="l" r="r" t="t"/>
                  <a:pathLst>
                    <a:path extrusionOk="0" h="544697" w="484602">
                      <a:moveTo>
                        <a:pt x="1715" y="544698"/>
                      </a:moveTo>
                      <a:cubicBezTo>
                        <a:pt x="1372" y="541269"/>
                        <a:pt x="686" y="537840"/>
                        <a:pt x="0" y="534411"/>
                      </a:cubicBezTo>
                      <a:cubicBezTo>
                        <a:pt x="98069" y="498749"/>
                        <a:pt x="188595" y="447657"/>
                        <a:pt x="243116" y="352330"/>
                      </a:cubicBezTo>
                      <a:cubicBezTo>
                        <a:pt x="277406" y="292323"/>
                        <a:pt x="303809" y="228543"/>
                        <a:pt x="341186" y="169908"/>
                      </a:cubicBezTo>
                      <a:cubicBezTo>
                        <a:pt x="379933" y="109215"/>
                        <a:pt x="424853" y="52979"/>
                        <a:pt x="475259" y="1544"/>
                      </a:cubicBezTo>
                      <a:cubicBezTo>
                        <a:pt x="479717" y="-2914"/>
                        <a:pt x="487947" y="3258"/>
                        <a:pt x="483146" y="7716"/>
                      </a:cubicBezTo>
                      <a:cubicBezTo>
                        <a:pt x="429997" y="62237"/>
                        <a:pt x="382334" y="122244"/>
                        <a:pt x="342214" y="187053"/>
                      </a:cubicBezTo>
                      <a:cubicBezTo>
                        <a:pt x="303809" y="249117"/>
                        <a:pt x="278092" y="318384"/>
                        <a:pt x="238316" y="379420"/>
                      </a:cubicBezTo>
                      <a:cubicBezTo>
                        <a:pt x="183109" y="464459"/>
                        <a:pt x="94640" y="511436"/>
                        <a:pt x="1715" y="544698"/>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86" name="Google Shape;3886;p16"/>
                <p:cNvSpPr/>
                <p:nvPr/>
              </p:nvSpPr>
              <p:spPr>
                <a:xfrm>
                  <a:off x="4278630" y="4945682"/>
                  <a:ext cx="441783" cy="597638"/>
                </a:xfrm>
                <a:custGeom>
                  <a:rect b="b" l="l" r="r" t="t"/>
                  <a:pathLst>
                    <a:path extrusionOk="0" h="597638" w="441783">
                      <a:moveTo>
                        <a:pt x="12002" y="597639"/>
                      </a:moveTo>
                      <a:cubicBezTo>
                        <a:pt x="7887" y="596267"/>
                        <a:pt x="3772" y="594553"/>
                        <a:pt x="0" y="592495"/>
                      </a:cubicBezTo>
                      <a:cubicBezTo>
                        <a:pt x="86411" y="545518"/>
                        <a:pt x="163563" y="484139"/>
                        <a:pt x="206426" y="393270"/>
                      </a:cubicBezTo>
                      <a:cubicBezTo>
                        <a:pt x="239687" y="322290"/>
                        <a:pt x="260947" y="247195"/>
                        <a:pt x="300038" y="178615"/>
                      </a:cubicBezTo>
                      <a:cubicBezTo>
                        <a:pt x="336728" y="114150"/>
                        <a:pt x="380962" y="54828"/>
                        <a:pt x="432397" y="1679"/>
                      </a:cubicBezTo>
                      <a:cubicBezTo>
                        <a:pt x="435483" y="-1750"/>
                        <a:pt x="440627" y="650"/>
                        <a:pt x="441655" y="3736"/>
                      </a:cubicBezTo>
                      <a:cubicBezTo>
                        <a:pt x="441998" y="5108"/>
                        <a:pt x="441655" y="6479"/>
                        <a:pt x="440627" y="7851"/>
                      </a:cubicBezTo>
                      <a:cubicBezTo>
                        <a:pt x="439941" y="8537"/>
                        <a:pt x="439255" y="9565"/>
                        <a:pt x="438569" y="10251"/>
                      </a:cubicBezTo>
                      <a:cubicBezTo>
                        <a:pt x="383019" y="68544"/>
                        <a:pt x="335356" y="133695"/>
                        <a:pt x="297637" y="205018"/>
                      </a:cubicBezTo>
                      <a:cubicBezTo>
                        <a:pt x="259575" y="276684"/>
                        <a:pt x="241402" y="357609"/>
                        <a:pt x="200597" y="427218"/>
                      </a:cubicBezTo>
                      <a:cubicBezTo>
                        <a:pt x="155677" y="502313"/>
                        <a:pt x="87440" y="555462"/>
                        <a:pt x="12002" y="59763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87" name="Google Shape;3887;p16"/>
                <p:cNvSpPr/>
                <p:nvPr/>
              </p:nvSpPr>
              <p:spPr>
                <a:xfrm>
                  <a:off x="4489170" y="4972710"/>
                  <a:ext cx="237597" cy="546607"/>
                </a:xfrm>
                <a:custGeom>
                  <a:rect b="b" l="l" r="r" t="t"/>
                  <a:pathLst>
                    <a:path extrusionOk="0" h="546607" w="237597">
                      <a:moveTo>
                        <a:pt x="0" y="546608"/>
                      </a:moveTo>
                      <a:cubicBezTo>
                        <a:pt x="39434" y="504774"/>
                        <a:pt x="69266" y="452996"/>
                        <a:pt x="86068" y="395389"/>
                      </a:cubicBezTo>
                      <a:cubicBezTo>
                        <a:pt x="106299" y="325094"/>
                        <a:pt x="115214" y="252400"/>
                        <a:pt x="138531" y="182448"/>
                      </a:cubicBezTo>
                      <a:cubicBezTo>
                        <a:pt x="147104" y="156044"/>
                        <a:pt x="157391" y="130327"/>
                        <a:pt x="169050" y="105296"/>
                      </a:cubicBezTo>
                      <a:cubicBezTo>
                        <a:pt x="185852" y="69291"/>
                        <a:pt x="205397" y="34658"/>
                        <a:pt x="228714" y="2083"/>
                      </a:cubicBezTo>
                      <a:cubicBezTo>
                        <a:pt x="232486" y="-3404"/>
                        <a:pt x="240373" y="3111"/>
                        <a:pt x="236601" y="8255"/>
                      </a:cubicBezTo>
                      <a:cubicBezTo>
                        <a:pt x="207797" y="48717"/>
                        <a:pt x="184823" y="92265"/>
                        <a:pt x="165963" y="137528"/>
                      </a:cubicBezTo>
                      <a:cubicBezTo>
                        <a:pt x="154305" y="165989"/>
                        <a:pt x="144361" y="195478"/>
                        <a:pt x="136131" y="225311"/>
                      </a:cubicBezTo>
                      <a:cubicBezTo>
                        <a:pt x="115900" y="298005"/>
                        <a:pt x="108699" y="374815"/>
                        <a:pt x="79896" y="445109"/>
                      </a:cubicBezTo>
                      <a:cubicBezTo>
                        <a:pt x="66522" y="477342"/>
                        <a:pt x="48692" y="507174"/>
                        <a:pt x="26746" y="533578"/>
                      </a:cubicBezTo>
                      <a:cubicBezTo>
                        <a:pt x="17488" y="538721"/>
                        <a:pt x="8915" y="542836"/>
                        <a:pt x="0" y="546608"/>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88" name="Google Shape;3888;p16"/>
                <p:cNvSpPr/>
                <p:nvPr/>
              </p:nvSpPr>
              <p:spPr>
                <a:xfrm>
                  <a:off x="4619472" y="5037466"/>
                  <a:ext cx="88060" cy="374867"/>
                </a:xfrm>
                <a:custGeom>
                  <a:rect b="b" l="l" r="r" t="t"/>
                  <a:pathLst>
                    <a:path extrusionOk="0" h="374867" w="88060">
                      <a:moveTo>
                        <a:pt x="0" y="374867"/>
                      </a:moveTo>
                      <a:cubicBezTo>
                        <a:pt x="14402" y="340235"/>
                        <a:pt x="24689" y="303887"/>
                        <a:pt x="30518" y="266511"/>
                      </a:cubicBezTo>
                      <a:cubicBezTo>
                        <a:pt x="36005" y="229478"/>
                        <a:pt x="37376" y="191073"/>
                        <a:pt x="40462" y="153354"/>
                      </a:cubicBezTo>
                      <a:cubicBezTo>
                        <a:pt x="44577" y="101233"/>
                        <a:pt x="52121" y="49798"/>
                        <a:pt x="78181" y="2821"/>
                      </a:cubicBezTo>
                      <a:cubicBezTo>
                        <a:pt x="81267" y="-3009"/>
                        <a:pt x="90525" y="1106"/>
                        <a:pt x="87440" y="6936"/>
                      </a:cubicBezTo>
                      <a:cubicBezTo>
                        <a:pt x="51778" y="70715"/>
                        <a:pt x="51092" y="143067"/>
                        <a:pt x="45948" y="214390"/>
                      </a:cubicBezTo>
                      <a:cubicBezTo>
                        <a:pt x="43891" y="242851"/>
                        <a:pt x="40805" y="271311"/>
                        <a:pt x="34976" y="299087"/>
                      </a:cubicBezTo>
                      <a:cubicBezTo>
                        <a:pt x="33261" y="307659"/>
                        <a:pt x="30861" y="315888"/>
                        <a:pt x="28803" y="324118"/>
                      </a:cubicBezTo>
                      <a:cubicBezTo>
                        <a:pt x="21260" y="341606"/>
                        <a:pt x="11658" y="358751"/>
                        <a:pt x="0" y="374867"/>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3889" name="Google Shape;3889;p16"/>
                <p:cNvGrpSpPr/>
                <p:nvPr/>
              </p:nvGrpSpPr>
              <p:grpSpPr>
                <a:xfrm>
                  <a:off x="4642541" y="4895848"/>
                  <a:ext cx="658468" cy="817285"/>
                  <a:chOff x="4642541" y="4895848"/>
                  <a:chExt cx="658468" cy="817285"/>
                </a:xfrm>
              </p:grpSpPr>
              <p:sp>
                <p:nvSpPr>
                  <p:cNvPr id="3890" name="Google Shape;3890;p16"/>
                  <p:cNvSpPr/>
                  <p:nvPr/>
                </p:nvSpPr>
                <p:spPr>
                  <a:xfrm>
                    <a:off x="4642541" y="4900919"/>
                    <a:ext cx="658468" cy="812214"/>
                  </a:xfrm>
                  <a:custGeom>
                    <a:rect b="b" l="l" r="r" t="t"/>
                    <a:pathLst>
                      <a:path extrusionOk="0" h="812214" w="658468">
                        <a:moveTo>
                          <a:pt x="374352" y="802536"/>
                        </a:moveTo>
                        <a:cubicBezTo>
                          <a:pt x="364065" y="793964"/>
                          <a:pt x="362008" y="779904"/>
                          <a:pt x="355150" y="767903"/>
                        </a:cubicBezTo>
                        <a:cubicBezTo>
                          <a:pt x="353093" y="764474"/>
                          <a:pt x="350692" y="761045"/>
                          <a:pt x="347263" y="758302"/>
                        </a:cubicBezTo>
                        <a:cubicBezTo>
                          <a:pt x="346920" y="757959"/>
                          <a:pt x="346920" y="757959"/>
                          <a:pt x="346578" y="757616"/>
                        </a:cubicBezTo>
                        <a:cubicBezTo>
                          <a:pt x="330118" y="744243"/>
                          <a:pt x="306115" y="743900"/>
                          <a:pt x="289656" y="728469"/>
                        </a:cubicBezTo>
                        <a:cubicBezTo>
                          <a:pt x="271825" y="712010"/>
                          <a:pt x="261538" y="688350"/>
                          <a:pt x="250566" y="665033"/>
                        </a:cubicBezTo>
                        <a:cubicBezTo>
                          <a:pt x="247479" y="658175"/>
                          <a:pt x="244050" y="651660"/>
                          <a:pt x="240279" y="645145"/>
                        </a:cubicBezTo>
                        <a:cubicBezTo>
                          <a:pt x="240279" y="645145"/>
                          <a:pt x="240279" y="645145"/>
                          <a:pt x="240279" y="645145"/>
                        </a:cubicBezTo>
                        <a:cubicBezTo>
                          <a:pt x="233078" y="632115"/>
                          <a:pt x="224848" y="619770"/>
                          <a:pt x="213875" y="609826"/>
                        </a:cubicBezTo>
                        <a:cubicBezTo>
                          <a:pt x="168955" y="569364"/>
                          <a:pt x="91803" y="573822"/>
                          <a:pt x="47912" y="537817"/>
                        </a:cubicBezTo>
                        <a:cubicBezTo>
                          <a:pt x="45511" y="535760"/>
                          <a:pt x="43454" y="533702"/>
                          <a:pt x="41054" y="531645"/>
                        </a:cubicBezTo>
                        <a:cubicBezTo>
                          <a:pt x="36253" y="526844"/>
                          <a:pt x="32138" y="521358"/>
                          <a:pt x="28709" y="515529"/>
                        </a:cubicBezTo>
                        <a:cubicBezTo>
                          <a:pt x="-2838" y="461007"/>
                          <a:pt x="41397" y="393799"/>
                          <a:pt x="37625" y="331049"/>
                        </a:cubicBezTo>
                        <a:cubicBezTo>
                          <a:pt x="33853" y="267955"/>
                          <a:pt x="-5238" y="211719"/>
                          <a:pt x="591" y="147597"/>
                        </a:cubicBezTo>
                        <a:cubicBezTo>
                          <a:pt x="3335" y="115364"/>
                          <a:pt x="16708" y="86218"/>
                          <a:pt x="36596" y="61872"/>
                        </a:cubicBezTo>
                        <a:cubicBezTo>
                          <a:pt x="41397" y="56043"/>
                          <a:pt x="46197" y="50556"/>
                          <a:pt x="51684" y="45413"/>
                        </a:cubicBezTo>
                        <a:lnTo>
                          <a:pt x="51684" y="45413"/>
                        </a:lnTo>
                        <a:cubicBezTo>
                          <a:pt x="57170" y="39584"/>
                          <a:pt x="63342" y="34440"/>
                          <a:pt x="69514" y="29639"/>
                        </a:cubicBezTo>
                        <a:cubicBezTo>
                          <a:pt x="70543" y="28953"/>
                          <a:pt x="71572" y="27925"/>
                          <a:pt x="72600" y="27239"/>
                        </a:cubicBezTo>
                        <a:cubicBezTo>
                          <a:pt x="72600" y="27239"/>
                          <a:pt x="72600" y="27239"/>
                          <a:pt x="72600" y="27239"/>
                        </a:cubicBezTo>
                        <a:cubicBezTo>
                          <a:pt x="78087" y="23124"/>
                          <a:pt x="83573" y="19010"/>
                          <a:pt x="89403" y="15581"/>
                        </a:cubicBezTo>
                        <a:cubicBezTo>
                          <a:pt x="90088" y="15237"/>
                          <a:pt x="90774" y="14552"/>
                          <a:pt x="91460" y="14209"/>
                        </a:cubicBezTo>
                        <a:cubicBezTo>
                          <a:pt x="95575" y="11466"/>
                          <a:pt x="100032" y="9065"/>
                          <a:pt x="104490" y="6665"/>
                        </a:cubicBezTo>
                        <a:cubicBezTo>
                          <a:pt x="106890" y="5294"/>
                          <a:pt x="109291" y="4265"/>
                          <a:pt x="111691" y="2893"/>
                        </a:cubicBezTo>
                        <a:cubicBezTo>
                          <a:pt x="115463" y="836"/>
                          <a:pt x="120264" y="-879"/>
                          <a:pt x="124378" y="493"/>
                        </a:cubicBezTo>
                        <a:cubicBezTo>
                          <a:pt x="128836" y="2207"/>
                          <a:pt x="131236" y="7008"/>
                          <a:pt x="132951" y="11466"/>
                        </a:cubicBezTo>
                        <a:cubicBezTo>
                          <a:pt x="150096" y="53985"/>
                          <a:pt x="176499" y="102334"/>
                          <a:pt x="202902" y="139710"/>
                        </a:cubicBezTo>
                        <a:cubicBezTo>
                          <a:pt x="224848" y="170914"/>
                          <a:pt x="254680" y="193889"/>
                          <a:pt x="286913" y="213434"/>
                        </a:cubicBezTo>
                        <a:cubicBezTo>
                          <a:pt x="343149" y="248067"/>
                          <a:pt x="419615" y="280642"/>
                          <a:pt x="488538" y="319733"/>
                        </a:cubicBezTo>
                        <a:cubicBezTo>
                          <a:pt x="574949" y="368424"/>
                          <a:pt x="668561" y="439748"/>
                          <a:pt x="657588" y="548447"/>
                        </a:cubicBezTo>
                        <a:lnTo>
                          <a:pt x="657588" y="548447"/>
                        </a:lnTo>
                        <a:cubicBezTo>
                          <a:pt x="657245" y="552562"/>
                          <a:pt x="656559" y="556677"/>
                          <a:pt x="655873" y="560792"/>
                        </a:cubicBezTo>
                        <a:cubicBezTo>
                          <a:pt x="655873" y="562163"/>
                          <a:pt x="655530" y="563192"/>
                          <a:pt x="655188" y="564221"/>
                        </a:cubicBezTo>
                        <a:cubicBezTo>
                          <a:pt x="651416" y="585137"/>
                          <a:pt x="643872" y="605711"/>
                          <a:pt x="633585" y="625599"/>
                        </a:cubicBezTo>
                        <a:cubicBezTo>
                          <a:pt x="631870" y="629372"/>
                          <a:pt x="629813" y="632801"/>
                          <a:pt x="627756" y="636572"/>
                        </a:cubicBezTo>
                        <a:cubicBezTo>
                          <a:pt x="609239" y="668805"/>
                          <a:pt x="583179" y="697608"/>
                          <a:pt x="554032" y="719211"/>
                        </a:cubicBezTo>
                        <a:cubicBezTo>
                          <a:pt x="551289" y="721269"/>
                          <a:pt x="548546" y="723326"/>
                          <a:pt x="545802" y="725040"/>
                        </a:cubicBezTo>
                        <a:cubicBezTo>
                          <a:pt x="539287" y="729498"/>
                          <a:pt x="532772" y="733270"/>
                          <a:pt x="525914" y="737042"/>
                        </a:cubicBezTo>
                        <a:cubicBezTo>
                          <a:pt x="487509" y="756930"/>
                          <a:pt x="420301" y="840255"/>
                          <a:pt x="374352" y="802536"/>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91" name="Google Shape;3891;p16"/>
                  <p:cNvSpPr/>
                  <p:nvPr/>
                </p:nvSpPr>
                <p:spPr>
                  <a:xfrm>
                    <a:off x="4763438" y="4935777"/>
                    <a:ext cx="536004" cy="529363"/>
                  </a:xfrm>
                  <a:custGeom>
                    <a:rect b="b" l="l" r="r" t="t"/>
                    <a:pathLst>
                      <a:path extrusionOk="0" h="529363" w="536004">
                        <a:moveTo>
                          <a:pt x="533604" y="529363"/>
                        </a:moveTo>
                        <a:cubicBezTo>
                          <a:pt x="475997" y="419978"/>
                          <a:pt x="361811" y="342483"/>
                          <a:pt x="255512" y="281446"/>
                        </a:cubicBezTo>
                        <a:cubicBezTo>
                          <a:pt x="189676" y="243727"/>
                          <a:pt x="116981" y="209780"/>
                          <a:pt x="59031" y="160746"/>
                        </a:cubicBezTo>
                        <a:cubicBezTo>
                          <a:pt x="13768" y="122683"/>
                          <a:pt x="-19836" y="59590"/>
                          <a:pt x="13425" y="2668"/>
                        </a:cubicBezTo>
                        <a:cubicBezTo>
                          <a:pt x="16511" y="-2818"/>
                          <a:pt x="26112" y="954"/>
                          <a:pt x="22683" y="6783"/>
                        </a:cubicBezTo>
                        <a:cubicBezTo>
                          <a:pt x="-26009" y="89765"/>
                          <a:pt x="66574" y="158345"/>
                          <a:pt x="127954" y="196064"/>
                        </a:cubicBezTo>
                        <a:cubicBezTo>
                          <a:pt x="194476" y="236869"/>
                          <a:pt x="264428" y="272531"/>
                          <a:pt x="330265" y="314365"/>
                        </a:cubicBezTo>
                        <a:cubicBezTo>
                          <a:pt x="410503" y="365114"/>
                          <a:pt x="488684" y="430951"/>
                          <a:pt x="536005" y="513589"/>
                        </a:cubicBezTo>
                        <a:lnTo>
                          <a:pt x="536005" y="513589"/>
                        </a:lnTo>
                        <a:cubicBezTo>
                          <a:pt x="535662" y="517704"/>
                          <a:pt x="534976" y="521819"/>
                          <a:pt x="534290" y="525934"/>
                        </a:cubicBezTo>
                        <a:cubicBezTo>
                          <a:pt x="534290" y="526963"/>
                          <a:pt x="533947" y="527991"/>
                          <a:pt x="533604" y="529363"/>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92" name="Google Shape;3892;p16"/>
                  <p:cNvSpPr/>
                  <p:nvPr/>
                </p:nvSpPr>
                <p:spPr>
                  <a:xfrm>
                    <a:off x="4747029" y="4944803"/>
                    <a:ext cx="528410" cy="592346"/>
                  </a:xfrm>
                  <a:custGeom>
                    <a:rect b="b" l="l" r="r" t="t"/>
                    <a:pathLst>
                      <a:path extrusionOk="0" h="592346" w="528410">
                        <a:moveTo>
                          <a:pt x="522581" y="592346"/>
                        </a:moveTo>
                        <a:cubicBezTo>
                          <a:pt x="503379" y="557370"/>
                          <a:pt x="479719" y="524795"/>
                          <a:pt x="452287" y="494963"/>
                        </a:cubicBezTo>
                        <a:cubicBezTo>
                          <a:pt x="394680" y="432555"/>
                          <a:pt x="324385" y="384206"/>
                          <a:pt x="255119" y="335857"/>
                        </a:cubicBezTo>
                        <a:cubicBezTo>
                          <a:pt x="188597" y="288880"/>
                          <a:pt x="121731" y="241217"/>
                          <a:pt x="67210" y="180523"/>
                        </a:cubicBezTo>
                        <a:cubicBezTo>
                          <a:pt x="25033" y="134232"/>
                          <a:pt x="-20573" y="67366"/>
                          <a:pt x="9946" y="2901"/>
                        </a:cubicBezTo>
                        <a:cubicBezTo>
                          <a:pt x="12689" y="-2928"/>
                          <a:pt x="21947" y="844"/>
                          <a:pt x="19204" y="7016"/>
                        </a:cubicBezTo>
                        <a:cubicBezTo>
                          <a:pt x="-18858" y="87597"/>
                          <a:pt x="68239" y="172294"/>
                          <a:pt x="122074" y="220985"/>
                        </a:cubicBezTo>
                        <a:cubicBezTo>
                          <a:pt x="181739" y="274478"/>
                          <a:pt x="248947" y="318369"/>
                          <a:pt x="313755" y="365004"/>
                        </a:cubicBezTo>
                        <a:cubicBezTo>
                          <a:pt x="377535" y="410609"/>
                          <a:pt x="439942" y="459987"/>
                          <a:pt x="488634" y="522052"/>
                        </a:cubicBezTo>
                        <a:cubicBezTo>
                          <a:pt x="503379" y="540911"/>
                          <a:pt x="516752" y="561142"/>
                          <a:pt x="528411" y="581716"/>
                        </a:cubicBezTo>
                        <a:cubicBezTo>
                          <a:pt x="526696" y="585145"/>
                          <a:pt x="524639" y="588917"/>
                          <a:pt x="522581" y="592346"/>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93" name="Google Shape;3893;p16"/>
                  <p:cNvSpPr/>
                  <p:nvPr/>
                </p:nvSpPr>
                <p:spPr>
                  <a:xfrm>
                    <a:off x="4717448" y="4895848"/>
                    <a:ext cx="478095" cy="729768"/>
                  </a:xfrm>
                  <a:custGeom>
                    <a:rect b="b" l="l" r="r" t="t"/>
                    <a:pathLst>
                      <a:path extrusionOk="0" h="729768" w="478095">
                        <a:moveTo>
                          <a:pt x="470209" y="729769"/>
                        </a:moveTo>
                        <a:cubicBezTo>
                          <a:pt x="415345" y="601524"/>
                          <a:pt x="313161" y="494197"/>
                          <a:pt x="209262" y="401271"/>
                        </a:cubicBezTo>
                        <a:cubicBezTo>
                          <a:pt x="165028" y="361837"/>
                          <a:pt x="111536" y="314517"/>
                          <a:pt x="69702" y="261367"/>
                        </a:cubicBezTo>
                        <a:cubicBezTo>
                          <a:pt x="21696" y="200674"/>
                          <a:pt x="-10537" y="132094"/>
                          <a:pt x="3179" y="58027"/>
                        </a:cubicBezTo>
                        <a:cubicBezTo>
                          <a:pt x="3179" y="58027"/>
                          <a:pt x="3179" y="58027"/>
                          <a:pt x="3179" y="58027"/>
                        </a:cubicBezTo>
                        <a:cubicBezTo>
                          <a:pt x="5237" y="47740"/>
                          <a:pt x="7980" y="37453"/>
                          <a:pt x="11752" y="27166"/>
                        </a:cubicBezTo>
                        <a:cubicBezTo>
                          <a:pt x="12437" y="25109"/>
                          <a:pt x="13466" y="22709"/>
                          <a:pt x="14152" y="20308"/>
                        </a:cubicBezTo>
                        <a:cubicBezTo>
                          <a:pt x="16209" y="14822"/>
                          <a:pt x="18610" y="9679"/>
                          <a:pt x="21353" y="4192"/>
                        </a:cubicBezTo>
                        <a:cubicBezTo>
                          <a:pt x="21696" y="3507"/>
                          <a:pt x="21696" y="3163"/>
                          <a:pt x="22039" y="2821"/>
                        </a:cubicBezTo>
                        <a:cubicBezTo>
                          <a:pt x="25125" y="-3008"/>
                          <a:pt x="34383" y="1106"/>
                          <a:pt x="31297" y="6936"/>
                        </a:cubicBezTo>
                        <a:cubicBezTo>
                          <a:pt x="30611" y="8650"/>
                          <a:pt x="29582" y="10021"/>
                          <a:pt x="28897" y="11736"/>
                        </a:cubicBezTo>
                        <a:cubicBezTo>
                          <a:pt x="-8479" y="91975"/>
                          <a:pt x="20324" y="183186"/>
                          <a:pt x="70730" y="250738"/>
                        </a:cubicBezTo>
                        <a:cubicBezTo>
                          <a:pt x="126280" y="325147"/>
                          <a:pt x="203433" y="380697"/>
                          <a:pt x="269955" y="444133"/>
                        </a:cubicBezTo>
                        <a:cubicBezTo>
                          <a:pt x="353966" y="524715"/>
                          <a:pt x="432147" y="617641"/>
                          <a:pt x="478096" y="724282"/>
                        </a:cubicBezTo>
                        <a:cubicBezTo>
                          <a:pt x="475695" y="725997"/>
                          <a:pt x="472952" y="728054"/>
                          <a:pt x="470209" y="72976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94" name="Google Shape;3894;p16"/>
                  <p:cNvSpPr/>
                  <p:nvPr/>
                </p:nvSpPr>
                <p:spPr>
                  <a:xfrm>
                    <a:off x="4694620" y="4898318"/>
                    <a:ext cx="198629" cy="667977"/>
                  </a:xfrm>
                  <a:custGeom>
                    <a:rect b="b" l="l" r="r" t="t"/>
                    <a:pathLst>
                      <a:path extrusionOk="0" h="667977" w="198629">
                        <a:moveTo>
                          <a:pt x="198486" y="667977"/>
                        </a:moveTo>
                        <a:cubicBezTo>
                          <a:pt x="195400" y="661119"/>
                          <a:pt x="191971" y="654604"/>
                          <a:pt x="188199" y="648089"/>
                        </a:cubicBezTo>
                        <a:cubicBezTo>
                          <a:pt x="188199" y="648089"/>
                          <a:pt x="188199" y="648089"/>
                          <a:pt x="188199" y="648089"/>
                        </a:cubicBezTo>
                        <a:cubicBezTo>
                          <a:pt x="185799" y="569222"/>
                          <a:pt x="160081" y="489669"/>
                          <a:pt x="122705" y="421089"/>
                        </a:cubicBezTo>
                        <a:cubicBezTo>
                          <a:pt x="61669" y="308961"/>
                          <a:pt x="-39829" y="167686"/>
                          <a:pt x="16406" y="37727"/>
                        </a:cubicBezTo>
                        <a:cubicBezTo>
                          <a:pt x="17435" y="34984"/>
                          <a:pt x="18806" y="32241"/>
                          <a:pt x="20178" y="29840"/>
                        </a:cubicBezTo>
                        <a:cubicBezTo>
                          <a:pt x="24636" y="20582"/>
                          <a:pt x="30122" y="10981"/>
                          <a:pt x="36294" y="2065"/>
                        </a:cubicBezTo>
                        <a:cubicBezTo>
                          <a:pt x="38352" y="-1021"/>
                          <a:pt x="42124" y="-335"/>
                          <a:pt x="43838" y="2065"/>
                        </a:cubicBezTo>
                        <a:cubicBezTo>
                          <a:pt x="45210" y="3780"/>
                          <a:pt x="45553" y="6180"/>
                          <a:pt x="44181" y="8238"/>
                        </a:cubicBezTo>
                        <a:cubicBezTo>
                          <a:pt x="42124" y="10981"/>
                          <a:pt x="40409" y="14067"/>
                          <a:pt x="38695" y="16810"/>
                        </a:cubicBezTo>
                        <a:cubicBezTo>
                          <a:pt x="36980" y="19553"/>
                          <a:pt x="35609" y="21954"/>
                          <a:pt x="34237" y="24697"/>
                        </a:cubicBezTo>
                        <a:cubicBezTo>
                          <a:pt x="31151" y="30183"/>
                          <a:pt x="28408" y="36013"/>
                          <a:pt x="26007" y="41842"/>
                        </a:cubicBezTo>
                        <a:cubicBezTo>
                          <a:pt x="21550" y="52472"/>
                          <a:pt x="18464" y="63787"/>
                          <a:pt x="16063" y="74760"/>
                        </a:cubicBezTo>
                        <a:cubicBezTo>
                          <a:pt x="4748" y="128596"/>
                          <a:pt x="15035" y="187231"/>
                          <a:pt x="35609" y="238666"/>
                        </a:cubicBezTo>
                        <a:cubicBezTo>
                          <a:pt x="69213" y="323020"/>
                          <a:pt x="127163" y="394686"/>
                          <a:pt x="161453" y="478354"/>
                        </a:cubicBezTo>
                        <a:cubicBezTo>
                          <a:pt x="186485" y="537332"/>
                          <a:pt x="200201" y="603169"/>
                          <a:pt x="198486" y="667977"/>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95" name="Google Shape;3895;p16"/>
                  <p:cNvSpPr/>
                  <p:nvPr/>
                </p:nvSpPr>
                <p:spPr>
                  <a:xfrm>
                    <a:off x="4671973" y="4946675"/>
                    <a:ext cx="52204" cy="492404"/>
                  </a:xfrm>
                  <a:custGeom>
                    <a:rect b="b" l="l" r="r" t="t"/>
                    <a:pathLst>
                      <a:path extrusionOk="0" h="492404" w="52204">
                        <a:moveTo>
                          <a:pt x="18479" y="492404"/>
                        </a:moveTo>
                        <a:cubicBezTo>
                          <a:pt x="16079" y="490347"/>
                          <a:pt x="14022" y="488290"/>
                          <a:pt x="11621" y="486232"/>
                        </a:cubicBezTo>
                        <a:cubicBezTo>
                          <a:pt x="18479" y="472516"/>
                          <a:pt x="24309" y="458458"/>
                          <a:pt x="29109" y="444056"/>
                        </a:cubicBezTo>
                        <a:cubicBezTo>
                          <a:pt x="48998" y="383362"/>
                          <a:pt x="43168" y="321298"/>
                          <a:pt x="30138" y="259918"/>
                        </a:cubicBezTo>
                        <a:cubicBezTo>
                          <a:pt x="13336" y="181051"/>
                          <a:pt x="-12382" y="95669"/>
                          <a:pt x="6821" y="16459"/>
                        </a:cubicBezTo>
                        <a:cubicBezTo>
                          <a:pt x="11621" y="10630"/>
                          <a:pt x="16422" y="5144"/>
                          <a:pt x="21908" y="0"/>
                        </a:cubicBezTo>
                        <a:cubicBezTo>
                          <a:pt x="-13753" y="99441"/>
                          <a:pt x="36310" y="210198"/>
                          <a:pt x="49340" y="310325"/>
                        </a:cubicBezTo>
                        <a:cubicBezTo>
                          <a:pt x="58256" y="376162"/>
                          <a:pt x="45911" y="437198"/>
                          <a:pt x="18479" y="49240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96" name="Google Shape;3896;p16"/>
                  <p:cNvSpPr/>
                  <p:nvPr/>
                </p:nvSpPr>
                <p:spPr>
                  <a:xfrm>
                    <a:off x="4710206" y="4927343"/>
                    <a:ext cx="295269" cy="741479"/>
                  </a:xfrm>
                  <a:custGeom>
                    <a:rect b="b" l="l" r="r" t="t"/>
                    <a:pathLst>
                      <a:path extrusionOk="0" h="741479" w="295269">
                        <a:moveTo>
                          <a:pt x="287485" y="741480"/>
                        </a:moveTo>
                        <a:cubicBezTo>
                          <a:pt x="285428" y="738051"/>
                          <a:pt x="283028" y="734622"/>
                          <a:pt x="279599" y="731879"/>
                        </a:cubicBezTo>
                        <a:cubicBezTo>
                          <a:pt x="284399" y="707190"/>
                          <a:pt x="286457" y="681815"/>
                          <a:pt x="286114" y="656441"/>
                        </a:cubicBezTo>
                        <a:cubicBezTo>
                          <a:pt x="284742" y="571058"/>
                          <a:pt x="251481" y="494592"/>
                          <a:pt x="204504" y="424297"/>
                        </a:cubicBezTo>
                        <a:cubicBezTo>
                          <a:pt x="125637" y="306683"/>
                          <a:pt x="8708" y="192840"/>
                          <a:pt x="478" y="45393"/>
                        </a:cubicBezTo>
                        <a:cubicBezTo>
                          <a:pt x="-208" y="33391"/>
                          <a:pt x="-208" y="21047"/>
                          <a:pt x="821" y="8360"/>
                        </a:cubicBezTo>
                        <a:cubicBezTo>
                          <a:pt x="821" y="6988"/>
                          <a:pt x="1164" y="5616"/>
                          <a:pt x="1164" y="4245"/>
                        </a:cubicBezTo>
                        <a:cubicBezTo>
                          <a:pt x="1164" y="3559"/>
                          <a:pt x="1164" y="3216"/>
                          <a:pt x="1507" y="2530"/>
                        </a:cubicBezTo>
                        <a:cubicBezTo>
                          <a:pt x="2192" y="1159"/>
                          <a:pt x="3221" y="473"/>
                          <a:pt x="4593" y="130"/>
                        </a:cubicBezTo>
                        <a:cubicBezTo>
                          <a:pt x="4593" y="130"/>
                          <a:pt x="4593" y="130"/>
                          <a:pt x="4593" y="130"/>
                        </a:cubicBezTo>
                        <a:cubicBezTo>
                          <a:pt x="7679" y="-556"/>
                          <a:pt x="11451" y="1502"/>
                          <a:pt x="11108" y="5616"/>
                        </a:cubicBezTo>
                        <a:cubicBezTo>
                          <a:pt x="11108" y="7674"/>
                          <a:pt x="10765" y="10074"/>
                          <a:pt x="10765" y="12131"/>
                        </a:cubicBezTo>
                        <a:cubicBezTo>
                          <a:pt x="10422" y="16932"/>
                          <a:pt x="10422" y="21390"/>
                          <a:pt x="10422" y="26190"/>
                        </a:cubicBezTo>
                        <a:cubicBezTo>
                          <a:pt x="10422" y="26190"/>
                          <a:pt x="10422" y="26190"/>
                          <a:pt x="10422" y="26190"/>
                        </a:cubicBezTo>
                        <a:cubicBezTo>
                          <a:pt x="9393" y="101628"/>
                          <a:pt x="37854" y="167465"/>
                          <a:pt x="76945" y="229530"/>
                        </a:cubicBezTo>
                        <a:cubicBezTo>
                          <a:pt x="129751" y="313541"/>
                          <a:pt x="201760" y="390350"/>
                          <a:pt x="247023" y="474018"/>
                        </a:cubicBezTo>
                        <a:cubicBezTo>
                          <a:pt x="291943" y="557685"/>
                          <a:pt x="305659" y="652326"/>
                          <a:pt x="287485" y="74148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897" name="Google Shape;3897;p16"/>
                <p:cNvGrpSpPr/>
                <p:nvPr/>
              </p:nvGrpSpPr>
              <p:grpSpPr>
                <a:xfrm>
                  <a:off x="4622339" y="4578357"/>
                  <a:ext cx="901702" cy="548005"/>
                  <a:chOff x="4622339" y="4578357"/>
                  <a:chExt cx="901702" cy="548005"/>
                </a:xfrm>
              </p:grpSpPr>
              <p:sp>
                <p:nvSpPr>
                  <p:cNvPr id="3898" name="Google Shape;3898;p16"/>
                  <p:cNvSpPr/>
                  <p:nvPr/>
                </p:nvSpPr>
                <p:spPr>
                  <a:xfrm>
                    <a:off x="4622339" y="4578357"/>
                    <a:ext cx="901702" cy="548005"/>
                  </a:xfrm>
                  <a:custGeom>
                    <a:rect b="b" l="l" r="r" t="t"/>
                    <a:pathLst>
                      <a:path extrusionOk="0" h="548005" w="901702">
                        <a:moveTo>
                          <a:pt x="704536" y="527080"/>
                        </a:moveTo>
                        <a:cubicBezTo>
                          <a:pt x="686705" y="531881"/>
                          <a:pt x="667845" y="535310"/>
                          <a:pt x="648643" y="538396"/>
                        </a:cubicBezTo>
                        <a:cubicBezTo>
                          <a:pt x="535486" y="555541"/>
                          <a:pt x="405869" y="545940"/>
                          <a:pt x="343119" y="538739"/>
                        </a:cubicBezTo>
                        <a:cubicBezTo>
                          <a:pt x="274539" y="530852"/>
                          <a:pt x="234419" y="519193"/>
                          <a:pt x="199787" y="496219"/>
                        </a:cubicBezTo>
                        <a:cubicBezTo>
                          <a:pt x="192586" y="491419"/>
                          <a:pt x="185385" y="486275"/>
                          <a:pt x="178527" y="480446"/>
                        </a:cubicBezTo>
                        <a:cubicBezTo>
                          <a:pt x="167554" y="471187"/>
                          <a:pt x="156581" y="460900"/>
                          <a:pt x="144923" y="448556"/>
                        </a:cubicBezTo>
                        <a:cubicBezTo>
                          <a:pt x="140808" y="444441"/>
                          <a:pt x="136693" y="439984"/>
                          <a:pt x="132578" y="435526"/>
                        </a:cubicBezTo>
                        <a:cubicBezTo>
                          <a:pt x="122634" y="424896"/>
                          <a:pt x="112347" y="413237"/>
                          <a:pt x="100688" y="400550"/>
                        </a:cubicBezTo>
                        <a:cubicBezTo>
                          <a:pt x="94859" y="394378"/>
                          <a:pt x="86287" y="386834"/>
                          <a:pt x="76685" y="378947"/>
                        </a:cubicBezTo>
                        <a:cubicBezTo>
                          <a:pt x="71885" y="375175"/>
                          <a:pt x="67084" y="371061"/>
                          <a:pt x="61941" y="366946"/>
                        </a:cubicBezTo>
                        <a:cubicBezTo>
                          <a:pt x="46853" y="354601"/>
                          <a:pt x="31080" y="340885"/>
                          <a:pt x="19078" y="326827"/>
                        </a:cubicBezTo>
                        <a:cubicBezTo>
                          <a:pt x="16335" y="323398"/>
                          <a:pt x="13592" y="320311"/>
                          <a:pt x="11534" y="316882"/>
                        </a:cubicBezTo>
                        <a:cubicBezTo>
                          <a:pt x="9134" y="313453"/>
                          <a:pt x="7077" y="310367"/>
                          <a:pt x="5705" y="306938"/>
                        </a:cubicBezTo>
                        <a:cubicBezTo>
                          <a:pt x="3991" y="303852"/>
                          <a:pt x="2619" y="300766"/>
                          <a:pt x="1933" y="297337"/>
                        </a:cubicBezTo>
                        <a:cubicBezTo>
                          <a:pt x="-124" y="291165"/>
                          <a:pt x="-467" y="285336"/>
                          <a:pt x="562" y="279506"/>
                        </a:cubicBezTo>
                        <a:cubicBezTo>
                          <a:pt x="905" y="278478"/>
                          <a:pt x="905" y="277449"/>
                          <a:pt x="1590" y="276420"/>
                        </a:cubicBezTo>
                        <a:cubicBezTo>
                          <a:pt x="2962" y="272305"/>
                          <a:pt x="5362" y="267848"/>
                          <a:pt x="8448" y="263390"/>
                        </a:cubicBezTo>
                        <a:cubicBezTo>
                          <a:pt x="23879" y="242130"/>
                          <a:pt x="56797" y="219842"/>
                          <a:pt x="74971" y="202354"/>
                        </a:cubicBezTo>
                        <a:cubicBezTo>
                          <a:pt x="77714" y="199611"/>
                          <a:pt x="80114" y="197210"/>
                          <a:pt x="82172" y="194810"/>
                        </a:cubicBezTo>
                        <a:cubicBezTo>
                          <a:pt x="85258" y="190695"/>
                          <a:pt x="88687" y="186923"/>
                          <a:pt x="92116" y="183151"/>
                        </a:cubicBezTo>
                        <a:cubicBezTo>
                          <a:pt x="119891" y="150919"/>
                          <a:pt x="150409" y="123487"/>
                          <a:pt x="183670" y="100170"/>
                        </a:cubicBezTo>
                        <a:lnTo>
                          <a:pt x="183670" y="100170"/>
                        </a:lnTo>
                        <a:cubicBezTo>
                          <a:pt x="183670" y="100170"/>
                          <a:pt x="183670" y="100170"/>
                          <a:pt x="183670" y="100170"/>
                        </a:cubicBezTo>
                        <a:cubicBezTo>
                          <a:pt x="193271" y="93312"/>
                          <a:pt x="203216" y="86797"/>
                          <a:pt x="213160" y="80967"/>
                        </a:cubicBezTo>
                        <a:cubicBezTo>
                          <a:pt x="215560" y="79596"/>
                          <a:pt x="217617" y="78224"/>
                          <a:pt x="220018" y="76852"/>
                        </a:cubicBezTo>
                        <a:lnTo>
                          <a:pt x="220018" y="76852"/>
                        </a:lnTo>
                        <a:cubicBezTo>
                          <a:pt x="281397" y="41191"/>
                          <a:pt x="350663" y="18217"/>
                          <a:pt x="426786" y="6901"/>
                        </a:cubicBezTo>
                        <a:cubicBezTo>
                          <a:pt x="516969" y="-6815"/>
                          <a:pt x="612295" y="729"/>
                          <a:pt x="702135" y="22331"/>
                        </a:cubicBezTo>
                        <a:lnTo>
                          <a:pt x="702135" y="22331"/>
                        </a:lnTo>
                        <a:cubicBezTo>
                          <a:pt x="723738" y="27475"/>
                          <a:pt x="744655" y="33304"/>
                          <a:pt x="765572" y="40162"/>
                        </a:cubicBezTo>
                        <a:cubicBezTo>
                          <a:pt x="772430" y="42562"/>
                          <a:pt x="779630" y="44963"/>
                          <a:pt x="786488" y="47363"/>
                        </a:cubicBezTo>
                        <a:cubicBezTo>
                          <a:pt x="818378" y="58679"/>
                          <a:pt x="849582" y="79939"/>
                          <a:pt x="871871" y="106685"/>
                        </a:cubicBezTo>
                        <a:cubicBezTo>
                          <a:pt x="874957" y="110457"/>
                          <a:pt x="877700" y="114229"/>
                          <a:pt x="880443" y="118000"/>
                        </a:cubicBezTo>
                        <a:cubicBezTo>
                          <a:pt x="893473" y="136860"/>
                          <a:pt x="901360" y="158120"/>
                          <a:pt x="901703" y="180065"/>
                        </a:cubicBezTo>
                        <a:cubicBezTo>
                          <a:pt x="901703" y="183494"/>
                          <a:pt x="901703" y="186923"/>
                          <a:pt x="901360" y="190352"/>
                        </a:cubicBezTo>
                        <a:cubicBezTo>
                          <a:pt x="900331" y="201325"/>
                          <a:pt x="897245" y="212641"/>
                          <a:pt x="892102" y="223957"/>
                        </a:cubicBezTo>
                        <a:cubicBezTo>
                          <a:pt x="883872" y="241444"/>
                          <a:pt x="871871" y="251046"/>
                          <a:pt x="860555" y="260304"/>
                        </a:cubicBezTo>
                        <a:cubicBezTo>
                          <a:pt x="857469" y="263047"/>
                          <a:pt x="854383" y="265447"/>
                          <a:pt x="851297" y="268534"/>
                        </a:cubicBezTo>
                        <a:cubicBezTo>
                          <a:pt x="841352" y="278135"/>
                          <a:pt x="833466" y="289793"/>
                          <a:pt x="831065" y="310710"/>
                        </a:cubicBezTo>
                        <a:cubicBezTo>
                          <a:pt x="830037" y="318597"/>
                          <a:pt x="831409" y="326484"/>
                          <a:pt x="833809" y="334370"/>
                        </a:cubicBezTo>
                        <a:cubicBezTo>
                          <a:pt x="834838" y="338142"/>
                          <a:pt x="836209" y="341914"/>
                          <a:pt x="837923" y="345343"/>
                        </a:cubicBezTo>
                        <a:cubicBezTo>
                          <a:pt x="840324" y="351515"/>
                          <a:pt x="843410" y="358030"/>
                          <a:pt x="845810" y="364203"/>
                        </a:cubicBezTo>
                        <a:cubicBezTo>
                          <a:pt x="847182" y="367632"/>
                          <a:pt x="848554" y="370718"/>
                          <a:pt x="849582" y="374147"/>
                        </a:cubicBezTo>
                        <a:cubicBezTo>
                          <a:pt x="852325" y="383062"/>
                          <a:pt x="854040" y="391635"/>
                          <a:pt x="853011" y="400893"/>
                        </a:cubicBezTo>
                        <a:cubicBezTo>
                          <a:pt x="850954" y="418038"/>
                          <a:pt x="845467" y="433126"/>
                          <a:pt x="837238" y="446842"/>
                        </a:cubicBezTo>
                        <a:cubicBezTo>
                          <a:pt x="834838" y="450613"/>
                          <a:pt x="832437" y="454385"/>
                          <a:pt x="829351" y="458157"/>
                        </a:cubicBezTo>
                        <a:cubicBezTo>
                          <a:pt x="802605" y="491419"/>
                          <a:pt x="757342" y="513364"/>
                          <a:pt x="704536" y="52708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99" name="Google Shape;3899;p16"/>
                  <p:cNvSpPr/>
                  <p:nvPr/>
                </p:nvSpPr>
                <p:spPr>
                  <a:xfrm>
                    <a:off x="4696625" y="4669930"/>
                    <a:ext cx="805471" cy="110781"/>
                  </a:xfrm>
                  <a:custGeom>
                    <a:rect b="b" l="l" r="r" t="t"/>
                    <a:pathLst>
                      <a:path extrusionOk="0" h="110781" w="805471">
                        <a:moveTo>
                          <a:pt x="805472" y="26085"/>
                        </a:moveTo>
                        <a:cubicBezTo>
                          <a:pt x="686829" y="4483"/>
                          <a:pt x="562356" y="8598"/>
                          <a:pt x="443027" y="14084"/>
                        </a:cubicBezTo>
                        <a:cubicBezTo>
                          <a:pt x="339471" y="18885"/>
                          <a:pt x="234887" y="28486"/>
                          <a:pt x="134760" y="57975"/>
                        </a:cubicBezTo>
                        <a:cubicBezTo>
                          <a:pt x="88125" y="71691"/>
                          <a:pt x="43548" y="89865"/>
                          <a:pt x="0" y="110782"/>
                        </a:cubicBezTo>
                        <a:cubicBezTo>
                          <a:pt x="2743" y="108039"/>
                          <a:pt x="5144" y="105638"/>
                          <a:pt x="7201" y="103238"/>
                        </a:cubicBezTo>
                        <a:cubicBezTo>
                          <a:pt x="10287" y="99123"/>
                          <a:pt x="13716" y="95351"/>
                          <a:pt x="17145" y="91579"/>
                        </a:cubicBezTo>
                        <a:cubicBezTo>
                          <a:pt x="46977" y="78206"/>
                          <a:pt x="77495" y="65862"/>
                          <a:pt x="108699" y="55575"/>
                        </a:cubicBezTo>
                        <a:cubicBezTo>
                          <a:pt x="259918" y="5854"/>
                          <a:pt x="424167" y="1054"/>
                          <a:pt x="581901" y="25"/>
                        </a:cubicBezTo>
                        <a:cubicBezTo>
                          <a:pt x="653567" y="-318"/>
                          <a:pt x="726262" y="2768"/>
                          <a:pt x="796900" y="14427"/>
                        </a:cubicBezTo>
                        <a:cubicBezTo>
                          <a:pt x="799986" y="18542"/>
                          <a:pt x="802729" y="22314"/>
                          <a:pt x="805472" y="26085"/>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00" name="Google Shape;3900;p16"/>
                  <p:cNvSpPr/>
                  <p:nvPr/>
                </p:nvSpPr>
                <p:spPr>
                  <a:xfrm>
                    <a:off x="4804981" y="4595637"/>
                    <a:ext cx="582244" cy="82890"/>
                  </a:xfrm>
                  <a:custGeom>
                    <a:rect b="b" l="l" r="r" t="t"/>
                    <a:pathLst>
                      <a:path extrusionOk="0" h="82890" w="582244">
                        <a:moveTo>
                          <a:pt x="582244" y="22883"/>
                        </a:moveTo>
                        <a:cubicBezTo>
                          <a:pt x="386448" y="-6264"/>
                          <a:pt x="185166" y="14996"/>
                          <a:pt x="0" y="82890"/>
                        </a:cubicBezTo>
                        <a:cubicBezTo>
                          <a:pt x="9601" y="76032"/>
                          <a:pt x="19545" y="69517"/>
                          <a:pt x="29489" y="63688"/>
                        </a:cubicBezTo>
                        <a:cubicBezTo>
                          <a:pt x="31890" y="62316"/>
                          <a:pt x="33947" y="60945"/>
                          <a:pt x="36347" y="59573"/>
                        </a:cubicBezTo>
                        <a:lnTo>
                          <a:pt x="36347" y="59573"/>
                        </a:lnTo>
                        <a:cubicBezTo>
                          <a:pt x="190995" y="8824"/>
                          <a:pt x="355930" y="-10035"/>
                          <a:pt x="518465" y="5052"/>
                        </a:cubicBezTo>
                        <a:lnTo>
                          <a:pt x="518465" y="5052"/>
                        </a:lnTo>
                        <a:cubicBezTo>
                          <a:pt x="540410" y="10195"/>
                          <a:pt x="561670" y="16025"/>
                          <a:pt x="582244" y="22883"/>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01" name="Google Shape;3901;p16"/>
                  <p:cNvSpPr/>
                  <p:nvPr/>
                </p:nvSpPr>
                <p:spPr>
                  <a:xfrm>
                    <a:off x="4623244" y="4731821"/>
                    <a:ext cx="900112" cy="122956"/>
                  </a:xfrm>
                  <a:custGeom>
                    <a:rect b="b" l="l" r="r" t="t"/>
                    <a:pathLst>
                      <a:path extrusionOk="0" h="122956" w="900112">
                        <a:moveTo>
                          <a:pt x="899770" y="36546"/>
                        </a:moveTo>
                        <a:cubicBezTo>
                          <a:pt x="786270" y="7057"/>
                          <a:pt x="664883" y="6028"/>
                          <a:pt x="548297" y="16658"/>
                        </a:cubicBezTo>
                        <a:cubicBezTo>
                          <a:pt x="364160" y="33460"/>
                          <a:pt x="175908" y="62949"/>
                          <a:pt x="0" y="122957"/>
                        </a:cubicBezTo>
                        <a:cubicBezTo>
                          <a:pt x="1372" y="118842"/>
                          <a:pt x="3772" y="114384"/>
                          <a:pt x="6858" y="109927"/>
                        </a:cubicBezTo>
                        <a:cubicBezTo>
                          <a:pt x="76467" y="86952"/>
                          <a:pt x="147790" y="69121"/>
                          <a:pt x="219799" y="54720"/>
                        </a:cubicBezTo>
                        <a:cubicBezTo>
                          <a:pt x="376161" y="23516"/>
                          <a:pt x="539382" y="-2545"/>
                          <a:pt x="699173" y="199"/>
                        </a:cubicBezTo>
                        <a:cubicBezTo>
                          <a:pt x="766724" y="1227"/>
                          <a:pt x="834619" y="9114"/>
                          <a:pt x="900113" y="26259"/>
                        </a:cubicBezTo>
                        <a:cubicBezTo>
                          <a:pt x="900113" y="29688"/>
                          <a:pt x="900113" y="33117"/>
                          <a:pt x="899770" y="36546"/>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02" name="Google Shape;3902;p16"/>
                  <p:cNvSpPr/>
                  <p:nvPr/>
                </p:nvSpPr>
                <p:spPr>
                  <a:xfrm>
                    <a:off x="4623587" y="4801902"/>
                    <a:ext cx="858964" cy="83393"/>
                  </a:xfrm>
                  <a:custGeom>
                    <a:rect b="b" l="l" r="r" t="t"/>
                    <a:pathLst>
                      <a:path extrusionOk="0" h="83393" w="858964">
                        <a:moveTo>
                          <a:pt x="849706" y="44304"/>
                        </a:moveTo>
                        <a:cubicBezTo>
                          <a:pt x="574701" y="-26677"/>
                          <a:pt x="280149" y="26130"/>
                          <a:pt x="3772" y="83394"/>
                        </a:cubicBezTo>
                        <a:cubicBezTo>
                          <a:pt x="2058" y="80308"/>
                          <a:pt x="686" y="77222"/>
                          <a:pt x="0" y="73793"/>
                        </a:cubicBezTo>
                        <a:cubicBezTo>
                          <a:pt x="280835" y="15843"/>
                          <a:pt x="580187" y="-37992"/>
                          <a:pt x="858965" y="36074"/>
                        </a:cubicBezTo>
                        <a:cubicBezTo>
                          <a:pt x="855536" y="38817"/>
                          <a:pt x="852450" y="41560"/>
                          <a:pt x="849706" y="4430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03" name="Google Shape;3903;p16"/>
                  <p:cNvSpPr/>
                  <p:nvPr/>
                </p:nvSpPr>
                <p:spPr>
                  <a:xfrm>
                    <a:off x="4633531" y="4878830"/>
                    <a:ext cx="826389" cy="44527"/>
                  </a:xfrm>
                  <a:custGeom>
                    <a:rect b="b" l="l" r="r" t="t"/>
                    <a:pathLst>
                      <a:path extrusionOk="0" h="44527" w="826389">
                        <a:moveTo>
                          <a:pt x="826389" y="44528"/>
                        </a:moveTo>
                        <a:cubicBezTo>
                          <a:pt x="558927" y="-15823"/>
                          <a:pt x="280149" y="20182"/>
                          <a:pt x="7544" y="26354"/>
                        </a:cubicBezTo>
                        <a:cubicBezTo>
                          <a:pt x="4801" y="22925"/>
                          <a:pt x="2057" y="19839"/>
                          <a:pt x="0" y="16410"/>
                        </a:cubicBezTo>
                        <a:cubicBezTo>
                          <a:pt x="273977" y="10581"/>
                          <a:pt x="553784" y="-25767"/>
                          <a:pt x="822617" y="33212"/>
                        </a:cubicBezTo>
                        <a:cubicBezTo>
                          <a:pt x="823646" y="36984"/>
                          <a:pt x="825017" y="40756"/>
                          <a:pt x="826389" y="44528"/>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04" name="Google Shape;3904;p16"/>
                  <p:cNvSpPr/>
                  <p:nvPr/>
                </p:nvSpPr>
                <p:spPr>
                  <a:xfrm>
                    <a:off x="4683594" y="4942217"/>
                    <a:ext cx="787984" cy="28084"/>
                  </a:xfrm>
                  <a:custGeom>
                    <a:rect b="b" l="l" r="r" t="t"/>
                    <a:pathLst>
                      <a:path extrusionOk="0" h="28084" w="787984">
                        <a:moveTo>
                          <a:pt x="787984" y="9944"/>
                        </a:moveTo>
                        <a:cubicBezTo>
                          <a:pt x="653568" y="12687"/>
                          <a:pt x="519151" y="21602"/>
                          <a:pt x="384391" y="25718"/>
                        </a:cubicBezTo>
                        <a:cubicBezTo>
                          <a:pt x="261976" y="29489"/>
                          <a:pt x="137160" y="30518"/>
                          <a:pt x="14745" y="15087"/>
                        </a:cubicBezTo>
                        <a:cubicBezTo>
                          <a:pt x="9944" y="11315"/>
                          <a:pt x="5144" y="7201"/>
                          <a:pt x="0" y="3086"/>
                        </a:cubicBezTo>
                        <a:cubicBezTo>
                          <a:pt x="129616" y="21260"/>
                          <a:pt x="262662" y="19888"/>
                          <a:pt x="392621" y="15431"/>
                        </a:cubicBezTo>
                        <a:cubicBezTo>
                          <a:pt x="523266" y="11315"/>
                          <a:pt x="653568" y="2400"/>
                          <a:pt x="784212" y="0"/>
                        </a:cubicBezTo>
                        <a:cubicBezTo>
                          <a:pt x="785584" y="3429"/>
                          <a:pt x="786956" y="6515"/>
                          <a:pt x="787984" y="994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05" name="Google Shape;3905;p16"/>
                  <p:cNvSpPr/>
                  <p:nvPr/>
                </p:nvSpPr>
                <p:spPr>
                  <a:xfrm>
                    <a:off x="4754575" y="5013883"/>
                    <a:ext cx="704659" cy="46934"/>
                  </a:xfrm>
                  <a:custGeom>
                    <a:rect b="b" l="l" r="r" t="t"/>
                    <a:pathLst>
                      <a:path extrusionOk="0" h="46934" w="704659">
                        <a:moveTo>
                          <a:pt x="696773" y="21946"/>
                        </a:moveTo>
                        <a:cubicBezTo>
                          <a:pt x="468744" y="52121"/>
                          <a:pt x="236258" y="61379"/>
                          <a:pt x="12345" y="13030"/>
                        </a:cubicBezTo>
                        <a:cubicBezTo>
                          <a:pt x="8230" y="8916"/>
                          <a:pt x="4115" y="4458"/>
                          <a:pt x="0" y="0"/>
                        </a:cubicBezTo>
                        <a:cubicBezTo>
                          <a:pt x="230086" y="52464"/>
                          <a:pt x="470116" y="42177"/>
                          <a:pt x="704660" y="10630"/>
                        </a:cubicBezTo>
                        <a:cubicBezTo>
                          <a:pt x="702259" y="14745"/>
                          <a:pt x="699516" y="18517"/>
                          <a:pt x="696773" y="21946"/>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06" name="Google Shape;3906;p16"/>
                  <p:cNvSpPr/>
                  <p:nvPr/>
                </p:nvSpPr>
                <p:spPr>
                  <a:xfrm>
                    <a:off x="4800866" y="5059146"/>
                    <a:ext cx="526008" cy="57892"/>
                  </a:xfrm>
                  <a:custGeom>
                    <a:rect b="b" l="l" r="r" t="t"/>
                    <a:pathLst>
                      <a:path extrusionOk="0" h="57892" w="526008">
                        <a:moveTo>
                          <a:pt x="526009" y="46292"/>
                        </a:moveTo>
                        <a:cubicBezTo>
                          <a:pt x="508178" y="51092"/>
                          <a:pt x="489318" y="54521"/>
                          <a:pt x="470116" y="57607"/>
                        </a:cubicBezTo>
                        <a:cubicBezTo>
                          <a:pt x="318554" y="59665"/>
                          <a:pt x="166992" y="51092"/>
                          <a:pt x="21260" y="15773"/>
                        </a:cubicBezTo>
                        <a:cubicBezTo>
                          <a:pt x="14059" y="10973"/>
                          <a:pt x="6858" y="5829"/>
                          <a:pt x="0" y="0"/>
                        </a:cubicBezTo>
                        <a:cubicBezTo>
                          <a:pt x="170079" y="44920"/>
                          <a:pt x="348387" y="51435"/>
                          <a:pt x="526009" y="4629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907" name="Google Shape;3907;p16"/>
                <p:cNvGrpSpPr/>
                <p:nvPr/>
              </p:nvGrpSpPr>
              <p:grpSpPr>
                <a:xfrm>
                  <a:off x="4451577" y="3990670"/>
                  <a:ext cx="607693" cy="875668"/>
                  <a:chOff x="4451577" y="3990670"/>
                  <a:chExt cx="607693" cy="875668"/>
                </a:xfrm>
              </p:grpSpPr>
              <p:sp>
                <p:nvSpPr>
                  <p:cNvPr id="3908" name="Google Shape;3908;p16"/>
                  <p:cNvSpPr/>
                  <p:nvPr/>
                </p:nvSpPr>
                <p:spPr>
                  <a:xfrm>
                    <a:off x="4451577" y="3991042"/>
                    <a:ext cx="607693" cy="875296"/>
                  </a:xfrm>
                  <a:custGeom>
                    <a:rect b="b" l="l" r="r" t="t"/>
                    <a:pathLst>
                      <a:path extrusionOk="0" h="875296" w="607693">
                        <a:moveTo>
                          <a:pt x="235446" y="872309"/>
                        </a:moveTo>
                        <a:cubicBezTo>
                          <a:pt x="226874" y="875738"/>
                          <a:pt x="219673" y="876081"/>
                          <a:pt x="213501" y="874023"/>
                        </a:cubicBezTo>
                        <a:cubicBezTo>
                          <a:pt x="210414" y="872994"/>
                          <a:pt x="207328" y="871280"/>
                          <a:pt x="204585" y="869223"/>
                        </a:cubicBezTo>
                        <a:cubicBezTo>
                          <a:pt x="202871" y="867851"/>
                          <a:pt x="201499" y="866479"/>
                          <a:pt x="200127" y="865108"/>
                        </a:cubicBezTo>
                        <a:cubicBezTo>
                          <a:pt x="197041" y="861679"/>
                          <a:pt x="193955" y="857564"/>
                          <a:pt x="191555" y="853106"/>
                        </a:cubicBezTo>
                        <a:cubicBezTo>
                          <a:pt x="188812" y="848306"/>
                          <a:pt x="186754" y="842819"/>
                          <a:pt x="184697" y="837333"/>
                        </a:cubicBezTo>
                        <a:cubicBezTo>
                          <a:pt x="180239" y="824988"/>
                          <a:pt x="177496" y="812301"/>
                          <a:pt x="175439" y="802700"/>
                        </a:cubicBezTo>
                        <a:cubicBezTo>
                          <a:pt x="175439" y="802357"/>
                          <a:pt x="175096" y="801671"/>
                          <a:pt x="175096" y="801328"/>
                        </a:cubicBezTo>
                        <a:cubicBezTo>
                          <a:pt x="169609" y="775954"/>
                          <a:pt x="160694" y="753665"/>
                          <a:pt x="149721" y="732405"/>
                        </a:cubicBezTo>
                        <a:cubicBezTo>
                          <a:pt x="146292" y="725547"/>
                          <a:pt x="142863" y="719032"/>
                          <a:pt x="138748" y="712517"/>
                        </a:cubicBezTo>
                        <a:cubicBezTo>
                          <a:pt x="130862" y="698458"/>
                          <a:pt x="121946" y="685085"/>
                          <a:pt x="113031" y="671712"/>
                        </a:cubicBezTo>
                        <a:cubicBezTo>
                          <a:pt x="108230" y="664511"/>
                          <a:pt x="103430" y="657310"/>
                          <a:pt x="98286" y="650109"/>
                        </a:cubicBezTo>
                        <a:cubicBezTo>
                          <a:pt x="87313" y="633993"/>
                          <a:pt x="76683" y="617534"/>
                          <a:pt x="66739" y="600046"/>
                        </a:cubicBezTo>
                        <a:cubicBezTo>
                          <a:pt x="62967" y="593874"/>
                          <a:pt x="59881" y="587359"/>
                          <a:pt x="56795" y="581187"/>
                        </a:cubicBezTo>
                        <a:lnTo>
                          <a:pt x="56795" y="581187"/>
                        </a:lnTo>
                        <a:cubicBezTo>
                          <a:pt x="50280" y="567813"/>
                          <a:pt x="44794" y="554440"/>
                          <a:pt x="39993" y="540724"/>
                        </a:cubicBezTo>
                        <a:cubicBezTo>
                          <a:pt x="39993" y="540724"/>
                          <a:pt x="39993" y="540724"/>
                          <a:pt x="39993" y="540724"/>
                        </a:cubicBezTo>
                        <a:cubicBezTo>
                          <a:pt x="25248" y="497176"/>
                          <a:pt x="19076" y="452599"/>
                          <a:pt x="10504" y="401850"/>
                        </a:cubicBezTo>
                        <a:cubicBezTo>
                          <a:pt x="3989" y="362759"/>
                          <a:pt x="-2869" y="322983"/>
                          <a:pt x="1245" y="283549"/>
                        </a:cubicBezTo>
                        <a:cubicBezTo>
                          <a:pt x="8789" y="204682"/>
                          <a:pt x="60910" y="99069"/>
                          <a:pt x="126747" y="41119"/>
                        </a:cubicBezTo>
                        <a:cubicBezTo>
                          <a:pt x="126747" y="41119"/>
                          <a:pt x="126747" y="41119"/>
                          <a:pt x="126747" y="41119"/>
                        </a:cubicBezTo>
                        <a:cubicBezTo>
                          <a:pt x="134976" y="33918"/>
                          <a:pt x="142863" y="27746"/>
                          <a:pt x="151436" y="22260"/>
                        </a:cubicBezTo>
                        <a:cubicBezTo>
                          <a:pt x="152807" y="21573"/>
                          <a:pt x="153836" y="20545"/>
                          <a:pt x="154865" y="19859"/>
                        </a:cubicBezTo>
                        <a:cubicBezTo>
                          <a:pt x="180582" y="3743"/>
                          <a:pt x="200813" y="-1401"/>
                          <a:pt x="217958" y="314"/>
                        </a:cubicBezTo>
                        <a:cubicBezTo>
                          <a:pt x="221730" y="657"/>
                          <a:pt x="225502" y="1343"/>
                          <a:pt x="228931" y="2371"/>
                        </a:cubicBezTo>
                        <a:cubicBezTo>
                          <a:pt x="246076" y="6829"/>
                          <a:pt x="260478" y="18144"/>
                          <a:pt x="274537" y="30832"/>
                        </a:cubicBezTo>
                        <a:cubicBezTo>
                          <a:pt x="276937" y="33232"/>
                          <a:pt x="279680" y="35289"/>
                          <a:pt x="282081" y="37690"/>
                        </a:cubicBezTo>
                        <a:cubicBezTo>
                          <a:pt x="296482" y="51063"/>
                          <a:pt x="311913" y="65465"/>
                          <a:pt x="330772" y="75066"/>
                        </a:cubicBezTo>
                        <a:cubicBezTo>
                          <a:pt x="333858" y="76781"/>
                          <a:pt x="336945" y="78152"/>
                          <a:pt x="340031" y="79181"/>
                        </a:cubicBezTo>
                        <a:cubicBezTo>
                          <a:pt x="346889" y="81924"/>
                          <a:pt x="354090" y="84324"/>
                          <a:pt x="361976" y="85353"/>
                        </a:cubicBezTo>
                        <a:cubicBezTo>
                          <a:pt x="389751" y="90153"/>
                          <a:pt x="412725" y="81238"/>
                          <a:pt x="433642" y="70266"/>
                        </a:cubicBezTo>
                        <a:cubicBezTo>
                          <a:pt x="436728" y="68551"/>
                          <a:pt x="440157" y="66837"/>
                          <a:pt x="443244" y="64779"/>
                        </a:cubicBezTo>
                        <a:cubicBezTo>
                          <a:pt x="459360" y="55521"/>
                          <a:pt x="474447" y="45920"/>
                          <a:pt x="489878" y="40776"/>
                        </a:cubicBezTo>
                        <a:cubicBezTo>
                          <a:pt x="493307" y="39747"/>
                          <a:pt x="496393" y="39062"/>
                          <a:pt x="499822" y="38376"/>
                        </a:cubicBezTo>
                        <a:cubicBezTo>
                          <a:pt x="510109" y="36661"/>
                          <a:pt x="521082" y="37347"/>
                          <a:pt x="532398" y="42491"/>
                        </a:cubicBezTo>
                        <a:cubicBezTo>
                          <a:pt x="536512" y="44205"/>
                          <a:pt x="540627" y="46605"/>
                          <a:pt x="544742" y="49692"/>
                        </a:cubicBezTo>
                        <a:cubicBezTo>
                          <a:pt x="552629" y="55178"/>
                          <a:pt x="561201" y="63065"/>
                          <a:pt x="570117" y="73695"/>
                        </a:cubicBezTo>
                        <a:cubicBezTo>
                          <a:pt x="608864" y="119300"/>
                          <a:pt x="608864" y="188909"/>
                          <a:pt x="607150" y="245145"/>
                        </a:cubicBezTo>
                        <a:cubicBezTo>
                          <a:pt x="603378" y="360016"/>
                          <a:pt x="576975" y="497862"/>
                          <a:pt x="522453" y="600389"/>
                        </a:cubicBezTo>
                        <a:cubicBezTo>
                          <a:pt x="517310" y="609990"/>
                          <a:pt x="512509" y="618563"/>
                          <a:pt x="507366" y="626449"/>
                        </a:cubicBezTo>
                        <a:cubicBezTo>
                          <a:pt x="471361" y="682342"/>
                          <a:pt x="432271" y="705316"/>
                          <a:pt x="387008" y="731034"/>
                        </a:cubicBezTo>
                        <a:cubicBezTo>
                          <a:pt x="380150" y="734806"/>
                          <a:pt x="372949" y="738921"/>
                          <a:pt x="365748" y="743035"/>
                        </a:cubicBezTo>
                        <a:cubicBezTo>
                          <a:pt x="342431" y="756408"/>
                          <a:pt x="317399" y="771839"/>
                          <a:pt x="290310" y="793785"/>
                        </a:cubicBezTo>
                        <a:cubicBezTo>
                          <a:pt x="272136" y="809215"/>
                          <a:pt x="252934" y="865108"/>
                          <a:pt x="235446" y="87230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09" name="Google Shape;3909;p16"/>
                  <p:cNvSpPr/>
                  <p:nvPr/>
                </p:nvSpPr>
                <p:spPr>
                  <a:xfrm>
                    <a:off x="4818011" y="4033875"/>
                    <a:ext cx="196686" cy="700201"/>
                  </a:xfrm>
                  <a:custGeom>
                    <a:rect b="b" l="l" r="r" t="t"/>
                    <a:pathLst>
                      <a:path extrusionOk="0" h="700201" w="196686">
                        <a:moveTo>
                          <a:pt x="0" y="700202"/>
                        </a:moveTo>
                        <a:cubicBezTo>
                          <a:pt x="23317" y="668312"/>
                          <a:pt x="45606" y="635737"/>
                          <a:pt x="64122" y="600761"/>
                        </a:cubicBezTo>
                        <a:cubicBezTo>
                          <a:pt x="99784" y="532867"/>
                          <a:pt x="121730" y="458457"/>
                          <a:pt x="143332" y="385420"/>
                        </a:cubicBezTo>
                        <a:cubicBezTo>
                          <a:pt x="180023" y="261632"/>
                          <a:pt x="206083" y="123787"/>
                          <a:pt x="166307" y="0"/>
                        </a:cubicBezTo>
                        <a:cubicBezTo>
                          <a:pt x="170421" y="1715"/>
                          <a:pt x="174536" y="4115"/>
                          <a:pt x="178651" y="7201"/>
                        </a:cubicBezTo>
                        <a:cubicBezTo>
                          <a:pt x="192367" y="54178"/>
                          <a:pt x="197853" y="103213"/>
                          <a:pt x="196482" y="152933"/>
                        </a:cubicBezTo>
                        <a:cubicBezTo>
                          <a:pt x="194424" y="230429"/>
                          <a:pt x="176594" y="306553"/>
                          <a:pt x="154991" y="380962"/>
                        </a:cubicBezTo>
                        <a:cubicBezTo>
                          <a:pt x="132702" y="457085"/>
                          <a:pt x="110071" y="534581"/>
                          <a:pt x="73038" y="604876"/>
                        </a:cubicBezTo>
                        <a:cubicBezTo>
                          <a:pt x="57607" y="634022"/>
                          <a:pt x="39777" y="661454"/>
                          <a:pt x="20574" y="688543"/>
                        </a:cubicBezTo>
                        <a:cubicBezTo>
                          <a:pt x="14059" y="691972"/>
                          <a:pt x="7201" y="696087"/>
                          <a:pt x="0" y="70020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10" name="Google Shape;3910;p16"/>
                  <p:cNvSpPr/>
                  <p:nvPr/>
                </p:nvSpPr>
                <p:spPr>
                  <a:xfrm>
                    <a:off x="4656162" y="4029417"/>
                    <a:ext cx="318290" cy="835647"/>
                  </a:xfrm>
                  <a:custGeom>
                    <a:rect b="b" l="l" r="r" t="t"/>
                    <a:pathLst>
                      <a:path extrusionOk="0" h="835647" w="318290">
                        <a:moveTo>
                          <a:pt x="8916" y="835648"/>
                        </a:moveTo>
                        <a:cubicBezTo>
                          <a:pt x="5829" y="834619"/>
                          <a:pt x="2743" y="832904"/>
                          <a:pt x="0" y="830847"/>
                        </a:cubicBezTo>
                        <a:cubicBezTo>
                          <a:pt x="14059" y="806158"/>
                          <a:pt x="30518" y="782155"/>
                          <a:pt x="46977" y="758838"/>
                        </a:cubicBezTo>
                        <a:cubicBezTo>
                          <a:pt x="132017" y="638480"/>
                          <a:pt x="203340" y="511264"/>
                          <a:pt x="252375" y="371704"/>
                        </a:cubicBezTo>
                        <a:cubicBezTo>
                          <a:pt x="277406" y="301066"/>
                          <a:pt x="301409" y="226314"/>
                          <a:pt x="307239" y="151219"/>
                        </a:cubicBezTo>
                        <a:cubicBezTo>
                          <a:pt x="311353" y="100127"/>
                          <a:pt x="303467" y="49378"/>
                          <a:pt x="285293" y="2401"/>
                        </a:cubicBezTo>
                        <a:cubicBezTo>
                          <a:pt x="288722" y="1372"/>
                          <a:pt x="291808" y="686"/>
                          <a:pt x="295237" y="0"/>
                        </a:cubicBezTo>
                        <a:cubicBezTo>
                          <a:pt x="312382" y="45606"/>
                          <a:pt x="320269" y="94298"/>
                          <a:pt x="317868" y="144018"/>
                        </a:cubicBezTo>
                        <a:cubicBezTo>
                          <a:pt x="313754" y="217399"/>
                          <a:pt x="291122" y="290437"/>
                          <a:pt x="267462" y="359359"/>
                        </a:cubicBezTo>
                        <a:cubicBezTo>
                          <a:pt x="242773" y="431711"/>
                          <a:pt x="212598" y="502349"/>
                          <a:pt x="176937" y="569900"/>
                        </a:cubicBezTo>
                        <a:cubicBezTo>
                          <a:pt x="143675" y="633337"/>
                          <a:pt x="105270" y="693687"/>
                          <a:pt x="63780" y="752323"/>
                        </a:cubicBezTo>
                        <a:cubicBezTo>
                          <a:pt x="44920" y="779069"/>
                          <a:pt x="25375" y="806501"/>
                          <a:pt x="8916" y="835648"/>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11" name="Google Shape;3911;p16"/>
                  <p:cNvSpPr/>
                  <p:nvPr/>
                </p:nvSpPr>
                <p:spPr>
                  <a:xfrm>
                    <a:off x="4643132" y="4055478"/>
                    <a:ext cx="254676" cy="800671"/>
                  </a:xfrm>
                  <a:custGeom>
                    <a:rect b="b" l="l" r="r" t="t"/>
                    <a:pathLst>
                      <a:path extrusionOk="0" h="800671" w="254676">
                        <a:moveTo>
                          <a:pt x="8573" y="800672"/>
                        </a:moveTo>
                        <a:cubicBezTo>
                          <a:pt x="5487" y="797243"/>
                          <a:pt x="2400" y="793128"/>
                          <a:pt x="0" y="788670"/>
                        </a:cubicBezTo>
                        <a:cubicBezTo>
                          <a:pt x="18860" y="663169"/>
                          <a:pt x="56922" y="540754"/>
                          <a:pt x="113157" y="426568"/>
                        </a:cubicBezTo>
                        <a:cubicBezTo>
                          <a:pt x="153962" y="343586"/>
                          <a:pt x="205054" y="266091"/>
                          <a:pt x="228372" y="175565"/>
                        </a:cubicBezTo>
                        <a:cubicBezTo>
                          <a:pt x="242773" y="120015"/>
                          <a:pt x="247917" y="62408"/>
                          <a:pt x="242430" y="5487"/>
                        </a:cubicBezTo>
                        <a:cubicBezTo>
                          <a:pt x="245517" y="3772"/>
                          <a:pt x="248946" y="2058"/>
                          <a:pt x="252032" y="0"/>
                        </a:cubicBezTo>
                        <a:cubicBezTo>
                          <a:pt x="257518" y="52121"/>
                          <a:pt x="254432" y="105271"/>
                          <a:pt x="243116" y="157048"/>
                        </a:cubicBezTo>
                        <a:cubicBezTo>
                          <a:pt x="223914" y="244831"/>
                          <a:pt x="179680" y="320612"/>
                          <a:pt x="138189" y="399136"/>
                        </a:cubicBezTo>
                        <a:cubicBezTo>
                          <a:pt x="72009" y="524637"/>
                          <a:pt x="28461" y="660769"/>
                          <a:pt x="8573" y="80067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12" name="Google Shape;3912;p16"/>
                  <p:cNvSpPr/>
                  <p:nvPr/>
                </p:nvSpPr>
                <p:spPr>
                  <a:xfrm>
                    <a:off x="4627016" y="4065765"/>
                    <a:ext cx="164935" cy="762609"/>
                  </a:xfrm>
                  <a:custGeom>
                    <a:rect b="b" l="l" r="r" t="t"/>
                    <a:pathLst>
                      <a:path extrusionOk="0" h="762609" w="164935">
                        <a:moveTo>
                          <a:pt x="9258" y="762610"/>
                        </a:moveTo>
                        <a:cubicBezTo>
                          <a:pt x="4801" y="750265"/>
                          <a:pt x="2058" y="737578"/>
                          <a:pt x="0" y="727977"/>
                        </a:cubicBezTo>
                        <a:cubicBezTo>
                          <a:pt x="8230" y="479717"/>
                          <a:pt x="80239" y="236601"/>
                          <a:pt x="155677" y="0"/>
                        </a:cubicBezTo>
                        <a:cubicBezTo>
                          <a:pt x="158763" y="1715"/>
                          <a:pt x="161849" y="3086"/>
                          <a:pt x="164935" y="4115"/>
                        </a:cubicBezTo>
                        <a:cubicBezTo>
                          <a:pt x="86068" y="250317"/>
                          <a:pt x="11659" y="503720"/>
                          <a:pt x="9258" y="76261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13" name="Google Shape;3913;p16"/>
                  <p:cNvSpPr/>
                  <p:nvPr/>
                </p:nvSpPr>
                <p:spPr>
                  <a:xfrm>
                    <a:off x="4589713" y="4021531"/>
                    <a:ext cx="143945" cy="701916"/>
                  </a:xfrm>
                  <a:custGeom>
                    <a:rect b="b" l="l" r="r" t="t"/>
                    <a:pathLst>
                      <a:path extrusionOk="0" h="701916" w="143945">
                        <a:moveTo>
                          <a:pt x="11586" y="701916"/>
                        </a:moveTo>
                        <a:cubicBezTo>
                          <a:pt x="8157" y="695058"/>
                          <a:pt x="4728" y="688543"/>
                          <a:pt x="613" y="682028"/>
                        </a:cubicBezTo>
                        <a:cubicBezTo>
                          <a:pt x="-2473" y="588416"/>
                          <a:pt x="6442" y="493776"/>
                          <a:pt x="19473" y="400850"/>
                        </a:cubicBezTo>
                        <a:cubicBezTo>
                          <a:pt x="38675" y="263004"/>
                          <a:pt x="63364" y="120015"/>
                          <a:pt x="136401" y="0"/>
                        </a:cubicBezTo>
                        <a:cubicBezTo>
                          <a:pt x="138802" y="2400"/>
                          <a:pt x="141545" y="4457"/>
                          <a:pt x="143945" y="6858"/>
                        </a:cubicBezTo>
                        <a:cubicBezTo>
                          <a:pt x="72279" y="125501"/>
                          <a:pt x="48276" y="266433"/>
                          <a:pt x="29417" y="402221"/>
                        </a:cubicBezTo>
                        <a:cubicBezTo>
                          <a:pt x="16044" y="501320"/>
                          <a:pt x="6442" y="602132"/>
                          <a:pt x="11586" y="701916"/>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14" name="Google Shape;3914;p16"/>
                  <p:cNvSpPr/>
                  <p:nvPr/>
                </p:nvSpPr>
                <p:spPr>
                  <a:xfrm>
                    <a:off x="4532237" y="3990670"/>
                    <a:ext cx="148271" cy="671740"/>
                  </a:xfrm>
                  <a:custGeom>
                    <a:rect b="b" l="l" r="r" t="t"/>
                    <a:pathLst>
                      <a:path extrusionOk="0" h="671740" w="148271">
                        <a:moveTo>
                          <a:pt x="32371" y="671741"/>
                        </a:moveTo>
                        <a:cubicBezTo>
                          <a:pt x="27570" y="664540"/>
                          <a:pt x="22770" y="657339"/>
                          <a:pt x="17626" y="650138"/>
                        </a:cubicBezTo>
                        <a:cubicBezTo>
                          <a:pt x="-24207" y="425539"/>
                          <a:pt x="5625" y="189966"/>
                          <a:pt x="137298" y="0"/>
                        </a:cubicBezTo>
                        <a:cubicBezTo>
                          <a:pt x="141070" y="343"/>
                          <a:pt x="144842" y="1028"/>
                          <a:pt x="148271" y="2057"/>
                        </a:cubicBezTo>
                        <a:cubicBezTo>
                          <a:pt x="11454" y="197168"/>
                          <a:pt x="-15978" y="441312"/>
                          <a:pt x="32371" y="67174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15" name="Google Shape;3915;p16"/>
                  <p:cNvSpPr/>
                  <p:nvPr/>
                </p:nvSpPr>
                <p:spPr>
                  <a:xfrm>
                    <a:off x="4481474" y="4012958"/>
                    <a:ext cx="121539" cy="558927"/>
                  </a:xfrm>
                  <a:custGeom>
                    <a:rect b="b" l="l" r="r" t="t"/>
                    <a:pathLst>
                      <a:path extrusionOk="0" h="558927" w="121539">
                        <a:moveTo>
                          <a:pt x="26899" y="558927"/>
                        </a:moveTo>
                        <a:cubicBezTo>
                          <a:pt x="20384" y="545554"/>
                          <a:pt x="14897" y="532181"/>
                          <a:pt x="10097" y="518465"/>
                        </a:cubicBezTo>
                        <a:cubicBezTo>
                          <a:pt x="10097" y="518465"/>
                          <a:pt x="10097" y="518465"/>
                          <a:pt x="10097" y="518465"/>
                        </a:cubicBezTo>
                        <a:cubicBezTo>
                          <a:pt x="-190" y="446456"/>
                          <a:pt x="-3276" y="374104"/>
                          <a:pt x="3924" y="301409"/>
                        </a:cubicBezTo>
                        <a:cubicBezTo>
                          <a:pt x="13869" y="201625"/>
                          <a:pt x="44044" y="103213"/>
                          <a:pt x="96850" y="18860"/>
                        </a:cubicBezTo>
                        <a:cubicBezTo>
                          <a:pt x="96850" y="18860"/>
                          <a:pt x="96850" y="18860"/>
                          <a:pt x="96850" y="18860"/>
                        </a:cubicBezTo>
                        <a:cubicBezTo>
                          <a:pt x="105080" y="11658"/>
                          <a:pt x="112967" y="5486"/>
                          <a:pt x="121539" y="0"/>
                        </a:cubicBezTo>
                        <a:cubicBezTo>
                          <a:pt x="57417" y="90182"/>
                          <a:pt x="22784" y="200253"/>
                          <a:pt x="13183" y="310667"/>
                        </a:cubicBezTo>
                        <a:cubicBezTo>
                          <a:pt x="5639" y="393649"/>
                          <a:pt x="12154" y="476974"/>
                          <a:pt x="26899" y="558927"/>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3916" name="Google Shape;3916;p16"/>
              <p:cNvSpPr/>
              <p:nvPr/>
            </p:nvSpPr>
            <p:spPr>
              <a:xfrm>
                <a:off x="4528560" y="4696498"/>
                <a:ext cx="366698" cy="406237"/>
              </a:xfrm>
              <a:custGeom>
                <a:rect b="b" l="l" r="r" t="t"/>
                <a:pathLst>
                  <a:path extrusionOk="0" h="406237" w="366698">
                    <a:moveTo>
                      <a:pt x="730" y="99301"/>
                    </a:moveTo>
                    <a:cubicBezTo>
                      <a:pt x="1073" y="98615"/>
                      <a:pt x="1073" y="98272"/>
                      <a:pt x="1416" y="97929"/>
                    </a:cubicBezTo>
                    <a:cubicBezTo>
                      <a:pt x="3473" y="94843"/>
                      <a:pt x="7245" y="93129"/>
                      <a:pt x="10674" y="91757"/>
                    </a:cubicBezTo>
                    <a:cubicBezTo>
                      <a:pt x="23361" y="86271"/>
                      <a:pt x="37420" y="81127"/>
                      <a:pt x="50793" y="85585"/>
                    </a:cubicBezTo>
                    <a:cubicBezTo>
                      <a:pt x="56965" y="87642"/>
                      <a:pt x="62452" y="91757"/>
                      <a:pt x="68624" y="93814"/>
                    </a:cubicBezTo>
                    <a:cubicBezTo>
                      <a:pt x="74796" y="95872"/>
                      <a:pt x="82683" y="95872"/>
                      <a:pt x="86798" y="90728"/>
                    </a:cubicBezTo>
                    <a:cubicBezTo>
                      <a:pt x="74453" y="71869"/>
                      <a:pt x="55594" y="14262"/>
                      <a:pt x="88855" y="1574"/>
                    </a:cubicBezTo>
                    <a:cubicBezTo>
                      <a:pt x="116973" y="-9398"/>
                      <a:pt x="132403" y="39979"/>
                      <a:pt x="138919" y="57124"/>
                    </a:cubicBezTo>
                    <a:cubicBezTo>
                      <a:pt x="160178" y="56095"/>
                      <a:pt x="150920" y="10147"/>
                      <a:pt x="177323" y="7747"/>
                    </a:cubicBezTo>
                    <a:cubicBezTo>
                      <a:pt x="197554" y="6032"/>
                      <a:pt x="199955" y="18719"/>
                      <a:pt x="200983" y="35179"/>
                    </a:cubicBezTo>
                    <a:cubicBezTo>
                      <a:pt x="202012" y="49237"/>
                      <a:pt x="196526" y="63296"/>
                      <a:pt x="203727" y="75984"/>
                    </a:cubicBezTo>
                    <a:cubicBezTo>
                      <a:pt x="222929" y="68440"/>
                      <a:pt x="222586" y="35864"/>
                      <a:pt x="246589" y="36207"/>
                    </a:cubicBezTo>
                    <a:cubicBezTo>
                      <a:pt x="287394" y="36893"/>
                      <a:pt x="265106" y="84213"/>
                      <a:pt x="252418" y="99644"/>
                    </a:cubicBezTo>
                    <a:cubicBezTo>
                      <a:pt x="245218" y="108216"/>
                      <a:pt x="231159" y="109931"/>
                      <a:pt x="238702" y="122618"/>
                    </a:cubicBezTo>
                    <a:cubicBezTo>
                      <a:pt x="254133" y="149364"/>
                      <a:pt x="325113" y="109588"/>
                      <a:pt x="348773" y="123304"/>
                    </a:cubicBezTo>
                    <a:cubicBezTo>
                      <a:pt x="397465" y="151422"/>
                      <a:pt x="334714" y="195313"/>
                      <a:pt x="305225" y="191884"/>
                    </a:cubicBezTo>
                    <a:cubicBezTo>
                      <a:pt x="296310" y="190855"/>
                      <a:pt x="287394" y="194627"/>
                      <a:pt x="282937" y="202171"/>
                    </a:cubicBezTo>
                    <a:cubicBezTo>
                      <a:pt x="262363" y="237832"/>
                      <a:pt x="340201" y="230632"/>
                      <a:pt x="342944" y="258406"/>
                    </a:cubicBezTo>
                    <a:cubicBezTo>
                      <a:pt x="343630" y="264236"/>
                      <a:pt x="340544" y="269722"/>
                      <a:pt x="335400" y="273151"/>
                    </a:cubicBezTo>
                    <a:cubicBezTo>
                      <a:pt x="322713" y="282067"/>
                      <a:pt x="306254" y="279666"/>
                      <a:pt x="291166" y="278295"/>
                    </a:cubicBezTo>
                    <a:cubicBezTo>
                      <a:pt x="254476" y="275209"/>
                      <a:pt x="257219" y="285838"/>
                      <a:pt x="257905" y="313613"/>
                    </a:cubicBezTo>
                    <a:cubicBezTo>
                      <a:pt x="258248" y="331787"/>
                      <a:pt x="259276" y="341045"/>
                      <a:pt x="233902" y="337959"/>
                    </a:cubicBezTo>
                    <a:cubicBezTo>
                      <a:pt x="240760" y="356476"/>
                      <a:pt x="258591" y="400710"/>
                      <a:pt x="226701" y="405511"/>
                    </a:cubicBezTo>
                    <a:cubicBezTo>
                      <a:pt x="171151" y="414083"/>
                      <a:pt x="208870" y="344474"/>
                      <a:pt x="187953" y="322872"/>
                    </a:cubicBezTo>
                    <a:cubicBezTo>
                      <a:pt x="163950" y="338988"/>
                      <a:pt x="187267" y="376021"/>
                      <a:pt x="164979" y="392480"/>
                    </a:cubicBezTo>
                    <a:cubicBezTo>
                      <a:pt x="147148" y="405853"/>
                      <a:pt x="111144" y="395909"/>
                      <a:pt x="99485" y="378764"/>
                    </a:cubicBezTo>
                    <a:cubicBezTo>
                      <a:pt x="88169" y="362305"/>
                      <a:pt x="97428" y="344817"/>
                      <a:pt x="110801" y="330758"/>
                    </a:cubicBezTo>
                    <a:cubicBezTo>
                      <a:pt x="120402" y="320814"/>
                      <a:pt x="131375" y="308127"/>
                      <a:pt x="126574" y="295097"/>
                    </a:cubicBezTo>
                    <a:cubicBezTo>
                      <a:pt x="96399" y="311213"/>
                      <a:pt x="78911" y="342760"/>
                      <a:pt x="38449" y="328358"/>
                    </a:cubicBezTo>
                    <a:cubicBezTo>
                      <a:pt x="10331" y="318071"/>
                      <a:pt x="23018" y="294411"/>
                      <a:pt x="43592" y="281038"/>
                    </a:cubicBezTo>
                    <a:cubicBezTo>
                      <a:pt x="43592" y="281038"/>
                      <a:pt x="92970" y="248462"/>
                      <a:pt x="92970" y="248462"/>
                    </a:cubicBezTo>
                    <a:cubicBezTo>
                      <a:pt x="96742" y="238518"/>
                      <a:pt x="58337" y="235432"/>
                      <a:pt x="51136" y="230632"/>
                    </a:cubicBezTo>
                    <a:cubicBezTo>
                      <a:pt x="39820" y="223088"/>
                      <a:pt x="26104" y="207657"/>
                      <a:pt x="32277" y="192913"/>
                    </a:cubicBezTo>
                    <a:cubicBezTo>
                      <a:pt x="37077" y="181254"/>
                      <a:pt x="53194" y="176453"/>
                      <a:pt x="63481" y="172339"/>
                    </a:cubicBezTo>
                    <a:cubicBezTo>
                      <a:pt x="66910" y="170967"/>
                      <a:pt x="71024" y="169595"/>
                      <a:pt x="73082" y="166166"/>
                    </a:cubicBezTo>
                    <a:cubicBezTo>
                      <a:pt x="75825" y="162052"/>
                      <a:pt x="74796" y="155879"/>
                      <a:pt x="71710" y="151765"/>
                    </a:cubicBezTo>
                    <a:cubicBezTo>
                      <a:pt x="68624" y="147650"/>
                      <a:pt x="63823" y="145249"/>
                      <a:pt x="59366" y="142849"/>
                    </a:cubicBezTo>
                    <a:cubicBezTo>
                      <a:pt x="45307" y="135305"/>
                      <a:pt x="31248" y="128104"/>
                      <a:pt x="17189" y="120561"/>
                    </a:cubicBezTo>
                    <a:cubicBezTo>
                      <a:pt x="12388" y="118160"/>
                      <a:pt x="7588" y="115417"/>
                      <a:pt x="4159" y="111302"/>
                    </a:cubicBezTo>
                    <a:cubicBezTo>
                      <a:pt x="387" y="108902"/>
                      <a:pt x="-985" y="103759"/>
                      <a:pt x="730" y="9930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3917" name="Google Shape;3917;p16"/>
              <p:cNvGrpSpPr/>
              <p:nvPr/>
            </p:nvGrpSpPr>
            <p:grpSpPr>
              <a:xfrm>
                <a:off x="4444136" y="4559738"/>
                <a:ext cx="610590" cy="528357"/>
                <a:chOff x="4444136" y="4559738"/>
                <a:chExt cx="610590" cy="528357"/>
              </a:xfrm>
            </p:grpSpPr>
            <p:sp>
              <p:nvSpPr>
                <p:cNvPr id="3918" name="Google Shape;3918;p16"/>
                <p:cNvSpPr/>
                <p:nvPr/>
              </p:nvSpPr>
              <p:spPr>
                <a:xfrm>
                  <a:off x="4989690" y="4657465"/>
                  <a:ext cx="65036" cy="63384"/>
                </a:xfrm>
                <a:custGeom>
                  <a:rect b="b" l="l" r="r" t="t"/>
                  <a:pathLst>
                    <a:path extrusionOk="0" h="63384" w="65036">
                      <a:moveTo>
                        <a:pt x="62522" y="19691"/>
                      </a:moveTo>
                      <a:cubicBezTo>
                        <a:pt x="47091" y="-19057"/>
                        <a:pt x="-12916" y="4946"/>
                        <a:pt x="2514" y="43694"/>
                      </a:cubicBezTo>
                      <a:cubicBezTo>
                        <a:pt x="17945" y="82442"/>
                        <a:pt x="77952" y="58439"/>
                        <a:pt x="62522" y="19691"/>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19" name="Google Shape;3919;p16"/>
                <p:cNvSpPr/>
                <p:nvPr/>
              </p:nvSpPr>
              <p:spPr>
                <a:xfrm>
                  <a:off x="4856645" y="4559738"/>
                  <a:ext cx="65036" cy="63384"/>
                </a:xfrm>
                <a:custGeom>
                  <a:rect b="b" l="l" r="r" t="t"/>
                  <a:pathLst>
                    <a:path extrusionOk="0" h="63384" w="65036">
                      <a:moveTo>
                        <a:pt x="62522" y="19691"/>
                      </a:moveTo>
                      <a:cubicBezTo>
                        <a:pt x="47091" y="-19057"/>
                        <a:pt x="-12916" y="4946"/>
                        <a:pt x="2514" y="43694"/>
                      </a:cubicBezTo>
                      <a:cubicBezTo>
                        <a:pt x="17945" y="82442"/>
                        <a:pt x="77952" y="58439"/>
                        <a:pt x="62522" y="19691"/>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20" name="Google Shape;3920;p16"/>
                <p:cNvSpPr/>
                <p:nvPr/>
              </p:nvSpPr>
              <p:spPr>
                <a:xfrm>
                  <a:off x="4701997" y="4573112"/>
                  <a:ext cx="65036" cy="63384"/>
                </a:xfrm>
                <a:custGeom>
                  <a:rect b="b" l="l" r="r" t="t"/>
                  <a:pathLst>
                    <a:path extrusionOk="0" h="63384" w="65036">
                      <a:moveTo>
                        <a:pt x="62522" y="19691"/>
                      </a:moveTo>
                      <a:cubicBezTo>
                        <a:pt x="47091" y="-19057"/>
                        <a:pt x="-12916" y="4946"/>
                        <a:pt x="2514" y="43694"/>
                      </a:cubicBezTo>
                      <a:cubicBezTo>
                        <a:pt x="17945" y="82441"/>
                        <a:pt x="77952" y="58438"/>
                        <a:pt x="62522" y="19691"/>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21" name="Google Shape;3921;p16"/>
                <p:cNvSpPr/>
                <p:nvPr/>
              </p:nvSpPr>
              <p:spPr>
                <a:xfrm>
                  <a:off x="4738001" y="4767536"/>
                  <a:ext cx="65036" cy="63384"/>
                </a:xfrm>
                <a:custGeom>
                  <a:rect b="b" l="l" r="r" t="t"/>
                  <a:pathLst>
                    <a:path extrusionOk="0" h="63384" w="65036">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22" name="Google Shape;3922;p16"/>
                <p:cNvSpPr/>
                <p:nvPr/>
              </p:nvSpPr>
              <p:spPr>
                <a:xfrm>
                  <a:off x="4922824" y="4916354"/>
                  <a:ext cx="65139" cy="63384"/>
                </a:xfrm>
                <a:custGeom>
                  <a:rect b="b" l="l" r="r" t="t"/>
                  <a:pathLst>
                    <a:path extrusionOk="0" h="63384" w="65139">
                      <a:moveTo>
                        <a:pt x="62522" y="19691"/>
                      </a:moveTo>
                      <a:cubicBezTo>
                        <a:pt x="47091" y="-19057"/>
                        <a:pt x="-12916" y="4946"/>
                        <a:pt x="2514" y="43694"/>
                      </a:cubicBezTo>
                      <a:cubicBezTo>
                        <a:pt x="18288" y="82442"/>
                        <a:pt x="78295" y="58439"/>
                        <a:pt x="62522" y="19691"/>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23" name="Google Shape;3923;p16"/>
                <p:cNvSpPr/>
                <p:nvPr/>
              </p:nvSpPr>
              <p:spPr>
                <a:xfrm>
                  <a:off x="4584382" y="4905725"/>
                  <a:ext cx="65036" cy="63384"/>
                </a:xfrm>
                <a:custGeom>
                  <a:rect b="b" l="l" r="r" t="t"/>
                  <a:pathLst>
                    <a:path extrusionOk="0" h="63384" w="65036">
                      <a:moveTo>
                        <a:pt x="62522" y="19691"/>
                      </a:moveTo>
                      <a:cubicBezTo>
                        <a:pt x="47091" y="-19057"/>
                        <a:pt x="-12916" y="4946"/>
                        <a:pt x="2514" y="43694"/>
                      </a:cubicBezTo>
                      <a:cubicBezTo>
                        <a:pt x="17945" y="82441"/>
                        <a:pt x="77952" y="58438"/>
                        <a:pt x="62522" y="19691"/>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24" name="Google Shape;3924;p16"/>
                <p:cNvSpPr/>
                <p:nvPr/>
              </p:nvSpPr>
              <p:spPr>
                <a:xfrm>
                  <a:off x="4543577" y="4803540"/>
                  <a:ext cx="65036" cy="63384"/>
                </a:xfrm>
                <a:custGeom>
                  <a:rect b="b" l="l" r="r" t="t"/>
                  <a:pathLst>
                    <a:path extrusionOk="0" h="63384" w="65036">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25" name="Google Shape;3925;p16"/>
                <p:cNvSpPr/>
                <p:nvPr/>
              </p:nvSpPr>
              <p:spPr>
                <a:xfrm>
                  <a:off x="4703368" y="5011338"/>
                  <a:ext cx="65036" cy="63384"/>
                </a:xfrm>
                <a:custGeom>
                  <a:rect b="b" l="l" r="r" t="t"/>
                  <a:pathLst>
                    <a:path extrusionOk="0" h="63384" w="65036">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26" name="Google Shape;3926;p16"/>
                <p:cNvSpPr/>
                <p:nvPr/>
              </p:nvSpPr>
              <p:spPr>
                <a:xfrm>
                  <a:off x="4444136" y="5024711"/>
                  <a:ext cx="65036" cy="63384"/>
                </a:xfrm>
                <a:custGeom>
                  <a:rect b="b" l="l" r="r" t="t"/>
                  <a:pathLst>
                    <a:path extrusionOk="0" h="63384" w="65036">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27" name="Google Shape;3927;p16"/>
                <p:cNvSpPr/>
                <p:nvPr/>
              </p:nvSpPr>
              <p:spPr>
                <a:xfrm>
                  <a:off x="4687023" y="4696701"/>
                  <a:ext cx="328155" cy="223228"/>
                </a:xfrm>
                <a:custGeom>
                  <a:rect b="b" l="l" r="r" t="t"/>
                  <a:pathLst>
                    <a:path extrusionOk="0" h="223228" w="328155">
                      <a:moveTo>
                        <a:pt x="1029" y="223228"/>
                      </a:moveTo>
                      <a:lnTo>
                        <a:pt x="0" y="216713"/>
                      </a:lnTo>
                      <a:cubicBezTo>
                        <a:pt x="61379" y="208141"/>
                        <a:pt x="118986" y="178651"/>
                        <a:pt x="161849" y="133388"/>
                      </a:cubicBezTo>
                      <a:cubicBezTo>
                        <a:pt x="174193" y="120358"/>
                        <a:pt x="185509" y="105956"/>
                        <a:pt x="196482" y="92240"/>
                      </a:cubicBezTo>
                      <a:cubicBezTo>
                        <a:pt x="207798" y="77839"/>
                        <a:pt x="219113" y="63437"/>
                        <a:pt x="231801" y="50064"/>
                      </a:cubicBezTo>
                      <a:cubicBezTo>
                        <a:pt x="253060" y="27775"/>
                        <a:pt x="287350" y="1029"/>
                        <a:pt x="328155" y="0"/>
                      </a:cubicBezTo>
                      <a:lnTo>
                        <a:pt x="328155" y="6515"/>
                      </a:lnTo>
                      <a:cubicBezTo>
                        <a:pt x="289408" y="7201"/>
                        <a:pt x="256832" y="32919"/>
                        <a:pt x="236258" y="54521"/>
                      </a:cubicBezTo>
                      <a:cubicBezTo>
                        <a:pt x="223571" y="67552"/>
                        <a:pt x="212255" y="82296"/>
                        <a:pt x="201282" y="96355"/>
                      </a:cubicBezTo>
                      <a:cubicBezTo>
                        <a:pt x="190310" y="110414"/>
                        <a:pt x="178994" y="124816"/>
                        <a:pt x="166307" y="138189"/>
                      </a:cubicBezTo>
                      <a:cubicBezTo>
                        <a:pt x="122758" y="184138"/>
                        <a:pt x="64122" y="214313"/>
                        <a:pt x="1029" y="223228"/>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28" name="Google Shape;3928;p16"/>
                <p:cNvSpPr/>
                <p:nvPr/>
              </p:nvSpPr>
              <p:spPr>
                <a:xfrm>
                  <a:off x="4658253" y="4598631"/>
                  <a:ext cx="222508" cy="319583"/>
                </a:xfrm>
                <a:custGeom>
                  <a:rect b="b" l="l" r="r" t="t"/>
                  <a:pathLst>
                    <a:path extrusionOk="0" h="319583" w="222508">
                      <a:moveTo>
                        <a:pt x="35628" y="319583"/>
                      </a:moveTo>
                      <a:lnTo>
                        <a:pt x="32542" y="307924"/>
                      </a:lnTo>
                      <a:cubicBezTo>
                        <a:pt x="29456" y="295580"/>
                        <a:pt x="25341" y="283235"/>
                        <a:pt x="21569" y="270891"/>
                      </a:cubicBezTo>
                      <a:cubicBezTo>
                        <a:pt x="9910" y="232829"/>
                        <a:pt x="-2091" y="193396"/>
                        <a:pt x="309" y="154648"/>
                      </a:cubicBezTo>
                      <a:cubicBezTo>
                        <a:pt x="3738" y="97727"/>
                        <a:pt x="26027" y="47320"/>
                        <a:pt x="61688" y="16117"/>
                      </a:cubicBezTo>
                      <a:lnTo>
                        <a:pt x="65803" y="20917"/>
                      </a:lnTo>
                      <a:cubicBezTo>
                        <a:pt x="31513" y="51092"/>
                        <a:pt x="9910" y="99784"/>
                        <a:pt x="6824" y="154991"/>
                      </a:cubicBezTo>
                      <a:cubicBezTo>
                        <a:pt x="4424" y="192710"/>
                        <a:pt x="16426" y="231458"/>
                        <a:pt x="27741" y="268834"/>
                      </a:cubicBezTo>
                      <a:cubicBezTo>
                        <a:pt x="30484" y="277406"/>
                        <a:pt x="32885" y="285979"/>
                        <a:pt x="35628" y="294894"/>
                      </a:cubicBezTo>
                      <a:cubicBezTo>
                        <a:pt x="50716" y="240030"/>
                        <a:pt x="66832" y="183794"/>
                        <a:pt x="93578" y="132359"/>
                      </a:cubicBezTo>
                      <a:cubicBezTo>
                        <a:pt x="115867" y="89154"/>
                        <a:pt x="155986" y="31204"/>
                        <a:pt x="219765" y="0"/>
                      </a:cubicBezTo>
                      <a:lnTo>
                        <a:pt x="222508" y="5830"/>
                      </a:lnTo>
                      <a:cubicBezTo>
                        <a:pt x="160444" y="36347"/>
                        <a:pt x="121353" y="93269"/>
                        <a:pt x="99407" y="135446"/>
                      </a:cubicBezTo>
                      <a:cubicBezTo>
                        <a:pt x="71290" y="189967"/>
                        <a:pt x="54830" y="249974"/>
                        <a:pt x="39057" y="307924"/>
                      </a:cubicBezTo>
                      <a:lnTo>
                        <a:pt x="35628" y="319583"/>
                      </a:ln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29" name="Google Shape;3929;p16"/>
                <p:cNvSpPr/>
                <p:nvPr/>
              </p:nvSpPr>
              <p:spPr>
                <a:xfrm>
                  <a:off x="4685995" y="4812944"/>
                  <a:ext cx="80581" cy="104584"/>
                </a:xfrm>
                <a:custGeom>
                  <a:rect b="b" l="l" r="r" t="t"/>
                  <a:pathLst>
                    <a:path extrusionOk="0" h="104584" w="80581">
                      <a:moveTo>
                        <a:pt x="0" y="98755"/>
                      </a:moveTo>
                      <a:cubicBezTo>
                        <a:pt x="37719" y="78524"/>
                        <a:pt x="65494" y="41491"/>
                        <a:pt x="74409" y="0"/>
                      </a:cubicBezTo>
                      <a:lnTo>
                        <a:pt x="80582" y="1372"/>
                      </a:lnTo>
                      <a:cubicBezTo>
                        <a:pt x="71323" y="44920"/>
                        <a:pt x="42177" y="83325"/>
                        <a:pt x="3086" y="104585"/>
                      </a:cubicBezTo>
                      <a:lnTo>
                        <a:pt x="0" y="98755"/>
                      </a:ln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30" name="Google Shape;3930;p16"/>
                <p:cNvSpPr/>
                <p:nvPr/>
              </p:nvSpPr>
              <p:spPr>
                <a:xfrm>
                  <a:off x="4674974" y="4903127"/>
                  <a:ext cx="257566" cy="133731"/>
                </a:xfrm>
                <a:custGeom>
                  <a:rect b="b" l="l" r="r" t="t"/>
                  <a:pathLst>
                    <a:path extrusionOk="0" h="133731" w="257566">
                      <a:moveTo>
                        <a:pt x="8964" y="73381"/>
                      </a:moveTo>
                      <a:cubicBezTo>
                        <a:pt x="5877" y="65494"/>
                        <a:pt x="3134" y="57264"/>
                        <a:pt x="1077" y="49034"/>
                      </a:cubicBezTo>
                      <a:cubicBezTo>
                        <a:pt x="-3038" y="32918"/>
                        <a:pt x="5535" y="15431"/>
                        <a:pt x="11707" y="3086"/>
                      </a:cubicBezTo>
                      <a:lnTo>
                        <a:pt x="13078" y="0"/>
                      </a:lnTo>
                      <a:lnTo>
                        <a:pt x="16164" y="1715"/>
                      </a:lnTo>
                      <a:cubicBezTo>
                        <a:pt x="88516" y="40805"/>
                        <a:pt x="175956" y="53492"/>
                        <a:pt x="256194" y="36690"/>
                      </a:cubicBezTo>
                      <a:lnTo>
                        <a:pt x="257566" y="42863"/>
                      </a:lnTo>
                      <a:cubicBezTo>
                        <a:pt x="176642" y="59665"/>
                        <a:pt x="88859" y="47320"/>
                        <a:pt x="15822" y="8915"/>
                      </a:cubicBezTo>
                      <a:cubicBezTo>
                        <a:pt x="10335" y="20231"/>
                        <a:pt x="3820" y="34976"/>
                        <a:pt x="6906" y="47663"/>
                      </a:cubicBezTo>
                      <a:cubicBezTo>
                        <a:pt x="14793" y="78181"/>
                        <a:pt x="29880" y="106299"/>
                        <a:pt x="51140" y="129273"/>
                      </a:cubicBezTo>
                      <a:lnTo>
                        <a:pt x="46340" y="133731"/>
                      </a:lnTo>
                      <a:cubicBezTo>
                        <a:pt x="30566" y="115900"/>
                        <a:pt x="17879" y="95326"/>
                        <a:pt x="8964" y="73381"/>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31" name="Google Shape;3931;p16"/>
                <p:cNvSpPr/>
                <p:nvPr/>
              </p:nvSpPr>
              <p:spPr>
                <a:xfrm>
                  <a:off x="4563579" y="4836261"/>
                  <a:ext cx="134759" cy="70637"/>
                </a:xfrm>
                <a:custGeom>
                  <a:rect b="b" l="l" r="r" t="t"/>
                  <a:pathLst>
                    <a:path extrusionOk="0" h="70637" w="134759">
                      <a:moveTo>
                        <a:pt x="0" y="6515"/>
                      </a:moveTo>
                      <a:lnTo>
                        <a:pt x="1029" y="0"/>
                      </a:lnTo>
                      <a:cubicBezTo>
                        <a:pt x="51435" y="6858"/>
                        <a:pt x="98755" y="30518"/>
                        <a:pt x="134760" y="66179"/>
                      </a:cubicBezTo>
                      <a:lnTo>
                        <a:pt x="130302" y="70637"/>
                      </a:lnTo>
                      <a:cubicBezTo>
                        <a:pt x="95326" y="36005"/>
                        <a:pt x="49035" y="13373"/>
                        <a:pt x="0" y="6515"/>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32" name="Google Shape;3932;p16"/>
                <p:cNvSpPr/>
                <p:nvPr/>
              </p:nvSpPr>
              <p:spPr>
                <a:xfrm>
                  <a:off x="4594783" y="4906213"/>
                  <a:ext cx="112813" cy="43205"/>
                </a:xfrm>
                <a:custGeom>
                  <a:rect b="b" l="l" r="r" t="t"/>
                  <a:pathLst>
                    <a:path extrusionOk="0" h="43205" w="112813">
                      <a:moveTo>
                        <a:pt x="0" y="37376"/>
                      </a:moveTo>
                      <a:cubicBezTo>
                        <a:pt x="34976" y="18516"/>
                        <a:pt x="72695" y="5829"/>
                        <a:pt x="111785" y="0"/>
                      </a:cubicBezTo>
                      <a:lnTo>
                        <a:pt x="112814" y="6515"/>
                      </a:lnTo>
                      <a:cubicBezTo>
                        <a:pt x="74409" y="12344"/>
                        <a:pt x="37376" y="25031"/>
                        <a:pt x="3086" y="43205"/>
                      </a:cubicBezTo>
                      <a:lnTo>
                        <a:pt x="0" y="37376"/>
                      </a:ln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33" name="Google Shape;3933;p16"/>
                <p:cNvSpPr/>
                <p:nvPr/>
              </p:nvSpPr>
              <p:spPr>
                <a:xfrm>
                  <a:off x="4470311" y="4913071"/>
                  <a:ext cx="235572" cy="141274"/>
                </a:xfrm>
                <a:custGeom>
                  <a:rect b="b" l="l" r="r" t="t"/>
                  <a:pathLst>
                    <a:path extrusionOk="0" h="141274" w="235572">
                      <a:moveTo>
                        <a:pt x="1371" y="141275"/>
                      </a:moveTo>
                      <a:lnTo>
                        <a:pt x="0" y="135102"/>
                      </a:lnTo>
                      <a:cubicBezTo>
                        <a:pt x="45263" y="126187"/>
                        <a:pt x="92240" y="116586"/>
                        <a:pt x="134417" y="96012"/>
                      </a:cubicBezTo>
                      <a:cubicBezTo>
                        <a:pt x="181394" y="73380"/>
                        <a:pt x="214998" y="39090"/>
                        <a:pt x="229400" y="0"/>
                      </a:cubicBezTo>
                      <a:lnTo>
                        <a:pt x="235572" y="2400"/>
                      </a:lnTo>
                      <a:cubicBezTo>
                        <a:pt x="220485" y="43205"/>
                        <a:pt x="185509" y="78524"/>
                        <a:pt x="137160" y="102184"/>
                      </a:cubicBezTo>
                      <a:cubicBezTo>
                        <a:pt x="94298" y="122758"/>
                        <a:pt x="46977" y="132017"/>
                        <a:pt x="1371" y="141275"/>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ust title">
  <p:cSld name="CUSTOM_18">
    <p:spTree>
      <p:nvGrpSpPr>
        <p:cNvPr id="620" name="Shape 620"/>
        <p:cNvGrpSpPr/>
        <p:nvPr/>
      </p:nvGrpSpPr>
      <p:grpSpPr>
        <a:xfrm>
          <a:off x="0" y="0"/>
          <a:ext cx="0" cy="0"/>
          <a:chOff x="0" y="0"/>
          <a:chExt cx="0" cy="0"/>
        </a:xfrm>
      </p:grpSpPr>
      <p:sp>
        <p:nvSpPr>
          <p:cNvPr id="621" name="Google Shape;621;p3"/>
          <p:cNvSpPr txBox="1"/>
          <p:nvPr>
            <p:ph type="title"/>
          </p:nvPr>
        </p:nvSpPr>
        <p:spPr>
          <a:xfrm>
            <a:off x="415650" y="421105"/>
            <a:ext cx="11360700" cy="12306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5000"/>
              <a:buNone/>
              <a:defRPr sz="5000"/>
            </a:lvl1pPr>
            <a:lvl2pPr lvl="1" rtl="0" algn="ctr">
              <a:spcBef>
                <a:spcPts val="0"/>
              </a:spcBef>
              <a:spcAft>
                <a:spcPts val="0"/>
              </a:spcAft>
              <a:buSzPts val="7000"/>
              <a:buNone/>
              <a:defRPr sz="7000"/>
            </a:lvl2pPr>
            <a:lvl3pPr lvl="2" rtl="0" algn="ctr">
              <a:spcBef>
                <a:spcPts val="0"/>
              </a:spcBef>
              <a:spcAft>
                <a:spcPts val="0"/>
              </a:spcAft>
              <a:buSzPts val="7000"/>
              <a:buNone/>
              <a:defRPr sz="7000"/>
            </a:lvl3pPr>
            <a:lvl4pPr lvl="3" rtl="0" algn="ctr">
              <a:spcBef>
                <a:spcPts val="0"/>
              </a:spcBef>
              <a:spcAft>
                <a:spcPts val="0"/>
              </a:spcAft>
              <a:buSzPts val="7000"/>
              <a:buNone/>
              <a:defRPr sz="7000"/>
            </a:lvl4pPr>
            <a:lvl5pPr lvl="4" rtl="0" algn="ctr">
              <a:spcBef>
                <a:spcPts val="0"/>
              </a:spcBef>
              <a:spcAft>
                <a:spcPts val="0"/>
              </a:spcAft>
              <a:buSzPts val="7000"/>
              <a:buNone/>
              <a:defRPr sz="7000"/>
            </a:lvl5pPr>
            <a:lvl6pPr lvl="5" rtl="0" algn="ctr">
              <a:spcBef>
                <a:spcPts val="0"/>
              </a:spcBef>
              <a:spcAft>
                <a:spcPts val="0"/>
              </a:spcAft>
              <a:buSzPts val="7000"/>
              <a:buNone/>
              <a:defRPr sz="7000"/>
            </a:lvl6pPr>
            <a:lvl7pPr lvl="6" rtl="0" algn="ctr">
              <a:spcBef>
                <a:spcPts val="0"/>
              </a:spcBef>
              <a:spcAft>
                <a:spcPts val="0"/>
              </a:spcAft>
              <a:buSzPts val="7000"/>
              <a:buNone/>
              <a:defRPr sz="7000"/>
            </a:lvl7pPr>
            <a:lvl8pPr lvl="7" rtl="0" algn="ctr">
              <a:spcBef>
                <a:spcPts val="0"/>
              </a:spcBef>
              <a:spcAft>
                <a:spcPts val="0"/>
              </a:spcAft>
              <a:buSzPts val="7000"/>
              <a:buNone/>
              <a:defRPr sz="7000"/>
            </a:lvl8pPr>
            <a:lvl9pPr lvl="8" rtl="0" algn="ctr">
              <a:spcBef>
                <a:spcPts val="0"/>
              </a:spcBef>
              <a:spcAft>
                <a:spcPts val="0"/>
              </a:spcAft>
              <a:buSzPts val="7000"/>
              <a:buNone/>
              <a:defRPr sz="70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rning Meeting">
  <p:cSld name="CUSTOM_18_1">
    <p:spTree>
      <p:nvGrpSpPr>
        <p:cNvPr id="622" name="Shape 622"/>
        <p:cNvGrpSpPr/>
        <p:nvPr/>
      </p:nvGrpSpPr>
      <p:grpSpPr>
        <a:xfrm>
          <a:off x="0" y="0"/>
          <a:ext cx="0" cy="0"/>
          <a:chOff x="0" y="0"/>
          <a:chExt cx="0" cy="0"/>
        </a:xfrm>
      </p:grpSpPr>
      <p:sp>
        <p:nvSpPr>
          <p:cNvPr id="623" name="Google Shape;623;p4"/>
          <p:cNvSpPr/>
          <p:nvPr/>
        </p:nvSpPr>
        <p:spPr>
          <a:xfrm rot="10800000">
            <a:off x="3942822" y="144401"/>
            <a:ext cx="8280928" cy="6713599"/>
          </a:xfrm>
          <a:custGeom>
            <a:rect b="b" l="l" r="r" t="t"/>
            <a:pathLst>
              <a:path extrusionOk="0" h="5440" w="6710">
                <a:moveTo>
                  <a:pt x="1" y="0"/>
                </a:moveTo>
                <a:lnTo>
                  <a:pt x="1" y="5357"/>
                </a:lnTo>
                <a:cubicBezTo>
                  <a:pt x="172" y="5409"/>
                  <a:pt x="355" y="5436"/>
                  <a:pt x="551" y="5439"/>
                </a:cubicBezTo>
                <a:cubicBezTo>
                  <a:pt x="567" y="5439"/>
                  <a:pt x="583" y="5440"/>
                  <a:pt x="599" y="5440"/>
                </a:cubicBezTo>
                <a:cubicBezTo>
                  <a:pt x="1414" y="5440"/>
                  <a:pt x="2058" y="5089"/>
                  <a:pt x="2507" y="4405"/>
                </a:cubicBezTo>
                <a:cubicBezTo>
                  <a:pt x="2691" y="4125"/>
                  <a:pt x="2939" y="3938"/>
                  <a:pt x="3214" y="3771"/>
                </a:cubicBezTo>
                <a:cubicBezTo>
                  <a:pt x="3348" y="3689"/>
                  <a:pt x="3488" y="3618"/>
                  <a:pt x="3621" y="3535"/>
                </a:cubicBezTo>
                <a:cubicBezTo>
                  <a:pt x="3757" y="3451"/>
                  <a:pt x="3904" y="3405"/>
                  <a:pt x="4059" y="3371"/>
                </a:cubicBezTo>
                <a:cubicBezTo>
                  <a:pt x="4466" y="3281"/>
                  <a:pt x="4872" y="3189"/>
                  <a:pt x="5255" y="3015"/>
                </a:cubicBezTo>
                <a:cubicBezTo>
                  <a:pt x="6384" y="2503"/>
                  <a:pt x="6709" y="1234"/>
                  <a:pt x="6356" y="323"/>
                </a:cubicBezTo>
                <a:cubicBezTo>
                  <a:pt x="6313" y="213"/>
                  <a:pt x="6265" y="105"/>
                  <a:pt x="6212"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624" name="Google Shape;624;p4"/>
          <p:cNvSpPr/>
          <p:nvPr/>
        </p:nvSpPr>
        <p:spPr>
          <a:xfrm>
            <a:off x="8775833" y="1405013"/>
            <a:ext cx="3136200" cy="5153700"/>
          </a:xfrm>
          <a:prstGeom prst="rect">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4"/>
          <p:cNvSpPr/>
          <p:nvPr/>
        </p:nvSpPr>
        <p:spPr>
          <a:xfrm>
            <a:off x="8775833" y="1405013"/>
            <a:ext cx="3136200" cy="5153700"/>
          </a:xfrm>
          <a:prstGeom prst="frame">
            <a:avLst>
              <a:gd fmla="val 7678" name="adj1"/>
            </a:avLst>
          </a:prstGeom>
          <a:solidFill>
            <a:schemeClr val="accent3"/>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4"/>
          <p:cNvSpPr/>
          <p:nvPr/>
        </p:nvSpPr>
        <p:spPr>
          <a:xfrm>
            <a:off x="350875" y="1405013"/>
            <a:ext cx="4416900" cy="5153700"/>
          </a:xfrm>
          <a:prstGeom prst="rect">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4"/>
          <p:cNvSpPr/>
          <p:nvPr/>
        </p:nvSpPr>
        <p:spPr>
          <a:xfrm>
            <a:off x="351026" y="1405013"/>
            <a:ext cx="4416900" cy="5153700"/>
          </a:xfrm>
          <a:prstGeom prst="frame">
            <a:avLst>
              <a:gd fmla="val 4603" name="adj1"/>
            </a:avLst>
          </a:prstGeom>
          <a:solidFill>
            <a:schemeClr val="accent6"/>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4"/>
          <p:cNvSpPr/>
          <p:nvPr/>
        </p:nvSpPr>
        <p:spPr>
          <a:xfrm>
            <a:off x="4983689" y="1405000"/>
            <a:ext cx="3576300" cy="2482200"/>
          </a:xfrm>
          <a:prstGeom prst="rect">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4"/>
          <p:cNvSpPr/>
          <p:nvPr/>
        </p:nvSpPr>
        <p:spPr>
          <a:xfrm>
            <a:off x="4983689" y="4076524"/>
            <a:ext cx="3576300" cy="2482200"/>
          </a:xfrm>
          <a:prstGeom prst="rect">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4"/>
          <p:cNvSpPr/>
          <p:nvPr/>
        </p:nvSpPr>
        <p:spPr>
          <a:xfrm>
            <a:off x="4983689" y="1405013"/>
            <a:ext cx="3576300" cy="2482200"/>
          </a:xfrm>
          <a:prstGeom prst="frame">
            <a:avLst>
              <a:gd fmla="val 8314" name="adj1"/>
            </a:avLst>
          </a:prstGeom>
          <a:solidFill>
            <a:schemeClr val="accent5"/>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4"/>
          <p:cNvSpPr/>
          <p:nvPr/>
        </p:nvSpPr>
        <p:spPr>
          <a:xfrm>
            <a:off x="4983689" y="4076531"/>
            <a:ext cx="3576300" cy="2482200"/>
          </a:xfrm>
          <a:prstGeom prst="frame">
            <a:avLst>
              <a:gd fmla="val 8314" name="adj1"/>
            </a:avLst>
          </a:prstGeom>
          <a:solidFill>
            <a:schemeClr val="accen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2" name="Google Shape;632;p4"/>
          <p:cNvGrpSpPr/>
          <p:nvPr/>
        </p:nvGrpSpPr>
        <p:grpSpPr>
          <a:xfrm>
            <a:off x="76197" y="4528315"/>
            <a:ext cx="3949609" cy="2482356"/>
            <a:chOff x="-76201" y="2940752"/>
            <a:chExt cx="6232617" cy="3917242"/>
          </a:xfrm>
        </p:grpSpPr>
        <p:grpSp>
          <p:nvGrpSpPr>
            <p:cNvPr id="633" name="Google Shape;633;p4"/>
            <p:cNvGrpSpPr/>
            <p:nvPr/>
          </p:nvGrpSpPr>
          <p:grpSpPr>
            <a:xfrm rot="-555871">
              <a:off x="3985571" y="5412682"/>
              <a:ext cx="2133619" cy="635332"/>
              <a:chOff x="6400838" y="4831803"/>
              <a:chExt cx="2133523" cy="635304"/>
            </a:xfrm>
          </p:grpSpPr>
          <p:sp>
            <p:nvSpPr>
              <p:cNvPr id="634" name="Google Shape;634;p4"/>
              <p:cNvSpPr/>
              <p:nvPr/>
            </p:nvSpPr>
            <p:spPr>
              <a:xfrm>
                <a:off x="6400838" y="4831803"/>
                <a:ext cx="766038" cy="150533"/>
              </a:xfrm>
              <a:custGeom>
                <a:rect b="b" l="l" r="r" t="t"/>
                <a:pathLst>
                  <a:path extrusionOk="0" h="150533" w="766038">
                    <a:moveTo>
                      <a:pt x="1715" y="0"/>
                    </a:moveTo>
                    <a:cubicBezTo>
                      <a:pt x="526694" y="34976"/>
                      <a:pt x="756437" y="125159"/>
                      <a:pt x="766039" y="129274"/>
                    </a:cubicBezTo>
                    <a:lnTo>
                      <a:pt x="754723" y="150190"/>
                    </a:lnTo>
                    <a:lnTo>
                      <a:pt x="760552" y="139903"/>
                    </a:lnTo>
                    <a:lnTo>
                      <a:pt x="754723" y="150533"/>
                    </a:lnTo>
                    <a:cubicBezTo>
                      <a:pt x="752323" y="149504"/>
                      <a:pt x="519151" y="57950"/>
                      <a:pt x="0" y="23317"/>
                    </a:cubicBezTo>
                    <a:lnTo>
                      <a:pt x="1715" y="0"/>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5" name="Google Shape;635;p4"/>
              <p:cNvSpPr/>
              <p:nvPr/>
            </p:nvSpPr>
            <p:spPr>
              <a:xfrm>
                <a:off x="7213056" y="4943757"/>
                <a:ext cx="1281186" cy="523350"/>
              </a:xfrm>
              <a:custGeom>
                <a:rect b="b" l="l" r="r" t="t"/>
                <a:pathLst>
                  <a:path extrusionOk="0" h="523350" w="1281186">
                    <a:moveTo>
                      <a:pt x="469199" y="367078"/>
                    </a:moveTo>
                    <a:cubicBezTo>
                      <a:pt x="513433" y="405483"/>
                      <a:pt x="549438" y="452117"/>
                      <a:pt x="601559" y="482292"/>
                    </a:cubicBezTo>
                    <a:cubicBezTo>
                      <a:pt x="684198" y="529955"/>
                      <a:pt x="792211" y="528584"/>
                      <a:pt x="890623" y="515553"/>
                    </a:cubicBezTo>
                    <a:cubicBezTo>
                      <a:pt x="1026412" y="497723"/>
                      <a:pt x="1158771" y="461375"/>
                      <a:pt x="1281187" y="408912"/>
                    </a:cubicBezTo>
                    <a:cubicBezTo>
                      <a:pt x="1236952" y="336560"/>
                      <a:pt x="1148141" y="294726"/>
                      <a:pt x="1064131" y="256664"/>
                    </a:cubicBezTo>
                    <a:cubicBezTo>
                      <a:pt x="955432" y="207286"/>
                      <a:pt x="845361" y="157566"/>
                      <a:pt x="726031" y="131505"/>
                    </a:cubicBezTo>
                    <a:cubicBezTo>
                      <a:pt x="632420" y="110931"/>
                      <a:pt x="534693" y="105445"/>
                      <a:pt x="442110" y="81442"/>
                    </a:cubicBezTo>
                    <a:cubicBezTo>
                      <a:pt x="381074" y="65669"/>
                      <a:pt x="-87671" y="-96180"/>
                      <a:pt x="14514" y="85557"/>
                    </a:cubicBezTo>
                    <a:cubicBezTo>
                      <a:pt x="90295" y="218945"/>
                      <a:pt x="350556" y="264208"/>
                      <a:pt x="469199" y="36707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6" name="Google Shape;636;p4"/>
              <p:cNvSpPr/>
              <p:nvPr/>
            </p:nvSpPr>
            <p:spPr>
              <a:xfrm>
                <a:off x="7305408" y="4906495"/>
                <a:ext cx="1228953" cy="485832"/>
              </a:xfrm>
              <a:custGeom>
                <a:rect b="b" l="l" r="r" t="t"/>
                <a:pathLst>
                  <a:path extrusionOk="0" h="485832" w="1228953">
                    <a:moveTo>
                      <a:pt x="1226554" y="409826"/>
                    </a:moveTo>
                    <a:cubicBezTo>
                      <a:pt x="1227925" y="413941"/>
                      <a:pt x="1228954" y="418056"/>
                      <a:pt x="1228954" y="422171"/>
                    </a:cubicBezTo>
                    <a:cubicBezTo>
                      <a:pt x="1228954" y="423885"/>
                      <a:pt x="1228954" y="425600"/>
                      <a:pt x="1228611" y="426971"/>
                    </a:cubicBezTo>
                    <a:cubicBezTo>
                      <a:pt x="1227925" y="429371"/>
                      <a:pt x="1226896" y="431772"/>
                      <a:pt x="1225525" y="434172"/>
                    </a:cubicBezTo>
                    <a:cubicBezTo>
                      <a:pt x="1223125" y="438630"/>
                      <a:pt x="1219353" y="442402"/>
                      <a:pt x="1215581" y="445831"/>
                    </a:cubicBezTo>
                    <a:cubicBezTo>
                      <a:pt x="1188492" y="470519"/>
                      <a:pt x="1149401" y="482864"/>
                      <a:pt x="1109625" y="485264"/>
                    </a:cubicBezTo>
                    <a:cubicBezTo>
                      <a:pt x="1100709" y="485950"/>
                      <a:pt x="1091794" y="485950"/>
                      <a:pt x="1082878" y="485607"/>
                    </a:cubicBezTo>
                    <a:cubicBezTo>
                      <a:pt x="1077735" y="485264"/>
                      <a:pt x="1072591" y="484922"/>
                      <a:pt x="1067448" y="484578"/>
                    </a:cubicBezTo>
                    <a:cubicBezTo>
                      <a:pt x="1023900" y="480121"/>
                      <a:pt x="982752" y="466748"/>
                      <a:pt x="942289" y="452346"/>
                    </a:cubicBezTo>
                    <a:cubicBezTo>
                      <a:pt x="933031" y="448917"/>
                      <a:pt x="923773" y="445831"/>
                      <a:pt x="914857" y="442402"/>
                    </a:cubicBezTo>
                    <a:cubicBezTo>
                      <a:pt x="913486" y="442059"/>
                      <a:pt x="912114" y="441373"/>
                      <a:pt x="910743" y="441030"/>
                    </a:cubicBezTo>
                    <a:cubicBezTo>
                      <a:pt x="887768" y="432800"/>
                      <a:pt x="864108" y="424914"/>
                      <a:pt x="839419" y="423885"/>
                    </a:cubicBezTo>
                    <a:cubicBezTo>
                      <a:pt x="832219" y="423542"/>
                      <a:pt x="825361" y="423885"/>
                      <a:pt x="818503" y="424571"/>
                    </a:cubicBezTo>
                    <a:cubicBezTo>
                      <a:pt x="812673" y="425257"/>
                      <a:pt x="806844" y="425942"/>
                      <a:pt x="801358" y="427314"/>
                    </a:cubicBezTo>
                    <a:cubicBezTo>
                      <a:pt x="772211" y="433143"/>
                      <a:pt x="744093" y="445145"/>
                      <a:pt x="715975" y="454061"/>
                    </a:cubicBezTo>
                    <a:cubicBezTo>
                      <a:pt x="713918" y="454746"/>
                      <a:pt x="711861" y="455432"/>
                      <a:pt x="709460" y="456118"/>
                    </a:cubicBezTo>
                    <a:cubicBezTo>
                      <a:pt x="704317" y="457832"/>
                      <a:pt x="698830" y="459204"/>
                      <a:pt x="693344" y="460232"/>
                    </a:cubicBezTo>
                    <a:cubicBezTo>
                      <a:pt x="658025" y="468462"/>
                      <a:pt x="619621" y="469148"/>
                      <a:pt x="592189" y="449603"/>
                    </a:cubicBezTo>
                    <a:cubicBezTo>
                      <a:pt x="568186" y="432458"/>
                      <a:pt x="557556" y="402968"/>
                      <a:pt x="529438" y="390967"/>
                    </a:cubicBezTo>
                    <a:cubicBezTo>
                      <a:pt x="519837" y="386852"/>
                      <a:pt x="509550" y="385481"/>
                      <a:pt x="499263" y="385481"/>
                    </a:cubicBezTo>
                    <a:cubicBezTo>
                      <a:pt x="494119" y="385481"/>
                      <a:pt x="488976" y="385823"/>
                      <a:pt x="483832" y="386509"/>
                    </a:cubicBezTo>
                    <a:cubicBezTo>
                      <a:pt x="472859" y="387538"/>
                      <a:pt x="461544" y="389595"/>
                      <a:pt x="450228" y="391310"/>
                    </a:cubicBezTo>
                    <a:cubicBezTo>
                      <a:pt x="445084" y="391995"/>
                      <a:pt x="439941" y="392681"/>
                      <a:pt x="435140" y="393024"/>
                    </a:cubicBezTo>
                    <a:cubicBezTo>
                      <a:pt x="424510" y="394053"/>
                      <a:pt x="413881" y="394053"/>
                      <a:pt x="403936" y="391995"/>
                    </a:cubicBezTo>
                    <a:cubicBezTo>
                      <a:pt x="360731" y="383080"/>
                      <a:pt x="339128" y="340560"/>
                      <a:pt x="336385" y="302498"/>
                    </a:cubicBezTo>
                    <a:cubicBezTo>
                      <a:pt x="333985" y="264437"/>
                      <a:pt x="343586" y="225689"/>
                      <a:pt x="333985" y="188313"/>
                    </a:cubicBezTo>
                    <a:cubicBezTo>
                      <a:pt x="320269" y="134820"/>
                      <a:pt x="267805" y="94701"/>
                      <a:pt x="207112" y="74470"/>
                    </a:cubicBezTo>
                    <a:cubicBezTo>
                      <a:pt x="195453" y="70698"/>
                      <a:pt x="183452" y="67269"/>
                      <a:pt x="171450" y="65212"/>
                    </a:cubicBezTo>
                    <a:cubicBezTo>
                      <a:pt x="151219" y="60411"/>
                      <a:pt x="126873" y="60754"/>
                      <a:pt x="102184" y="61440"/>
                    </a:cubicBezTo>
                    <a:cubicBezTo>
                      <a:pt x="102184" y="61440"/>
                      <a:pt x="102184" y="61440"/>
                      <a:pt x="101842" y="61440"/>
                    </a:cubicBezTo>
                    <a:cubicBezTo>
                      <a:pt x="67894" y="62468"/>
                      <a:pt x="33604" y="63497"/>
                      <a:pt x="9601" y="51496"/>
                    </a:cubicBezTo>
                    <a:lnTo>
                      <a:pt x="9601" y="51496"/>
                    </a:lnTo>
                    <a:cubicBezTo>
                      <a:pt x="6172" y="49781"/>
                      <a:pt x="3086" y="47724"/>
                      <a:pt x="0" y="45666"/>
                    </a:cubicBezTo>
                    <a:cubicBezTo>
                      <a:pt x="9944" y="44295"/>
                      <a:pt x="19546" y="43266"/>
                      <a:pt x="29490" y="41894"/>
                    </a:cubicBezTo>
                    <a:cubicBezTo>
                      <a:pt x="64123" y="37780"/>
                      <a:pt x="98755" y="34351"/>
                      <a:pt x="133388" y="30922"/>
                    </a:cubicBezTo>
                    <a:cubicBezTo>
                      <a:pt x="150190" y="29550"/>
                      <a:pt x="167335" y="27836"/>
                      <a:pt x="184138" y="26464"/>
                    </a:cubicBezTo>
                    <a:cubicBezTo>
                      <a:pt x="204369" y="24749"/>
                      <a:pt x="224600" y="23035"/>
                      <a:pt x="245174" y="21663"/>
                    </a:cubicBezTo>
                    <a:cubicBezTo>
                      <a:pt x="257518" y="20635"/>
                      <a:pt x="270205" y="19606"/>
                      <a:pt x="282550" y="18920"/>
                    </a:cubicBezTo>
                    <a:cubicBezTo>
                      <a:pt x="307239" y="17206"/>
                      <a:pt x="331927" y="15149"/>
                      <a:pt x="356273" y="13434"/>
                    </a:cubicBezTo>
                    <a:cubicBezTo>
                      <a:pt x="367932" y="12748"/>
                      <a:pt x="379591" y="11720"/>
                      <a:pt x="391249" y="10691"/>
                    </a:cubicBezTo>
                    <a:cubicBezTo>
                      <a:pt x="407023" y="9319"/>
                      <a:pt x="423139" y="8291"/>
                      <a:pt x="438912" y="6576"/>
                    </a:cubicBezTo>
                    <a:cubicBezTo>
                      <a:pt x="448171" y="5890"/>
                      <a:pt x="457429" y="5204"/>
                      <a:pt x="466344" y="4175"/>
                    </a:cubicBezTo>
                    <a:cubicBezTo>
                      <a:pt x="474231" y="3490"/>
                      <a:pt x="481775" y="3147"/>
                      <a:pt x="489661" y="2461"/>
                    </a:cubicBezTo>
                    <a:cubicBezTo>
                      <a:pt x="517779" y="404"/>
                      <a:pt x="546240" y="-625"/>
                      <a:pt x="574358" y="404"/>
                    </a:cubicBezTo>
                    <a:cubicBezTo>
                      <a:pt x="582587" y="746"/>
                      <a:pt x="590817" y="1089"/>
                      <a:pt x="599047" y="1775"/>
                    </a:cubicBezTo>
                    <a:cubicBezTo>
                      <a:pt x="619963" y="3490"/>
                      <a:pt x="640537" y="6576"/>
                      <a:pt x="660769" y="12062"/>
                    </a:cubicBezTo>
                    <a:cubicBezTo>
                      <a:pt x="664198" y="13091"/>
                      <a:pt x="667627" y="13777"/>
                      <a:pt x="671398" y="14805"/>
                    </a:cubicBezTo>
                    <a:cubicBezTo>
                      <a:pt x="684772" y="18578"/>
                      <a:pt x="697459" y="23378"/>
                      <a:pt x="709803" y="28865"/>
                    </a:cubicBezTo>
                    <a:cubicBezTo>
                      <a:pt x="840448" y="86129"/>
                      <a:pt x="915543" y="219517"/>
                      <a:pt x="1044817" y="285011"/>
                    </a:cubicBezTo>
                    <a:cubicBezTo>
                      <a:pt x="1112368" y="319986"/>
                      <a:pt x="1204608" y="343304"/>
                      <a:pt x="1226554" y="409826"/>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7" name="Google Shape;637;p4"/>
              <p:cNvSpPr/>
              <p:nvPr/>
            </p:nvSpPr>
            <p:spPr>
              <a:xfrm>
                <a:off x="7302092" y="4945239"/>
                <a:ext cx="452515" cy="353937"/>
              </a:xfrm>
              <a:custGeom>
                <a:rect b="b" l="l" r="r" t="t"/>
                <a:pathLst>
                  <a:path extrusionOk="0" h="353937" w="452515">
                    <a:moveTo>
                      <a:pt x="452515" y="352223"/>
                    </a:moveTo>
                    <a:cubicBezTo>
                      <a:pt x="447372" y="352908"/>
                      <a:pt x="442228" y="353594"/>
                      <a:pt x="437428" y="353937"/>
                    </a:cubicBezTo>
                    <a:cubicBezTo>
                      <a:pt x="389422" y="293244"/>
                      <a:pt x="396623" y="208548"/>
                      <a:pt x="369876" y="139968"/>
                    </a:cubicBezTo>
                    <a:cubicBezTo>
                      <a:pt x="345873" y="78246"/>
                      <a:pt x="291352" y="48070"/>
                      <a:pt x="218657" y="36755"/>
                    </a:cubicBezTo>
                    <a:cubicBezTo>
                      <a:pt x="215571" y="36412"/>
                      <a:pt x="212485" y="35726"/>
                      <a:pt x="209399" y="35383"/>
                    </a:cubicBezTo>
                    <a:cubicBezTo>
                      <a:pt x="174766" y="30240"/>
                      <a:pt x="139448" y="26125"/>
                      <a:pt x="104472" y="22353"/>
                    </a:cubicBezTo>
                    <a:cubicBezTo>
                      <a:pt x="104472" y="22353"/>
                      <a:pt x="104472" y="22353"/>
                      <a:pt x="104129" y="22353"/>
                    </a:cubicBezTo>
                    <a:cubicBezTo>
                      <a:pt x="73268" y="18924"/>
                      <a:pt x="42407" y="15838"/>
                      <a:pt x="11889" y="12409"/>
                    </a:cubicBezTo>
                    <a:lnTo>
                      <a:pt x="11889" y="12409"/>
                    </a:lnTo>
                    <a:cubicBezTo>
                      <a:pt x="9831" y="12409"/>
                      <a:pt x="8117" y="12066"/>
                      <a:pt x="6059" y="11723"/>
                    </a:cubicBezTo>
                    <a:cubicBezTo>
                      <a:pt x="-2513" y="10694"/>
                      <a:pt x="-1827" y="-964"/>
                      <a:pt x="7088" y="64"/>
                    </a:cubicBezTo>
                    <a:cubicBezTo>
                      <a:pt x="15318" y="1093"/>
                      <a:pt x="23547" y="1779"/>
                      <a:pt x="31777" y="2808"/>
                    </a:cubicBezTo>
                    <a:cubicBezTo>
                      <a:pt x="98642" y="10008"/>
                      <a:pt x="166537" y="15495"/>
                      <a:pt x="232031" y="27153"/>
                    </a:cubicBezTo>
                    <a:cubicBezTo>
                      <a:pt x="285180" y="36755"/>
                      <a:pt x="333872" y="56300"/>
                      <a:pt x="362675" y="97448"/>
                    </a:cubicBezTo>
                    <a:cubicBezTo>
                      <a:pt x="416168" y="173915"/>
                      <a:pt x="390793" y="280899"/>
                      <a:pt x="452515" y="352223"/>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8" name="Google Shape;638;p4"/>
              <p:cNvSpPr/>
              <p:nvPr/>
            </p:nvSpPr>
            <p:spPr>
              <a:xfrm>
                <a:off x="7437767" y="4932959"/>
                <a:ext cx="365874" cy="359702"/>
              </a:xfrm>
              <a:custGeom>
                <a:rect b="b" l="l" r="r" t="t"/>
                <a:pathLst>
                  <a:path extrusionOk="0" h="359702" w="365874">
                    <a:moveTo>
                      <a:pt x="326441" y="250317"/>
                    </a:moveTo>
                    <a:cubicBezTo>
                      <a:pt x="338785" y="286664"/>
                      <a:pt x="349758" y="323698"/>
                      <a:pt x="365874" y="358673"/>
                    </a:cubicBezTo>
                    <a:cubicBezTo>
                      <a:pt x="360731" y="358673"/>
                      <a:pt x="355587" y="359017"/>
                      <a:pt x="350444" y="359702"/>
                    </a:cubicBezTo>
                    <a:cubicBezTo>
                      <a:pt x="316154" y="287008"/>
                      <a:pt x="303467" y="204026"/>
                      <a:pt x="258546" y="135788"/>
                    </a:cubicBezTo>
                    <a:cubicBezTo>
                      <a:pt x="221856" y="80239"/>
                      <a:pt x="167335" y="39434"/>
                      <a:pt x="95669" y="20231"/>
                    </a:cubicBezTo>
                    <a:cubicBezTo>
                      <a:pt x="64465" y="12002"/>
                      <a:pt x="32576" y="7201"/>
                      <a:pt x="0" y="4458"/>
                    </a:cubicBezTo>
                    <a:cubicBezTo>
                      <a:pt x="16802" y="3086"/>
                      <a:pt x="33947" y="1372"/>
                      <a:pt x="50749" y="0"/>
                    </a:cubicBezTo>
                    <a:cubicBezTo>
                      <a:pt x="125844" y="12688"/>
                      <a:pt x="194767" y="39091"/>
                      <a:pt x="244830" y="97041"/>
                    </a:cubicBezTo>
                    <a:cubicBezTo>
                      <a:pt x="284607" y="142304"/>
                      <a:pt x="307924" y="196482"/>
                      <a:pt x="326441" y="250317"/>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9" name="Google Shape;639;p4"/>
              <p:cNvSpPr/>
              <p:nvPr/>
            </p:nvSpPr>
            <p:spPr>
              <a:xfrm>
                <a:off x="7549553" y="4924729"/>
                <a:ext cx="463943" cy="441655"/>
              </a:xfrm>
              <a:custGeom>
                <a:rect b="b" l="l" r="r" t="t"/>
                <a:pathLst>
                  <a:path extrusionOk="0" h="441655" w="463943">
                    <a:moveTo>
                      <a:pt x="463943" y="437541"/>
                    </a:moveTo>
                    <a:cubicBezTo>
                      <a:pt x="458800" y="439255"/>
                      <a:pt x="453314" y="440627"/>
                      <a:pt x="447827" y="441655"/>
                    </a:cubicBezTo>
                    <a:cubicBezTo>
                      <a:pt x="369646" y="391592"/>
                      <a:pt x="324383" y="310668"/>
                      <a:pt x="282206" y="235573"/>
                    </a:cubicBezTo>
                    <a:cubicBezTo>
                      <a:pt x="249631" y="177280"/>
                      <a:pt x="214655" y="116243"/>
                      <a:pt x="158420" y="71323"/>
                    </a:cubicBezTo>
                    <a:cubicBezTo>
                      <a:pt x="113157" y="35319"/>
                      <a:pt x="57607" y="16802"/>
                      <a:pt x="0" y="2743"/>
                    </a:cubicBezTo>
                    <a:cubicBezTo>
                      <a:pt x="12344" y="1715"/>
                      <a:pt x="25031" y="686"/>
                      <a:pt x="37376" y="0"/>
                    </a:cubicBezTo>
                    <a:cubicBezTo>
                      <a:pt x="76124" y="10630"/>
                      <a:pt x="113157" y="25032"/>
                      <a:pt x="145733" y="46635"/>
                    </a:cubicBezTo>
                    <a:cubicBezTo>
                      <a:pt x="196825" y="80582"/>
                      <a:pt x="232829" y="127902"/>
                      <a:pt x="263004" y="176251"/>
                    </a:cubicBezTo>
                    <a:cubicBezTo>
                      <a:pt x="319240" y="266776"/>
                      <a:pt x="362788" y="378562"/>
                      <a:pt x="463943" y="437541"/>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0" name="Google Shape;640;p4"/>
              <p:cNvSpPr/>
              <p:nvPr/>
            </p:nvSpPr>
            <p:spPr>
              <a:xfrm>
                <a:off x="7660652" y="4916843"/>
                <a:ext cx="461886" cy="416966"/>
              </a:xfrm>
              <a:custGeom>
                <a:rect b="b" l="l" r="r" t="t"/>
                <a:pathLst>
                  <a:path extrusionOk="0" h="416966" w="461886">
                    <a:moveTo>
                      <a:pt x="461886" y="414223"/>
                    </a:moveTo>
                    <a:cubicBezTo>
                      <a:pt x="456057" y="414909"/>
                      <a:pt x="450227" y="415595"/>
                      <a:pt x="444741" y="416966"/>
                    </a:cubicBezTo>
                    <a:cubicBezTo>
                      <a:pt x="371703" y="361417"/>
                      <a:pt x="315125" y="290093"/>
                      <a:pt x="264719" y="218084"/>
                    </a:cubicBezTo>
                    <a:cubicBezTo>
                      <a:pt x="223228" y="158420"/>
                      <a:pt x="187566" y="90869"/>
                      <a:pt x="120015" y="49378"/>
                    </a:cubicBezTo>
                    <a:cubicBezTo>
                      <a:pt x="84011" y="27432"/>
                      <a:pt x="42863" y="13373"/>
                      <a:pt x="0" y="2743"/>
                    </a:cubicBezTo>
                    <a:cubicBezTo>
                      <a:pt x="11658" y="2057"/>
                      <a:pt x="23317" y="1028"/>
                      <a:pt x="34976" y="0"/>
                    </a:cubicBezTo>
                    <a:cubicBezTo>
                      <a:pt x="62408" y="8230"/>
                      <a:pt x="89154" y="18173"/>
                      <a:pt x="113843" y="31889"/>
                    </a:cubicBezTo>
                    <a:cubicBezTo>
                      <a:pt x="175907" y="65494"/>
                      <a:pt x="212598" y="118301"/>
                      <a:pt x="248603" y="171450"/>
                    </a:cubicBezTo>
                    <a:cubicBezTo>
                      <a:pt x="307924" y="258890"/>
                      <a:pt x="372389" y="348386"/>
                      <a:pt x="461886" y="414223"/>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1" name="Google Shape;641;p4"/>
              <p:cNvSpPr/>
              <p:nvPr/>
            </p:nvSpPr>
            <p:spPr>
              <a:xfrm>
                <a:off x="7771066" y="4908956"/>
                <a:ext cx="475602" cy="449885"/>
              </a:xfrm>
              <a:custGeom>
                <a:rect b="b" l="l" r="r" t="t"/>
                <a:pathLst>
                  <a:path extrusionOk="0" h="449885" w="475602">
                    <a:moveTo>
                      <a:pt x="475602" y="449885"/>
                    </a:moveTo>
                    <a:cubicBezTo>
                      <a:pt x="466344" y="446456"/>
                      <a:pt x="457086" y="443370"/>
                      <a:pt x="448170" y="439941"/>
                    </a:cubicBezTo>
                    <a:cubicBezTo>
                      <a:pt x="446799" y="439598"/>
                      <a:pt x="445427" y="438912"/>
                      <a:pt x="444056" y="438569"/>
                    </a:cubicBezTo>
                    <a:cubicBezTo>
                      <a:pt x="289408" y="297637"/>
                      <a:pt x="199225" y="96355"/>
                      <a:pt x="0" y="1715"/>
                    </a:cubicBezTo>
                    <a:cubicBezTo>
                      <a:pt x="7887" y="1029"/>
                      <a:pt x="15431" y="686"/>
                      <a:pt x="23317" y="0"/>
                    </a:cubicBezTo>
                    <a:cubicBezTo>
                      <a:pt x="221171" y="103556"/>
                      <a:pt x="309982" y="312725"/>
                      <a:pt x="475602" y="44988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2" name="Google Shape;642;p4"/>
              <p:cNvSpPr/>
              <p:nvPr/>
            </p:nvSpPr>
            <p:spPr>
              <a:xfrm>
                <a:off x="7878737" y="4907241"/>
                <a:ext cx="535609" cy="485428"/>
              </a:xfrm>
              <a:custGeom>
                <a:rect b="b" l="l" r="r" t="t"/>
                <a:pathLst>
                  <a:path extrusionOk="0" h="485428" w="535609">
                    <a:moveTo>
                      <a:pt x="535610" y="484861"/>
                    </a:moveTo>
                    <a:cubicBezTo>
                      <a:pt x="526694" y="485546"/>
                      <a:pt x="517779" y="485546"/>
                      <a:pt x="508864" y="485204"/>
                    </a:cubicBezTo>
                    <a:cubicBezTo>
                      <a:pt x="415937" y="438226"/>
                      <a:pt x="340843" y="360731"/>
                      <a:pt x="276377" y="289065"/>
                    </a:cubicBezTo>
                    <a:cubicBezTo>
                      <a:pt x="190652" y="193396"/>
                      <a:pt x="116929" y="70637"/>
                      <a:pt x="0" y="0"/>
                    </a:cubicBezTo>
                    <a:cubicBezTo>
                      <a:pt x="8230" y="343"/>
                      <a:pt x="16459" y="686"/>
                      <a:pt x="24689" y="1372"/>
                    </a:cubicBezTo>
                    <a:cubicBezTo>
                      <a:pt x="116243" y="63437"/>
                      <a:pt x="180708" y="156020"/>
                      <a:pt x="248260" y="236944"/>
                    </a:cubicBezTo>
                    <a:cubicBezTo>
                      <a:pt x="323012" y="326441"/>
                      <a:pt x="415937" y="432740"/>
                      <a:pt x="535610" y="484861"/>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3" name="Google Shape;643;p4"/>
              <p:cNvSpPr/>
              <p:nvPr/>
            </p:nvSpPr>
            <p:spPr>
              <a:xfrm>
                <a:off x="7965147" y="4918900"/>
                <a:ext cx="568871" cy="421767"/>
              </a:xfrm>
              <a:custGeom>
                <a:rect b="b" l="l" r="r" t="t"/>
                <a:pathLst>
                  <a:path extrusionOk="0" h="421767" w="568871">
                    <a:moveTo>
                      <a:pt x="568871" y="409766"/>
                    </a:moveTo>
                    <a:cubicBezTo>
                      <a:pt x="568871" y="411480"/>
                      <a:pt x="568871" y="413195"/>
                      <a:pt x="568528" y="414566"/>
                    </a:cubicBezTo>
                    <a:cubicBezTo>
                      <a:pt x="567842" y="416966"/>
                      <a:pt x="566814" y="419367"/>
                      <a:pt x="565442" y="421767"/>
                    </a:cubicBezTo>
                    <a:cubicBezTo>
                      <a:pt x="469087" y="385077"/>
                      <a:pt x="379591" y="337757"/>
                      <a:pt x="309639" y="267462"/>
                    </a:cubicBezTo>
                    <a:cubicBezTo>
                      <a:pt x="251689" y="209169"/>
                      <a:pt x="201968" y="147447"/>
                      <a:pt x="136474" y="94983"/>
                    </a:cubicBezTo>
                    <a:cubicBezTo>
                      <a:pt x="93612" y="60693"/>
                      <a:pt x="47320" y="29832"/>
                      <a:pt x="0" y="0"/>
                    </a:cubicBezTo>
                    <a:cubicBezTo>
                      <a:pt x="3429" y="1029"/>
                      <a:pt x="6858" y="1715"/>
                      <a:pt x="10630" y="2743"/>
                    </a:cubicBezTo>
                    <a:cubicBezTo>
                      <a:pt x="24003" y="6515"/>
                      <a:pt x="36691" y="11316"/>
                      <a:pt x="49035" y="16802"/>
                    </a:cubicBezTo>
                    <a:cubicBezTo>
                      <a:pt x="76467" y="34976"/>
                      <a:pt x="102870" y="53492"/>
                      <a:pt x="128930" y="73038"/>
                    </a:cubicBezTo>
                    <a:cubicBezTo>
                      <a:pt x="193053" y="121730"/>
                      <a:pt x="244145" y="177622"/>
                      <a:pt x="296951" y="234887"/>
                    </a:cubicBezTo>
                    <a:cubicBezTo>
                      <a:pt x="371018" y="315811"/>
                      <a:pt x="464972" y="368960"/>
                      <a:pt x="568871" y="409766"/>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4" name="Google Shape;644;p4"/>
              <p:cNvSpPr/>
              <p:nvPr/>
            </p:nvSpPr>
            <p:spPr>
              <a:xfrm>
                <a:off x="7056817" y="4911562"/>
                <a:ext cx="224245" cy="125638"/>
              </a:xfrm>
              <a:custGeom>
                <a:rect b="b" l="l" r="r" t="t"/>
                <a:pathLst>
                  <a:path extrusionOk="0" h="125638" w="224245">
                    <a:moveTo>
                      <a:pt x="224245" y="14539"/>
                    </a:moveTo>
                    <a:cubicBezTo>
                      <a:pt x="178640" y="7338"/>
                      <a:pt x="132348" y="2537"/>
                      <a:pt x="86057" y="480"/>
                    </a:cubicBezTo>
                    <a:cubicBezTo>
                      <a:pt x="66168" y="-549"/>
                      <a:pt x="44909" y="-549"/>
                      <a:pt x="27078" y="6995"/>
                    </a:cubicBezTo>
                    <a:cubicBezTo>
                      <a:pt x="9247" y="14539"/>
                      <a:pt x="-4469" y="32370"/>
                      <a:pt x="1360" y="48829"/>
                    </a:cubicBezTo>
                    <a:cubicBezTo>
                      <a:pt x="4446" y="57401"/>
                      <a:pt x="12333" y="64259"/>
                      <a:pt x="20906" y="69746"/>
                    </a:cubicBezTo>
                    <a:cubicBezTo>
                      <a:pt x="66854" y="98549"/>
                      <a:pt x="135091" y="92378"/>
                      <a:pt x="176925" y="125639"/>
                    </a:cubicBezTo>
                    <a:cubicBezTo>
                      <a:pt x="176582" y="83805"/>
                      <a:pt x="197499" y="49172"/>
                      <a:pt x="224245" y="14539"/>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645" name="Google Shape;645;p4"/>
              <p:cNvGrpSpPr/>
              <p:nvPr/>
            </p:nvGrpSpPr>
            <p:grpSpPr>
              <a:xfrm>
                <a:off x="7170107" y="4848831"/>
                <a:ext cx="386303" cy="364659"/>
                <a:chOff x="7170107" y="4848831"/>
                <a:chExt cx="386303" cy="364659"/>
              </a:xfrm>
            </p:grpSpPr>
            <p:sp>
              <p:nvSpPr>
                <p:cNvPr id="646" name="Google Shape;646;p4"/>
                <p:cNvSpPr/>
                <p:nvPr/>
              </p:nvSpPr>
              <p:spPr>
                <a:xfrm>
                  <a:off x="7170107" y="4984596"/>
                  <a:ext cx="184719" cy="228894"/>
                </a:xfrm>
                <a:custGeom>
                  <a:rect b="b" l="l" r="r" t="t"/>
                  <a:pathLst>
                    <a:path extrusionOk="0" h="228894" w="184719">
                      <a:moveTo>
                        <a:pt x="541" y="27916"/>
                      </a:moveTo>
                      <a:cubicBezTo>
                        <a:pt x="12200" y="116727"/>
                        <a:pt x="85924" y="197652"/>
                        <a:pt x="183650" y="228856"/>
                      </a:cubicBezTo>
                      <a:cubicBezTo>
                        <a:pt x="192565" y="231598"/>
                        <a:pt x="143188" y="88609"/>
                        <a:pt x="130843" y="74208"/>
                      </a:cubicBezTo>
                      <a:cubicBezTo>
                        <a:pt x="111984" y="52262"/>
                        <a:pt x="-9060" y="-47865"/>
                        <a:pt x="541" y="27916"/>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7" name="Google Shape;647;p4"/>
                <p:cNvSpPr/>
                <p:nvPr/>
              </p:nvSpPr>
              <p:spPr>
                <a:xfrm>
                  <a:off x="7175106" y="4953635"/>
                  <a:ext cx="344957" cy="160234"/>
                </a:xfrm>
                <a:custGeom>
                  <a:rect b="b" l="l" r="r" t="t"/>
                  <a:pathLst>
                    <a:path extrusionOk="0" h="160234" w="344957">
                      <a:moveTo>
                        <a:pt x="0" y="21843"/>
                      </a:moveTo>
                      <a:cubicBezTo>
                        <a:pt x="27432" y="25958"/>
                        <a:pt x="43549" y="49618"/>
                        <a:pt x="59665" y="68821"/>
                      </a:cubicBezTo>
                      <a:cubicBezTo>
                        <a:pt x="122416" y="143230"/>
                        <a:pt x="242431" y="178206"/>
                        <a:pt x="344958" y="151117"/>
                      </a:cubicBezTo>
                      <a:cubicBezTo>
                        <a:pt x="324727" y="90766"/>
                        <a:pt x="272949" y="38303"/>
                        <a:pt x="206083" y="12585"/>
                      </a:cubicBezTo>
                      <a:cubicBezTo>
                        <a:pt x="139561" y="-12789"/>
                        <a:pt x="70295" y="5384"/>
                        <a:pt x="0" y="21843"/>
                      </a:cubicBezTo>
                      <a:close/>
                    </a:path>
                  </a:pathLst>
                </a:custGeom>
                <a:solidFill>
                  <a:srgbClr val="7D8C6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8" name="Google Shape;648;p4"/>
                <p:cNvSpPr/>
                <p:nvPr/>
              </p:nvSpPr>
              <p:spPr>
                <a:xfrm>
                  <a:off x="7184765" y="4848831"/>
                  <a:ext cx="371645" cy="146256"/>
                </a:xfrm>
                <a:custGeom>
                  <a:rect b="b" l="l" r="r" t="t"/>
                  <a:pathLst>
                    <a:path extrusionOk="0" h="146256" w="371645">
                      <a:moveTo>
                        <a:pt x="128529" y="25835"/>
                      </a:moveTo>
                      <a:cubicBezTo>
                        <a:pt x="155619" y="13833"/>
                        <a:pt x="183393" y="1489"/>
                        <a:pt x="213912" y="117"/>
                      </a:cubicBezTo>
                      <a:cubicBezTo>
                        <a:pt x="278376" y="-2626"/>
                        <a:pt x="329811" y="43322"/>
                        <a:pt x="371646" y="85499"/>
                      </a:cubicBezTo>
                      <a:cubicBezTo>
                        <a:pt x="285921" y="82070"/>
                        <a:pt x="199509" y="93729"/>
                        <a:pt x="119271" y="119789"/>
                      </a:cubicBezTo>
                      <a:cubicBezTo>
                        <a:pt x="80181" y="132476"/>
                        <a:pt x="-12060" y="176711"/>
                        <a:pt x="1313" y="111560"/>
                      </a:cubicBezTo>
                      <a:cubicBezTo>
                        <a:pt x="8857" y="74183"/>
                        <a:pt x="94925" y="40922"/>
                        <a:pt x="128529" y="25835"/>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649" name="Google Shape;649;p4"/>
            <p:cNvGrpSpPr/>
            <p:nvPr/>
          </p:nvGrpSpPr>
          <p:grpSpPr>
            <a:xfrm rot="-1204273">
              <a:off x="4215909" y="5535031"/>
              <a:ext cx="1029422" cy="1090460"/>
              <a:chOff x="6717677" y="4999824"/>
              <a:chExt cx="1029386" cy="1090421"/>
            </a:xfrm>
          </p:grpSpPr>
          <p:sp>
            <p:nvSpPr>
              <p:cNvPr id="650" name="Google Shape;650;p4"/>
              <p:cNvSpPr/>
              <p:nvPr/>
            </p:nvSpPr>
            <p:spPr>
              <a:xfrm>
                <a:off x="6719049" y="5000510"/>
                <a:ext cx="1028014" cy="1089735"/>
              </a:xfrm>
              <a:custGeom>
                <a:rect b="b" l="l" r="r" t="t"/>
                <a:pathLst>
                  <a:path extrusionOk="0" h="1089735" w="1028014">
                    <a:moveTo>
                      <a:pt x="0" y="0"/>
                    </a:moveTo>
                    <a:cubicBezTo>
                      <a:pt x="263690" y="26060"/>
                      <a:pt x="541439" y="163220"/>
                      <a:pt x="719747" y="359359"/>
                    </a:cubicBezTo>
                    <a:cubicBezTo>
                      <a:pt x="898055" y="555498"/>
                      <a:pt x="1026986" y="824675"/>
                      <a:pt x="1028014" y="1089736"/>
                    </a:cubicBezTo>
                    <a:cubicBezTo>
                      <a:pt x="849364" y="1045159"/>
                      <a:pt x="662140" y="990295"/>
                      <a:pt x="504406" y="895312"/>
                    </a:cubicBezTo>
                    <a:cubicBezTo>
                      <a:pt x="254089" y="744436"/>
                      <a:pt x="83668" y="468744"/>
                      <a:pt x="60351" y="177279"/>
                    </a:cubicBezTo>
                    <a:cubicBezTo>
                      <a:pt x="54864" y="111785"/>
                      <a:pt x="21260" y="61722"/>
                      <a:pt x="0" y="0"/>
                    </a:cubicBezTo>
                    <a:close/>
                  </a:path>
                </a:pathLst>
              </a:custGeom>
              <a:solidFill>
                <a:srgbClr val="A6BA8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1" name="Google Shape;651;p4"/>
              <p:cNvSpPr/>
              <p:nvPr/>
            </p:nvSpPr>
            <p:spPr>
              <a:xfrm>
                <a:off x="6717677" y="4999824"/>
                <a:ext cx="1029385" cy="1089393"/>
              </a:xfrm>
              <a:custGeom>
                <a:rect b="b" l="l" r="r" t="t"/>
                <a:pathLst>
                  <a:path extrusionOk="0" h="1089393" w="1029385">
                    <a:moveTo>
                      <a:pt x="2057" y="0"/>
                    </a:moveTo>
                    <a:cubicBezTo>
                      <a:pt x="25718" y="20231"/>
                      <a:pt x="49034" y="41148"/>
                      <a:pt x="72352" y="61722"/>
                    </a:cubicBezTo>
                    <a:cubicBezTo>
                      <a:pt x="95326" y="82639"/>
                      <a:pt x="118643" y="103899"/>
                      <a:pt x="141275" y="125159"/>
                    </a:cubicBezTo>
                    <a:cubicBezTo>
                      <a:pt x="163906" y="146419"/>
                      <a:pt x="186537" y="168021"/>
                      <a:pt x="209169" y="189624"/>
                    </a:cubicBezTo>
                    <a:lnTo>
                      <a:pt x="276035" y="255118"/>
                    </a:lnTo>
                    <a:cubicBezTo>
                      <a:pt x="297980" y="277406"/>
                      <a:pt x="319925" y="299352"/>
                      <a:pt x="341871" y="321640"/>
                    </a:cubicBezTo>
                    <a:lnTo>
                      <a:pt x="406679" y="389192"/>
                    </a:lnTo>
                    <a:lnTo>
                      <a:pt x="470459" y="457772"/>
                    </a:lnTo>
                    <a:lnTo>
                      <a:pt x="533895" y="526694"/>
                    </a:lnTo>
                    <a:cubicBezTo>
                      <a:pt x="618248" y="618592"/>
                      <a:pt x="701573" y="711518"/>
                      <a:pt x="784212" y="805129"/>
                    </a:cubicBezTo>
                    <a:cubicBezTo>
                      <a:pt x="866508" y="899084"/>
                      <a:pt x="948119" y="993382"/>
                      <a:pt x="1029386" y="1088365"/>
                    </a:cubicBezTo>
                    <a:lnTo>
                      <a:pt x="1028014" y="1089394"/>
                    </a:lnTo>
                    <a:cubicBezTo>
                      <a:pt x="945032" y="996125"/>
                      <a:pt x="861707" y="903199"/>
                      <a:pt x="777697" y="810959"/>
                    </a:cubicBezTo>
                    <a:cubicBezTo>
                      <a:pt x="694029" y="718376"/>
                      <a:pt x="609333" y="626821"/>
                      <a:pt x="523608" y="535953"/>
                    </a:cubicBezTo>
                    <a:lnTo>
                      <a:pt x="459143" y="468401"/>
                    </a:lnTo>
                    <a:lnTo>
                      <a:pt x="393992" y="401193"/>
                    </a:lnTo>
                    <a:lnTo>
                      <a:pt x="328498" y="334328"/>
                    </a:lnTo>
                    <a:cubicBezTo>
                      <a:pt x="306552" y="312039"/>
                      <a:pt x="284950" y="289751"/>
                      <a:pt x="263347" y="267462"/>
                    </a:cubicBezTo>
                    <a:lnTo>
                      <a:pt x="197853" y="200597"/>
                    </a:lnTo>
                    <a:cubicBezTo>
                      <a:pt x="175907" y="178308"/>
                      <a:pt x="153962" y="156362"/>
                      <a:pt x="132017" y="134074"/>
                    </a:cubicBezTo>
                    <a:lnTo>
                      <a:pt x="0" y="1372"/>
                    </a:lnTo>
                    <a:lnTo>
                      <a:pt x="2057" y="0"/>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2" name="Google Shape;652;p4"/>
              <p:cNvSpPr/>
              <p:nvPr/>
            </p:nvSpPr>
            <p:spPr>
              <a:xfrm>
                <a:off x="7188822" y="5469597"/>
                <a:ext cx="86753" cy="295236"/>
              </a:xfrm>
              <a:custGeom>
                <a:rect b="b" l="l" r="r" t="t"/>
                <a:pathLst>
                  <a:path extrusionOk="0" h="295236" w="86753">
                    <a:moveTo>
                      <a:pt x="1715" y="0"/>
                    </a:moveTo>
                    <a:cubicBezTo>
                      <a:pt x="5830" y="5144"/>
                      <a:pt x="9601" y="10630"/>
                      <a:pt x="13373" y="15773"/>
                    </a:cubicBezTo>
                    <a:cubicBezTo>
                      <a:pt x="16802" y="21260"/>
                      <a:pt x="20574" y="26746"/>
                      <a:pt x="23660" y="32233"/>
                    </a:cubicBezTo>
                    <a:cubicBezTo>
                      <a:pt x="27089" y="37719"/>
                      <a:pt x="29833" y="43549"/>
                      <a:pt x="33262" y="49378"/>
                    </a:cubicBezTo>
                    <a:cubicBezTo>
                      <a:pt x="36348" y="55207"/>
                      <a:pt x="39091" y="61036"/>
                      <a:pt x="41834" y="66866"/>
                    </a:cubicBezTo>
                    <a:cubicBezTo>
                      <a:pt x="47320" y="78867"/>
                      <a:pt x="51778" y="90869"/>
                      <a:pt x="55550" y="103556"/>
                    </a:cubicBezTo>
                    <a:cubicBezTo>
                      <a:pt x="59322" y="115900"/>
                      <a:pt x="62751" y="128588"/>
                      <a:pt x="65837" y="141275"/>
                    </a:cubicBezTo>
                    <a:cubicBezTo>
                      <a:pt x="69266" y="153962"/>
                      <a:pt x="72009" y="166649"/>
                      <a:pt x="74752" y="179337"/>
                    </a:cubicBezTo>
                    <a:cubicBezTo>
                      <a:pt x="77153" y="192024"/>
                      <a:pt x="79553" y="205054"/>
                      <a:pt x="81268" y="217742"/>
                    </a:cubicBezTo>
                    <a:cubicBezTo>
                      <a:pt x="84697" y="243459"/>
                      <a:pt x="86754" y="269519"/>
                      <a:pt x="86754" y="295237"/>
                    </a:cubicBezTo>
                    <a:lnTo>
                      <a:pt x="85039" y="295237"/>
                    </a:lnTo>
                    <a:cubicBezTo>
                      <a:pt x="82296" y="269519"/>
                      <a:pt x="78181" y="244145"/>
                      <a:pt x="72695" y="219113"/>
                    </a:cubicBezTo>
                    <a:cubicBezTo>
                      <a:pt x="69952" y="206769"/>
                      <a:pt x="66866" y="194081"/>
                      <a:pt x="63437" y="181737"/>
                    </a:cubicBezTo>
                    <a:cubicBezTo>
                      <a:pt x="60008" y="169393"/>
                      <a:pt x="56579" y="157048"/>
                      <a:pt x="52464" y="145047"/>
                    </a:cubicBezTo>
                    <a:cubicBezTo>
                      <a:pt x="48349" y="133045"/>
                      <a:pt x="43891" y="121044"/>
                      <a:pt x="39091" y="109042"/>
                    </a:cubicBezTo>
                    <a:cubicBezTo>
                      <a:pt x="34290" y="97384"/>
                      <a:pt x="29833" y="85382"/>
                      <a:pt x="25375" y="73381"/>
                    </a:cubicBezTo>
                    <a:lnTo>
                      <a:pt x="18860" y="55207"/>
                    </a:lnTo>
                    <a:cubicBezTo>
                      <a:pt x="16802" y="49035"/>
                      <a:pt x="14402" y="43205"/>
                      <a:pt x="12345" y="37033"/>
                    </a:cubicBezTo>
                    <a:cubicBezTo>
                      <a:pt x="9944" y="30861"/>
                      <a:pt x="7887" y="25032"/>
                      <a:pt x="5830" y="18860"/>
                    </a:cubicBezTo>
                    <a:cubicBezTo>
                      <a:pt x="3772" y="12688"/>
                      <a:pt x="1715" y="6515"/>
                      <a:pt x="0" y="343"/>
                    </a:cubicBezTo>
                    <a:lnTo>
                      <a:pt x="1715" y="0"/>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3" name="Google Shape;653;p4"/>
              <p:cNvSpPr/>
              <p:nvPr/>
            </p:nvSpPr>
            <p:spPr>
              <a:xfrm>
                <a:off x="7286891" y="5560466"/>
                <a:ext cx="299351" cy="82681"/>
              </a:xfrm>
              <a:custGeom>
                <a:rect b="b" l="l" r="r" t="t"/>
                <a:pathLst>
                  <a:path extrusionOk="0" h="82681" w="299351">
                    <a:moveTo>
                      <a:pt x="1371" y="0"/>
                    </a:moveTo>
                    <a:cubicBezTo>
                      <a:pt x="23317" y="14402"/>
                      <a:pt x="47320" y="22975"/>
                      <a:pt x="71666" y="31547"/>
                    </a:cubicBezTo>
                    <a:cubicBezTo>
                      <a:pt x="74752" y="32576"/>
                      <a:pt x="77838" y="33947"/>
                      <a:pt x="80924" y="34633"/>
                    </a:cubicBezTo>
                    <a:lnTo>
                      <a:pt x="90182" y="38062"/>
                    </a:lnTo>
                    <a:lnTo>
                      <a:pt x="99441" y="41491"/>
                    </a:lnTo>
                    <a:cubicBezTo>
                      <a:pt x="102527" y="42520"/>
                      <a:pt x="105613" y="43891"/>
                      <a:pt x="108356" y="44920"/>
                    </a:cubicBezTo>
                    <a:cubicBezTo>
                      <a:pt x="114528" y="47320"/>
                      <a:pt x="120358" y="49378"/>
                      <a:pt x="126530" y="51435"/>
                    </a:cubicBezTo>
                    <a:cubicBezTo>
                      <a:pt x="132702" y="53492"/>
                      <a:pt x="138875" y="55207"/>
                      <a:pt x="145046" y="57265"/>
                    </a:cubicBezTo>
                    <a:cubicBezTo>
                      <a:pt x="151219" y="58979"/>
                      <a:pt x="157734" y="60694"/>
                      <a:pt x="163906" y="62065"/>
                    </a:cubicBezTo>
                    <a:cubicBezTo>
                      <a:pt x="170078" y="63437"/>
                      <a:pt x="176594" y="65151"/>
                      <a:pt x="182765" y="66180"/>
                    </a:cubicBezTo>
                    <a:lnTo>
                      <a:pt x="192367" y="68237"/>
                    </a:lnTo>
                    <a:lnTo>
                      <a:pt x="201968" y="69952"/>
                    </a:lnTo>
                    <a:cubicBezTo>
                      <a:pt x="208483" y="71323"/>
                      <a:pt x="214655" y="72009"/>
                      <a:pt x="221171" y="73038"/>
                    </a:cubicBezTo>
                    <a:cubicBezTo>
                      <a:pt x="246888" y="76810"/>
                      <a:pt x="272948" y="78524"/>
                      <a:pt x="299351" y="78867"/>
                    </a:cubicBezTo>
                    <a:lnTo>
                      <a:pt x="299351" y="80582"/>
                    </a:lnTo>
                    <a:cubicBezTo>
                      <a:pt x="273291" y="82982"/>
                      <a:pt x="246545" y="83325"/>
                      <a:pt x="220142" y="81610"/>
                    </a:cubicBezTo>
                    <a:cubicBezTo>
                      <a:pt x="213626" y="80924"/>
                      <a:pt x="206768" y="80582"/>
                      <a:pt x="200253" y="79896"/>
                    </a:cubicBezTo>
                    <a:lnTo>
                      <a:pt x="190310" y="78867"/>
                    </a:lnTo>
                    <a:lnTo>
                      <a:pt x="180365" y="77495"/>
                    </a:lnTo>
                    <a:cubicBezTo>
                      <a:pt x="173850" y="76810"/>
                      <a:pt x="167335" y="75438"/>
                      <a:pt x="160820" y="74410"/>
                    </a:cubicBezTo>
                    <a:cubicBezTo>
                      <a:pt x="154305" y="73038"/>
                      <a:pt x="147790" y="72009"/>
                      <a:pt x="141275" y="70637"/>
                    </a:cubicBezTo>
                    <a:cubicBezTo>
                      <a:pt x="128244" y="67894"/>
                      <a:pt x="115214" y="64808"/>
                      <a:pt x="102527" y="61379"/>
                    </a:cubicBezTo>
                    <a:cubicBezTo>
                      <a:pt x="96012" y="59665"/>
                      <a:pt x="89840" y="57607"/>
                      <a:pt x="83324" y="55550"/>
                    </a:cubicBezTo>
                    <a:cubicBezTo>
                      <a:pt x="77153" y="53150"/>
                      <a:pt x="70980" y="50749"/>
                      <a:pt x="64808" y="48006"/>
                    </a:cubicBezTo>
                    <a:cubicBezTo>
                      <a:pt x="52806" y="42520"/>
                      <a:pt x="40805" y="36691"/>
                      <a:pt x="29489" y="29147"/>
                    </a:cubicBezTo>
                    <a:cubicBezTo>
                      <a:pt x="18173" y="21603"/>
                      <a:pt x="7544" y="12688"/>
                      <a:pt x="0" y="1372"/>
                    </a:cubicBezTo>
                    <a:lnTo>
                      <a:pt x="1371" y="0"/>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4" name="Google Shape;654;p4"/>
              <p:cNvSpPr/>
              <p:nvPr/>
            </p:nvSpPr>
            <p:spPr>
              <a:xfrm>
                <a:off x="7433310" y="5730201"/>
                <a:ext cx="211226" cy="67551"/>
              </a:xfrm>
              <a:custGeom>
                <a:rect b="b" l="l" r="r" t="t"/>
                <a:pathLst>
                  <a:path extrusionOk="0" h="67551" w="211226">
                    <a:moveTo>
                      <a:pt x="0" y="0"/>
                    </a:moveTo>
                    <a:cubicBezTo>
                      <a:pt x="4801" y="686"/>
                      <a:pt x="9258" y="1372"/>
                      <a:pt x="14059" y="2401"/>
                    </a:cubicBezTo>
                    <a:cubicBezTo>
                      <a:pt x="18517" y="3429"/>
                      <a:pt x="23317" y="4458"/>
                      <a:pt x="27775" y="5486"/>
                    </a:cubicBezTo>
                    <a:cubicBezTo>
                      <a:pt x="32233" y="6515"/>
                      <a:pt x="36690" y="7887"/>
                      <a:pt x="41148" y="8915"/>
                    </a:cubicBezTo>
                    <a:cubicBezTo>
                      <a:pt x="45606" y="10287"/>
                      <a:pt x="50063" y="11316"/>
                      <a:pt x="54521" y="12688"/>
                    </a:cubicBezTo>
                    <a:cubicBezTo>
                      <a:pt x="63437" y="15431"/>
                      <a:pt x="72009" y="18517"/>
                      <a:pt x="80239" y="21946"/>
                    </a:cubicBezTo>
                    <a:cubicBezTo>
                      <a:pt x="88811" y="25375"/>
                      <a:pt x="97384" y="28804"/>
                      <a:pt x="105956" y="32233"/>
                    </a:cubicBezTo>
                    <a:cubicBezTo>
                      <a:pt x="114529" y="35319"/>
                      <a:pt x="123444" y="38405"/>
                      <a:pt x="132017" y="41148"/>
                    </a:cubicBezTo>
                    <a:cubicBezTo>
                      <a:pt x="140589" y="44234"/>
                      <a:pt x="149504" y="46978"/>
                      <a:pt x="158077" y="49721"/>
                    </a:cubicBezTo>
                    <a:cubicBezTo>
                      <a:pt x="175565" y="55550"/>
                      <a:pt x="193396" y="60694"/>
                      <a:pt x="211226" y="65837"/>
                    </a:cubicBezTo>
                    <a:lnTo>
                      <a:pt x="210884" y="67552"/>
                    </a:lnTo>
                    <a:cubicBezTo>
                      <a:pt x="192367" y="65151"/>
                      <a:pt x="174193" y="61722"/>
                      <a:pt x="156020" y="58293"/>
                    </a:cubicBezTo>
                    <a:cubicBezTo>
                      <a:pt x="146761" y="56579"/>
                      <a:pt x="137846" y="54521"/>
                      <a:pt x="128930" y="52464"/>
                    </a:cubicBezTo>
                    <a:cubicBezTo>
                      <a:pt x="120015" y="50407"/>
                      <a:pt x="110757" y="48006"/>
                      <a:pt x="101841" y="45606"/>
                    </a:cubicBezTo>
                    <a:cubicBezTo>
                      <a:pt x="97384" y="44234"/>
                      <a:pt x="92926" y="43205"/>
                      <a:pt x="88468" y="42177"/>
                    </a:cubicBezTo>
                    <a:lnTo>
                      <a:pt x="75095" y="38748"/>
                    </a:lnTo>
                    <a:cubicBezTo>
                      <a:pt x="70637" y="37376"/>
                      <a:pt x="66180" y="36005"/>
                      <a:pt x="61722" y="34633"/>
                    </a:cubicBezTo>
                    <a:cubicBezTo>
                      <a:pt x="57264" y="32918"/>
                      <a:pt x="53150" y="31204"/>
                      <a:pt x="48692" y="29489"/>
                    </a:cubicBezTo>
                    <a:cubicBezTo>
                      <a:pt x="40119" y="25718"/>
                      <a:pt x="31890" y="21603"/>
                      <a:pt x="23660" y="17145"/>
                    </a:cubicBezTo>
                    <a:cubicBezTo>
                      <a:pt x="15431" y="12688"/>
                      <a:pt x="7544" y="7544"/>
                      <a:pt x="0" y="1715"/>
                    </a:cubicBezTo>
                    <a:lnTo>
                      <a:pt x="0" y="0"/>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5" name="Google Shape;655;p4"/>
              <p:cNvSpPr/>
              <p:nvPr/>
            </p:nvSpPr>
            <p:spPr>
              <a:xfrm>
                <a:off x="7494689" y="5811126"/>
                <a:ext cx="29146" cy="152590"/>
              </a:xfrm>
              <a:custGeom>
                <a:rect b="b" l="l" r="r" t="t"/>
                <a:pathLst>
                  <a:path extrusionOk="0" h="152590" w="29146">
                    <a:moveTo>
                      <a:pt x="1715" y="0"/>
                    </a:moveTo>
                    <a:cubicBezTo>
                      <a:pt x="4115" y="2743"/>
                      <a:pt x="5829" y="5487"/>
                      <a:pt x="7886" y="8230"/>
                    </a:cubicBezTo>
                    <a:cubicBezTo>
                      <a:pt x="9601" y="10973"/>
                      <a:pt x="11315" y="14059"/>
                      <a:pt x="13030" y="16802"/>
                    </a:cubicBezTo>
                    <a:cubicBezTo>
                      <a:pt x="14402" y="19888"/>
                      <a:pt x="16116" y="22632"/>
                      <a:pt x="17488" y="25718"/>
                    </a:cubicBezTo>
                    <a:cubicBezTo>
                      <a:pt x="18860" y="28804"/>
                      <a:pt x="19888" y="31890"/>
                      <a:pt x="20917" y="34976"/>
                    </a:cubicBezTo>
                    <a:cubicBezTo>
                      <a:pt x="21946" y="38062"/>
                      <a:pt x="22974" y="41148"/>
                      <a:pt x="23660" y="44577"/>
                    </a:cubicBezTo>
                    <a:cubicBezTo>
                      <a:pt x="24346" y="47663"/>
                      <a:pt x="25031" y="51092"/>
                      <a:pt x="25375" y="54178"/>
                    </a:cubicBezTo>
                    <a:lnTo>
                      <a:pt x="26403" y="64123"/>
                    </a:lnTo>
                    <a:cubicBezTo>
                      <a:pt x="26746" y="67552"/>
                      <a:pt x="27089" y="70638"/>
                      <a:pt x="27432" y="74067"/>
                    </a:cubicBezTo>
                    <a:lnTo>
                      <a:pt x="28118" y="84011"/>
                    </a:lnTo>
                    <a:lnTo>
                      <a:pt x="28804" y="93955"/>
                    </a:lnTo>
                    <a:lnTo>
                      <a:pt x="29147" y="103899"/>
                    </a:lnTo>
                    <a:lnTo>
                      <a:pt x="29147" y="113843"/>
                    </a:lnTo>
                    <a:cubicBezTo>
                      <a:pt x="28804" y="126873"/>
                      <a:pt x="28118" y="139903"/>
                      <a:pt x="26060" y="152591"/>
                    </a:cubicBezTo>
                    <a:lnTo>
                      <a:pt x="24346" y="152591"/>
                    </a:lnTo>
                    <a:cubicBezTo>
                      <a:pt x="23317" y="139561"/>
                      <a:pt x="22289" y="126873"/>
                      <a:pt x="20231" y="114186"/>
                    </a:cubicBezTo>
                    <a:lnTo>
                      <a:pt x="18860" y="104585"/>
                    </a:lnTo>
                    <a:lnTo>
                      <a:pt x="17145" y="95326"/>
                    </a:lnTo>
                    <a:lnTo>
                      <a:pt x="15431" y="86068"/>
                    </a:lnTo>
                    <a:lnTo>
                      <a:pt x="13373" y="76810"/>
                    </a:lnTo>
                    <a:cubicBezTo>
                      <a:pt x="12687" y="73724"/>
                      <a:pt x="12002" y="70638"/>
                      <a:pt x="10973" y="67552"/>
                    </a:cubicBezTo>
                    <a:lnTo>
                      <a:pt x="8230" y="58293"/>
                    </a:lnTo>
                    <a:cubicBezTo>
                      <a:pt x="6515" y="52121"/>
                      <a:pt x="4801" y="46292"/>
                      <a:pt x="3772" y="40120"/>
                    </a:cubicBezTo>
                    <a:cubicBezTo>
                      <a:pt x="3086" y="37033"/>
                      <a:pt x="2743" y="33947"/>
                      <a:pt x="2400" y="30861"/>
                    </a:cubicBezTo>
                    <a:cubicBezTo>
                      <a:pt x="2057" y="27775"/>
                      <a:pt x="1372" y="24689"/>
                      <a:pt x="1028" y="21260"/>
                    </a:cubicBezTo>
                    <a:cubicBezTo>
                      <a:pt x="686" y="18174"/>
                      <a:pt x="343" y="14745"/>
                      <a:pt x="343" y="11659"/>
                    </a:cubicBezTo>
                    <a:cubicBezTo>
                      <a:pt x="0" y="8230"/>
                      <a:pt x="0" y="5144"/>
                      <a:pt x="0" y="1715"/>
                    </a:cubicBezTo>
                    <a:lnTo>
                      <a:pt x="1715" y="0"/>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6" name="Google Shape;656;p4"/>
              <p:cNvSpPr/>
              <p:nvPr/>
            </p:nvSpPr>
            <p:spPr>
              <a:xfrm>
                <a:off x="7090067" y="5357126"/>
                <a:ext cx="270204" cy="46634"/>
              </a:xfrm>
              <a:custGeom>
                <a:rect b="b" l="l" r="r" t="t"/>
                <a:pathLst>
                  <a:path extrusionOk="0" h="46634" w="270204">
                    <a:moveTo>
                      <a:pt x="1028" y="0"/>
                    </a:moveTo>
                    <a:cubicBezTo>
                      <a:pt x="21602" y="10973"/>
                      <a:pt x="43205" y="13373"/>
                      <a:pt x="65837" y="16459"/>
                    </a:cubicBezTo>
                    <a:cubicBezTo>
                      <a:pt x="77153" y="18173"/>
                      <a:pt x="88468" y="19888"/>
                      <a:pt x="99441" y="22289"/>
                    </a:cubicBezTo>
                    <a:cubicBezTo>
                      <a:pt x="110756" y="24689"/>
                      <a:pt x="121730" y="26746"/>
                      <a:pt x="133045" y="28803"/>
                    </a:cubicBezTo>
                    <a:cubicBezTo>
                      <a:pt x="144361" y="30518"/>
                      <a:pt x="155677" y="32232"/>
                      <a:pt x="166992" y="33604"/>
                    </a:cubicBezTo>
                    <a:cubicBezTo>
                      <a:pt x="178308" y="34976"/>
                      <a:pt x="189623" y="36347"/>
                      <a:pt x="201282" y="37719"/>
                    </a:cubicBezTo>
                    <a:cubicBezTo>
                      <a:pt x="224257" y="40462"/>
                      <a:pt x="246888" y="41834"/>
                      <a:pt x="270205" y="43205"/>
                    </a:cubicBezTo>
                    <a:lnTo>
                      <a:pt x="270205" y="44920"/>
                    </a:lnTo>
                    <a:cubicBezTo>
                      <a:pt x="247231" y="46292"/>
                      <a:pt x="223913" y="46634"/>
                      <a:pt x="200939" y="46634"/>
                    </a:cubicBezTo>
                    <a:cubicBezTo>
                      <a:pt x="189281" y="46634"/>
                      <a:pt x="177965" y="45948"/>
                      <a:pt x="166307" y="45605"/>
                    </a:cubicBezTo>
                    <a:cubicBezTo>
                      <a:pt x="154648" y="44920"/>
                      <a:pt x="143332" y="44234"/>
                      <a:pt x="131674" y="43205"/>
                    </a:cubicBezTo>
                    <a:cubicBezTo>
                      <a:pt x="120015" y="42176"/>
                      <a:pt x="108699" y="41148"/>
                      <a:pt x="97040" y="40119"/>
                    </a:cubicBezTo>
                    <a:cubicBezTo>
                      <a:pt x="85382" y="39090"/>
                      <a:pt x="74066" y="37033"/>
                      <a:pt x="62750" y="34290"/>
                    </a:cubicBezTo>
                    <a:cubicBezTo>
                      <a:pt x="51435" y="31547"/>
                      <a:pt x="39776" y="28460"/>
                      <a:pt x="28804" y="23317"/>
                    </a:cubicBezTo>
                    <a:cubicBezTo>
                      <a:pt x="17831" y="18516"/>
                      <a:pt x="7201" y="11315"/>
                      <a:pt x="0" y="1715"/>
                    </a:cubicBezTo>
                    <a:lnTo>
                      <a:pt x="1028" y="0"/>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7" name="Google Shape;657;p4"/>
              <p:cNvSpPr/>
              <p:nvPr/>
            </p:nvSpPr>
            <p:spPr>
              <a:xfrm>
                <a:off x="7015314" y="5300891"/>
                <a:ext cx="41834" cy="256832"/>
              </a:xfrm>
              <a:custGeom>
                <a:rect b="b" l="l" r="r" t="t"/>
                <a:pathLst>
                  <a:path extrusionOk="0" h="256832" w="41834">
                    <a:moveTo>
                      <a:pt x="1715" y="0"/>
                    </a:moveTo>
                    <a:cubicBezTo>
                      <a:pt x="4801" y="4801"/>
                      <a:pt x="7201" y="9601"/>
                      <a:pt x="9944" y="14402"/>
                    </a:cubicBezTo>
                    <a:cubicBezTo>
                      <a:pt x="12344" y="19202"/>
                      <a:pt x="14745" y="24346"/>
                      <a:pt x="16802" y="29489"/>
                    </a:cubicBezTo>
                    <a:cubicBezTo>
                      <a:pt x="18860" y="34633"/>
                      <a:pt x="20917" y="39776"/>
                      <a:pt x="22631" y="44920"/>
                    </a:cubicBezTo>
                    <a:cubicBezTo>
                      <a:pt x="24346" y="50063"/>
                      <a:pt x="26060" y="55207"/>
                      <a:pt x="27775" y="60693"/>
                    </a:cubicBezTo>
                    <a:cubicBezTo>
                      <a:pt x="29147" y="65837"/>
                      <a:pt x="30518" y="71323"/>
                      <a:pt x="31890" y="76810"/>
                    </a:cubicBezTo>
                    <a:cubicBezTo>
                      <a:pt x="32918" y="82296"/>
                      <a:pt x="33947" y="87440"/>
                      <a:pt x="34633" y="92926"/>
                    </a:cubicBezTo>
                    <a:lnTo>
                      <a:pt x="36691" y="109385"/>
                    </a:lnTo>
                    <a:cubicBezTo>
                      <a:pt x="37376" y="114872"/>
                      <a:pt x="37719" y="120358"/>
                      <a:pt x="38405" y="125844"/>
                    </a:cubicBezTo>
                    <a:lnTo>
                      <a:pt x="39776" y="142304"/>
                    </a:lnTo>
                    <a:lnTo>
                      <a:pt x="40805" y="158762"/>
                    </a:lnTo>
                    <a:lnTo>
                      <a:pt x="41491" y="175222"/>
                    </a:lnTo>
                    <a:lnTo>
                      <a:pt x="41834" y="191681"/>
                    </a:lnTo>
                    <a:cubicBezTo>
                      <a:pt x="41834" y="213626"/>
                      <a:pt x="40805" y="235229"/>
                      <a:pt x="38405" y="256832"/>
                    </a:cubicBezTo>
                    <a:lnTo>
                      <a:pt x="36691" y="256832"/>
                    </a:lnTo>
                    <a:cubicBezTo>
                      <a:pt x="36347" y="235229"/>
                      <a:pt x="35319" y="213626"/>
                      <a:pt x="33262" y="192024"/>
                    </a:cubicBezTo>
                    <a:lnTo>
                      <a:pt x="31547" y="175907"/>
                    </a:lnTo>
                    <a:lnTo>
                      <a:pt x="29489" y="159791"/>
                    </a:lnTo>
                    <a:lnTo>
                      <a:pt x="27089" y="143675"/>
                    </a:lnTo>
                    <a:lnTo>
                      <a:pt x="24346" y="127901"/>
                    </a:lnTo>
                    <a:cubicBezTo>
                      <a:pt x="23317" y="122758"/>
                      <a:pt x="22289" y="117272"/>
                      <a:pt x="21260" y="112128"/>
                    </a:cubicBezTo>
                    <a:lnTo>
                      <a:pt x="17488" y="96355"/>
                    </a:lnTo>
                    <a:cubicBezTo>
                      <a:pt x="16117" y="91211"/>
                      <a:pt x="15088" y="86068"/>
                      <a:pt x="13716" y="80582"/>
                    </a:cubicBezTo>
                    <a:cubicBezTo>
                      <a:pt x="12344" y="75438"/>
                      <a:pt x="11659" y="70295"/>
                      <a:pt x="10630" y="64808"/>
                    </a:cubicBezTo>
                    <a:cubicBezTo>
                      <a:pt x="9601" y="59665"/>
                      <a:pt x="8573" y="54178"/>
                      <a:pt x="7544" y="49034"/>
                    </a:cubicBezTo>
                    <a:cubicBezTo>
                      <a:pt x="6515" y="43891"/>
                      <a:pt x="5486" y="38405"/>
                      <a:pt x="4801" y="33261"/>
                    </a:cubicBezTo>
                    <a:cubicBezTo>
                      <a:pt x="3772" y="28118"/>
                      <a:pt x="3086" y="22631"/>
                      <a:pt x="2057" y="17145"/>
                    </a:cubicBezTo>
                    <a:cubicBezTo>
                      <a:pt x="1372" y="11659"/>
                      <a:pt x="343" y="6515"/>
                      <a:pt x="0" y="686"/>
                    </a:cubicBezTo>
                    <a:lnTo>
                      <a:pt x="1715" y="0"/>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8" name="Google Shape;658;p4"/>
              <p:cNvSpPr/>
              <p:nvPr/>
            </p:nvSpPr>
            <p:spPr>
              <a:xfrm>
                <a:off x="6877812" y="5145557"/>
                <a:ext cx="259575" cy="36004"/>
              </a:xfrm>
              <a:custGeom>
                <a:rect b="b" l="l" r="r" t="t"/>
                <a:pathLst>
                  <a:path extrusionOk="0" h="36004" w="259575">
                    <a:moveTo>
                      <a:pt x="343" y="0"/>
                    </a:moveTo>
                    <a:cubicBezTo>
                      <a:pt x="5829" y="343"/>
                      <a:pt x="11316" y="686"/>
                      <a:pt x="16802" y="1372"/>
                    </a:cubicBezTo>
                    <a:cubicBezTo>
                      <a:pt x="22289" y="2057"/>
                      <a:pt x="27775" y="2401"/>
                      <a:pt x="33261" y="3429"/>
                    </a:cubicBezTo>
                    <a:cubicBezTo>
                      <a:pt x="38748" y="4115"/>
                      <a:pt x="44234" y="4801"/>
                      <a:pt x="49378" y="5486"/>
                    </a:cubicBezTo>
                    <a:cubicBezTo>
                      <a:pt x="54864" y="6172"/>
                      <a:pt x="60008" y="6858"/>
                      <a:pt x="65494" y="7887"/>
                    </a:cubicBezTo>
                    <a:cubicBezTo>
                      <a:pt x="70980" y="8573"/>
                      <a:pt x="76124" y="9601"/>
                      <a:pt x="81610" y="10630"/>
                    </a:cubicBezTo>
                    <a:cubicBezTo>
                      <a:pt x="87097" y="11659"/>
                      <a:pt x="92240" y="12688"/>
                      <a:pt x="97384" y="13716"/>
                    </a:cubicBezTo>
                    <a:lnTo>
                      <a:pt x="113500" y="17145"/>
                    </a:lnTo>
                    <a:cubicBezTo>
                      <a:pt x="118986" y="18174"/>
                      <a:pt x="124130" y="18860"/>
                      <a:pt x="129616" y="19888"/>
                    </a:cubicBezTo>
                    <a:lnTo>
                      <a:pt x="145733" y="22289"/>
                    </a:lnTo>
                    <a:lnTo>
                      <a:pt x="161849" y="24346"/>
                    </a:lnTo>
                    <a:lnTo>
                      <a:pt x="177965" y="26060"/>
                    </a:lnTo>
                    <a:lnTo>
                      <a:pt x="194081" y="27432"/>
                    </a:lnTo>
                    <a:cubicBezTo>
                      <a:pt x="215684" y="29147"/>
                      <a:pt x="237630" y="29833"/>
                      <a:pt x="259575" y="29833"/>
                    </a:cubicBezTo>
                    <a:lnTo>
                      <a:pt x="259575" y="31547"/>
                    </a:lnTo>
                    <a:cubicBezTo>
                      <a:pt x="237630" y="34290"/>
                      <a:pt x="215684" y="35319"/>
                      <a:pt x="193739" y="36005"/>
                    </a:cubicBezTo>
                    <a:lnTo>
                      <a:pt x="177279" y="36005"/>
                    </a:lnTo>
                    <a:lnTo>
                      <a:pt x="160820" y="35662"/>
                    </a:lnTo>
                    <a:lnTo>
                      <a:pt x="144361" y="34976"/>
                    </a:lnTo>
                    <a:lnTo>
                      <a:pt x="127902" y="33947"/>
                    </a:lnTo>
                    <a:cubicBezTo>
                      <a:pt x="122415" y="33604"/>
                      <a:pt x="116929" y="32918"/>
                      <a:pt x="111443" y="32576"/>
                    </a:cubicBezTo>
                    <a:lnTo>
                      <a:pt x="94983" y="31204"/>
                    </a:lnTo>
                    <a:cubicBezTo>
                      <a:pt x="89497" y="30518"/>
                      <a:pt x="84011" y="29833"/>
                      <a:pt x="78524" y="28804"/>
                    </a:cubicBezTo>
                    <a:cubicBezTo>
                      <a:pt x="73038" y="27775"/>
                      <a:pt x="67551" y="26746"/>
                      <a:pt x="62408" y="25375"/>
                    </a:cubicBezTo>
                    <a:cubicBezTo>
                      <a:pt x="56921" y="24003"/>
                      <a:pt x="51778" y="22631"/>
                      <a:pt x="46292" y="20917"/>
                    </a:cubicBezTo>
                    <a:cubicBezTo>
                      <a:pt x="41148" y="19202"/>
                      <a:pt x="35662" y="17488"/>
                      <a:pt x="30518" y="15431"/>
                    </a:cubicBezTo>
                    <a:cubicBezTo>
                      <a:pt x="25375" y="13373"/>
                      <a:pt x="20231" y="11316"/>
                      <a:pt x="15088" y="9259"/>
                    </a:cubicBezTo>
                    <a:cubicBezTo>
                      <a:pt x="9944" y="6858"/>
                      <a:pt x="5144" y="4458"/>
                      <a:pt x="0" y="1715"/>
                    </a:cubicBezTo>
                    <a:lnTo>
                      <a:pt x="343" y="0"/>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9" name="Google Shape;659;p4"/>
              <p:cNvSpPr/>
              <p:nvPr/>
            </p:nvSpPr>
            <p:spPr>
              <a:xfrm>
                <a:off x="6819519" y="5097208"/>
                <a:ext cx="56213" cy="241744"/>
              </a:xfrm>
              <a:custGeom>
                <a:rect b="b" l="l" r="r" t="t"/>
                <a:pathLst>
                  <a:path extrusionOk="0" h="241744" w="56213">
                    <a:moveTo>
                      <a:pt x="1372" y="0"/>
                    </a:moveTo>
                    <a:cubicBezTo>
                      <a:pt x="4801" y="4115"/>
                      <a:pt x="7887" y="8573"/>
                      <a:pt x="10973" y="12687"/>
                    </a:cubicBezTo>
                    <a:cubicBezTo>
                      <a:pt x="13716" y="17145"/>
                      <a:pt x="16802" y="21603"/>
                      <a:pt x="19545" y="26060"/>
                    </a:cubicBezTo>
                    <a:cubicBezTo>
                      <a:pt x="22289" y="30518"/>
                      <a:pt x="24689" y="35319"/>
                      <a:pt x="27089" y="40119"/>
                    </a:cubicBezTo>
                    <a:cubicBezTo>
                      <a:pt x="29489" y="44920"/>
                      <a:pt x="31547" y="49721"/>
                      <a:pt x="33604" y="54521"/>
                    </a:cubicBezTo>
                    <a:cubicBezTo>
                      <a:pt x="35662" y="59322"/>
                      <a:pt x="37376" y="64465"/>
                      <a:pt x="39091" y="69609"/>
                    </a:cubicBezTo>
                    <a:cubicBezTo>
                      <a:pt x="40462" y="74752"/>
                      <a:pt x="41834" y="79896"/>
                      <a:pt x="43205" y="85039"/>
                    </a:cubicBezTo>
                    <a:lnTo>
                      <a:pt x="46292" y="100470"/>
                    </a:lnTo>
                    <a:cubicBezTo>
                      <a:pt x="47320" y="105613"/>
                      <a:pt x="48349" y="110757"/>
                      <a:pt x="49035" y="115900"/>
                    </a:cubicBezTo>
                    <a:lnTo>
                      <a:pt x="51435" y="131674"/>
                    </a:lnTo>
                    <a:lnTo>
                      <a:pt x="53492" y="147447"/>
                    </a:lnTo>
                    <a:lnTo>
                      <a:pt x="54864" y="163220"/>
                    </a:lnTo>
                    <a:lnTo>
                      <a:pt x="55893" y="178994"/>
                    </a:lnTo>
                    <a:cubicBezTo>
                      <a:pt x="56579" y="199911"/>
                      <a:pt x="56236" y="221171"/>
                      <a:pt x="54178" y="241745"/>
                    </a:cubicBezTo>
                    <a:lnTo>
                      <a:pt x="52464" y="241745"/>
                    </a:lnTo>
                    <a:cubicBezTo>
                      <a:pt x="51778" y="220828"/>
                      <a:pt x="50406" y="200254"/>
                      <a:pt x="47320" y="179680"/>
                    </a:cubicBezTo>
                    <a:lnTo>
                      <a:pt x="44920" y="164249"/>
                    </a:lnTo>
                    <a:lnTo>
                      <a:pt x="42177" y="149162"/>
                    </a:lnTo>
                    <a:lnTo>
                      <a:pt x="39091" y="134074"/>
                    </a:lnTo>
                    <a:lnTo>
                      <a:pt x="35319" y="118986"/>
                    </a:lnTo>
                    <a:cubicBezTo>
                      <a:pt x="33947" y="114186"/>
                      <a:pt x="32576" y="109042"/>
                      <a:pt x="31204" y="104242"/>
                    </a:cubicBezTo>
                    <a:lnTo>
                      <a:pt x="26403" y="89497"/>
                    </a:lnTo>
                    <a:cubicBezTo>
                      <a:pt x="24689" y="84696"/>
                      <a:pt x="22974" y="79896"/>
                      <a:pt x="21603" y="75095"/>
                    </a:cubicBezTo>
                    <a:cubicBezTo>
                      <a:pt x="19888" y="70295"/>
                      <a:pt x="18517" y="65494"/>
                      <a:pt x="17145" y="60350"/>
                    </a:cubicBezTo>
                    <a:cubicBezTo>
                      <a:pt x="15773" y="55550"/>
                      <a:pt x="14059" y="50406"/>
                      <a:pt x="12687" y="45606"/>
                    </a:cubicBezTo>
                    <a:cubicBezTo>
                      <a:pt x="11316" y="40805"/>
                      <a:pt x="9601" y="35662"/>
                      <a:pt x="8230" y="30861"/>
                    </a:cubicBezTo>
                    <a:cubicBezTo>
                      <a:pt x="6515" y="26060"/>
                      <a:pt x="5144" y="20917"/>
                      <a:pt x="3772" y="15773"/>
                    </a:cubicBezTo>
                    <a:cubicBezTo>
                      <a:pt x="2400" y="10630"/>
                      <a:pt x="1029" y="5829"/>
                      <a:pt x="0" y="343"/>
                    </a:cubicBezTo>
                    <a:lnTo>
                      <a:pt x="1372" y="0"/>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660" name="Google Shape;660;p4"/>
            <p:cNvGrpSpPr/>
            <p:nvPr/>
          </p:nvGrpSpPr>
          <p:grpSpPr>
            <a:xfrm>
              <a:off x="3120656" y="5444357"/>
              <a:ext cx="1059217" cy="1354797"/>
              <a:chOff x="6146406" y="5143157"/>
              <a:chExt cx="1059217" cy="1354797"/>
            </a:xfrm>
          </p:grpSpPr>
          <p:sp>
            <p:nvSpPr>
              <p:cNvPr id="661" name="Google Shape;661;p4"/>
              <p:cNvSpPr/>
              <p:nvPr/>
            </p:nvSpPr>
            <p:spPr>
              <a:xfrm>
                <a:off x="6147435" y="5143842"/>
                <a:ext cx="1057846" cy="1354112"/>
              </a:xfrm>
              <a:custGeom>
                <a:rect b="b" l="l" r="r" t="t"/>
                <a:pathLst>
                  <a:path extrusionOk="0" h="1354112" w="1057846">
                    <a:moveTo>
                      <a:pt x="0" y="0"/>
                    </a:moveTo>
                    <a:cubicBezTo>
                      <a:pt x="262319" y="86754"/>
                      <a:pt x="542468" y="290779"/>
                      <a:pt x="726262" y="533210"/>
                    </a:cubicBezTo>
                    <a:cubicBezTo>
                      <a:pt x="910057" y="775640"/>
                      <a:pt x="1047217" y="1081507"/>
                      <a:pt x="1057847" y="1354112"/>
                    </a:cubicBezTo>
                    <a:cubicBezTo>
                      <a:pt x="879196" y="1267702"/>
                      <a:pt x="691286" y="1168603"/>
                      <a:pt x="531838" y="1034872"/>
                    </a:cubicBezTo>
                    <a:cubicBezTo>
                      <a:pt x="278435" y="822960"/>
                      <a:pt x="99441" y="500291"/>
                      <a:pt x="66180" y="195453"/>
                    </a:cubicBezTo>
                    <a:cubicBezTo>
                      <a:pt x="58636" y="127559"/>
                      <a:pt x="23317" y="68237"/>
                      <a:pt x="0" y="0"/>
                    </a:cubicBezTo>
                    <a:close/>
                  </a:path>
                </a:pathLst>
              </a:custGeom>
              <a:solidFill>
                <a:srgbClr val="7D8C6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62" name="Google Shape;662;p4"/>
              <p:cNvSpPr/>
              <p:nvPr/>
            </p:nvSpPr>
            <p:spPr>
              <a:xfrm>
                <a:off x="6146406" y="5143157"/>
                <a:ext cx="1059217" cy="1354455"/>
              </a:xfrm>
              <a:custGeom>
                <a:rect b="b" l="l" r="r" t="t"/>
                <a:pathLst>
                  <a:path extrusionOk="0" h="1354455" w="1059217">
                    <a:moveTo>
                      <a:pt x="1715" y="0"/>
                    </a:moveTo>
                    <a:cubicBezTo>
                      <a:pt x="26060" y="26403"/>
                      <a:pt x="49720" y="53150"/>
                      <a:pt x="73723" y="79553"/>
                    </a:cubicBezTo>
                    <a:cubicBezTo>
                      <a:pt x="97383" y="106299"/>
                      <a:pt x="121044" y="133388"/>
                      <a:pt x="144361" y="160477"/>
                    </a:cubicBezTo>
                    <a:cubicBezTo>
                      <a:pt x="167678" y="187566"/>
                      <a:pt x="190995" y="214998"/>
                      <a:pt x="213969" y="242087"/>
                    </a:cubicBezTo>
                    <a:lnTo>
                      <a:pt x="282549" y="324726"/>
                    </a:lnTo>
                    <a:cubicBezTo>
                      <a:pt x="305181" y="352501"/>
                      <a:pt x="327813" y="380276"/>
                      <a:pt x="350101" y="408051"/>
                    </a:cubicBezTo>
                    <a:lnTo>
                      <a:pt x="416623" y="492404"/>
                    </a:lnTo>
                    <a:lnTo>
                      <a:pt x="482460" y="577444"/>
                    </a:lnTo>
                    <a:lnTo>
                      <a:pt x="547954" y="662825"/>
                    </a:lnTo>
                    <a:cubicBezTo>
                      <a:pt x="635051" y="776669"/>
                      <a:pt x="720776" y="891197"/>
                      <a:pt x="806158" y="1006412"/>
                    </a:cubicBezTo>
                    <a:cubicBezTo>
                      <a:pt x="891197" y="1121626"/>
                      <a:pt x="975208" y="1237526"/>
                      <a:pt x="1059218" y="1353426"/>
                    </a:cubicBezTo>
                    <a:lnTo>
                      <a:pt x="1057846" y="1354455"/>
                    </a:lnTo>
                    <a:cubicBezTo>
                      <a:pt x="972121" y="1239584"/>
                      <a:pt x="886396" y="1125055"/>
                      <a:pt x="799643" y="1011212"/>
                    </a:cubicBezTo>
                    <a:cubicBezTo>
                      <a:pt x="713232" y="897026"/>
                      <a:pt x="626136" y="783527"/>
                      <a:pt x="538010" y="670712"/>
                    </a:cubicBezTo>
                    <a:lnTo>
                      <a:pt x="471487" y="586359"/>
                    </a:lnTo>
                    <a:lnTo>
                      <a:pt x="404622" y="502349"/>
                    </a:lnTo>
                    <a:lnTo>
                      <a:pt x="337413" y="418681"/>
                    </a:lnTo>
                    <a:cubicBezTo>
                      <a:pt x="314782" y="390906"/>
                      <a:pt x="292494" y="362788"/>
                      <a:pt x="270205" y="335013"/>
                    </a:cubicBezTo>
                    <a:lnTo>
                      <a:pt x="202997" y="251345"/>
                    </a:lnTo>
                    <a:cubicBezTo>
                      <a:pt x="180366" y="223571"/>
                      <a:pt x="157734" y="195796"/>
                      <a:pt x="135445" y="168021"/>
                    </a:cubicBezTo>
                    <a:lnTo>
                      <a:pt x="0" y="1372"/>
                    </a:lnTo>
                    <a:lnTo>
                      <a:pt x="1715" y="0"/>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663" name="Google Shape;663;p4"/>
            <p:cNvGrpSpPr/>
            <p:nvPr/>
          </p:nvGrpSpPr>
          <p:grpSpPr>
            <a:xfrm rot="-1314085">
              <a:off x="3296659" y="4743786"/>
              <a:ext cx="1582952" cy="1722413"/>
              <a:chOff x="3941043" y="3990670"/>
              <a:chExt cx="1582998" cy="1722463"/>
            </a:xfrm>
          </p:grpSpPr>
          <p:grpSp>
            <p:nvGrpSpPr>
              <p:cNvPr id="664" name="Google Shape;664;p4"/>
              <p:cNvGrpSpPr/>
              <p:nvPr/>
            </p:nvGrpSpPr>
            <p:grpSpPr>
              <a:xfrm>
                <a:off x="3941043" y="3990670"/>
                <a:ext cx="1582998" cy="1722463"/>
                <a:chOff x="3941043" y="3990670"/>
                <a:chExt cx="1582998" cy="1722463"/>
              </a:xfrm>
            </p:grpSpPr>
            <p:grpSp>
              <p:nvGrpSpPr>
                <p:cNvPr id="665" name="Google Shape;665;p4"/>
                <p:cNvGrpSpPr/>
                <p:nvPr/>
              </p:nvGrpSpPr>
              <p:grpSpPr>
                <a:xfrm>
                  <a:off x="3941043" y="4413009"/>
                  <a:ext cx="736521" cy="614995"/>
                  <a:chOff x="3941043" y="4413009"/>
                  <a:chExt cx="736521" cy="614995"/>
                </a:xfrm>
              </p:grpSpPr>
              <p:sp>
                <p:nvSpPr>
                  <p:cNvPr id="666" name="Google Shape;666;p4"/>
                  <p:cNvSpPr/>
                  <p:nvPr/>
                </p:nvSpPr>
                <p:spPr>
                  <a:xfrm>
                    <a:off x="3941043" y="4413009"/>
                    <a:ext cx="736521" cy="614995"/>
                  </a:xfrm>
                  <a:custGeom>
                    <a:rect b="b" l="l" r="r" t="t"/>
                    <a:pathLst>
                      <a:path extrusionOk="0" h="614995" w="736521">
                        <a:moveTo>
                          <a:pt x="696946" y="481888"/>
                        </a:moveTo>
                        <a:lnTo>
                          <a:pt x="696946" y="481888"/>
                        </a:lnTo>
                        <a:cubicBezTo>
                          <a:pt x="690431" y="483945"/>
                          <a:pt x="683230" y="484974"/>
                          <a:pt x="674657" y="485659"/>
                        </a:cubicBezTo>
                        <a:cubicBezTo>
                          <a:pt x="670542" y="486002"/>
                          <a:pt x="666085" y="486346"/>
                          <a:pt x="661627" y="486346"/>
                        </a:cubicBezTo>
                        <a:cubicBezTo>
                          <a:pt x="657169" y="486346"/>
                          <a:pt x="652712" y="486346"/>
                          <a:pt x="647911" y="486002"/>
                        </a:cubicBezTo>
                        <a:cubicBezTo>
                          <a:pt x="632823" y="485317"/>
                          <a:pt x="618079" y="482573"/>
                          <a:pt x="603334" y="479830"/>
                        </a:cubicBezTo>
                        <a:cubicBezTo>
                          <a:pt x="593733" y="478116"/>
                          <a:pt x="584132" y="476059"/>
                          <a:pt x="574188" y="474687"/>
                        </a:cubicBezTo>
                        <a:cubicBezTo>
                          <a:pt x="558414" y="472286"/>
                          <a:pt x="542984" y="470572"/>
                          <a:pt x="527210" y="471258"/>
                        </a:cubicBezTo>
                        <a:cubicBezTo>
                          <a:pt x="521038" y="471601"/>
                          <a:pt x="515209" y="472286"/>
                          <a:pt x="509379" y="473315"/>
                        </a:cubicBezTo>
                        <a:cubicBezTo>
                          <a:pt x="477147" y="478459"/>
                          <a:pt x="446286" y="492860"/>
                          <a:pt x="416454" y="506920"/>
                        </a:cubicBezTo>
                        <a:cubicBezTo>
                          <a:pt x="371877" y="527836"/>
                          <a:pt x="326957" y="549096"/>
                          <a:pt x="282380" y="570013"/>
                        </a:cubicBezTo>
                        <a:cubicBezTo>
                          <a:pt x="228544" y="595387"/>
                          <a:pt x="170594" y="621448"/>
                          <a:pt x="111615" y="613561"/>
                        </a:cubicBezTo>
                        <a:cubicBezTo>
                          <a:pt x="109215" y="613219"/>
                          <a:pt x="106472" y="612875"/>
                          <a:pt x="104072" y="612190"/>
                        </a:cubicBezTo>
                        <a:cubicBezTo>
                          <a:pt x="99614" y="611161"/>
                          <a:pt x="95156" y="610132"/>
                          <a:pt x="90699" y="608761"/>
                        </a:cubicBezTo>
                        <a:cubicBezTo>
                          <a:pt x="60523" y="598816"/>
                          <a:pt x="33434" y="576871"/>
                          <a:pt x="19718" y="550125"/>
                        </a:cubicBezTo>
                        <a:cubicBezTo>
                          <a:pt x="18004" y="547039"/>
                          <a:pt x="16632" y="543952"/>
                          <a:pt x="15603" y="540866"/>
                        </a:cubicBezTo>
                        <a:cubicBezTo>
                          <a:pt x="9431" y="525093"/>
                          <a:pt x="8060" y="508291"/>
                          <a:pt x="12860" y="491146"/>
                        </a:cubicBezTo>
                        <a:cubicBezTo>
                          <a:pt x="19032" y="469201"/>
                          <a:pt x="34806" y="451027"/>
                          <a:pt x="40635" y="429081"/>
                        </a:cubicBezTo>
                        <a:cubicBezTo>
                          <a:pt x="44750" y="412965"/>
                          <a:pt x="43721" y="396848"/>
                          <a:pt x="39949" y="381075"/>
                        </a:cubicBezTo>
                        <a:cubicBezTo>
                          <a:pt x="39264" y="377989"/>
                          <a:pt x="38235" y="374560"/>
                          <a:pt x="37206" y="371474"/>
                        </a:cubicBezTo>
                        <a:cubicBezTo>
                          <a:pt x="31377" y="352615"/>
                          <a:pt x="22461" y="334098"/>
                          <a:pt x="14918" y="316267"/>
                        </a:cubicBezTo>
                        <a:cubicBezTo>
                          <a:pt x="10460" y="305980"/>
                          <a:pt x="6688" y="295007"/>
                          <a:pt x="3945" y="283691"/>
                        </a:cubicBezTo>
                        <a:cubicBezTo>
                          <a:pt x="3259" y="280606"/>
                          <a:pt x="2573" y="277177"/>
                          <a:pt x="1887" y="274090"/>
                        </a:cubicBezTo>
                        <a:cubicBezTo>
                          <a:pt x="-2570" y="248373"/>
                          <a:pt x="173" y="222998"/>
                          <a:pt x="17661" y="204824"/>
                        </a:cubicBezTo>
                        <a:cubicBezTo>
                          <a:pt x="20747" y="201395"/>
                          <a:pt x="24519" y="198652"/>
                          <a:pt x="27948" y="195909"/>
                        </a:cubicBezTo>
                        <a:cubicBezTo>
                          <a:pt x="32406" y="192480"/>
                          <a:pt x="37549" y="189737"/>
                          <a:pt x="42350" y="186651"/>
                        </a:cubicBezTo>
                        <a:cubicBezTo>
                          <a:pt x="45093" y="184936"/>
                          <a:pt x="47836" y="183222"/>
                          <a:pt x="50579" y="181507"/>
                        </a:cubicBezTo>
                        <a:cubicBezTo>
                          <a:pt x="65324" y="171220"/>
                          <a:pt x="77325" y="158190"/>
                          <a:pt x="87955" y="144131"/>
                        </a:cubicBezTo>
                        <a:cubicBezTo>
                          <a:pt x="90356" y="141045"/>
                          <a:pt x="92413" y="137959"/>
                          <a:pt x="94470" y="135216"/>
                        </a:cubicBezTo>
                        <a:cubicBezTo>
                          <a:pt x="102014" y="124586"/>
                          <a:pt x="108872" y="113270"/>
                          <a:pt x="116073" y="101954"/>
                        </a:cubicBezTo>
                        <a:cubicBezTo>
                          <a:pt x="118131" y="98869"/>
                          <a:pt x="119845" y="95782"/>
                          <a:pt x="121902" y="92696"/>
                        </a:cubicBezTo>
                        <a:cubicBezTo>
                          <a:pt x="128075" y="83095"/>
                          <a:pt x="133904" y="73837"/>
                          <a:pt x="140762" y="64921"/>
                        </a:cubicBezTo>
                        <a:cubicBezTo>
                          <a:pt x="143162" y="61835"/>
                          <a:pt x="145563" y="58406"/>
                          <a:pt x="147963" y="55320"/>
                        </a:cubicBezTo>
                        <a:cubicBezTo>
                          <a:pt x="157564" y="43661"/>
                          <a:pt x="167851" y="33374"/>
                          <a:pt x="180195" y="24802"/>
                        </a:cubicBezTo>
                        <a:cubicBezTo>
                          <a:pt x="241575" y="-18061"/>
                          <a:pt x="326271" y="1142"/>
                          <a:pt x="393822" y="33374"/>
                        </a:cubicBezTo>
                        <a:cubicBezTo>
                          <a:pt x="502179" y="85153"/>
                          <a:pt x="595104" y="167449"/>
                          <a:pt x="661970" y="267232"/>
                        </a:cubicBezTo>
                        <a:cubicBezTo>
                          <a:pt x="682544" y="298436"/>
                          <a:pt x="714434" y="347128"/>
                          <a:pt x="728835" y="391019"/>
                        </a:cubicBezTo>
                        <a:lnTo>
                          <a:pt x="728835" y="391019"/>
                        </a:lnTo>
                        <a:cubicBezTo>
                          <a:pt x="732264" y="400963"/>
                          <a:pt x="734665" y="410564"/>
                          <a:pt x="735693" y="419823"/>
                        </a:cubicBezTo>
                        <a:lnTo>
                          <a:pt x="735693" y="419823"/>
                        </a:lnTo>
                        <a:cubicBezTo>
                          <a:pt x="735693" y="421195"/>
                          <a:pt x="736036" y="422566"/>
                          <a:pt x="736036" y="423937"/>
                        </a:cubicBezTo>
                        <a:cubicBezTo>
                          <a:pt x="736379" y="428738"/>
                          <a:pt x="736722" y="433196"/>
                          <a:pt x="736379" y="437653"/>
                        </a:cubicBezTo>
                        <a:cubicBezTo>
                          <a:pt x="736036" y="445198"/>
                          <a:pt x="734322" y="452056"/>
                          <a:pt x="731236" y="457885"/>
                        </a:cubicBezTo>
                        <a:cubicBezTo>
                          <a:pt x="729864" y="460971"/>
                          <a:pt x="727807" y="463714"/>
                          <a:pt x="725749" y="466457"/>
                        </a:cubicBezTo>
                        <a:cubicBezTo>
                          <a:pt x="723349" y="469201"/>
                          <a:pt x="720606" y="471943"/>
                          <a:pt x="717520" y="474344"/>
                        </a:cubicBezTo>
                        <a:cubicBezTo>
                          <a:pt x="715119" y="476059"/>
                          <a:pt x="712719" y="477773"/>
                          <a:pt x="709633" y="479144"/>
                        </a:cubicBezTo>
                        <a:cubicBezTo>
                          <a:pt x="708947" y="479488"/>
                          <a:pt x="708261" y="479830"/>
                          <a:pt x="707576" y="480173"/>
                        </a:cubicBezTo>
                        <a:cubicBezTo>
                          <a:pt x="703804" y="479830"/>
                          <a:pt x="700375" y="481202"/>
                          <a:pt x="696946" y="481888"/>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67" name="Google Shape;667;p4"/>
                  <p:cNvSpPr/>
                  <p:nvPr/>
                </p:nvSpPr>
                <p:spPr>
                  <a:xfrm>
                    <a:off x="4081462" y="4466958"/>
                    <a:ext cx="594588" cy="364502"/>
                  </a:xfrm>
                  <a:custGeom>
                    <a:rect b="b" l="l" r="r" t="t"/>
                    <a:pathLst>
                      <a:path extrusionOk="0" h="364502" w="594588">
                        <a:moveTo>
                          <a:pt x="594589" y="364503"/>
                        </a:moveTo>
                        <a:cubicBezTo>
                          <a:pt x="465658" y="161163"/>
                          <a:pt x="239344" y="27432"/>
                          <a:pt x="0" y="9601"/>
                        </a:cubicBezTo>
                        <a:cubicBezTo>
                          <a:pt x="2400" y="6515"/>
                          <a:pt x="4801" y="3086"/>
                          <a:pt x="7201" y="0"/>
                        </a:cubicBezTo>
                        <a:cubicBezTo>
                          <a:pt x="237973" y="19203"/>
                          <a:pt x="456057" y="144361"/>
                          <a:pt x="587388" y="335356"/>
                        </a:cubicBezTo>
                        <a:lnTo>
                          <a:pt x="587388" y="335356"/>
                        </a:lnTo>
                        <a:cubicBezTo>
                          <a:pt x="590817" y="345643"/>
                          <a:pt x="593217" y="355245"/>
                          <a:pt x="594589" y="364503"/>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68" name="Google Shape;668;p4"/>
                  <p:cNvSpPr/>
                  <p:nvPr/>
                </p:nvSpPr>
                <p:spPr>
                  <a:xfrm>
                    <a:off x="4057116" y="4504677"/>
                    <a:ext cx="619762" cy="344614"/>
                  </a:xfrm>
                  <a:custGeom>
                    <a:rect b="b" l="l" r="r" t="t"/>
                    <a:pathLst>
                      <a:path extrusionOk="0" h="344614" w="619762">
                        <a:moveTo>
                          <a:pt x="619277" y="330899"/>
                        </a:moveTo>
                        <a:cubicBezTo>
                          <a:pt x="619620" y="335699"/>
                          <a:pt x="619963" y="340157"/>
                          <a:pt x="619620" y="344615"/>
                        </a:cubicBezTo>
                        <a:cubicBezTo>
                          <a:pt x="444741" y="181737"/>
                          <a:pt x="235572" y="41148"/>
                          <a:pt x="0" y="9259"/>
                        </a:cubicBezTo>
                        <a:cubicBezTo>
                          <a:pt x="2057" y="6172"/>
                          <a:pt x="3772" y="3086"/>
                          <a:pt x="5829" y="0"/>
                        </a:cubicBezTo>
                        <a:cubicBezTo>
                          <a:pt x="238316" y="32919"/>
                          <a:pt x="445427" y="170079"/>
                          <a:pt x="619277" y="33089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69" name="Google Shape;669;p4"/>
                  <p:cNvSpPr/>
                  <p:nvPr/>
                </p:nvSpPr>
                <p:spPr>
                  <a:xfrm>
                    <a:off x="4028998" y="4547539"/>
                    <a:ext cx="642594" cy="330555"/>
                  </a:xfrm>
                  <a:custGeom>
                    <a:rect b="b" l="l" r="r" t="t"/>
                    <a:pathLst>
                      <a:path extrusionOk="0" h="330555" w="642594">
                        <a:moveTo>
                          <a:pt x="636765" y="330556"/>
                        </a:moveTo>
                        <a:cubicBezTo>
                          <a:pt x="528409" y="232829"/>
                          <a:pt x="404965" y="152248"/>
                          <a:pt x="271234" y="93612"/>
                        </a:cubicBezTo>
                        <a:cubicBezTo>
                          <a:pt x="189281" y="57950"/>
                          <a:pt x="103556" y="29490"/>
                          <a:pt x="16116" y="12002"/>
                        </a:cubicBezTo>
                        <a:cubicBezTo>
                          <a:pt x="10630" y="10973"/>
                          <a:pt x="5144" y="9944"/>
                          <a:pt x="0" y="8916"/>
                        </a:cubicBezTo>
                        <a:cubicBezTo>
                          <a:pt x="2400" y="5830"/>
                          <a:pt x="4458" y="2743"/>
                          <a:pt x="6515" y="0"/>
                        </a:cubicBezTo>
                        <a:cubicBezTo>
                          <a:pt x="92926" y="16117"/>
                          <a:pt x="177965" y="43549"/>
                          <a:pt x="258890" y="77496"/>
                        </a:cubicBezTo>
                        <a:cubicBezTo>
                          <a:pt x="399821" y="136817"/>
                          <a:pt x="529438" y="220142"/>
                          <a:pt x="642595" y="322326"/>
                        </a:cubicBezTo>
                        <a:cubicBezTo>
                          <a:pt x="640880" y="325069"/>
                          <a:pt x="639166" y="327813"/>
                          <a:pt x="636765" y="330556"/>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70" name="Google Shape;670;p4"/>
                  <p:cNvSpPr/>
                  <p:nvPr/>
                </p:nvSpPr>
                <p:spPr>
                  <a:xfrm>
                    <a:off x="3968305" y="4598631"/>
                    <a:ext cx="690257" cy="299351"/>
                  </a:xfrm>
                  <a:custGeom>
                    <a:rect b="b" l="l" r="r" t="t"/>
                    <a:pathLst>
                      <a:path extrusionOk="0" h="299351" w="690257">
                        <a:moveTo>
                          <a:pt x="690258" y="299352"/>
                        </a:moveTo>
                        <a:cubicBezTo>
                          <a:pt x="686486" y="297295"/>
                          <a:pt x="683057" y="294894"/>
                          <a:pt x="679285" y="292837"/>
                        </a:cubicBezTo>
                        <a:cubicBezTo>
                          <a:pt x="659397" y="280835"/>
                          <a:pt x="639509" y="268834"/>
                          <a:pt x="619620" y="256832"/>
                        </a:cubicBezTo>
                        <a:cubicBezTo>
                          <a:pt x="508178" y="190310"/>
                          <a:pt x="393649" y="126187"/>
                          <a:pt x="274320" y="75438"/>
                        </a:cubicBezTo>
                        <a:cubicBezTo>
                          <a:pt x="187566" y="38748"/>
                          <a:pt x="93955" y="12002"/>
                          <a:pt x="0" y="9259"/>
                        </a:cubicBezTo>
                        <a:cubicBezTo>
                          <a:pt x="4458" y="5830"/>
                          <a:pt x="9601" y="3086"/>
                          <a:pt x="14402" y="0"/>
                        </a:cubicBezTo>
                        <a:cubicBezTo>
                          <a:pt x="98755" y="4458"/>
                          <a:pt x="183109" y="27432"/>
                          <a:pt x="261633" y="59322"/>
                        </a:cubicBezTo>
                        <a:cubicBezTo>
                          <a:pt x="410451" y="119672"/>
                          <a:pt x="551726" y="203340"/>
                          <a:pt x="689229" y="287008"/>
                        </a:cubicBezTo>
                        <a:cubicBezTo>
                          <a:pt x="686829" y="288722"/>
                          <a:pt x="684428" y="290437"/>
                          <a:pt x="681342" y="291808"/>
                        </a:cubicBezTo>
                        <a:cubicBezTo>
                          <a:pt x="683400" y="293180"/>
                          <a:pt x="685800" y="294208"/>
                          <a:pt x="687857" y="295580"/>
                        </a:cubicBezTo>
                        <a:cubicBezTo>
                          <a:pt x="689572" y="296609"/>
                          <a:pt x="690258" y="297980"/>
                          <a:pt x="690258" y="29935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71" name="Google Shape;671;p4"/>
                  <p:cNvSpPr/>
                  <p:nvPr/>
                </p:nvSpPr>
                <p:spPr>
                  <a:xfrm>
                    <a:off x="3977220" y="4741222"/>
                    <a:ext cx="676968" cy="167681"/>
                  </a:xfrm>
                  <a:custGeom>
                    <a:rect b="b" l="l" r="r" t="t"/>
                    <a:pathLst>
                      <a:path extrusionOk="0" h="167681" w="676968">
                        <a:moveTo>
                          <a:pt x="672084" y="167391"/>
                        </a:moveTo>
                        <a:cubicBezTo>
                          <a:pt x="660768" y="164304"/>
                          <a:pt x="649795" y="160875"/>
                          <a:pt x="638480" y="157789"/>
                        </a:cubicBezTo>
                        <a:cubicBezTo>
                          <a:pt x="579158" y="139959"/>
                          <a:pt x="520865" y="119385"/>
                          <a:pt x="463944" y="95724"/>
                        </a:cubicBezTo>
                        <a:cubicBezTo>
                          <a:pt x="400850" y="69321"/>
                          <a:pt x="339128" y="38117"/>
                          <a:pt x="272263" y="20972"/>
                        </a:cubicBezTo>
                        <a:cubicBezTo>
                          <a:pt x="195110" y="1427"/>
                          <a:pt x="123444" y="11714"/>
                          <a:pt x="48692" y="36746"/>
                        </a:cubicBezTo>
                        <a:cubicBezTo>
                          <a:pt x="33604" y="41889"/>
                          <a:pt x="18174" y="47033"/>
                          <a:pt x="2743" y="52519"/>
                        </a:cubicBezTo>
                        <a:cubicBezTo>
                          <a:pt x="2057" y="49433"/>
                          <a:pt x="1029" y="46004"/>
                          <a:pt x="0" y="42918"/>
                        </a:cubicBezTo>
                        <a:cubicBezTo>
                          <a:pt x="14745" y="37774"/>
                          <a:pt x="29832" y="32631"/>
                          <a:pt x="44577" y="27487"/>
                        </a:cubicBezTo>
                        <a:cubicBezTo>
                          <a:pt x="111785" y="4513"/>
                          <a:pt x="178994" y="-8174"/>
                          <a:pt x="249631" y="5885"/>
                        </a:cubicBezTo>
                        <a:cubicBezTo>
                          <a:pt x="316154" y="18915"/>
                          <a:pt x="377876" y="47718"/>
                          <a:pt x="439255" y="74808"/>
                        </a:cubicBezTo>
                        <a:cubicBezTo>
                          <a:pt x="511264" y="106011"/>
                          <a:pt x="584644" y="132415"/>
                          <a:pt x="660082" y="154360"/>
                        </a:cubicBezTo>
                        <a:cubicBezTo>
                          <a:pt x="660082" y="154360"/>
                          <a:pt x="660082" y="154360"/>
                          <a:pt x="660082" y="154360"/>
                        </a:cubicBezTo>
                        <a:lnTo>
                          <a:pt x="660082" y="154360"/>
                        </a:lnTo>
                        <a:cubicBezTo>
                          <a:pt x="664197" y="155732"/>
                          <a:pt x="668655" y="156761"/>
                          <a:pt x="672770" y="158132"/>
                        </a:cubicBezTo>
                        <a:cubicBezTo>
                          <a:pt x="674827" y="158818"/>
                          <a:pt x="676199" y="160533"/>
                          <a:pt x="676542" y="162247"/>
                        </a:cubicBezTo>
                        <a:cubicBezTo>
                          <a:pt x="677913" y="164990"/>
                          <a:pt x="675856" y="168762"/>
                          <a:pt x="672084" y="16739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72" name="Google Shape;672;p4"/>
                  <p:cNvSpPr/>
                  <p:nvPr/>
                </p:nvSpPr>
                <p:spPr>
                  <a:xfrm>
                    <a:off x="3956304" y="4848293"/>
                    <a:ext cx="656620" cy="114498"/>
                  </a:xfrm>
                  <a:custGeom>
                    <a:rect b="b" l="l" r="r" t="t"/>
                    <a:pathLst>
                      <a:path extrusionOk="0" h="114498" w="656620">
                        <a:moveTo>
                          <a:pt x="649453" y="62720"/>
                        </a:moveTo>
                        <a:cubicBezTo>
                          <a:pt x="629222" y="56548"/>
                          <a:pt x="608648" y="50376"/>
                          <a:pt x="587731" y="44890"/>
                        </a:cubicBezTo>
                        <a:cubicBezTo>
                          <a:pt x="578129" y="42490"/>
                          <a:pt x="568528" y="39746"/>
                          <a:pt x="558927" y="37689"/>
                        </a:cubicBezTo>
                        <a:cubicBezTo>
                          <a:pt x="547268" y="34946"/>
                          <a:pt x="535267" y="32203"/>
                          <a:pt x="523608" y="29459"/>
                        </a:cubicBezTo>
                        <a:cubicBezTo>
                          <a:pt x="523608" y="29459"/>
                          <a:pt x="523608" y="29459"/>
                          <a:pt x="523608" y="29459"/>
                        </a:cubicBezTo>
                        <a:cubicBezTo>
                          <a:pt x="442341" y="12314"/>
                          <a:pt x="359359" y="4427"/>
                          <a:pt x="276720" y="15058"/>
                        </a:cubicBezTo>
                        <a:cubicBezTo>
                          <a:pt x="178994" y="27402"/>
                          <a:pt x="89497" y="67178"/>
                          <a:pt x="4115" y="114499"/>
                        </a:cubicBezTo>
                        <a:cubicBezTo>
                          <a:pt x="2400" y="111412"/>
                          <a:pt x="1029" y="108326"/>
                          <a:pt x="0" y="105240"/>
                        </a:cubicBezTo>
                        <a:cubicBezTo>
                          <a:pt x="86411" y="57234"/>
                          <a:pt x="176936" y="17458"/>
                          <a:pt x="275692" y="4771"/>
                        </a:cubicBezTo>
                        <a:cubicBezTo>
                          <a:pt x="400850" y="-11003"/>
                          <a:pt x="527037" y="14372"/>
                          <a:pt x="646367" y="51062"/>
                        </a:cubicBezTo>
                        <a:cubicBezTo>
                          <a:pt x="648767" y="51748"/>
                          <a:pt x="651167" y="52433"/>
                          <a:pt x="653567" y="53119"/>
                        </a:cubicBezTo>
                        <a:cubicBezTo>
                          <a:pt x="659740" y="55520"/>
                          <a:pt x="655625" y="64778"/>
                          <a:pt x="649453" y="6272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73" name="Google Shape;673;p4"/>
                  <p:cNvSpPr/>
                  <p:nvPr/>
                </p:nvSpPr>
                <p:spPr>
                  <a:xfrm>
                    <a:off x="3942245" y="4670563"/>
                    <a:ext cx="716060" cy="232425"/>
                  </a:xfrm>
                  <a:custGeom>
                    <a:rect b="b" l="l" r="r" t="t"/>
                    <a:pathLst>
                      <a:path extrusionOk="0" h="232425" w="716060">
                        <a:moveTo>
                          <a:pt x="712203" y="232221"/>
                        </a:moveTo>
                        <a:cubicBezTo>
                          <a:pt x="710832" y="232564"/>
                          <a:pt x="709460" y="232564"/>
                          <a:pt x="707746" y="231535"/>
                        </a:cubicBezTo>
                        <a:cubicBezTo>
                          <a:pt x="703631" y="229135"/>
                          <a:pt x="699516" y="226734"/>
                          <a:pt x="695401" y="224334"/>
                        </a:cubicBezTo>
                        <a:lnTo>
                          <a:pt x="695401" y="224334"/>
                        </a:lnTo>
                        <a:lnTo>
                          <a:pt x="695401" y="224334"/>
                        </a:lnTo>
                        <a:cubicBezTo>
                          <a:pt x="581216" y="157811"/>
                          <a:pt x="460858" y="101919"/>
                          <a:pt x="336042" y="58370"/>
                        </a:cubicBezTo>
                        <a:cubicBezTo>
                          <a:pt x="230772" y="21680"/>
                          <a:pt x="109385" y="-10553"/>
                          <a:pt x="2057" y="25452"/>
                        </a:cubicBezTo>
                        <a:cubicBezTo>
                          <a:pt x="1372" y="22366"/>
                          <a:pt x="686" y="18937"/>
                          <a:pt x="0" y="15850"/>
                        </a:cubicBezTo>
                        <a:cubicBezTo>
                          <a:pt x="100813" y="-17411"/>
                          <a:pt x="213627" y="6935"/>
                          <a:pt x="314096" y="40539"/>
                        </a:cubicBezTo>
                        <a:cubicBezTo>
                          <a:pt x="428625" y="78944"/>
                          <a:pt x="539725" y="127636"/>
                          <a:pt x="645681" y="185243"/>
                        </a:cubicBezTo>
                        <a:cubicBezTo>
                          <a:pt x="666598" y="196559"/>
                          <a:pt x="687172" y="208218"/>
                          <a:pt x="707403" y="220219"/>
                        </a:cubicBezTo>
                        <a:cubicBezTo>
                          <a:pt x="709460" y="221590"/>
                          <a:pt x="711860" y="222619"/>
                          <a:pt x="713918" y="223991"/>
                        </a:cubicBezTo>
                        <a:cubicBezTo>
                          <a:pt x="715632" y="225019"/>
                          <a:pt x="716318" y="226391"/>
                          <a:pt x="715975" y="227763"/>
                        </a:cubicBezTo>
                        <a:cubicBezTo>
                          <a:pt x="715975" y="229477"/>
                          <a:pt x="714261" y="231535"/>
                          <a:pt x="712203" y="23222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74" name="Google Shape;674;p4"/>
                  <p:cNvSpPr/>
                  <p:nvPr/>
                </p:nvSpPr>
                <p:spPr>
                  <a:xfrm>
                    <a:off x="4031056" y="4876025"/>
                    <a:ext cx="483832" cy="148831"/>
                  </a:xfrm>
                  <a:custGeom>
                    <a:rect b="b" l="l" r="r" t="t"/>
                    <a:pathLst>
                      <a:path extrusionOk="0" h="148831" w="483832">
                        <a:moveTo>
                          <a:pt x="478689" y="15100"/>
                        </a:moveTo>
                        <a:cubicBezTo>
                          <a:pt x="458457" y="12357"/>
                          <a:pt x="438912" y="10643"/>
                          <a:pt x="419024" y="10300"/>
                        </a:cubicBezTo>
                        <a:cubicBezTo>
                          <a:pt x="272948" y="7900"/>
                          <a:pt x="138189" y="72707"/>
                          <a:pt x="13373" y="148831"/>
                        </a:cubicBezTo>
                        <a:cubicBezTo>
                          <a:pt x="8915" y="147803"/>
                          <a:pt x="4458" y="146774"/>
                          <a:pt x="0" y="145402"/>
                        </a:cubicBezTo>
                        <a:cubicBezTo>
                          <a:pt x="136817" y="61049"/>
                          <a:pt x="285979" y="-10960"/>
                          <a:pt x="448513" y="1384"/>
                        </a:cubicBezTo>
                        <a:cubicBezTo>
                          <a:pt x="448513" y="1384"/>
                          <a:pt x="448513" y="1384"/>
                          <a:pt x="448513" y="1384"/>
                        </a:cubicBezTo>
                        <a:cubicBezTo>
                          <a:pt x="458800" y="2070"/>
                          <a:pt x="469430" y="3442"/>
                          <a:pt x="479717" y="4813"/>
                        </a:cubicBezTo>
                        <a:cubicBezTo>
                          <a:pt x="482460" y="5156"/>
                          <a:pt x="483832" y="7214"/>
                          <a:pt x="483832" y="9271"/>
                        </a:cubicBezTo>
                        <a:cubicBezTo>
                          <a:pt x="483832" y="9957"/>
                          <a:pt x="483832" y="10643"/>
                          <a:pt x="483489" y="11329"/>
                        </a:cubicBezTo>
                        <a:cubicBezTo>
                          <a:pt x="483489" y="14072"/>
                          <a:pt x="481432" y="15443"/>
                          <a:pt x="478689" y="1510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675" name="Google Shape;675;p4"/>
                <p:cNvSpPr/>
                <p:nvPr/>
              </p:nvSpPr>
              <p:spPr>
                <a:xfrm>
                  <a:off x="4067180" y="4853063"/>
                  <a:ext cx="665822" cy="695331"/>
                </a:xfrm>
                <a:custGeom>
                  <a:rect b="b" l="l" r="r" t="t"/>
                  <a:pathLst>
                    <a:path extrusionOk="0" h="695331" w="665822">
                      <a:moveTo>
                        <a:pt x="389072" y="677570"/>
                      </a:moveTo>
                      <a:cubicBezTo>
                        <a:pt x="365755" y="683399"/>
                        <a:pt x="342095" y="686143"/>
                        <a:pt x="318435" y="689229"/>
                      </a:cubicBezTo>
                      <a:cubicBezTo>
                        <a:pt x="281058" y="693686"/>
                        <a:pt x="252255" y="699859"/>
                        <a:pt x="223794" y="690257"/>
                      </a:cubicBezTo>
                      <a:cubicBezTo>
                        <a:pt x="219679" y="688886"/>
                        <a:pt x="215565" y="687171"/>
                        <a:pt x="211793" y="685114"/>
                      </a:cubicBezTo>
                      <a:cubicBezTo>
                        <a:pt x="204592" y="681685"/>
                        <a:pt x="197391" y="676884"/>
                        <a:pt x="190190" y="670712"/>
                      </a:cubicBezTo>
                      <a:cubicBezTo>
                        <a:pt x="156243" y="642938"/>
                        <a:pt x="157957" y="610705"/>
                        <a:pt x="153500" y="579501"/>
                      </a:cubicBezTo>
                      <a:cubicBezTo>
                        <a:pt x="153157" y="576072"/>
                        <a:pt x="152471" y="572643"/>
                        <a:pt x="151785" y="569214"/>
                      </a:cubicBezTo>
                      <a:cubicBezTo>
                        <a:pt x="148699" y="553440"/>
                        <a:pt x="142870" y="537667"/>
                        <a:pt x="129154" y="522923"/>
                      </a:cubicBezTo>
                      <a:cubicBezTo>
                        <a:pt x="121267" y="514693"/>
                        <a:pt x="112695" y="507149"/>
                        <a:pt x="103779" y="500291"/>
                      </a:cubicBezTo>
                      <a:cubicBezTo>
                        <a:pt x="100693" y="497891"/>
                        <a:pt x="97607" y="495491"/>
                        <a:pt x="94178" y="493090"/>
                      </a:cubicBezTo>
                      <a:cubicBezTo>
                        <a:pt x="78062" y="481088"/>
                        <a:pt x="61602" y="469773"/>
                        <a:pt x="47544" y="455028"/>
                      </a:cubicBezTo>
                      <a:cubicBezTo>
                        <a:pt x="35199" y="441655"/>
                        <a:pt x="25255" y="428968"/>
                        <a:pt x="18054" y="416966"/>
                      </a:cubicBezTo>
                      <a:cubicBezTo>
                        <a:pt x="16340" y="413880"/>
                        <a:pt x="14625" y="410794"/>
                        <a:pt x="12911" y="408051"/>
                      </a:cubicBezTo>
                      <a:cubicBezTo>
                        <a:pt x="-805" y="381647"/>
                        <a:pt x="-2863" y="357644"/>
                        <a:pt x="3309" y="336042"/>
                      </a:cubicBezTo>
                      <a:cubicBezTo>
                        <a:pt x="4338" y="332270"/>
                        <a:pt x="5710" y="328841"/>
                        <a:pt x="7081" y="325069"/>
                      </a:cubicBezTo>
                      <a:cubicBezTo>
                        <a:pt x="38628" y="250660"/>
                        <a:pt x="166873" y="205054"/>
                        <a:pt x="232024" y="171793"/>
                      </a:cubicBezTo>
                      <a:cubicBezTo>
                        <a:pt x="280373" y="147447"/>
                        <a:pt x="320149" y="109385"/>
                        <a:pt x="366098" y="80582"/>
                      </a:cubicBezTo>
                      <a:cubicBezTo>
                        <a:pt x="380157" y="71666"/>
                        <a:pt x="416847" y="53492"/>
                        <a:pt x="459366" y="36690"/>
                      </a:cubicBezTo>
                      <a:cubicBezTo>
                        <a:pt x="478226" y="29147"/>
                        <a:pt x="498457" y="21945"/>
                        <a:pt x="518345" y="16116"/>
                      </a:cubicBezTo>
                      <a:lnTo>
                        <a:pt x="518345" y="16116"/>
                      </a:lnTo>
                      <a:cubicBezTo>
                        <a:pt x="530690" y="12344"/>
                        <a:pt x="542691" y="9258"/>
                        <a:pt x="554693" y="6515"/>
                      </a:cubicBezTo>
                      <a:cubicBezTo>
                        <a:pt x="561551" y="5144"/>
                        <a:pt x="568409" y="3772"/>
                        <a:pt x="574924" y="2743"/>
                      </a:cubicBezTo>
                      <a:cubicBezTo>
                        <a:pt x="574924" y="2743"/>
                        <a:pt x="574924" y="2743"/>
                        <a:pt x="574924" y="2743"/>
                      </a:cubicBezTo>
                      <a:cubicBezTo>
                        <a:pt x="577667" y="2400"/>
                        <a:pt x="580067" y="2057"/>
                        <a:pt x="582810" y="1715"/>
                      </a:cubicBezTo>
                      <a:cubicBezTo>
                        <a:pt x="582810" y="1715"/>
                        <a:pt x="582810" y="1715"/>
                        <a:pt x="582810" y="1715"/>
                      </a:cubicBezTo>
                      <a:cubicBezTo>
                        <a:pt x="591726" y="686"/>
                        <a:pt x="600641" y="0"/>
                        <a:pt x="608528" y="0"/>
                      </a:cubicBezTo>
                      <a:cubicBezTo>
                        <a:pt x="616072" y="0"/>
                        <a:pt x="622930" y="686"/>
                        <a:pt x="629102" y="2057"/>
                      </a:cubicBezTo>
                      <a:cubicBezTo>
                        <a:pt x="656534" y="7544"/>
                        <a:pt x="671622" y="25718"/>
                        <a:pt x="663735" y="63093"/>
                      </a:cubicBezTo>
                      <a:cubicBezTo>
                        <a:pt x="663049" y="66522"/>
                        <a:pt x="662363" y="69608"/>
                        <a:pt x="661335" y="73380"/>
                      </a:cubicBezTo>
                      <a:cubicBezTo>
                        <a:pt x="658934" y="81267"/>
                        <a:pt x="655848" y="88811"/>
                        <a:pt x="652076" y="96012"/>
                      </a:cubicBezTo>
                      <a:cubicBezTo>
                        <a:pt x="651048" y="98069"/>
                        <a:pt x="650019" y="100469"/>
                        <a:pt x="648647" y="102527"/>
                      </a:cubicBezTo>
                      <a:cubicBezTo>
                        <a:pt x="646590" y="106299"/>
                        <a:pt x="644190" y="110071"/>
                        <a:pt x="642132" y="113843"/>
                      </a:cubicBezTo>
                      <a:cubicBezTo>
                        <a:pt x="631502" y="130988"/>
                        <a:pt x="619158" y="147790"/>
                        <a:pt x="609557" y="165620"/>
                      </a:cubicBezTo>
                      <a:cubicBezTo>
                        <a:pt x="599270" y="185509"/>
                        <a:pt x="593097" y="205054"/>
                        <a:pt x="590011" y="224942"/>
                      </a:cubicBezTo>
                      <a:cubicBezTo>
                        <a:pt x="588297" y="235572"/>
                        <a:pt x="587268" y="246545"/>
                        <a:pt x="586925" y="257175"/>
                      </a:cubicBezTo>
                      <a:cubicBezTo>
                        <a:pt x="586582" y="263690"/>
                        <a:pt x="586582" y="270205"/>
                        <a:pt x="586925" y="276720"/>
                      </a:cubicBezTo>
                      <a:cubicBezTo>
                        <a:pt x="587611" y="296951"/>
                        <a:pt x="589668" y="317183"/>
                        <a:pt x="592069" y="337413"/>
                      </a:cubicBezTo>
                      <a:cubicBezTo>
                        <a:pt x="594469" y="357644"/>
                        <a:pt x="596526" y="377876"/>
                        <a:pt x="597555" y="398450"/>
                      </a:cubicBezTo>
                      <a:cubicBezTo>
                        <a:pt x="598584" y="421081"/>
                        <a:pt x="597898" y="444056"/>
                        <a:pt x="593097" y="467030"/>
                      </a:cubicBezTo>
                      <a:cubicBezTo>
                        <a:pt x="590354" y="480746"/>
                        <a:pt x="585897" y="494804"/>
                        <a:pt x="580067" y="508178"/>
                      </a:cubicBezTo>
                      <a:cubicBezTo>
                        <a:pt x="572523" y="526008"/>
                        <a:pt x="562922" y="543153"/>
                        <a:pt x="551607" y="559270"/>
                      </a:cubicBezTo>
                      <a:cubicBezTo>
                        <a:pt x="524517" y="597674"/>
                        <a:pt x="487827" y="630936"/>
                        <a:pt x="447365" y="653567"/>
                      </a:cubicBezTo>
                      <a:cubicBezTo>
                        <a:pt x="438792" y="658368"/>
                        <a:pt x="429877" y="662483"/>
                        <a:pt x="420962" y="666254"/>
                      </a:cubicBezTo>
                      <a:cubicBezTo>
                        <a:pt x="411018" y="671055"/>
                        <a:pt x="400045" y="674827"/>
                        <a:pt x="389072" y="67757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76" name="Google Shape;676;p4"/>
                <p:cNvSpPr/>
                <p:nvPr/>
              </p:nvSpPr>
              <p:spPr>
                <a:xfrm>
                  <a:off x="4070146" y="4839273"/>
                  <a:ext cx="602762" cy="349832"/>
                </a:xfrm>
                <a:custGeom>
                  <a:rect b="b" l="l" r="r" t="t"/>
                  <a:pathLst>
                    <a:path extrusionOk="0" h="349832" w="602762">
                      <a:moveTo>
                        <a:pt x="0" y="349833"/>
                      </a:moveTo>
                      <a:cubicBezTo>
                        <a:pt x="1029" y="346060"/>
                        <a:pt x="2400" y="342631"/>
                        <a:pt x="3772" y="338860"/>
                      </a:cubicBezTo>
                      <a:cubicBezTo>
                        <a:pt x="112814" y="319314"/>
                        <a:pt x="216713" y="273709"/>
                        <a:pt x="304495" y="204786"/>
                      </a:cubicBezTo>
                      <a:cubicBezTo>
                        <a:pt x="375132" y="148893"/>
                        <a:pt x="436169" y="73112"/>
                        <a:pt x="515379" y="29907"/>
                      </a:cubicBezTo>
                      <a:lnTo>
                        <a:pt x="515379" y="29907"/>
                      </a:lnTo>
                      <a:cubicBezTo>
                        <a:pt x="540753" y="16191"/>
                        <a:pt x="567500" y="5561"/>
                        <a:pt x="597332" y="75"/>
                      </a:cubicBezTo>
                      <a:cubicBezTo>
                        <a:pt x="603847" y="-954"/>
                        <a:pt x="604876" y="8990"/>
                        <a:pt x="598361" y="10018"/>
                      </a:cubicBezTo>
                      <a:cubicBezTo>
                        <a:pt x="589445" y="11733"/>
                        <a:pt x="580530" y="13791"/>
                        <a:pt x="571957" y="16533"/>
                      </a:cubicBezTo>
                      <a:cubicBezTo>
                        <a:pt x="571957" y="16533"/>
                        <a:pt x="571957" y="16533"/>
                        <a:pt x="571957" y="16533"/>
                      </a:cubicBezTo>
                      <a:cubicBezTo>
                        <a:pt x="454685" y="51852"/>
                        <a:pt x="378561" y="166381"/>
                        <a:pt x="281178" y="234618"/>
                      </a:cubicBezTo>
                      <a:cubicBezTo>
                        <a:pt x="197510" y="293940"/>
                        <a:pt x="100813" y="332688"/>
                        <a:pt x="0" y="349833"/>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77" name="Google Shape;677;p4"/>
                <p:cNvSpPr/>
                <p:nvPr/>
              </p:nvSpPr>
              <p:spPr>
                <a:xfrm>
                  <a:off x="4079748" y="4860382"/>
                  <a:ext cx="597674" cy="409647"/>
                </a:xfrm>
                <a:custGeom>
                  <a:rect b="b" l="l" r="r" t="t"/>
                  <a:pathLst>
                    <a:path extrusionOk="0" h="409647" w="597674">
                      <a:moveTo>
                        <a:pt x="5144" y="409648"/>
                      </a:moveTo>
                      <a:cubicBezTo>
                        <a:pt x="3429" y="406562"/>
                        <a:pt x="1715" y="403476"/>
                        <a:pt x="0" y="400733"/>
                      </a:cubicBezTo>
                      <a:cubicBezTo>
                        <a:pt x="59322" y="382902"/>
                        <a:pt x="118643" y="364728"/>
                        <a:pt x="174536" y="337982"/>
                      </a:cubicBezTo>
                      <a:cubicBezTo>
                        <a:pt x="234544" y="309521"/>
                        <a:pt x="284950" y="270431"/>
                        <a:pt x="329870" y="221739"/>
                      </a:cubicBezTo>
                      <a:cubicBezTo>
                        <a:pt x="387820" y="159331"/>
                        <a:pt x="440284" y="86636"/>
                        <a:pt x="510578" y="38973"/>
                      </a:cubicBezTo>
                      <a:cubicBezTo>
                        <a:pt x="521551" y="31772"/>
                        <a:pt x="532867" y="24914"/>
                        <a:pt x="544525" y="19085"/>
                      </a:cubicBezTo>
                      <a:cubicBezTo>
                        <a:pt x="556184" y="12912"/>
                        <a:pt x="568871" y="7769"/>
                        <a:pt x="581558" y="3311"/>
                      </a:cubicBezTo>
                      <a:cubicBezTo>
                        <a:pt x="584645" y="2282"/>
                        <a:pt x="587731" y="1254"/>
                        <a:pt x="590817" y="225"/>
                      </a:cubicBezTo>
                      <a:cubicBezTo>
                        <a:pt x="592188" y="-118"/>
                        <a:pt x="593560" y="-118"/>
                        <a:pt x="594589" y="568"/>
                      </a:cubicBezTo>
                      <a:cubicBezTo>
                        <a:pt x="596646" y="1597"/>
                        <a:pt x="597675" y="3654"/>
                        <a:pt x="597675" y="5369"/>
                      </a:cubicBezTo>
                      <a:cubicBezTo>
                        <a:pt x="597675" y="7083"/>
                        <a:pt x="596646" y="8798"/>
                        <a:pt x="594589" y="9483"/>
                      </a:cubicBezTo>
                      <a:cubicBezTo>
                        <a:pt x="593217" y="9827"/>
                        <a:pt x="591845" y="10169"/>
                        <a:pt x="590474" y="10855"/>
                      </a:cubicBezTo>
                      <a:cubicBezTo>
                        <a:pt x="576072" y="15656"/>
                        <a:pt x="562013" y="21142"/>
                        <a:pt x="548983" y="28000"/>
                      </a:cubicBezTo>
                      <a:cubicBezTo>
                        <a:pt x="542125" y="31429"/>
                        <a:pt x="535610" y="35201"/>
                        <a:pt x="529095" y="38973"/>
                      </a:cubicBezTo>
                      <a:cubicBezTo>
                        <a:pt x="442341" y="91437"/>
                        <a:pt x="384391" y="182991"/>
                        <a:pt x="312382" y="253628"/>
                      </a:cubicBezTo>
                      <a:cubicBezTo>
                        <a:pt x="227686" y="337639"/>
                        <a:pt x="117272" y="375701"/>
                        <a:pt x="5144" y="409648"/>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78" name="Google Shape;678;p4"/>
                <p:cNvSpPr/>
                <p:nvPr/>
              </p:nvSpPr>
              <p:spPr>
                <a:xfrm>
                  <a:off x="4161015" y="4872449"/>
                  <a:ext cx="542640" cy="480562"/>
                </a:xfrm>
                <a:custGeom>
                  <a:rect b="b" l="l" r="r" t="t"/>
                  <a:pathLst>
                    <a:path extrusionOk="0" h="480562" w="542640">
                      <a:moveTo>
                        <a:pt x="9601" y="480562"/>
                      </a:moveTo>
                      <a:cubicBezTo>
                        <a:pt x="6515" y="478162"/>
                        <a:pt x="3429" y="475762"/>
                        <a:pt x="0" y="473361"/>
                      </a:cubicBezTo>
                      <a:cubicBezTo>
                        <a:pt x="109385" y="430156"/>
                        <a:pt x="208140" y="361233"/>
                        <a:pt x="284950" y="271393"/>
                      </a:cubicBezTo>
                      <a:cubicBezTo>
                        <a:pt x="364845" y="178125"/>
                        <a:pt x="420053" y="55709"/>
                        <a:pt x="535953" y="502"/>
                      </a:cubicBezTo>
                      <a:cubicBezTo>
                        <a:pt x="541782" y="-2241"/>
                        <a:pt x="545554" y="7017"/>
                        <a:pt x="539725" y="9761"/>
                      </a:cubicBezTo>
                      <a:cubicBezTo>
                        <a:pt x="415595" y="68739"/>
                        <a:pt x="360045" y="207957"/>
                        <a:pt x="269519" y="303626"/>
                      </a:cubicBezTo>
                      <a:cubicBezTo>
                        <a:pt x="196825" y="380778"/>
                        <a:pt x="107671" y="441129"/>
                        <a:pt x="9601" y="48056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79" name="Google Shape;679;p4"/>
                <p:cNvSpPr/>
                <p:nvPr/>
              </p:nvSpPr>
              <p:spPr>
                <a:xfrm>
                  <a:off x="4218622" y="4887867"/>
                  <a:ext cx="484602" cy="544697"/>
                </a:xfrm>
                <a:custGeom>
                  <a:rect b="b" l="l" r="r" t="t"/>
                  <a:pathLst>
                    <a:path extrusionOk="0" h="544697" w="484602">
                      <a:moveTo>
                        <a:pt x="1715" y="544698"/>
                      </a:moveTo>
                      <a:cubicBezTo>
                        <a:pt x="1372" y="541269"/>
                        <a:pt x="686" y="537840"/>
                        <a:pt x="0" y="534411"/>
                      </a:cubicBezTo>
                      <a:cubicBezTo>
                        <a:pt x="98069" y="498749"/>
                        <a:pt x="188595" y="447657"/>
                        <a:pt x="243116" y="352330"/>
                      </a:cubicBezTo>
                      <a:cubicBezTo>
                        <a:pt x="277406" y="292323"/>
                        <a:pt x="303809" y="228543"/>
                        <a:pt x="341186" y="169908"/>
                      </a:cubicBezTo>
                      <a:cubicBezTo>
                        <a:pt x="379933" y="109215"/>
                        <a:pt x="424853" y="52979"/>
                        <a:pt x="475259" y="1544"/>
                      </a:cubicBezTo>
                      <a:cubicBezTo>
                        <a:pt x="479717" y="-2914"/>
                        <a:pt x="487947" y="3258"/>
                        <a:pt x="483146" y="7716"/>
                      </a:cubicBezTo>
                      <a:cubicBezTo>
                        <a:pt x="429997" y="62237"/>
                        <a:pt x="382334" y="122244"/>
                        <a:pt x="342214" y="187053"/>
                      </a:cubicBezTo>
                      <a:cubicBezTo>
                        <a:pt x="303809" y="249117"/>
                        <a:pt x="278092" y="318384"/>
                        <a:pt x="238316" y="379420"/>
                      </a:cubicBezTo>
                      <a:cubicBezTo>
                        <a:pt x="183109" y="464459"/>
                        <a:pt x="94640" y="511436"/>
                        <a:pt x="1715" y="544698"/>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80" name="Google Shape;680;p4"/>
                <p:cNvSpPr/>
                <p:nvPr/>
              </p:nvSpPr>
              <p:spPr>
                <a:xfrm>
                  <a:off x="4278630" y="4945682"/>
                  <a:ext cx="441783" cy="597638"/>
                </a:xfrm>
                <a:custGeom>
                  <a:rect b="b" l="l" r="r" t="t"/>
                  <a:pathLst>
                    <a:path extrusionOk="0" h="597638" w="441783">
                      <a:moveTo>
                        <a:pt x="12002" y="597639"/>
                      </a:moveTo>
                      <a:cubicBezTo>
                        <a:pt x="7887" y="596267"/>
                        <a:pt x="3772" y="594553"/>
                        <a:pt x="0" y="592495"/>
                      </a:cubicBezTo>
                      <a:cubicBezTo>
                        <a:pt x="86411" y="545518"/>
                        <a:pt x="163563" y="484139"/>
                        <a:pt x="206426" y="393270"/>
                      </a:cubicBezTo>
                      <a:cubicBezTo>
                        <a:pt x="239687" y="322290"/>
                        <a:pt x="260947" y="247195"/>
                        <a:pt x="300038" y="178615"/>
                      </a:cubicBezTo>
                      <a:cubicBezTo>
                        <a:pt x="336728" y="114150"/>
                        <a:pt x="380962" y="54828"/>
                        <a:pt x="432397" y="1679"/>
                      </a:cubicBezTo>
                      <a:cubicBezTo>
                        <a:pt x="435483" y="-1750"/>
                        <a:pt x="440627" y="650"/>
                        <a:pt x="441655" y="3736"/>
                      </a:cubicBezTo>
                      <a:cubicBezTo>
                        <a:pt x="441998" y="5108"/>
                        <a:pt x="441655" y="6479"/>
                        <a:pt x="440627" y="7851"/>
                      </a:cubicBezTo>
                      <a:cubicBezTo>
                        <a:pt x="439941" y="8537"/>
                        <a:pt x="439255" y="9565"/>
                        <a:pt x="438569" y="10251"/>
                      </a:cubicBezTo>
                      <a:cubicBezTo>
                        <a:pt x="383019" y="68544"/>
                        <a:pt x="335356" y="133695"/>
                        <a:pt x="297637" y="205018"/>
                      </a:cubicBezTo>
                      <a:cubicBezTo>
                        <a:pt x="259575" y="276684"/>
                        <a:pt x="241402" y="357609"/>
                        <a:pt x="200597" y="427218"/>
                      </a:cubicBezTo>
                      <a:cubicBezTo>
                        <a:pt x="155677" y="502313"/>
                        <a:pt x="87440" y="555462"/>
                        <a:pt x="12002" y="59763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81" name="Google Shape;681;p4"/>
                <p:cNvSpPr/>
                <p:nvPr/>
              </p:nvSpPr>
              <p:spPr>
                <a:xfrm>
                  <a:off x="4489170" y="4972710"/>
                  <a:ext cx="237597" cy="546607"/>
                </a:xfrm>
                <a:custGeom>
                  <a:rect b="b" l="l" r="r" t="t"/>
                  <a:pathLst>
                    <a:path extrusionOk="0" h="546607" w="237597">
                      <a:moveTo>
                        <a:pt x="0" y="546608"/>
                      </a:moveTo>
                      <a:cubicBezTo>
                        <a:pt x="39434" y="504774"/>
                        <a:pt x="69266" y="452996"/>
                        <a:pt x="86068" y="395389"/>
                      </a:cubicBezTo>
                      <a:cubicBezTo>
                        <a:pt x="106299" y="325094"/>
                        <a:pt x="115214" y="252400"/>
                        <a:pt x="138531" y="182448"/>
                      </a:cubicBezTo>
                      <a:cubicBezTo>
                        <a:pt x="147104" y="156044"/>
                        <a:pt x="157391" y="130327"/>
                        <a:pt x="169050" y="105296"/>
                      </a:cubicBezTo>
                      <a:cubicBezTo>
                        <a:pt x="185852" y="69291"/>
                        <a:pt x="205397" y="34658"/>
                        <a:pt x="228714" y="2083"/>
                      </a:cubicBezTo>
                      <a:cubicBezTo>
                        <a:pt x="232486" y="-3404"/>
                        <a:pt x="240373" y="3111"/>
                        <a:pt x="236601" y="8255"/>
                      </a:cubicBezTo>
                      <a:cubicBezTo>
                        <a:pt x="207797" y="48717"/>
                        <a:pt x="184823" y="92265"/>
                        <a:pt x="165963" y="137528"/>
                      </a:cubicBezTo>
                      <a:cubicBezTo>
                        <a:pt x="154305" y="165989"/>
                        <a:pt x="144361" y="195478"/>
                        <a:pt x="136131" y="225311"/>
                      </a:cubicBezTo>
                      <a:cubicBezTo>
                        <a:pt x="115900" y="298005"/>
                        <a:pt x="108699" y="374815"/>
                        <a:pt x="79896" y="445109"/>
                      </a:cubicBezTo>
                      <a:cubicBezTo>
                        <a:pt x="66522" y="477342"/>
                        <a:pt x="48692" y="507174"/>
                        <a:pt x="26746" y="533578"/>
                      </a:cubicBezTo>
                      <a:cubicBezTo>
                        <a:pt x="17488" y="538721"/>
                        <a:pt x="8915" y="542836"/>
                        <a:pt x="0" y="546608"/>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82" name="Google Shape;682;p4"/>
                <p:cNvSpPr/>
                <p:nvPr/>
              </p:nvSpPr>
              <p:spPr>
                <a:xfrm>
                  <a:off x="4619472" y="5037466"/>
                  <a:ext cx="88060" cy="374867"/>
                </a:xfrm>
                <a:custGeom>
                  <a:rect b="b" l="l" r="r" t="t"/>
                  <a:pathLst>
                    <a:path extrusionOk="0" h="374867" w="88060">
                      <a:moveTo>
                        <a:pt x="0" y="374867"/>
                      </a:moveTo>
                      <a:cubicBezTo>
                        <a:pt x="14402" y="340235"/>
                        <a:pt x="24689" y="303887"/>
                        <a:pt x="30518" y="266511"/>
                      </a:cubicBezTo>
                      <a:cubicBezTo>
                        <a:pt x="36005" y="229478"/>
                        <a:pt x="37376" y="191073"/>
                        <a:pt x="40462" y="153354"/>
                      </a:cubicBezTo>
                      <a:cubicBezTo>
                        <a:pt x="44577" y="101233"/>
                        <a:pt x="52121" y="49798"/>
                        <a:pt x="78181" y="2821"/>
                      </a:cubicBezTo>
                      <a:cubicBezTo>
                        <a:pt x="81267" y="-3009"/>
                        <a:pt x="90525" y="1106"/>
                        <a:pt x="87440" y="6936"/>
                      </a:cubicBezTo>
                      <a:cubicBezTo>
                        <a:pt x="51778" y="70715"/>
                        <a:pt x="51092" y="143067"/>
                        <a:pt x="45948" y="214390"/>
                      </a:cubicBezTo>
                      <a:cubicBezTo>
                        <a:pt x="43891" y="242851"/>
                        <a:pt x="40805" y="271311"/>
                        <a:pt x="34976" y="299087"/>
                      </a:cubicBezTo>
                      <a:cubicBezTo>
                        <a:pt x="33261" y="307659"/>
                        <a:pt x="30861" y="315888"/>
                        <a:pt x="28803" y="324118"/>
                      </a:cubicBezTo>
                      <a:cubicBezTo>
                        <a:pt x="21260" y="341606"/>
                        <a:pt x="11658" y="358751"/>
                        <a:pt x="0" y="374867"/>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683" name="Google Shape;683;p4"/>
                <p:cNvGrpSpPr/>
                <p:nvPr/>
              </p:nvGrpSpPr>
              <p:grpSpPr>
                <a:xfrm>
                  <a:off x="4642541" y="4895848"/>
                  <a:ext cx="658468" cy="817285"/>
                  <a:chOff x="4642541" y="4895848"/>
                  <a:chExt cx="658468" cy="817285"/>
                </a:xfrm>
              </p:grpSpPr>
              <p:sp>
                <p:nvSpPr>
                  <p:cNvPr id="684" name="Google Shape;684;p4"/>
                  <p:cNvSpPr/>
                  <p:nvPr/>
                </p:nvSpPr>
                <p:spPr>
                  <a:xfrm>
                    <a:off x="4642541" y="4900919"/>
                    <a:ext cx="658468" cy="812214"/>
                  </a:xfrm>
                  <a:custGeom>
                    <a:rect b="b" l="l" r="r" t="t"/>
                    <a:pathLst>
                      <a:path extrusionOk="0" h="812214" w="658468">
                        <a:moveTo>
                          <a:pt x="374352" y="802536"/>
                        </a:moveTo>
                        <a:cubicBezTo>
                          <a:pt x="364065" y="793964"/>
                          <a:pt x="362008" y="779904"/>
                          <a:pt x="355150" y="767903"/>
                        </a:cubicBezTo>
                        <a:cubicBezTo>
                          <a:pt x="353093" y="764474"/>
                          <a:pt x="350692" y="761045"/>
                          <a:pt x="347263" y="758302"/>
                        </a:cubicBezTo>
                        <a:cubicBezTo>
                          <a:pt x="346920" y="757959"/>
                          <a:pt x="346920" y="757959"/>
                          <a:pt x="346578" y="757616"/>
                        </a:cubicBezTo>
                        <a:cubicBezTo>
                          <a:pt x="330118" y="744243"/>
                          <a:pt x="306115" y="743900"/>
                          <a:pt x="289656" y="728469"/>
                        </a:cubicBezTo>
                        <a:cubicBezTo>
                          <a:pt x="271825" y="712010"/>
                          <a:pt x="261538" y="688350"/>
                          <a:pt x="250566" y="665033"/>
                        </a:cubicBezTo>
                        <a:cubicBezTo>
                          <a:pt x="247479" y="658175"/>
                          <a:pt x="244050" y="651660"/>
                          <a:pt x="240279" y="645145"/>
                        </a:cubicBezTo>
                        <a:cubicBezTo>
                          <a:pt x="240279" y="645145"/>
                          <a:pt x="240279" y="645145"/>
                          <a:pt x="240279" y="645145"/>
                        </a:cubicBezTo>
                        <a:cubicBezTo>
                          <a:pt x="233078" y="632115"/>
                          <a:pt x="224848" y="619770"/>
                          <a:pt x="213875" y="609826"/>
                        </a:cubicBezTo>
                        <a:cubicBezTo>
                          <a:pt x="168955" y="569364"/>
                          <a:pt x="91803" y="573822"/>
                          <a:pt x="47912" y="537817"/>
                        </a:cubicBezTo>
                        <a:cubicBezTo>
                          <a:pt x="45511" y="535760"/>
                          <a:pt x="43454" y="533702"/>
                          <a:pt x="41054" y="531645"/>
                        </a:cubicBezTo>
                        <a:cubicBezTo>
                          <a:pt x="36253" y="526844"/>
                          <a:pt x="32138" y="521358"/>
                          <a:pt x="28709" y="515529"/>
                        </a:cubicBezTo>
                        <a:cubicBezTo>
                          <a:pt x="-2838" y="461007"/>
                          <a:pt x="41397" y="393799"/>
                          <a:pt x="37625" y="331049"/>
                        </a:cubicBezTo>
                        <a:cubicBezTo>
                          <a:pt x="33853" y="267955"/>
                          <a:pt x="-5238" y="211719"/>
                          <a:pt x="591" y="147597"/>
                        </a:cubicBezTo>
                        <a:cubicBezTo>
                          <a:pt x="3335" y="115364"/>
                          <a:pt x="16708" y="86218"/>
                          <a:pt x="36596" y="61872"/>
                        </a:cubicBezTo>
                        <a:cubicBezTo>
                          <a:pt x="41397" y="56043"/>
                          <a:pt x="46197" y="50556"/>
                          <a:pt x="51684" y="45413"/>
                        </a:cubicBezTo>
                        <a:lnTo>
                          <a:pt x="51684" y="45413"/>
                        </a:lnTo>
                        <a:cubicBezTo>
                          <a:pt x="57170" y="39584"/>
                          <a:pt x="63342" y="34440"/>
                          <a:pt x="69514" y="29639"/>
                        </a:cubicBezTo>
                        <a:cubicBezTo>
                          <a:pt x="70543" y="28953"/>
                          <a:pt x="71572" y="27925"/>
                          <a:pt x="72600" y="27239"/>
                        </a:cubicBezTo>
                        <a:cubicBezTo>
                          <a:pt x="72600" y="27239"/>
                          <a:pt x="72600" y="27239"/>
                          <a:pt x="72600" y="27239"/>
                        </a:cubicBezTo>
                        <a:cubicBezTo>
                          <a:pt x="78087" y="23124"/>
                          <a:pt x="83573" y="19010"/>
                          <a:pt x="89403" y="15581"/>
                        </a:cubicBezTo>
                        <a:cubicBezTo>
                          <a:pt x="90088" y="15237"/>
                          <a:pt x="90774" y="14552"/>
                          <a:pt x="91460" y="14209"/>
                        </a:cubicBezTo>
                        <a:cubicBezTo>
                          <a:pt x="95575" y="11466"/>
                          <a:pt x="100032" y="9065"/>
                          <a:pt x="104490" y="6665"/>
                        </a:cubicBezTo>
                        <a:cubicBezTo>
                          <a:pt x="106890" y="5294"/>
                          <a:pt x="109291" y="4265"/>
                          <a:pt x="111691" y="2893"/>
                        </a:cubicBezTo>
                        <a:cubicBezTo>
                          <a:pt x="115463" y="836"/>
                          <a:pt x="120264" y="-879"/>
                          <a:pt x="124378" y="493"/>
                        </a:cubicBezTo>
                        <a:cubicBezTo>
                          <a:pt x="128836" y="2207"/>
                          <a:pt x="131236" y="7008"/>
                          <a:pt x="132951" y="11466"/>
                        </a:cubicBezTo>
                        <a:cubicBezTo>
                          <a:pt x="150096" y="53985"/>
                          <a:pt x="176499" y="102334"/>
                          <a:pt x="202902" y="139710"/>
                        </a:cubicBezTo>
                        <a:cubicBezTo>
                          <a:pt x="224848" y="170914"/>
                          <a:pt x="254680" y="193889"/>
                          <a:pt x="286913" y="213434"/>
                        </a:cubicBezTo>
                        <a:cubicBezTo>
                          <a:pt x="343149" y="248067"/>
                          <a:pt x="419615" y="280642"/>
                          <a:pt x="488538" y="319733"/>
                        </a:cubicBezTo>
                        <a:cubicBezTo>
                          <a:pt x="574949" y="368424"/>
                          <a:pt x="668561" y="439748"/>
                          <a:pt x="657588" y="548447"/>
                        </a:cubicBezTo>
                        <a:lnTo>
                          <a:pt x="657588" y="548447"/>
                        </a:lnTo>
                        <a:cubicBezTo>
                          <a:pt x="657245" y="552562"/>
                          <a:pt x="656559" y="556677"/>
                          <a:pt x="655873" y="560792"/>
                        </a:cubicBezTo>
                        <a:cubicBezTo>
                          <a:pt x="655873" y="562163"/>
                          <a:pt x="655530" y="563192"/>
                          <a:pt x="655188" y="564221"/>
                        </a:cubicBezTo>
                        <a:cubicBezTo>
                          <a:pt x="651416" y="585137"/>
                          <a:pt x="643872" y="605711"/>
                          <a:pt x="633585" y="625599"/>
                        </a:cubicBezTo>
                        <a:cubicBezTo>
                          <a:pt x="631870" y="629372"/>
                          <a:pt x="629813" y="632801"/>
                          <a:pt x="627756" y="636572"/>
                        </a:cubicBezTo>
                        <a:cubicBezTo>
                          <a:pt x="609239" y="668805"/>
                          <a:pt x="583179" y="697608"/>
                          <a:pt x="554032" y="719211"/>
                        </a:cubicBezTo>
                        <a:cubicBezTo>
                          <a:pt x="551289" y="721269"/>
                          <a:pt x="548546" y="723326"/>
                          <a:pt x="545802" y="725040"/>
                        </a:cubicBezTo>
                        <a:cubicBezTo>
                          <a:pt x="539287" y="729498"/>
                          <a:pt x="532772" y="733270"/>
                          <a:pt x="525914" y="737042"/>
                        </a:cubicBezTo>
                        <a:cubicBezTo>
                          <a:pt x="487509" y="756930"/>
                          <a:pt x="420301" y="840255"/>
                          <a:pt x="374352" y="802536"/>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85" name="Google Shape;685;p4"/>
                  <p:cNvSpPr/>
                  <p:nvPr/>
                </p:nvSpPr>
                <p:spPr>
                  <a:xfrm>
                    <a:off x="4763438" y="4935777"/>
                    <a:ext cx="536004" cy="529363"/>
                  </a:xfrm>
                  <a:custGeom>
                    <a:rect b="b" l="l" r="r" t="t"/>
                    <a:pathLst>
                      <a:path extrusionOk="0" h="529363" w="536004">
                        <a:moveTo>
                          <a:pt x="533604" y="529363"/>
                        </a:moveTo>
                        <a:cubicBezTo>
                          <a:pt x="475997" y="419978"/>
                          <a:pt x="361811" y="342483"/>
                          <a:pt x="255512" y="281446"/>
                        </a:cubicBezTo>
                        <a:cubicBezTo>
                          <a:pt x="189676" y="243727"/>
                          <a:pt x="116981" y="209780"/>
                          <a:pt x="59031" y="160746"/>
                        </a:cubicBezTo>
                        <a:cubicBezTo>
                          <a:pt x="13768" y="122683"/>
                          <a:pt x="-19836" y="59590"/>
                          <a:pt x="13425" y="2668"/>
                        </a:cubicBezTo>
                        <a:cubicBezTo>
                          <a:pt x="16511" y="-2818"/>
                          <a:pt x="26112" y="954"/>
                          <a:pt x="22683" y="6783"/>
                        </a:cubicBezTo>
                        <a:cubicBezTo>
                          <a:pt x="-26009" y="89765"/>
                          <a:pt x="66574" y="158345"/>
                          <a:pt x="127954" y="196064"/>
                        </a:cubicBezTo>
                        <a:cubicBezTo>
                          <a:pt x="194476" y="236869"/>
                          <a:pt x="264428" y="272531"/>
                          <a:pt x="330265" y="314365"/>
                        </a:cubicBezTo>
                        <a:cubicBezTo>
                          <a:pt x="410503" y="365114"/>
                          <a:pt x="488684" y="430951"/>
                          <a:pt x="536005" y="513589"/>
                        </a:cubicBezTo>
                        <a:lnTo>
                          <a:pt x="536005" y="513589"/>
                        </a:lnTo>
                        <a:cubicBezTo>
                          <a:pt x="535662" y="517704"/>
                          <a:pt x="534976" y="521819"/>
                          <a:pt x="534290" y="525934"/>
                        </a:cubicBezTo>
                        <a:cubicBezTo>
                          <a:pt x="534290" y="526963"/>
                          <a:pt x="533947" y="527991"/>
                          <a:pt x="533604" y="529363"/>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86" name="Google Shape;686;p4"/>
                  <p:cNvSpPr/>
                  <p:nvPr/>
                </p:nvSpPr>
                <p:spPr>
                  <a:xfrm>
                    <a:off x="4747029" y="4944803"/>
                    <a:ext cx="528410" cy="592346"/>
                  </a:xfrm>
                  <a:custGeom>
                    <a:rect b="b" l="l" r="r" t="t"/>
                    <a:pathLst>
                      <a:path extrusionOk="0" h="592346" w="528410">
                        <a:moveTo>
                          <a:pt x="522581" y="592346"/>
                        </a:moveTo>
                        <a:cubicBezTo>
                          <a:pt x="503379" y="557370"/>
                          <a:pt x="479719" y="524795"/>
                          <a:pt x="452287" y="494963"/>
                        </a:cubicBezTo>
                        <a:cubicBezTo>
                          <a:pt x="394680" y="432555"/>
                          <a:pt x="324385" y="384206"/>
                          <a:pt x="255119" y="335857"/>
                        </a:cubicBezTo>
                        <a:cubicBezTo>
                          <a:pt x="188597" y="288880"/>
                          <a:pt x="121731" y="241217"/>
                          <a:pt x="67210" y="180523"/>
                        </a:cubicBezTo>
                        <a:cubicBezTo>
                          <a:pt x="25033" y="134232"/>
                          <a:pt x="-20573" y="67366"/>
                          <a:pt x="9946" y="2901"/>
                        </a:cubicBezTo>
                        <a:cubicBezTo>
                          <a:pt x="12689" y="-2928"/>
                          <a:pt x="21947" y="844"/>
                          <a:pt x="19204" y="7016"/>
                        </a:cubicBezTo>
                        <a:cubicBezTo>
                          <a:pt x="-18858" y="87597"/>
                          <a:pt x="68239" y="172294"/>
                          <a:pt x="122074" y="220985"/>
                        </a:cubicBezTo>
                        <a:cubicBezTo>
                          <a:pt x="181739" y="274478"/>
                          <a:pt x="248947" y="318369"/>
                          <a:pt x="313755" y="365004"/>
                        </a:cubicBezTo>
                        <a:cubicBezTo>
                          <a:pt x="377535" y="410609"/>
                          <a:pt x="439942" y="459987"/>
                          <a:pt x="488634" y="522052"/>
                        </a:cubicBezTo>
                        <a:cubicBezTo>
                          <a:pt x="503379" y="540911"/>
                          <a:pt x="516752" y="561142"/>
                          <a:pt x="528411" y="581716"/>
                        </a:cubicBezTo>
                        <a:cubicBezTo>
                          <a:pt x="526696" y="585145"/>
                          <a:pt x="524639" y="588917"/>
                          <a:pt x="522581" y="592346"/>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87" name="Google Shape;687;p4"/>
                  <p:cNvSpPr/>
                  <p:nvPr/>
                </p:nvSpPr>
                <p:spPr>
                  <a:xfrm>
                    <a:off x="4717448" y="4895848"/>
                    <a:ext cx="478095" cy="729768"/>
                  </a:xfrm>
                  <a:custGeom>
                    <a:rect b="b" l="l" r="r" t="t"/>
                    <a:pathLst>
                      <a:path extrusionOk="0" h="729768" w="478095">
                        <a:moveTo>
                          <a:pt x="470209" y="729769"/>
                        </a:moveTo>
                        <a:cubicBezTo>
                          <a:pt x="415345" y="601524"/>
                          <a:pt x="313161" y="494197"/>
                          <a:pt x="209262" y="401271"/>
                        </a:cubicBezTo>
                        <a:cubicBezTo>
                          <a:pt x="165028" y="361837"/>
                          <a:pt x="111536" y="314517"/>
                          <a:pt x="69702" y="261367"/>
                        </a:cubicBezTo>
                        <a:cubicBezTo>
                          <a:pt x="21696" y="200674"/>
                          <a:pt x="-10537" y="132094"/>
                          <a:pt x="3179" y="58027"/>
                        </a:cubicBezTo>
                        <a:cubicBezTo>
                          <a:pt x="3179" y="58027"/>
                          <a:pt x="3179" y="58027"/>
                          <a:pt x="3179" y="58027"/>
                        </a:cubicBezTo>
                        <a:cubicBezTo>
                          <a:pt x="5237" y="47740"/>
                          <a:pt x="7980" y="37453"/>
                          <a:pt x="11752" y="27166"/>
                        </a:cubicBezTo>
                        <a:cubicBezTo>
                          <a:pt x="12437" y="25109"/>
                          <a:pt x="13466" y="22709"/>
                          <a:pt x="14152" y="20308"/>
                        </a:cubicBezTo>
                        <a:cubicBezTo>
                          <a:pt x="16209" y="14822"/>
                          <a:pt x="18610" y="9679"/>
                          <a:pt x="21353" y="4192"/>
                        </a:cubicBezTo>
                        <a:cubicBezTo>
                          <a:pt x="21696" y="3507"/>
                          <a:pt x="21696" y="3163"/>
                          <a:pt x="22039" y="2821"/>
                        </a:cubicBezTo>
                        <a:cubicBezTo>
                          <a:pt x="25125" y="-3008"/>
                          <a:pt x="34383" y="1106"/>
                          <a:pt x="31297" y="6936"/>
                        </a:cubicBezTo>
                        <a:cubicBezTo>
                          <a:pt x="30611" y="8650"/>
                          <a:pt x="29582" y="10021"/>
                          <a:pt x="28897" y="11736"/>
                        </a:cubicBezTo>
                        <a:cubicBezTo>
                          <a:pt x="-8479" y="91975"/>
                          <a:pt x="20324" y="183186"/>
                          <a:pt x="70730" y="250738"/>
                        </a:cubicBezTo>
                        <a:cubicBezTo>
                          <a:pt x="126280" y="325147"/>
                          <a:pt x="203433" y="380697"/>
                          <a:pt x="269955" y="444133"/>
                        </a:cubicBezTo>
                        <a:cubicBezTo>
                          <a:pt x="353966" y="524715"/>
                          <a:pt x="432147" y="617641"/>
                          <a:pt x="478096" y="724282"/>
                        </a:cubicBezTo>
                        <a:cubicBezTo>
                          <a:pt x="475695" y="725997"/>
                          <a:pt x="472952" y="728054"/>
                          <a:pt x="470209" y="72976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88" name="Google Shape;688;p4"/>
                  <p:cNvSpPr/>
                  <p:nvPr/>
                </p:nvSpPr>
                <p:spPr>
                  <a:xfrm>
                    <a:off x="4694620" y="4898318"/>
                    <a:ext cx="198629" cy="667977"/>
                  </a:xfrm>
                  <a:custGeom>
                    <a:rect b="b" l="l" r="r" t="t"/>
                    <a:pathLst>
                      <a:path extrusionOk="0" h="667977" w="198629">
                        <a:moveTo>
                          <a:pt x="198486" y="667977"/>
                        </a:moveTo>
                        <a:cubicBezTo>
                          <a:pt x="195400" y="661119"/>
                          <a:pt x="191971" y="654604"/>
                          <a:pt x="188199" y="648089"/>
                        </a:cubicBezTo>
                        <a:cubicBezTo>
                          <a:pt x="188199" y="648089"/>
                          <a:pt x="188199" y="648089"/>
                          <a:pt x="188199" y="648089"/>
                        </a:cubicBezTo>
                        <a:cubicBezTo>
                          <a:pt x="185799" y="569222"/>
                          <a:pt x="160081" y="489669"/>
                          <a:pt x="122705" y="421089"/>
                        </a:cubicBezTo>
                        <a:cubicBezTo>
                          <a:pt x="61669" y="308961"/>
                          <a:pt x="-39829" y="167686"/>
                          <a:pt x="16406" y="37727"/>
                        </a:cubicBezTo>
                        <a:cubicBezTo>
                          <a:pt x="17435" y="34984"/>
                          <a:pt x="18806" y="32241"/>
                          <a:pt x="20178" y="29840"/>
                        </a:cubicBezTo>
                        <a:cubicBezTo>
                          <a:pt x="24636" y="20582"/>
                          <a:pt x="30122" y="10981"/>
                          <a:pt x="36294" y="2065"/>
                        </a:cubicBezTo>
                        <a:cubicBezTo>
                          <a:pt x="38352" y="-1021"/>
                          <a:pt x="42124" y="-335"/>
                          <a:pt x="43838" y="2065"/>
                        </a:cubicBezTo>
                        <a:cubicBezTo>
                          <a:pt x="45210" y="3780"/>
                          <a:pt x="45553" y="6180"/>
                          <a:pt x="44181" y="8238"/>
                        </a:cubicBezTo>
                        <a:cubicBezTo>
                          <a:pt x="42124" y="10981"/>
                          <a:pt x="40409" y="14067"/>
                          <a:pt x="38695" y="16810"/>
                        </a:cubicBezTo>
                        <a:cubicBezTo>
                          <a:pt x="36980" y="19553"/>
                          <a:pt x="35609" y="21954"/>
                          <a:pt x="34237" y="24697"/>
                        </a:cubicBezTo>
                        <a:cubicBezTo>
                          <a:pt x="31151" y="30183"/>
                          <a:pt x="28408" y="36013"/>
                          <a:pt x="26007" y="41842"/>
                        </a:cubicBezTo>
                        <a:cubicBezTo>
                          <a:pt x="21550" y="52472"/>
                          <a:pt x="18464" y="63787"/>
                          <a:pt x="16063" y="74760"/>
                        </a:cubicBezTo>
                        <a:cubicBezTo>
                          <a:pt x="4748" y="128596"/>
                          <a:pt x="15035" y="187231"/>
                          <a:pt x="35609" y="238666"/>
                        </a:cubicBezTo>
                        <a:cubicBezTo>
                          <a:pt x="69213" y="323020"/>
                          <a:pt x="127163" y="394686"/>
                          <a:pt x="161453" y="478354"/>
                        </a:cubicBezTo>
                        <a:cubicBezTo>
                          <a:pt x="186485" y="537332"/>
                          <a:pt x="200201" y="603169"/>
                          <a:pt x="198486" y="667977"/>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89" name="Google Shape;689;p4"/>
                  <p:cNvSpPr/>
                  <p:nvPr/>
                </p:nvSpPr>
                <p:spPr>
                  <a:xfrm>
                    <a:off x="4671973" y="4946675"/>
                    <a:ext cx="52204" cy="492404"/>
                  </a:xfrm>
                  <a:custGeom>
                    <a:rect b="b" l="l" r="r" t="t"/>
                    <a:pathLst>
                      <a:path extrusionOk="0" h="492404" w="52204">
                        <a:moveTo>
                          <a:pt x="18479" y="492404"/>
                        </a:moveTo>
                        <a:cubicBezTo>
                          <a:pt x="16079" y="490347"/>
                          <a:pt x="14022" y="488290"/>
                          <a:pt x="11621" y="486232"/>
                        </a:cubicBezTo>
                        <a:cubicBezTo>
                          <a:pt x="18479" y="472516"/>
                          <a:pt x="24309" y="458458"/>
                          <a:pt x="29109" y="444056"/>
                        </a:cubicBezTo>
                        <a:cubicBezTo>
                          <a:pt x="48998" y="383362"/>
                          <a:pt x="43168" y="321298"/>
                          <a:pt x="30138" y="259918"/>
                        </a:cubicBezTo>
                        <a:cubicBezTo>
                          <a:pt x="13336" y="181051"/>
                          <a:pt x="-12382" y="95669"/>
                          <a:pt x="6821" y="16459"/>
                        </a:cubicBezTo>
                        <a:cubicBezTo>
                          <a:pt x="11621" y="10630"/>
                          <a:pt x="16422" y="5144"/>
                          <a:pt x="21908" y="0"/>
                        </a:cubicBezTo>
                        <a:cubicBezTo>
                          <a:pt x="-13753" y="99441"/>
                          <a:pt x="36310" y="210198"/>
                          <a:pt x="49340" y="310325"/>
                        </a:cubicBezTo>
                        <a:cubicBezTo>
                          <a:pt x="58256" y="376162"/>
                          <a:pt x="45911" y="437198"/>
                          <a:pt x="18479" y="49240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90" name="Google Shape;690;p4"/>
                  <p:cNvSpPr/>
                  <p:nvPr/>
                </p:nvSpPr>
                <p:spPr>
                  <a:xfrm>
                    <a:off x="4710206" y="4927343"/>
                    <a:ext cx="295269" cy="741479"/>
                  </a:xfrm>
                  <a:custGeom>
                    <a:rect b="b" l="l" r="r" t="t"/>
                    <a:pathLst>
                      <a:path extrusionOk="0" h="741479" w="295269">
                        <a:moveTo>
                          <a:pt x="287485" y="741480"/>
                        </a:moveTo>
                        <a:cubicBezTo>
                          <a:pt x="285428" y="738051"/>
                          <a:pt x="283028" y="734622"/>
                          <a:pt x="279599" y="731879"/>
                        </a:cubicBezTo>
                        <a:cubicBezTo>
                          <a:pt x="284399" y="707190"/>
                          <a:pt x="286457" y="681815"/>
                          <a:pt x="286114" y="656441"/>
                        </a:cubicBezTo>
                        <a:cubicBezTo>
                          <a:pt x="284742" y="571058"/>
                          <a:pt x="251481" y="494592"/>
                          <a:pt x="204504" y="424297"/>
                        </a:cubicBezTo>
                        <a:cubicBezTo>
                          <a:pt x="125637" y="306683"/>
                          <a:pt x="8708" y="192840"/>
                          <a:pt x="478" y="45393"/>
                        </a:cubicBezTo>
                        <a:cubicBezTo>
                          <a:pt x="-208" y="33391"/>
                          <a:pt x="-208" y="21047"/>
                          <a:pt x="821" y="8360"/>
                        </a:cubicBezTo>
                        <a:cubicBezTo>
                          <a:pt x="821" y="6988"/>
                          <a:pt x="1164" y="5616"/>
                          <a:pt x="1164" y="4245"/>
                        </a:cubicBezTo>
                        <a:cubicBezTo>
                          <a:pt x="1164" y="3559"/>
                          <a:pt x="1164" y="3216"/>
                          <a:pt x="1507" y="2530"/>
                        </a:cubicBezTo>
                        <a:cubicBezTo>
                          <a:pt x="2192" y="1159"/>
                          <a:pt x="3221" y="473"/>
                          <a:pt x="4593" y="130"/>
                        </a:cubicBezTo>
                        <a:cubicBezTo>
                          <a:pt x="4593" y="130"/>
                          <a:pt x="4593" y="130"/>
                          <a:pt x="4593" y="130"/>
                        </a:cubicBezTo>
                        <a:cubicBezTo>
                          <a:pt x="7679" y="-556"/>
                          <a:pt x="11451" y="1502"/>
                          <a:pt x="11108" y="5616"/>
                        </a:cubicBezTo>
                        <a:cubicBezTo>
                          <a:pt x="11108" y="7674"/>
                          <a:pt x="10765" y="10074"/>
                          <a:pt x="10765" y="12131"/>
                        </a:cubicBezTo>
                        <a:cubicBezTo>
                          <a:pt x="10422" y="16932"/>
                          <a:pt x="10422" y="21390"/>
                          <a:pt x="10422" y="26190"/>
                        </a:cubicBezTo>
                        <a:cubicBezTo>
                          <a:pt x="10422" y="26190"/>
                          <a:pt x="10422" y="26190"/>
                          <a:pt x="10422" y="26190"/>
                        </a:cubicBezTo>
                        <a:cubicBezTo>
                          <a:pt x="9393" y="101628"/>
                          <a:pt x="37854" y="167465"/>
                          <a:pt x="76945" y="229530"/>
                        </a:cubicBezTo>
                        <a:cubicBezTo>
                          <a:pt x="129751" y="313541"/>
                          <a:pt x="201760" y="390350"/>
                          <a:pt x="247023" y="474018"/>
                        </a:cubicBezTo>
                        <a:cubicBezTo>
                          <a:pt x="291943" y="557685"/>
                          <a:pt x="305659" y="652326"/>
                          <a:pt x="287485" y="74148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691" name="Google Shape;691;p4"/>
                <p:cNvGrpSpPr/>
                <p:nvPr/>
              </p:nvGrpSpPr>
              <p:grpSpPr>
                <a:xfrm>
                  <a:off x="4622339" y="4578357"/>
                  <a:ext cx="901702" cy="548005"/>
                  <a:chOff x="4622339" y="4578357"/>
                  <a:chExt cx="901702" cy="548005"/>
                </a:xfrm>
              </p:grpSpPr>
              <p:sp>
                <p:nvSpPr>
                  <p:cNvPr id="692" name="Google Shape;692;p4"/>
                  <p:cNvSpPr/>
                  <p:nvPr/>
                </p:nvSpPr>
                <p:spPr>
                  <a:xfrm>
                    <a:off x="4622339" y="4578357"/>
                    <a:ext cx="901702" cy="548005"/>
                  </a:xfrm>
                  <a:custGeom>
                    <a:rect b="b" l="l" r="r" t="t"/>
                    <a:pathLst>
                      <a:path extrusionOk="0" h="548005" w="901702">
                        <a:moveTo>
                          <a:pt x="704536" y="527080"/>
                        </a:moveTo>
                        <a:cubicBezTo>
                          <a:pt x="686705" y="531881"/>
                          <a:pt x="667845" y="535310"/>
                          <a:pt x="648643" y="538396"/>
                        </a:cubicBezTo>
                        <a:cubicBezTo>
                          <a:pt x="535486" y="555541"/>
                          <a:pt x="405869" y="545940"/>
                          <a:pt x="343119" y="538739"/>
                        </a:cubicBezTo>
                        <a:cubicBezTo>
                          <a:pt x="274539" y="530852"/>
                          <a:pt x="234419" y="519193"/>
                          <a:pt x="199787" y="496219"/>
                        </a:cubicBezTo>
                        <a:cubicBezTo>
                          <a:pt x="192586" y="491419"/>
                          <a:pt x="185385" y="486275"/>
                          <a:pt x="178527" y="480446"/>
                        </a:cubicBezTo>
                        <a:cubicBezTo>
                          <a:pt x="167554" y="471187"/>
                          <a:pt x="156581" y="460900"/>
                          <a:pt x="144923" y="448556"/>
                        </a:cubicBezTo>
                        <a:cubicBezTo>
                          <a:pt x="140808" y="444441"/>
                          <a:pt x="136693" y="439984"/>
                          <a:pt x="132578" y="435526"/>
                        </a:cubicBezTo>
                        <a:cubicBezTo>
                          <a:pt x="122634" y="424896"/>
                          <a:pt x="112347" y="413237"/>
                          <a:pt x="100688" y="400550"/>
                        </a:cubicBezTo>
                        <a:cubicBezTo>
                          <a:pt x="94859" y="394378"/>
                          <a:pt x="86287" y="386834"/>
                          <a:pt x="76685" y="378947"/>
                        </a:cubicBezTo>
                        <a:cubicBezTo>
                          <a:pt x="71885" y="375175"/>
                          <a:pt x="67084" y="371061"/>
                          <a:pt x="61941" y="366946"/>
                        </a:cubicBezTo>
                        <a:cubicBezTo>
                          <a:pt x="46853" y="354601"/>
                          <a:pt x="31080" y="340885"/>
                          <a:pt x="19078" y="326827"/>
                        </a:cubicBezTo>
                        <a:cubicBezTo>
                          <a:pt x="16335" y="323398"/>
                          <a:pt x="13592" y="320311"/>
                          <a:pt x="11534" y="316882"/>
                        </a:cubicBezTo>
                        <a:cubicBezTo>
                          <a:pt x="9134" y="313453"/>
                          <a:pt x="7077" y="310367"/>
                          <a:pt x="5705" y="306938"/>
                        </a:cubicBezTo>
                        <a:cubicBezTo>
                          <a:pt x="3991" y="303852"/>
                          <a:pt x="2619" y="300766"/>
                          <a:pt x="1933" y="297337"/>
                        </a:cubicBezTo>
                        <a:cubicBezTo>
                          <a:pt x="-124" y="291165"/>
                          <a:pt x="-467" y="285336"/>
                          <a:pt x="562" y="279506"/>
                        </a:cubicBezTo>
                        <a:cubicBezTo>
                          <a:pt x="905" y="278478"/>
                          <a:pt x="905" y="277449"/>
                          <a:pt x="1590" y="276420"/>
                        </a:cubicBezTo>
                        <a:cubicBezTo>
                          <a:pt x="2962" y="272305"/>
                          <a:pt x="5362" y="267848"/>
                          <a:pt x="8448" y="263390"/>
                        </a:cubicBezTo>
                        <a:cubicBezTo>
                          <a:pt x="23879" y="242130"/>
                          <a:pt x="56797" y="219842"/>
                          <a:pt x="74971" y="202354"/>
                        </a:cubicBezTo>
                        <a:cubicBezTo>
                          <a:pt x="77714" y="199611"/>
                          <a:pt x="80114" y="197210"/>
                          <a:pt x="82172" y="194810"/>
                        </a:cubicBezTo>
                        <a:cubicBezTo>
                          <a:pt x="85258" y="190695"/>
                          <a:pt x="88687" y="186923"/>
                          <a:pt x="92116" y="183151"/>
                        </a:cubicBezTo>
                        <a:cubicBezTo>
                          <a:pt x="119891" y="150919"/>
                          <a:pt x="150409" y="123487"/>
                          <a:pt x="183670" y="100170"/>
                        </a:cubicBezTo>
                        <a:lnTo>
                          <a:pt x="183670" y="100170"/>
                        </a:lnTo>
                        <a:cubicBezTo>
                          <a:pt x="183670" y="100170"/>
                          <a:pt x="183670" y="100170"/>
                          <a:pt x="183670" y="100170"/>
                        </a:cubicBezTo>
                        <a:cubicBezTo>
                          <a:pt x="193271" y="93312"/>
                          <a:pt x="203216" y="86797"/>
                          <a:pt x="213160" y="80967"/>
                        </a:cubicBezTo>
                        <a:cubicBezTo>
                          <a:pt x="215560" y="79596"/>
                          <a:pt x="217617" y="78224"/>
                          <a:pt x="220018" y="76852"/>
                        </a:cubicBezTo>
                        <a:lnTo>
                          <a:pt x="220018" y="76852"/>
                        </a:lnTo>
                        <a:cubicBezTo>
                          <a:pt x="281397" y="41191"/>
                          <a:pt x="350663" y="18217"/>
                          <a:pt x="426786" y="6901"/>
                        </a:cubicBezTo>
                        <a:cubicBezTo>
                          <a:pt x="516969" y="-6815"/>
                          <a:pt x="612295" y="729"/>
                          <a:pt x="702135" y="22331"/>
                        </a:cubicBezTo>
                        <a:lnTo>
                          <a:pt x="702135" y="22331"/>
                        </a:lnTo>
                        <a:cubicBezTo>
                          <a:pt x="723738" y="27475"/>
                          <a:pt x="744655" y="33304"/>
                          <a:pt x="765572" y="40162"/>
                        </a:cubicBezTo>
                        <a:cubicBezTo>
                          <a:pt x="772430" y="42562"/>
                          <a:pt x="779630" y="44963"/>
                          <a:pt x="786488" y="47363"/>
                        </a:cubicBezTo>
                        <a:cubicBezTo>
                          <a:pt x="818378" y="58679"/>
                          <a:pt x="849582" y="79939"/>
                          <a:pt x="871871" y="106685"/>
                        </a:cubicBezTo>
                        <a:cubicBezTo>
                          <a:pt x="874957" y="110457"/>
                          <a:pt x="877700" y="114229"/>
                          <a:pt x="880443" y="118000"/>
                        </a:cubicBezTo>
                        <a:cubicBezTo>
                          <a:pt x="893473" y="136860"/>
                          <a:pt x="901360" y="158120"/>
                          <a:pt x="901703" y="180065"/>
                        </a:cubicBezTo>
                        <a:cubicBezTo>
                          <a:pt x="901703" y="183494"/>
                          <a:pt x="901703" y="186923"/>
                          <a:pt x="901360" y="190352"/>
                        </a:cubicBezTo>
                        <a:cubicBezTo>
                          <a:pt x="900331" y="201325"/>
                          <a:pt x="897245" y="212641"/>
                          <a:pt x="892102" y="223957"/>
                        </a:cubicBezTo>
                        <a:cubicBezTo>
                          <a:pt x="883872" y="241444"/>
                          <a:pt x="871871" y="251046"/>
                          <a:pt x="860555" y="260304"/>
                        </a:cubicBezTo>
                        <a:cubicBezTo>
                          <a:pt x="857469" y="263047"/>
                          <a:pt x="854383" y="265447"/>
                          <a:pt x="851297" y="268534"/>
                        </a:cubicBezTo>
                        <a:cubicBezTo>
                          <a:pt x="841352" y="278135"/>
                          <a:pt x="833466" y="289793"/>
                          <a:pt x="831065" y="310710"/>
                        </a:cubicBezTo>
                        <a:cubicBezTo>
                          <a:pt x="830037" y="318597"/>
                          <a:pt x="831409" y="326484"/>
                          <a:pt x="833809" y="334370"/>
                        </a:cubicBezTo>
                        <a:cubicBezTo>
                          <a:pt x="834838" y="338142"/>
                          <a:pt x="836209" y="341914"/>
                          <a:pt x="837923" y="345343"/>
                        </a:cubicBezTo>
                        <a:cubicBezTo>
                          <a:pt x="840324" y="351515"/>
                          <a:pt x="843410" y="358030"/>
                          <a:pt x="845810" y="364203"/>
                        </a:cubicBezTo>
                        <a:cubicBezTo>
                          <a:pt x="847182" y="367632"/>
                          <a:pt x="848554" y="370718"/>
                          <a:pt x="849582" y="374147"/>
                        </a:cubicBezTo>
                        <a:cubicBezTo>
                          <a:pt x="852325" y="383062"/>
                          <a:pt x="854040" y="391635"/>
                          <a:pt x="853011" y="400893"/>
                        </a:cubicBezTo>
                        <a:cubicBezTo>
                          <a:pt x="850954" y="418038"/>
                          <a:pt x="845467" y="433126"/>
                          <a:pt x="837238" y="446842"/>
                        </a:cubicBezTo>
                        <a:cubicBezTo>
                          <a:pt x="834838" y="450613"/>
                          <a:pt x="832437" y="454385"/>
                          <a:pt x="829351" y="458157"/>
                        </a:cubicBezTo>
                        <a:cubicBezTo>
                          <a:pt x="802605" y="491419"/>
                          <a:pt x="757342" y="513364"/>
                          <a:pt x="704536" y="52708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93" name="Google Shape;693;p4"/>
                  <p:cNvSpPr/>
                  <p:nvPr/>
                </p:nvSpPr>
                <p:spPr>
                  <a:xfrm>
                    <a:off x="4696625" y="4669930"/>
                    <a:ext cx="805471" cy="110781"/>
                  </a:xfrm>
                  <a:custGeom>
                    <a:rect b="b" l="l" r="r" t="t"/>
                    <a:pathLst>
                      <a:path extrusionOk="0" h="110781" w="805471">
                        <a:moveTo>
                          <a:pt x="805472" y="26085"/>
                        </a:moveTo>
                        <a:cubicBezTo>
                          <a:pt x="686829" y="4483"/>
                          <a:pt x="562356" y="8598"/>
                          <a:pt x="443027" y="14084"/>
                        </a:cubicBezTo>
                        <a:cubicBezTo>
                          <a:pt x="339471" y="18885"/>
                          <a:pt x="234887" y="28486"/>
                          <a:pt x="134760" y="57975"/>
                        </a:cubicBezTo>
                        <a:cubicBezTo>
                          <a:pt x="88125" y="71691"/>
                          <a:pt x="43548" y="89865"/>
                          <a:pt x="0" y="110782"/>
                        </a:cubicBezTo>
                        <a:cubicBezTo>
                          <a:pt x="2743" y="108039"/>
                          <a:pt x="5144" y="105638"/>
                          <a:pt x="7201" y="103238"/>
                        </a:cubicBezTo>
                        <a:cubicBezTo>
                          <a:pt x="10287" y="99123"/>
                          <a:pt x="13716" y="95351"/>
                          <a:pt x="17145" y="91579"/>
                        </a:cubicBezTo>
                        <a:cubicBezTo>
                          <a:pt x="46977" y="78206"/>
                          <a:pt x="77495" y="65862"/>
                          <a:pt x="108699" y="55575"/>
                        </a:cubicBezTo>
                        <a:cubicBezTo>
                          <a:pt x="259918" y="5854"/>
                          <a:pt x="424167" y="1054"/>
                          <a:pt x="581901" y="25"/>
                        </a:cubicBezTo>
                        <a:cubicBezTo>
                          <a:pt x="653567" y="-318"/>
                          <a:pt x="726262" y="2768"/>
                          <a:pt x="796900" y="14427"/>
                        </a:cubicBezTo>
                        <a:cubicBezTo>
                          <a:pt x="799986" y="18542"/>
                          <a:pt x="802729" y="22314"/>
                          <a:pt x="805472" y="26085"/>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94" name="Google Shape;694;p4"/>
                  <p:cNvSpPr/>
                  <p:nvPr/>
                </p:nvSpPr>
                <p:spPr>
                  <a:xfrm>
                    <a:off x="4804981" y="4595637"/>
                    <a:ext cx="582244" cy="82890"/>
                  </a:xfrm>
                  <a:custGeom>
                    <a:rect b="b" l="l" r="r" t="t"/>
                    <a:pathLst>
                      <a:path extrusionOk="0" h="82890" w="582244">
                        <a:moveTo>
                          <a:pt x="582244" y="22883"/>
                        </a:moveTo>
                        <a:cubicBezTo>
                          <a:pt x="386448" y="-6264"/>
                          <a:pt x="185166" y="14996"/>
                          <a:pt x="0" y="82890"/>
                        </a:cubicBezTo>
                        <a:cubicBezTo>
                          <a:pt x="9601" y="76032"/>
                          <a:pt x="19545" y="69517"/>
                          <a:pt x="29489" y="63688"/>
                        </a:cubicBezTo>
                        <a:cubicBezTo>
                          <a:pt x="31890" y="62316"/>
                          <a:pt x="33947" y="60945"/>
                          <a:pt x="36347" y="59573"/>
                        </a:cubicBezTo>
                        <a:lnTo>
                          <a:pt x="36347" y="59573"/>
                        </a:lnTo>
                        <a:cubicBezTo>
                          <a:pt x="190995" y="8824"/>
                          <a:pt x="355930" y="-10035"/>
                          <a:pt x="518465" y="5052"/>
                        </a:cubicBezTo>
                        <a:lnTo>
                          <a:pt x="518465" y="5052"/>
                        </a:lnTo>
                        <a:cubicBezTo>
                          <a:pt x="540410" y="10195"/>
                          <a:pt x="561670" y="16025"/>
                          <a:pt x="582244" y="22883"/>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95" name="Google Shape;695;p4"/>
                  <p:cNvSpPr/>
                  <p:nvPr/>
                </p:nvSpPr>
                <p:spPr>
                  <a:xfrm>
                    <a:off x="4623244" y="4731821"/>
                    <a:ext cx="900112" cy="122956"/>
                  </a:xfrm>
                  <a:custGeom>
                    <a:rect b="b" l="l" r="r" t="t"/>
                    <a:pathLst>
                      <a:path extrusionOk="0" h="122956" w="900112">
                        <a:moveTo>
                          <a:pt x="899770" y="36546"/>
                        </a:moveTo>
                        <a:cubicBezTo>
                          <a:pt x="786270" y="7057"/>
                          <a:pt x="664883" y="6028"/>
                          <a:pt x="548297" y="16658"/>
                        </a:cubicBezTo>
                        <a:cubicBezTo>
                          <a:pt x="364160" y="33460"/>
                          <a:pt x="175908" y="62949"/>
                          <a:pt x="0" y="122957"/>
                        </a:cubicBezTo>
                        <a:cubicBezTo>
                          <a:pt x="1372" y="118842"/>
                          <a:pt x="3772" y="114384"/>
                          <a:pt x="6858" y="109927"/>
                        </a:cubicBezTo>
                        <a:cubicBezTo>
                          <a:pt x="76467" y="86952"/>
                          <a:pt x="147790" y="69121"/>
                          <a:pt x="219799" y="54720"/>
                        </a:cubicBezTo>
                        <a:cubicBezTo>
                          <a:pt x="376161" y="23516"/>
                          <a:pt x="539382" y="-2545"/>
                          <a:pt x="699173" y="199"/>
                        </a:cubicBezTo>
                        <a:cubicBezTo>
                          <a:pt x="766724" y="1227"/>
                          <a:pt x="834619" y="9114"/>
                          <a:pt x="900113" y="26259"/>
                        </a:cubicBezTo>
                        <a:cubicBezTo>
                          <a:pt x="900113" y="29688"/>
                          <a:pt x="900113" y="33117"/>
                          <a:pt x="899770" y="36546"/>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96" name="Google Shape;696;p4"/>
                  <p:cNvSpPr/>
                  <p:nvPr/>
                </p:nvSpPr>
                <p:spPr>
                  <a:xfrm>
                    <a:off x="4623587" y="4801902"/>
                    <a:ext cx="858964" cy="83393"/>
                  </a:xfrm>
                  <a:custGeom>
                    <a:rect b="b" l="l" r="r" t="t"/>
                    <a:pathLst>
                      <a:path extrusionOk="0" h="83393" w="858964">
                        <a:moveTo>
                          <a:pt x="849706" y="44304"/>
                        </a:moveTo>
                        <a:cubicBezTo>
                          <a:pt x="574701" y="-26677"/>
                          <a:pt x="280149" y="26130"/>
                          <a:pt x="3772" y="83394"/>
                        </a:cubicBezTo>
                        <a:cubicBezTo>
                          <a:pt x="2058" y="80308"/>
                          <a:pt x="686" y="77222"/>
                          <a:pt x="0" y="73793"/>
                        </a:cubicBezTo>
                        <a:cubicBezTo>
                          <a:pt x="280835" y="15843"/>
                          <a:pt x="580187" y="-37992"/>
                          <a:pt x="858965" y="36074"/>
                        </a:cubicBezTo>
                        <a:cubicBezTo>
                          <a:pt x="855536" y="38817"/>
                          <a:pt x="852450" y="41560"/>
                          <a:pt x="849706" y="4430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97" name="Google Shape;697;p4"/>
                  <p:cNvSpPr/>
                  <p:nvPr/>
                </p:nvSpPr>
                <p:spPr>
                  <a:xfrm>
                    <a:off x="4633531" y="4878830"/>
                    <a:ext cx="826389" cy="44527"/>
                  </a:xfrm>
                  <a:custGeom>
                    <a:rect b="b" l="l" r="r" t="t"/>
                    <a:pathLst>
                      <a:path extrusionOk="0" h="44527" w="826389">
                        <a:moveTo>
                          <a:pt x="826389" y="44528"/>
                        </a:moveTo>
                        <a:cubicBezTo>
                          <a:pt x="558927" y="-15823"/>
                          <a:pt x="280149" y="20182"/>
                          <a:pt x="7544" y="26354"/>
                        </a:cubicBezTo>
                        <a:cubicBezTo>
                          <a:pt x="4801" y="22925"/>
                          <a:pt x="2057" y="19839"/>
                          <a:pt x="0" y="16410"/>
                        </a:cubicBezTo>
                        <a:cubicBezTo>
                          <a:pt x="273977" y="10581"/>
                          <a:pt x="553784" y="-25767"/>
                          <a:pt x="822617" y="33212"/>
                        </a:cubicBezTo>
                        <a:cubicBezTo>
                          <a:pt x="823646" y="36984"/>
                          <a:pt x="825017" y="40756"/>
                          <a:pt x="826389" y="44528"/>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98" name="Google Shape;698;p4"/>
                  <p:cNvSpPr/>
                  <p:nvPr/>
                </p:nvSpPr>
                <p:spPr>
                  <a:xfrm>
                    <a:off x="4683594" y="4942217"/>
                    <a:ext cx="787984" cy="28084"/>
                  </a:xfrm>
                  <a:custGeom>
                    <a:rect b="b" l="l" r="r" t="t"/>
                    <a:pathLst>
                      <a:path extrusionOk="0" h="28084" w="787984">
                        <a:moveTo>
                          <a:pt x="787984" y="9944"/>
                        </a:moveTo>
                        <a:cubicBezTo>
                          <a:pt x="653568" y="12687"/>
                          <a:pt x="519151" y="21602"/>
                          <a:pt x="384391" y="25718"/>
                        </a:cubicBezTo>
                        <a:cubicBezTo>
                          <a:pt x="261976" y="29489"/>
                          <a:pt x="137160" y="30518"/>
                          <a:pt x="14745" y="15087"/>
                        </a:cubicBezTo>
                        <a:cubicBezTo>
                          <a:pt x="9944" y="11315"/>
                          <a:pt x="5144" y="7201"/>
                          <a:pt x="0" y="3086"/>
                        </a:cubicBezTo>
                        <a:cubicBezTo>
                          <a:pt x="129616" y="21260"/>
                          <a:pt x="262662" y="19888"/>
                          <a:pt x="392621" y="15431"/>
                        </a:cubicBezTo>
                        <a:cubicBezTo>
                          <a:pt x="523266" y="11315"/>
                          <a:pt x="653568" y="2400"/>
                          <a:pt x="784212" y="0"/>
                        </a:cubicBezTo>
                        <a:cubicBezTo>
                          <a:pt x="785584" y="3429"/>
                          <a:pt x="786956" y="6515"/>
                          <a:pt x="787984" y="994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99" name="Google Shape;699;p4"/>
                  <p:cNvSpPr/>
                  <p:nvPr/>
                </p:nvSpPr>
                <p:spPr>
                  <a:xfrm>
                    <a:off x="4754575" y="5013883"/>
                    <a:ext cx="704659" cy="46934"/>
                  </a:xfrm>
                  <a:custGeom>
                    <a:rect b="b" l="l" r="r" t="t"/>
                    <a:pathLst>
                      <a:path extrusionOk="0" h="46934" w="704659">
                        <a:moveTo>
                          <a:pt x="696773" y="21946"/>
                        </a:moveTo>
                        <a:cubicBezTo>
                          <a:pt x="468744" y="52121"/>
                          <a:pt x="236258" y="61379"/>
                          <a:pt x="12345" y="13030"/>
                        </a:cubicBezTo>
                        <a:cubicBezTo>
                          <a:pt x="8230" y="8916"/>
                          <a:pt x="4115" y="4458"/>
                          <a:pt x="0" y="0"/>
                        </a:cubicBezTo>
                        <a:cubicBezTo>
                          <a:pt x="230086" y="52464"/>
                          <a:pt x="470116" y="42177"/>
                          <a:pt x="704660" y="10630"/>
                        </a:cubicBezTo>
                        <a:cubicBezTo>
                          <a:pt x="702259" y="14745"/>
                          <a:pt x="699516" y="18517"/>
                          <a:pt x="696773" y="21946"/>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0" name="Google Shape;700;p4"/>
                  <p:cNvSpPr/>
                  <p:nvPr/>
                </p:nvSpPr>
                <p:spPr>
                  <a:xfrm>
                    <a:off x="4800866" y="5059146"/>
                    <a:ext cx="526008" cy="57892"/>
                  </a:xfrm>
                  <a:custGeom>
                    <a:rect b="b" l="l" r="r" t="t"/>
                    <a:pathLst>
                      <a:path extrusionOk="0" h="57892" w="526008">
                        <a:moveTo>
                          <a:pt x="526009" y="46292"/>
                        </a:moveTo>
                        <a:cubicBezTo>
                          <a:pt x="508178" y="51092"/>
                          <a:pt x="489318" y="54521"/>
                          <a:pt x="470116" y="57607"/>
                        </a:cubicBezTo>
                        <a:cubicBezTo>
                          <a:pt x="318554" y="59665"/>
                          <a:pt x="166992" y="51092"/>
                          <a:pt x="21260" y="15773"/>
                        </a:cubicBezTo>
                        <a:cubicBezTo>
                          <a:pt x="14059" y="10973"/>
                          <a:pt x="6858" y="5829"/>
                          <a:pt x="0" y="0"/>
                        </a:cubicBezTo>
                        <a:cubicBezTo>
                          <a:pt x="170079" y="44920"/>
                          <a:pt x="348387" y="51435"/>
                          <a:pt x="526009" y="4629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701" name="Google Shape;701;p4"/>
                <p:cNvGrpSpPr/>
                <p:nvPr/>
              </p:nvGrpSpPr>
              <p:grpSpPr>
                <a:xfrm>
                  <a:off x="4451577" y="3990670"/>
                  <a:ext cx="607693" cy="875668"/>
                  <a:chOff x="4451577" y="3990670"/>
                  <a:chExt cx="607693" cy="875668"/>
                </a:xfrm>
              </p:grpSpPr>
              <p:sp>
                <p:nvSpPr>
                  <p:cNvPr id="702" name="Google Shape;702;p4"/>
                  <p:cNvSpPr/>
                  <p:nvPr/>
                </p:nvSpPr>
                <p:spPr>
                  <a:xfrm>
                    <a:off x="4451577" y="3991042"/>
                    <a:ext cx="607693" cy="875296"/>
                  </a:xfrm>
                  <a:custGeom>
                    <a:rect b="b" l="l" r="r" t="t"/>
                    <a:pathLst>
                      <a:path extrusionOk="0" h="875296" w="607693">
                        <a:moveTo>
                          <a:pt x="235446" y="872309"/>
                        </a:moveTo>
                        <a:cubicBezTo>
                          <a:pt x="226874" y="875738"/>
                          <a:pt x="219673" y="876081"/>
                          <a:pt x="213501" y="874023"/>
                        </a:cubicBezTo>
                        <a:cubicBezTo>
                          <a:pt x="210414" y="872994"/>
                          <a:pt x="207328" y="871280"/>
                          <a:pt x="204585" y="869223"/>
                        </a:cubicBezTo>
                        <a:cubicBezTo>
                          <a:pt x="202871" y="867851"/>
                          <a:pt x="201499" y="866479"/>
                          <a:pt x="200127" y="865108"/>
                        </a:cubicBezTo>
                        <a:cubicBezTo>
                          <a:pt x="197041" y="861679"/>
                          <a:pt x="193955" y="857564"/>
                          <a:pt x="191555" y="853106"/>
                        </a:cubicBezTo>
                        <a:cubicBezTo>
                          <a:pt x="188812" y="848306"/>
                          <a:pt x="186754" y="842819"/>
                          <a:pt x="184697" y="837333"/>
                        </a:cubicBezTo>
                        <a:cubicBezTo>
                          <a:pt x="180239" y="824988"/>
                          <a:pt x="177496" y="812301"/>
                          <a:pt x="175439" y="802700"/>
                        </a:cubicBezTo>
                        <a:cubicBezTo>
                          <a:pt x="175439" y="802357"/>
                          <a:pt x="175096" y="801671"/>
                          <a:pt x="175096" y="801328"/>
                        </a:cubicBezTo>
                        <a:cubicBezTo>
                          <a:pt x="169609" y="775954"/>
                          <a:pt x="160694" y="753665"/>
                          <a:pt x="149721" y="732405"/>
                        </a:cubicBezTo>
                        <a:cubicBezTo>
                          <a:pt x="146292" y="725547"/>
                          <a:pt x="142863" y="719032"/>
                          <a:pt x="138748" y="712517"/>
                        </a:cubicBezTo>
                        <a:cubicBezTo>
                          <a:pt x="130862" y="698458"/>
                          <a:pt x="121946" y="685085"/>
                          <a:pt x="113031" y="671712"/>
                        </a:cubicBezTo>
                        <a:cubicBezTo>
                          <a:pt x="108230" y="664511"/>
                          <a:pt x="103430" y="657310"/>
                          <a:pt x="98286" y="650109"/>
                        </a:cubicBezTo>
                        <a:cubicBezTo>
                          <a:pt x="87313" y="633993"/>
                          <a:pt x="76683" y="617534"/>
                          <a:pt x="66739" y="600046"/>
                        </a:cubicBezTo>
                        <a:cubicBezTo>
                          <a:pt x="62967" y="593874"/>
                          <a:pt x="59881" y="587359"/>
                          <a:pt x="56795" y="581187"/>
                        </a:cubicBezTo>
                        <a:lnTo>
                          <a:pt x="56795" y="581187"/>
                        </a:lnTo>
                        <a:cubicBezTo>
                          <a:pt x="50280" y="567813"/>
                          <a:pt x="44794" y="554440"/>
                          <a:pt x="39993" y="540724"/>
                        </a:cubicBezTo>
                        <a:cubicBezTo>
                          <a:pt x="39993" y="540724"/>
                          <a:pt x="39993" y="540724"/>
                          <a:pt x="39993" y="540724"/>
                        </a:cubicBezTo>
                        <a:cubicBezTo>
                          <a:pt x="25248" y="497176"/>
                          <a:pt x="19076" y="452599"/>
                          <a:pt x="10504" y="401850"/>
                        </a:cubicBezTo>
                        <a:cubicBezTo>
                          <a:pt x="3989" y="362759"/>
                          <a:pt x="-2869" y="322983"/>
                          <a:pt x="1245" y="283549"/>
                        </a:cubicBezTo>
                        <a:cubicBezTo>
                          <a:pt x="8789" y="204682"/>
                          <a:pt x="60910" y="99069"/>
                          <a:pt x="126747" y="41119"/>
                        </a:cubicBezTo>
                        <a:cubicBezTo>
                          <a:pt x="126747" y="41119"/>
                          <a:pt x="126747" y="41119"/>
                          <a:pt x="126747" y="41119"/>
                        </a:cubicBezTo>
                        <a:cubicBezTo>
                          <a:pt x="134976" y="33918"/>
                          <a:pt x="142863" y="27746"/>
                          <a:pt x="151436" y="22260"/>
                        </a:cubicBezTo>
                        <a:cubicBezTo>
                          <a:pt x="152807" y="21573"/>
                          <a:pt x="153836" y="20545"/>
                          <a:pt x="154865" y="19859"/>
                        </a:cubicBezTo>
                        <a:cubicBezTo>
                          <a:pt x="180582" y="3743"/>
                          <a:pt x="200813" y="-1401"/>
                          <a:pt x="217958" y="314"/>
                        </a:cubicBezTo>
                        <a:cubicBezTo>
                          <a:pt x="221730" y="657"/>
                          <a:pt x="225502" y="1343"/>
                          <a:pt x="228931" y="2371"/>
                        </a:cubicBezTo>
                        <a:cubicBezTo>
                          <a:pt x="246076" y="6829"/>
                          <a:pt x="260478" y="18144"/>
                          <a:pt x="274537" y="30832"/>
                        </a:cubicBezTo>
                        <a:cubicBezTo>
                          <a:pt x="276937" y="33232"/>
                          <a:pt x="279680" y="35289"/>
                          <a:pt x="282081" y="37690"/>
                        </a:cubicBezTo>
                        <a:cubicBezTo>
                          <a:pt x="296482" y="51063"/>
                          <a:pt x="311913" y="65465"/>
                          <a:pt x="330772" y="75066"/>
                        </a:cubicBezTo>
                        <a:cubicBezTo>
                          <a:pt x="333858" y="76781"/>
                          <a:pt x="336945" y="78152"/>
                          <a:pt x="340031" y="79181"/>
                        </a:cubicBezTo>
                        <a:cubicBezTo>
                          <a:pt x="346889" y="81924"/>
                          <a:pt x="354090" y="84324"/>
                          <a:pt x="361976" y="85353"/>
                        </a:cubicBezTo>
                        <a:cubicBezTo>
                          <a:pt x="389751" y="90153"/>
                          <a:pt x="412725" y="81238"/>
                          <a:pt x="433642" y="70266"/>
                        </a:cubicBezTo>
                        <a:cubicBezTo>
                          <a:pt x="436728" y="68551"/>
                          <a:pt x="440157" y="66837"/>
                          <a:pt x="443244" y="64779"/>
                        </a:cubicBezTo>
                        <a:cubicBezTo>
                          <a:pt x="459360" y="55521"/>
                          <a:pt x="474447" y="45920"/>
                          <a:pt x="489878" y="40776"/>
                        </a:cubicBezTo>
                        <a:cubicBezTo>
                          <a:pt x="493307" y="39747"/>
                          <a:pt x="496393" y="39062"/>
                          <a:pt x="499822" y="38376"/>
                        </a:cubicBezTo>
                        <a:cubicBezTo>
                          <a:pt x="510109" y="36661"/>
                          <a:pt x="521082" y="37347"/>
                          <a:pt x="532398" y="42491"/>
                        </a:cubicBezTo>
                        <a:cubicBezTo>
                          <a:pt x="536512" y="44205"/>
                          <a:pt x="540627" y="46605"/>
                          <a:pt x="544742" y="49692"/>
                        </a:cubicBezTo>
                        <a:cubicBezTo>
                          <a:pt x="552629" y="55178"/>
                          <a:pt x="561201" y="63065"/>
                          <a:pt x="570117" y="73695"/>
                        </a:cubicBezTo>
                        <a:cubicBezTo>
                          <a:pt x="608864" y="119300"/>
                          <a:pt x="608864" y="188909"/>
                          <a:pt x="607150" y="245145"/>
                        </a:cubicBezTo>
                        <a:cubicBezTo>
                          <a:pt x="603378" y="360016"/>
                          <a:pt x="576975" y="497862"/>
                          <a:pt x="522453" y="600389"/>
                        </a:cubicBezTo>
                        <a:cubicBezTo>
                          <a:pt x="517310" y="609990"/>
                          <a:pt x="512509" y="618563"/>
                          <a:pt x="507366" y="626449"/>
                        </a:cubicBezTo>
                        <a:cubicBezTo>
                          <a:pt x="471361" y="682342"/>
                          <a:pt x="432271" y="705316"/>
                          <a:pt x="387008" y="731034"/>
                        </a:cubicBezTo>
                        <a:cubicBezTo>
                          <a:pt x="380150" y="734806"/>
                          <a:pt x="372949" y="738921"/>
                          <a:pt x="365748" y="743035"/>
                        </a:cubicBezTo>
                        <a:cubicBezTo>
                          <a:pt x="342431" y="756408"/>
                          <a:pt x="317399" y="771839"/>
                          <a:pt x="290310" y="793785"/>
                        </a:cubicBezTo>
                        <a:cubicBezTo>
                          <a:pt x="272136" y="809215"/>
                          <a:pt x="252934" y="865108"/>
                          <a:pt x="235446" y="87230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3" name="Google Shape;703;p4"/>
                  <p:cNvSpPr/>
                  <p:nvPr/>
                </p:nvSpPr>
                <p:spPr>
                  <a:xfrm>
                    <a:off x="4818011" y="4033875"/>
                    <a:ext cx="196686" cy="700201"/>
                  </a:xfrm>
                  <a:custGeom>
                    <a:rect b="b" l="l" r="r" t="t"/>
                    <a:pathLst>
                      <a:path extrusionOk="0" h="700201" w="196686">
                        <a:moveTo>
                          <a:pt x="0" y="700202"/>
                        </a:moveTo>
                        <a:cubicBezTo>
                          <a:pt x="23317" y="668312"/>
                          <a:pt x="45606" y="635737"/>
                          <a:pt x="64122" y="600761"/>
                        </a:cubicBezTo>
                        <a:cubicBezTo>
                          <a:pt x="99784" y="532867"/>
                          <a:pt x="121730" y="458457"/>
                          <a:pt x="143332" y="385420"/>
                        </a:cubicBezTo>
                        <a:cubicBezTo>
                          <a:pt x="180023" y="261632"/>
                          <a:pt x="206083" y="123787"/>
                          <a:pt x="166307" y="0"/>
                        </a:cubicBezTo>
                        <a:cubicBezTo>
                          <a:pt x="170421" y="1715"/>
                          <a:pt x="174536" y="4115"/>
                          <a:pt x="178651" y="7201"/>
                        </a:cubicBezTo>
                        <a:cubicBezTo>
                          <a:pt x="192367" y="54178"/>
                          <a:pt x="197853" y="103213"/>
                          <a:pt x="196482" y="152933"/>
                        </a:cubicBezTo>
                        <a:cubicBezTo>
                          <a:pt x="194424" y="230429"/>
                          <a:pt x="176594" y="306553"/>
                          <a:pt x="154991" y="380962"/>
                        </a:cubicBezTo>
                        <a:cubicBezTo>
                          <a:pt x="132702" y="457085"/>
                          <a:pt x="110071" y="534581"/>
                          <a:pt x="73038" y="604876"/>
                        </a:cubicBezTo>
                        <a:cubicBezTo>
                          <a:pt x="57607" y="634022"/>
                          <a:pt x="39777" y="661454"/>
                          <a:pt x="20574" y="688543"/>
                        </a:cubicBezTo>
                        <a:cubicBezTo>
                          <a:pt x="14059" y="691972"/>
                          <a:pt x="7201" y="696087"/>
                          <a:pt x="0" y="70020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4" name="Google Shape;704;p4"/>
                  <p:cNvSpPr/>
                  <p:nvPr/>
                </p:nvSpPr>
                <p:spPr>
                  <a:xfrm>
                    <a:off x="4656162" y="4029417"/>
                    <a:ext cx="318290" cy="835647"/>
                  </a:xfrm>
                  <a:custGeom>
                    <a:rect b="b" l="l" r="r" t="t"/>
                    <a:pathLst>
                      <a:path extrusionOk="0" h="835647" w="318290">
                        <a:moveTo>
                          <a:pt x="8916" y="835648"/>
                        </a:moveTo>
                        <a:cubicBezTo>
                          <a:pt x="5829" y="834619"/>
                          <a:pt x="2743" y="832904"/>
                          <a:pt x="0" y="830847"/>
                        </a:cubicBezTo>
                        <a:cubicBezTo>
                          <a:pt x="14059" y="806158"/>
                          <a:pt x="30518" y="782155"/>
                          <a:pt x="46977" y="758838"/>
                        </a:cubicBezTo>
                        <a:cubicBezTo>
                          <a:pt x="132017" y="638480"/>
                          <a:pt x="203340" y="511264"/>
                          <a:pt x="252375" y="371704"/>
                        </a:cubicBezTo>
                        <a:cubicBezTo>
                          <a:pt x="277406" y="301066"/>
                          <a:pt x="301409" y="226314"/>
                          <a:pt x="307239" y="151219"/>
                        </a:cubicBezTo>
                        <a:cubicBezTo>
                          <a:pt x="311353" y="100127"/>
                          <a:pt x="303467" y="49378"/>
                          <a:pt x="285293" y="2401"/>
                        </a:cubicBezTo>
                        <a:cubicBezTo>
                          <a:pt x="288722" y="1372"/>
                          <a:pt x="291808" y="686"/>
                          <a:pt x="295237" y="0"/>
                        </a:cubicBezTo>
                        <a:cubicBezTo>
                          <a:pt x="312382" y="45606"/>
                          <a:pt x="320269" y="94298"/>
                          <a:pt x="317868" y="144018"/>
                        </a:cubicBezTo>
                        <a:cubicBezTo>
                          <a:pt x="313754" y="217399"/>
                          <a:pt x="291122" y="290437"/>
                          <a:pt x="267462" y="359359"/>
                        </a:cubicBezTo>
                        <a:cubicBezTo>
                          <a:pt x="242773" y="431711"/>
                          <a:pt x="212598" y="502349"/>
                          <a:pt x="176937" y="569900"/>
                        </a:cubicBezTo>
                        <a:cubicBezTo>
                          <a:pt x="143675" y="633337"/>
                          <a:pt x="105270" y="693687"/>
                          <a:pt x="63780" y="752323"/>
                        </a:cubicBezTo>
                        <a:cubicBezTo>
                          <a:pt x="44920" y="779069"/>
                          <a:pt x="25375" y="806501"/>
                          <a:pt x="8916" y="835648"/>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5" name="Google Shape;705;p4"/>
                  <p:cNvSpPr/>
                  <p:nvPr/>
                </p:nvSpPr>
                <p:spPr>
                  <a:xfrm>
                    <a:off x="4643132" y="4055478"/>
                    <a:ext cx="254676" cy="800671"/>
                  </a:xfrm>
                  <a:custGeom>
                    <a:rect b="b" l="l" r="r" t="t"/>
                    <a:pathLst>
                      <a:path extrusionOk="0" h="800671" w="254676">
                        <a:moveTo>
                          <a:pt x="8573" y="800672"/>
                        </a:moveTo>
                        <a:cubicBezTo>
                          <a:pt x="5487" y="797243"/>
                          <a:pt x="2400" y="793128"/>
                          <a:pt x="0" y="788670"/>
                        </a:cubicBezTo>
                        <a:cubicBezTo>
                          <a:pt x="18860" y="663169"/>
                          <a:pt x="56922" y="540754"/>
                          <a:pt x="113157" y="426568"/>
                        </a:cubicBezTo>
                        <a:cubicBezTo>
                          <a:pt x="153962" y="343586"/>
                          <a:pt x="205054" y="266091"/>
                          <a:pt x="228372" y="175565"/>
                        </a:cubicBezTo>
                        <a:cubicBezTo>
                          <a:pt x="242773" y="120015"/>
                          <a:pt x="247917" y="62408"/>
                          <a:pt x="242430" y="5487"/>
                        </a:cubicBezTo>
                        <a:cubicBezTo>
                          <a:pt x="245517" y="3772"/>
                          <a:pt x="248946" y="2058"/>
                          <a:pt x="252032" y="0"/>
                        </a:cubicBezTo>
                        <a:cubicBezTo>
                          <a:pt x="257518" y="52121"/>
                          <a:pt x="254432" y="105271"/>
                          <a:pt x="243116" y="157048"/>
                        </a:cubicBezTo>
                        <a:cubicBezTo>
                          <a:pt x="223914" y="244831"/>
                          <a:pt x="179680" y="320612"/>
                          <a:pt x="138189" y="399136"/>
                        </a:cubicBezTo>
                        <a:cubicBezTo>
                          <a:pt x="72009" y="524637"/>
                          <a:pt x="28461" y="660769"/>
                          <a:pt x="8573" y="80067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6" name="Google Shape;706;p4"/>
                  <p:cNvSpPr/>
                  <p:nvPr/>
                </p:nvSpPr>
                <p:spPr>
                  <a:xfrm>
                    <a:off x="4627016" y="4065765"/>
                    <a:ext cx="164935" cy="762609"/>
                  </a:xfrm>
                  <a:custGeom>
                    <a:rect b="b" l="l" r="r" t="t"/>
                    <a:pathLst>
                      <a:path extrusionOk="0" h="762609" w="164935">
                        <a:moveTo>
                          <a:pt x="9258" y="762610"/>
                        </a:moveTo>
                        <a:cubicBezTo>
                          <a:pt x="4801" y="750265"/>
                          <a:pt x="2058" y="737578"/>
                          <a:pt x="0" y="727977"/>
                        </a:cubicBezTo>
                        <a:cubicBezTo>
                          <a:pt x="8230" y="479717"/>
                          <a:pt x="80239" y="236601"/>
                          <a:pt x="155677" y="0"/>
                        </a:cubicBezTo>
                        <a:cubicBezTo>
                          <a:pt x="158763" y="1715"/>
                          <a:pt x="161849" y="3086"/>
                          <a:pt x="164935" y="4115"/>
                        </a:cubicBezTo>
                        <a:cubicBezTo>
                          <a:pt x="86068" y="250317"/>
                          <a:pt x="11659" y="503720"/>
                          <a:pt x="9258" y="76261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7" name="Google Shape;707;p4"/>
                  <p:cNvSpPr/>
                  <p:nvPr/>
                </p:nvSpPr>
                <p:spPr>
                  <a:xfrm>
                    <a:off x="4589713" y="4021531"/>
                    <a:ext cx="143945" cy="701916"/>
                  </a:xfrm>
                  <a:custGeom>
                    <a:rect b="b" l="l" r="r" t="t"/>
                    <a:pathLst>
                      <a:path extrusionOk="0" h="701916" w="143945">
                        <a:moveTo>
                          <a:pt x="11586" y="701916"/>
                        </a:moveTo>
                        <a:cubicBezTo>
                          <a:pt x="8157" y="695058"/>
                          <a:pt x="4728" y="688543"/>
                          <a:pt x="613" y="682028"/>
                        </a:cubicBezTo>
                        <a:cubicBezTo>
                          <a:pt x="-2473" y="588416"/>
                          <a:pt x="6442" y="493776"/>
                          <a:pt x="19473" y="400850"/>
                        </a:cubicBezTo>
                        <a:cubicBezTo>
                          <a:pt x="38675" y="263004"/>
                          <a:pt x="63364" y="120015"/>
                          <a:pt x="136401" y="0"/>
                        </a:cubicBezTo>
                        <a:cubicBezTo>
                          <a:pt x="138802" y="2400"/>
                          <a:pt x="141545" y="4457"/>
                          <a:pt x="143945" y="6858"/>
                        </a:cubicBezTo>
                        <a:cubicBezTo>
                          <a:pt x="72279" y="125501"/>
                          <a:pt x="48276" y="266433"/>
                          <a:pt x="29417" y="402221"/>
                        </a:cubicBezTo>
                        <a:cubicBezTo>
                          <a:pt x="16044" y="501320"/>
                          <a:pt x="6442" y="602132"/>
                          <a:pt x="11586" y="701916"/>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8" name="Google Shape;708;p4"/>
                  <p:cNvSpPr/>
                  <p:nvPr/>
                </p:nvSpPr>
                <p:spPr>
                  <a:xfrm>
                    <a:off x="4532237" y="3990670"/>
                    <a:ext cx="148271" cy="671740"/>
                  </a:xfrm>
                  <a:custGeom>
                    <a:rect b="b" l="l" r="r" t="t"/>
                    <a:pathLst>
                      <a:path extrusionOk="0" h="671740" w="148271">
                        <a:moveTo>
                          <a:pt x="32371" y="671741"/>
                        </a:moveTo>
                        <a:cubicBezTo>
                          <a:pt x="27570" y="664540"/>
                          <a:pt x="22770" y="657339"/>
                          <a:pt x="17626" y="650138"/>
                        </a:cubicBezTo>
                        <a:cubicBezTo>
                          <a:pt x="-24207" y="425539"/>
                          <a:pt x="5625" y="189966"/>
                          <a:pt x="137298" y="0"/>
                        </a:cubicBezTo>
                        <a:cubicBezTo>
                          <a:pt x="141070" y="343"/>
                          <a:pt x="144842" y="1028"/>
                          <a:pt x="148271" y="2057"/>
                        </a:cubicBezTo>
                        <a:cubicBezTo>
                          <a:pt x="11454" y="197168"/>
                          <a:pt x="-15978" y="441312"/>
                          <a:pt x="32371" y="67174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9" name="Google Shape;709;p4"/>
                  <p:cNvSpPr/>
                  <p:nvPr/>
                </p:nvSpPr>
                <p:spPr>
                  <a:xfrm>
                    <a:off x="4481474" y="4012958"/>
                    <a:ext cx="121539" cy="558927"/>
                  </a:xfrm>
                  <a:custGeom>
                    <a:rect b="b" l="l" r="r" t="t"/>
                    <a:pathLst>
                      <a:path extrusionOk="0" h="558927" w="121539">
                        <a:moveTo>
                          <a:pt x="26899" y="558927"/>
                        </a:moveTo>
                        <a:cubicBezTo>
                          <a:pt x="20384" y="545554"/>
                          <a:pt x="14897" y="532181"/>
                          <a:pt x="10097" y="518465"/>
                        </a:cubicBezTo>
                        <a:cubicBezTo>
                          <a:pt x="10097" y="518465"/>
                          <a:pt x="10097" y="518465"/>
                          <a:pt x="10097" y="518465"/>
                        </a:cubicBezTo>
                        <a:cubicBezTo>
                          <a:pt x="-190" y="446456"/>
                          <a:pt x="-3276" y="374104"/>
                          <a:pt x="3924" y="301409"/>
                        </a:cubicBezTo>
                        <a:cubicBezTo>
                          <a:pt x="13869" y="201625"/>
                          <a:pt x="44044" y="103213"/>
                          <a:pt x="96850" y="18860"/>
                        </a:cubicBezTo>
                        <a:cubicBezTo>
                          <a:pt x="96850" y="18860"/>
                          <a:pt x="96850" y="18860"/>
                          <a:pt x="96850" y="18860"/>
                        </a:cubicBezTo>
                        <a:cubicBezTo>
                          <a:pt x="105080" y="11658"/>
                          <a:pt x="112967" y="5486"/>
                          <a:pt x="121539" y="0"/>
                        </a:cubicBezTo>
                        <a:cubicBezTo>
                          <a:pt x="57417" y="90182"/>
                          <a:pt x="22784" y="200253"/>
                          <a:pt x="13183" y="310667"/>
                        </a:cubicBezTo>
                        <a:cubicBezTo>
                          <a:pt x="5639" y="393649"/>
                          <a:pt x="12154" y="476974"/>
                          <a:pt x="26899" y="558927"/>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710" name="Google Shape;710;p4"/>
              <p:cNvSpPr/>
              <p:nvPr/>
            </p:nvSpPr>
            <p:spPr>
              <a:xfrm>
                <a:off x="4528560" y="4696498"/>
                <a:ext cx="366698" cy="406237"/>
              </a:xfrm>
              <a:custGeom>
                <a:rect b="b" l="l" r="r" t="t"/>
                <a:pathLst>
                  <a:path extrusionOk="0" h="406237" w="366698">
                    <a:moveTo>
                      <a:pt x="730" y="99301"/>
                    </a:moveTo>
                    <a:cubicBezTo>
                      <a:pt x="1073" y="98615"/>
                      <a:pt x="1073" y="98272"/>
                      <a:pt x="1416" y="97929"/>
                    </a:cubicBezTo>
                    <a:cubicBezTo>
                      <a:pt x="3473" y="94843"/>
                      <a:pt x="7245" y="93129"/>
                      <a:pt x="10674" y="91757"/>
                    </a:cubicBezTo>
                    <a:cubicBezTo>
                      <a:pt x="23361" y="86271"/>
                      <a:pt x="37420" y="81127"/>
                      <a:pt x="50793" y="85585"/>
                    </a:cubicBezTo>
                    <a:cubicBezTo>
                      <a:pt x="56965" y="87642"/>
                      <a:pt x="62452" y="91757"/>
                      <a:pt x="68624" y="93814"/>
                    </a:cubicBezTo>
                    <a:cubicBezTo>
                      <a:pt x="74796" y="95872"/>
                      <a:pt x="82683" y="95872"/>
                      <a:pt x="86798" y="90728"/>
                    </a:cubicBezTo>
                    <a:cubicBezTo>
                      <a:pt x="74453" y="71869"/>
                      <a:pt x="55594" y="14262"/>
                      <a:pt x="88855" y="1574"/>
                    </a:cubicBezTo>
                    <a:cubicBezTo>
                      <a:pt x="116973" y="-9398"/>
                      <a:pt x="132403" y="39979"/>
                      <a:pt x="138919" y="57124"/>
                    </a:cubicBezTo>
                    <a:cubicBezTo>
                      <a:pt x="160178" y="56095"/>
                      <a:pt x="150920" y="10147"/>
                      <a:pt x="177323" y="7747"/>
                    </a:cubicBezTo>
                    <a:cubicBezTo>
                      <a:pt x="197554" y="6032"/>
                      <a:pt x="199955" y="18719"/>
                      <a:pt x="200983" y="35179"/>
                    </a:cubicBezTo>
                    <a:cubicBezTo>
                      <a:pt x="202012" y="49237"/>
                      <a:pt x="196526" y="63296"/>
                      <a:pt x="203727" y="75984"/>
                    </a:cubicBezTo>
                    <a:cubicBezTo>
                      <a:pt x="222929" y="68440"/>
                      <a:pt x="222586" y="35864"/>
                      <a:pt x="246589" y="36207"/>
                    </a:cubicBezTo>
                    <a:cubicBezTo>
                      <a:pt x="287394" y="36893"/>
                      <a:pt x="265106" y="84213"/>
                      <a:pt x="252418" y="99644"/>
                    </a:cubicBezTo>
                    <a:cubicBezTo>
                      <a:pt x="245218" y="108216"/>
                      <a:pt x="231159" y="109931"/>
                      <a:pt x="238702" y="122618"/>
                    </a:cubicBezTo>
                    <a:cubicBezTo>
                      <a:pt x="254133" y="149364"/>
                      <a:pt x="325113" y="109588"/>
                      <a:pt x="348773" y="123304"/>
                    </a:cubicBezTo>
                    <a:cubicBezTo>
                      <a:pt x="397465" y="151422"/>
                      <a:pt x="334714" y="195313"/>
                      <a:pt x="305225" y="191884"/>
                    </a:cubicBezTo>
                    <a:cubicBezTo>
                      <a:pt x="296310" y="190855"/>
                      <a:pt x="287394" y="194627"/>
                      <a:pt x="282937" y="202171"/>
                    </a:cubicBezTo>
                    <a:cubicBezTo>
                      <a:pt x="262363" y="237832"/>
                      <a:pt x="340201" y="230632"/>
                      <a:pt x="342944" y="258406"/>
                    </a:cubicBezTo>
                    <a:cubicBezTo>
                      <a:pt x="343630" y="264236"/>
                      <a:pt x="340544" y="269722"/>
                      <a:pt x="335400" y="273151"/>
                    </a:cubicBezTo>
                    <a:cubicBezTo>
                      <a:pt x="322713" y="282067"/>
                      <a:pt x="306254" y="279666"/>
                      <a:pt x="291166" y="278295"/>
                    </a:cubicBezTo>
                    <a:cubicBezTo>
                      <a:pt x="254476" y="275209"/>
                      <a:pt x="257219" y="285838"/>
                      <a:pt x="257905" y="313613"/>
                    </a:cubicBezTo>
                    <a:cubicBezTo>
                      <a:pt x="258248" y="331787"/>
                      <a:pt x="259276" y="341045"/>
                      <a:pt x="233902" y="337959"/>
                    </a:cubicBezTo>
                    <a:cubicBezTo>
                      <a:pt x="240760" y="356476"/>
                      <a:pt x="258591" y="400710"/>
                      <a:pt x="226701" y="405511"/>
                    </a:cubicBezTo>
                    <a:cubicBezTo>
                      <a:pt x="171151" y="414083"/>
                      <a:pt x="208870" y="344474"/>
                      <a:pt x="187953" y="322872"/>
                    </a:cubicBezTo>
                    <a:cubicBezTo>
                      <a:pt x="163950" y="338988"/>
                      <a:pt x="187267" y="376021"/>
                      <a:pt x="164979" y="392480"/>
                    </a:cubicBezTo>
                    <a:cubicBezTo>
                      <a:pt x="147148" y="405853"/>
                      <a:pt x="111144" y="395909"/>
                      <a:pt x="99485" y="378764"/>
                    </a:cubicBezTo>
                    <a:cubicBezTo>
                      <a:pt x="88169" y="362305"/>
                      <a:pt x="97428" y="344817"/>
                      <a:pt x="110801" y="330758"/>
                    </a:cubicBezTo>
                    <a:cubicBezTo>
                      <a:pt x="120402" y="320814"/>
                      <a:pt x="131375" y="308127"/>
                      <a:pt x="126574" y="295097"/>
                    </a:cubicBezTo>
                    <a:cubicBezTo>
                      <a:pt x="96399" y="311213"/>
                      <a:pt x="78911" y="342760"/>
                      <a:pt x="38449" y="328358"/>
                    </a:cubicBezTo>
                    <a:cubicBezTo>
                      <a:pt x="10331" y="318071"/>
                      <a:pt x="23018" y="294411"/>
                      <a:pt x="43592" y="281038"/>
                    </a:cubicBezTo>
                    <a:cubicBezTo>
                      <a:pt x="43592" y="281038"/>
                      <a:pt x="92970" y="248462"/>
                      <a:pt x="92970" y="248462"/>
                    </a:cubicBezTo>
                    <a:cubicBezTo>
                      <a:pt x="96742" y="238518"/>
                      <a:pt x="58337" y="235432"/>
                      <a:pt x="51136" y="230632"/>
                    </a:cubicBezTo>
                    <a:cubicBezTo>
                      <a:pt x="39820" y="223088"/>
                      <a:pt x="26104" y="207657"/>
                      <a:pt x="32277" y="192913"/>
                    </a:cubicBezTo>
                    <a:cubicBezTo>
                      <a:pt x="37077" y="181254"/>
                      <a:pt x="53194" y="176453"/>
                      <a:pt x="63481" y="172339"/>
                    </a:cubicBezTo>
                    <a:cubicBezTo>
                      <a:pt x="66910" y="170967"/>
                      <a:pt x="71024" y="169595"/>
                      <a:pt x="73082" y="166166"/>
                    </a:cubicBezTo>
                    <a:cubicBezTo>
                      <a:pt x="75825" y="162052"/>
                      <a:pt x="74796" y="155879"/>
                      <a:pt x="71710" y="151765"/>
                    </a:cubicBezTo>
                    <a:cubicBezTo>
                      <a:pt x="68624" y="147650"/>
                      <a:pt x="63823" y="145249"/>
                      <a:pt x="59366" y="142849"/>
                    </a:cubicBezTo>
                    <a:cubicBezTo>
                      <a:pt x="45307" y="135305"/>
                      <a:pt x="31248" y="128104"/>
                      <a:pt x="17189" y="120561"/>
                    </a:cubicBezTo>
                    <a:cubicBezTo>
                      <a:pt x="12388" y="118160"/>
                      <a:pt x="7588" y="115417"/>
                      <a:pt x="4159" y="111302"/>
                    </a:cubicBezTo>
                    <a:cubicBezTo>
                      <a:pt x="387" y="108902"/>
                      <a:pt x="-985" y="103759"/>
                      <a:pt x="730" y="9930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711" name="Google Shape;711;p4"/>
              <p:cNvGrpSpPr/>
              <p:nvPr/>
            </p:nvGrpSpPr>
            <p:grpSpPr>
              <a:xfrm>
                <a:off x="4444136" y="4559738"/>
                <a:ext cx="610590" cy="528357"/>
                <a:chOff x="4444136" y="4559738"/>
                <a:chExt cx="610590" cy="528357"/>
              </a:xfrm>
            </p:grpSpPr>
            <p:sp>
              <p:nvSpPr>
                <p:cNvPr id="712" name="Google Shape;712;p4"/>
                <p:cNvSpPr/>
                <p:nvPr/>
              </p:nvSpPr>
              <p:spPr>
                <a:xfrm>
                  <a:off x="4989690" y="4657465"/>
                  <a:ext cx="65036" cy="63384"/>
                </a:xfrm>
                <a:custGeom>
                  <a:rect b="b" l="l" r="r" t="t"/>
                  <a:pathLst>
                    <a:path extrusionOk="0" h="63384" w="65036">
                      <a:moveTo>
                        <a:pt x="62522" y="19691"/>
                      </a:moveTo>
                      <a:cubicBezTo>
                        <a:pt x="47091" y="-19057"/>
                        <a:pt x="-12916" y="4946"/>
                        <a:pt x="2514" y="43694"/>
                      </a:cubicBezTo>
                      <a:cubicBezTo>
                        <a:pt x="17945" y="82442"/>
                        <a:pt x="77952" y="58439"/>
                        <a:pt x="62522" y="19691"/>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13" name="Google Shape;713;p4"/>
                <p:cNvSpPr/>
                <p:nvPr/>
              </p:nvSpPr>
              <p:spPr>
                <a:xfrm>
                  <a:off x="4856645" y="4559738"/>
                  <a:ext cx="65036" cy="63384"/>
                </a:xfrm>
                <a:custGeom>
                  <a:rect b="b" l="l" r="r" t="t"/>
                  <a:pathLst>
                    <a:path extrusionOk="0" h="63384" w="65036">
                      <a:moveTo>
                        <a:pt x="62522" y="19691"/>
                      </a:moveTo>
                      <a:cubicBezTo>
                        <a:pt x="47091" y="-19057"/>
                        <a:pt x="-12916" y="4946"/>
                        <a:pt x="2514" y="43694"/>
                      </a:cubicBezTo>
                      <a:cubicBezTo>
                        <a:pt x="17945" y="82442"/>
                        <a:pt x="77952" y="58439"/>
                        <a:pt x="62522" y="19691"/>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14" name="Google Shape;714;p4"/>
                <p:cNvSpPr/>
                <p:nvPr/>
              </p:nvSpPr>
              <p:spPr>
                <a:xfrm>
                  <a:off x="4701997" y="4573112"/>
                  <a:ext cx="65036" cy="63384"/>
                </a:xfrm>
                <a:custGeom>
                  <a:rect b="b" l="l" r="r" t="t"/>
                  <a:pathLst>
                    <a:path extrusionOk="0" h="63384" w="65036">
                      <a:moveTo>
                        <a:pt x="62522" y="19691"/>
                      </a:moveTo>
                      <a:cubicBezTo>
                        <a:pt x="47091" y="-19057"/>
                        <a:pt x="-12916" y="4946"/>
                        <a:pt x="2514" y="43694"/>
                      </a:cubicBezTo>
                      <a:cubicBezTo>
                        <a:pt x="17945" y="82441"/>
                        <a:pt x="77952" y="58438"/>
                        <a:pt x="62522" y="19691"/>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15" name="Google Shape;715;p4"/>
                <p:cNvSpPr/>
                <p:nvPr/>
              </p:nvSpPr>
              <p:spPr>
                <a:xfrm>
                  <a:off x="4738001" y="4767536"/>
                  <a:ext cx="65036" cy="63384"/>
                </a:xfrm>
                <a:custGeom>
                  <a:rect b="b" l="l" r="r" t="t"/>
                  <a:pathLst>
                    <a:path extrusionOk="0" h="63384" w="65036">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16" name="Google Shape;716;p4"/>
                <p:cNvSpPr/>
                <p:nvPr/>
              </p:nvSpPr>
              <p:spPr>
                <a:xfrm>
                  <a:off x="4922824" y="4916354"/>
                  <a:ext cx="65139" cy="63384"/>
                </a:xfrm>
                <a:custGeom>
                  <a:rect b="b" l="l" r="r" t="t"/>
                  <a:pathLst>
                    <a:path extrusionOk="0" h="63384" w="65139">
                      <a:moveTo>
                        <a:pt x="62522" y="19691"/>
                      </a:moveTo>
                      <a:cubicBezTo>
                        <a:pt x="47091" y="-19057"/>
                        <a:pt x="-12916" y="4946"/>
                        <a:pt x="2514" y="43694"/>
                      </a:cubicBezTo>
                      <a:cubicBezTo>
                        <a:pt x="18288" y="82442"/>
                        <a:pt x="78295" y="58439"/>
                        <a:pt x="62522" y="19691"/>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17" name="Google Shape;717;p4"/>
                <p:cNvSpPr/>
                <p:nvPr/>
              </p:nvSpPr>
              <p:spPr>
                <a:xfrm>
                  <a:off x="4584382" y="4905725"/>
                  <a:ext cx="65036" cy="63384"/>
                </a:xfrm>
                <a:custGeom>
                  <a:rect b="b" l="l" r="r" t="t"/>
                  <a:pathLst>
                    <a:path extrusionOk="0" h="63384" w="65036">
                      <a:moveTo>
                        <a:pt x="62522" y="19691"/>
                      </a:moveTo>
                      <a:cubicBezTo>
                        <a:pt x="47091" y="-19057"/>
                        <a:pt x="-12916" y="4946"/>
                        <a:pt x="2514" y="43694"/>
                      </a:cubicBezTo>
                      <a:cubicBezTo>
                        <a:pt x="17945" y="82441"/>
                        <a:pt x="77952" y="58438"/>
                        <a:pt x="62522" y="19691"/>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18" name="Google Shape;718;p4"/>
                <p:cNvSpPr/>
                <p:nvPr/>
              </p:nvSpPr>
              <p:spPr>
                <a:xfrm>
                  <a:off x="4543577" y="4803540"/>
                  <a:ext cx="65036" cy="63384"/>
                </a:xfrm>
                <a:custGeom>
                  <a:rect b="b" l="l" r="r" t="t"/>
                  <a:pathLst>
                    <a:path extrusionOk="0" h="63384" w="65036">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19" name="Google Shape;719;p4"/>
                <p:cNvSpPr/>
                <p:nvPr/>
              </p:nvSpPr>
              <p:spPr>
                <a:xfrm>
                  <a:off x="4703368" y="5011338"/>
                  <a:ext cx="65036" cy="63384"/>
                </a:xfrm>
                <a:custGeom>
                  <a:rect b="b" l="l" r="r" t="t"/>
                  <a:pathLst>
                    <a:path extrusionOk="0" h="63384" w="65036">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20" name="Google Shape;720;p4"/>
                <p:cNvSpPr/>
                <p:nvPr/>
              </p:nvSpPr>
              <p:spPr>
                <a:xfrm>
                  <a:off x="4444136" y="5024711"/>
                  <a:ext cx="65036" cy="63384"/>
                </a:xfrm>
                <a:custGeom>
                  <a:rect b="b" l="l" r="r" t="t"/>
                  <a:pathLst>
                    <a:path extrusionOk="0" h="63384" w="65036">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21" name="Google Shape;721;p4"/>
                <p:cNvSpPr/>
                <p:nvPr/>
              </p:nvSpPr>
              <p:spPr>
                <a:xfrm>
                  <a:off x="4687023" y="4696701"/>
                  <a:ext cx="328155" cy="223228"/>
                </a:xfrm>
                <a:custGeom>
                  <a:rect b="b" l="l" r="r" t="t"/>
                  <a:pathLst>
                    <a:path extrusionOk="0" h="223228" w="328155">
                      <a:moveTo>
                        <a:pt x="1029" y="223228"/>
                      </a:moveTo>
                      <a:lnTo>
                        <a:pt x="0" y="216713"/>
                      </a:lnTo>
                      <a:cubicBezTo>
                        <a:pt x="61379" y="208141"/>
                        <a:pt x="118986" y="178651"/>
                        <a:pt x="161849" y="133388"/>
                      </a:cubicBezTo>
                      <a:cubicBezTo>
                        <a:pt x="174193" y="120358"/>
                        <a:pt x="185509" y="105956"/>
                        <a:pt x="196482" y="92240"/>
                      </a:cubicBezTo>
                      <a:cubicBezTo>
                        <a:pt x="207798" y="77839"/>
                        <a:pt x="219113" y="63437"/>
                        <a:pt x="231801" y="50064"/>
                      </a:cubicBezTo>
                      <a:cubicBezTo>
                        <a:pt x="253060" y="27775"/>
                        <a:pt x="287350" y="1029"/>
                        <a:pt x="328155" y="0"/>
                      </a:cubicBezTo>
                      <a:lnTo>
                        <a:pt x="328155" y="6515"/>
                      </a:lnTo>
                      <a:cubicBezTo>
                        <a:pt x="289408" y="7201"/>
                        <a:pt x="256832" y="32919"/>
                        <a:pt x="236258" y="54521"/>
                      </a:cubicBezTo>
                      <a:cubicBezTo>
                        <a:pt x="223571" y="67552"/>
                        <a:pt x="212255" y="82296"/>
                        <a:pt x="201282" y="96355"/>
                      </a:cubicBezTo>
                      <a:cubicBezTo>
                        <a:pt x="190310" y="110414"/>
                        <a:pt x="178994" y="124816"/>
                        <a:pt x="166307" y="138189"/>
                      </a:cubicBezTo>
                      <a:cubicBezTo>
                        <a:pt x="122758" y="184138"/>
                        <a:pt x="64122" y="214313"/>
                        <a:pt x="1029" y="223228"/>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22" name="Google Shape;722;p4"/>
                <p:cNvSpPr/>
                <p:nvPr/>
              </p:nvSpPr>
              <p:spPr>
                <a:xfrm>
                  <a:off x="4658253" y="4598631"/>
                  <a:ext cx="222508" cy="319583"/>
                </a:xfrm>
                <a:custGeom>
                  <a:rect b="b" l="l" r="r" t="t"/>
                  <a:pathLst>
                    <a:path extrusionOk="0" h="319583" w="222508">
                      <a:moveTo>
                        <a:pt x="35628" y="319583"/>
                      </a:moveTo>
                      <a:lnTo>
                        <a:pt x="32542" y="307924"/>
                      </a:lnTo>
                      <a:cubicBezTo>
                        <a:pt x="29456" y="295580"/>
                        <a:pt x="25341" y="283235"/>
                        <a:pt x="21569" y="270891"/>
                      </a:cubicBezTo>
                      <a:cubicBezTo>
                        <a:pt x="9910" y="232829"/>
                        <a:pt x="-2091" y="193396"/>
                        <a:pt x="309" y="154648"/>
                      </a:cubicBezTo>
                      <a:cubicBezTo>
                        <a:pt x="3738" y="97727"/>
                        <a:pt x="26027" y="47320"/>
                        <a:pt x="61688" y="16117"/>
                      </a:cubicBezTo>
                      <a:lnTo>
                        <a:pt x="65803" y="20917"/>
                      </a:lnTo>
                      <a:cubicBezTo>
                        <a:pt x="31513" y="51092"/>
                        <a:pt x="9910" y="99784"/>
                        <a:pt x="6824" y="154991"/>
                      </a:cubicBezTo>
                      <a:cubicBezTo>
                        <a:pt x="4424" y="192710"/>
                        <a:pt x="16426" y="231458"/>
                        <a:pt x="27741" y="268834"/>
                      </a:cubicBezTo>
                      <a:cubicBezTo>
                        <a:pt x="30484" y="277406"/>
                        <a:pt x="32885" y="285979"/>
                        <a:pt x="35628" y="294894"/>
                      </a:cubicBezTo>
                      <a:cubicBezTo>
                        <a:pt x="50716" y="240030"/>
                        <a:pt x="66832" y="183794"/>
                        <a:pt x="93578" y="132359"/>
                      </a:cubicBezTo>
                      <a:cubicBezTo>
                        <a:pt x="115867" y="89154"/>
                        <a:pt x="155986" y="31204"/>
                        <a:pt x="219765" y="0"/>
                      </a:cubicBezTo>
                      <a:lnTo>
                        <a:pt x="222508" y="5830"/>
                      </a:lnTo>
                      <a:cubicBezTo>
                        <a:pt x="160444" y="36347"/>
                        <a:pt x="121353" y="93269"/>
                        <a:pt x="99407" y="135446"/>
                      </a:cubicBezTo>
                      <a:cubicBezTo>
                        <a:pt x="71290" y="189967"/>
                        <a:pt x="54830" y="249974"/>
                        <a:pt x="39057" y="307924"/>
                      </a:cubicBezTo>
                      <a:lnTo>
                        <a:pt x="35628" y="319583"/>
                      </a:ln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23" name="Google Shape;723;p4"/>
                <p:cNvSpPr/>
                <p:nvPr/>
              </p:nvSpPr>
              <p:spPr>
                <a:xfrm>
                  <a:off x="4685995" y="4812944"/>
                  <a:ext cx="80581" cy="104584"/>
                </a:xfrm>
                <a:custGeom>
                  <a:rect b="b" l="l" r="r" t="t"/>
                  <a:pathLst>
                    <a:path extrusionOk="0" h="104584" w="80581">
                      <a:moveTo>
                        <a:pt x="0" y="98755"/>
                      </a:moveTo>
                      <a:cubicBezTo>
                        <a:pt x="37719" y="78524"/>
                        <a:pt x="65494" y="41491"/>
                        <a:pt x="74409" y="0"/>
                      </a:cubicBezTo>
                      <a:lnTo>
                        <a:pt x="80582" y="1372"/>
                      </a:lnTo>
                      <a:cubicBezTo>
                        <a:pt x="71323" y="44920"/>
                        <a:pt x="42177" y="83325"/>
                        <a:pt x="3086" y="104585"/>
                      </a:cubicBezTo>
                      <a:lnTo>
                        <a:pt x="0" y="98755"/>
                      </a:ln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24" name="Google Shape;724;p4"/>
                <p:cNvSpPr/>
                <p:nvPr/>
              </p:nvSpPr>
              <p:spPr>
                <a:xfrm>
                  <a:off x="4674974" y="4903127"/>
                  <a:ext cx="257566" cy="133731"/>
                </a:xfrm>
                <a:custGeom>
                  <a:rect b="b" l="l" r="r" t="t"/>
                  <a:pathLst>
                    <a:path extrusionOk="0" h="133731" w="257566">
                      <a:moveTo>
                        <a:pt x="8964" y="73381"/>
                      </a:moveTo>
                      <a:cubicBezTo>
                        <a:pt x="5877" y="65494"/>
                        <a:pt x="3134" y="57264"/>
                        <a:pt x="1077" y="49034"/>
                      </a:cubicBezTo>
                      <a:cubicBezTo>
                        <a:pt x="-3038" y="32918"/>
                        <a:pt x="5535" y="15431"/>
                        <a:pt x="11707" y="3086"/>
                      </a:cubicBezTo>
                      <a:lnTo>
                        <a:pt x="13078" y="0"/>
                      </a:lnTo>
                      <a:lnTo>
                        <a:pt x="16164" y="1715"/>
                      </a:lnTo>
                      <a:cubicBezTo>
                        <a:pt x="88516" y="40805"/>
                        <a:pt x="175956" y="53492"/>
                        <a:pt x="256194" y="36690"/>
                      </a:cubicBezTo>
                      <a:lnTo>
                        <a:pt x="257566" y="42863"/>
                      </a:lnTo>
                      <a:cubicBezTo>
                        <a:pt x="176642" y="59665"/>
                        <a:pt x="88859" y="47320"/>
                        <a:pt x="15822" y="8915"/>
                      </a:cubicBezTo>
                      <a:cubicBezTo>
                        <a:pt x="10335" y="20231"/>
                        <a:pt x="3820" y="34976"/>
                        <a:pt x="6906" y="47663"/>
                      </a:cubicBezTo>
                      <a:cubicBezTo>
                        <a:pt x="14793" y="78181"/>
                        <a:pt x="29880" y="106299"/>
                        <a:pt x="51140" y="129273"/>
                      </a:cubicBezTo>
                      <a:lnTo>
                        <a:pt x="46340" y="133731"/>
                      </a:lnTo>
                      <a:cubicBezTo>
                        <a:pt x="30566" y="115900"/>
                        <a:pt x="17879" y="95326"/>
                        <a:pt x="8964" y="73381"/>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25" name="Google Shape;725;p4"/>
                <p:cNvSpPr/>
                <p:nvPr/>
              </p:nvSpPr>
              <p:spPr>
                <a:xfrm>
                  <a:off x="4563579" y="4836261"/>
                  <a:ext cx="134759" cy="70637"/>
                </a:xfrm>
                <a:custGeom>
                  <a:rect b="b" l="l" r="r" t="t"/>
                  <a:pathLst>
                    <a:path extrusionOk="0" h="70637" w="134759">
                      <a:moveTo>
                        <a:pt x="0" y="6515"/>
                      </a:moveTo>
                      <a:lnTo>
                        <a:pt x="1029" y="0"/>
                      </a:lnTo>
                      <a:cubicBezTo>
                        <a:pt x="51435" y="6858"/>
                        <a:pt x="98755" y="30518"/>
                        <a:pt x="134760" y="66179"/>
                      </a:cubicBezTo>
                      <a:lnTo>
                        <a:pt x="130302" y="70637"/>
                      </a:lnTo>
                      <a:cubicBezTo>
                        <a:pt x="95326" y="36005"/>
                        <a:pt x="49035" y="13373"/>
                        <a:pt x="0" y="6515"/>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26" name="Google Shape;726;p4"/>
                <p:cNvSpPr/>
                <p:nvPr/>
              </p:nvSpPr>
              <p:spPr>
                <a:xfrm>
                  <a:off x="4594783" y="4906213"/>
                  <a:ext cx="112813" cy="43205"/>
                </a:xfrm>
                <a:custGeom>
                  <a:rect b="b" l="l" r="r" t="t"/>
                  <a:pathLst>
                    <a:path extrusionOk="0" h="43205" w="112813">
                      <a:moveTo>
                        <a:pt x="0" y="37376"/>
                      </a:moveTo>
                      <a:cubicBezTo>
                        <a:pt x="34976" y="18516"/>
                        <a:pt x="72695" y="5829"/>
                        <a:pt x="111785" y="0"/>
                      </a:cubicBezTo>
                      <a:lnTo>
                        <a:pt x="112814" y="6515"/>
                      </a:lnTo>
                      <a:cubicBezTo>
                        <a:pt x="74409" y="12344"/>
                        <a:pt x="37376" y="25031"/>
                        <a:pt x="3086" y="43205"/>
                      </a:cubicBezTo>
                      <a:lnTo>
                        <a:pt x="0" y="37376"/>
                      </a:ln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27" name="Google Shape;727;p4"/>
                <p:cNvSpPr/>
                <p:nvPr/>
              </p:nvSpPr>
              <p:spPr>
                <a:xfrm>
                  <a:off x="4470311" y="4913071"/>
                  <a:ext cx="235572" cy="141274"/>
                </a:xfrm>
                <a:custGeom>
                  <a:rect b="b" l="l" r="r" t="t"/>
                  <a:pathLst>
                    <a:path extrusionOk="0" h="141274" w="235572">
                      <a:moveTo>
                        <a:pt x="1371" y="141275"/>
                      </a:moveTo>
                      <a:lnTo>
                        <a:pt x="0" y="135102"/>
                      </a:lnTo>
                      <a:cubicBezTo>
                        <a:pt x="45263" y="126187"/>
                        <a:pt x="92240" y="116586"/>
                        <a:pt x="134417" y="96012"/>
                      </a:cubicBezTo>
                      <a:cubicBezTo>
                        <a:pt x="181394" y="73380"/>
                        <a:pt x="214998" y="39090"/>
                        <a:pt x="229400" y="0"/>
                      </a:cubicBezTo>
                      <a:lnTo>
                        <a:pt x="235572" y="2400"/>
                      </a:lnTo>
                      <a:cubicBezTo>
                        <a:pt x="220485" y="43205"/>
                        <a:pt x="185509" y="78524"/>
                        <a:pt x="137160" y="102184"/>
                      </a:cubicBezTo>
                      <a:cubicBezTo>
                        <a:pt x="94298" y="122758"/>
                        <a:pt x="46977" y="132017"/>
                        <a:pt x="1371" y="141275"/>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728" name="Google Shape;728;p4"/>
            <p:cNvGrpSpPr/>
            <p:nvPr/>
          </p:nvGrpSpPr>
          <p:grpSpPr>
            <a:xfrm>
              <a:off x="1733278" y="5789657"/>
              <a:ext cx="789703" cy="1068337"/>
              <a:chOff x="4759028" y="5488457"/>
              <a:chExt cx="789703" cy="1068337"/>
            </a:xfrm>
          </p:grpSpPr>
          <p:sp>
            <p:nvSpPr>
              <p:cNvPr id="729" name="Google Shape;729;p4"/>
              <p:cNvSpPr/>
              <p:nvPr/>
            </p:nvSpPr>
            <p:spPr>
              <a:xfrm>
                <a:off x="4817566" y="6254838"/>
                <a:ext cx="147206" cy="301956"/>
              </a:xfrm>
              <a:custGeom>
                <a:rect b="b" l="l" r="r" t="t"/>
                <a:pathLst>
                  <a:path extrusionOk="0" h="301956" w="147206">
                    <a:moveTo>
                      <a:pt x="139663" y="12002"/>
                    </a:moveTo>
                    <a:cubicBezTo>
                      <a:pt x="149264" y="88811"/>
                      <a:pt x="138977" y="167678"/>
                      <a:pt x="110173" y="239687"/>
                    </a:cubicBezTo>
                    <a:cubicBezTo>
                      <a:pt x="96800" y="273634"/>
                      <a:pt x="66282" y="311696"/>
                      <a:pt x="31649" y="299695"/>
                    </a:cubicBezTo>
                    <a:cubicBezTo>
                      <a:pt x="12447" y="293180"/>
                      <a:pt x="1131" y="272263"/>
                      <a:pt x="103" y="252374"/>
                    </a:cubicBezTo>
                    <a:cubicBezTo>
                      <a:pt x="-926" y="232144"/>
                      <a:pt x="5932" y="212598"/>
                      <a:pt x="14161" y="194081"/>
                    </a:cubicBezTo>
                    <a:cubicBezTo>
                      <a:pt x="45365" y="121387"/>
                      <a:pt x="90628" y="55207"/>
                      <a:pt x="147206" y="0"/>
                    </a:cubicBezTo>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30" name="Google Shape;730;p4"/>
              <p:cNvSpPr/>
              <p:nvPr/>
            </p:nvSpPr>
            <p:spPr>
              <a:xfrm>
                <a:off x="4907165" y="5488457"/>
                <a:ext cx="641566" cy="903884"/>
              </a:xfrm>
              <a:custGeom>
                <a:rect b="b" l="l" r="r" t="t"/>
                <a:pathLst>
                  <a:path extrusionOk="0" h="903884" w="641566">
                    <a:moveTo>
                      <a:pt x="634022" y="0"/>
                    </a:moveTo>
                    <a:cubicBezTo>
                      <a:pt x="507835" y="125845"/>
                      <a:pt x="389877" y="260261"/>
                      <a:pt x="284607" y="404279"/>
                    </a:cubicBezTo>
                    <a:cubicBezTo>
                      <a:pt x="171793" y="559270"/>
                      <a:pt x="74067" y="726262"/>
                      <a:pt x="0" y="903199"/>
                    </a:cubicBezTo>
                    <a:lnTo>
                      <a:pt x="1715" y="903884"/>
                    </a:lnTo>
                    <a:cubicBezTo>
                      <a:pt x="77838" y="727977"/>
                      <a:pt x="177279" y="562699"/>
                      <a:pt x="291465" y="409423"/>
                    </a:cubicBezTo>
                    <a:cubicBezTo>
                      <a:pt x="397078" y="267462"/>
                      <a:pt x="515379" y="135103"/>
                      <a:pt x="641566" y="11316"/>
                    </a:cubicBezTo>
                    <a:cubicBezTo>
                      <a:pt x="638823" y="7544"/>
                      <a:pt x="636423" y="4115"/>
                      <a:pt x="634022" y="0"/>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31" name="Google Shape;731;p4"/>
              <p:cNvSpPr/>
              <p:nvPr/>
            </p:nvSpPr>
            <p:spPr>
              <a:xfrm>
                <a:off x="5052132" y="6071044"/>
                <a:ext cx="141017" cy="324269"/>
              </a:xfrm>
              <a:custGeom>
                <a:rect b="b" l="l" r="r" t="t"/>
                <a:pathLst>
                  <a:path extrusionOk="0" h="324269" w="141017">
                    <a:moveTo>
                      <a:pt x="118723" y="0"/>
                    </a:moveTo>
                    <a:cubicBezTo>
                      <a:pt x="143412" y="74409"/>
                      <a:pt x="147870" y="155677"/>
                      <a:pt x="130725" y="232486"/>
                    </a:cubicBezTo>
                    <a:cubicBezTo>
                      <a:pt x="124209" y="261976"/>
                      <a:pt x="113237" y="292837"/>
                      <a:pt x="89234" y="311353"/>
                    </a:cubicBezTo>
                    <a:cubicBezTo>
                      <a:pt x="65231" y="329870"/>
                      <a:pt x="24768" y="329527"/>
                      <a:pt x="8995" y="303467"/>
                    </a:cubicBezTo>
                    <a:cubicBezTo>
                      <a:pt x="-11922" y="269519"/>
                      <a:pt x="7623" y="217399"/>
                      <a:pt x="27169" y="182766"/>
                    </a:cubicBezTo>
                    <a:cubicBezTo>
                      <a:pt x="49800" y="142989"/>
                      <a:pt x="72089" y="103213"/>
                      <a:pt x="94720" y="63094"/>
                    </a:cubicBezTo>
                    <a:cubicBezTo>
                      <a:pt x="108436" y="39091"/>
                      <a:pt x="127296" y="26060"/>
                      <a:pt x="118723"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32" name="Google Shape;732;p4"/>
              <p:cNvSpPr/>
              <p:nvPr/>
            </p:nvSpPr>
            <p:spPr>
              <a:xfrm>
                <a:off x="5123878" y="5888964"/>
                <a:ext cx="74066" cy="419023"/>
              </a:xfrm>
              <a:custGeom>
                <a:rect b="b" l="l" r="r" t="t"/>
                <a:pathLst>
                  <a:path extrusionOk="0" h="419023" w="74066">
                    <a:moveTo>
                      <a:pt x="74066" y="1715"/>
                    </a:moveTo>
                    <a:cubicBezTo>
                      <a:pt x="70637" y="19202"/>
                      <a:pt x="69266" y="36690"/>
                      <a:pt x="68923" y="54178"/>
                    </a:cubicBezTo>
                    <a:cubicBezTo>
                      <a:pt x="68237" y="71666"/>
                      <a:pt x="68580" y="89154"/>
                      <a:pt x="68237" y="106985"/>
                    </a:cubicBezTo>
                    <a:cubicBezTo>
                      <a:pt x="67551" y="124816"/>
                      <a:pt x="66180" y="142646"/>
                      <a:pt x="64122" y="160477"/>
                    </a:cubicBezTo>
                    <a:cubicBezTo>
                      <a:pt x="61722" y="178308"/>
                      <a:pt x="58979" y="195796"/>
                      <a:pt x="55893" y="213284"/>
                    </a:cubicBezTo>
                    <a:cubicBezTo>
                      <a:pt x="53150" y="230771"/>
                      <a:pt x="49721" y="248260"/>
                      <a:pt x="45949" y="265748"/>
                    </a:cubicBezTo>
                    <a:cubicBezTo>
                      <a:pt x="42177" y="283235"/>
                      <a:pt x="38062" y="300380"/>
                      <a:pt x="33604" y="317525"/>
                    </a:cubicBezTo>
                    <a:cubicBezTo>
                      <a:pt x="31547" y="326098"/>
                      <a:pt x="28804" y="334670"/>
                      <a:pt x="26403" y="343243"/>
                    </a:cubicBezTo>
                    <a:cubicBezTo>
                      <a:pt x="24003" y="351815"/>
                      <a:pt x="21603" y="360388"/>
                      <a:pt x="18860" y="368618"/>
                    </a:cubicBezTo>
                    <a:cubicBezTo>
                      <a:pt x="13716" y="385763"/>
                      <a:pt x="7887" y="402565"/>
                      <a:pt x="1715" y="419024"/>
                    </a:cubicBezTo>
                    <a:lnTo>
                      <a:pt x="0" y="418338"/>
                    </a:lnTo>
                    <a:cubicBezTo>
                      <a:pt x="9601" y="384048"/>
                      <a:pt x="18174" y="349758"/>
                      <a:pt x="25032" y="315125"/>
                    </a:cubicBezTo>
                    <a:cubicBezTo>
                      <a:pt x="28461" y="297980"/>
                      <a:pt x="31547" y="280492"/>
                      <a:pt x="34633" y="263004"/>
                    </a:cubicBezTo>
                    <a:cubicBezTo>
                      <a:pt x="37376" y="245516"/>
                      <a:pt x="40119" y="228029"/>
                      <a:pt x="42177" y="210541"/>
                    </a:cubicBezTo>
                    <a:cubicBezTo>
                      <a:pt x="43205" y="201625"/>
                      <a:pt x="43891" y="193052"/>
                      <a:pt x="44920" y="184137"/>
                    </a:cubicBezTo>
                    <a:cubicBezTo>
                      <a:pt x="45606" y="175222"/>
                      <a:pt x="46292" y="166649"/>
                      <a:pt x="46977" y="157734"/>
                    </a:cubicBezTo>
                    <a:lnTo>
                      <a:pt x="49035" y="131330"/>
                    </a:lnTo>
                    <a:lnTo>
                      <a:pt x="51092" y="104927"/>
                    </a:lnTo>
                    <a:cubicBezTo>
                      <a:pt x="52464" y="87440"/>
                      <a:pt x="53835" y="69608"/>
                      <a:pt x="56921" y="51778"/>
                    </a:cubicBezTo>
                    <a:cubicBezTo>
                      <a:pt x="59665" y="33947"/>
                      <a:pt x="64465" y="16116"/>
                      <a:pt x="72352" y="0"/>
                    </a:cubicBezTo>
                    <a:lnTo>
                      <a:pt x="74066" y="1715"/>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33" name="Google Shape;733;p4"/>
              <p:cNvSpPr/>
              <p:nvPr/>
            </p:nvSpPr>
            <p:spPr>
              <a:xfrm>
                <a:off x="4759028" y="5844416"/>
                <a:ext cx="258550" cy="188917"/>
              </a:xfrm>
              <a:custGeom>
                <a:rect b="b" l="l" r="r" t="t"/>
                <a:pathLst>
                  <a:path extrusionOk="0" h="188917" w="258550">
                    <a:moveTo>
                      <a:pt x="185170" y="110384"/>
                    </a:moveTo>
                    <a:cubicBezTo>
                      <a:pt x="150537" y="150847"/>
                      <a:pt x="105274" y="189594"/>
                      <a:pt x="51782" y="188909"/>
                    </a:cubicBezTo>
                    <a:cubicBezTo>
                      <a:pt x="38066" y="188566"/>
                      <a:pt x="23664" y="185480"/>
                      <a:pt x="13720" y="176222"/>
                    </a:cubicBezTo>
                    <a:cubicBezTo>
                      <a:pt x="-682" y="163191"/>
                      <a:pt x="-3082" y="140560"/>
                      <a:pt x="3433" y="122386"/>
                    </a:cubicBezTo>
                    <a:cubicBezTo>
                      <a:pt x="9948" y="104213"/>
                      <a:pt x="23664" y="89468"/>
                      <a:pt x="38409" y="76781"/>
                    </a:cubicBezTo>
                    <a:cubicBezTo>
                      <a:pt x="85386" y="35975"/>
                      <a:pt x="201629" y="-30890"/>
                      <a:pt x="258551" y="16087"/>
                    </a:cubicBezTo>
                    <a:cubicBezTo>
                      <a:pt x="242091" y="48662"/>
                      <a:pt x="210545" y="80552"/>
                      <a:pt x="185170" y="110384"/>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34" name="Google Shape;734;p4"/>
              <p:cNvSpPr/>
              <p:nvPr/>
            </p:nvSpPr>
            <p:spPr>
              <a:xfrm>
                <a:off x="4928768" y="5760034"/>
                <a:ext cx="372046" cy="164248"/>
              </a:xfrm>
              <a:custGeom>
                <a:rect b="b" l="l" r="r" t="t"/>
                <a:pathLst>
                  <a:path extrusionOk="0" h="164248" w="372046">
                    <a:moveTo>
                      <a:pt x="372047" y="1371"/>
                    </a:moveTo>
                    <a:cubicBezTo>
                      <a:pt x="365874" y="7544"/>
                      <a:pt x="359702" y="13716"/>
                      <a:pt x="352844" y="19202"/>
                    </a:cubicBezTo>
                    <a:cubicBezTo>
                      <a:pt x="345986" y="24689"/>
                      <a:pt x="339128" y="30175"/>
                      <a:pt x="331584" y="34976"/>
                    </a:cubicBezTo>
                    <a:cubicBezTo>
                      <a:pt x="316840" y="44920"/>
                      <a:pt x="301409" y="53150"/>
                      <a:pt x="285293" y="60350"/>
                    </a:cubicBezTo>
                    <a:cubicBezTo>
                      <a:pt x="269177" y="67208"/>
                      <a:pt x="252032" y="72695"/>
                      <a:pt x="234887" y="76124"/>
                    </a:cubicBezTo>
                    <a:cubicBezTo>
                      <a:pt x="226314" y="77838"/>
                      <a:pt x="217742" y="79553"/>
                      <a:pt x="209169" y="80924"/>
                    </a:cubicBezTo>
                    <a:cubicBezTo>
                      <a:pt x="200597" y="82296"/>
                      <a:pt x="192024" y="83667"/>
                      <a:pt x="183452" y="85039"/>
                    </a:cubicBezTo>
                    <a:cubicBezTo>
                      <a:pt x="166307" y="87782"/>
                      <a:pt x="149505" y="90182"/>
                      <a:pt x="132702" y="93611"/>
                    </a:cubicBezTo>
                    <a:cubicBezTo>
                      <a:pt x="115900" y="96698"/>
                      <a:pt x="99441" y="100812"/>
                      <a:pt x="83325" y="106642"/>
                    </a:cubicBezTo>
                    <a:cubicBezTo>
                      <a:pt x="75438" y="109385"/>
                      <a:pt x="67551" y="112814"/>
                      <a:pt x="60008" y="116586"/>
                    </a:cubicBezTo>
                    <a:cubicBezTo>
                      <a:pt x="52464" y="120358"/>
                      <a:pt x="44920" y="124472"/>
                      <a:pt x="38062" y="129273"/>
                    </a:cubicBezTo>
                    <a:cubicBezTo>
                      <a:pt x="31204" y="134074"/>
                      <a:pt x="24346" y="139217"/>
                      <a:pt x="18174" y="145046"/>
                    </a:cubicBezTo>
                    <a:cubicBezTo>
                      <a:pt x="12002" y="150876"/>
                      <a:pt x="6515" y="157391"/>
                      <a:pt x="1372" y="164249"/>
                    </a:cubicBezTo>
                    <a:lnTo>
                      <a:pt x="0" y="163220"/>
                    </a:lnTo>
                    <a:cubicBezTo>
                      <a:pt x="4458" y="155676"/>
                      <a:pt x="9944" y="148818"/>
                      <a:pt x="15774" y="142304"/>
                    </a:cubicBezTo>
                    <a:cubicBezTo>
                      <a:pt x="21603" y="135788"/>
                      <a:pt x="28461" y="129959"/>
                      <a:pt x="35319" y="124815"/>
                    </a:cubicBezTo>
                    <a:cubicBezTo>
                      <a:pt x="42177" y="119329"/>
                      <a:pt x="49721" y="114872"/>
                      <a:pt x="57264" y="110414"/>
                    </a:cubicBezTo>
                    <a:cubicBezTo>
                      <a:pt x="64808" y="105956"/>
                      <a:pt x="72695" y="102184"/>
                      <a:pt x="80925" y="98755"/>
                    </a:cubicBezTo>
                    <a:cubicBezTo>
                      <a:pt x="89154" y="95326"/>
                      <a:pt x="97384" y="92240"/>
                      <a:pt x="105613" y="89497"/>
                    </a:cubicBezTo>
                    <a:cubicBezTo>
                      <a:pt x="113843" y="86753"/>
                      <a:pt x="122415" y="84353"/>
                      <a:pt x="130988" y="82296"/>
                    </a:cubicBezTo>
                    <a:cubicBezTo>
                      <a:pt x="147790" y="78181"/>
                      <a:pt x="164935" y="74752"/>
                      <a:pt x="181737" y="71323"/>
                    </a:cubicBezTo>
                    <a:cubicBezTo>
                      <a:pt x="198539" y="67894"/>
                      <a:pt x="215341" y="64122"/>
                      <a:pt x="231801" y="59664"/>
                    </a:cubicBezTo>
                    <a:cubicBezTo>
                      <a:pt x="248260" y="55207"/>
                      <a:pt x="264033" y="50063"/>
                      <a:pt x="279807" y="44234"/>
                    </a:cubicBezTo>
                    <a:cubicBezTo>
                      <a:pt x="295580" y="38405"/>
                      <a:pt x="311353" y="31889"/>
                      <a:pt x="326441" y="24346"/>
                    </a:cubicBezTo>
                    <a:cubicBezTo>
                      <a:pt x="333985" y="20574"/>
                      <a:pt x="341529" y="16802"/>
                      <a:pt x="349072" y="12687"/>
                    </a:cubicBezTo>
                    <a:cubicBezTo>
                      <a:pt x="356616" y="8573"/>
                      <a:pt x="364160" y="4115"/>
                      <a:pt x="371704" y="0"/>
                    </a:cubicBezTo>
                    <a:lnTo>
                      <a:pt x="372047" y="1371"/>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735" name="Google Shape;735;p4"/>
            <p:cNvGrpSpPr/>
            <p:nvPr/>
          </p:nvGrpSpPr>
          <p:grpSpPr>
            <a:xfrm>
              <a:off x="89420" y="4919019"/>
              <a:ext cx="1711071" cy="528189"/>
              <a:chOff x="3115170" y="4617819"/>
              <a:chExt cx="1711071" cy="528189"/>
            </a:xfrm>
          </p:grpSpPr>
          <p:sp>
            <p:nvSpPr>
              <p:cNvPr id="736" name="Google Shape;736;p4"/>
              <p:cNvSpPr/>
              <p:nvPr/>
            </p:nvSpPr>
            <p:spPr>
              <a:xfrm>
                <a:off x="3115170" y="4617819"/>
                <a:ext cx="1711071" cy="528189"/>
              </a:xfrm>
              <a:custGeom>
                <a:rect b="b" l="l" r="r" t="t"/>
                <a:pathLst>
                  <a:path extrusionOk="0" h="528189" w="1711071">
                    <a:moveTo>
                      <a:pt x="1711071" y="124145"/>
                    </a:moveTo>
                    <a:cubicBezTo>
                      <a:pt x="1507046" y="314112"/>
                      <a:pt x="1190549" y="462587"/>
                      <a:pt x="887082" y="507850"/>
                    </a:cubicBezTo>
                    <a:cubicBezTo>
                      <a:pt x="583616" y="552770"/>
                      <a:pt x="246545" y="525681"/>
                      <a:pt x="0" y="402580"/>
                    </a:cubicBezTo>
                    <a:cubicBezTo>
                      <a:pt x="163220" y="286336"/>
                      <a:pt x="341871" y="168379"/>
                      <a:pt x="537667" y="92255"/>
                    </a:cubicBezTo>
                    <a:cubicBezTo>
                      <a:pt x="848335" y="-29132"/>
                      <a:pt x="1220038" y="-30846"/>
                      <a:pt x="1506017" y="87798"/>
                    </a:cubicBezTo>
                    <a:cubicBezTo>
                      <a:pt x="1569796" y="113858"/>
                      <a:pt x="1639405" y="111457"/>
                      <a:pt x="1711071" y="124145"/>
                    </a:cubicBezTo>
                    <a:close/>
                  </a:path>
                </a:pathLst>
              </a:custGeom>
              <a:solidFill>
                <a:srgbClr val="7D8C6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37" name="Google Shape;737;p4"/>
              <p:cNvSpPr/>
              <p:nvPr/>
            </p:nvSpPr>
            <p:spPr>
              <a:xfrm>
                <a:off x="3116199" y="4740592"/>
                <a:ext cx="1710042" cy="280835"/>
              </a:xfrm>
              <a:custGeom>
                <a:rect b="b" l="l" r="r" t="t"/>
                <a:pathLst>
                  <a:path extrusionOk="0" h="280835" w="1710042">
                    <a:moveTo>
                      <a:pt x="1710042" y="2057"/>
                    </a:moveTo>
                    <a:cubicBezTo>
                      <a:pt x="1675067" y="10630"/>
                      <a:pt x="1639748" y="18860"/>
                      <a:pt x="1604772" y="27089"/>
                    </a:cubicBezTo>
                    <a:cubicBezTo>
                      <a:pt x="1569453" y="34976"/>
                      <a:pt x="1534135" y="42863"/>
                      <a:pt x="1498816" y="50406"/>
                    </a:cubicBezTo>
                    <a:cubicBezTo>
                      <a:pt x="1463497" y="57950"/>
                      <a:pt x="1428179" y="65151"/>
                      <a:pt x="1392517" y="72352"/>
                    </a:cubicBezTo>
                    <a:lnTo>
                      <a:pt x="1286218" y="92926"/>
                    </a:lnTo>
                    <a:cubicBezTo>
                      <a:pt x="1250556" y="99441"/>
                      <a:pt x="1215238" y="105956"/>
                      <a:pt x="1179576" y="112471"/>
                    </a:cubicBezTo>
                    <a:lnTo>
                      <a:pt x="1072591" y="130302"/>
                    </a:lnTo>
                    <a:lnTo>
                      <a:pt x="965606" y="147104"/>
                    </a:lnTo>
                    <a:lnTo>
                      <a:pt x="858622" y="163563"/>
                    </a:lnTo>
                    <a:cubicBezTo>
                      <a:pt x="715632" y="185166"/>
                      <a:pt x="572643" y="205740"/>
                      <a:pt x="429654" y="225285"/>
                    </a:cubicBezTo>
                    <a:cubicBezTo>
                      <a:pt x="286664" y="244488"/>
                      <a:pt x="143332" y="262661"/>
                      <a:pt x="0" y="280835"/>
                    </a:cubicBezTo>
                    <a:lnTo>
                      <a:pt x="0" y="279121"/>
                    </a:lnTo>
                    <a:cubicBezTo>
                      <a:pt x="142989" y="259232"/>
                      <a:pt x="285979" y="238658"/>
                      <a:pt x="428968" y="217399"/>
                    </a:cubicBezTo>
                    <a:cubicBezTo>
                      <a:pt x="571957" y="196482"/>
                      <a:pt x="714604" y="174536"/>
                      <a:pt x="856907" y="151219"/>
                    </a:cubicBezTo>
                    <a:lnTo>
                      <a:pt x="963549" y="133388"/>
                    </a:lnTo>
                    <a:lnTo>
                      <a:pt x="1070191" y="114872"/>
                    </a:lnTo>
                    <a:lnTo>
                      <a:pt x="1176833" y="96012"/>
                    </a:lnTo>
                    <a:cubicBezTo>
                      <a:pt x="1212494" y="89497"/>
                      <a:pt x="1247813" y="83325"/>
                      <a:pt x="1283475" y="77153"/>
                    </a:cubicBezTo>
                    <a:lnTo>
                      <a:pt x="1390117" y="58293"/>
                    </a:lnTo>
                    <a:cubicBezTo>
                      <a:pt x="1425778" y="51778"/>
                      <a:pt x="1461097" y="45263"/>
                      <a:pt x="1496759" y="39091"/>
                    </a:cubicBezTo>
                    <a:lnTo>
                      <a:pt x="1709699" y="0"/>
                    </a:lnTo>
                    <a:lnTo>
                      <a:pt x="1710042" y="2057"/>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738" name="Google Shape;738;p4"/>
            <p:cNvGrpSpPr/>
            <p:nvPr/>
          </p:nvGrpSpPr>
          <p:grpSpPr>
            <a:xfrm>
              <a:off x="-76201" y="3858101"/>
              <a:ext cx="2093747" cy="1826286"/>
              <a:chOff x="2949549" y="3556901"/>
              <a:chExt cx="2093747" cy="1826286"/>
            </a:xfrm>
          </p:grpSpPr>
          <p:sp>
            <p:nvSpPr>
              <p:cNvPr id="739" name="Google Shape;739;p4"/>
              <p:cNvSpPr/>
              <p:nvPr/>
            </p:nvSpPr>
            <p:spPr>
              <a:xfrm>
                <a:off x="3641406" y="3556901"/>
                <a:ext cx="224634" cy="720432"/>
              </a:xfrm>
              <a:custGeom>
                <a:rect b="b" l="l" r="r" t="t"/>
                <a:pathLst>
                  <a:path extrusionOk="0" h="720432" w="224634">
                    <a:moveTo>
                      <a:pt x="35091" y="0"/>
                    </a:moveTo>
                    <a:cubicBezTo>
                      <a:pt x="121159" y="23317"/>
                      <a:pt x="182881" y="103213"/>
                      <a:pt x="207570" y="188938"/>
                    </a:cubicBezTo>
                    <a:cubicBezTo>
                      <a:pt x="232259" y="274663"/>
                      <a:pt x="225744" y="365874"/>
                      <a:pt x="215457" y="454343"/>
                    </a:cubicBezTo>
                    <a:cubicBezTo>
                      <a:pt x="205170" y="542810"/>
                      <a:pt x="190768" y="631964"/>
                      <a:pt x="200369" y="720433"/>
                    </a:cubicBezTo>
                    <a:cubicBezTo>
                      <a:pt x="132818" y="619620"/>
                      <a:pt x="75554" y="518807"/>
                      <a:pt x="35434" y="404279"/>
                    </a:cubicBezTo>
                    <a:cubicBezTo>
                      <a:pt x="-14629" y="261290"/>
                      <a:pt x="-8800" y="144704"/>
                      <a:pt x="35091" y="0"/>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40" name="Google Shape;740;p4"/>
              <p:cNvSpPr/>
              <p:nvPr/>
            </p:nvSpPr>
            <p:spPr>
              <a:xfrm>
                <a:off x="3314052" y="4154919"/>
                <a:ext cx="1729244" cy="1228268"/>
              </a:xfrm>
              <a:custGeom>
                <a:rect b="b" l="l" r="r" t="t"/>
                <a:pathLst>
                  <a:path extrusionOk="0" h="1228268" w="1729244">
                    <a:moveTo>
                      <a:pt x="1720672" y="1228268"/>
                    </a:moveTo>
                    <a:cubicBezTo>
                      <a:pt x="1326337" y="626136"/>
                      <a:pt x="698830" y="181737"/>
                      <a:pt x="0" y="9944"/>
                    </a:cubicBezTo>
                    <a:lnTo>
                      <a:pt x="2400" y="0"/>
                    </a:lnTo>
                    <a:cubicBezTo>
                      <a:pt x="703974" y="172822"/>
                      <a:pt x="1333195" y="618249"/>
                      <a:pt x="1729245" y="1222782"/>
                    </a:cubicBezTo>
                    <a:lnTo>
                      <a:pt x="1720672" y="1228268"/>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41" name="Google Shape;741;p4"/>
              <p:cNvSpPr/>
              <p:nvPr/>
            </p:nvSpPr>
            <p:spPr>
              <a:xfrm>
                <a:off x="3811257" y="4184408"/>
                <a:ext cx="143675" cy="224256"/>
              </a:xfrm>
              <a:custGeom>
                <a:rect b="b" l="l" r="r" t="t"/>
                <a:pathLst>
                  <a:path extrusionOk="0" h="224256" w="143675">
                    <a:moveTo>
                      <a:pt x="137846" y="224256"/>
                    </a:moveTo>
                    <a:cubicBezTo>
                      <a:pt x="61379" y="174879"/>
                      <a:pt x="9601" y="91554"/>
                      <a:pt x="0" y="1028"/>
                    </a:cubicBezTo>
                    <a:lnTo>
                      <a:pt x="10287" y="0"/>
                    </a:lnTo>
                    <a:cubicBezTo>
                      <a:pt x="19888" y="87440"/>
                      <a:pt x="69609" y="168364"/>
                      <a:pt x="143675" y="216027"/>
                    </a:cubicBezTo>
                    <a:lnTo>
                      <a:pt x="137846" y="224256"/>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42" name="Google Shape;742;p4"/>
              <p:cNvSpPr/>
              <p:nvPr/>
            </p:nvSpPr>
            <p:spPr>
              <a:xfrm>
                <a:off x="3708387" y="4408816"/>
                <a:ext cx="282206" cy="66028"/>
              </a:xfrm>
              <a:custGeom>
                <a:rect b="b" l="l" r="r" t="t"/>
                <a:pathLst>
                  <a:path extrusionOk="0" h="66028" w="282206">
                    <a:moveTo>
                      <a:pt x="280492" y="15965"/>
                    </a:moveTo>
                    <a:cubicBezTo>
                      <a:pt x="187223" y="191"/>
                      <a:pt x="86754" y="18365"/>
                      <a:pt x="5144" y="66028"/>
                    </a:cubicBezTo>
                    <a:lnTo>
                      <a:pt x="0" y="57113"/>
                    </a:lnTo>
                    <a:cubicBezTo>
                      <a:pt x="83668" y="8078"/>
                      <a:pt x="186538" y="-10439"/>
                      <a:pt x="282207" y="5678"/>
                    </a:cubicBezTo>
                    <a:lnTo>
                      <a:pt x="280492" y="15965"/>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43" name="Google Shape;743;p4"/>
              <p:cNvSpPr/>
              <p:nvPr/>
            </p:nvSpPr>
            <p:spPr>
              <a:xfrm>
                <a:off x="3234842" y="4440637"/>
                <a:ext cx="533209" cy="293586"/>
              </a:xfrm>
              <a:custGeom>
                <a:rect b="b" l="l" r="r" t="t"/>
                <a:pathLst>
                  <a:path extrusionOk="0" h="293586" w="533209">
                    <a:moveTo>
                      <a:pt x="533210" y="6775"/>
                    </a:moveTo>
                    <a:cubicBezTo>
                      <a:pt x="429997" y="-15171"/>
                      <a:pt x="321297" y="18434"/>
                      <a:pt x="232486" y="75355"/>
                    </a:cubicBezTo>
                    <a:cubicBezTo>
                      <a:pt x="143675" y="132276"/>
                      <a:pt x="71323" y="210801"/>
                      <a:pt x="0" y="288639"/>
                    </a:cubicBezTo>
                    <a:cubicBezTo>
                      <a:pt x="130645" y="305784"/>
                      <a:pt x="271577" y="279381"/>
                      <a:pt x="371704" y="193656"/>
                    </a:cubicBezTo>
                    <a:cubicBezTo>
                      <a:pt x="435140" y="138792"/>
                      <a:pt x="485889" y="76041"/>
                      <a:pt x="533210" y="6775"/>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44" name="Google Shape;744;p4"/>
              <p:cNvSpPr/>
              <p:nvPr/>
            </p:nvSpPr>
            <p:spPr>
              <a:xfrm>
                <a:off x="4069203" y="4206354"/>
                <a:ext cx="34547" cy="286664"/>
              </a:xfrm>
              <a:custGeom>
                <a:rect b="b" l="l" r="r" t="t"/>
                <a:pathLst>
                  <a:path extrusionOk="0" h="286664" w="34547">
                    <a:moveTo>
                      <a:pt x="34547" y="283236"/>
                    </a:moveTo>
                    <a:lnTo>
                      <a:pt x="24946" y="286665"/>
                    </a:lnTo>
                    <a:cubicBezTo>
                      <a:pt x="-8315" y="195453"/>
                      <a:pt x="-8315" y="91212"/>
                      <a:pt x="24946" y="0"/>
                    </a:cubicBezTo>
                    <a:lnTo>
                      <a:pt x="34547" y="3429"/>
                    </a:lnTo>
                    <a:cubicBezTo>
                      <a:pt x="1972" y="92240"/>
                      <a:pt x="1972" y="194425"/>
                      <a:pt x="34547" y="283236"/>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45" name="Google Shape;745;p4"/>
              <p:cNvSpPr/>
              <p:nvPr/>
            </p:nvSpPr>
            <p:spPr>
              <a:xfrm>
                <a:off x="4061696" y="3693033"/>
                <a:ext cx="233030" cy="575386"/>
              </a:xfrm>
              <a:custGeom>
                <a:rect b="b" l="l" r="r" t="t"/>
                <a:pathLst>
                  <a:path extrusionOk="0" h="575386" w="233030">
                    <a:moveTo>
                      <a:pt x="24224" y="575386"/>
                    </a:moveTo>
                    <a:cubicBezTo>
                      <a:pt x="-15895" y="477660"/>
                      <a:pt x="-2522" y="364846"/>
                      <a:pt x="37597" y="267119"/>
                    </a:cubicBezTo>
                    <a:cubicBezTo>
                      <a:pt x="77716" y="169393"/>
                      <a:pt x="141839" y="84011"/>
                      <a:pt x="205618" y="0"/>
                    </a:cubicBezTo>
                    <a:cubicBezTo>
                      <a:pt x="246080" y="125501"/>
                      <a:pt x="245394" y="268834"/>
                      <a:pt x="178872" y="382676"/>
                    </a:cubicBezTo>
                    <a:cubicBezTo>
                      <a:pt x="136695" y="455371"/>
                      <a:pt x="84231" y="516407"/>
                      <a:pt x="24224" y="575386"/>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46" name="Google Shape;746;p4"/>
              <p:cNvSpPr/>
              <p:nvPr/>
            </p:nvSpPr>
            <p:spPr>
              <a:xfrm>
                <a:off x="3490645" y="4284704"/>
                <a:ext cx="223570" cy="55724"/>
              </a:xfrm>
              <a:custGeom>
                <a:rect b="b" l="l" r="r" t="t"/>
                <a:pathLst>
                  <a:path extrusionOk="0" h="55724" w="223570">
                    <a:moveTo>
                      <a:pt x="222542" y="11490"/>
                    </a:moveTo>
                    <a:cubicBezTo>
                      <a:pt x="148133" y="4632"/>
                      <a:pt x="70637" y="20405"/>
                      <a:pt x="4801" y="55724"/>
                    </a:cubicBezTo>
                    <a:lnTo>
                      <a:pt x="0" y="46808"/>
                    </a:lnTo>
                    <a:cubicBezTo>
                      <a:pt x="67551" y="10804"/>
                      <a:pt x="147104" y="-5312"/>
                      <a:pt x="223571" y="1546"/>
                    </a:cubicBezTo>
                    <a:lnTo>
                      <a:pt x="222542" y="11490"/>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47" name="Google Shape;747;p4"/>
              <p:cNvSpPr/>
              <p:nvPr/>
            </p:nvSpPr>
            <p:spPr>
              <a:xfrm>
                <a:off x="3046247" y="4283592"/>
                <a:ext cx="496862" cy="190395"/>
              </a:xfrm>
              <a:custGeom>
                <a:rect b="b" l="l" r="r" t="t"/>
                <a:pathLst>
                  <a:path extrusionOk="0" h="190395" w="496862">
                    <a:moveTo>
                      <a:pt x="496862" y="28375"/>
                    </a:moveTo>
                    <a:cubicBezTo>
                      <a:pt x="415595" y="-12773"/>
                      <a:pt x="316840" y="-5572"/>
                      <a:pt x="231800" y="27004"/>
                    </a:cubicBezTo>
                    <a:cubicBezTo>
                      <a:pt x="146761" y="59579"/>
                      <a:pt x="72695" y="114786"/>
                      <a:pt x="0" y="169307"/>
                    </a:cubicBezTo>
                    <a:cubicBezTo>
                      <a:pt x="172479" y="226228"/>
                      <a:pt x="376161" y="164164"/>
                      <a:pt x="496862" y="28375"/>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48" name="Google Shape;748;p4"/>
              <p:cNvSpPr/>
              <p:nvPr/>
            </p:nvSpPr>
            <p:spPr>
              <a:xfrm>
                <a:off x="2949549" y="3981794"/>
                <a:ext cx="642937" cy="263992"/>
              </a:xfrm>
              <a:custGeom>
                <a:rect b="b" l="l" r="r" t="t"/>
                <a:pathLst>
                  <a:path extrusionOk="0" h="263992" w="642937">
                    <a:moveTo>
                      <a:pt x="226657" y="5789"/>
                    </a:moveTo>
                    <a:cubicBezTo>
                      <a:pt x="150533" y="-6898"/>
                      <a:pt x="75438" y="3046"/>
                      <a:pt x="0" y="18477"/>
                    </a:cubicBezTo>
                    <a:cubicBezTo>
                      <a:pt x="53492" y="109688"/>
                      <a:pt x="122758" y="202957"/>
                      <a:pt x="224599" y="231761"/>
                    </a:cubicBezTo>
                    <a:cubicBezTo>
                      <a:pt x="312039" y="256449"/>
                      <a:pt x="424853" y="244105"/>
                      <a:pt x="515036" y="241019"/>
                    </a:cubicBezTo>
                    <a:cubicBezTo>
                      <a:pt x="558927" y="239647"/>
                      <a:pt x="604876" y="242390"/>
                      <a:pt x="642938" y="263993"/>
                    </a:cubicBezTo>
                    <a:cubicBezTo>
                      <a:pt x="576415" y="226274"/>
                      <a:pt x="521894" y="159066"/>
                      <a:pt x="459829" y="113460"/>
                    </a:cubicBezTo>
                    <a:cubicBezTo>
                      <a:pt x="390220" y="62711"/>
                      <a:pt x="312725" y="20191"/>
                      <a:pt x="226657" y="5789"/>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749" name="Google Shape;749;p4"/>
            <p:cNvGrpSpPr/>
            <p:nvPr/>
          </p:nvGrpSpPr>
          <p:grpSpPr>
            <a:xfrm>
              <a:off x="730300" y="4303871"/>
              <a:ext cx="1070533" cy="738263"/>
              <a:chOff x="3756050" y="4002671"/>
              <a:chExt cx="1070533" cy="738263"/>
            </a:xfrm>
          </p:grpSpPr>
          <p:sp>
            <p:nvSpPr>
              <p:cNvPr id="750" name="Google Shape;750;p4"/>
              <p:cNvSpPr/>
              <p:nvPr/>
            </p:nvSpPr>
            <p:spPr>
              <a:xfrm>
                <a:off x="3756393" y="4002671"/>
                <a:ext cx="1070190" cy="737920"/>
              </a:xfrm>
              <a:custGeom>
                <a:rect b="b" l="l" r="r" t="t"/>
                <a:pathLst>
                  <a:path extrusionOk="0" h="737920" w="1070190">
                    <a:moveTo>
                      <a:pt x="1070191" y="737921"/>
                    </a:moveTo>
                    <a:cubicBezTo>
                      <a:pt x="861022" y="734834"/>
                      <a:pt x="612762" y="650824"/>
                      <a:pt x="425196" y="517436"/>
                    </a:cubicBezTo>
                    <a:cubicBezTo>
                      <a:pt x="237630" y="384391"/>
                      <a:pt x="69266" y="194424"/>
                      <a:pt x="0" y="0"/>
                    </a:cubicBezTo>
                    <a:cubicBezTo>
                      <a:pt x="148476" y="21945"/>
                      <a:pt x="306553" y="50749"/>
                      <a:pt x="451942" y="111099"/>
                    </a:cubicBezTo>
                    <a:cubicBezTo>
                      <a:pt x="682714" y="206768"/>
                      <a:pt x="885025" y="398792"/>
                      <a:pt x="977951" y="611390"/>
                    </a:cubicBezTo>
                    <a:cubicBezTo>
                      <a:pt x="998868" y="659054"/>
                      <a:pt x="1037615" y="693686"/>
                      <a:pt x="1070191" y="737921"/>
                    </a:cubicBezTo>
                    <a:close/>
                  </a:path>
                </a:pathLst>
              </a:custGeom>
              <a:solidFill>
                <a:srgbClr val="7D8C6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51" name="Google Shape;751;p4"/>
              <p:cNvSpPr/>
              <p:nvPr/>
            </p:nvSpPr>
            <p:spPr>
              <a:xfrm>
                <a:off x="3756050" y="4003357"/>
                <a:ext cx="1070533" cy="737577"/>
              </a:xfrm>
              <a:custGeom>
                <a:rect b="b" l="l" r="r" t="t"/>
                <a:pathLst>
                  <a:path extrusionOk="0" h="737577" w="1070533">
                    <a:moveTo>
                      <a:pt x="1070191" y="737578"/>
                    </a:moveTo>
                    <a:cubicBezTo>
                      <a:pt x="1046874" y="724205"/>
                      <a:pt x="1023556" y="710146"/>
                      <a:pt x="1000239" y="696430"/>
                    </a:cubicBezTo>
                    <a:cubicBezTo>
                      <a:pt x="977265" y="682371"/>
                      <a:pt x="953948" y="668312"/>
                      <a:pt x="930973" y="654253"/>
                    </a:cubicBezTo>
                    <a:cubicBezTo>
                      <a:pt x="907999" y="639851"/>
                      <a:pt x="885025" y="625450"/>
                      <a:pt x="862051" y="611048"/>
                    </a:cubicBezTo>
                    <a:lnTo>
                      <a:pt x="793813" y="567157"/>
                    </a:lnTo>
                    <a:cubicBezTo>
                      <a:pt x="771182" y="552069"/>
                      <a:pt x="748551" y="537324"/>
                      <a:pt x="725919" y="522237"/>
                    </a:cubicBezTo>
                    <a:lnTo>
                      <a:pt x="658711" y="476288"/>
                    </a:lnTo>
                    <a:lnTo>
                      <a:pt x="591845" y="429997"/>
                    </a:lnTo>
                    <a:lnTo>
                      <a:pt x="525323" y="383362"/>
                    </a:lnTo>
                    <a:cubicBezTo>
                      <a:pt x="436855" y="320954"/>
                      <a:pt x="348729" y="257861"/>
                      <a:pt x="261290" y="194081"/>
                    </a:cubicBezTo>
                    <a:cubicBezTo>
                      <a:pt x="173850" y="130302"/>
                      <a:pt x="86754" y="65837"/>
                      <a:pt x="0" y="1029"/>
                    </a:cubicBezTo>
                    <a:lnTo>
                      <a:pt x="686" y="0"/>
                    </a:lnTo>
                    <a:cubicBezTo>
                      <a:pt x="88468" y="63437"/>
                      <a:pt x="176251" y="126530"/>
                      <a:pt x="264719" y="189281"/>
                    </a:cubicBezTo>
                    <a:cubicBezTo>
                      <a:pt x="352844" y="252032"/>
                      <a:pt x="441312" y="314439"/>
                      <a:pt x="530809" y="375818"/>
                    </a:cubicBezTo>
                    <a:lnTo>
                      <a:pt x="597675" y="421767"/>
                    </a:lnTo>
                    <a:lnTo>
                      <a:pt x="664883" y="467030"/>
                    </a:lnTo>
                    <a:lnTo>
                      <a:pt x="732434" y="512293"/>
                    </a:lnTo>
                    <a:cubicBezTo>
                      <a:pt x="755066" y="527380"/>
                      <a:pt x="777354" y="542468"/>
                      <a:pt x="799986" y="557555"/>
                    </a:cubicBezTo>
                    <a:lnTo>
                      <a:pt x="867537" y="602818"/>
                    </a:lnTo>
                    <a:cubicBezTo>
                      <a:pt x="890168" y="617906"/>
                      <a:pt x="912800" y="632651"/>
                      <a:pt x="935088" y="647738"/>
                    </a:cubicBezTo>
                    <a:lnTo>
                      <a:pt x="1070534" y="737235"/>
                    </a:lnTo>
                    <a:lnTo>
                      <a:pt x="1070191" y="737578"/>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752" name="Google Shape;752;p4"/>
            <p:cNvGrpSpPr/>
            <p:nvPr/>
          </p:nvGrpSpPr>
          <p:grpSpPr>
            <a:xfrm>
              <a:off x="345571" y="4939408"/>
              <a:ext cx="1981598" cy="1826331"/>
              <a:chOff x="3371316" y="4540681"/>
              <a:chExt cx="2368067" cy="1923669"/>
            </a:xfrm>
          </p:grpSpPr>
          <p:sp>
            <p:nvSpPr>
              <p:cNvPr id="753" name="Google Shape;753;p4"/>
              <p:cNvSpPr/>
              <p:nvPr/>
            </p:nvSpPr>
            <p:spPr>
              <a:xfrm>
                <a:off x="3562654" y="4540681"/>
                <a:ext cx="2176729" cy="1698726"/>
              </a:xfrm>
              <a:custGeom>
                <a:rect b="b" l="l" r="r" t="t"/>
                <a:pathLst>
                  <a:path extrusionOk="0" h="1698726" w="2176729">
                    <a:moveTo>
                      <a:pt x="2176729" y="17488"/>
                    </a:moveTo>
                    <a:cubicBezTo>
                      <a:pt x="1751190" y="186538"/>
                      <a:pt x="1347254" y="418681"/>
                      <a:pt x="976236" y="707403"/>
                    </a:cubicBezTo>
                    <a:cubicBezTo>
                      <a:pt x="605219" y="996125"/>
                      <a:pt x="282207" y="1329766"/>
                      <a:pt x="16116" y="1698727"/>
                    </a:cubicBezTo>
                    <a:lnTo>
                      <a:pt x="0" y="1689126"/>
                    </a:lnTo>
                    <a:cubicBezTo>
                      <a:pt x="267462" y="1318108"/>
                      <a:pt x="592188" y="982752"/>
                      <a:pt x="964921" y="693001"/>
                    </a:cubicBezTo>
                    <a:cubicBezTo>
                      <a:pt x="1337653" y="402908"/>
                      <a:pt x="1743647" y="169736"/>
                      <a:pt x="2171243" y="0"/>
                    </a:cubicBezTo>
                    <a:lnTo>
                      <a:pt x="2176729" y="17488"/>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54" name="Google Shape;754;p4"/>
              <p:cNvSpPr/>
              <p:nvPr/>
            </p:nvSpPr>
            <p:spPr>
              <a:xfrm>
                <a:off x="3371316" y="5931827"/>
                <a:ext cx="441655" cy="532523"/>
              </a:xfrm>
              <a:custGeom>
                <a:rect b="b" l="l" r="r" t="t"/>
                <a:pathLst>
                  <a:path extrusionOk="0" h="532523" w="441655">
                    <a:moveTo>
                      <a:pt x="441655" y="0"/>
                    </a:moveTo>
                    <a:cubicBezTo>
                      <a:pt x="386791" y="220828"/>
                      <a:pt x="216370" y="426224"/>
                      <a:pt x="0" y="532523"/>
                    </a:cubicBezTo>
                    <a:cubicBezTo>
                      <a:pt x="60693" y="321640"/>
                      <a:pt x="241745" y="117958"/>
                      <a:pt x="441655" y="0"/>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55" name="Google Shape;755;p4"/>
              <p:cNvSpPr/>
              <p:nvPr/>
            </p:nvSpPr>
            <p:spPr>
              <a:xfrm>
                <a:off x="3919790" y="5748718"/>
                <a:ext cx="122238" cy="575043"/>
              </a:xfrm>
              <a:custGeom>
                <a:rect b="b" l="l" r="r" t="t"/>
                <a:pathLst>
                  <a:path extrusionOk="0" h="575043" w="122238">
                    <a:moveTo>
                      <a:pt x="45429" y="0"/>
                    </a:moveTo>
                    <a:cubicBezTo>
                      <a:pt x="-31723" y="197853"/>
                      <a:pt x="-9435" y="417309"/>
                      <a:pt x="103379" y="575043"/>
                    </a:cubicBezTo>
                    <a:cubicBezTo>
                      <a:pt x="138012" y="370332"/>
                      <a:pt x="128411" y="176936"/>
                      <a:pt x="45429" y="0"/>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56" name="Google Shape;756;p4"/>
              <p:cNvSpPr/>
              <p:nvPr/>
            </p:nvSpPr>
            <p:spPr>
              <a:xfrm>
                <a:off x="4098003" y="5602300"/>
                <a:ext cx="184242" cy="779754"/>
              </a:xfrm>
              <a:custGeom>
                <a:rect b="b" l="l" r="r" t="t"/>
                <a:pathLst>
                  <a:path extrusionOk="0" h="779754" w="184242">
                    <a:moveTo>
                      <a:pt x="16378" y="0"/>
                    </a:moveTo>
                    <a:cubicBezTo>
                      <a:pt x="-32314" y="280149"/>
                      <a:pt x="28722" y="563384"/>
                      <a:pt x="184056" y="779754"/>
                    </a:cubicBezTo>
                    <a:cubicBezTo>
                      <a:pt x="187828" y="503034"/>
                      <a:pt x="134335" y="238658"/>
                      <a:pt x="16378" y="0"/>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57" name="Google Shape;757;p4"/>
              <p:cNvSpPr/>
              <p:nvPr/>
            </p:nvSpPr>
            <p:spPr>
              <a:xfrm>
                <a:off x="4224086" y="5481942"/>
                <a:ext cx="284173" cy="810958"/>
              </a:xfrm>
              <a:custGeom>
                <a:rect b="b" l="l" r="r" t="t"/>
                <a:pathLst>
                  <a:path extrusionOk="0" h="810958" w="284173">
                    <a:moveTo>
                      <a:pt x="22" y="0"/>
                    </a:moveTo>
                    <a:cubicBezTo>
                      <a:pt x="-1693" y="300038"/>
                      <a:pt x="97063" y="587731"/>
                      <a:pt x="278114" y="810959"/>
                    </a:cubicBezTo>
                    <a:cubicBezTo>
                      <a:pt x="311718" y="497548"/>
                      <a:pt x="203705" y="218428"/>
                      <a:pt x="22" y="0"/>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58" name="Google Shape;758;p4"/>
              <p:cNvSpPr/>
              <p:nvPr/>
            </p:nvSpPr>
            <p:spPr>
              <a:xfrm>
                <a:off x="4362983" y="5387644"/>
                <a:ext cx="342917" cy="617220"/>
              </a:xfrm>
              <a:custGeom>
                <a:rect b="b" l="l" r="r" t="t"/>
                <a:pathLst>
                  <a:path extrusionOk="0" h="617220" w="342917">
                    <a:moveTo>
                      <a:pt x="0" y="0"/>
                    </a:moveTo>
                    <a:cubicBezTo>
                      <a:pt x="54864" y="235230"/>
                      <a:pt x="173850" y="449542"/>
                      <a:pt x="342900" y="617220"/>
                    </a:cubicBezTo>
                    <a:cubicBezTo>
                      <a:pt x="344614" y="351473"/>
                      <a:pt x="217399" y="139903"/>
                      <a:pt x="0" y="0"/>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59" name="Google Shape;759;p4"/>
              <p:cNvSpPr/>
              <p:nvPr/>
            </p:nvSpPr>
            <p:spPr>
              <a:xfrm>
                <a:off x="4524146" y="5254256"/>
                <a:ext cx="381304" cy="400849"/>
              </a:xfrm>
              <a:custGeom>
                <a:rect b="b" l="l" r="r" t="t"/>
                <a:pathLst>
                  <a:path extrusionOk="0" h="400849" w="381304">
                    <a:moveTo>
                      <a:pt x="0" y="0"/>
                    </a:moveTo>
                    <a:cubicBezTo>
                      <a:pt x="56236" y="183108"/>
                      <a:pt x="197511" y="331584"/>
                      <a:pt x="381305" y="400850"/>
                    </a:cubicBezTo>
                    <a:cubicBezTo>
                      <a:pt x="335699" y="216713"/>
                      <a:pt x="189967" y="49034"/>
                      <a:pt x="0" y="0"/>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60" name="Google Shape;760;p4"/>
              <p:cNvSpPr/>
              <p:nvPr/>
            </p:nvSpPr>
            <p:spPr>
              <a:xfrm>
                <a:off x="4684966" y="5120160"/>
                <a:ext cx="430682" cy="198895"/>
              </a:xfrm>
              <a:custGeom>
                <a:rect b="b" l="l" r="r" t="t"/>
                <a:pathLst>
                  <a:path extrusionOk="0" h="198895" w="430682">
                    <a:moveTo>
                      <a:pt x="0" y="5509"/>
                    </a:moveTo>
                    <a:cubicBezTo>
                      <a:pt x="93269" y="133411"/>
                      <a:pt x="257861" y="206791"/>
                      <a:pt x="430682" y="198219"/>
                    </a:cubicBezTo>
                    <a:cubicBezTo>
                      <a:pt x="361417" y="50429"/>
                      <a:pt x="178994" y="-21237"/>
                      <a:pt x="0" y="5509"/>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61" name="Google Shape;761;p4"/>
              <p:cNvSpPr/>
              <p:nvPr/>
            </p:nvSpPr>
            <p:spPr>
              <a:xfrm>
                <a:off x="3475901" y="5717002"/>
                <a:ext cx="497205" cy="145945"/>
              </a:xfrm>
              <a:custGeom>
                <a:rect b="b" l="l" r="r" t="t"/>
                <a:pathLst>
                  <a:path extrusionOk="0" h="145945" w="497205">
                    <a:moveTo>
                      <a:pt x="0" y="111269"/>
                    </a:moveTo>
                    <a:cubicBezTo>
                      <a:pt x="150533" y="176763"/>
                      <a:pt x="350787" y="147617"/>
                      <a:pt x="497205" y="39603"/>
                    </a:cubicBezTo>
                    <a:cubicBezTo>
                      <a:pt x="351473" y="-35492"/>
                      <a:pt x="146075" y="513"/>
                      <a:pt x="0" y="111269"/>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62" name="Google Shape;762;p4"/>
              <p:cNvSpPr/>
              <p:nvPr/>
            </p:nvSpPr>
            <p:spPr>
              <a:xfrm>
                <a:off x="3470414" y="5507739"/>
                <a:ext cx="641565" cy="124611"/>
              </a:xfrm>
              <a:custGeom>
                <a:rect b="b" l="l" r="r" t="t"/>
                <a:pathLst>
                  <a:path extrusionOk="0" h="124611" w="641565">
                    <a:moveTo>
                      <a:pt x="0" y="37296"/>
                    </a:moveTo>
                    <a:cubicBezTo>
                      <a:pt x="187566" y="129879"/>
                      <a:pt x="420052" y="149768"/>
                      <a:pt x="641566" y="92503"/>
                    </a:cubicBezTo>
                    <a:cubicBezTo>
                      <a:pt x="451942" y="-7624"/>
                      <a:pt x="226657" y="-27169"/>
                      <a:pt x="0" y="37296"/>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63" name="Google Shape;763;p4"/>
              <p:cNvSpPr/>
              <p:nvPr/>
            </p:nvSpPr>
            <p:spPr>
              <a:xfrm>
                <a:off x="3551339" y="5345192"/>
                <a:ext cx="688886" cy="163107"/>
              </a:xfrm>
              <a:custGeom>
                <a:rect b="b" l="l" r="r" t="t"/>
                <a:pathLst>
                  <a:path extrusionOk="0" h="163107" w="688886">
                    <a:moveTo>
                      <a:pt x="0" y="10219"/>
                    </a:moveTo>
                    <a:cubicBezTo>
                      <a:pt x="184480" y="146351"/>
                      <a:pt x="440969" y="195385"/>
                      <a:pt x="688886" y="141893"/>
                    </a:cubicBezTo>
                    <a:cubicBezTo>
                      <a:pt x="494462" y="24621"/>
                      <a:pt x="244145" y="-22699"/>
                      <a:pt x="0" y="10219"/>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64" name="Google Shape;764;p4"/>
              <p:cNvSpPr/>
              <p:nvPr/>
            </p:nvSpPr>
            <p:spPr>
              <a:xfrm>
                <a:off x="3759822" y="5171256"/>
                <a:ext cx="593217" cy="227052"/>
              </a:xfrm>
              <a:custGeom>
                <a:rect b="b" l="l" r="r" t="t"/>
                <a:pathLst>
                  <a:path extrusionOk="0" h="227052" w="593217">
                    <a:moveTo>
                      <a:pt x="0" y="9277"/>
                    </a:moveTo>
                    <a:cubicBezTo>
                      <a:pt x="130645" y="173869"/>
                      <a:pt x="362445" y="255479"/>
                      <a:pt x="593217" y="218103"/>
                    </a:cubicBezTo>
                    <a:cubicBezTo>
                      <a:pt x="451256" y="43567"/>
                      <a:pt x="246545" y="-27071"/>
                      <a:pt x="0" y="9277"/>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65" name="Google Shape;765;p4"/>
              <p:cNvSpPr/>
              <p:nvPr/>
            </p:nvSpPr>
            <p:spPr>
              <a:xfrm>
                <a:off x="4009796" y="4993309"/>
                <a:ext cx="522922" cy="246888"/>
              </a:xfrm>
              <a:custGeom>
                <a:rect b="b" l="l" r="r" t="t"/>
                <a:pathLst>
                  <a:path extrusionOk="0" h="246888" w="522922">
                    <a:moveTo>
                      <a:pt x="0" y="0"/>
                    </a:moveTo>
                    <a:cubicBezTo>
                      <a:pt x="142646" y="141275"/>
                      <a:pt x="327470" y="228715"/>
                      <a:pt x="522922" y="246888"/>
                    </a:cubicBezTo>
                    <a:cubicBezTo>
                      <a:pt x="374447" y="74410"/>
                      <a:pt x="219456" y="21946"/>
                      <a:pt x="0" y="0"/>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66" name="Google Shape;766;p4"/>
              <p:cNvSpPr/>
              <p:nvPr/>
            </p:nvSpPr>
            <p:spPr>
              <a:xfrm>
                <a:off x="4241939" y="4851692"/>
                <a:ext cx="444741" cy="275290"/>
              </a:xfrm>
              <a:custGeom>
                <a:rect b="b" l="l" r="r" t="t"/>
                <a:pathLst>
                  <a:path extrusionOk="0" h="275290" w="444741">
                    <a:moveTo>
                      <a:pt x="0" y="0"/>
                    </a:moveTo>
                    <a:cubicBezTo>
                      <a:pt x="51778" y="178651"/>
                      <a:pt x="243459" y="295922"/>
                      <a:pt x="444741" y="272263"/>
                    </a:cubicBezTo>
                    <a:cubicBezTo>
                      <a:pt x="345986" y="136131"/>
                      <a:pt x="175565" y="32918"/>
                      <a:pt x="0" y="0"/>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767" name="Google Shape;767;p4"/>
            <p:cNvGrpSpPr/>
            <p:nvPr/>
          </p:nvGrpSpPr>
          <p:grpSpPr>
            <a:xfrm>
              <a:off x="2199626" y="5694331"/>
              <a:ext cx="1002639" cy="772235"/>
              <a:chOff x="5225376" y="5393131"/>
              <a:chExt cx="1002639" cy="772235"/>
            </a:xfrm>
          </p:grpSpPr>
          <p:sp>
            <p:nvSpPr>
              <p:cNvPr id="768" name="Google Shape;768;p4"/>
              <p:cNvSpPr/>
              <p:nvPr/>
            </p:nvSpPr>
            <p:spPr>
              <a:xfrm>
                <a:off x="5225376" y="5394159"/>
                <a:ext cx="1002296" cy="771207"/>
              </a:xfrm>
              <a:custGeom>
                <a:rect b="b" l="l" r="r" t="t"/>
                <a:pathLst>
                  <a:path extrusionOk="0" h="771207" w="1002296">
                    <a:moveTo>
                      <a:pt x="1002297" y="0"/>
                    </a:moveTo>
                    <a:cubicBezTo>
                      <a:pt x="957720" y="218770"/>
                      <a:pt x="818502" y="439598"/>
                      <a:pt x="638823" y="572300"/>
                    </a:cubicBezTo>
                    <a:cubicBezTo>
                      <a:pt x="459143" y="705002"/>
                      <a:pt x="222199" y="789699"/>
                      <a:pt x="0" y="767753"/>
                    </a:cubicBezTo>
                    <a:cubicBezTo>
                      <a:pt x="52807" y="621678"/>
                      <a:pt x="114872" y="469430"/>
                      <a:pt x="208483" y="345301"/>
                    </a:cubicBezTo>
                    <a:cubicBezTo>
                      <a:pt x="356616" y="148476"/>
                      <a:pt x="602475" y="29489"/>
                      <a:pt x="848678" y="34976"/>
                    </a:cubicBezTo>
                    <a:cubicBezTo>
                      <a:pt x="903885" y="36691"/>
                      <a:pt x="948804" y="12688"/>
                      <a:pt x="1002297" y="0"/>
                    </a:cubicBezTo>
                    <a:close/>
                  </a:path>
                </a:pathLst>
              </a:custGeom>
              <a:solidFill>
                <a:srgbClr val="A6BA8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69" name="Google Shape;769;p4"/>
              <p:cNvSpPr/>
              <p:nvPr/>
            </p:nvSpPr>
            <p:spPr>
              <a:xfrm>
                <a:off x="5226062" y="5393131"/>
                <a:ext cx="1001953" cy="769124"/>
              </a:xfrm>
              <a:custGeom>
                <a:rect b="b" l="l" r="r" t="t"/>
                <a:pathLst>
                  <a:path extrusionOk="0" h="769124" w="1001953">
                    <a:moveTo>
                      <a:pt x="1001954" y="1715"/>
                    </a:moveTo>
                    <a:cubicBezTo>
                      <a:pt x="982752" y="19888"/>
                      <a:pt x="963206" y="37376"/>
                      <a:pt x="944004" y="55207"/>
                    </a:cubicBezTo>
                    <a:cubicBezTo>
                      <a:pt x="924459" y="72695"/>
                      <a:pt x="904570" y="90182"/>
                      <a:pt x="885025" y="107670"/>
                    </a:cubicBezTo>
                    <a:cubicBezTo>
                      <a:pt x="865137" y="124815"/>
                      <a:pt x="844906" y="141960"/>
                      <a:pt x="825018" y="159105"/>
                    </a:cubicBezTo>
                    <a:lnTo>
                      <a:pt x="764324" y="209512"/>
                    </a:lnTo>
                    <a:cubicBezTo>
                      <a:pt x="743750" y="225971"/>
                      <a:pt x="723519" y="242773"/>
                      <a:pt x="702945" y="258890"/>
                    </a:cubicBezTo>
                    <a:lnTo>
                      <a:pt x="640537" y="307238"/>
                    </a:lnTo>
                    <a:lnTo>
                      <a:pt x="577444" y="354902"/>
                    </a:lnTo>
                    <a:lnTo>
                      <a:pt x="514350" y="402221"/>
                    </a:lnTo>
                    <a:cubicBezTo>
                      <a:pt x="429997" y="464972"/>
                      <a:pt x="344615" y="527037"/>
                      <a:pt x="259233" y="588074"/>
                    </a:cubicBezTo>
                    <a:cubicBezTo>
                      <a:pt x="173508" y="649109"/>
                      <a:pt x="87097" y="709117"/>
                      <a:pt x="686" y="769124"/>
                    </a:cubicBezTo>
                    <a:lnTo>
                      <a:pt x="0" y="767753"/>
                    </a:lnTo>
                    <a:cubicBezTo>
                      <a:pt x="85382" y="706374"/>
                      <a:pt x="170421" y="644309"/>
                      <a:pt x="255118" y="581901"/>
                    </a:cubicBezTo>
                    <a:cubicBezTo>
                      <a:pt x="339814" y="519494"/>
                      <a:pt x="424167" y="456743"/>
                      <a:pt x="507492" y="392621"/>
                    </a:cubicBezTo>
                    <a:lnTo>
                      <a:pt x="569900" y="344271"/>
                    </a:lnTo>
                    <a:lnTo>
                      <a:pt x="631965" y="295580"/>
                    </a:lnTo>
                    <a:lnTo>
                      <a:pt x="693687" y="246545"/>
                    </a:lnTo>
                    <a:cubicBezTo>
                      <a:pt x="714261" y="230086"/>
                      <a:pt x="734835" y="213969"/>
                      <a:pt x="755409" y="197510"/>
                    </a:cubicBezTo>
                    <a:lnTo>
                      <a:pt x="817131" y="148475"/>
                    </a:lnTo>
                    <a:cubicBezTo>
                      <a:pt x="837705" y="132017"/>
                      <a:pt x="857936" y="115557"/>
                      <a:pt x="878510" y="99098"/>
                    </a:cubicBezTo>
                    <a:lnTo>
                      <a:pt x="1001268" y="0"/>
                    </a:lnTo>
                    <a:lnTo>
                      <a:pt x="1001954" y="1715"/>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70" name="Google Shape;770;p4"/>
              <p:cNvSpPr/>
              <p:nvPr/>
            </p:nvSpPr>
            <p:spPr>
              <a:xfrm>
                <a:off x="5538444" y="5748032"/>
                <a:ext cx="255117" cy="49291"/>
              </a:xfrm>
              <a:custGeom>
                <a:rect b="b" l="l" r="r" t="t"/>
                <a:pathLst>
                  <a:path extrusionOk="0" h="49291" w="255117">
                    <a:moveTo>
                      <a:pt x="255117" y="1028"/>
                    </a:moveTo>
                    <a:cubicBezTo>
                      <a:pt x="250317" y="4115"/>
                      <a:pt x="245516" y="6858"/>
                      <a:pt x="240716" y="9258"/>
                    </a:cubicBezTo>
                    <a:cubicBezTo>
                      <a:pt x="235915" y="11658"/>
                      <a:pt x="230772" y="14059"/>
                      <a:pt x="225971" y="16459"/>
                    </a:cubicBezTo>
                    <a:cubicBezTo>
                      <a:pt x="220827" y="18860"/>
                      <a:pt x="216027" y="20917"/>
                      <a:pt x="210884" y="22974"/>
                    </a:cubicBezTo>
                    <a:cubicBezTo>
                      <a:pt x="205740" y="25031"/>
                      <a:pt x="200597" y="26746"/>
                      <a:pt x="195453" y="28803"/>
                    </a:cubicBezTo>
                    <a:cubicBezTo>
                      <a:pt x="185166" y="32232"/>
                      <a:pt x="174536" y="34976"/>
                      <a:pt x="163563" y="37376"/>
                    </a:cubicBezTo>
                    <a:cubicBezTo>
                      <a:pt x="152591" y="39434"/>
                      <a:pt x="141960" y="41148"/>
                      <a:pt x="130988" y="42863"/>
                    </a:cubicBezTo>
                    <a:cubicBezTo>
                      <a:pt x="120015" y="44577"/>
                      <a:pt x="109385" y="45948"/>
                      <a:pt x="98412" y="46977"/>
                    </a:cubicBezTo>
                    <a:cubicBezTo>
                      <a:pt x="87440" y="48006"/>
                      <a:pt x="76467" y="48692"/>
                      <a:pt x="65494" y="49034"/>
                    </a:cubicBezTo>
                    <a:cubicBezTo>
                      <a:pt x="43548" y="49721"/>
                      <a:pt x="21603" y="49034"/>
                      <a:pt x="0" y="46977"/>
                    </a:cubicBezTo>
                    <a:lnTo>
                      <a:pt x="0" y="45605"/>
                    </a:lnTo>
                    <a:cubicBezTo>
                      <a:pt x="21603" y="45605"/>
                      <a:pt x="43205" y="44234"/>
                      <a:pt x="64808" y="41834"/>
                    </a:cubicBezTo>
                    <a:cubicBezTo>
                      <a:pt x="75438" y="40462"/>
                      <a:pt x="86068" y="39090"/>
                      <a:pt x="96698" y="37376"/>
                    </a:cubicBezTo>
                    <a:cubicBezTo>
                      <a:pt x="107328" y="35661"/>
                      <a:pt x="117957" y="33604"/>
                      <a:pt x="128588" y="31204"/>
                    </a:cubicBezTo>
                    <a:cubicBezTo>
                      <a:pt x="139217" y="28803"/>
                      <a:pt x="149504" y="26060"/>
                      <a:pt x="159791" y="22974"/>
                    </a:cubicBezTo>
                    <a:cubicBezTo>
                      <a:pt x="170078" y="19888"/>
                      <a:pt x="180365" y="17145"/>
                      <a:pt x="190995" y="14744"/>
                    </a:cubicBezTo>
                    <a:lnTo>
                      <a:pt x="206769" y="10973"/>
                    </a:lnTo>
                    <a:cubicBezTo>
                      <a:pt x="211912" y="9601"/>
                      <a:pt x="217056" y="8229"/>
                      <a:pt x="222542" y="7201"/>
                    </a:cubicBezTo>
                    <a:cubicBezTo>
                      <a:pt x="227685" y="5829"/>
                      <a:pt x="233172" y="4800"/>
                      <a:pt x="238316" y="3429"/>
                    </a:cubicBezTo>
                    <a:cubicBezTo>
                      <a:pt x="243459" y="2057"/>
                      <a:pt x="248945" y="1028"/>
                      <a:pt x="254432" y="0"/>
                    </a:cubicBezTo>
                    <a:lnTo>
                      <a:pt x="255117" y="1028"/>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71" name="Google Shape;771;p4"/>
              <p:cNvSpPr/>
              <p:nvPr/>
            </p:nvSpPr>
            <p:spPr>
              <a:xfrm>
                <a:off x="5616282" y="5821070"/>
                <a:ext cx="92583" cy="244145"/>
              </a:xfrm>
              <a:custGeom>
                <a:rect b="b" l="l" r="r" t="t"/>
                <a:pathLst>
                  <a:path extrusionOk="0" h="244145" w="92583">
                    <a:moveTo>
                      <a:pt x="92583" y="2057"/>
                    </a:moveTo>
                    <a:cubicBezTo>
                      <a:pt x="78524" y="19202"/>
                      <a:pt x="69266" y="38405"/>
                      <a:pt x="60008" y="58293"/>
                    </a:cubicBezTo>
                    <a:cubicBezTo>
                      <a:pt x="58636" y="60694"/>
                      <a:pt x="57607" y="63094"/>
                      <a:pt x="56579" y="65494"/>
                    </a:cubicBezTo>
                    <a:lnTo>
                      <a:pt x="53150" y="72695"/>
                    </a:lnTo>
                    <a:lnTo>
                      <a:pt x="49721" y="79896"/>
                    </a:lnTo>
                    <a:cubicBezTo>
                      <a:pt x="48349" y="82296"/>
                      <a:pt x="47320" y="84697"/>
                      <a:pt x="46292" y="87097"/>
                    </a:cubicBezTo>
                    <a:cubicBezTo>
                      <a:pt x="43891" y="91897"/>
                      <a:pt x="41491" y="97041"/>
                      <a:pt x="39434" y="101842"/>
                    </a:cubicBezTo>
                    <a:cubicBezTo>
                      <a:pt x="37033" y="106642"/>
                      <a:pt x="34976" y="111785"/>
                      <a:pt x="32919" y="116929"/>
                    </a:cubicBezTo>
                    <a:cubicBezTo>
                      <a:pt x="30861" y="122072"/>
                      <a:pt x="29147" y="127216"/>
                      <a:pt x="27089" y="132359"/>
                    </a:cubicBezTo>
                    <a:cubicBezTo>
                      <a:pt x="25375" y="137503"/>
                      <a:pt x="23317" y="142646"/>
                      <a:pt x="21946" y="147790"/>
                    </a:cubicBezTo>
                    <a:lnTo>
                      <a:pt x="19545" y="155677"/>
                    </a:lnTo>
                    <a:lnTo>
                      <a:pt x="17145" y="163564"/>
                    </a:lnTo>
                    <a:cubicBezTo>
                      <a:pt x="15431" y="168707"/>
                      <a:pt x="14402" y="174193"/>
                      <a:pt x="13030" y="179337"/>
                    </a:cubicBezTo>
                    <a:cubicBezTo>
                      <a:pt x="7544" y="200597"/>
                      <a:pt x="4115" y="222199"/>
                      <a:pt x="1372" y="244145"/>
                    </a:cubicBezTo>
                    <a:lnTo>
                      <a:pt x="0" y="244145"/>
                    </a:lnTo>
                    <a:cubicBezTo>
                      <a:pt x="343" y="221857"/>
                      <a:pt x="2400" y="199911"/>
                      <a:pt x="5829" y="177622"/>
                    </a:cubicBezTo>
                    <a:cubicBezTo>
                      <a:pt x="6858" y="172136"/>
                      <a:pt x="7544" y="166649"/>
                      <a:pt x="8916" y="161163"/>
                    </a:cubicBezTo>
                    <a:lnTo>
                      <a:pt x="10630" y="152933"/>
                    </a:lnTo>
                    <a:lnTo>
                      <a:pt x="12687" y="144704"/>
                    </a:lnTo>
                    <a:cubicBezTo>
                      <a:pt x="14059" y="139217"/>
                      <a:pt x="15431" y="134074"/>
                      <a:pt x="17145" y="128588"/>
                    </a:cubicBezTo>
                    <a:cubicBezTo>
                      <a:pt x="18860" y="123101"/>
                      <a:pt x="20231" y="117958"/>
                      <a:pt x="21946" y="112471"/>
                    </a:cubicBezTo>
                    <a:cubicBezTo>
                      <a:pt x="25375" y="101842"/>
                      <a:pt x="28804" y="91211"/>
                      <a:pt x="32919" y="80582"/>
                    </a:cubicBezTo>
                    <a:cubicBezTo>
                      <a:pt x="34976" y="75438"/>
                      <a:pt x="37376" y="70295"/>
                      <a:pt x="39434" y="65151"/>
                    </a:cubicBezTo>
                    <a:cubicBezTo>
                      <a:pt x="41834" y="60008"/>
                      <a:pt x="44577" y="55207"/>
                      <a:pt x="47320" y="50407"/>
                    </a:cubicBezTo>
                    <a:cubicBezTo>
                      <a:pt x="52807" y="40805"/>
                      <a:pt x="58979" y="31204"/>
                      <a:pt x="66180" y="22289"/>
                    </a:cubicBezTo>
                    <a:cubicBezTo>
                      <a:pt x="73381" y="13373"/>
                      <a:pt x="81953" y="5486"/>
                      <a:pt x="91897" y="0"/>
                    </a:cubicBezTo>
                    <a:lnTo>
                      <a:pt x="92583" y="2057"/>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72" name="Google Shape;772;p4"/>
              <p:cNvSpPr/>
              <p:nvPr/>
            </p:nvSpPr>
            <p:spPr>
              <a:xfrm>
                <a:off x="5478780" y="5929426"/>
                <a:ext cx="75095" cy="171793"/>
              </a:xfrm>
              <a:custGeom>
                <a:rect b="b" l="l" r="r" t="t"/>
                <a:pathLst>
                  <a:path extrusionOk="0" h="171793" w="75095">
                    <a:moveTo>
                      <a:pt x="75095" y="686"/>
                    </a:moveTo>
                    <a:cubicBezTo>
                      <a:pt x="74066" y="4801"/>
                      <a:pt x="73038" y="8573"/>
                      <a:pt x="72009" y="12345"/>
                    </a:cubicBezTo>
                    <a:cubicBezTo>
                      <a:pt x="70637" y="16117"/>
                      <a:pt x="69609" y="19888"/>
                      <a:pt x="68237" y="23317"/>
                    </a:cubicBezTo>
                    <a:cubicBezTo>
                      <a:pt x="66866" y="27089"/>
                      <a:pt x="65494" y="30518"/>
                      <a:pt x="64122" y="34290"/>
                    </a:cubicBezTo>
                    <a:cubicBezTo>
                      <a:pt x="62751" y="38062"/>
                      <a:pt x="61379" y="41491"/>
                      <a:pt x="59665" y="44920"/>
                    </a:cubicBezTo>
                    <a:cubicBezTo>
                      <a:pt x="56579" y="52121"/>
                      <a:pt x="53492" y="58979"/>
                      <a:pt x="49721" y="65837"/>
                    </a:cubicBezTo>
                    <a:cubicBezTo>
                      <a:pt x="45949" y="72695"/>
                      <a:pt x="42520" y="79553"/>
                      <a:pt x="39091" y="86411"/>
                    </a:cubicBezTo>
                    <a:cubicBezTo>
                      <a:pt x="35662" y="93269"/>
                      <a:pt x="32576" y="100470"/>
                      <a:pt x="29147" y="107328"/>
                    </a:cubicBezTo>
                    <a:cubicBezTo>
                      <a:pt x="26060" y="114529"/>
                      <a:pt x="22631" y="121387"/>
                      <a:pt x="19545" y="128588"/>
                    </a:cubicBezTo>
                    <a:cubicBezTo>
                      <a:pt x="13030" y="142647"/>
                      <a:pt x="7201" y="157048"/>
                      <a:pt x="1372" y="171793"/>
                    </a:cubicBezTo>
                    <a:lnTo>
                      <a:pt x="0" y="171450"/>
                    </a:lnTo>
                    <a:cubicBezTo>
                      <a:pt x="3429" y="156363"/>
                      <a:pt x="7887" y="141275"/>
                      <a:pt x="12344" y="126187"/>
                    </a:cubicBezTo>
                    <a:cubicBezTo>
                      <a:pt x="14745" y="118644"/>
                      <a:pt x="17145" y="111443"/>
                      <a:pt x="19545" y="103899"/>
                    </a:cubicBezTo>
                    <a:cubicBezTo>
                      <a:pt x="22289" y="96355"/>
                      <a:pt x="24689" y="89154"/>
                      <a:pt x="27775" y="81953"/>
                    </a:cubicBezTo>
                    <a:cubicBezTo>
                      <a:pt x="29147" y="78181"/>
                      <a:pt x="30518" y="74752"/>
                      <a:pt x="31890" y="70981"/>
                    </a:cubicBezTo>
                    <a:lnTo>
                      <a:pt x="36005" y="60008"/>
                    </a:lnTo>
                    <a:cubicBezTo>
                      <a:pt x="37376" y="56236"/>
                      <a:pt x="39091" y="52807"/>
                      <a:pt x="40805" y="49035"/>
                    </a:cubicBezTo>
                    <a:cubicBezTo>
                      <a:pt x="42520" y="45606"/>
                      <a:pt x="44234" y="42177"/>
                      <a:pt x="46292" y="38405"/>
                    </a:cubicBezTo>
                    <a:cubicBezTo>
                      <a:pt x="50063" y="31547"/>
                      <a:pt x="54178" y="25032"/>
                      <a:pt x="58979" y="18517"/>
                    </a:cubicBezTo>
                    <a:cubicBezTo>
                      <a:pt x="63437" y="12002"/>
                      <a:pt x="68237" y="5830"/>
                      <a:pt x="74066" y="0"/>
                    </a:cubicBezTo>
                    <a:lnTo>
                      <a:pt x="75095" y="686"/>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73" name="Google Shape;773;p4"/>
              <p:cNvSpPr/>
              <p:nvPr/>
            </p:nvSpPr>
            <p:spPr>
              <a:xfrm>
                <a:off x="5351907" y="5974003"/>
                <a:ext cx="128930" cy="16459"/>
              </a:xfrm>
              <a:custGeom>
                <a:rect b="b" l="l" r="r" t="t"/>
                <a:pathLst>
                  <a:path extrusionOk="0" h="16459" w="128930">
                    <a:moveTo>
                      <a:pt x="128588" y="1715"/>
                    </a:moveTo>
                    <a:cubicBezTo>
                      <a:pt x="126187" y="3429"/>
                      <a:pt x="123787" y="4801"/>
                      <a:pt x="121387" y="6172"/>
                    </a:cubicBezTo>
                    <a:cubicBezTo>
                      <a:pt x="118986" y="7544"/>
                      <a:pt x="116243" y="8573"/>
                      <a:pt x="113843" y="9601"/>
                    </a:cubicBezTo>
                    <a:cubicBezTo>
                      <a:pt x="111100" y="10630"/>
                      <a:pt x="108699" y="11659"/>
                      <a:pt x="105956" y="12345"/>
                    </a:cubicBezTo>
                    <a:cubicBezTo>
                      <a:pt x="103213" y="13030"/>
                      <a:pt x="100470" y="13716"/>
                      <a:pt x="98069" y="14402"/>
                    </a:cubicBezTo>
                    <a:cubicBezTo>
                      <a:pt x="95326" y="15088"/>
                      <a:pt x="92583" y="15431"/>
                      <a:pt x="89840" y="15774"/>
                    </a:cubicBezTo>
                    <a:cubicBezTo>
                      <a:pt x="87097" y="16117"/>
                      <a:pt x="84353" y="16117"/>
                      <a:pt x="81610" y="16459"/>
                    </a:cubicBezTo>
                    <a:lnTo>
                      <a:pt x="73381" y="16459"/>
                    </a:lnTo>
                    <a:cubicBezTo>
                      <a:pt x="70637" y="16459"/>
                      <a:pt x="67894" y="16459"/>
                      <a:pt x="65151" y="16459"/>
                    </a:cubicBezTo>
                    <a:lnTo>
                      <a:pt x="56921" y="16459"/>
                    </a:lnTo>
                    <a:lnTo>
                      <a:pt x="48692" y="16117"/>
                    </a:lnTo>
                    <a:lnTo>
                      <a:pt x="40462" y="15431"/>
                    </a:lnTo>
                    <a:lnTo>
                      <a:pt x="32233" y="14745"/>
                    </a:lnTo>
                    <a:cubicBezTo>
                      <a:pt x="21260" y="13373"/>
                      <a:pt x="10630" y="11659"/>
                      <a:pt x="0" y="8916"/>
                    </a:cubicBezTo>
                    <a:lnTo>
                      <a:pt x="343" y="7544"/>
                    </a:lnTo>
                    <a:cubicBezTo>
                      <a:pt x="11316" y="7887"/>
                      <a:pt x="21946" y="7887"/>
                      <a:pt x="32918" y="7544"/>
                    </a:cubicBezTo>
                    <a:lnTo>
                      <a:pt x="40805" y="7201"/>
                    </a:lnTo>
                    <a:lnTo>
                      <a:pt x="48692" y="6515"/>
                    </a:lnTo>
                    <a:lnTo>
                      <a:pt x="56579" y="5830"/>
                    </a:lnTo>
                    <a:lnTo>
                      <a:pt x="64465" y="5144"/>
                    </a:lnTo>
                    <a:cubicBezTo>
                      <a:pt x="67208" y="4801"/>
                      <a:pt x="69609" y="4458"/>
                      <a:pt x="72352" y="4115"/>
                    </a:cubicBezTo>
                    <a:lnTo>
                      <a:pt x="80239" y="2743"/>
                    </a:lnTo>
                    <a:cubicBezTo>
                      <a:pt x="85382" y="1715"/>
                      <a:pt x="90526" y="1029"/>
                      <a:pt x="96012" y="686"/>
                    </a:cubicBezTo>
                    <a:cubicBezTo>
                      <a:pt x="98755" y="343"/>
                      <a:pt x="101156" y="343"/>
                      <a:pt x="103899" y="343"/>
                    </a:cubicBezTo>
                    <a:cubicBezTo>
                      <a:pt x="106642" y="343"/>
                      <a:pt x="109385" y="0"/>
                      <a:pt x="112128" y="0"/>
                    </a:cubicBezTo>
                    <a:cubicBezTo>
                      <a:pt x="114872" y="0"/>
                      <a:pt x="117615" y="0"/>
                      <a:pt x="120358" y="0"/>
                    </a:cubicBezTo>
                    <a:cubicBezTo>
                      <a:pt x="123101" y="0"/>
                      <a:pt x="125844" y="343"/>
                      <a:pt x="128930" y="686"/>
                    </a:cubicBezTo>
                    <a:lnTo>
                      <a:pt x="128588" y="1715"/>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74" name="Google Shape;774;p4"/>
              <p:cNvSpPr/>
              <p:nvPr/>
            </p:nvSpPr>
            <p:spPr>
              <a:xfrm>
                <a:off x="5835738" y="5674309"/>
                <a:ext cx="60693" cy="223227"/>
              </a:xfrm>
              <a:custGeom>
                <a:rect b="b" l="l" r="r" t="t"/>
                <a:pathLst>
                  <a:path extrusionOk="0" h="223227" w="60693">
                    <a:moveTo>
                      <a:pt x="60693" y="1028"/>
                    </a:moveTo>
                    <a:cubicBezTo>
                      <a:pt x="49721" y="17145"/>
                      <a:pt x="45949" y="35318"/>
                      <a:pt x="41148" y="53835"/>
                    </a:cubicBezTo>
                    <a:cubicBezTo>
                      <a:pt x="38748" y="63093"/>
                      <a:pt x="36348" y="72352"/>
                      <a:pt x="33261" y="81610"/>
                    </a:cubicBezTo>
                    <a:cubicBezTo>
                      <a:pt x="30175" y="90869"/>
                      <a:pt x="27432" y="100127"/>
                      <a:pt x="25032" y="109385"/>
                    </a:cubicBezTo>
                    <a:cubicBezTo>
                      <a:pt x="22632" y="118643"/>
                      <a:pt x="20231" y="128244"/>
                      <a:pt x="18174" y="137503"/>
                    </a:cubicBezTo>
                    <a:cubicBezTo>
                      <a:pt x="16116" y="146761"/>
                      <a:pt x="13716" y="156362"/>
                      <a:pt x="12002" y="165963"/>
                    </a:cubicBezTo>
                    <a:cubicBezTo>
                      <a:pt x="7887" y="184823"/>
                      <a:pt x="4458" y="204026"/>
                      <a:pt x="1372" y="223228"/>
                    </a:cubicBezTo>
                    <a:lnTo>
                      <a:pt x="0" y="223228"/>
                    </a:lnTo>
                    <a:cubicBezTo>
                      <a:pt x="686" y="203682"/>
                      <a:pt x="2400" y="184480"/>
                      <a:pt x="4801" y="164935"/>
                    </a:cubicBezTo>
                    <a:cubicBezTo>
                      <a:pt x="5829" y="155333"/>
                      <a:pt x="7201" y="145733"/>
                      <a:pt x="8916" y="135788"/>
                    </a:cubicBezTo>
                    <a:cubicBezTo>
                      <a:pt x="10630" y="126187"/>
                      <a:pt x="12002" y="116586"/>
                      <a:pt x="14059" y="106985"/>
                    </a:cubicBezTo>
                    <a:cubicBezTo>
                      <a:pt x="15774" y="97383"/>
                      <a:pt x="17831" y="87782"/>
                      <a:pt x="19545" y="78181"/>
                    </a:cubicBezTo>
                    <a:cubicBezTo>
                      <a:pt x="21603" y="68580"/>
                      <a:pt x="24003" y="59321"/>
                      <a:pt x="27432" y="49721"/>
                    </a:cubicBezTo>
                    <a:cubicBezTo>
                      <a:pt x="30518" y="40462"/>
                      <a:pt x="34290" y="30861"/>
                      <a:pt x="39434" y="22289"/>
                    </a:cubicBezTo>
                    <a:cubicBezTo>
                      <a:pt x="44577" y="13373"/>
                      <a:pt x="51435" y="5144"/>
                      <a:pt x="60008" y="0"/>
                    </a:cubicBezTo>
                    <a:lnTo>
                      <a:pt x="60693" y="1028"/>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75" name="Google Shape;775;p4"/>
              <p:cNvSpPr/>
              <p:nvPr/>
            </p:nvSpPr>
            <p:spPr>
              <a:xfrm>
                <a:off x="5732526" y="5616702"/>
                <a:ext cx="217741" cy="21259"/>
              </a:xfrm>
              <a:custGeom>
                <a:rect b="b" l="l" r="r" t="t"/>
                <a:pathLst>
                  <a:path extrusionOk="0" h="21259" w="217741">
                    <a:moveTo>
                      <a:pt x="217399" y="1372"/>
                    </a:moveTo>
                    <a:cubicBezTo>
                      <a:pt x="213284" y="3429"/>
                      <a:pt x="208826" y="5144"/>
                      <a:pt x="204368" y="6858"/>
                    </a:cubicBezTo>
                    <a:cubicBezTo>
                      <a:pt x="199911" y="8573"/>
                      <a:pt x="195453" y="9944"/>
                      <a:pt x="191338" y="11316"/>
                    </a:cubicBezTo>
                    <a:cubicBezTo>
                      <a:pt x="186881" y="12687"/>
                      <a:pt x="182423" y="13716"/>
                      <a:pt x="177965" y="15088"/>
                    </a:cubicBezTo>
                    <a:cubicBezTo>
                      <a:pt x="173507" y="16116"/>
                      <a:pt x="169050" y="17145"/>
                      <a:pt x="164249" y="17831"/>
                    </a:cubicBezTo>
                    <a:cubicBezTo>
                      <a:pt x="159791" y="18517"/>
                      <a:pt x="154991" y="19202"/>
                      <a:pt x="150533" y="19888"/>
                    </a:cubicBezTo>
                    <a:cubicBezTo>
                      <a:pt x="146075" y="20231"/>
                      <a:pt x="141275" y="20574"/>
                      <a:pt x="136817" y="20917"/>
                    </a:cubicBezTo>
                    <a:lnTo>
                      <a:pt x="123101" y="21260"/>
                    </a:lnTo>
                    <a:cubicBezTo>
                      <a:pt x="118643" y="21260"/>
                      <a:pt x="113843" y="21260"/>
                      <a:pt x="109385" y="21260"/>
                    </a:cubicBezTo>
                    <a:lnTo>
                      <a:pt x="95669" y="21260"/>
                    </a:lnTo>
                    <a:lnTo>
                      <a:pt x="81953" y="20917"/>
                    </a:lnTo>
                    <a:lnTo>
                      <a:pt x="68237" y="19888"/>
                    </a:lnTo>
                    <a:lnTo>
                      <a:pt x="54521" y="18517"/>
                    </a:lnTo>
                    <a:cubicBezTo>
                      <a:pt x="36347" y="16459"/>
                      <a:pt x="18174" y="13716"/>
                      <a:pt x="0" y="9944"/>
                    </a:cubicBezTo>
                    <a:lnTo>
                      <a:pt x="343" y="8573"/>
                    </a:lnTo>
                    <a:cubicBezTo>
                      <a:pt x="18517" y="9944"/>
                      <a:pt x="36690" y="11316"/>
                      <a:pt x="54864" y="11316"/>
                    </a:cubicBezTo>
                    <a:lnTo>
                      <a:pt x="68580" y="11316"/>
                    </a:lnTo>
                    <a:lnTo>
                      <a:pt x="82296" y="10973"/>
                    </a:lnTo>
                    <a:lnTo>
                      <a:pt x="96012" y="10287"/>
                    </a:lnTo>
                    <a:lnTo>
                      <a:pt x="109385" y="9258"/>
                    </a:lnTo>
                    <a:cubicBezTo>
                      <a:pt x="113843" y="8915"/>
                      <a:pt x="118301" y="8573"/>
                      <a:pt x="122758" y="7887"/>
                    </a:cubicBezTo>
                    <a:lnTo>
                      <a:pt x="136131" y="6172"/>
                    </a:lnTo>
                    <a:cubicBezTo>
                      <a:pt x="140589" y="5486"/>
                      <a:pt x="145047" y="4801"/>
                      <a:pt x="149504" y="4458"/>
                    </a:cubicBezTo>
                    <a:cubicBezTo>
                      <a:pt x="153962" y="3772"/>
                      <a:pt x="158420" y="3429"/>
                      <a:pt x="162878" y="3086"/>
                    </a:cubicBezTo>
                    <a:cubicBezTo>
                      <a:pt x="167335" y="2743"/>
                      <a:pt x="171793" y="2400"/>
                      <a:pt x="176251" y="2057"/>
                    </a:cubicBezTo>
                    <a:cubicBezTo>
                      <a:pt x="180708" y="1715"/>
                      <a:pt x="185166" y="1372"/>
                      <a:pt x="189967" y="1029"/>
                    </a:cubicBezTo>
                    <a:cubicBezTo>
                      <a:pt x="194424" y="686"/>
                      <a:pt x="199225" y="343"/>
                      <a:pt x="203683" y="343"/>
                    </a:cubicBezTo>
                    <a:cubicBezTo>
                      <a:pt x="208140" y="0"/>
                      <a:pt x="212941" y="0"/>
                      <a:pt x="217742" y="0"/>
                    </a:cubicBezTo>
                    <a:lnTo>
                      <a:pt x="217399" y="1372"/>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76" name="Google Shape;776;p4"/>
              <p:cNvSpPr/>
              <p:nvPr/>
            </p:nvSpPr>
            <p:spPr>
              <a:xfrm>
                <a:off x="6043107" y="5514517"/>
                <a:ext cx="49120" cy="214998"/>
              </a:xfrm>
              <a:custGeom>
                <a:rect b="b" l="l" r="r" t="t"/>
                <a:pathLst>
                  <a:path extrusionOk="0" h="214998" w="49120">
                    <a:moveTo>
                      <a:pt x="49121" y="343"/>
                    </a:moveTo>
                    <a:cubicBezTo>
                      <a:pt x="48435" y="5144"/>
                      <a:pt x="47406" y="9601"/>
                      <a:pt x="46377" y="14059"/>
                    </a:cubicBezTo>
                    <a:cubicBezTo>
                      <a:pt x="45349" y="18517"/>
                      <a:pt x="44320" y="22975"/>
                      <a:pt x="43291" y="27432"/>
                    </a:cubicBezTo>
                    <a:cubicBezTo>
                      <a:pt x="42263" y="31890"/>
                      <a:pt x="41234" y="36348"/>
                      <a:pt x="40205" y="40805"/>
                    </a:cubicBezTo>
                    <a:cubicBezTo>
                      <a:pt x="39176" y="45263"/>
                      <a:pt x="38148" y="49721"/>
                      <a:pt x="36776" y="54178"/>
                    </a:cubicBezTo>
                    <a:cubicBezTo>
                      <a:pt x="35747" y="58636"/>
                      <a:pt x="34376" y="63094"/>
                      <a:pt x="33004" y="67209"/>
                    </a:cubicBezTo>
                    <a:cubicBezTo>
                      <a:pt x="31633" y="71666"/>
                      <a:pt x="30261" y="76124"/>
                      <a:pt x="28889" y="80239"/>
                    </a:cubicBezTo>
                    <a:lnTo>
                      <a:pt x="24775" y="93269"/>
                    </a:lnTo>
                    <a:cubicBezTo>
                      <a:pt x="23403" y="97727"/>
                      <a:pt x="22374" y="102184"/>
                      <a:pt x="21003" y="106642"/>
                    </a:cubicBezTo>
                    <a:lnTo>
                      <a:pt x="17574" y="120015"/>
                    </a:lnTo>
                    <a:lnTo>
                      <a:pt x="14488" y="133388"/>
                    </a:lnTo>
                    <a:lnTo>
                      <a:pt x="11744" y="146761"/>
                    </a:lnTo>
                    <a:lnTo>
                      <a:pt x="9344" y="160135"/>
                    </a:lnTo>
                    <a:cubicBezTo>
                      <a:pt x="5915" y="178308"/>
                      <a:pt x="3515" y="196482"/>
                      <a:pt x="1457" y="214999"/>
                    </a:cubicBezTo>
                    <a:lnTo>
                      <a:pt x="86" y="214999"/>
                    </a:lnTo>
                    <a:cubicBezTo>
                      <a:pt x="-257" y="196482"/>
                      <a:pt x="429" y="177965"/>
                      <a:pt x="2143" y="159449"/>
                    </a:cubicBezTo>
                    <a:lnTo>
                      <a:pt x="3515" y="145733"/>
                    </a:lnTo>
                    <a:lnTo>
                      <a:pt x="5229" y="132017"/>
                    </a:lnTo>
                    <a:lnTo>
                      <a:pt x="7287" y="118301"/>
                    </a:lnTo>
                    <a:lnTo>
                      <a:pt x="9687" y="104585"/>
                    </a:lnTo>
                    <a:cubicBezTo>
                      <a:pt x="10716" y="100127"/>
                      <a:pt x="11402" y="95326"/>
                      <a:pt x="12087" y="90869"/>
                    </a:cubicBezTo>
                    <a:lnTo>
                      <a:pt x="14831" y="77153"/>
                    </a:lnTo>
                    <a:cubicBezTo>
                      <a:pt x="15859" y="72695"/>
                      <a:pt x="16888" y="67894"/>
                      <a:pt x="18260" y="63437"/>
                    </a:cubicBezTo>
                    <a:cubicBezTo>
                      <a:pt x="19631" y="58979"/>
                      <a:pt x="21003" y="54521"/>
                      <a:pt x="22717" y="50064"/>
                    </a:cubicBezTo>
                    <a:cubicBezTo>
                      <a:pt x="24432" y="45606"/>
                      <a:pt x="26146" y="41491"/>
                      <a:pt x="27861" y="37033"/>
                    </a:cubicBezTo>
                    <a:cubicBezTo>
                      <a:pt x="29575" y="32919"/>
                      <a:pt x="31633" y="28461"/>
                      <a:pt x="33690" y="24346"/>
                    </a:cubicBezTo>
                    <a:cubicBezTo>
                      <a:pt x="35747" y="20231"/>
                      <a:pt x="38148" y="16117"/>
                      <a:pt x="40205" y="12002"/>
                    </a:cubicBezTo>
                    <a:cubicBezTo>
                      <a:pt x="42605" y="7887"/>
                      <a:pt x="45006" y="3772"/>
                      <a:pt x="47749" y="0"/>
                    </a:cubicBezTo>
                    <a:lnTo>
                      <a:pt x="49121" y="343"/>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77" name="Google Shape;777;p4"/>
              <p:cNvSpPr/>
              <p:nvPr/>
            </p:nvSpPr>
            <p:spPr>
              <a:xfrm>
                <a:off x="5930036" y="5469597"/>
                <a:ext cx="207797" cy="32232"/>
              </a:xfrm>
              <a:custGeom>
                <a:rect b="b" l="l" r="r" t="t"/>
                <a:pathLst>
                  <a:path extrusionOk="0" h="32232" w="207797">
                    <a:moveTo>
                      <a:pt x="207798" y="1715"/>
                    </a:moveTo>
                    <a:cubicBezTo>
                      <a:pt x="204026" y="4115"/>
                      <a:pt x="200254" y="6515"/>
                      <a:pt x="196139" y="8573"/>
                    </a:cubicBezTo>
                    <a:cubicBezTo>
                      <a:pt x="192024" y="10630"/>
                      <a:pt x="188252" y="12688"/>
                      <a:pt x="184137" y="14402"/>
                    </a:cubicBezTo>
                    <a:cubicBezTo>
                      <a:pt x="180023" y="16117"/>
                      <a:pt x="175908" y="17831"/>
                      <a:pt x="171793" y="19546"/>
                    </a:cubicBezTo>
                    <a:cubicBezTo>
                      <a:pt x="167678" y="20917"/>
                      <a:pt x="163221" y="22289"/>
                      <a:pt x="159106" y="23660"/>
                    </a:cubicBezTo>
                    <a:cubicBezTo>
                      <a:pt x="154648" y="24689"/>
                      <a:pt x="150533" y="26060"/>
                      <a:pt x="146076" y="26746"/>
                    </a:cubicBezTo>
                    <a:cubicBezTo>
                      <a:pt x="141618" y="27432"/>
                      <a:pt x="137160" y="28118"/>
                      <a:pt x="132702" y="28804"/>
                    </a:cubicBezTo>
                    <a:lnTo>
                      <a:pt x="119329" y="30175"/>
                    </a:lnTo>
                    <a:cubicBezTo>
                      <a:pt x="114872" y="30518"/>
                      <a:pt x="110414" y="30861"/>
                      <a:pt x="105956" y="31204"/>
                    </a:cubicBezTo>
                    <a:lnTo>
                      <a:pt x="92583" y="31890"/>
                    </a:lnTo>
                    <a:lnTo>
                      <a:pt x="79210" y="32233"/>
                    </a:lnTo>
                    <a:lnTo>
                      <a:pt x="65837" y="32233"/>
                    </a:lnTo>
                    <a:lnTo>
                      <a:pt x="52464" y="31547"/>
                    </a:lnTo>
                    <a:cubicBezTo>
                      <a:pt x="34633" y="30175"/>
                      <a:pt x="17145" y="28118"/>
                      <a:pt x="0" y="24689"/>
                    </a:cubicBezTo>
                    <a:lnTo>
                      <a:pt x="343" y="23317"/>
                    </a:lnTo>
                    <a:cubicBezTo>
                      <a:pt x="17831" y="24689"/>
                      <a:pt x="35319" y="25032"/>
                      <a:pt x="52807" y="24346"/>
                    </a:cubicBezTo>
                    <a:lnTo>
                      <a:pt x="65837" y="23660"/>
                    </a:lnTo>
                    <a:lnTo>
                      <a:pt x="78867" y="22631"/>
                    </a:lnTo>
                    <a:lnTo>
                      <a:pt x="91897" y="21260"/>
                    </a:lnTo>
                    <a:lnTo>
                      <a:pt x="104928" y="19546"/>
                    </a:lnTo>
                    <a:cubicBezTo>
                      <a:pt x="109042" y="18860"/>
                      <a:pt x="113500" y="18174"/>
                      <a:pt x="117615" y="17145"/>
                    </a:cubicBezTo>
                    <a:lnTo>
                      <a:pt x="130302" y="14402"/>
                    </a:lnTo>
                    <a:cubicBezTo>
                      <a:pt x="134417" y="13373"/>
                      <a:pt x="138532" y="12344"/>
                      <a:pt x="142989" y="11659"/>
                    </a:cubicBezTo>
                    <a:cubicBezTo>
                      <a:pt x="147104" y="10630"/>
                      <a:pt x="151562" y="9944"/>
                      <a:pt x="155677" y="9259"/>
                    </a:cubicBezTo>
                    <a:cubicBezTo>
                      <a:pt x="159792" y="8573"/>
                      <a:pt x="164249" y="7544"/>
                      <a:pt x="168364" y="6858"/>
                    </a:cubicBezTo>
                    <a:cubicBezTo>
                      <a:pt x="172479" y="6172"/>
                      <a:pt x="176937" y="5144"/>
                      <a:pt x="181051" y="4458"/>
                    </a:cubicBezTo>
                    <a:cubicBezTo>
                      <a:pt x="185166" y="3429"/>
                      <a:pt x="189624" y="2743"/>
                      <a:pt x="194082" y="2057"/>
                    </a:cubicBezTo>
                    <a:cubicBezTo>
                      <a:pt x="198539" y="1372"/>
                      <a:pt x="202654" y="686"/>
                      <a:pt x="207455" y="0"/>
                    </a:cubicBezTo>
                    <a:lnTo>
                      <a:pt x="207798" y="1715"/>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778" name="Google Shape;778;p4"/>
            <p:cNvGrpSpPr/>
            <p:nvPr/>
          </p:nvGrpSpPr>
          <p:grpSpPr>
            <a:xfrm>
              <a:off x="1529600" y="5385005"/>
              <a:ext cx="1555394" cy="746440"/>
              <a:chOff x="4555350" y="5083805"/>
              <a:chExt cx="1555394" cy="746440"/>
            </a:xfrm>
          </p:grpSpPr>
          <p:sp>
            <p:nvSpPr>
              <p:cNvPr id="779" name="Google Shape;779;p4"/>
              <p:cNvSpPr/>
              <p:nvPr/>
            </p:nvSpPr>
            <p:spPr>
              <a:xfrm>
                <a:off x="4555350" y="5083805"/>
                <a:ext cx="1554365" cy="746440"/>
              </a:xfrm>
              <a:custGeom>
                <a:rect b="b" l="l" r="r" t="t"/>
                <a:pathLst>
                  <a:path extrusionOk="0" h="746440" w="1554365">
                    <a:moveTo>
                      <a:pt x="1554366" y="13060"/>
                    </a:moveTo>
                    <a:cubicBezTo>
                      <a:pt x="1281074" y="-27745"/>
                      <a:pt x="938860" y="28490"/>
                      <a:pt x="665912" y="161879"/>
                    </a:cubicBezTo>
                    <a:cubicBezTo>
                      <a:pt x="392621" y="295266"/>
                      <a:pt x="132359" y="506836"/>
                      <a:pt x="0" y="745494"/>
                    </a:cubicBezTo>
                    <a:cubicBezTo>
                      <a:pt x="198539" y="748923"/>
                      <a:pt x="410794" y="745151"/>
                      <a:pt x="613448" y="697831"/>
                    </a:cubicBezTo>
                    <a:cubicBezTo>
                      <a:pt x="935431" y="622736"/>
                      <a:pt x="1240269" y="415625"/>
                      <a:pt x="1407262" y="158450"/>
                    </a:cubicBezTo>
                    <a:cubicBezTo>
                      <a:pt x="1444638" y="100499"/>
                      <a:pt x="1502931" y="63466"/>
                      <a:pt x="1554366" y="13060"/>
                    </a:cubicBezTo>
                    <a:close/>
                  </a:path>
                </a:pathLst>
              </a:custGeom>
              <a:solidFill>
                <a:srgbClr val="7D8C6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0" name="Google Shape;780;p4"/>
              <p:cNvSpPr/>
              <p:nvPr/>
            </p:nvSpPr>
            <p:spPr>
              <a:xfrm>
                <a:off x="4555693" y="5096179"/>
                <a:ext cx="1555051" cy="733120"/>
              </a:xfrm>
              <a:custGeom>
                <a:rect b="b" l="l" r="r" t="t"/>
                <a:pathLst>
                  <a:path extrusionOk="0" h="733120" w="1555051">
                    <a:moveTo>
                      <a:pt x="1553680" y="0"/>
                    </a:moveTo>
                    <a:cubicBezTo>
                      <a:pt x="1520076" y="12688"/>
                      <a:pt x="1486815" y="25718"/>
                      <a:pt x="1453553" y="38748"/>
                    </a:cubicBezTo>
                    <a:cubicBezTo>
                      <a:pt x="1420292" y="52121"/>
                      <a:pt x="1387031" y="65494"/>
                      <a:pt x="1354112" y="79210"/>
                    </a:cubicBezTo>
                    <a:cubicBezTo>
                      <a:pt x="1321194" y="92926"/>
                      <a:pt x="1287933" y="106985"/>
                      <a:pt x="1255014" y="120701"/>
                    </a:cubicBezTo>
                    <a:lnTo>
                      <a:pt x="1156602" y="163564"/>
                    </a:lnTo>
                    <a:cubicBezTo>
                      <a:pt x="1124026" y="178308"/>
                      <a:pt x="1091108" y="192710"/>
                      <a:pt x="1058532" y="207455"/>
                    </a:cubicBezTo>
                    <a:lnTo>
                      <a:pt x="961149" y="252718"/>
                    </a:lnTo>
                    <a:lnTo>
                      <a:pt x="864108" y="299009"/>
                    </a:lnTo>
                    <a:lnTo>
                      <a:pt x="767410" y="345643"/>
                    </a:lnTo>
                    <a:cubicBezTo>
                      <a:pt x="638480" y="408051"/>
                      <a:pt x="510235" y="471488"/>
                      <a:pt x="382334" y="535953"/>
                    </a:cubicBezTo>
                    <a:cubicBezTo>
                      <a:pt x="254432" y="600418"/>
                      <a:pt x="127216" y="665912"/>
                      <a:pt x="0" y="731749"/>
                    </a:cubicBezTo>
                    <a:lnTo>
                      <a:pt x="686" y="733120"/>
                    </a:lnTo>
                    <a:cubicBezTo>
                      <a:pt x="128931" y="669341"/>
                      <a:pt x="257175" y="605562"/>
                      <a:pt x="385763" y="542811"/>
                    </a:cubicBezTo>
                    <a:cubicBezTo>
                      <a:pt x="514350" y="479717"/>
                      <a:pt x="643281" y="417652"/>
                      <a:pt x="772897" y="356616"/>
                    </a:cubicBezTo>
                    <a:lnTo>
                      <a:pt x="870280" y="311353"/>
                    </a:lnTo>
                    <a:lnTo>
                      <a:pt x="968007" y="266776"/>
                    </a:lnTo>
                    <a:lnTo>
                      <a:pt x="1065733" y="222199"/>
                    </a:lnTo>
                    <a:cubicBezTo>
                      <a:pt x="1098309" y="207455"/>
                      <a:pt x="1130884" y="192710"/>
                      <a:pt x="1163460" y="177622"/>
                    </a:cubicBezTo>
                    <a:lnTo>
                      <a:pt x="1261186" y="133388"/>
                    </a:lnTo>
                    <a:cubicBezTo>
                      <a:pt x="1293762" y="118644"/>
                      <a:pt x="1326337" y="104242"/>
                      <a:pt x="1358913" y="89154"/>
                    </a:cubicBezTo>
                    <a:lnTo>
                      <a:pt x="1555052" y="1372"/>
                    </a:lnTo>
                    <a:lnTo>
                      <a:pt x="1553680" y="0"/>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781" name="Google Shape;781;p4"/>
            <p:cNvGrpSpPr/>
            <p:nvPr/>
          </p:nvGrpSpPr>
          <p:grpSpPr>
            <a:xfrm>
              <a:off x="138152" y="2940752"/>
              <a:ext cx="1502547" cy="1938505"/>
              <a:chOff x="3163902" y="2639552"/>
              <a:chExt cx="1502547" cy="1938505"/>
            </a:xfrm>
          </p:grpSpPr>
          <p:sp>
            <p:nvSpPr>
              <p:cNvPr id="782" name="Google Shape;782;p4"/>
              <p:cNvSpPr/>
              <p:nvPr/>
            </p:nvSpPr>
            <p:spPr>
              <a:xfrm>
                <a:off x="3163902" y="2639552"/>
                <a:ext cx="279422" cy="190058"/>
              </a:xfrm>
              <a:custGeom>
                <a:rect b="b" l="l" r="r" t="t"/>
                <a:pathLst>
                  <a:path extrusionOk="0" h="190058" w="279422">
                    <a:moveTo>
                      <a:pt x="269136" y="180457"/>
                    </a:moveTo>
                    <a:cubicBezTo>
                      <a:pt x="191983" y="175999"/>
                      <a:pt x="115859" y="151996"/>
                      <a:pt x="50366" y="110848"/>
                    </a:cubicBezTo>
                    <a:cubicBezTo>
                      <a:pt x="19505" y="91646"/>
                      <a:pt x="-12728" y="54956"/>
                      <a:pt x="5103" y="23066"/>
                    </a:cubicBezTo>
                    <a:cubicBezTo>
                      <a:pt x="15047" y="5578"/>
                      <a:pt x="37335" y="-1966"/>
                      <a:pt x="57224" y="435"/>
                    </a:cubicBezTo>
                    <a:cubicBezTo>
                      <a:pt x="77112" y="2835"/>
                      <a:pt x="95285" y="13465"/>
                      <a:pt x="112088" y="24438"/>
                    </a:cubicBezTo>
                    <a:cubicBezTo>
                      <a:pt x="177924" y="67986"/>
                      <a:pt x="235189" y="124564"/>
                      <a:pt x="279423" y="190058"/>
                    </a:cubicBezTo>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3" name="Google Shape;783;p4"/>
              <p:cNvSpPr/>
              <p:nvPr/>
            </p:nvSpPr>
            <p:spPr>
              <a:xfrm>
                <a:off x="3513678" y="3235137"/>
                <a:ext cx="384675" cy="212750"/>
              </a:xfrm>
              <a:custGeom>
                <a:rect b="b" l="l" r="r" t="t"/>
                <a:pathLst>
                  <a:path extrusionOk="0" h="212750" w="384675">
                    <a:moveTo>
                      <a:pt x="384675" y="207236"/>
                    </a:moveTo>
                    <a:cubicBezTo>
                      <a:pt x="287635" y="221294"/>
                      <a:pt x="186822" y="208264"/>
                      <a:pt x="96296" y="170545"/>
                    </a:cubicBezTo>
                    <a:cubicBezTo>
                      <a:pt x="61321" y="155801"/>
                      <a:pt x="26002" y="135569"/>
                      <a:pt x="8514" y="101965"/>
                    </a:cubicBezTo>
                    <a:cubicBezTo>
                      <a:pt x="-8974" y="68361"/>
                      <a:pt x="627" y="18641"/>
                      <a:pt x="35946" y="4925"/>
                    </a:cubicBezTo>
                    <a:cubicBezTo>
                      <a:pt x="82237" y="-13249"/>
                      <a:pt x="142245" y="22412"/>
                      <a:pt x="180307" y="54302"/>
                    </a:cubicBezTo>
                    <a:cubicBezTo>
                      <a:pt x="224198" y="90992"/>
                      <a:pt x="268089" y="127340"/>
                      <a:pt x="312323" y="164030"/>
                    </a:cubicBezTo>
                    <a:cubicBezTo>
                      <a:pt x="338727" y="185633"/>
                      <a:pt x="350385" y="211693"/>
                      <a:pt x="384675" y="20723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4" name="Google Shape;784;p4"/>
              <p:cNvSpPr/>
              <p:nvPr/>
            </p:nvSpPr>
            <p:spPr>
              <a:xfrm>
                <a:off x="4055950" y="2898498"/>
                <a:ext cx="196755" cy="411172"/>
              </a:xfrm>
              <a:custGeom>
                <a:rect b="b" l="l" r="r" t="t"/>
                <a:pathLst>
                  <a:path extrusionOk="0" h="411172" w="196755">
                    <a:moveTo>
                      <a:pt x="94092" y="4493"/>
                    </a:moveTo>
                    <a:cubicBezTo>
                      <a:pt x="26883" y="39126"/>
                      <a:pt x="-4321" y="121764"/>
                      <a:pt x="480" y="197202"/>
                    </a:cubicBezTo>
                    <a:cubicBezTo>
                      <a:pt x="4938" y="272640"/>
                      <a:pt x="38199" y="342935"/>
                      <a:pt x="71117" y="411172"/>
                    </a:cubicBezTo>
                    <a:cubicBezTo>
                      <a:pt x="90663" y="332305"/>
                      <a:pt x="137640" y="253438"/>
                      <a:pt x="168844" y="178686"/>
                    </a:cubicBezTo>
                    <a:cubicBezTo>
                      <a:pt x="184274" y="141996"/>
                      <a:pt x="201419" y="103591"/>
                      <a:pt x="195590" y="64157"/>
                    </a:cubicBezTo>
                    <a:cubicBezTo>
                      <a:pt x="189418" y="25067"/>
                      <a:pt x="129410" y="-13338"/>
                      <a:pt x="94092" y="4493"/>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5" name="Google Shape;785;p4"/>
              <p:cNvSpPr/>
              <p:nvPr/>
            </p:nvSpPr>
            <p:spPr>
              <a:xfrm>
                <a:off x="4331299" y="3355805"/>
                <a:ext cx="196755" cy="411294"/>
              </a:xfrm>
              <a:custGeom>
                <a:rect b="b" l="l" r="r" t="t"/>
                <a:pathLst>
                  <a:path extrusionOk="0" h="411294" w="196755">
                    <a:moveTo>
                      <a:pt x="94092" y="4615"/>
                    </a:moveTo>
                    <a:cubicBezTo>
                      <a:pt x="26883" y="39248"/>
                      <a:pt x="-4321" y="121887"/>
                      <a:pt x="480" y="197324"/>
                    </a:cubicBezTo>
                    <a:cubicBezTo>
                      <a:pt x="4938" y="272762"/>
                      <a:pt x="38199" y="343057"/>
                      <a:pt x="71117" y="411294"/>
                    </a:cubicBezTo>
                    <a:cubicBezTo>
                      <a:pt x="90663" y="332427"/>
                      <a:pt x="137640" y="253560"/>
                      <a:pt x="168844" y="178808"/>
                    </a:cubicBezTo>
                    <a:cubicBezTo>
                      <a:pt x="184274" y="142118"/>
                      <a:pt x="201419" y="103713"/>
                      <a:pt x="195590" y="64279"/>
                    </a:cubicBezTo>
                    <a:cubicBezTo>
                      <a:pt x="189418" y="25189"/>
                      <a:pt x="129410" y="-13559"/>
                      <a:pt x="94092" y="4615"/>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6" name="Google Shape;786;p4"/>
              <p:cNvSpPr/>
              <p:nvPr/>
            </p:nvSpPr>
            <p:spPr>
              <a:xfrm>
                <a:off x="3318167" y="2748343"/>
                <a:ext cx="1348282" cy="1829714"/>
              </a:xfrm>
              <a:custGeom>
                <a:rect b="b" l="l" r="r" t="t"/>
                <a:pathLst>
                  <a:path extrusionOk="0" h="1829714" w="1348282">
                    <a:moveTo>
                      <a:pt x="1029" y="0"/>
                    </a:moveTo>
                    <a:cubicBezTo>
                      <a:pt x="162192" y="104242"/>
                      <a:pt x="308610" y="230086"/>
                      <a:pt x="441312" y="368618"/>
                    </a:cubicBezTo>
                    <a:cubicBezTo>
                      <a:pt x="573672" y="507492"/>
                      <a:pt x="692315" y="659397"/>
                      <a:pt x="799986" y="818159"/>
                    </a:cubicBezTo>
                    <a:cubicBezTo>
                      <a:pt x="853821" y="897712"/>
                      <a:pt x="905256" y="978637"/>
                      <a:pt x="954291" y="1061276"/>
                    </a:cubicBezTo>
                    <a:lnTo>
                      <a:pt x="990638" y="1123340"/>
                    </a:lnTo>
                    <a:lnTo>
                      <a:pt x="1026300" y="1185748"/>
                    </a:lnTo>
                    <a:lnTo>
                      <a:pt x="1060933" y="1248842"/>
                    </a:lnTo>
                    <a:lnTo>
                      <a:pt x="1094880" y="1312278"/>
                    </a:lnTo>
                    <a:lnTo>
                      <a:pt x="1128141" y="1376058"/>
                    </a:lnTo>
                    <a:lnTo>
                      <a:pt x="1161059" y="1440180"/>
                    </a:lnTo>
                    <a:lnTo>
                      <a:pt x="1193292" y="1504645"/>
                    </a:lnTo>
                    <a:lnTo>
                      <a:pt x="1225182" y="1569110"/>
                    </a:lnTo>
                    <a:lnTo>
                      <a:pt x="1256386" y="1633919"/>
                    </a:lnTo>
                    <a:lnTo>
                      <a:pt x="1287247" y="1698727"/>
                    </a:lnTo>
                    <a:cubicBezTo>
                      <a:pt x="1307478" y="1742275"/>
                      <a:pt x="1328052" y="1785480"/>
                      <a:pt x="1348283" y="1829029"/>
                    </a:cubicBezTo>
                    <a:lnTo>
                      <a:pt x="1346911" y="1829714"/>
                    </a:lnTo>
                    <a:lnTo>
                      <a:pt x="1330109" y="1797825"/>
                    </a:lnTo>
                    <a:lnTo>
                      <a:pt x="1313650" y="1765935"/>
                    </a:lnTo>
                    <a:lnTo>
                      <a:pt x="1280389" y="1702156"/>
                    </a:lnTo>
                    <a:lnTo>
                      <a:pt x="1214209" y="1574597"/>
                    </a:lnTo>
                    <a:lnTo>
                      <a:pt x="1180948" y="1510817"/>
                    </a:lnTo>
                    <a:lnTo>
                      <a:pt x="1147686" y="1447381"/>
                    </a:lnTo>
                    <a:lnTo>
                      <a:pt x="1114082" y="1383944"/>
                    </a:lnTo>
                    <a:lnTo>
                      <a:pt x="1080135" y="1320851"/>
                    </a:lnTo>
                    <a:lnTo>
                      <a:pt x="1045845" y="1257757"/>
                    </a:lnTo>
                    <a:lnTo>
                      <a:pt x="1010869" y="1195007"/>
                    </a:lnTo>
                    <a:lnTo>
                      <a:pt x="975551" y="1132599"/>
                    </a:lnTo>
                    <a:lnTo>
                      <a:pt x="939546" y="1070534"/>
                    </a:lnTo>
                    <a:cubicBezTo>
                      <a:pt x="891540" y="987895"/>
                      <a:pt x="841134" y="906285"/>
                      <a:pt x="788327" y="826732"/>
                    </a:cubicBezTo>
                    <a:cubicBezTo>
                      <a:pt x="682371" y="667283"/>
                      <a:pt x="565442" y="515036"/>
                      <a:pt x="434454" y="375133"/>
                    </a:cubicBezTo>
                    <a:cubicBezTo>
                      <a:pt x="304495" y="234887"/>
                      <a:pt x="159791" y="107671"/>
                      <a:pt x="0" y="1715"/>
                    </a:cubicBezTo>
                    <a:lnTo>
                      <a:pt x="1029" y="0"/>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7" name="Google Shape;787;p4"/>
              <p:cNvSpPr/>
              <p:nvPr/>
            </p:nvSpPr>
            <p:spPr>
              <a:xfrm>
                <a:off x="3548938" y="3305556"/>
                <a:ext cx="497890" cy="182422"/>
              </a:xfrm>
              <a:custGeom>
                <a:rect b="b" l="l" r="r" t="t"/>
                <a:pathLst>
                  <a:path extrusionOk="0" h="182422" w="497890">
                    <a:moveTo>
                      <a:pt x="497205" y="182423"/>
                    </a:moveTo>
                    <a:cubicBezTo>
                      <a:pt x="476631" y="173850"/>
                      <a:pt x="455714" y="168021"/>
                      <a:pt x="434454" y="163220"/>
                    </a:cubicBezTo>
                    <a:cubicBezTo>
                      <a:pt x="423824" y="160820"/>
                      <a:pt x="413195" y="158763"/>
                      <a:pt x="402222" y="156705"/>
                    </a:cubicBezTo>
                    <a:cubicBezTo>
                      <a:pt x="391249" y="154648"/>
                      <a:pt x="380619" y="152248"/>
                      <a:pt x="369646" y="150190"/>
                    </a:cubicBezTo>
                    <a:cubicBezTo>
                      <a:pt x="348044" y="145390"/>
                      <a:pt x="326441" y="139903"/>
                      <a:pt x="305181" y="133045"/>
                    </a:cubicBezTo>
                    <a:cubicBezTo>
                      <a:pt x="283921" y="126187"/>
                      <a:pt x="263004" y="119329"/>
                      <a:pt x="242087" y="111785"/>
                    </a:cubicBezTo>
                    <a:cubicBezTo>
                      <a:pt x="221171" y="104585"/>
                      <a:pt x="200254" y="96355"/>
                      <a:pt x="179680" y="88125"/>
                    </a:cubicBezTo>
                    <a:cubicBezTo>
                      <a:pt x="169393" y="84011"/>
                      <a:pt x="159106" y="79896"/>
                      <a:pt x="148819" y="75438"/>
                    </a:cubicBezTo>
                    <a:lnTo>
                      <a:pt x="133388" y="68923"/>
                    </a:lnTo>
                    <a:lnTo>
                      <a:pt x="118301" y="62065"/>
                    </a:lnTo>
                    <a:cubicBezTo>
                      <a:pt x="113157" y="59665"/>
                      <a:pt x="108356" y="57264"/>
                      <a:pt x="103213" y="54864"/>
                    </a:cubicBezTo>
                    <a:lnTo>
                      <a:pt x="88125" y="47663"/>
                    </a:lnTo>
                    <a:cubicBezTo>
                      <a:pt x="78181" y="42863"/>
                      <a:pt x="68237" y="38062"/>
                      <a:pt x="58293" y="32918"/>
                    </a:cubicBezTo>
                    <a:cubicBezTo>
                      <a:pt x="38405" y="22974"/>
                      <a:pt x="19202" y="12002"/>
                      <a:pt x="0" y="1372"/>
                    </a:cubicBezTo>
                    <a:lnTo>
                      <a:pt x="686" y="0"/>
                    </a:lnTo>
                    <a:cubicBezTo>
                      <a:pt x="40462" y="19545"/>
                      <a:pt x="80582" y="38062"/>
                      <a:pt x="121387" y="54521"/>
                    </a:cubicBezTo>
                    <a:lnTo>
                      <a:pt x="136817" y="60693"/>
                    </a:lnTo>
                    <a:lnTo>
                      <a:pt x="152248" y="66523"/>
                    </a:lnTo>
                    <a:cubicBezTo>
                      <a:pt x="162535" y="70637"/>
                      <a:pt x="172822" y="74409"/>
                      <a:pt x="183109" y="78181"/>
                    </a:cubicBezTo>
                    <a:cubicBezTo>
                      <a:pt x="204026" y="85382"/>
                      <a:pt x="224600" y="92583"/>
                      <a:pt x="245859" y="99098"/>
                    </a:cubicBezTo>
                    <a:cubicBezTo>
                      <a:pt x="256489" y="102527"/>
                      <a:pt x="267119" y="105270"/>
                      <a:pt x="277406" y="108699"/>
                    </a:cubicBezTo>
                    <a:cubicBezTo>
                      <a:pt x="282550" y="110414"/>
                      <a:pt x="288036" y="111443"/>
                      <a:pt x="293180" y="113157"/>
                    </a:cubicBezTo>
                    <a:cubicBezTo>
                      <a:pt x="298666" y="114529"/>
                      <a:pt x="303809" y="116243"/>
                      <a:pt x="309296" y="117272"/>
                    </a:cubicBezTo>
                    <a:lnTo>
                      <a:pt x="373075" y="134074"/>
                    </a:lnTo>
                    <a:lnTo>
                      <a:pt x="405308" y="142646"/>
                    </a:lnTo>
                    <a:cubicBezTo>
                      <a:pt x="415938" y="145733"/>
                      <a:pt x="426911" y="148819"/>
                      <a:pt x="437540" y="152248"/>
                    </a:cubicBezTo>
                    <a:cubicBezTo>
                      <a:pt x="458800" y="159449"/>
                      <a:pt x="479717" y="168364"/>
                      <a:pt x="497891" y="181394"/>
                    </a:cubicBezTo>
                    <a:lnTo>
                      <a:pt x="497205" y="182423"/>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8" name="Google Shape;788;p4"/>
              <p:cNvSpPr/>
              <p:nvPr/>
            </p:nvSpPr>
            <p:spPr>
              <a:xfrm>
                <a:off x="3718285" y="3673109"/>
                <a:ext cx="489020" cy="270385"/>
              </a:xfrm>
              <a:custGeom>
                <a:rect b="b" l="l" r="r" t="t"/>
                <a:pathLst>
                  <a:path extrusionOk="0" h="270385" w="489020">
                    <a:moveTo>
                      <a:pt x="489021" y="263383"/>
                    </a:moveTo>
                    <a:cubicBezTo>
                      <a:pt x="365577" y="281213"/>
                      <a:pt x="237332" y="264754"/>
                      <a:pt x="122461" y="216748"/>
                    </a:cubicBezTo>
                    <a:cubicBezTo>
                      <a:pt x="77884" y="198232"/>
                      <a:pt x="32964" y="172514"/>
                      <a:pt x="10675" y="129652"/>
                    </a:cubicBezTo>
                    <a:cubicBezTo>
                      <a:pt x="-11270" y="86789"/>
                      <a:pt x="731" y="23695"/>
                      <a:pt x="45651" y="6208"/>
                    </a:cubicBezTo>
                    <a:cubicBezTo>
                      <a:pt x="104630" y="-16767"/>
                      <a:pt x="180754" y="28496"/>
                      <a:pt x="229103" y="68958"/>
                    </a:cubicBezTo>
                    <a:cubicBezTo>
                      <a:pt x="284995" y="115250"/>
                      <a:pt x="340888" y="161884"/>
                      <a:pt x="396781" y="208176"/>
                    </a:cubicBezTo>
                    <a:cubicBezTo>
                      <a:pt x="430728" y="235608"/>
                      <a:pt x="445473" y="268869"/>
                      <a:pt x="489021" y="263383"/>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9" name="Google Shape;789;p4"/>
              <p:cNvSpPr/>
              <p:nvPr/>
            </p:nvSpPr>
            <p:spPr>
              <a:xfrm>
                <a:off x="3857891" y="3799674"/>
                <a:ext cx="497890" cy="182423"/>
              </a:xfrm>
              <a:custGeom>
                <a:rect b="b" l="l" r="r" t="t"/>
                <a:pathLst>
                  <a:path extrusionOk="0" h="182423" w="497890">
                    <a:moveTo>
                      <a:pt x="497205" y="182423"/>
                    </a:moveTo>
                    <a:cubicBezTo>
                      <a:pt x="476631" y="173851"/>
                      <a:pt x="455714" y="168021"/>
                      <a:pt x="434454" y="163220"/>
                    </a:cubicBezTo>
                    <a:cubicBezTo>
                      <a:pt x="423824" y="160820"/>
                      <a:pt x="413195" y="158763"/>
                      <a:pt x="402222" y="156706"/>
                    </a:cubicBezTo>
                    <a:cubicBezTo>
                      <a:pt x="391249" y="154648"/>
                      <a:pt x="380619" y="152248"/>
                      <a:pt x="369646" y="150190"/>
                    </a:cubicBezTo>
                    <a:cubicBezTo>
                      <a:pt x="348044" y="145390"/>
                      <a:pt x="326441" y="139903"/>
                      <a:pt x="305181" y="133045"/>
                    </a:cubicBezTo>
                    <a:cubicBezTo>
                      <a:pt x="283921" y="126187"/>
                      <a:pt x="263004" y="119329"/>
                      <a:pt x="242087" y="111785"/>
                    </a:cubicBezTo>
                    <a:cubicBezTo>
                      <a:pt x="221171" y="104585"/>
                      <a:pt x="200254" y="96355"/>
                      <a:pt x="179680" y="88126"/>
                    </a:cubicBezTo>
                    <a:cubicBezTo>
                      <a:pt x="169393" y="84011"/>
                      <a:pt x="159106" y="79896"/>
                      <a:pt x="148819" y="75438"/>
                    </a:cubicBezTo>
                    <a:lnTo>
                      <a:pt x="133388" y="68923"/>
                    </a:lnTo>
                    <a:lnTo>
                      <a:pt x="118301" y="62065"/>
                    </a:lnTo>
                    <a:cubicBezTo>
                      <a:pt x="113157" y="59665"/>
                      <a:pt x="108356" y="57265"/>
                      <a:pt x="103213" y="54864"/>
                    </a:cubicBezTo>
                    <a:lnTo>
                      <a:pt x="88125" y="47663"/>
                    </a:lnTo>
                    <a:cubicBezTo>
                      <a:pt x="78181" y="42863"/>
                      <a:pt x="68237" y="38062"/>
                      <a:pt x="58293" y="32918"/>
                    </a:cubicBezTo>
                    <a:cubicBezTo>
                      <a:pt x="38405" y="22975"/>
                      <a:pt x="19202" y="12002"/>
                      <a:pt x="0" y="1372"/>
                    </a:cubicBezTo>
                    <a:lnTo>
                      <a:pt x="686" y="0"/>
                    </a:lnTo>
                    <a:cubicBezTo>
                      <a:pt x="40462" y="19546"/>
                      <a:pt x="80582" y="38062"/>
                      <a:pt x="121387" y="54521"/>
                    </a:cubicBezTo>
                    <a:lnTo>
                      <a:pt x="136817" y="60694"/>
                    </a:lnTo>
                    <a:lnTo>
                      <a:pt x="152248" y="66523"/>
                    </a:lnTo>
                    <a:cubicBezTo>
                      <a:pt x="162535" y="70637"/>
                      <a:pt x="172822" y="74410"/>
                      <a:pt x="183109" y="78181"/>
                    </a:cubicBezTo>
                    <a:cubicBezTo>
                      <a:pt x="204026" y="85382"/>
                      <a:pt x="224600" y="92583"/>
                      <a:pt x="245859" y="99098"/>
                    </a:cubicBezTo>
                    <a:cubicBezTo>
                      <a:pt x="256489" y="102527"/>
                      <a:pt x="267119" y="105271"/>
                      <a:pt x="277406" y="108700"/>
                    </a:cubicBezTo>
                    <a:cubicBezTo>
                      <a:pt x="282550" y="110414"/>
                      <a:pt x="288036" y="111443"/>
                      <a:pt x="293180" y="113157"/>
                    </a:cubicBezTo>
                    <a:cubicBezTo>
                      <a:pt x="298666" y="114529"/>
                      <a:pt x="303809" y="116243"/>
                      <a:pt x="309296" y="117272"/>
                    </a:cubicBezTo>
                    <a:lnTo>
                      <a:pt x="373075" y="134074"/>
                    </a:lnTo>
                    <a:lnTo>
                      <a:pt x="405308" y="142646"/>
                    </a:lnTo>
                    <a:cubicBezTo>
                      <a:pt x="415938" y="145733"/>
                      <a:pt x="426911" y="148819"/>
                      <a:pt x="437540" y="152248"/>
                    </a:cubicBezTo>
                    <a:cubicBezTo>
                      <a:pt x="458800" y="159449"/>
                      <a:pt x="479717" y="168364"/>
                      <a:pt x="497891" y="181394"/>
                    </a:cubicBezTo>
                    <a:lnTo>
                      <a:pt x="497205" y="182423"/>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90" name="Google Shape;790;p4"/>
              <p:cNvSpPr/>
              <p:nvPr/>
            </p:nvSpPr>
            <p:spPr>
              <a:xfrm>
                <a:off x="3279808" y="2898765"/>
                <a:ext cx="307878" cy="170545"/>
              </a:xfrm>
              <a:custGeom>
                <a:rect b="b" l="l" r="r" t="t"/>
                <a:pathLst>
                  <a:path extrusionOk="0" h="170545" w="307878">
                    <a:moveTo>
                      <a:pt x="307879" y="166075"/>
                    </a:moveTo>
                    <a:cubicBezTo>
                      <a:pt x="230040" y="177391"/>
                      <a:pt x="149459" y="167104"/>
                      <a:pt x="77107" y="136586"/>
                    </a:cubicBezTo>
                    <a:cubicBezTo>
                      <a:pt x="48989" y="124927"/>
                      <a:pt x="20871" y="108468"/>
                      <a:pt x="6812" y="81722"/>
                    </a:cubicBezTo>
                    <a:cubicBezTo>
                      <a:pt x="-7247" y="54632"/>
                      <a:pt x="640" y="14856"/>
                      <a:pt x="28758" y="3883"/>
                    </a:cubicBezTo>
                    <a:cubicBezTo>
                      <a:pt x="65791" y="-10519"/>
                      <a:pt x="113797" y="17942"/>
                      <a:pt x="144315" y="43317"/>
                    </a:cubicBezTo>
                    <a:cubicBezTo>
                      <a:pt x="179634" y="72463"/>
                      <a:pt x="214610" y="101953"/>
                      <a:pt x="249928" y="131099"/>
                    </a:cubicBezTo>
                    <a:cubicBezTo>
                      <a:pt x="271188" y="148930"/>
                      <a:pt x="280789" y="169847"/>
                      <a:pt x="307879" y="166075"/>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91" name="Google Shape;791;p4"/>
              <p:cNvSpPr/>
              <p:nvPr/>
            </p:nvSpPr>
            <p:spPr>
              <a:xfrm>
                <a:off x="3361372" y="2977057"/>
                <a:ext cx="398792" cy="146761"/>
              </a:xfrm>
              <a:custGeom>
                <a:rect b="b" l="l" r="r" t="t"/>
                <a:pathLst>
                  <a:path extrusionOk="0" h="146761" w="398792">
                    <a:moveTo>
                      <a:pt x="398793" y="146761"/>
                    </a:moveTo>
                    <a:cubicBezTo>
                      <a:pt x="382334" y="140246"/>
                      <a:pt x="365189" y="136131"/>
                      <a:pt x="348044" y="132359"/>
                    </a:cubicBezTo>
                    <a:cubicBezTo>
                      <a:pt x="330899" y="128588"/>
                      <a:pt x="313411" y="125844"/>
                      <a:pt x="295923" y="122072"/>
                    </a:cubicBezTo>
                    <a:cubicBezTo>
                      <a:pt x="278435" y="118301"/>
                      <a:pt x="261290" y="113843"/>
                      <a:pt x="244145" y="108356"/>
                    </a:cubicBezTo>
                    <a:cubicBezTo>
                      <a:pt x="227343" y="102870"/>
                      <a:pt x="210198" y="97041"/>
                      <a:pt x="193396" y="90869"/>
                    </a:cubicBezTo>
                    <a:cubicBezTo>
                      <a:pt x="176594" y="85039"/>
                      <a:pt x="160134" y="78524"/>
                      <a:pt x="143332" y="72009"/>
                    </a:cubicBezTo>
                    <a:cubicBezTo>
                      <a:pt x="126873" y="65151"/>
                      <a:pt x="110414" y="58293"/>
                      <a:pt x="94298" y="50749"/>
                    </a:cubicBezTo>
                    <a:cubicBezTo>
                      <a:pt x="86068" y="46977"/>
                      <a:pt x="78181" y="43205"/>
                      <a:pt x="70295" y="39090"/>
                    </a:cubicBezTo>
                    <a:cubicBezTo>
                      <a:pt x="62408" y="34976"/>
                      <a:pt x="54521" y="31204"/>
                      <a:pt x="46634" y="27089"/>
                    </a:cubicBezTo>
                    <a:cubicBezTo>
                      <a:pt x="30861" y="18860"/>
                      <a:pt x="15431" y="10287"/>
                      <a:pt x="0" y="1371"/>
                    </a:cubicBezTo>
                    <a:lnTo>
                      <a:pt x="686" y="0"/>
                    </a:lnTo>
                    <a:cubicBezTo>
                      <a:pt x="32576" y="15431"/>
                      <a:pt x="64808" y="30175"/>
                      <a:pt x="97727" y="42863"/>
                    </a:cubicBezTo>
                    <a:cubicBezTo>
                      <a:pt x="114186" y="49377"/>
                      <a:pt x="130645" y="55550"/>
                      <a:pt x="147447" y="61379"/>
                    </a:cubicBezTo>
                    <a:cubicBezTo>
                      <a:pt x="164249" y="67208"/>
                      <a:pt x="180708" y="73038"/>
                      <a:pt x="197510" y="78181"/>
                    </a:cubicBezTo>
                    <a:cubicBezTo>
                      <a:pt x="206083" y="80924"/>
                      <a:pt x="214313" y="83325"/>
                      <a:pt x="222885" y="85725"/>
                    </a:cubicBezTo>
                    <a:cubicBezTo>
                      <a:pt x="231458" y="88125"/>
                      <a:pt x="240030" y="90183"/>
                      <a:pt x="248603" y="92583"/>
                    </a:cubicBezTo>
                    <a:lnTo>
                      <a:pt x="274320" y="99098"/>
                    </a:lnTo>
                    <a:lnTo>
                      <a:pt x="299695" y="105956"/>
                    </a:lnTo>
                    <a:cubicBezTo>
                      <a:pt x="316497" y="110414"/>
                      <a:pt x="333985" y="115214"/>
                      <a:pt x="350787" y="121044"/>
                    </a:cubicBezTo>
                    <a:cubicBezTo>
                      <a:pt x="367589" y="126873"/>
                      <a:pt x="384391" y="134760"/>
                      <a:pt x="398793" y="145389"/>
                    </a:cubicBezTo>
                    <a:lnTo>
                      <a:pt x="398793" y="146761"/>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92" name="Google Shape;792;p4"/>
              <p:cNvSpPr/>
              <p:nvPr/>
            </p:nvSpPr>
            <p:spPr>
              <a:xfrm>
                <a:off x="4106151" y="3044266"/>
                <a:ext cx="67289" cy="601446"/>
              </a:xfrm>
              <a:custGeom>
                <a:rect b="b" l="l" r="r" t="t"/>
                <a:pathLst>
                  <a:path extrusionOk="0" h="601446" w="67289">
                    <a:moveTo>
                      <a:pt x="45606" y="601104"/>
                    </a:moveTo>
                    <a:cubicBezTo>
                      <a:pt x="52807" y="590817"/>
                      <a:pt x="56236" y="578472"/>
                      <a:pt x="56921" y="566471"/>
                    </a:cubicBezTo>
                    <a:cubicBezTo>
                      <a:pt x="57950" y="554127"/>
                      <a:pt x="56921" y="541782"/>
                      <a:pt x="55550" y="529438"/>
                    </a:cubicBezTo>
                    <a:lnTo>
                      <a:pt x="53150" y="510578"/>
                    </a:lnTo>
                    <a:cubicBezTo>
                      <a:pt x="52121" y="504406"/>
                      <a:pt x="51435" y="498234"/>
                      <a:pt x="50406" y="491718"/>
                    </a:cubicBezTo>
                    <a:cubicBezTo>
                      <a:pt x="49378" y="485547"/>
                      <a:pt x="48692" y="479374"/>
                      <a:pt x="47663" y="472859"/>
                    </a:cubicBezTo>
                    <a:lnTo>
                      <a:pt x="46292" y="463601"/>
                    </a:lnTo>
                    <a:lnTo>
                      <a:pt x="44577" y="454343"/>
                    </a:lnTo>
                    <a:lnTo>
                      <a:pt x="18517" y="304152"/>
                    </a:lnTo>
                    <a:cubicBezTo>
                      <a:pt x="9601" y="254089"/>
                      <a:pt x="2057" y="203340"/>
                      <a:pt x="343" y="151905"/>
                    </a:cubicBezTo>
                    <a:cubicBezTo>
                      <a:pt x="0" y="145390"/>
                      <a:pt x="343" y="139218"/>
                      <a:pt x="0" y="132702"/>
                    </a:cubicBezTo>
                    <a:cubicBezTo>
                      <a:pt x="0" y="126187"/>
                      <a:pt x="343" y="120015"/>
                      <a:pt x="343" y="113500"/>
                    </a:cubicBezTo>
                    <a:cubicBezTo>
                      <a:pt x="1029" y="100813"/>
                      <a:pt x="1715" y="87783"/>
                      <a:pt x="3429" y="75095"/>
                    </a:cubicBezTo>
                    <a:lnTo>
                      <a:pt x="4801" y="65494"/>
                    </a:lnTo>
                    <a:cubicBezTo>
                      <a:pt x="5144" y="62408"/>
                      <a:pt x="5829" y="59322"/>
                      <a:pt x="6172" y="55893"/>
                    </a:cubicBezTo>
                    <a:cubicBezTo>
                      <a:pt x="6858" y="52807"/>
                      <a:pt x="7201" y="49721"/>
                      <a:pt x="7887" y="46292"/>
                    </a:cubicBezTo>
                    <a:lnTo>
                      <a:pt x="9944" y="37033"/>
                    </a:lnTo>
                    <a:lnTo>
                      <a:pt x="10973" y="32233"/>
                    </a:lnTo>
                    <a:lnTo>
                      <a:pt x="12002" y="27432"/>
                    </a:lnTo>
                    <a:lnTo>
                      <a:pt x="14402" y="18174"/>
                    </a:lnTo>
                    <a:cubicBezTo>
                      <a:pt x="16116" y="12002"/>
                      <a:pt x="18174" y="5829"/>
                      <a:pt x="19888" y="0"/>
                    </a:cubicBezTo>
                    <a:lnTo>
                      <a:pt x="21603" y="343"/>
                    </a:lnTo>
                    <a:cubicBezTo>
                      <a:pt x="8230" y="49378"/>
                      <a:pt x="5144" y="100470"/>
                      <a:pt x="8915" y="150876"/>
                    </a:cubicBezTo>
                    <a:cubicBezTo>
                      <a:pt x="12344" y="201282"/>
                      <a:pt x="21603" y="251346"/>
                      <a:pt x="31890" y="301066"/>
                    </a:cubicBezTo>
                    <a:cubicBezTo>
                      <a:pt x="37033" y="325755"/>
                      <a:pt x="42520" y="350787"/>
                      <a:pt x="48006" y="375476"/>
                    </a:cubicBezTo>
                    <a:cubicBezTo>
                      <a:pt x="53492" y="400507"/>
                      <a:pt x="57950" y="425539"/>
                      <a:pt x="61379" y="450914"/>
                    </a:cubicBezTo>
                    <a:lnTo>
                      <a:pt x="62408" y="460515"/>
                    </a:lnTo>
                    <a:lnTo>
                      <a:pt x="63437" y="470116"/>
                    </a:lnTo>
                    <a:cubicBezTo>
                      <a:pt x="64122" y="476631"/>
                      <a:pt x="64808" y="482803"/>
                      <a:pt x="65151" y="489318"/>
                    </a:cubicBezTo>
                    <a:cubicBezTo>
                      <a:pt x="66180" y="502005"/>
                      <a:pt x="66866" y="515036"/>
                      <a:pt x="67208" y="527723"/>
                    </a:cubicBezTo>
                    <a:cubicBezTo>
                      <a:pt x="67551" y="540753"/>
                      <a:pt x="66866" y="553784"/>
                      <a:pt x="64122" y="566814"/>
                    </a:cubicBezTo>
                    <a:cubicBezTo>
                      <a:pt x="62751" y="573329"/>
                      <a:pt x="60693" y="579501"/>
                      <a:pt x="57607" y="585673"/>
                    </a:cubicBezTo>
                    <a:cubicBezTo>
                      <a:pt x="54864" y="591503"/>
                      <a:pt x="50749" y="596989"/>
                      <a:pt x="46292" y="601447"/>
                    </a:cubicBezTo>
                    <a:lnTo>
                      <a:pt x="45606" y="601104"/>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93" name="Google Shape;793;p4"/>
              <p:cNvSpPr/>
              <p:nvPr/>
            </p:nvSpPr>
            <p:spPr>
              <a:xfrm>
                <a:off x="4381842" y="3501694"/>
                <a:ext cx="67289" cy="601446"/>
              </a:xfrm>
              <a:custGeom>
                <a:rect b="b" l="l" r="r" t="t"/>
                <a:pathLst>
                  <a:path extrusionOk="0" h="601446" w="67289">
                    <a:moveTo>
                      <a:pt x="45606" y="601104"/>
                    </a:moveTo>
                    <a:cubicBezTo>
                      <a:pt x="52807" y="590817"/>
                      <a:pt x="56236" y="578472"/>
                      <a:pt x="56921" y="566471"/>
                    </a:cubicBezTo>
                    <a:cubicBezTo>
                      <a:pt x="57950" y="554127"/>
                      <a:pt x="56921" y="541782"/>
                      <a:pt x="55550" y="529438"/>
                    </a:cubicBezTo>
                    <a:lnTo>
                      <a:pt x="53149" y="510578"/>
                    </a:lnTo>
                    <a:cubicBezTo>
                      <a:pt x="52121" y="504406"/>
                      <a:pt x="51435" y="498234"/>
                      <a:pt x="50406" y="491718"/>
                    </a:cubicBezTo>
                    <a:cubicBezTo>
                      <a:pt x="49378" y="485547"/>
                      <a:pt x="48692" y="479374"/>
                      <a:pt x="47663" y="472859"/>
                    </a:cubicBezTo>
                    <a:lnTo>
                      <a:pt x="46291" y="463601"/>
                    </a:lnTo>
                    <a:lnTo>
                      <a:pt x="44577" y="454342"/>
                    </a:lnTo>
                    <a:lnTo>
                      <a:pt x="18517" y="304152"/>
                    </a:lnTo>
                    <a:cubicBezTo>
                      <a:pt x="9601" y="254089"/>
                      <a:pt x="2057" y="203340"/>
                      <a:pt x="343" y="151905"/>
                    </a:cubicBezTo>
                    <a:cubicBezTo>
                      <a:pt x="0" y="145389"/>
                      <a:pt x="343" y="139218"/>
                      <a:pt x="0" y="132702"/>
                    </a:cubicBezTo>
                    <a:cubicBezTo>
                      <a:pt x="0" y="126187"/>
                      <a:pt x="343" y="120015"/>
                      <a:pt x="343" y="113500"/>
                    </a:cubicBezTo>
                    <a:cubicBezTo>
                      <a:pt x="1029" y="100812"/>
                      <a:pt x="1715" y="87783"/>
                      <a:pt x="3429" y="75095"/>
                    </a:cubicBezTo>
                    <a:lnTo>
                      <a:pt x="4801" y="65494"/>
                    </a:lnTo>
                    <a:cubicBezTo>
                      <a:pt x="5144" y="62408"/>
                      <a:pt x="5829" y="59322"/>
                      <a:pt x="6172" y="55893"/>
                    </a:cubicBezTo>
                    <a:cubicBezTo>
                      <a:pt x="6858" y="52806"/>
                      <a:pt x="7201" y="49720"/>
                      <a:pt x="7887" y="46291"/>
                    </a:cubicBezTo>
                    <a:lnTo>
                      <a:pt x="9944" y="37033"/>
                    </a:lnTo>
                    <a:lnTo>
                      <a:pt x="10973" y="32232"/>
                    </a:lnTo>
                    <a:lnTo>
                      <a:pt x="12002" y="27432"/>
                    </a:lnTo>
                    <a:lnTo>
                      <a:pt x="14402" y="18174"/>
                    </a:lnTo>
                    <a:cubicBezTo>
                      <a:pt x="16116" y="12001"/>
                      <a:pt x="18174" y="5829"/>
                      <a:pt x="19888" y="0"/>
                    </a:cubicBezTo>
                    <a:lnTo>
                      <a:pt x="21603" y="343"/>
                    </a:lnTo>
                    <a:cubicBezTo>
                      <a:pt x="8230" y="49377"/>
                      <a:pt x="5144" y="100470"/>
                      <a:pt x="8915" y="150876"/>
                    </a:cubicBezTo>
                    <a:cubicBezTo>
                      <a:pt x="12344" y="201282"/>
                      <a:pt x="21603" y="251346"/>
                      <a:pt x="31890" y="301066"/>
                    </a:cubicBezTo>
                    <a:cubicBezTo>
                      <a:pt x="37033" y="325755"/>
                      <a:pt x="42520" y="350787"/>
                      <a:pt x="48006" y="375475"/>
                    </a:cubicBezTo>
                    <a:cubicBezTo>
                      <a:pt x="53492" y="400507"/>
                      <a:pt x="57950" y="425539"/>
                      <a:pt x="61379" y="450913"/>
                    </a:cubicBezTo>
                    <a:lnTo>
                      <a:pt x="62408" y="460515"/>
                    </a:lnTo>
                    <a:lnTo>
                      <a:pt x="63436" y="470116"/>
                    </a:lnTo>
                    <a:cubicBezTo>
                      <a:pt x="64122" y="476631"/>
                      <a:pt x="64808" y="482803"/>
                      <a:pt x="65151" y="489318"/>
                    </a:cubicBezTo>
                    <a:cubicBezTo>
                      <a:pt x="66180" y="502005"/>
                      <a:pt x="66865" y="515036"/>
                      <a:pt x="67208" y="527723"/>
                    </a:cubicBezTo>
                    <a:cubicBezTo>
                      <a:pt x="67551" y="540753"/>
                      <a:pt x="66865" y="553783"/>
                      <a:pt x="64122" y="566814"/>
                    </a:cubicBezTo>
                    <a:cubicBezTo>
                      <a:pt x="62751" y="573329"/>
                      <a:pt x="60693" y="579501"/>
                      <a:pt x="57607" y="585673"/>
                    </a:cubicBezTo>
                    <a:cubicBezTo>
                      <a:pt x="54864" y="591502"/>
                      <a:pt x="50749" y="596989"/>
                      <a:pt x="46291" y="601447"/>
                    </a:cubicBezTo>
                    <a:lnTo>
                      <a:pt x="45606" y="601104"/>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94" name="Google Shape;794;p4"/>
              <p:cNvSpPr/>
              <p:nvPr/>
            </p:nvSpPr>
            <p:spPr>
              <a:xfrm>
                <a:off x="3686780" y="2673668"/>
                <a:ext cx="161879" cy="278014"/>
              </a:xfrm>
              <a:custGeom>
                <a:rect b="b" l="l" r="r" t="t"/>
                <a:pathLst>
                  <a:path extrusionOk="0" h="278014" w="161879">
                    <a:moveTo>
                      <a:pt x="55554" y="188860"/>
                    </a:moveTo>
                    <a:cubicBezTo>
                      <a:pt x="21607" y="147712"/>
                      <a:pt x="-8225" y="95935"/>
                      <a:pt x="2062" y="43471"/>
                    </a:cubicBezTo>
                    <a:cubicBezTo>
                      <a:pt x="4805" y="30098"/>
                      <a:pt x="10291" y="16382"/>
                      <a:pt x="21264" y="8152"/>
                    </a:cubicBezTo>
                    <a:cubicBezTo>
                      <a:pt x="36694" y="-3506"/>
                      <a:pt x="59326" y="-1792"/>
                      <a:pt x="76128" y="7809"/>
                    </a:cubicBezTo>
                    <a:cubicBezTo>
                      <a:pt x="92930" y="17410"/>
                      <a:pt x="104932" y="33870"/>
                      <a:pt x="114533" y="50329"/>
                    </a:cubicBezTo>
                    <a:cubicBezTo>
                      <a:pt x="146422" y="103821"/>
                      <a:pt x="191342" y="230008"/>
                      <a:pt x="135107" y="278014"/>
                    </a:cubicBezTo>
                    <a:cubicBezTo>
                      <a:pt x="106303" y="256069"/>
                      <a:pt x="80586" y="219036"/>
                      <a:pt x="55554" y="18886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95" name="Google Shape;795;p4"/>
              <p:cNvSpPr/>
              <p:nvPr/>
            </p:nvSpPr>
            <p:spPr>
              <a:xfrm>
                <a:off x="3774909" y="2852928"/>
                <a:ext cx="95326" cy="395020"/>
              </a:xfrm>
              <a:custGeom>
                <a:rect b="b" l="l" r="r" t="t"/>
                <a:pathLst>
                  <a:path extrusionOk="0" h="395020" w="95326">
                    <a:moveTo>
                      <a:pt x="94298" y="395021"/>
                    </a:moveTo>
                    <a:cubicBezTo>
                      <a:pt x="89154" y="387820"/>
                      <a:pt x="84353" y="380619"/>
                      <a:pt x="80239" y="373075"/>
                    </a:cubicBezTo>
                    <a:cubicBezTo>
                      <a:pt x="76124" y="365531"/>
                      <a:pt x="72009" y="357645"/>
                      <a:pt x="68580" y="349415"/>
                    </a:cubicBezTo>
                    <a:cubicBezTo>
                      <a:pt x="61722" y="333299"/>
                      <a:pt x="55893" y="316497"/>
                      <a:pt x="51778" y="299352"/>
                    </a:cubicBezTo>
                    <a:cubicBezTo>
                      <a:pt x="47663" y="282207"/>
                      <a:pt x="45606" y="264376"/>
                      <a:pt x="44920" y="246888"/>
                    </a:cubicBezTo>
                    <a:cubicBezTo>
                      <a:pt x="44577" y="237973"/>
                      <a:pt x="44577" y="229400"/>
                      <a:pt x="44920" y="220485"/>
                    </a:cubicBezTo>
                    <a:cubicBezTo>
                      <a:pt x="44920" y="211912"/>
                      <a:pt x="45263" y="202997"/>
                      <a:pt x="45606" y="194424"/>
                    </a:cubicBezTo>
                    <a:cubicBezTo>
                      <a:pt x="45949" y="177279"/>
                      <a:pt x="46634" y="160134"/>
                      <a:pt x="46292" y="142989"/>
                    </a:cubicBezTo>
                    <a:cubicBezTo>
                      <a:pt x="45949" y="125844"/>
                      <a:pt x="44920" y="109042"/>
                      <a:pt x="42177" y="92240"/>
                    </a:cubicBezTo>
                    <a:cubicBezTo>
                      <a:pt x="40805" y="84011"/>
                      <a:pt x="39091" y="75438"/>
                      <a:pt x="36690" y="67551"/>
                    </a:cubicBezTo>
                    <a:cubicBezTo>
                      <a:pt x="34290" y="59322"/>
                      <a:pt x="31547" y="51435"/>
                      <a:pt x="28118" y="43548"/>
                    </a:cubicBezTo>
                    <a:cubicBezTo>
                      <a:pt x="24689" y="35662"/>
                      <a:pt x="20574" y="28118"/>
                      <a:pt x="16116" y="21260"/>
                    </a:cubicBezTo>
                    <a:cubicBezTo>
                      <a:pt x="11316" y="14059"/>
                      <a:pt x="6172" y="7544"/>
                      <a:pt x="0" y="1372"/>
                    </a:cubicBezTo>
                    <a:lnTo>
                      <a:pt x="1029" y="0"/>
                    </a:lnTo>
                    <a:cubicBezTo>
                      <a:pt x="7544" y="5829"/>
                      <a:pt x="13373" y="12344"/>
                      <a:pt x="18860" y="19202"/>
                    </a:cubicBezTo>
                    <a:cubicBezTo>
                      <a:pt x="24003" y="26060"/>
                      <a:pt x="28804" y="33604"/>
                      <a:pt x="32576" y="41491"/>
                    </a:cubicBezTo>
                    <a:cubicBezTo>
                      <a:pt x="36690" y="49378"/>
                      <a:pt x="39776" y="57264"/>
                      <a:pt x="42863" y="65494"/>
                    </a:cubicBezTo>
                    <a:cubicBezTo>
                      <a:pt x="45949" y="73724"/>
                      <a:pt x="48006" y="82296"/>
                      <a:pt x="50063" y="90869"/>
                    </a:cubicBezTo>
                    <a:cubicBezTo>
                      <a:pt x="52121" y="99441"/>
                      <a:pt x="53492" y="108014"/>
                      <a:pt x="54521" y="116586"/>
                    </a:cubicBezTo>
                    <a:cubicBezTo>
                      <a:pt x="55550" y="125159"/>
                      <a:pt x="56579" y="134074"/>
                      <a:pt x="56921" y="142646"/>
                    </a:cubicBezTo>
                    <a:cubicBezTo>
                      <a:pt x="57950" y="160134"/>
                      <a:pt x="58293" y="177279"/>
                      <a:pt x="58636" y="194767"/>
                    </a:cubicBezTo>
                    <a:cubicBezTo>
                      <a:pt x="58979" y="211912"/>
                      <a:pt x="59665" y="229057"/>
                      <a:pt x="61379" y="245859"/>
                    </a:cubicBezTo>
                    <a:cubicBezTo>
                      <a:pt x="62751" y="262661"/>
                      <a:pt x="65151" y="279464"/>
                      <a:pt x="67894" y="295923"/>
                    </a:cubicBezTo>
                    <a:cubicBezTo>
                      <a:pt x="70637" y="312382"/>
                      <a:pt x="74409" y="329184"/>
                      <a:pt x="79210" y="345300"/>
                    </a:cubicBezTo>
                    <a:cubicBezTo>
                      <a:pt x="81610" y="353530"/>
                      <a:pt x="84011" y="361760"/>
                      <a:pt x="86754" y="369646"/>
                    </a:cubicBezTo>
                    <a:cubicBezTo>
                      <a:pt x="89497" y="377876"/>
                      <a:pt x="92583" y="385763"/>
                      <a:pt x="95326" y="393992"/>
                    </a:cubicBezTo>
                    <a:lnTo>
                      <a:pt x="94298" y="395021"/>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796" name="Google Shape;796;p4"/>
            <p:cNvGrpSpPr/>
            <p:nvPr/>
          </p:nvGrpSpPr>
          <p:grpSpPr>
            <a:xfrm>
              <a:off x="915293" y="4291870"/>
              <a:ext cx="1582998" cy="1722463"/>
              <a:chOff x="3941043" y="3990670"/>
              <a:chExt cx="1582998" cy="1722463"/>
            </a:xfrm>
          </p:grpSpPr>
          <p:grpSp>
            <p:nvGrpSpPr>
              <p:cNvPr id="797" name="Google Shape;797;p4"/>
              <p:cNvGrpSpPr/>
              <p:nvPr/>
            </p:nvGrpSpPr>
            <p:grpSpPr>
              <a:xfrm>
                <a:off x="3941043" y="3990670"/>
                <a:ext cx="1582998" cy="1722463"/>
                <a:chOff x="3941043" y="3990670"/>
                <a:chExt cx="1582998" cy="1722463"/>
              </a:xfrm>
            </p:grpSpPr>
            <p:grpSp>
              <p:nvGrpSpPr>
                <p:cNvPr id="798" name="Google Shape;798;p4"/>
                <p:cNvGrpSpPr/>
                <p:nvPr/>
              </p:nvGrpSpPr>
              <p:grpSpPr>
                <a:xfrm>
                  <a:off x="3941043" y="4413009"/>
                  <a:ext cx="736521" cy="614995"/>
                  <a:chOff x="3941043" y="4413009"/>
                  <a:chExt cx="736521" cy="614995"/>
                </a:xfrm>
              </p:grpSpPr>
              <p:sp>
                <p:nvSpPr>
                  <p:cNvPr id="799" name="Google Shape;799;p4"/>
                  <p:cNvSpPr/>
                  <p:nvPr/>
                </p:nvSpPr>
                <p:spPr>
                  <a:xfrm>
                    <a:off x="3941043" y="4413009"/>
                    <a:ext cx="736521" cy="614995"/>
                  </a:xfrm>
                  <a:custGeom>
                    <a:rect b="b" l="l" r="r" t="t"/>
                    <a:pathLst>
                      <a:path extrusionOk="0" h="614995" w="736521">
                        <a:moveTo>
                          <a:pt x="696946" y="481888"/>
                        </a:moveTo>
                        <a:lnTo>
                          <a:pt x="696946" y="481888"/>
                        </a:lnTo>
                        <a:cubicBezTo>
                          <a:pt x="690431" y="483945"/>
                          <a:pt x="683230" y="484974"/>
                          <a:pt x="674657" y="485659"/>
                        </a:cubicBezTo>
                        <a:cubicBezTo>
                          <a:pt x="670542" y="486002"/>
                          <a:pt x="666085" y="486346"/>
                          <a:pt x="661627" y="486346"/>
                        </a:cubicBezTo>
                        <a:cubicBezTo>
                          <a:pt x="657169" y="486346"/>
                          <a:pt x="652712" y="486346"/>
                          <a:pt x="647911" y="486002"/>
                        </a:cubicBezTo>
                        <a:cubicBezTo>
                          <a:pt x="632823" y="485317"/>
                          <a:pt x="618079" y="482573"/>
                          <a:pt x="603334" y="479830"/>
                        </a:cubicBezTo>
                        <a:cubicBezTo>
                          <a:pt x="593733" y="478116"/>
                          <a:pt x="584132" y="476059"/>
                          <a:pt x="574188" y="474687"/>
                        </a:cubicBezTo>
                        <a:cubicBezTo>
                          <a:pt x="558414" y="472286"/>
                          <a:pt x="542984" y="470572"/>
                          <a:pt x="527210" y="471258"/>
                        </a:cubicBezTo>
                        <a:cubicBezTo>
                          <a:pt x="521038" y="471601"/>
                          <a:pt x="515209" y="472286"/>
                          <a:pt x="509379" y="473315"/>
                        </a:cubicBezTo>
                        <a:cubicBezTo>
                          <a:pt x="477147" y="478459"/>
                          <a:pt x="446286" y="492860"/>
                          <a:pt x="416454" y="506920"/>
                        </a:cubicBezTo>
                        <a:cubicBezTo>
                          <a:pt x="371877" y="527836"/>
                          <a:pt x="326957" y="549096"/>
                          <a:pt x="282380" y="570013"/>
                        </a:cubicBezTo>
                        <a:cubicBezTo>
                          <a:pt x="228544" y="595387"/>
                          <a:pt x="170594" y="621448"/>
                          <a:pt x="111615" y="613561"/>
                        </a:cubicBezTo>
                        <a:cubicBezTo>
                          <a:pt x="109215" y="613219"/>
                          <a:pt x="106472" y="612875"/>
                          <a:pt x="104072" y="612190"/>
                        </a:cubicBezTo>
                        <a:cubicBezTo>
                          <a:pt x="99614" y="611161"/>
                          <a:pt x="95156" y="610132"/>
                          <a:pt x="90699" y="608761"/>
                        </a:cubicBezTo>
                        <a:cubicBezTo>
                          <a:pt x="60523" y="598816"/>
                          <a:pt x="33434" y="576871"/>
                          <a:pt x="19718" y="550125"/>
                        </a:cubicBezTo>
                        <a:cubicBezTo>
                          <a:pt x="18004" y="547039"/>
                          <a:pt x="16632" y="543952"/>
                          <a:pt x="15603" y="540866"/>
                        </a:cubicBezTo>
                        <a:cubicBezTo>
                          <a:pt x="9431" y="525093"/>
                          <a:pt x="8060" y="508291"/>
                          <a:pt x="12860" y="491146"/>
                        </a:cubicBezTo>
                        <a:cubicBezTo>
                          <a:pt x="19032" y="469201"/>
                          <a:pt x="34806" y="451027"/>
                          <a:pt x="40635" y="429081"/>
                        </a:cubicBezTo>
                        <a:cubicBezTo>
                          <a:pt x="44750" y="412965"/>
                          <a:pt x="43721" y="396848"/>
                          <a:pt x="39949" y="381075"/>
                        </a:cubicBezTo>
                        <a:cubicBezTo>
                          <a:pt x="39264" y="377989"/>
                          <a:pt x="38235" y="374560"/>
                          <a:pt x="37206" y="371474"/>
                        </a:cubicBezTo>
                        <a:cubicBezTo>
                          <a:pt x="31377" y="352615"/>
                          <a:pt x="22461" y="334098"/>
                          <a:pt x="14918" y="316267"/>
                        </a:cubicBezTo>
                        <a:cubicBezTo>
                          <a:pt x="10460" y="305980"/>
                          <a:pt x="6688" y="295007"/>
                          <a:pt x="3945" y="283691"/>
                        </a:cubicBezTo>
                        <a:cubicBezTo>
                          <a:pt x="3259" y="280606"/>
                          <a:pt x="2573" y="277177"/>
                          <a:pt x="1887" y="274090"/>
                        </a:cubicBezTo>
                        <a:cubicBezTo>
                          <a:pt x="-2570" y="248373"/>
                          <a:pt x="173" y="222998"/>
                          <a:pt x="17661" y="204824"/>
                        </a:cubicBezTo>
                        <a:cubicBezTo>
                          <a:pt x="20747" y="201395"/>
                          <a:pt x="24519" y="198652"/>
                          <a:pt x="27948" y="195909"/>
                        </a:cubicBezTo>
                        <a:cubicBezTo>
                          <a:pt x="32406" y="192480"/>
                          <a:pt x="37549" y="189737"/>
                          <a:pt x="42350" y="186651"/>
                        </a:cubicBezTo>
                        <a:cubicBezTo>
                          <a:pt x="45093" y="184936"/>
                          <a:pt x="47836" y="183222"/>
                          <a:pt x="50579" y="181507"/>
                        </a:cubicBezTo>
                        <a:cubicBezTo>
                          <a:pt x="65324" y="171220"/>
                          <a:pt x="77325" y="158190"/>
                          <a:pt x="87955" y="144131"/>
                        </a:cubicBezTo>
                        <a:cubicBezTo>
                          <a:pt x="90356" y="141045"/>
                          <a:pt x="92413" y="137959"/>
                          <a:pt x="94470" y="135216"/>
                        </a:cubicBezTo>
                        <a:cubicBezTo>
                          <a:pt x="102014" y="124586"/>
                          <a:pt x="108872" y="113270"/>
                          <a:pt x="116073" y="101954"/>
                        </a:cubicBezTo>
                        <a:cubicBezTo>
                          <a:pt x="118131" y="98869"/>
                          <a:pt x="119845" y="95782"/>
                          <a:pt x="121902" y="92696"/>
                        </a:cubicBezTo>
                        <a:cubicBezTo>
                          <a:pt x="128075" y="83095"/>
                          <a:pt x="133904" y="73837"/>
                          <a:pt x="140762" y="64921"/>
                        </a:cubicBezTo>
                        <a:cubicBezTo>
                          <a:pt x="143162" y="61835"/>
                          <a:pt x="145563" y="58406"/>
                          <a:pt x="147963" y="55320"/>
                        </a:cubicBezTo>
                        <a:cubicBezTo>
                          <a:pt x="157564" y="43661"/>
                          <a:pt x="167851" y="33374"/>
                          <a:pt x="180195" y="24802"/>
                        </a:cubicBezTo>
                        <a:cubicBezTo>
                          <a:pt x="241575" y="-18061"/>
                          <a:pt x="326271" y="1142"/>
                          <a:pt x="393822" y="33374"/>
                        </a:cubicBezTo>
                        <a:cubicBezTo>
                          <a:pt x="502179" y="85153"/>
                          <a:pt x="595104" y="167449"/>
                          <a:pt x="661970" y="267232"/>
                        </a:cubicBezTo>
                        <a:cubicBezTo>
                          <a:pt x="682544" y="298436"/>
                          <a:pt x="714434" y="347128"/>
                          <a:pt x="728835" y="391019"/>
                        </a:cubicBezTo>
                        <a:lnTo>
                          <a:pt x="728835" y="391019"/>
                        </a:lnTo>
                        <a:cubicBezTo>
                          <a:pt x="732264" y="400963"/>
                          <a:pt x="734665" y="410564"/>
                          <a:pt x="735693" y="419823"/>
                        </a:cubicBezTo>
                        <a:lnTo>
                          <a:pt x="735693" y="419823"/>
                        </a:lnTo>
                        <a:cubicBezTo>
                          <a:pt x="735693" y="421195"/>
                          <a:pt x="736036" y="422566"/>
                          <a:pt x="736036" y="423937"/>
                        </a:cubicBezTo>
                        <a:cubicBezTo>
                          <a:pt x="736379" y="428738"/>
                          <a:pt x="736722" y="433196"/>
                          <a:pt x="736379" y="437653"/>
                        </a:cubicBezTo>
                        <a:cubicBezTo>
                          <a:pt x="736036" y="445198"/>
                          <a:pt x="734322" y="452056"/>
                          <a:pt x="731236" y="457885"/>
                        </a:cubicBezTo>
                        <a:cubicBezTo>
                          <a:pt x="729864" y="460971"/>
                          <a:pt x="727807" y="463714"/>
                          <a:pt x="725749" y="466457"/>
                        </a:cubicBezTo>
                        <a:cubicBezTo>
                          <a:pt x="723349" y="469201"/>
                          <a:pt x="720606" y="471943"/>
                          <a:pt x="717520" y="474344"/>
                        </a:cubicBezTo>
                        <a:cubicBezTo>
                          <a:pt x="715119" y="476059"/>
                          <a:pt x="712719" y="477773"/>
                          <a:pt x="709633" y="479144"/>
                        </a:cubicBezTo>
                        <a:cubicBezTo>
                          <a:pt x="708947" y="479488"/>
                          <a:pt x="708261" y="479830"/>
                          <a:pt x="707576" y="480173"/>
                        </a:cubicBezTo>
                        <a:cubicBezTo>
                          <a:pt x="703804" y="479830"/>
                          <a:pt x="700375" y="481202"/>
                          <a:pt x="696946" y="481888"/>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00" name="Google Shape;800;p4"/>
                  <p:cNvSpPr/>
                  <p:nvPr/>
                </p:nvSpPr>
                <p:spPr>
                  <a:xfrm>
                    <a:off x="4081462" y="4466958"/>
                    <a:ext cx="594588" cy="364502"/>
                  </a:xfrm>
                  <a:custGeom>
                    <a:rect b="b" l="l" r="r" t="t"/>
                    <a:pathLst>
                      <a:path extrusionOk="0" h="364502" w="594588">
                        <a:moveTo>
                          <a:pt x="594589" y="364503"/>
                        </a:moveTo>
                        <a:cubicBezTo>
                          <a:pt x="465658" y="161163"/>
                          <a:pt x="239344" y="27432"/>
                          <a:pt x="0" y="9601"/>
                        </a:cubicBezTo>
                        <a:cubicBezTo>
                          <a:pt x="2400" y="6515"/>
                          <a:pt x="4801" y="3086"/>
                          <a:pt x="7201" y="0"/>
                        </a:cubicBezTo>
                        <a:cubicBezTo>
                          <a:pt x="237973" y="19203"/>
                          <a:pt x="456057" y="144361"/>
                          <a:pt x="587388" y="335356"/>
                        </a:cubicBezTo>
                        <a:lnTo>
                          <a:pt x="587388" y="335356"/>
                        </a:lnTo>
                        <a:cubicBezTo>
                          <a:pt x="590817" y="345643"/>
                          <a:pt x="593217" y="355245"/>
                          <a:pt x="594589" y="364503"/>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01" name="Google Shape;801;p4"/>
                  <p:cNvSpPr/>
                  <p:nvPr/>
                </p:nvSpPr>
                <p:spPr>
                  <a:xfrm>
                    <a:off x="4057116" y="4504677"/>
                    <a:ext cx="619762" cy="344614"/>
                  </a:xfrm>
                  <a:custGeom>
                    <a:rect b="b" l="l" r="r" t="t"/>
                    <a:pathLst>
                      <a:path extrusionOk="0" h="344614" w="619762">
                        <a:moveTo>
                          <a:pt x="619277" y="330899"/>
                        </a:moveTo>
                        <a:cubicBezTo>
                          <a:pt x="619620" y="335699"/>
                          <a:pt x="619963" y="340157"/>
                          <a:pt x="619620" y="344615"/>
                        </a:cubicBezTo>
                        <a:cubicBezTo>
                          <a:pt x="444741" y="181737"/>
                          <a:pt x="235572" y="41148"/>
                          <a:pt x="0" y="9259"/>
                        </a:cubicBezTo>
                        <a:cubicBezTo>
                          <a:pt x="2057" y="6172"/>
                          <a:pt x="3772" y="3086"/>
                          <a:pt x="5829" y="0"/>
                        </a:cubicBezTo>
                        <a:cubicBezTo>
                          <a:pt x="238316" y="32919"/>
                          <a:pt x="445427" y="170079"/>
                          <a:pt x="619277" y="33089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02" name="Google Shape;802;p4"/>
                  <p:cNvSpPr/>
                  <p:nvPr/>
                </p:nvSpPr>
                <p:spPr>
                  <a:xfrm>
                    <a:off x="4028998" y="4547539"/>
                    <a:ext cx="642594" cy="330555"/>
                  </a:xfrm>
                  <a:custGeom>
                    <a:rect b="b" l="l" r="r" t="t"/>
                    <a:pathLst>
                      <a:path extrusionOk="0" h="330555" w="642594">
                        <a:moveTo>
                          <a:pt x="636765" y="330556"/>
                        </a:moveTo>
                        <a:cubicBezTo>
                          <a:pt x="528409" y="232829"/>
                          <a:pt x="404965" y="152248"/>
                          <a:pt x="271234" y="93612"/>
                        </a:cubicBezTo>
                        <a:cubicBezTo>
                          <a:pt x="189281" y="57950"/>
                          <a:pt x="103556" y="29490"/>
                          <a:pt x="16116" y="12002"/>
                        </a:cubicBezTo>
                        <a:cubicBezTo>
                          <a:pt x="10630" y="10973"/>
                          <a:pt x="5144" y="9944"/>
                          <a:pt x="0" y="8916"/>
                        </a:cubicBezTo>
                        <a:cubicBezTo>
                          <a:pt x="2400" y="5830"/>
                          <a:pt x="4458" y="2743"/>
                          <a:pt x="6515" y="0"/>
                        </a:cubicBezTo>
                        <a:cubicBezTo>
                          <a:pt x="92926" y="16117"/>
                          <a:pt x="177965" y="43549"/>
                          <a:pt x="258890" y="77496"/>
                        </a:cubicBezTo>
                        <a:cubicBezTo>
                          <a:pt x="399821" y="136817"/>
                          <a:pt x="529438" y="220142"/>
                          <a:pt x="642595" y="322326"/>
                        </a:cubicBezTo>
                        <a:cubicBezTo>
                          <a:pt x="640880" y="325069"/>
                          <a:pt x="639166" y="327813"/>
                          <a:pt x="636765" y="330556"/>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03" name="Google Shape;803;p4"/>
                  <p:cNvSpPr/>
                  <p:nvPr/>
                </p:nvSpPr>
                <p:spPr>
                  <a:xfrm>
                    <a:off x="3968305" y="4598631"/>
                    <a:ext cx="690257" cy="299351"/>
                  </a:xfrm>
                  <a:custGeom>
                    <a:rect b="b" l="l" r="r" t="t"/>
                    <a:pathLst>
                      <a:path extrusionOk="0" h="299351" w="690257">
                        <a:moveTo>
                          <a:pt x="690258" y="299352"/>
                        </a:moveTo>
                        <a:cubicBezTo>
                          <a:pt x="686486" y="297295"/>
                          <a:pt x="683057" y="294894"/>
                          <a:pt x="679285" y="292837"/>
                        </a:cubicBezTo>
                        <a:cubicBezTo>
                          <a:pt x="659397" y="280835"/>
                          <a:pt x="639509" y="268834"/>
                          <a:pt x="619620" y="256832"/>
                        </a:cubicBezTo>
                        <a:cubicBezTo>
                          <a:pt x="508178" y="190310"/>
                          <a:pt x="393649" y="126187"/>
                          <a:pt x="274320" y="75438"/>
                        </a:cubicBezTo>
                        <a:cubicBezTo>
                          <a:pt x="187566" y="38748"/>
                          <a:pt x="93955" y="12002"/>
                          <a:pt x="0" y="9259"/>
                        </a:cubicBezTo>
                        <a:cubicBezTo>
                          <a:pt x="4458" y="5830"/>
                          <a:pt x="9601" y="3086"/>
                          <a:pt x="14402" y="0"/>
                        </a:cubicBezTo>
                        <a:cubicBezTo>
                          <a:pt x="98755" y="4458"/>
                          <a:pt x="183109" y="27432"/>
                          <a:pt x="261633" y="59322"/>
                        </a:cubicBezTo>
                        <a:cubicBezTo>
                          <a:pt x="410451" y="119672"/>
                          <a:pt x="551726" y="203340"/>
                          <a:pt x="689229" y="287008"/>
                        </a:cubicBezTo>
                        <a:cubicBezTo>
                          <a:pt x="686829" y="288722"/>
                          <a:pt x="684428" y="290437"/>
                          <a:pt x="681342" y="291808"/>
                        </a:cubicBezTo>
                        <a:cubicBezTo>
                          <a:pt x="683400" y="293180"/>
                          <a:pt x="685800" y="294208"/>
                          <a:pt x="687857" y="295580"/>
                        </a:cubicBezTo>
                        <a:cubicBezTo>
                          <a:pt x="689572" y="296609"/>
                          <a:pt x="690258" y="297980"/>
                          <a:pt x="690258" y="29935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04" name="Google Shape;804;p4"/>
                  <p:cNvSpPr/>
                  <p:nvPr/>
                </p:nvSpPr>
                <p:spPr>
                  <a:xfrm>
                    <a:off x="3977220" y="4741222"/>
                    <a:ext cx="676968" cy="167681"/>
                  </a:xfrm>
                  <a:custGeom>
                    <a:rect b="b" l="l" r="r" t="t"/>
                    <a:pathLst>
                      <a:path extrusionOk="0" h="167681" w="676968">
                        <a:moveTo>
                          <a:pt x="672084" y="167391"/>
                        </a:moveTo>
                        <a:cubicBezTo>
                          <a:pt x="660768" y="164304"/>
                          <a:pt x="649795" y="160875"/>
                          <a:pt x="638480" y="157789"/>
                        </a:cubicBezTo>
                        <a:cubicBezTo>
                          <a:pt x="579158" y="139959"/>
                          <a:pt x="520865" y="119385"/>
                          <a:pt x="463944" y="95724"/>
                        </a:cubicBezTo>
                        <a:cubicBezTo>
                          <a:pt x="400850" y="69321"/>
                          <a:pt x="339128" y="38117"/>
                          <a:pt x="272263" y="20972"/>
                        </a:cubicBezTo>
                        <a:cubicBezTo>
                          <a:pt x="195110" y="1427"/>
                          <a:pt x="123444" y="11714"/>
                          <a:pt x="48692" y="36746"/>
                        </a:cubicBezTo>
                        <a:cubicBezTo>
                          <a:pt x="33604" y="41889"/>
                          <a:pt x="18174" y="47033"/>
                          <a:pt x="2743" y="52519"/>
                        </a:cubicBezTo>
                        <a:cubicBezTo>
                          <a:pt x="2057" y="49433"/>
                          <a:pt x="1029" y="46004"/>
                          <a:pt x="0" y="42918"/>
                        </a:cubicBezTo>
                        <a:cubicBezTo>
                          <a:pt x="14745" y="37774"/>
                          <a:pt x="29832" y="32631"/>
                          <a:pt x="44577" y="27487"/>
                        </a:cubicBezTo>
                        <a:cubicBezTo>
                          <a:pt x="111785" y="4513"/>
                          <a:pt x="178994" y="-8174"/>
                          <a:pt x="249631" y="5885"/>
                        </a:cubicBezTo>
                        <a:cubicBezTo>
                          <a:pt x="316154" y="18915"/>
                          <a:pt x="377876" y="47718"/>
                          <a:pt x="439255" y="74808"/>
                        </a:cubicBezTo>
                        <a:cubicBezTo>
                          <a:pt x="511264" y="106011"/>
                          <a:pt x="584644" y="132415"/>
                          <a:pt x="660082" y="154360"/>
                        </a:cubicBezTo>
                        <a:cubicBezTo>
                          <a:pt x="660082" y="154360"/>
                          <a:pt x="660082" y="154360"/>
                          <a:pt x="660082" y="154360"/>
                        </a:cubicBezTo>
                        <a:lnTo>
                          <a:pt x="660082" y="154360"/>
                        </a:lnTo>
                        <a:cubicBezTo>
                          <a:pt x="664197" y="155732"/>
                          <a:pt x="668655" y="156761"/>
                          <a:pt x="672770" y="158132"/>
                        </a:cubicBezTo>
                        <a:cubicBezTo>
                          <a:pt x="674827" y="158818"/>
                          <a:pt x="676199" y="160533"/>
                          <a:pt x="676542" y="162247"/>
                        </a:cubicBezTo>
                        <a:cubicBezTo>
                          <a:pt x="677913" y="164990"/>
                          <a:pt x="675856" y="168762"/>
                          <a:pt x="672084" y="16739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05" name="Google Shape;805;p4"/>
                  <p:cNvSpPr/>
                  <p:nvPr/>
                </p:nvSpPr>
                <p:spPr>
                  <a:xfrm>
                    <a:off x="3956304" y="4848293"/>
                    <a:ext cx="656620" cy="114498"/>
                  </a:xfrm>
                  <a:custGeom>
                    <a:rect b="b" l="l" r="r" t="t"/>
                    <a:pathLst>
                      <a:path extrusionOk="0" h="114498" w="656620">
                        <a:moveTo>
                          <a:pt x="649453" y="62720"/>
                        </a:moveTo>
                        <a:cubicBezTo>
                          <a:pt x="629222" y="56548"/>
                          <a:pt x="608648" y="50376"/>
                          <a:pt x="587731" y="44890"/>
                        </a:cubicBezTo>
                        <a:cubicBezTo>
                          <a:pt x="578129" y="42490"/>
                          <a:pt x="568528" y="39746"/>
                          <a:pt x="558927" y="37689"/>
                        </a:cubicBezTo>
                        <a:cubicBezTo>
                          <a:pt x="547268" y="34946"/>
                          <a:pt x="535267" y="32203"/>
                          <a:pt x="523608" y="29459"/>
                        </a:cubicBezTo>
                        <a:cubicBezTo>
                          <a:pt x="523608" y="29459"/>
                          <a:pt x="523608" y="29459"/>
                          <a:pt x="523608" y="29459"/>
                        </a:cubicBezTo>
                        <a:cubicBezTo>
                          <a:pt x="442341" y="12314"/>
                          <a:pt x="359359" y="4427"/>
                          <a:pt x="276720" y="15058"/>
                        </a:cubicBezTo>
                        <a:cubicBezTo>
                          <a:pt x="178994" y="27402"/>
                          <a:pt x="89497" y="67178"/>
                          <a:pt x="4115" y="114499"/>
                        </a:cubicBezTo>
                        <a:cubicBezTo>
                          <a:pt x="2400" y="111412"/>
                          <a:pt x="1029" y="108326"/>
                          <a:pt x="0" y="105240"/>
                        </a:cubicBezTo>
                        <a:cubicBezTo>
                          <a:pt x="86411" y="57234"/>
                          <a:pt x="176936" y="17458"/>
                          <a:pt x="275692" y="4771"/>
                        </a:cubicBezTo>
                        <a:cubicBezTo>
                          <a:pt x="400850" y="-11003"/>
                          <a:pt x="527037" y="14372"/>
                          <a:pt x="646367" y="51062"/>
                        </a:cubicBezTo>
                        <a:cubicBezTo>
                          <a:pt x="648767" y="51748"/>
                          <a:pt x="651167" y="52433"/>
                          <a:pt x="653567" y="53119"/>
                        </a:cubicBezTo>
                        <a:cubicBezTo>
                          <a:pt x="659740" y="55520"/>
                          <a:pt x="655625" y="64778"/>
                          <a:pt x="649453" y="6272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06" name="Google Shape;806;p4"/>
                  <p:cNvSpPr/>
                  <p:nvPr/>
                </p:nvSpPr>
                <p:spPr>
                  <a:xfrm>
                    <a:off x="3942245" y="4670563"/>
                    <a:ext cx="716060" cy="232425"/>
                  </a:xfrm>
                  <a:custGeom>
                    <a:rect b="b" l="l" r="r" t="t"/>
                    <a:pathLst>
                      <a:path extrusionOk="0" h="232425" w="716060">
                        <a:moveTo>
                          <a:pt x="712203" y="232221"/>
                        </a:moveTo>
                        <a:cubicBezTo>
                          <a:pt x="710832" y="232564"/>
                          <a:pt x="709460" y="232564"/>
                          <a:pt x="707746" y="231535"/>
                        </a:cubicBezTo>
                        <a:cubicBezTo>
                          <a:pt x="703631" y="229135"/>
                          <a:pt x="699516" y="226734"/>
                          <a:pt x="695401" y="224334"/>
                        </a:cubicBezTo>
                        <a:lnTo>
                          <a:pt x="695401" y="224334"/>
                        </a:lnTo>
                        <a:lnTo>
                          <a:pt x="695401" y="224334"/>
                        </a:lnTo>
                        <a:cubicBezTo>
                          <a:pt x="581216" y="157811"/>
                          <a:pt x="460858" y="101919"/>
                          <a:pt x="336042" y="58370"/>
                        </a:cubicBezTo>
                        <a:cubicBezTo>
                          <a:pt x="230772" y="21680"/>
                          <a:pt x="109385" y="-10553"/>
                          <a:pt x="2057" y="25452"/>
                        </a:cubicBezTo>
                        <a:cubicBezTo>
                          <a:pt x="1372" y="22366"/>
                          <a:pt x="686" y="18937"/>
                          <a:pt x="0" y="15850"/>
                        </a:cubicBezTo>
                        <a:cubicBezTo>
                          <a:pt x="100813" y="-17411"/>
                          <a:pt x="213627" y="6935"/>
                          <a:pt x="314096" y="40539"/>
                        </a:cubicBezTo>
                        <a:cubicBezTo>
                          <a:pt x="428625" y="78944"/>
                          <a:pt x="539725" y="127636"/>
                          <a:pt x="645681" y="185243"/>
                        </a:cubicBezTo>
                        <a:cubicBezTo>
                          <a:pt x="666598" y="196559"/>
                          <a:pt x="687172" y="208218"/>
                          <a:pt x="707403" y="220219"/>
                        </a:cubicBezTo>
                        <a:cubicBezTo>
                          <a:pt x="709460" y="221590"/>
                          <a:pt x="711860" y="222619"/>
                          <a:pt x="713918" y="223991"/>
                        </a:cubicBezTo>
                        <a:cubicBezTo>
                          <a:pt x="715632" y="225019"/>
                          <a:pt x="716318" y="226391"/>
                          <a:pt x="715975" y="227763"/>
                        </a:cubicBezTo>
                        <a:cubicBezTo>
                          <a:pt x="715975" y="229477"/>
                          <a:pt x="714261" y="231535"/>
                          <a:pt x="712203" y="23222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07" name="Google Shape;807;p4"/>
                  <p:cNvSpPr/>
                  <p:nvPr/>
                </p:nvSpPr>
                <p:spPr>
                  <a:xfrm>
                    <a:off x="4031056" y="4876025"/>
                    <a:ext cx="483832" cy="148831"/>
                  </a:xfrm>
                  <a:custGeom>
                    <a:rect b="b" l="l" r="r" t="t"/>
                    <a:pathLst>
                      <a:path extrusionOk="0" h="148831" w="483832">
                        <a:moveTo>
                          <a:pt x="478689" y="15100"/>
                        </a:moveTo>
                        <a:cubicBezTo>
                          <a:pt x="458457" y="12357"/>
                          <a:pt x="438912" y="10643"/>
                          <a:pt x="419024" y="10300"/>
                        </a:cubicBezTo>
                        <a:cubicBezTo>
                          <a:pt x="272948" y="7900"/>
                          <a:pt x="138189" y="72707"/>
                          <a:pt x="13373" y="148831"/>
                        </a:cubicBezTo>
                        <a:cubicBezTo>
                          <a:pt x="8915" y="147803"/>
                          <a:pt x="4458" y="146774"/>
                          <a:pt x="0" y="145402"/>
                        </a:cubicBezTo>
                        <a:cubicBezTo>
                          <a:pt x="136817" y="61049"/>
                          <a:pt x="285979" y="-10960"/>
                          <a:pt x="448513" y="1384"/>
                        </a:cubicBezTo>
                        <a:cubicBezTo>
                          <a:pt x="448513" y="1384"/>
                          <a:pt x="448513" y="1384"/>
                          <a:pt x="448513" y="1384"/>
                        </a:cubicBezTo>
                        <a:cubicBezTo>
                          <a:pt x="458800" y="2070"/>
                          <a:pt x="469430" y="3442"/>
                          <a:pt x="479717" y="4813"/>
                        </a:cubicBezTo>
                        <a:cubicBezTo>
                          <a:pt x="482460" y="5156"/>
                          <a:pt x="483832" y="7214"/>
                          <a:pt x="483832" y="9271"/>
                        </a:cubicBezTo>
                        <a:cubicBezTo>
                          <a:pt x="483832" y="9957"/>
                          <a:pt x="483832" y="10643"/>
                          <a:pt x="483489" y="11329"/>
                        </a:cubicBezTo>
                        <a:cubicBezTo>
                          <a:pt x="483489" y="14072"/>
                          <a:pt x="481432" y="15443"/>
                          <a:pt x="478689" y="1510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808" name="Google Shape;808;p4"/>
                <p:cNvSpPr/>
                <p:nvPr/>
              </p:nvSpPr>
              <p:spPr>
                <a:xfrm>
                  <a:off x="4067180" y="4853063"/>
                  <a:ext cx="665822" cy="695331"/>
                </a:xfrm>
                <a:custGeom>
                  <a:rect b="b" l="l" r="r" t="t"/>
                  <a:pathLst>
                    <a:path extrusionOk="0" h="695331" w="665822">
                      <a:moveTo>
                        <a:pt x="389072" y="677570"/>
                      </a:moveTo>
                      <a:cubicBezTo>
                        <a:pt x="365755" y="683399"/>
                        <a:pt x="342095" y="686143"/>
                        <a:pt x="318435" y="689229"/>
                      </a:cubicBezTo>
                      <a:cubicBezTo>
                        <a:pt x="281058" y="693686"/>
                        <a:pt x="252255" y="699859"/>
                        <a:pt x="223794" y="690257"/>
                      </a:cubicBezTo>
                      <a:cubicBezTo>
                        <a:pt x="219679" y="688886"/>
                        <a:pt x="215565" y="687171"/>
                        <a:pt x="211793" y="685114"/>
                      </a:cubicBezTo>
                      <a:cubicBezTo>
                        <a:pt x="204592" y="681685"/>
                        <a:pt x="197391" y="676884"/>
                        <a:pt x="190190" y="670712"/>
                      </a:cubicBezTo>
                      <a:cubicBezTo>
                        <a:pt x="156243" y="642938"/>
                        <a:pt x="157957" y="610705"/>
                        <a:pt x="153500" y="579501"/>
                      </a:cubicBezTo>
                      <a:cubicBezTo>
                        <a:pt x="153157" y="576072"/>
                        <a:pt x="152471" y="572643"/>
                        <a:pt x="151785" y="569214"/>
                      </a:cubicBezTo>
                      <a:cubicBezTo>
                        <a:pt x="148699" y="553440"/>
                        <a:pt x="142870" y="537667"/>
                        <a:pt x="129154" y="522923"/>
                      </a:cubicBezTo>
                      <a:cubicBezTo>
                        <a:pt x="121267" y="514693"/>
                        <a:pt x="112695" y="507149"/>
                        <a:pt x="103779" y="500291"/>
                      </a:cubicBezTo>
                      <a:cubicBezTo>
                        <a:pt x="100693" y="497891"/>
                        <a:pt x="97607" y="495491"/>
                        <a:pt x="94178" y="493090"/>
                      </a:cubicBezTo>
                      <a:cubicBezTo>
                        <a:pt x="78062" y="481088"/>
                        <a:pt x="61602" y="469773"/>
                        <a:pt x="47544" y="455028"/>
                      </a:cubicBezTo>
                      <a:cubicBezTo>
                        <a:pt x="35199" y="441655"/>
                        <a:pt x="25255" y="428968"/>
                        <a:pt x="18054" y="416966"/>
                      </a:cubicBezTo>
                      <a:cubicBezTo>
                        <a:pt x="16340" y="413880"/>
                        <a:pt x="14625" y="410794"/>
                        <a:pt x="12911" y="408051"/>
                      </a:cubicBezTo>
                      <a:cubicBezTo>
                        <a:pt x="-805" y="381647"/>
                        <a:pt x="-2863" y="357644"/>
                        <a:pt x="3309" y="336042"/>
                      </a:cubicBezTo>
                      <a:cubicBezTo>
                        <a:pt x="4338" y="332270"/>
                        <a:pt x="5710" y="328841"/>
                        <a:pt x="7081" y="325069"/>
                      </a:cubicBezTo>
                      <a:cubicBezTo>
                        <a:pt x="38628" y="250660"/>
                        <a:pt x="166873" y="205054"/>
                        <a:pt x="232024" y="171793"/>
                      </a:cubicBezTo>
                      <a:cubicBezTo>
                        <a:pt x="280373" y="147447"/>
                        <a:pt x="320149" y="109385"/>
                        <a:pt x="366098" y="80582"/>
                      </a:cubicBezTo>
                      <a:cubicBezTo>
                        <a:pt x="380157" y="71666"/>
                        <a:pt x="416847" y="53492"/>
                        <a:pt x="459366" y="36690"/>
                      </a:cubicBezTo>
                      <a:cubicBezTo>
                        <a:pt x="478226" y="29147"/>
                        <a:pt x="498457" y="21945"/>
                        <a:pt x="518345" y="16116"/>
                      </a:cubicBezTo>
                      <a:lnTo>
                        <a:pt x="518345" y="16116"/>
                      </a:lnTo>
                      <a:cubicBezTo>
                        <a:pt x="530690" y="12344"/>
                        <a:pt x="542691" y="9258"/>
                        <a:pt x="554693" y="6515"/>
                      </a:cubicBezTo>
                      <a:cubicBezTo>
                        <a:pt x="561551" y="5144"/>
                        <a:pt x="568409" y="3772"/>
                        <a:pt x="574924" y="2743"/>
                      </a:cubicBezTo>
                      <a:cubicBezTo>
                        <a:pt x="574924" y="2743"/>
                        <a:pt x="574924" y="2743"/>
                        <a:pt x="574924" y="2743"/>
                      </a:cubicBezTo>
                      <a:cubicBezTo>
                        <a:pt x="577667" y="2400"/>
                        <a:pt x="580067" y="2057"/>
                        <a:pt x="582810" y="1715"/>
                      </a:cubicBezTo>
                      <a:cubicBezTo>
                        <a:pt x="582810" y="1715"/>
                        <a:pt x="582810" y="1715"/>
                        <a:pt x="582810" y="1715"/>
                      </a:cubicBezTo>
                      <a:cubicBezTo>
                        <a:pt x="591726" y="686"/>
                        <a:pt x="600641" y="0"/>
                        <a:pt x="608528" y="0"/>
                      </a:cubicBezTo>
                      <a:cubicBezTo>
                        <a:pt x="616072" y="0"/>
                        <a:pt x="622930" y="686"/>
                        <a:pt x="629102" y="2057"/>
                      </a:cubicBezTo>
                      <a:cubicBezTo>
                        <a:pt x="656534" y="7544"/>
                        <a:pt x="671622" y="25718"/>
                        <a:pt x="663735" y="63093"/>
                      </a:cubicBezTo>
                      <a:cubicBezTo>
                        <a:pt x="663049" y="66522"/>
                        <a:pt x="662363" y="69608"/>
                        <a:pt x="661335" y="73380"/>
                      </a:cubicBezTo>
                      <a:cubicBezTo>
                        <a:pt x="658934" y="81267"/>
                        <a:pt x="655848" y="88811"/>
                        <a:pt x="652076" y="96012"/>
                      </a:cubicBezTo>
                      <a:cubicBezTo>
                        <a:pt x="651048" y="98069"/>
                        <a:pt x="650019" y="100469"/>
                        <a:pt x="648647" y="102527"/>
                      </a:cubicBezTo>
                      <a:cubicBezTo>
                        <a:pt x="646590" y="106299"/>
                        <a:pt x="644190" y="110071"/>
                        <a:pt x="642132" y="113843"/>
                      </a:cubicBezTo>
                      <a:cubicBezTo>
                        <a:pt x="631502" y="130988"/>
                        <a:pt x="619158" y="147790"/>
                        <a:pt x="609557" y="165620"/>
                      </a:cubicBezTo>
                      <a:cubicBezTo>
                        <a:pt x="599270" y="185509"/>
                        <a:pt x="593097" y="205054"/>
                        <a:pt x="590011" y="224942"/>
                      </a:cubicBezTo>
                      <a:cubicBezTo>
                        <a:pt x="588297" y="235572"/>
                        <a:pt x="587268" y="246545"/>
                        <a:pt x="586925" y="257175"/>
                      </a:cubicBezTo>
                      <a:cubicBezTo>
                        <a:pt x="586582" y="263690"/>
                        <a:pt x="586582" y="270205"/>
                        <a:pt x="586925" y="276720"/>
                      </a:cubicBezTo>
                      <a:cubicBezTo>
                        <a:pt x="587611" y="296951"/>
                        <a:pt x="589668" y="317183"/>
                        <a:pt x="592069" y="337413"/>
                      </a:cubicBezTo>
                      <a:cubicBezTo>
                        <a:pt x="594469" y="357644"/>
                        <a:pt x="596526" y="377876"/>
                        <a:pt x="597555" y="398450"/>
                      </a:cubicBezTo>
                      <a:cubicBezTo>
                        <a:pt x="598584" y="421081"/>
                        <a:pt x="597898" y="444056"/>
                        <a:pt x="593097" y="467030"/>
                      </a:cubicBezTo>
                      <a:cubicBezTo>
                        <a:pt x="590354" y="480746"/>
                        <a:pt x="585897" y="494804"/>
                        <a:pt x="580067" y="508178"/>
                      </a:cubicBezTo>
                      <a:cubicBezTo>
                        <a:pt x="572523" y="526008"/>
                        <a:pt x="562922" y="543153"/>
                        <a:pt x="551607" y="559270"/>
                      </a:cubicBezTo>
                      <a:cubicBezTo>
                        <a:pt x="524517" y="597674"/>
                        <a:pt x="487827" y="630936"/>
                        <a:pt x="447365" y="653567"/>
                      </a:cubicBezTo>
                      <a:cubicBezTo>
                        <a:pt x="438792" y="658368"/>
                        <a:pt x="429877" y="662483"/>
                        <a:pt x="420962" y="666254"/>
                      </a:cubicBezTo>
                      <a:cubicBezTo>
                        <a:pt x="411018" y="671055"/>
                        <a:pt x="400045" y="674827"/>
                        <a:pt x="389072" y="67757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09" name="Google Shape;809;p4"/>
                <p:cNvSpPr/>
                <p:nvPr/>
              </p:nvSpPr>
              <p:spPr>
                <a:xfrm>
                  <a:off x="4070146" y="4839273"/>
                  <a:ext cx="602762" cy="349832"/>
                </a:xfrm>
                <a:custGeom>
                  <a:rect b="b" l="l" r="r" t="t"/>
                  <a:pathLst>
                    <a:path extrusionOk="0" h="349832" w="602762">
                      <a:moveTo>
                        <a:pt x="0" y="349833"/>
                      </a:moveTo>
                      <a:cubicBezTo>
                        <a:pt x="1029" y="346060"/>
                        <a:pt x="2400" y="342631"/>
                        <a:pt x="3772" y="338860"/>
                      </a:cubicBezTo>
                      <a:cubicBezTo>
                        <a:pt x="112814" y="319314"/>
                        <a:pt x="216713" y="273709"/>
                        <a:pt x="304495" y="204786"/>
                      </a:cubicBezTo>
                      <a:cubicBezTo>
                        <a:pt x="375132" y="148893"/>
                        <a:pt x="436169" y="73112"/>
                        <a:pt x="515379" y="29907"/>
                      </a:cubicBezTo>
                      <a:lnTo>
                        <a:pt x="515379" y="29907"/>
                      </a:lnTo>
                      <a:cubicBezTo>
                        <a:pt x="540753" y="16191"/>
                        <a:pt x="567500" y="5561"/>
                        <a:pt x="597332" y="75"/>
                      </a:cubicBezTo>
                      <a:cubicBezTo>
                        <a:pt x="603847" y="-954"/>
                        <a:pt x="604876" y="8990"/>
                        <a:pt x="598361" y="10018"/>
                      </a:cubicBezTo>
                      <a:cubicBezTo>
                        <a:pt x="589445" y="11733"/>
                        <a:pt x="580530" y="13791"/>
                        <a:pt x="571957" y="16533"/>
                      </a:cubicBezTo>
                      <a:cubicBezTo>
                        <a:pt x="571957" y="16533"/>
                        <a:pt x="571957" y="16533"/>
                        <a:pt x="571957" y="16533"/>
                      </a:cubicBezTo>
                      <a:cubicBezTo>
                        <a:pt x="454685" y="51852"/>
                        <a:pt x="378561" y="166381"/>
                        <a:pt x="281178" y="234618"/>
                      </a:cubicBezTo>
                      <a:cubicBezTo>
                        <a:pt x="197510" y="293940"/>
                        <a:pt x="100813" y="332688"/>
                        <a:pt x="0" y="349833"/>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10" name="Google Shape;810;p4"/>
                <p:cNvSpPr/>
                <p:nvPr/>
              </p:nvSpPr>
              <p:spPr>
                <a:xfrm>
                  <a:off x="4079748" y="4860382"/>
                  <a:ext cx="597674" cy="409647"/>
                </a:xfrm>
                <a:custGeom>
                  <a:rect b="b" l="l" r="r" t="t"/>
                  <a:pathLst>
                    <a:path extrusionOk="0" h="409647" w="597674">
                      <a:moveTo>
                        <a:pt x="5144" y="409648"/>
                      </a:moveTo>
                      <a:cubicBezTo>
                        <a:pt x="3429" y="406562"/>
                        <a:pt x="1715" y="403476"/>
                        <a:pt x="0" y="400733"/>
                      </a:cubicBezTo>
                      <a:cubicBezTo>
                        <a:pt x="59322" y="382902"/>
                        <a:pt x="118643" y="364728"/>
                        <a:pt x="174536" y="337982"/>
                      </a:cubicBezTo>
                      <a:cubicBezTo>
                        <a:pt x="234544" y="309521"/>
                        <a:pt x="284950" y="270431"/>
                        <a:pt x="329870" y="221739"/>
                      </a:cubicBezTo>
                      <a:cubicBezTo>
                        <a:pt x="387820" y="159331"/>
                        <a:pt x="440284" y="86636"/>
                        <a:pt x="510578" y="38973"/>
                      </a:cubicBezTo>
                      <a:cubicBezTo>
                        <a:pt x="521551" y="31772"/>
                        <a:pt x="532867" y="24914"/>
                        <a:pt x="544525" y="19085"/>
                      </a:cubicBezTo>
                      <a:cubicBezTo>
                        <a:pt x="556184" y="12912"/>
                        <a:pt x="568871" y="7769"/>
                        <a:pt x="581558" y="3311"/>
                      </a:cubicBezTo>
                      <a:cubicBezTo>
                        <a:pt x="584645" y="2282"/>
                        <a:pt x="587731" y="1254"/>
                        <a:pt x="590817" y="225"/>
                      </a:cubicBezTo>
                      <a:cubicBezTo>
                        <a:pt x="592188" y="-118"/>
                        <a:pt x="593560" y="-118"/>
                        <a:pt x="594589" y="568"/>
                      </a:cubicBezTo>
                      <a:cubicBezTo>
                        <a:pt x="596646" y="1597"/>
                        <a:pt x="597675" y="3654"/>
                        <a:pt x="597675" y="5369"/>
                      </a:cubicBezTo>
                      <a:cubicBezTo>
                        <a:pt x="597675" y="7083"/>
                        <a:pt x="596646" y="8798"/>
                        <a:pt x="594589" y="9483"/>
                      </a:cubicBezTo>
                      <a:cubicBezTo>
                        <a:pt x="593217" y="9827"/>
                        <a:pt x="591845" y="10169"/>
                        <a:pt x="590474" y="10855"/>
                      </a:cubicBezTo>
                      <a:cubicBezTo>
                        <a:pt x="576072" y="15656"/>
                        <a:pt x="562013" y="21142"/>
                        <a:pt x="548983" y="28000"/>
                      </a:cubicBezTo>
                      <a:cubicBezTo>
                        <a:pt x="542125" y="31429"/>
                        <a:pt x="535610" y="35201"/>
                        <a:pt x="529095" y="38973"/>
                      </a:cubicBezTo>
                      <a:cubicBezTo>
                        <a:pt x="442341" y="91437"/>
                        <a:pt x="384391" y="182991"/>
                        <a:pt x="312382" y="253628"/>
                      </a:cubicBezTo>
                      <a:cubicBezTo>
                        <a:pt x="227686" y="337639"/>
                        <a:pt x="117272" y="375701"/>
                        <a:pt x="5144" y="409648"/>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11" name="Google Shape;811;p4"/>
                <p:cNvSpPr/>
                <p:nvPr/>
              </p:nvSpPr>
              <p:spPr>
                <a:xfrm>
                  <a:off x="4161015" y="4872449"/>
                  <a:ext cx="542640" cy="480562"/>
                </a:xfrm>
                <a:custGeom>
                  <a:rect b="b" l="l" r="r" t="t"/>
                  <a:pathLst>
                    <a:path extrusionOk="0" h="480562" w="542640">
                      <a:moveTo>
                        <a:pt x="9601" y="480562"/>
                      </a:moveTo>
                      <a:cubicBezTo>
                        <a:pt x="6515" y="478162"/>
                        <a:pt x="3429" y="475762"/>
                        <a:pt x="0" y="473361"/>
                      </a:cubicBezTo>
                      <a:cubicBezTo>
                        <a:pt x="109385" y="430156"/>
                        <a:pt x="208140" y="361233"/>
                        <a:pt x="284950" y="271393"/>
                      </a:cubicBezTo>
                      <a:cubicBezTo>
                        <a:pt x="364845" y="178125"/>
                        <a:pt x="420053" y="55709"/>
                        <a:pt x="535953" y="502"/>
                      </a:cubicBezTo>
                      <a:cubicBezTo>
                        <a:pt x="541782" y="-2241"/>
                        <a:pt x="545554" y="7017"/>
                        <a:pt x="539725" y="9761"/>
                      </a:cubicBezTo>
                      <a:cubicBezTo>
                        <a:pt x="415595" y="68739"/>
                        <a:pt x="360045" y="207957"/>
                        <a:pt x="269519" y="303626"/>
                      </a:cubicBezTo>
                      <a:cubicBezTo>
                        <a:pt x="196825" y="380778"/>
                        <a:pt x="107671" y="441129"/>
                        <a:pt x="9601" y="48056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12" name="Google Shape;812;p4"/>
                <p:cNvSpPr/>
                <p:nvPr/>
              </p:nvSpPr>
              <p:spPr>
                <a:xfrm>
                  <a:off x="4218622" y="4887867"/>
                  <a:ext cx="484602" cy="544697"/>
                </a:xfrm>
                <a:custGeom>
                  <a:rect b="b" l="l" r="r" t="t"/>
                  <a:pathLst>
                    <a:path extrusionOk="0" h="544697" w="484602">
                      <a:moveTo>
                        <a:pt x="1715" y="544698"/>
                      </a:moveTo>
                      <a:cubicBezTo>
                        <a:pt x="1372" y="541269"/>
                        <a:pt x="686" y="537840"/>
                        <a:pt x="0" y="534411"/>
                      </a:cubicBezTo>
                      <a:cubicBezTo>
                        <a:pt x="98069" y="498749"/>
                        <a:pt x="188595" y="447657"/>
                        <a:pt x="243116" y="352330"/>
                      </a:cubicBezTo>
                      <a:cubicBezTo>
                        <a:pt x="277406" y="292323"/>
                        <a:pt x="303809" y="228543"/>
                        <a:pt x="341186" y="169908"/>
                      </a:cubicBezTo>
                      <a:cubicBezTo>
                        <a:pt x="379933" y="109215"/>
                        <a:pt x="424853" y="52979"/>
                        <a:pt x="475259" y="1544"/>
                      </a:cubicBezTo>
                      <a:cubicBezTo>
                        <a:pt x="479717" y="-2914"/>
                        <a:pt x="487947" y="3258"/>
                        <a:pt x="483146" y="7716"/>
                      </a:cubicBezTo>
                      <a:cubicBezTo>
                        <a:pt x="429997" y="62237"/>
                        <a:pt x="382334" y="122244"/>
                        <a:pt x="342214" y="187053"/>
                      </a:cubicBezTo>
                      <a:cubicBezTo>
                        <a:pt x="303809" y="249117"/>
                        <a:pt x="278092" y="318384"/>
                        <a:pt x="238316" y="379420"/>
                      </a:cubicBezTo>
                      <a:cubicBezTo>
                        <a:pt x="183109" y="464459"/>
                        <a:pt x="94640" y="511436"/>
                        <a:pt x="1715" y="544698"/>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13" name="Google Shape;813;p4"/>
                <p:cNvSpPr/>
                <p:nvPr/>
              </p:nvSpPr>
              <p:spPr>
                <a:xfrm>
                  <a:off x="4278630" y="4945682"/>
                  <a:ext cx="441783" cy="597638"/>
                </a:xfrm>
                <a:custGeom>
                  <a:rect b="b" l="l" r="r" t="t"/>
                  <a:pathLst>
                    <a:path extrusionOk="0" h="597638" w="441783">
                      <a:moveTo>
                        <a:pt x="12002" y="597639"/>
                      </a:moveTo>
                      <a:cubicBezTo>
                        <a:pt x="7887" y="596267"/>
                        <a:pt x="3772" y="594553"/>
                        <a:pt x="0" y="592495"/>
                      </a:cubicBezTo>
                      <a:cubicBezTo>
                        <a:pt x="86411" y="545518"/>
                        <a:pt x="163563" y="484139"/>
                        <a:pt x="206426" y="393270"/>
                      </a:cubicBezTo>
                      <a:cubicBezTo>
                        <a:pt x="239687" y="322290"/>
                        <a:pt x="260947" y="247195"/>
                        <a:pt x="300038" y="178615"/>
                      </a:cubicBezTo>
                      <a:cubicBezTo>
                        <a:pt x="336728" y="114150"/>
                        <a:pt x="380962" y="54828"/>
                        <a:pt x="432397" y="1679"/>
                      </a:cubicBezTo>
                      <a:cubicBezTo>
                        <a:pt x="435483" y="-1750"/>
                        <a:pt x="440627" y="650"/>
                        <a:pt x="441655" y="3736"/>
                      </a:cubicBezTo>
                      <a:cubicBezTo>
                        <a:pt x="441998" y="5108"/>
                        <a:pt x="441655" y="6479"/>
                        <a:pt x="440627" y="7851"/>
                      </a:cubicBezTo>
                      <a:cubicBezTo>
                        <a:pt x="439941" y="8537"/>
                        <a:pt x="439255" y="9565"/>
                        <a:pt x="438569" y="10251"/>
                      </a:cubicBezTo>
                      <a:cubicBezTo>
                        <a:pt x="383019" y="68544"/>
                        <a:pt x="335356" y="133695"/>
                        <a:pt x="297637" y="205018"/>
                      </a:cubicBezTo>
                      <a:cubicBezTo>
                        <a:pt x="259575" y="276684"/>
                        <a:pt x="241402" y="357609"/>
                        <a:pt x="200597" y="427218"/>
                      </a:cubicBezTo>
                      <a:cubicBezTo>
                        <a:pt x="155677" y="502313"/>
                        <a:pt x="87440" y="555462"/>
                        <a:pt x="12002" y="59763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14" name="Google Shape;814;p4"/>
                <p:cNvSpPr/>
                <p:nvPr/>
              </p:nvSpPr>
              <p:spPr>
                <a:xfrm>
                  <a:off x="4489170" y="4972710"/>
                  <a:ext cx="237597" cy="546607"/>
                </a:xfrm>
                <a:custGeom>
                  <a:rect b="b" l="l" r="r" t="t"/>
                  <a:pathLst>
                    <a:path extrusionOk="0" h="546607" w="237597">
                      <a:moveTo>
                        <a:pt x="0" y="546608"/>
                      </a:moveTo>
                      <a:cubicBezTo>
                        <a:pt x="39434" y="504774"/>
                        <a:pt x="69266" y="452996"/>
                        <a:pt x="86068" y="395389"/>
                      </a:cubicBezTo>
                      <a:cubicBezTo>
                        <a:pt x="106299" y="325094"/>
                        <a:pt x="115214" y="252400"/>
                        <a:pt x="138531" y="182448"/>
                      </a:cubicBezTo>
                      <a:cubicBezTo>
                        <a:pt x="147104" y="156044"/>
                        <a:pt x="157391" y="130327"/>
                        <a:pt x="169050" y="105296"/>
                      </a:cubicBezTo>
                      <a:cubicBezTo>
                        <a:pt x="185852" y="69291"/>
                        <a:pt x="205397" y="34658"/>
                        <a:pt x="228714" y="2083"/>
                      </a:cubicBezTo>
                      <a:cubicBezTo>
                        <a:pt x="232486" y="-3404"/>
                        <a:pt x="240373" y="3111"/>
                        <a:pt x="236601" y="8255"/>
                      </a:cubicBezTo>
                      <a:cubicBezTo>
                        <a:pt x="207797" y="48717"/>
                        <a:pt x="184823" y="92265"/>
                        <a:pt x="165963" y="137528"/>
                      </a:cubicBezTo>
                      <a:cubicBezTo>
                        <a:pt x="154305" y="165989"/>
                        <a:pt x="144361" y="195478"/>
                        <a:pt x="136131" y="225311"/>
                      </a:cubicBezTo>
                      <a:cubicBezTo>
                        <a:pt x="115900" y="298005"/>
                        <a:pt x="108699" y="374815"/>
                        <a:pt x="79896" y="445109"/>
                      </a:cubicBezTo>
                      <a:cubicBezTo>
                        <a:pt x="66522" y="477342"/>
                        <a:pt x="48692" y="507174"/>
                        <a:pt x="26746" y="533578"/>
                      </a:cubicBezTo>
                      <a:cubicBezTo>
                        <a:pt x="17488" y="538721"/>
                        <a:pt x="8915" y="542836"/>
                        <a:pt x="0" y="546608"/>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15" name="Google Shape;815;p4"/>
                <p:cNvSpPr/>
                <p:nvPr/>
              </p:nvSpPr>
              <p:spPr>
                <a:xfrm>
                  <a:off x="4619472" y="5037466"/>
                  <a:ext cx="88060" cy="374867"/>
                </a:xfrm>
                <a:custGeom>
                  <a:rect b="b" l="l" r="r" t="t"/>
                  <a:pathLst>
                    <a:path extrusionOk="0" h="374867" w="88060">
                      <a:moveTo>
                        <a:pt x="0" y="374867"/>
                      </a:moveTo>
                      <a:cubicBezTo>
                        <a:pt x="14402" y="340235"/>
                        <a:pt x="24689" y="303887"/>
                        <a:pt x="30518" y="266511"/>
                      </a:cubicBezTo>
                      <a:cubicBezTo>
                        <a:pt x="36005" y="229478"/>
                        <a:pt x="37376" y="191073"/>
                        <a:pt x="40462" y="153354"/>
                      </a:cubicBezTo>
                      <a:cubicBezTo>
                        <a:pt x="44577" y="101233"/>
                        <a:pt x="52121" y="49798"/>
                        <a:pt x="78181" y="2821"/>
                      </a:cubicBezTo>
                      <a:cubicBezTo>
                        <a:pt x="81267" y="-3009"/>
                        <a:pt x="90525" y="1106"/>
                        <a:pt x="87440" y="6936"/>
                      </a:cubicBezTo>
                      <a:cubicBezTo>
                        <a:pt x="51778" y="70715"/>
                        <a:pt x="51092" y="143067"/>
                        <a:pt x="45948" y="214390"/>
                      </a:cubicBezTo>
                      <a:cubicBezTo>
                        <a:pt x="43891" y="242851"/>
                        <a:pt x="40805" y="271311"/>
                        <a:pt x="34976" y="299087"/>
                      </a:cubicBezTo>
                      <a:cubicBezTo>
                        <a:pt x="33261" y="307659"/>
                        <a:pt x="30861" y="315888"/>
                        <a:pt x="28803" y="324118"/>
                      </a:cubicBezTo>
                      <a:cubicBezTo>
                        <a:pt x="21260" y="341606"/>
                        <a:pt x="11658" y="358751"/>
                        <a:pt x="0" y="374867"/>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816" name="Google Shape;816;p4"/>
                <p:cNvGrpSpPr/>
                <p:nvPr/>
              </p:nvGrpSpPr>
              <p:grpSpPr>
                <a:xfrm>
                  <a:off x="4642541" y="4895848"/>
                  <a:ext cx="658468" cy="817285"/>
                  <a:chOff x="4642541" y="4895848"/>
                  <a:chExt cx="658468" cy="817285"/>
                </a:xfrm>
              </p:grpSpPr>
              <p:sp>
                <p:nvSpPr>
                  <p:cNvPr id="817" name="Google Shape;817;p4"/>
                  <p:cNvSpPr/>
                  <p:nvPr/>
                </p:nvSpPr>
                <p:spPr>
                  <a:xfrm>
                    <a:off x="4642541" y="4900919"/>
                    <a:ext cx="658468" cy="812214"/>
                  </a:xfrm>
                  <a:custGeom>
                    <a:rect b="b" l="l" r="r" t="t"/>
                    <a:pathLst>
                      <a:path extrusionOk="0" h="812214" w="658468">
                        <a:moveTo>
                          <a:pt x="374352" y="802536"/>
                        </a:moveTo>
                        <a:cubicBezTo>
                          <a:pt x="364065" y="793964"/>
                          <a:pt x="362008" y="779904"/>
                          <a:pt x="355150" y="767903"/>
                        </a:cubicBezTo>
                        <a:cubicBezTo>
                          <a:pt x="353093" y="764474"/>
                          <a:pt x="350692" y="761045"/>
                          <a:pt x="347263" y="758302"/>
                        </a:cubicBezTo>
                        <a:cubicBezTo>
                          <a:pt x="346920" y="757959"/>
                          <a:pt x="346920" y="757959"/>
                          <a:pt x="346578" y="757616"/>
                        </a:cubicBezTo>
                        <a:cubicBezTo>
                          <a:pt x="330118" y="744243"/>
                          <a:pt x="306115" y="743900"/>
                          <a:pt x="289656" y="728469"/>
                        </a:cubicBezTo>
                        <a:cubicBezTo>
                          <a:pt x="271825" y="712010"/>
                          <a:pt x="261538" y="688350"/>
                          <a:pt x="250566" y="665033"/>
                        </a:cubicBezTo>
                        <a:cubicBezTo>
                          <a:pt x="247479" y="658175"/>
                          <a:pt x="244050" y="651660"/>
                          <a:pt x="240279" y="645145"/>
                        </a:cubicBezTo>
                        <a:cubicBezTo>
                          <a:pt x="240279" y="645145"/>
                          <a:pt x="240279" y="645145"/>
                          <a:pt x="240279" y="645145"/>
                        </a:cubicBezTo>
                        <a:cubicBezTo>
                          <a:pt x="233078" y="632115"/>
                          <a:pt x="224848" y="619770"/>
                          <a:pt x="213875" y="609826"/>
                        </a:cubicBezTo>
                        <a:cubicBezTo>
                          <a:pt x="168955" y="569364"/>
                          <a:pt x="91803" y="573822"/>
                          <a:pt x="47912" y="537817"/>
                        </a:cubicBezTo>
                        <a:cubicBezTo>
                          <a:pt x="45511" y="535760"/>
                          <a:pt x="43454" y="533702"/>
                          <a:pt x="41054" y="531645"/>
                        </a:cubicBezTo>
                        <a:cubicBezTo>
                          <a:pt x="36253" y="526844"/>
                          <a:pt x="32138" y="521358"/>
                          <a:pt x="28709" y="515529"/>
                        </a:cubicBezTo>
                        <a:cubicBezTo>
                          <a:pt x="-2838" y="461007"/>
                          <a:pt x="41397" y="393799"/>
                          <a:pt x="37625" y="331049"/>
                        </a:cubicBezTo>
                        <a:cubicBezTo>
                          <a:pt x="33853" y="267955"/>
                          <a:pt x="-5238" y="211719"/>
                          <a:pt x="591" y="147597"/>
                        </a:cubicBezTo>
                        <a:cubicBezTo>
                          <a:pt x="3335" y="115364"/>
                          <a:pt x="16708" y="86218"/>
                          <a:pt x="36596" y="61872"/>
                        </a:cubicBezTo>
                        <a:cubicBezTo>
                          <a:pt x="41397" y="56043"/>
                          <a:pt x="46197" y="50556"/>
                          <a:pt x="51684" y="45413"/>
                        </a:cubicBezTo>
                        <a:lnTo>
                          <a:pt x="51684" y="45413"/>
                        </a:lnTo>
                        <a:cubicBezTo>
                          <a:pt x="57170" y="39584"/>
                          <a:pt x="63342" y="34440"/>
                          <a:pt x="69514" y="29639"/>
                        </a:cubicBezTo>
                        <a:cubicBezTo>
                          <a:pt x="70543" y="28953"/>
                          <a:pt x="71572" y="27925"/>
                          <a:pt x="72600" y="27239"/>
                        </a:cubicBezTo>
                        <a:cubicBezTo>
                          <a:pt x="72600" y="27239"/>
                          <a:pt x="72600" y="27239"/>
                          <a:pt x="72600" y="27239"/>
                        </a:cubicBezTo>
                        <a:cubicBezTo>
                          <a:pt x="78087" y="23124"/>
                          <a:pt x="83573" y="19010"/>
                          <a:pt x="89403" y="15581"/>
                        </a:cubicBezTo>
                        <a:cubicBezTo>
                          <a:pt x="90088" y="15237"/>
                          <a:pt x="90774" y="14552"/>
                          <a:pt x="91460" y="14209"/>
                        </a:cubicBezTo>
                        <a:cubicBezTo>
                          <a:pt x="95575" y="11466"/>
                          <a:pt x="100032" y="9065"/>
                          <a:pt x="104490" y="6665"/>
                        </a:cubicBezTo>
                        <a:cubicBezTo>
                          <a:pt x="106890" y="5294"/>
                          <a:pt x="109291" y="4265"/>
                          <a:pt x="111691" y="2893"/>
                        </a:cubicBezTo>
                        <a:cubicBezTo>
                          <a:pt x="115463" y="836"/>
                          <a:pt x="120264" y="-879"/>
                          <a:pt x="124378" y="493"/>
                        </a:cubicBezTo>
                        <a:cubicBezTo>
                          <a:pt x="128836" y="2207"/>
                          <a:pt x="131236" y="7008"/>
                          <a:pt x="132951" y="11466"/>
                        </a:cubicBezTo>
                        <a:cubicBezTo>
                          <a:pt x="150096" y="53985"/>
                          <a:pt x="176499" y="102334"/>
                          <a:pt x="202902" y="139710"/>
                        </a:cubicBezTo>
                        <a:cubicBezTo>
                          <a:pt x="224848" y="170914"/>
                          <a:pt x="254680" y="193889"/>
                          <a:pt x="286913" y="213434"/>
                        </a:cubicBezTo>
                        <a:cubicBezTo>
                          <a:pt x="343149" y="248067"/>
                          <a:pt x="419615" y="280642"/>
                          <a:pt x="488538" y="319733"/>
                        </a:cubicBezTo>
                        <a:cubicBezTo>
                          <a:pt x="574949" y="368424"/>
                          <a:pt x="668561" y="439748"/>
                          <a:pt x="657588" y="548447"/>
                        </a:cubicBezTo>
                        <a:lnTo>
                          <a:pt x="657588" y="548447"/>
                        </a:lnTo>
                        <a:cubicBezTo>
                          <a:pt x="657245" y="552562"/>
                          <a:pt x="656559" y="556677"/>
                          <a:pt x="655873" y="560792"/>
                        </a:cubicBezTo>
                        <a:cubicBezTo>
                          <a:pt x="655873" y="562163"/>
                          <a:pt x="655530" y="563192"/>
                          <a:pt x="655188" y="564221"/>
                        </a:cubicBezTo>
                        <a:cubicBezTo>
                          <a:pt x="651416" y="585137"/>
                          <a:pt x="643872" y="605711"/>
                          <a:pt x="633585" y="625599"/>
                        </a:cubicBezTo>
                        <a:cubicBezTo>
                          <a:pt x="631870" y="629372"/>
                          <a:pt x="629813" y="632801"/>
                          <a:pt x="627756" y="636572"/>
                        </a:cubicBezTo>
                        <a:cubicBezTo>
                          <a:pt x="609239" y="668805"/>
                          <a:pt x="583179" y="697608"/>
                          <a:pt x="554032" y="719211"/>
                        </a:cubicBezTo>
                        <a:cubicBezTo>
                          <a:pt x="551289" y="721269"/>
                          <a:pt x="548546" y="723326"/>
                          <a:pt x="545802" y="725040"/>
                        </a:cubicBezTo>
                        <a:cubicBezTo>
                          <a:pt x="539287" y="729498"/>
                          <a:pt x="532772" y="733270"/>
                          <a:pt x="525914" y="737042"/>
                        </a:cubicBezTo>
                        <a:cubicBezTo>
                          <a:pt x="487509" y="756930"/>
                          <a:pt x="420301" y="840255"/>
                          <a:pt x="374352" y="802536"/>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18" name="Google Shape;818;p4"/>
                  <p:cNvSpPr/>
                  <p:nvPr/>
                </p:nvSpPr>
                <p:spPr>
                  <a:xfrm>
                    <a:off x="4763438" y="4935777"/>
                    <a:ext cx="536004" cy="529363"/>
                  </a:xfrm>
                  <a:custGeom>
                    <a:rect b="b" l="l" r="r" t="t"/>
                    <a:pathLst>
                      <a:path extrusionOk="0" h="529363" w="536004">
                        <a:moveTo>
                          <a:pt x="533604" y="529363"/>
                        </a:moveTo>
                        <a:cubicBezTo>
                          <a:pt x="475997" y="419978"/>
                          <a:pt x="361811" y="342483"/>
                          <a:pt x="255512" y="281446"/>
                        </a:cubicBezTo>
                        <a:cubicBezTo>
                          <a:pt x="189676" y="243727"/>
                          <a:pt x="116981" y="209780"/>
                          <a:pt x="59031" y="160746"/>
                        </a:cubicBezTo>
                        <a:cubicBezTo>
                          <a:pt x="13768" y="122683"/>
                          <a:pt x="-19836" y="59590"/>
                          <a:pt x="13425" y="2668"/>
                        </a:cubicBezTo>
                        <a:cubicBezTo>
                          <a:pt x="16511" y="-2818"/>
                          <a:pt x="26112" y="954"/>
                          <a:pt x="22683" y="6783"/>
                        </a:cubicBezTo>
                        <a:cubicBezTo>
                          <a:pt x="-26009" y="89765"/>
                          <a:pt x="66574" y="158345"/>
                          <a:pt x="127954" y="196064"/>
                        </a:cubicBezTo>
                        <a:cubicBezTo>
                          <a:pt x="194476" y="236869"/>
                          <a:pt x="264428" y="272531"/>
                          <a:pt x="330265" y="314365"/>
                        </a:cubicBezTo>
                        <a:cubicBezTo>
                          <a:pt x="410503" y="365114"/>
                          <a:pt x="488684" y="430951"/>
                          <a:pt x="536005" y="513589"/>
                        </a:cubicBezTo>
                        <a:lnTo>
                          <a:pt x="536005" y="513589"/>
                        </a:lnTo>
                        <a:cubicBezTo>
                          <a:pt x="535662" y="517704"/>
                          <a:pt x="534976" y="521819"/>
                          <a:pt x="534290" y="525934"/>
                        </a:cubicBezTo>
                        <a:cubicBezTo>
                          <a:pt x="534290" y="526963"/>
                          <a:pt x="533947" y="527991"/>
                          <a:pt x="533604" y="529363"/>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19" name="Google Shape;819;p4"/>
                  <p:cNvSpPr/>
                  <p:nvPr/>
                </p:nvSpPr>
                <p:spPr>
                  <a:xfrm>
                    <a:off x="4747029" y="4944803"/>
                    <a:ext cx="528410" cy="592346"/>
                  </a:xfrm>
                  <a:custGeom>
                    <a:rect b="b" l="l" r="r" t="t"/>
                    <a:pathLst>
                      <a:path extrusionOk="0" h="592346" w="528410">
                        <a:moveTo>
                          <a:pt x="522581" y="592346"/>
                        </a:moveTo>
                        <a:cubicBezTo>
                          <a:pt x="503379" y="557370"/>
                          <a:pt x="479719" y="524795"/>
                          <a:pt x="452287" y="494963"/>
                        </a:cubicBezTo>
                        <a:cubicBezTo>
                          <a:pt x="394680" y="432555"/>
                          <a:pt x="324385" y="384206"/>
                          <a:pt x="255119" y="335857"/>
                        </a:cubicBezTo>
                        <a:cubicBezTo>
                          <a:pt x="188597" y="288880"/>
                          <a:pt x="121731" y="241217"/>
                          <a:pt x="67210" y="180523"/>
                        </a:cubicBezTo>
                        <a:cubicBezTo>
                          <a:pt x="25033" y="134232"/>
                          <a:pt x="-20573" y="67366"/>
                          <a:pt x="9946" y="2901"/>
                        </a:cubicBezTo>
                        <a:cubicBezTo>
                          <a:pt x="12689" y="-2928"/>
                          <a:pt x="21947" y="844"/>
                          <a:pt x="19204" y="7016"/>
                        </a:cubicBezTo>
                        <a:cubicBezTo>
                          <a:pt x="-18858" y="87597"/>
                          <a:pt x="68239" y="172294"/>
                          <a:pt x="122074" y="220985"/>
                        </a:cubicBezTo>
                        <a:cubicBezTo>
                          <a:pt x="181739" y="274478"/>
                          <a:pt x="248947" y="318369"/>
                          <a:pt x="313755" y="365004"/>
                        </a:cubicBezTo>
                        <a:cubicBezTo>
                          <a:pt x="377535" y="410609"/>
                          <a:pt x="439942" y="459987"/>
                          <a:pt x="488634" y="522052"/>
                        </a:cubicBezTo>
                        <a:cubicBezTo>
                          <a:pt x="503379" y="540911"/>
                          <a:pt x="516752" y="561142"/>
                          <a:pt x="528411" y="581716"/>
                        </a:cubicBezTo>
                        <a:cubicBezTo>
                          <a:pt x="526696" y="585145"/>
                          <a:pt x="524639" y="588917"/>
                          <a:pt x="522581" y="592346"/>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0" name="Google Shape;820;p4"/>
                  <p:cNvSpPr/>
                  <p:nvPr/>
                </p:nvSpPr>
                <p:spPr>
                  <a:xfrm>
                    <a:off x="4717448" y="4895848"/>
                    <a:ext cx="478095" cy="729768"/>
                  </a:xfrm>
                  <a:custGeom>
                    <a:rect b="b" l="l" r="r" t="t"/>
                    <a:pathLst>
                      <a:path extrusionOk="0" h="729768" w="478095">
                        <a:moveTo>
                          <a:pt x="470209" y="729769"/>
                        </a:moveTo>
                        <a:cubicBezTo>
                          <a:pt x="415345" y="601524"/>
                          <a:pt x="313161" y="494197"/>
                          <a:pt x="209262" y="401271"/>
                        </a:cubicBezTo>
                        <a:cubicBezTo>
                          <a:pt x="165028" y="361837"/>
                          <a:pt x="111536" y="314517"/>
                          <a:pt x="69702" y="261367"/>
                        </a:cubicBezTo>
                        <a:cubicBezTo>
                          <a:pt x="21696" y="200674"/>
                          <a:pt x="-10537" y="132094"/>
                          <a:pt x="3179" y="58027"/>
                        </a:cubicBezTo>
                        <a:cubicBezTo>
                          <a:pt x="3179" y="58027"/>
                          <a:pt x="3179" y="58027"/>
                          <a:pt x="3179" y="58027"/>
                        </a:cubicBezTo>
                        <a:cubicBezTo>
                          <a:pt x="5237" y="47740"/>
                          <a:pt x="7980" y="37453"/>
                          <a:pt x="11752" y="27166"/>
                        </a:cubicBezTo>
                        <a:cubicBezTo>
                          <a:pt x="12437" y="25109"/>
                          <a:pt x="13466" y="22709"/>
                          <a:pt x="14152" y="20308"/>
                        </a:cubicBezTo>
                        <a:cubicBezTo>
                          <a:pt x="16209" y="14822"/>
                          <a:pt x="18610" y="9679"/>
                          <a:pt x="21353" y="4192"/>
                        </a:cubicBezTo>
                        <a:cubicBezTo>
                          <a:pt x="21696" y="3507"/>
                          <a:pt x="21696" y="3163"/>
                          <a:pt x="22039" y="2821"/>
                        </a:cubicBezTo>
                        <a:cubicBezTo>
                          <a:pt x="25125" y="-3008"/>
                          <a:pt x="34383" y="1106"/>
                          <a:pt x="31297" y="6936"/>
                        </a:cubicBezTo>
                        <a:cubicBezTo>
                          <a:pt x="30611" y="8650"/>
                          <a:pt x="29582" y="10021"/>
                          <a:pt x="28897" y="11736"/>
                        </a:cubicBezTo>
                        <a:cubicBezTo>
                          <a:pt x="-8479" y="91975"/>
                          <a:pt x="20324" y="183186"/>
                          <a:pt x="70730" y="250738"/>
                        </a:cubicBezTo>
                        <a:cubicBezTo>
                          <a:pt x="126280" y="325147"/>
                          <a:pt x="203433" y="380697"/>
                          <a:pt x="269955" y="444133"/>
                        </a:cubicBezTo>
                        <a:cubicBezTo>
                          <a:pt x="353966" y="524715"/>
                          <a:pt x="432147" y="617641"/>
                          <a:pt x="478096" y="724282"/>
                        </a:cubicBezTo>
                        <a:cubicBezTo>
                          <a:pt x="475695" y="725997"/>
                          <a:pt x="472952" y="728054"/>
                          <a:pt x="470209" y="72976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1" name="Google Shape;821;p4"/>
                  <p:cNvSpPr/>
                  <p:nvPr/>
                </p:nvSpPr>
                <p:spPr>
                  <a:xfrm>
                    <a:off x="4694620" y="4898318"/>
                    <a:ext cx="198629" cy="667977"/>
                  </a:xfrm>
                  <a:custGeom>
                    <a:rect b="b" l="l" r="r" t="t"/>
                    <a:pathLst>
                      <a:path extrusionOk="0" h="667977" w="198629">
                        <a:moveTo>
                          <a:pt x="198486" y="667977"/>
                        </a:moveTo>
                        <a:cubicBezTo>
                          <a:pt x="195400" y="661119"/>
                          <a:pt x="191971" y="654604"/>
                          <a:pt x="188199" y="648089"/>
                        </a:cubicBezTo>
                        <a:cubicBezTo>
                          <a:pt x="188199" y="648089"/>
                          <a:pt x="188199" y="648089"/>
                          <a:pt x="188199" y="648089"/>
                        </a:cubicBezTo>
                        <a:cubicBezTo>
                          <a:pt x="185799" y="569222"/>
                          <a:pt x="160081" y="489669"/>
                          <a:pt x="122705" y="421089"/>
                        </a:cubicBezTo>
                        <a:cubicBezTo>
                          <a:pt x="61669" y="308961"/>
                          <a:pt x="-39829" y="167686"/>
                          <a:pt x="16406" y="37727"/>
                        </a:cubicBezTo>
                        <a:cubicBezTo>
                          <a:pt x="17435" y="34984"/>
                          <a:pt x="18806" y="32241"/>
                          <a:pt x="20178" y="29840"/>
                        </a:cubicBezTo>
                        <a:cubicBezTo>
                          <a:pt x="24636" y="20582"/>
                          <a:pt x="30122" y="10981"/>
                          <a:pt x="36294" y="2065"/>
                        </a:cubicBezTo>
                        <a:cubicBezTo>
                          <a:pt x="38352" y="-1021"/>
                          <a:pt x="42124" y="-335"/>
                          <a:pt x="43838" y="2065"/>
                        </a:cubicBezTo>
                        <a:cubicBezTo>
                          <a:pt x="45210" y="3780"/>
                          <a:pt x="45553" y="6180"/>
                          <a:pt x="44181" y="8238"/>
                        </a:cubicBezTo>
                        <a:cubicBezTo>
                          <a:pt x="42124" y="10981"/>
                          <a:pt x="40409" y="14067"/>
                          <a:pt x="38695" y="16810"/>
                        </a:cubicBezTo>
                        <a:cubicBezTo>
                          <a:pt x="36980" y="19553"/>
                          <a:pt x="35609" y="21954"/>
                          <a:pt x="34237" y="24697"/>
                        </a:cubicBezTo>
                        <a:cubicBezTo>
                          <a:pt x="31151" y="30183"/>
                          <a:pt x="28408" y="36013"/>
                          <a:pt x="26007" y="41842"/>
                        </a:cubicBezTo>
                        <a:cubicBezTo>
                          <a:pt x="21550" y="52472"/>
                          <a:pt x="18464" y="63787"/>
                          <a:pt x="16063" y="74760"/>
                        </a:cubicBezTo>
                        <a:cubicBezTo>
                          <a:pt x="4748" y="128596"/>
                          <a:pt x="15035" y="187231"/>
                          <a:pt x="35609" y="238666"/>
                        </a:cubicBezTo>
                        <a:cubicBezTo>
                          <a:pt x="69213" y="323020"/>
                          <a:pt x="127163" y="394686"/>
                          <a:pt x="161453" y="478354"/>
                        </a:cubicBezTo>
                        <a:cubicBezTo>
                          <a:pt x="186485" y="537332"/>
                          <a:pt x="200201" y="603169"/>
                          <a:pt x="198486" y="667977"/>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2" name="Google Shape;822;p4"/>
                  <p:cNvSpPr/>
                  <p:nvPr/>
                </p:nvSpPr>
                <p:spPr>
                  <a:xfrm>
                    <a:off x="4671973" y="4946675"/>
                    <a:ext cx="52204" cy="492404"/>
                  </a:xfrm>
                  <a:custGeom>
                    <a:rect b="b" l="l" r="r" t="t"/>
                    <a:pathLst>
                      <a:path extrusionOk="0" h="492404" w="52204">
                        <a:moveTo>
                          <a:pt x="18479" y="492404"/>
                        </a:moveTo>
                        <a:cubicBezTo>
                          <a:pt x="16079" y="490347"/>
                          <a:pt x="14022" y="488290"/>
                          <a:pt x="11621" y="486232"/>
                        </a:cubicBezTo>
                        <a:cubicBezTo>
                          <a:pt x="18479" y="472516"/>
                          <a:pt x="24309" y="458458"/>
                          <a:pt x="29109" y="444056"/>
                        </a:cubicBezTo>
                        <a:cubicBezTo>
                          <a:pt x="48998" y="383362"/>
                          <a:pt x="43168" y="321298"/>
                          <a:pt x="30138" y="259918"/>
                        </a:cubicBezTo>
                        <a:cubicBezTo>
                          <a:pt x="13336" y="181051"/>
                          <a:pt x="-12382" y="95669"/>
                          <a:pt x="6821" y="16459"/>
                        </a:cubicBezTo>
                        <a:cubicBezTo>
                          <a:pt x="11621" y="10630"/>
                          <a:pt x="16422" y="5144"/>
                          <a:pt x="21908" y="0"/>
                        </a:cubicBezTo>
                        <a:cubicBezTo>
                          <a:pt x="-13753" y="99441"/>
                          <a:pt x="36310" y="210198"/>
                          <a:pt x="49340" y="310325"/>
                        </a:cubicBezTo>
                        <a:cubicBezTo>
                          <a:pt x="58256" y="376162"/>
                          <a:pt x="45911" y="437198"/>
                          <a:pt x="18479" y="49240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3" name="Google Shape;823;p4"/>
                  <p:cNvSpPr/>
                  <p:nvPr/>
                </p:nvSpPr>
                <p:spPr>
                  <a:xfrm>
                    <a:off x="4710206" y="4927343"/>
                    <a:ext cx="295269" cy="741479"/>
                  </a:xfrm>
                  <a:custGeom>
                    <a:rect b="b" l="l" r="r" t="t"/>
                    <a:pathLst>
                      <a:path extrusionOk="0" h="741479" w="295269">
                        <a:moveTo>
                          <a:pt x="287485" y="741480"/>
                        </a:moveTo>
                        <a:cubicBezTo>
                          <a:pt x="285428" y="738051"/>
                          <a:pt x="283028" y="734622"/>
                          <a:pt x="279599" y="731879"/>
                        </a:cubicBezTo>
                        <a:cubicBezTo>
                          <a:pt x="284399" y="707190"/>
                          <a:pt x="286457" y="681815"/>
                          <a:pt x="286114" y="656441"/>
                        </a:cubicBezTo>
                        <a:cubicBezTo>
                          <a:pt x="284742" y="571058"/>
                          <a:pt x="251481" y="494592"/>
                          <a:pt x="204504" y="424297"/>
                        </a:cubicBezTo>
                        <a:cubicBezTo>
                          <a:pt x="125637" y="306683"/>
                          <a:pt x="8708" y="192840"/>
                          <a:pt x="478" y="45393"/>
                        </a:cubicBezTo>
                        <a:cubicBezTo>
                          <a:pt x="-208" y="33391"/>
                          <a:pt x="-208" y="21047"/>
                          <a:pt x="821" y="8360"/>
                        </a:cubicBezTo>
                        <a:cubicBezTo>
                          <a:pt x="821" y="6988"/>
                          <a:pt x="1164" y="5616"/>
                          <a:pt x="1164" y="4245"/>
                        </a:cubicBezTo>
                        <a:cubicBezTo>
                          <a:pt x="1164" y="3559"/>
                          <a:pt x="1164" y="3216"/>
                          <a:pt x="1507" y="2530"/>
                        </a:cubicBezTo>
                        <a:cubicBezTo>
                          <a:pt x="2192" y="1159"/>
                          <a:pt x="3221" y="473"/>
                          <a:pt x="4593" y="130"/>
                        </a:cubicBezTo>
                        <a:cubicBezTo>
                          <a:pt x="4593" y="130"/>
                          <a:pt x="4593" y="130"/>
                          <a:pt x="4593" y="130"/>
                        </a:cubicBezTo>
                        <a:cubicBezTo>
                          <a:pt x="7679" y="-556"/>
                          <a:pt x="11451" y="1502"/>
                          <a:pt x="11108" y="5616"/>
                        </a:cubicBezTo>
                        <a:cubicBezTo>
                          <a:pt x="11108" y="7674"/>
                          <a:pt x="10765" y="10074"/>
                          <a:pt x="10765" y="12131"/>
                        </a:cubicBezTo>
                        <a:cubicBezTo>
                          <a:pt x="10422" y="16932"/>
                          <a:pt x="10422" y="21390"/>
                          <a:pt x="10422" y="26190"/>
                        </a:cubicBezTo>
                        <a:cubicBezTo>
                          <a:pt x="10422" y="26190"/>
                          <a:pt x="10422" y="26190"/>
                          <a:pt x="10422" y="26190"/>
                        </a:cubicBezTo>
                        <a:cubicBezTo>
                          <a:pt x="9393" y="101628"/>
                          <a:pt x="37854" y="167465"/>
                          <a:pt x="76945" y="229530"/>
                        </a:cubicBezTo>
                        <a:cubicBezTo>
                          <a:pt x="129751" y="313541"/>
                          <a:pt x="201760" y="390350"/>
                          <a:pt x="247023" y="474018"/>
                        </a:cubicBezTo>
                        <a:cubicBezTo>
                          <a:pt x="291943" y="557685"/>
                          <a:pt x="305659" y="652326"/>
                          <a:pt x="287485" y="74148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824" name="Google Shape;824;p4"/>
                <p:cNvGrpSpPr/>
                <p:nvPr/>
              </p:nvGrpSpPr>
              <p:grpSpPr>
                <a:xfrm>
                  <a:off x="4622339" y="4578357"/>
                  <a:ext cx="901702" cy="548005"/>
                  <a:chOff x="4622339" y="4578357"/>
                  <a:chExt cx="901702" cy="548005"/>
                </a:xfrm>
              </p:grpSpPr>
              <p:sp>
                <p:nvSpPr>
                  <p:cNvPr id="825" name="Google Shape;825;p4"/>
                  <p:cNvSpPr/>
                  <p:nvPr/>
                </p:nvSpPr>
                <p:spPr>
                  <a:xfrm>
                    <a:off x="4622339" y="4578357"/>
                    <a:ext cx="901702" cy="548005"/>
                  </a:xfrm>
                  <a:custGeom>
                    <a:rect b="b" l="l" r="r" t="t"/>
                    <a:pathLst>
                      <a:path extrusionOk="0" h="548005" w="901702">
                        <a:moveTo>
                          <a:pt x="704536" y="527080"/>
                        </a:moveTo>
                        <a:cubicBezTo>
                          <a:pt x="686705" y="531881"/>
                          <a:pt x="667845" y="535310"/>
                          <a:pt x="648643" y="538396"/>
                        </a:cubicBezTo>
                        <a:cubicBezTo>
                          <a:pt x="535486" y="555541"/>
                          <a:pt x="405869" y="545940"/>
                          <a:pt x="343119" y="538739"/>
                        </a:cubicBezTo>
                        <a:cubicBezTo>
                          <a:pt x="274539" y="530852"/>
                          <a:pt x="234419" y="519193"/>
                          <a:pt x="199787" y="496219"/>
                        </a:cubicBezTo>
                        <a:cubicBezTo>
                          <a:pt x="192586" y="491419"/>
                          <a:pt x="185385" y="486275"/>
                          <a:pt x="178527" y="480446"/>
                        </a:cubicBezTo>
                        <a:cubicBezTo>
                          <a:pt x="167554" y="471187"/>
                          <a:pt x="156581" y="460900"/>
                          <a:pt x="144923" y="448556"/>
                        </a:cubicBezTo>
                        <a:cubicBezTo>
                          <a:pt x="140808" y="444441"/>
                          <a:pt x="136693" y="439984"/>
                          <a:pt x="132578" y="435526"/>
                        </a:cubicBezTo>
                        <a:cubicBezTo>
                          <a:pt x="122634" y="424896"/>
                          <a:pt x="112347" y="413237"/>
                          <a:pt x="100688" y="400550"/>
                        </a:cubicBezTo>
                        <a:cubicBezTo>
                          <a:pt x="94859" y="394378"/>
                          <a:pt x="86287" y="386834"/>
                          <a:pt x="76685" y="378947"/>
                        </a:cubicBezTo>
                        <a:cubicBezTo>
                          <a:pt x="71885" y="375175"/>
                          <a:pt x="67084" y="371061"/>
                          <a:pt x="61941" y="366946"/>
                        </a:cubicBezTo>
                        <a:cubicBezTo>
                          <a:pt x="46853" y="354601"/>
                          <a:pt x="31080" y="340885"/>
                          <a:pt x="19078" y="326827"/>
                        </a:cubicBezTo>
                        <a:cubicBezTo>
                          <a:pt x="16335" y="323398"/>
                          <a:pt x="13592" y="320311"/>
                          <a:pt x="11534" y="316882"/>
                        </a:cubicBezTo>
                        <a:cubicBezTo>
                          <a:pt x="9134" y="313453"/>
                          <a:pt x="7077" y="310367"/>
                          <a:pt x="5705" y="306938"/>
                        </a:cubicBezTo>
                        <a:cubicBezTo>
                          <a:pt x="3991" y="303852"/>
                          <a:pt x="2619" y="300766"/>
                          <a:pt x="1933" y="297337"/>
                        </a:cubicBezTo>
                        <a:cubicBezTo>
                          <a:pt x="-124" y="291165"/>
                          <a:pt x="-467" y="285336"/>
                          <a:pt x="562" y="279506"/>
                        </a:cubicBezTo>
                        <a:cubicBezTo>
                          <a:pt x="905" y="278478"/>
                          <a:pt x="905" y="277449"/>
                          <a:pt x="1590" y="276420"/>
                        </a:cubicBezTo>
                        <a:cubicBezTo>
                          <a:pt x="2962" y="272305"/>
                          <a:pt x="5362" y="267848"/>
                          <a:pt x="8448" y="263390"/>
                        </a:cubicBezTo>
                        <a:cubicBezTo>
                          <a:pt x="23879" y="242130"/>
                          <a:pt x="56797" y="219842"/>
                          <a:pt x="74971" y="202354"/>
                        </a:cubicBezTo>
                        <a:cubicBezTo>
                          <a:pt x="77714" y="199611"/>
                          <a:pt x="80114" y="197210"/>
                          <a:pt x="82172" y="194810"/>
                        </a:cubicBezTo>
                        <a:cubicBezTo>
                          <a:pt x="85258" y="190695"/>
                          <a:pt x="88687" y="186923"/>
                          <a:pt x="92116" y="183151"/>
                        </a:cubicBezTo>
                        <a:cubicBezTo>
                          <a:pt x="119891" y="150919"/>
                          <a:pt x="150409" y="123487"/>
                          <a:pt x="183670" y="100170"/>
                        </a:cubicBezTo>
                        <a:lnTo>
                          <a:pt x="183670" y="100170"/>
                        </a:lnTo>
                        <a:cubicBezTo>
                          <a:pt x="183670" y="100170"/>
                          <a:pt x="183670" y="100170"/>
                          <a:pt x="183670" y="100170"/>
                        </a:cubicBezTo>
                        <a:cubicBezTo>
                          <a:pt x="193271" y="93312"/>
                          <a:pt x="203216" y="86797"/>
                          <a:pt x="213160" y="80967"/>
                        </a:cubicBezTo>
                        <a:cubicBezTo>
                          <a:pt x="215560" y="79596"/>
                          <a:pt x="217617" y="78224"/>
                          <a:pt x="220018" y="76852"/>
                        </a:cubicBezTo>
                        <a:lnTo>
                          <a:pt x="220018" y="76852"/>
                        </a:lnTo>
                        <a:cubicBezTo>
                          <a:pt x="281397" y="41191"/>
                          <a:pt x="350663" y="18217"/>
                          <a:pt x="426786" y="6901"/>
                        </a:cubicBezTo>
                        <a:cubicBezTo>
                          <a:pt x="516969" y="-6815"/>
                          <a:pt x="612295" y="729"/>
                          <a:pt x="702135" y="22331"/>
                        </a:cubicBezTo>
                        <a:lnTo>
                          <a:pt x="702135" y="22331"/>
                        </a:lnTo>
                        <a:cubicBezTo>
                          <a:pt x="723738" y="27475"/>
                          <a:pt x="744655" y="33304"/>
                          <a:pt x="765572" y="40162"/>
                        </a:cubicBezTo>
                        <a:cubicBezTo>
                          <a:pt x="772430" y="42562"/>
                          <a:pt x="779630" y="44963"/>
                          <a:pt x="786488" y="47363"/>
                        </a:cubicBezTo>
                        <a:cubicBezTo>
                          <a:pt x="818378" y="58679"/>
                          <a:pt x="849582" y="79939"/>
                          <a:pt x="871871" y="106685"/>
                        </a:cubicBezTo>
                        <a:cubicBezTo>
                          <a:pt x="874957" y="110457"/>
                          <a:pt x="877700" y="114229"/>
                          <a:pt x="880443" y="118000"/>
                        </a:cubicBezTo>
                        <a:cubicBezTo>
                          <a:pt x="893473" y="136860"/>
                          <a:pt x="901360" y="158120"/>
                          <a:pt x="901703" y="180065"/>
                        </a:cubicBezTo>
                        <a:cubicBezTo>
                          <a:pt x="901703" y="183494"/>
                          <a:pt x="901703" y="186923"/>
                          <a:pt x="901360" y="190352"/>
                        </a:cubicBezTo>
                        <a:cubicBezTo>
                          <a:pt x="900331" y="201325"/>
                          <a:pt x="897245" y="212641"/>
                          <a:pt x="892102" y="223957"/>
                        </a:cubicBezTo>
                        <a:cubicBezTo>
                          <a:pt x="883872" y="241444"/>
                          <a:pt x="871871" y="251046"/>
                          <a:pt x="860555" y="260304"/>
                        </a:cubicBezTo>
                        <a:cubicBezTo>
                          <a:pt x="857469" y="263047"/>
                          <a:pt x="854383" y="265447"/>
                          <a:pt x="851297" y="268534"/>
                        </a:cubicBezTo>
                        <a:cubicBezTo>
                          <a:pt x="841352" y="278135"/>
                          <a:pt x="833466" y="289793"/>
                          <a:pt x="831065" y="310710"/>
                        </a:cubicBezTo>
                        <a:cubicBezTo>
                          <a:pt x="830037" y="318597"/>
                          <a:pt x="831409" y="326484"/>
                          <a:pt x="833809" y="334370"/>
                        </a:cubicBezTo>
                        <a:cubicBezTo>
                          <a:pt x="834838" y="338142"/>
                          <a:pt x="836209" y="341914"/>
                          <a:pt x="837923" y="345343"/>
                        </a:cubicBezTo>
                        <a:cubicBezTo>
                          <a:pt x="840324" y="351515"/>
                          <a:pt x="843410" y="358030"/>
                          <a:pt x="845810" y="364203"/>
                        </a:cubicBezTo>
                        <a:cubicBezTo>
                          <a:pt x="847182" y="367632"/>
                          <a:pt x="848554" y="370718"/>
                          <a:pt x="849582" y="374147"/>
                        </a:cubicBezTo>
                        <a:cubicBezTo>
                          <a:pt x="852325" y="383062"/>
                          <a:pt x="854040" y="391635"/>
                          <a:pt x="853011" y="400893"/>
                        </a:cubicBezTo>
                        <a:cubicBezTo>
                          <a:pt x="850954" y="418038"/>
                          <a:pt x="845467" y="433126"/>
                          <a:pt x="837238" y="446842"/>
                        </a:cubicBezTo>
                        <a:cubicBezTo>
                          <a:pt x="834838" y="450613"/>
                          <a:pt x="832437" y="454385"/>
                          <a:pt x="829351" y="458157"/>
                        </a:cubicBezTo>
                        <a:cubicBezTo>
                          <a:pt x="802605" y="491419"/>
                          <a:pt x="757342" y="513364"/>
                          <a:pt x="704536" y="52708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6" name="Google Shape;826;p4"/>
                  <p:cNvSpPr/>
                  <p:nvPr/>
                </p:nvSpPr>
                <p:spPr>
                  <a:xfrm>
                    <a:off x="4696625" y="4669930"/>
                    <a:ext cx="805471" cy="110781"/>
                  </a:xfrm>
                  <a:custGeom>
                    <a:rect b="b" l="l" r="r" t="t"/>
                    <a:pathLst>
                      <a:path extrusionOk="0" h="110781" w="805471">
                        <a:moveTo>
                          <a:pt x="805472" y="26085"/>
                        </a:moveTo>
                        <a:cubicBezTo>
                          <a:pt x="686829" y="4483"/>
                          <a:pt x="562356" y="8598"/>
                          <a:pt x="443027" y="14084"/>
                        </a:cubicBezTo>
                        <a:cubicBezTo>
                          <a:pt x="339471" y="18885"/>
                          <a:pt x="234887" y="28486"/>
                          <a:pt x="134760" y="57975"/>
                        </a:cubicBezTo>
                        <a:cubicBezTo>
                          <a:pt x="88125" y="71691"/>
                          <a:pt x="43548" y="89865"/>
                          <a:pt x="0" y="110782"/>
                        </a:cubicBezTo>
                        <a:cubicBezTo>
                          <a:pt x="2743" y="108039"/>
                          <a:pt x="5144" y="105638"/>
                          <a:pt x="7201" y="103238"/>
                        </a:cubicBezTo>
                        <a:cubicBezTo>
                          <a:pt x="10287" y="99123"/>
                          <a:pt x="13716" y="95351"/>
                          <a:pt x="17145" y="91579"/>
                        </a:cubicBezTo>
                        <a:cubicBezTo>
                          <a:pt x="46977" y="78206"/>
                          <a:pt x="77495" y="65862"/>
                          <a:pt x="108699" y="55575"/>
                        </a:cubicBezTo>
                        <a:cubicBezTo>
                          <a:pt x="259918" y="5854"/>
                          <a:pt x="424167" y="1054"/>
                          <a:pt x="581901" y="25"/>
                        </a:cubicBezTo>
                        <a:cubicBezTo>
                          <a:pt x="653567" y="-318"/>
                          <a:pt x="726262" y="2768"/>
                          <a:pt x="796900" y="14427"/>
                        </a:cubicBezTo>
                        <a:cubicBezTo>
                          <a:pt x="799986" y="18542"/>
                          <a:pt x="802729" y="22314"/>
                          <a:pt x="805472" y="26085"/>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7" name="Google Shape;827;p4"/>
                  <p:cNvSpPr/>
                  <p:nvPr/>
                </p:nvSpPr>
                <p:spPr>
                  <a:xfrm>
                    <a:off x="4804981" y="4595637"/>
                    <a:ext cx="582244" cy="82890"/>
                  </a:xfrm>
                  <a:custGeom>
                    <a:rect b="b" l="l" r="r" t="t"/>
                    <a:pathLst>
                      <a:path extrusionOk="0" h="82890" w="582244">
                        <a:moveTo>
                          <a:pt x="582244" y="22883"/>
                        </a:moveTo>
                        <a:cubicBezTo>
                          <a:pt x="386448" y="-6264"/>
                          <a:pt x="185166" y="14996"/>
                          <a:pt x="0" y="82890"/>
                        </a:cubicBezTo>
                        <a:cubicBezTo>
                          <a:pt x="9601" y="76032"/>
                          <a:pt x="19545" y="69517"/>
                          <a:pt x="29489" y="63688"/>
                        </a:cubicBezTo>
                        <a:cubicBezTo>
                          <a:pt x="31890" y="62316"/>
                          <a:pt x="33947" y="60945"/>
                          <a:pt x="36347" y="59573"/>
                        </a:cubicBezTo>
                        <a:lnTo>
                          <a:pt x="36347" y="59573"/>
                        </a:lnTo>
                        <a:cubicBezTo>
                          <a:pt x="190995" y="8824"/>
                          <a:pt x="355930" y="-10035"/>
                          <a:pt x="518465" y="5052"/>
                        </a:cubicBezTo>
                        <a:lnTo>
                          <a:pt x="518465" y="5052"/>
                        </a:lnTo>
                        <a:cubicBezTo>
                          <a:pt x="540410" y="10195"/>
                          <a:pt x="561670" y="16025"/>
                          <a:pt x="582244" y="22883"/>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8" name="Google Shape;828;p4"/>
                  <p:cNvSpPr/>
                  <p:nvPr/>
                </p:nvSpPr>
                <p:spPr>
                  <a:xfrm>
                    <a:off x="4623244" y="4731821"/>
                    <a:ext cx="900112" cy="122956"/>
                  </a:xfrm>
                  <a:custGeom>
                    <a:rect b="b" l="l" r="r" t="t"/>
                    <a:pathLst>
                      <a:path extrusionOk="0" h="122956" w="900112">
                        <a:moveTo>
                          <a:pt x="899770" y="36546"/>
                        </a:moveTo>
                        <a:cubicBezTo>
                          <a:pt x="786270" y="7057"/>
                          <a:pt x="664883" y="6028"/>
                          <a:pt x="548297" y="16658"/>
                        </a:cubicBezTo>
                        <a:cubicBezTo>
                          <a:pt x="364160" y="33460"/>
                          <a:pt x="175908" y="62949"/>
                          <a:pt x="0" y="122957"/>
                        </a:cubicBezTo>
                        <a:cubicBezTo>
                          <a:pt x="1372" y="118842"/>
                          <a:pt x="3772" y="114384"/>
                          <a:pt x="6858" y="109927"/>
                        </a:cubicBezTo>
                        <a:cubicBezTo>
                          <a:pt x="76467" y="86952"/>
                          <a:pt x="147790" y="69121"/>
                          <a:pt x="219799" y="54720"/>
                        </a:cubicBezTo>
                        <a:cubicBezTo>
                          <a:pt x="376161" y="23516"/>
                          <a:pt x="539382" y="-2545"/>
                          <a:pt x="699173" y="199"/>
                        </a:cubicBezTo>
                        <a:cubicBezTo>
                          <a:pt x="766724" y="1227"/>
                          <a:pt x="834619" y="9114"/>
                          <a:pt x="900113" y="26259"/>
                        </a:cubicBezTo>
                        <a:cubicBezTo>
                          <a:pt x="900113" y="29688"/>
                          <a:pt x="900113" y="33117"/>
                          <a:pt x="899770" y="36546"/>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9" name="Google Shape;829;p4"/>
                  <p:cNvSpPr/>
                  <p:nvPr/>
                </p:nvSpPr>
                <p:spPr>
                  <a:xfrm>
                    <a:off x="4623587" y="4801902"/>
                    <a:ext cx="858964" cy="83393"/>
                  </a:xfrm>
                  <a:custGeom>
                    <a:rect b="b" l="l" r="r" t="t"/>
                    <a:pathLst>
                      <a:path extrusionOk="0" h="83393" w="858964">
                        <a:moveTo>
                          <a:pt x="849706" y="44304"/>
                        </a:moveTo>
                        <a:cubicBezTo>
                          <a:pt x="574701" y="-26677"/>
                          <a:pt x="280149" y="26130"/>
                          <a:pt x="3772" y="83394"/>
                        </a:cubicBezTo>
                        <a:cubicBezTo>
                          <a:pt x="2058" y="80308"/>
                          <a:pt x="686" y="77222"/>
                          <a:pt x="0" y="73793"/>
                        </a:cubicBezTo>
                        <a:cubicBezTo>
                          <a:pt x="280835" y="15843"/>
                          <a:pt x="580187" y="-37992"/>
                          <a:pt x="858965" y="36074"/>
                        </a:cubicBezTo>
                        <a:cubicBezTo>
                          <a:pt x="855536" y="38817"/>
                          <a:pt x="852450" y="41560"/>
                          <a:pt x="849706" y="4430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0" name="Google Shape;830;p4"/>
                  <p:cNvSpPr/>
                  <p:nvPr/>
                </p:nvSpPr>
                <p:spPr>
                  <a:xfrm>
                    <a:off x="4633531" y="4878830"/>
                    <a:ext cx="826389" cy="44527"/>
                  </a:xfrm>
                  <a:custGeom>
                    <a:rect b="b" l="l" r="r" t="t"/>
                    <a:pathLst>
                      <a:path extrusionOk="0" h="44527" w="826389">
                        <a:moveTo>
                          <a:pt x="826389" y="44528"/>
                        </a:moveTo>
                        <a:cubicBezTo>
                          <a:pt x="558927" y="-15823"/>
                          <a:pt x="280149" y="20182"/>
                          <a:pt x="7544" y="26354"/>
                        </a:cubicBezTo>
                        <a:cubicBezTo>
                          <a:pt x="4801" y="22925"/>
                          <a:pt x="2057" y="19839"/>
                          <a:pt x="0" y="16410"/>
                        </a:cubicBezTo>
                        <a:cubicBezTo>
                          <a:pt x="273977" y="10581"/>
                          <a:pt x="553784" y="-25767"/>
                          <a:pt x="822617" y="33212"/>
                        </a:cubicBezTo>
                        <a:cubicBezTo>
                          <a:pt x="823646" y="36984"/>
                          <a:pt x="825017" y="40756"/>
                          <a:pt x="826389" y="44528"/>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1" name="Google Shape;831;p4"/>
                  <p:cNvSpPr/>
                  <p:nvPr/>
                </p:nvSpPr>
                <p:spPr>
                  <a:xfrm>
                    <a:off x="4683594" y="4942217"/>
                    <a:ext cx="787984" cy="28084"/>
                  </a:xfrm>
                  <a:custGeom>
                    <a:rect b="b" l="l" r="r" t="t"/>
                    <a:pathLst>
                      <a:path extrusionOk="0" h="28084" w="787984">
                        <a:moveTo>
                          <a:pt x="787984" y="9944"/>
                        </a:moveTo>
                        <a:cubicBezTo>
                          <a:pt x="653568" y="12687"/>
                          <a:pt x="519151" y="21602"/>
                          <a:pt x="384391" y="25718"/>
                        </a:cubicBezTo>
                        <a:cubicBezTo>
                          <a:pt x="261976" y="29489"/>
                          <a:pt x="137160" y="30518"/>
                          <a:pt x="14745" y="15087"/>
                        </a:cubicBezTo>
                        <a:cubicBezTo>
                          <a:pt x="9944" y="11315"/>
                          <a:pt x="5144" y="7201"/>
                          <a:pt x="0" y="3086"/>
                        </a:cubicBezTo>
                        <a:cubicBezTo>
                          <a:pt x="129616" y="21260"/>
                          <a:pt x="262662" y="19888"/>
                          <a:pt x="392621" y="15431"/>
                        </a:cubicBezTo>
                        <a:cubicBezTo>
                          <a:pt x="523266" y="11315"/>
                          <a:pt x="653568" y="2400"/>
                          <a:pt x="784212" y="0"/>
                        </a:cubicBezTo>
                        <a:cubicBezTo>
                          <a:pt x="785584" y="3429"/>
                          <a:pt x="786956" y="6515"/>
                          <a:pt x="787984" y="994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2" name="Google Shape;832;p4"/>
                  <p:cNvSpPr/>
                  <p:nvPr/>
                </p:nvSpPr>
                <p:spPr>
                  <a:xfrm>
                    <a:off x="4754575" y="5013883"/>
                    <a:ext cx="704659" cy="46934"/>
                  </a:xfrm>
                  <a:custGeom>
                    <a:rect b="b" l="l" r="r" t="t"/>
                    <a:pathLst>
                      <a:path extrusionOk="0" h="46934" w="704659">
                        <a:moveTo>
                          <a:pt x="696773" y="21946"/>
                        </a:moveTo>
                        <a:cubicBezTo>
                          <a:pt x="468744" y="52121"/>
                          <a:pt x="236258" y="61379"/>
                          <a:pt x="12345" y="13030"/>
                        </a:cubicBezTo>
                        <a:cubicBezTo>
                          <a:pt x="8230" y="8916"/>
                          <a:pt x="4115" y="4458"/>
                          <a:pt x="0" y="0"/>
                        </a:cubicBezTo>
                        <a:cubicBezTo>
                          <a:pt x="230086" y="52464"/>
                          <a:pt x="470116" y="42177"/>
                          <a:pt x="704660" y="10630"/>
                        </a:cubicBezTo>
                        <a:cubicBezTo>
                          <a:pt x="702259" y="14745"/>
                          <a:pt x="699516" y="18517"/>
                          <a:pt x="696773" y="21946"/>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3" name="Google Shape;833;p4"/>
                  <p:cNvSpPr/>
                  <p:nvPr/>
                </p:nvSpPr>
                <p:spPr>
                  <a:xfrm>
                    <a:off x="4800866" y="5059146"/>
                    <a:ext cx="526008" cy="57892"/>
                  </a:xfrm>
                  <a:custGeom>
                    <a:rect b="b" l="l" r="r" t="t"/>
                    <a:pathLst>
                      <a:path extrusionOk="0" h="57892" w="526008">
                        <a:moveTo>
                          <a:pt x="526009" y="46292"/>
                        </a:moveTo>
                        <a:cubicBezTo>
                          <a:pt x="508178" y="51092"/>
                          <a:pt x="489318" y="54521"/>
                          <a:pt x="470116" y="57607"/>
                        </a:cubicBezTo>
                        <a:cubicBezTo>
                          <a:pt x="318554" y="59665"/>
                          <a:pt x="166992" y="51092"/>
                          <a:pt x="21260" y="15773"/>
                        </a:cubicBezTo>
                        <a:cubicBezTo>
                          <a:pt x="14059" y="10973"/>
                          <a:pt x="6858" y="5829"/>
                          <a:pt x="0" y="0"/>
                        </a:cubicBezTo>
                        <a:cubicBezTo>
                          <a:pt x="170079" y="44920"/>
                          <a:pt x="348387" y="51435"/>
                          <a:pt x="526009" y="4629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834" name="Google Shape;834;p4"/>
                <p:cNvGrpSpPr/>
                <p:nvPr/>
              </p:nvGrpSpPr>
              <p:grpSpPr>
                <a:xfrm>
                  <a:off x="4451577" y="3990670"/>
                  <a:ext cx="607693" cy="875668"/>
                  <a:chOff x="4451577" y="3990670"/>
                  <a:chExt cx="607693" cy="875668"/>
                </a:xfrm>
              </p:grpSpPr>
              <p:sp>
                <p:nvSpPr>
                  <p:cNvPr id="835" name="Google Shape;835;p4"/>
                  <p:cNvSpPr/>
                  <p:nvPr/>
                </p:nvSpPr>
                <p:spPr>
                  <a:xfrm>
                    <a:off x="4451577" y="3991042"/>
                    <a:ext cx="607693" cy="875296"/>
                  </a:xfrm>
                  <a:custGeom>
                    <a:rect b="b" l="l" r="r" t="t"/>
                    <a:pathLst>
                      <a:path extrusionOk="0" h="875296" w="607693">
                        <a:moveTo>
                          <a:pt x="235446" y="872309"/>
                        </a:moveTo>
                        <a:cubicBezTo>
                          <a:pt x="226874" y="875738"/>
                          <a:pt x="219673" y="876081"/>
                          <a:pt x="213501" y="874023"/>
                        </a:cubicBezTo>
                        <a:cubicBezTo>
                          <a:pt x="210414" y="872994"/>
                          <a:pt x="207328" y="871280"/>
                          <a:pt x="204585" y="869223"/>
                        </a:cubicBezTo>
                        <a:cubicBezTo>
                          <a:pt x="202871" y="867851"/>
                          <a:pt x="201499" y="866479"/>
                          <a:pt x="200127" y="865108"/>
                        </a:cubicBezTo>
                        <a:cubicBezTo>
                          <a:pt x="197041" y="861679"/>
                          <a:pt x="193955" y="857564"/>
                          <a:pt x="191555" y="853106"/>
                        </a:cubicBezTo>
                        <a:cubicBezTo>
                          <a:pt x="188812" y="848306"/>
                          <a:pt x="186754" y="842819"/>
                          <a:pt x="184697" y="837333"/>
                        </a:cubicBezTo>
                        <a:cubicBezTo>
                          <a:pt x="180239" y="824988"/>
                          <a:pt x="177496" y="812301"/>
                          <a:pt x="175439" y="802700"/>
                        </a:cubicBezTo>
                        <a:cubicBezTo>
                          <a:pt x="175439" y="802357"/>
                          <a:pt x="175096" y="801671"/>
                          <a:pt x="175096" y="801328"/>
                        </a:cubicBezTo>
                        <a:cubicBezTo>
                          <a:pt x="169609" y="775954"/>
                          <a:pt x="160694" y="753665"/>
                          <a:pt x="149721" y="732405"/>
                        </a:cubicBezTo>
                        <a:cubicBezTo>
                          <a:pt x="146292" y="725547"/>
                          <a:pt x="142863" y="719032"/>
                          <a:pt x="138748" y="712517"/>
                        </a:cubicBezTo>
                        <a:cubicBezTo>
                          <a:pt x="130862" y="698458"/>
                          <a:pt x="121946" y="685085"/>
                          <a:pt x="113031" y="671712"/>
                        </a:cubicBezTo>
                        <a:cubicBezTo>
                          <a:pt x="108230" y="664511"/>
                          <a:pt x="103430" y="657310"/>
                          <a:pt x="98286" y="650109"/>
                        </a:cubicBezTo>
                        <a:cubicBezTo>
                          <a:pt x="87313" y="633993"/>
                          <a:pt x="76683" y="617534"/>
                          <a:pt x="66739" y="600046"/>
                        </a:cubicBezTo>
                        <a:cubicBezTo>
                          <a:pt x="62967" y="593874"/>
                          <a:pt x="59881" y="587359"/>
                          <a:pt x="56795" y="581187"/>
                        </a:cubicBezTo>
                        <a:lnTo>
                          <a:pt x="56795" y="581187"/>
                        </a:lnTo>
                        <a:cubicBezTo>
                          <a:pt x="50280" y="567813"/>
                          <a:pt x="44794" y="554440"/>
                          <a:pt x="39993" y="540724"/>
                        </a:cubicBezTo>
                        <a:cubicBezTo>
                          <a:pt x="39993" y="540724"/>
                          <a:pt x="39993" y="540724"/>
                          <a:pt x="39993" y="540724"/>
                        </a:cubicBezTo>
                        <a:cubicBezTo>
                          <a:pt x="25248" y="497176"/>
                          <a:pt x="19076" y="452599"/>
                          <a:pt x="10504" y="401850"/>
                        </a:cubicBezTo>
                        <a:cubicBezTo>
                          <a:pt x="3989" y="362759"/>
                          <a:pt x="-2869" y="322983"/>
                          <a:pt x="1245" y="283549"/>
                        </a:cubicBezTo>
                        <a:cubicBezTo>
                          <a:pt x="8789" y="204682"/>
                          <a:pt x="60910" y="99069"/>
                          <a:pt x="126747" y="41119"/>
                        </a:cubicBezTo>
                        <a:cubicBezTo>
                          <a:pt x="126747" y="41119"/>
                          <a:pt x="126747" y="41119"/>
                          <a:pt x="126747" y="41119"/>
                        </a:cubicBezTo>
                        <a:cubicBezTo>
                          <a:pt x="134976" y="33918"/>
                          <a:pt x="142863" y="27746"/>
                          <a:pt x="151436" y="22260"/>
                        </a:cubicBezTo>
                        <a:cubicBezTo>
                          <a:pt x="152807" y="21573"/>
                          <a:pt x="153836" y="20545"/>
                          <a:pt x="154865" y="19859"/>
                        </a:cubicBezTo>
                        <a:cubicBezTo>
                          <a:pt x="180582" y="3743"/>
                          <a:pt x="200813" y="-1401"/>
                          <a:pt x="217958" y="314"/>
                        </a:cubicBezTo>
                        <a:cubicBezTo>
                          <a:pt x="221730" y="657"/>
                          <a:pt x="225502" y="1343"/>
                          <a:pt x="228931" y="2371"/>
                        </a:cubicBezTo>
                        <a:cubicBezTo>
                          <a:pt x="246076" y="6829"/>
                          <a:pt x="260478" y="18144"/>
                          <a:pt x="274537" y="30832"/>
                        </a:cubicBezTo>
                        <a:cubicBezTo>
                          <a:pt x="276937" y="33232"/>
                          <a:pt x="279680" y="35289"/>
                          <a:pt x="282081" y="37690"/>
                        </a:cubicBezTo>
                        <a:cubicBezTo>
                          <a:pt x="296482" y="51063"/>
                          <a:pt x="311913" y="65465"/>
                          <a:pt x="330772" y="75066"/>
                        </a:cubicBezTo>
                        <a:cubicBezTo>
                          <a:pt x="333858" y="76781"/>
                          <a:pt x="336945" y="78152"/>
                          <a:pt x="340031" y="79181"/>
                        </a:cubicBezTo>
                        <a:cubicBezTo>
                          <a:pt x="346889" y="81924"/>
                          <a:pt x="354090" y="84324"/>
                          <a:pt x="361976" y="85353"/>
                        </a:cubicBezTo>
                        <a:cubicBezTo>
                          <a:pt x="389751" y="90153"/>
                          <a:pt x="412725" y="81238"/>
                          <a:pt x="433642" y="70266"/>
                        </a:cubicBezTo>
                        <a:cubicBezTo>
                          <a:pt x="436728" y="68551"/>
                          <a:pt x="440157" y="66837"/>
                          <a:pt x="443244" y="64779"/>
                        </a:cubicBezTo>
                        <a:cubicBezTo>
                          <a:pt x="459360" y="55521"/>
                          <a:pt x="474447" y="45920"/>
                          <a:pt x="489878" y="40776"/>
                        </a:cubicBezTo>
                        <a:cubicBezTo>
                          <a:pt x="493307" y="39747"/>
                          <a:pt x="496393" y="39062"/>
                          <a:pt x="499822" y="38376"/>
                        </a:cubicBezTo>
                        <a:cubicBezTo>
                          <a:pt x="510109" y="36661"/>
                          <a:pt x="521082" y="37347"/>
                          <a:pt x="532398" y="42491"/>
                        </a:cubicBezTo>
                        <a:cubicBezTo>
                          <a:pt x="536512" y="44205"/>
                          <a:pt x="540627" y="46605"/>
                          <a:pt x="544742" y="49692"/>
                        </a:cubicBezTo>
                        <a:cubicBezTo>
                          <a:pt x="552629" y="55178"/>
                          <a:pt x="561201" y="63065"/>
                          <a:pt x="570117" y="73695"/>
                        </a:cubicBezTo>
                        <a:cubicBezTo>
                          <a:pt x="608864" y="119300"/>
                          <a:pt x="608864" y="188909"/>
                          <a:pt x="607150" y="245145"/>
                        </a:cubicBezTo>
                        <a:cubicBezTo>
                          <a:pt x="603378" y="360016"/>
                          <a:pt x="576975" y="497862"/>
                          <a:pt x="522453" y="600389"/>
                        </a:cubicBezTo>
                        <a:cubicBezTo>
                          <a:pt x="517310" y="609990"/>
                          <a:pt x="512509" y="618563"/>
                          <a:pt x="507366" y="626449"/>
                        </a:cubicBezTo>
                        <a:cubicBezTo>
                          <a:pt x="471361" y="682342"/>
                          <a:pt x="432271" y="705316"/>
                          <a:pt x="387008" y="731034"/>
                        </a:cubicBezTo>
                        <a:cubicBezTo>
                          <a:pt x="380150" y="734806"/>
                          <a:pt x="372949" y="738921"/>
                          <a:pt x="365748" y="743035"/>
                        </a:cubicBezTo>
                        <a:cubicBezTo>
                          <a:pt x="342431" y="756408"/>
                          <a:pt x="317399" y="771839"/>
                          <a:pt x="290310" y="793785"/>
                        </a:cubicBezTo>
                        <a:cubicBezTo>
                          <a:pt x="272136" y="809215"/>
                          <a:pt x="252934" y="865108"/>
                          <a:pt x="235446" y="87230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6" name="Google Shape;836;p4"/>
                  <p:cNvSpPr/>
                  <p:nvPr/>
                </p:nvSpPr>
                <p:spPr>
                  <a:xfrm>
                    <a:off x="4818011" y="4033875"/>
                    <a:ext cx="196686" cy="700201"/>
                  </a:xfrm>
                  <a:custGeom>
                    <a:rect b="b" l="l" r="r" t="t"/>
                    <a:pathLst>
                      <a:path extrusionOk="0" h="700201" w="196686">
                        <a:moveTo>
                          <a:pt x="0" y="700202"/>
                        </a:moveTo>
                        <a:cubicBezTo>
                          <a:pt x="23317" y="668312"/>
                          <a:pt x="45606" y="635737"/>
                          <a:pt x="64122" y="600761"/>
                        </a:cubicBezTo>
                        <a:cubicBezTo>
                          <a:pt x="99784" y="532867"/>
                          <a:pt x="121730" y="458457"/>
                          <a:pt x="143332" y="385420"/>
                        </a:cubicBezTo>
                        <a:cubicBezTo>
                          <a:pt x="180023" y="261632"/>
                          <a:pt x="206083" y="123787"/>
                          <a:pt x="166307" y="0"/>
                        </a:cubicBezTo>
                        <a:cubicBezTo>
                          <a:pt x="170421" y="1715"/>
                          <a:pt x="174536" y="4115"/>
                          <a:pt x="178651" y="7201"/>
                        </a:cubicBezTo>
                        <a:cubicBezTo>
                          <a:pt x="192367" y="54178"/>
                          <a:pt x="197853" y="103213"/>
                          <a:pt x="196482" y="152933"/>
                        </a:cubicBezTo>
                        <a:cubicBezTo>
                          <a:pt x="194424" y="230429"/>
                          <a:pt x="176594" y="306553"/>
                          <a:pt x="154991" y="380962"/>
                        </a:cubicBezTo>
                        <a:cubicBezTo>
                          <a:pt x="132702" y="457085"/>
                          <a:pt x="110071" y="534581"/>
                          <a:pt x="73038" y="604876"/>
                        </a:cubicBezTo>
                        <a:cubicBezTo>
                          <a:pt x="57607" y="634022"/>
                          <a:pt x="39777" y="661454"/>
                          <a:pt x="20574" y="688543"/>
                        </a:cubicBezTo>
                        <a:cubicBezTo>
                          <a:pt x="14059" y="691972"/>
                          <a:pt x="7201" y="696087"/>
                          <a:pt x="0" y="70020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7" name="Google Shape;837;p4"/>
                  <p:cNvSpPr/>
                  <p:nvPr/>
                </p:nvSpPr>
                <p:spPr>
                  <a:xfrm>
                    <a:off x="4656162" y="4029417"/>
                    <a:ext cx="318290" cy="835647"/>
                  </a:xfrm>
                  <a:custGeom>
                    <a:rect b="b" l="l" r="r" t="t"/>
                    <a:pathLst>
                      <a:path extrusionOk="0" h="835647" w="318290">
                        <a:moveTo>
                          <a:pt x="8916" y="835648"/>
                        </a:moveTo>
                        <a:cubicBezTo>
                          <a:pt x="5829" y="834619"/>
                          <a:pt x="2743" y="832904"/>
                          <a:pt x="0" y="830847"/>
                        </a:cubicBezTo>
                        <a:cubicBezTo>
                          <a:pt x="14059" y="806158"/>
                          <a:pt x="30518" y="782155"/>
                          <a:pt x="46977" y="758838"/>
                        </a:cubicBezTo>
                        <a:cubicBezTo>
                          <a:pt x="132017" y="638480"/>
                          <a:pt x="203340" y="511264"/>
                          <a:pt x="252375" y="371704"/>
                        </a:cubicBezTo>
                        <a:cubicBezTo>
                          <a:pt x="277406" y="301066"/>
                          <a:pt x="301409" y="226314"/>
                          <a:pt x="307239" y="151219"/>
                        </a:cubicBezTo>
                        <a:cubicBezTo>
                          <a:pt x="311353" y="100127"/>
                          <a:pt x="303467" y="49378"/>
                          <a:pt x="285293" y="2401"/>
                        </a:cubicBezTo>
                        <a:cubicBezTo>
                          <a:pt x="288722" y="1372"/>
                          <a:pt x="291808" y="686"/>
                          <a:pt x="295237" y="0"/>
                        </a:cubicBezTo>
                        <a:cubicBezTo>
                          <a:pt x="312382" y="45606"/>
                          <a:pt x="320269" y="94298"/>
                          <a:pt x="317868" y="144018"/>
                        </a:cubicBezTo>
                        <a:cubicBezTo>
                          <a:pt x="313754" y="217399"/>
                          <a:pt x="291122" y="290437"/>
                          <a:pt x="267462" y="359359"/>
                        </a:cubicBezTo>
                        <a:cubicBezTo>
                          <a:pt x="242773" y="431711"/>
                          <a:pt x="212598" y="502349"/>
                          <a:pt x="176937" y="569900"/>
                        </a:cubicBezTo>
                        <a:cubicBezTo>
                          <a:pt x="143675" y="633337"/>
                          <a:pt x="105270" y="693687"/>
                          <a:pt x="63780" y="752323"/>
                        </a:cubicBezTo>
                        <a:cubicBezTo>
                          <a:pt x="44920" y="779069"/>
                          <a:pt x="25375" y="806501"/>
                          <a:pt x="8916" y="835648"/>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8" name="Google Shape;838;p4"/>
                  <p:cNvSpPr/>
                  <p:nvPr/>
                </p:nvSpPr>
                <p:spPr>
                  <a:xfrm>
                    <a:off x="4643132" y="4055478"/>
                    <a:ext cx="254676" cy="800671"/>
                  </a:xfrm>
                  <a:custGeom>
                    <a:rect b="b" l="l" r="r" t="t"/>
                    <a:pathLst>
                      <a:path extrusionOk="0" h="800671" w="254676">
                        <a:moveTo>
                          <a:pt x="8573" y="800672"/>
                        </a:moveTo>
                        <a:cubicBezTo>
                          <a:pt x="5487" y="797243"/>
                          <a:pt x="2400" y="793128"/>
                          <a:pt x="0" y="788670"/>
                        </a:cubicBezTo>
                        <a:cubicBezTo>
                          <a:pt x="18860" y="663169"/>
                          <a:pt x="56922" y="540754"/>
                          <a:pt x="113157" y="426568"/>
                        </a:cubicBezTo>
                        <a:cubicBezTo>
                          <a:pt x="153962" y="343586"/>
                          <a:pt x="205054" y="266091"/>
                          <a:pt x="228372" y="175565"/>
                        </a:cubicBezTo>
                        <a:cubicBezTo>
                          <a:pt x="242773" y="120015"/>
                          <a:pt x="247917" y="62408"/>
                          <a:pt x="242430" y="5487"/>
                        </a:cubicBezTo>
                        <a:cubicBezTo>
                          <a:pt x="245517" y="3772"/>
                          <a:pt x="248946" y="2058"/>
                          <a:pt x="252032" y="0"/>
                        </a:cubicBezTo>
                        <a:cubicBezTo>
                          <a:pt x="257518" y="52121"/>
                          <a:pt x="254432" y="105271"/>
                          <a:pt x="243116" y="157048"/>
                        </a:cubicBezTo>
                        <a:cubicBezTo>
                          <a:pt x="223914" y="244831"/>
                          <a:pt x="179680" y="320612"/>
                          <a:pt x="138189" y="399136"/>
                        </a:cubicBezTo>
                        <a:cubicBezTo>
                          <a:pt x="72009" y="524637"/>
                          <a:pt x="28461" y="660769"/>
                          <a:pt x="8573" y="80067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9" name="Google Shape;839;p4"/>
                  <p:cNvSpPr/>
                  <p:nvPr/>
                </p:nvSpPr>
                <p:spPr>
                  <a:xfrm>
                    <a:off x="4627016" y="4065765"/>
                    <a:ext cx="164935" cy="762609"/>
                  </a:xfrm>
                  <a:custGeom>
                    <a:rect b="b" l="l" r="r" t="t"/>
                    <a:pathLst>
                      <a:path extrusionOk="0" h="762609" w="164935">
                        <a:moveTo>
                          <a:pt x="9258" y="762610"/>
                        </a:moveTo>
                        <a:cubicBezTo>
                          <a:pt x="4801" y="750265"/>
                          <a:pt x="2058" y="737578"/>
                          <a:pt x="0" y="727977"/>
                        </a:cubicBezTo>
                        <a:cubicBezTo>
                          <a:pt x="8230" y="479717"/>
                          <a:pt x="80239" y="236601"/>
                          <a:pt x="155677" y="0"/>
                        </a:cubicBezTo>
                        <a:cubicBezTo>
                          <a:pt x="158763" y="1715"/>
                          <a:pt x="161849" y="3086"/>
                          <a:pt x="164935" y="4115"/>
                        </a:cubicBezTo>
                        <a:cubicBezTo>
                          <a:pt x="86068" y="250317"/>
                          <a:pt x="11659" y="503720"/>
                          <a:pt x="9258" y="76261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0" name="Google Shape;840;p4"/>
                  <p:cNvSpPr/>
                  <p:nvPr/>
                </p:nvSpPr>
                <p:spPr>
                  <a:xfrm>
                    <a:off x="4589713" y="4021531"/>
                    <a:ext cx="143945" cy="701916"/>
                  </a:xfrm>
                  <a:custGeom>
                    <a:rect b="b" l="l" r="r" t="t"/>
                    <a:pathLst>
                      <a:path extrusionOk="0" h="701916" w="143945">
                        <a:moveTo>
                          <a:pt x="11586" y="701916"/>
                        </a:moveTo>
                        <a:cubicBezTo>
                          <a:pt x="8157" y="695058"/>
                          <a:pt x="4728" y="688543"/>
                          <a:pt x="613" y="682028"/>
                        </a:cubicBezTo>
                        <a:cubicBezTo>
                          <a:pt x="-2473" y="588416"/>
                          <a:pt x="6442" y="493776"/>
                          <a:pt x="19473" y="400850"/>
                        </a:cubicBezTo>
                        <a:cubicBezTo>
                          <a:pt x="38675" y="263004"/>
                          <a:pt x="63364" y="120015"/>
                          <a:pt x="136401" y="0"/>
                        </a:cubicBezTo>
                        <a:cubicBezTo>
                          <a:pt x="138802" y="2400"/>
                          <a:pt x="141545" y="4457"/>
                          <a:pt x="143945" y="6858"/>
                        </a:cubicBezTo>
                        <a:cubicBezTo>
                          <a:pt x="72279" y="125501"/>
                          <a:pt x="48276" y="266433"/>
                          <a:pt x="29417" y="402221"/>
                        </a:cubicBezTo>
                        <a:cubicBezTo>
                          <a:pt x="16044" y="501320"/>
                          <a:pt x="6442" y="602132"/>
                          <a:pt x="11586" y="701916"/>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1" name="Google Shape;841;p4"/>
                  <p:cNvSpPr/>
                  <p:nvPr/>
                </p:nvSpPr>
                <p:spPr>
                  <a:xfrm>
                    <a:off x="4532237" y="3990670"/>
                    <a:ext cx="148271" cy="671740"/>
                  </a:xfrm>
                  <a:custGeom>
                    <a:rect b="b" l="l" r="r" t="t"/>
                    <a:pathLst>
                      <a:path extrusionOk="0" h="671740" w="148271">
                        <a:moveTo>
                          <a:pt x="32371" y="671741"/>
                        </a:moveTo>
                        <a:cubicBezTo>
                          <a:pt x="27570" y="664540"/>
                          <a:pt x="22770" y="657339"/>
                          <a:pt x="17626" y="650138"/>
                        </a:cubicBezTo>
                        <a:cubicBezTo>
                          <a:pt x="-24207" y="425539"/>
                          <a:pt x="5625" y="189966"/>
                          <a:pt x="137298" y="0"/>
                        </a:cubicBezTo>
                        <a:cubicBezTo>
                          <a:pt x="141070" y="343"/>
                          <a:pt x="144842" y="1028"/>
                          <a:pt x="148271" y="2057"/>
                        </a:cubicBezTo>
                        <a:cubicBezTo>
                          <a:pt x="11454" y="197168"/>
                          <a:pt x="-15978" y="441312"/>
                          <a:pt x="32371" y="67174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2" name="Google Shape;842;p4"/>
                  <p:cNvSpPr/>
                  <p:nvPr/>
                </p:nvSpPr>
                <p:spPr>
                  <a:xfrm>
                    <a:off x="4481474" y="4012958"/>
                    <a:ext cx="121539" cy="558927"/>
                  </a:xfrm>
                  <a:custGeom>
                    <a:rect b="b" l="l" r="r" t="t"/>
                    <a:pathLst>
                      <a:path extrusionOk="0" h="558927" w="121539">
                        <a:moveTo>
                          <a:pt x="26899" y="558927"/>
                        </a:moveTo>
                        <a:cubicBezTo>
                          <a:pt x="20384" y="545554"/>
                          <a:pt x="14897" y="532181"/>
                          <a:pt x="10097" y="518465"/>
                        </a:cubicBezTo>
                        <a:cubicBezTo>
                          <a:pt x="10097" y="518465"/>
                          <a:pt x="10097" y="518465"/>
                          <a:pt x="10097" y="518465"/>
                        </a:cubicBezTo>
                        <a:cubicBezTo>
                          <a:pt x="-190" y="446456"/>
                          <a:pt x="-3276" y="374104"/>
                          <a:pt x="3924" y="301409"/>
                        </a:cubicBezTo>
                        <a:cubicBezTo>
                          <a:pt x="13869" y="201625"/>
                          <a:pt x="44044" y="103213"/>
                          <a:pt x="96850" y="18860"/>
                        </a:cubicBezTo>
                        <a:cubicBezTo>
                          <a:pt x="96850" y="18860"/>
                          <a:pt x="96850" y="18860"/>
                          <a:pt x="96850" y="18860"/>
                        </a:cubicBezTo>
                        <a:cubicBezTo>
                          <a:pt x="105080" y="11658"/>
                          <a:pt x="112967" y="5486"/>
                          <a:pt x="121539" y="0"/>
                        </a:cubicBezTo>
                        <a:cubicBezTo>
                          <a:pt x="57417" y="90182"/>
                          <a:pt x="22784" y="200253"/>
                          <a:pt x="13183" y="310667"/>
                        </a:cubicBezTo>
                        <a:cubicBezTo>
                          <a:pt x="5639" y="393649"/>
                          <a:pt x="12154" y="476974"/>
                          <a:pt x="26899" y="558927"/>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843" name="Google Shape;843;p4"/>
              <p:cNvSpPr/>
              <p:nvPr/>
            </p:nvSpPr>
            <p:spPr>
              <a:xfrm>
                <a:off x="4528560" y="4696498"/>
                <a:ext cx="366698" cy="406237"/>
              </a:xfrm>
              <a:custGeom>
                <a:rect b="b" l="l" r="r" t="t"/>
                <a:pathLst>
                  <a:path extrusionOk="0" h="406237" w="366698">
                    <a:moveTo>
                      <a:pt x="730" y="99301"/>
                    </a:moveTo>
                    <a:cubicBezTo>
                      <a:pt x="1073" y="98615"/>
                      <a:pt x="1073" y="98272"/>
                      <a:pt x="1416" y="97929"/>
                    </a:cubicBezTo>
                    <a:cubicBezTo>
                      <a:pt x="3473" y="94843"/>
                      <a:pt x="7245" y="93129"/>
                      <a:pt x="10674" y="91757"/>
                    </a:cubicBezTo>
                    <a:cubicBezTo>
                      <a:pt x="23361" y="86271"/>
                      <a:pt x="37420" y="81127"/>
                      <a:pt x="50793" y="85585"/>
                    </a:cubicBezTo>
                    <a:cubicBezTo>
                      <a:pt x="56965" y="87642"/>
                      <a:pt x="62452" y="91757"/>
                      <a:pt x="68624" y="93814"/>
                    </a:cubicBezTo>
                    <a:cubicBezTo>
                      <a:pt x="74796" y="95872"/>
                      <a:pt x="82683" y="95872"/>
                      <a:pt x="86798" y="90728"/>
                    </a:cubicBezTo>
                    <a:cubicBezTo>
                      <a:pt x="74453" y="71869"/>
                      <a:pt x="55594" y="14262"/>
                      <a:pt x="88855" y="1574"/>
                    </a:cubicBezTo>
                    <a:cubicBezTo>
                      <a:pt x="116973" y="-9398"/>
                      <a:pt x="132403" y="39979"/>
                      <a:pt x="138919" y="57124"/>
                    </a:cubicBezTo>
                    <a:cubicBezTo>
                      <a:pt x="160178" y="56095"/>
                      <a:pt x="150920" y="10147"/>
                      <a:pt x="177323" y="7747"/>
                    </a:cubicBezTo>
                    <a:cubicBezTo>
                      <a:pt x="197554" y="6032"/>
                      <a:pt x="199955" y="18719"/>
                      <a:pt x="200983" y="35179"/>
                    </a:cubicBezTo>
                    <a:cubicBezTo>
                      <a:pt x="202012" y="49237"/>
                      <a:pt x="196526" y="63296"/>
                      <a:pt x="203727" y="75984"/>
                    </a:cubicBezTo>
                    <a:cubicBezTo>
                      <a:pt x="222929" y="68440"/>
                      <a:pt x="222586" y="35864"/>
                      <a:pt x="246589" y="36207"/>
                    </a:cubicBezTo>
                    <a:cubicBezTo>
                      <a:pt x="287394" y="36893"/>
                      <a:pt x="265106" y="84213"/>
                      <a:pt x="252418" y="99644"/>
                    </a:cubicBezTo>
                    <a:cubicBezTo>
                      <a:pt x="245218" y="108216"/>
                      <a:pt x="231159" y="109931"/>
                      <a:pt x="238702" y="122618"/>
                    </a:cubicBezTo>
                    <a:cubicBezTo>
                      <a:pt x="254133" y="149364"/>
                      <a:pt x="325113" y="109588"/>
                      <a:pt x="348773" y="123304"/>
                    </a:cubicBezTo>
                    <a:cubicBezTo>
                      <a:pt x="397465" y="151422"/>
                      <a:pt x="334714" y="195313"/>
                      <a:pt x="305225" y="191884"/>
                    </a:cubicBezTo>
                    <a:cubicBezTo>
                      <a:pt x="296310" y="190855"/>
                      <a:pt x="287394" y="194627"/>
                      <a:pt x="282937" y="202171"/>
                    </a:cubicBezTo>
                    <a:cubicBezTo>
                      <a:pt x="262363" y="237832"/>
                      <a:pt x="340201" y="230632"/>
                      <a:pt x="342944" y="258406"/>
                    </a:cubicBezTo>
                    <a:cubicBezTo>
                      <a:pt x="343630" y="264236"/>
                      <a:pt x="340544" y="269722"/>
                      <a:pt x="335400" y="273151"/>
                    </a:cubicBezTo>
                    <a:cubicBezTo>
                      <a:pt x="322713" y="282067"/>
                      <a:pt x="306254" y="279666"/>
                      <a:pt x="291166" y="278295"/>
                    </a:cubicBezTo>
                    <a:cubicBezTo>
                      <a:pt x="254476" y="275209"/>
                      <a:pt x="257219" y="285838"/>
                      <a:pt x="257905" y="313613"/>
                    </a:cubicBezTo>
                    <a:cubicBezTo>
                      <a:pt x="258248" y="331787"/>
                      <a:pt x="259276" y="341045"/>
                      <a:pt x="233902" y="337959"/>
                    </a:cubicBezTo>
                    <a:cubicBezTo>
                      <a:pt x="240760" y="356476"/>
                      <a:pt x="258591" y="400710"/>
                      <a:pt x="226701" y="405511"/>
                    </a:cubicBezTo>
                    <a:cubicBezTo>
                      <a:pt x="171151" y="414083"/>
                      <a:pt x="208870" y="344474"/>
                      <a:pt x="187953" y="322872"/>
                    </a:cubicBezTo>
                    <a:cubicBezTo>
                      <a:pt x="163950" y="338988"/>
                      <a:pt x="187267" y="376021"/>
                      <a:pt x="164979" y="392480"/>
                    </a:cubicBezTo>
                    <a:cubicBezTo>
                      <a:pt x="147148" y="405853"/>
                      <a:pt x="111144" y="395909"/>
                      <a:pt x="99485" y="378764"/>
                    </a:cubicBezTo>
                    <a:cubicBezTo>
                      <a:pt x="88169" y="362305"/>
                      <a:pt x="97428" y="344817"/>
                      <a:pt x="110801" y="330758"/>
                    </a:cubicBezTo>
                    <a:cubicBezTo>
                      <a:pt x="120402" y="320814"/>
                      <a:pt x="131375" y="308127"/>
                      <a:pt x="126574" y="295097"/>
                    </a:cubicBezTo>
                    <a:cubicBezTo>
                      <a:pt x="96399" y="311213"/>
                      <a:pt x="78911" y="342760"/>
                      <a:pt x="38449" y="328358"/>
                    </a:cubicBezTo>
                    <a:cubicBezTo>
                      <a:pt x="10331" y="318071"/>
                      <a:pt x="23018" y="294411"/>
                      <a:pt x="43592" y="281038"/>
                    </a:cubicBezTo>
                    <a:cubicBezTo>
                      <a:pt x="43592" y="281038"/>
                      <a:pt x="92970" y="248462"/>
                      <a:pt x="92970" y="248462"/>
                    </a:cubicBezTo>
                    <a:cubicBezTo>
                      <a:pt x="96742" y="238518"/>
                      <a:pt x="58337" y="235432"/>
                      <a:pt x="51136" y="230632"/>
                    </a:cubicBezTo>
                    <a:cubicBezTo>
                      <a:pt x="39820" y="223088"/>
                      <a:pt x="26104" y="207657"/>
                      <a:pt x="32277" y="192913"/>
                    </a:cubicBezTo>
                    <a:cubicBezTo>
                      <a:pt x="37077" y="181254"/>
                      <a:pt x="53194" y="176453"/>
                      <a:pt x="63481" y="172339"/>
                    </a:cubicBezTo>
                    <a:cubicBezTo>
                      <a:pt x="66910" y="170967"/>
                      <a:pt x="71024" y="169595"/>
                      <a:pt x="73082" y="166166"/>
                    </a:cubicBezTo>
                    <a:cubicBezTo>
                      <a:pt x="75825" y="162052"/>
                      <a:pt x="74796" y="155879"/>
                      <a:pt x="71710" y="151765"/>
                    </a:cubicBezTo>
                    <a:cubicBezTo>
                      <a:pt x="68624" y="147650"/>
                      <a:pt x="63823" y="145249"/>
                      <a:pt x="59366" y="142849"/>
                    </a:cubicBezTo>
                    <a:cubicBezTo>
                      <a:pt x="45307" y="135305"/>
                      <a:pt x="31248" y="128104"/>
                      <a:pt x="17189" y="120561"/>
                    </a:cubicBezTo>
                    <a:cubicBezTo>
                      <a:pt x="12388" y="118160"/>
                      <a:pt x="7588" y="115417"/>
                      <a:pt x="4159" y="111302"/>
                    </a:cubicBezTo>
                    <a:cubicBezTo>
                      <a:pt x="387" y="108902"/>
                      <a:pt x="-985" y="103759"/>
                      <a:pt x="730" y="9930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844" name="Google Shape;844;p4"/>
              <p:cNvGrpSpPr/>
              <p:nvPr/>
            </p:nvGrpSpPr>
            <p:grpSpPr>
              <a:xfrm>
                <a:off x="4444136" y="4559738"/>
                <a:ext cx="610590" cy="528357"/>
                <a:chOff x="4444136" y="4559738"/>
                <a:chExt cx="610590" cy="528357"/>
              </a:xfrm>
            </p:grpSpPr>
            <p:sp>
              <p:nvSpPr>
                <p:cNvPr id="845" name="Google Shape;845;p4"/>
                <p:cNvSpPr/>
                <p:nvPr/>
              </p:nvSpPr>
              <p:spPr>
                <a:xfrm>
                  <a:off x="4989690" y="4657465"/>
                  <a:ext cx="65036" cy="63384"/>
                </a:xfrm>
                <a:custGeom>
                  <a:rect b="b" l="l" r="r" t="t"/>
                  <a:pathLst>
                    <a:path extrusionOk="0" h="63384" w="65036">
                      <a:moveTo>
                        <a:pt x="62522" y="19691"/>
                      </a:moveTo>
                      <a:cubicBezTo>
                        <a:pt x="47091" y="-19057"/>
                        <a:pt x="-12916" y="4946"/>
                        <a:pt x="2514" y="43694"/>
                      </a:cubicBezTo>
                      <a:cubicBezTo>
                        <a:pt x="17945" y="82442"/>
                        <a:pt x="77952" y="58439"/>
                        <a:pt x="62522" y="19691"/>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6" name="Google Shape;846;p4"/>
                <p:cNvSpPr/>
                <p:nvPr/>
              </p:nvSpPr>
              <p:spPr>
                <a:xfrm>
                  <a:off x="4856645" y="4559738"/>
                  <a:ext cx="65036" cy="63384"/>
                </a:xfrm>
                <a:custGeom>
                  <a:rect b="b" l="l" r="r" t="t"/>
                  <a:pathLst>
                    <a:path extrusionOk="0" h="63384" w="65036">
                      <a:moveTo>
                        <a:pt x="62522" y="19691"/>
                      </a:moveTo>
                      <a:cubicBezTo>
                        <a:pt x="47091" y="-19057"/>
                        <a:pt x="-12916" y="4946"/>
                        <a:pt x="2514" y="43694"/>
                      </a:cubicBezTo>
                      <a:cubicBezTo>
                        <a:pt x="17945" y="82442"/>
                        <a:pt x="77952" y="58439"/>
                        <a:pt x="62522" y="19691"/>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7" name="Google Shape;847;p4"/>
                <p:cNvSpPr/>
                <p:nvPr/>
              </p:nvSpPr>
              <p:spPr>
                <a:xfrm>
                  <a:off x="4701997" y="4573112"/>
                  <a:ext cx="65036" cy="63384"/>
                </a:xfrm>
                <a:custGeom>
                  <a:rect b="b" l="l" r="r" t="t"/>
                  <a:pathLst>
                    <a:path extrusionOk="0" h="63384" w="65036">
                      <a:moveTo>
                        <a:pt x="62522" y="19691"/>
                      </a:moveTo>
                      <a:cubicBezTo>
                        <a:pt x="47091" y="-19057"/>
                        <a:pt x="-12916" y="4946"/>
                        <a:pt x="2514" y="43694"/>
                      </a:cubicBezTo>
                      <a:cubicBezTo>
                        <a:pt x="17945" y="82441"/>
                        <a:pt x="77952" y="58438"/>
                        <a:pt x="62522" y="19691"/>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8" name="Google Shape;848;p4"/>
                <p:cNvSpPr/>
                <p:nvPr/>
              </p:nvSpPr>
              <p:spPr>
                <a:xfrm>
                  <a:off x="4738001" y="4767536"/>
                  <a:ext cx="65036" cy="63384"/>
                </a:xfrm>
                <a:custGeom>
                  <a:rect b="b" l="l" r="r" t="t"/>
                  <a:pathLst>
                    <a:path extrusionOk="0" h="63384" w="65036">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9" name="Google Shape;849;p4"/>
                <p:cNvSpPr/>
                <p:nvPr/>
              </p:nvSpPr>
              <p:spPr>
                <a:xfrm>
                  <a:off x="4922824" y="4916354"/>
                  <a:ext cx="65139" cy="63384"/>
                </a:xfrm>
                <a:custGeom>
                  <a:rect b="b" l="l" r="r" t="t"/>
                  <a:pathLst>
                    <a:path extrusionOk="0" h="63384" w="65139">
                      <a:moveTo>
                        <a:pt x="62522" y="19691"/>
                      </a:moveTo>
                      <a:cubicBezTo>
                        <a:pt x="47091" y="-19057"/>
                        <a:pt x="-12916" y="4946"/>
                        <a:pt x="2514" y="43694"/>
                      </a:cubicBezTo>
                      <a:cubicBezTo>
                        <a:pt x="18288" y="82442"/>
                        <a:pt x="78295" y="58439"/>
                        <a:pt x="62522" y="19691"/>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50" name="Google Shape;850;p4"/>
                <p:cNvSpPr/>
                <p:nvPr/>
              </p:nvSpPr>
              <p:spPr>
                <a:xfrm>
                  <a:off x="4584382" y="4905725"/>
                  <a:ext cx="65036" cy="63384"/>
                </a:xfrm>
                <a:custGeom>
                  <a:rect b="b" l="l" r="r" t="t"/>
                  <a:pathLst>
                    <a:path extrusionOk="0" h="63384" w="65036">
                      <a:moveTo>
                        <a:pt x="62522" y="19691"/>
                      </a:moveTo>
                      <a:cubicBezTo>
                        <a:pt x="47091" y="-19057"/>
                        <a:pt x="-12916" y="4946"/>
                        <a:pt x="2514" y="43694"/>
                      </a:cubicBezTo>
                      <a:cubicBezTo>
                        <a:pt x="17945" y="82441"/>
                        <a:pt x="77952" y="58438"/>
                        <a:pt x="62522" y="19691"/>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51" name="Google Shape;851;p4"/>
                <p:cNvSpPr/>
                <p:nvPr/>
              </p:nvSpPr>
              <p:spPr>
                <a:xfrm>
                  <a:off x="4543577" y="4803540"/>
                  <a:ext cx="65036" cy="63384"/>
                </a:xfrm>
                <a:custGeom>
                  <a:rect b="b" l="l" r="r" t="t"/>
                  <a:pathLst>
                    <a:path extrusionOk="0" h="63384" w="65036">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52" name="Google Shape;852;p4"/>
                <p:cNvSpPr/>
                <p:nvPr/>
              </p:nvSpPr>
              <p:spPr>
                <a:xfrm>
                  <a:off x="4703368" y="5011338"/>
                  <a:ext cx="65036" cy="63384"/>
                </a:xfrm>
                <a:custGeom>
                  <a:rect b="b" l="l" r="r" t="t"/>
                  <a:pathLst>
                    <a:path extrusionOk="0" h="63384" w="65036">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53" name="Google Shape;853;p4"/>
                <p:cNvSpPr/>
                <p:nvPr/>
              </p:nvSpPr>
              <p:spPr>
                <a:xfrm>
                  <a:off x="4444136" y="5024711"/>
                  <a:ext cx="65036" cy="63384"/>
                </a:xfrm>
                <a:custGeom>
                  <a:rect b="b" l="l" r="r" t="t"/>
                  <a:pathLst>
                    <a:path extrusionOk="0" h="63384" w="65036">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54" name="Google Shape;854;p4"/>
                <p:cNvSpPr/>
                <p:nvPr/>
              </p:nvSpPr>
              <p:spPr>
                <a:xfrm>
                  <a:off x="4687023" y="4696701"/>
                  <a:ext cx="328155" cy="223228"/>
                </a:xfrm>
                <a:custGeom>
                  <a:rect b="b" l="l" r="r" t="t"/>
                  <a:pathLst>
                    <a:path extrusionOk="0" h="223228" w="328155">
                      <a:moveTo>
                        <a:pt x="1029" y="223228"/>
                      </a:moveTo>
                      <a:lnTo>
                        <a:pt x="0" y="216713"/>
                      </a:lnTo>
                      <a:cubicBezTo>
                        <a:pt x="61379" y="208141"/>
                        <a:pt x="118986" y="178651"/>
                        <a:pt x="161849" y="133388"/>
                      </a:cubicBezTo>
                      <a:cubicBezTo>
                        <a:pt x="174193" y="120358"/>
                        <a:pt x="185509" y="105956"/>
                        <a:pt x="196482" y="92240"/>
                      </a:cubicBezTo>
                      <a:cubicBezTo>
                        <a:pt x="207798" y="77839"/>
                        <a:pt x="219113" y="63437"/>
                        <a:pt x="231801" y="50064"/>
                      </a:cubicBezTo>
                      <a:cubicBezTo>
                        <a:pt x="253060" y="27775"/>
                        <a:pt x="287350" y="1029"/>
                        <a:pt x="328155" y="0"/>
                      </a:cubicBezTo>
                      <a:lnTo>
                        <a:pt x="328155" y="6515"/>
                      </a:lnTo>
                      <a:cubicBezTo>
                        <a:pt x="289408" y="7201"/>
                        <a:pt x="256832" y="32919"/>
                        <a:pt x="236258" y="54521"/>
                      </a:cubicBezTo>
                      <a:cubicBezTo>
                        <a:pt x="223571" y="67552"/>
                        <a:pt x="212255" y="82296"/>
                        <a:pt x="201282" y="96355"/>
                      </a:cubicBezTo>
                      <a:cubicBezTo>
                        <a:pt x="190310" y="110414"/>
                        <a:pt x="178994" y="124816"/>
                        <a:pt x="166307" y="138189"/>
                      </a:cubicBezTo>
                      <a:cubicBezTo>
                        <a:pt x="122758" y="184138"/>
                        <a:pt x="64122" y="214313"/>
                        <a:pt x="1029" y="223228"/>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55" name="Google Shape;855;p4"/>
                <p:cNvSpPr/>
                <p:nvPr/>
              </p:nvSpPr>
              <p:spPr>
                <a:xfrm>
                  <a:off x="4658253" y="4598631"/>
                  <a:ext cx="222508" cy="319583"/>
                </a:xfrm>
                <a:custGeom>
                  <a:rect b="b" l="l" r="r" t="t"/>
                  <a:pathLst>
                    <a:path extrusionOk="0" h="319583" w="222508">
                      <a:moveTo>
                        <a:pt x="35628" y="319583"/>
                      </a:moveTo>
                      <a:lnTo>
                        <a:pt x="32542" y="307924"/>
                      </a:lnTo>
                      <a:cubicBezTo>
                        <a:pt x="29456" y="295580"/>
                        <a:pt x="25341" y="283235"/>
                        <a:pt x="21569" y="270891"/>
                      </a:cubicBezTo>
                      <a:cubicBezTo>
                        <a:pt x="9910" y="232829"/>
                        <a:pt x="-2091" y="193396"/>
                        <a:pt x="309" y="154648"/>
                      </a:cubicBezTo>
                      <a:cubicBezTo>
                        <a:pt x="3738" y="97727"/>
                        <a:pt x="26027" y="47320"/>
                        <a:pt x="61688" y="16117"/>
                      </a:cubicBezTo>
                      <a:lnTo>
                        <a:pt x="65803" y="20917"/>
                      </a:lnTo>
                      <a:cubicBezTo>
                        <a:pt x="31513" y="51092"/>
                        <a:pt x="9910" y="99784"/>
                        <a:pt x="6824" y="154991"/>
                      </a:cubicBezTo>
                      <a:cubicBezTo>
                        <a:pt x="4424" y="192710"/>
                        <a:pt x="16426" y="231458"/>
                        <a:pt x="27741" y="268834"/>
                      </a:cubicBezTo>
                      <a:cubicBezTo>
                        <a:pt x="30484" y="277406"/>
                        <a:pt x="32885" y="285979"/>
                        <a:pt x="35628" y="294894"/>
                      </a:cubicBezTo>
                      <a:cubicBezTo>
                        <a:pt x="50716" y="240030"/>
                        <a:pt x="66832" y="183794"/>
                        <a:pt x="93578" y="132359"/>
                      </a:cubicBezTo>
                      <a:cubicBezTo>
                        <a:pt x="115867" y="89154"/>
                        <a:pt x="155986" y="31204"/>
                        <a:pt x="219765" y="0"/>
                      </a:cubicBezTo>
                      <a:lnTo>
                        <a:pt x="222508" y="5830"/>
                      </a:lnTo>
                      <a:cubicBezTo>
                        <a:pt x="160444" y="36347"/>
                        <a:pt x="121353" y="93269"/>
                        <a:pt x="99407" y="135446"/>
                      </a:cubicBezTo>
                      <a:cubicBezTo>
                        <a:pt x="71290" y="189967"/>
                        <a:pt x="54830" y="249974"/>
                        <a:pt x="39057" y="307924"/>
                      </a:cubicBezTo>
                      <a:lnTo>
                        <a:pt x="35628" y="319583"/>
                      </a:ln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56" name="Google Shape;856;p4"/>
                <p:cNvSpPr/>
                <p:nvPr/>
              </p:nvSpPr>
              <p:spPr>
                <a:xfrm>
                  <a:off x="4685995" y="4812944"/>
                  <a:ext cx="80581" cy="104584"/>
                </a:xfrm>
                <a:custGeom>
                  <a:rect b="b" l="l" r="r" t="t"/>
                  <a:pathLst>
                    <a:path extrusionOk="0" h="104584" w="80581">
                      <a:moveTo>
                        <a:pt x="0" y="98755"/>
                      </a:moveTo>
                      <a:cubicBezTo>
                        <a:pt x="37719" y="78524"/>
                        <a:pt x="65494" y="41491"/>
                        <a:pt x="74409" y="0"/>
                      </a:cubicBezTo>
                      <a:lnTo>
                        <a:pt x="80582" y="1372"/>
                      </a:lnTo>
                      <a:cubicBezTo>
                        <a:pt x="71323" y="44920"/>
                        <a:pt x="42177" y="83325"/>
                        <a:pt x="3086" y="104585"/>
                      </a:cubicBezTo>
                      <a:lnTo>
                        <a:pt x="0" y="98755"/>
                      </a:ln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57" name="Google Shape;857;p4"/>
                <p:cNvSpPr/>
                <p:nvPr/>
              </p:nvSpPr>
              <p:spPr>
                <a:xfrm>
                  <a:off x="4674974" y="4903127"/>
                  <a:ext cx="257566" cy="133731"/>
                </a:xfrm>
                <a:custGeom>
                  <a:rect b="b" l="l" r="r" t="t"/>
                  <a:pathLst>
                    <a:path extrusionOk="0" h="133731" w="257566">
                      <a:moveTo>
                        <a:pt x="8964" y="73381"/>
                      </a:moveTo>
                      <a:cubicBezTo>
                        <a:pt x="5877" y="65494"/>
                        <a:pt x="3134" y="57264"/>
                        <a:pt x="1077" y="49034"/>
                      </a:cubicBezTo>
                      <a:cubicBezTo>
                        <a:pt x="-3038" y="32918"/>
                        <a:pt x="5535" y="15431"/>
                        <a:pt x="11707" y="3086"/>
                      </a:cubicBezTo>
                      <a:lnTo>
                        <a:pt x="13078" y="0"/>
                      </a:lnTo>
                      <a:lnTo>
                        <a:pt x="16164" y="1715"/>
                      </a:lnTo>
                      <a:cubicBezTo>
                        <a:pt x="88516" y="40805"/>
                        <a:pt x="175956" y="53492"/>
                        <a:pt x="256194" y="36690"/>
                      </a:cubicBezTo>
                      <a:lnTo>
                        <a:pt x="257566" y="42863"/>
                      </a:lnTo>
                      <a:cubicBezTo>
                        <a:pt x="176642" y="59665"/>
                        <a:pt x="88859" y="47320"/>
                        <a:pt x="15822" y="8915"/>
                      </a:cubicBezTo>
                      <a:cubicBezTo>
                        <a:pt x="10335" y="20231"/>
                        <a:pt x="3820" y="34976"/>
                        <a:pt x="6906" y="47663"/>
                      </a:cubicBezTo>
                      <a:cubicBezTo>
                        <a:pt x="14793" y="78181"/>
                        <a:pt x="29880" y="106299"/>
                        <a:pt x="51140" y="129273"/>
                      </a:cubicBezTo>
                      <a:lnTo>
                        <a:pt x="46340" y="133731"/>
                      </a:lnTo>
                      <a:cubicBezTo>
                        <a:pt x="30566" y="115900"/>
                        <a:pt x="17879" y="95326"/>
                        <a:pt x="8964" y="73381"/>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58" name="Google Shape;858;p4"/>
                <p:cNvSpPr/>
                <p:nvPr/>
              </p:nvSpPr>
              <p:spPr>
                <a:xfrm>
                  <a:off x="4563579" y="4836261"/>
                  <a:ext cx="134759" cy="70637"/>
                </a:xfrm>
                <a:custGeom>
                  <a:rect b="b" l="l" r="r" t="t"/>
                  <a:pathLst>
                    <a:path extrusionOk="0" h="70637" w="134759">
                      <a:moveTo>
                        <a:pt x="0" y="6515"/>
                      </a:moveTo>
                      <a:lnTo>
                        <a:pt x="1029" y="0"/>
                      </a:lnTo>
                      <a:cubicBezTo>
                        <a:pt x="51435" y="6858"/>
                        <a:pt x="98755" y="30518"/>
                        <a:pt x="134760" y="66179"/>
                      </a:cubicBezTo>
                      <a:lnTo>
                        <a:pt x="130302" y="70637"/>
                      </a:lnTo>
                      <a:cubicBezTo>
                        <a:pt x="95326" y="36005"/>
                        <a:pt x="49035" y="13373"/>
                        <a:pt x="0" y="6515"/>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59" name="Google Shape;859;p4"/>
                <p:cNvSpPr/>
                <p:nvPr/>
              </p:nvSpPr>
              <p:spPr>
                <a:xfrm>
                  <a:off x="4594783" y="4906213"/>
                  <a:ext cx="112813" cy="43205"/>
                </a:xfrm>
                <a:custGeom>
                  <a:rect b="b" l="l" r="r" t="t"/>
                  <a:pathLst>
                    <a:path extrusionOk="0" h="43205" w="112813">
                      <a:moveTo>
                        <a:pt x="0" y="37376"/>
                      </a:moveTo>
                      <a:cubicBezTo>
                        <a:pt x="34976" y="18516"/>
                        <a:pt x="72695" y="5829"/>
                        <a:pt x="111785" y="0"/>
                      </a:cubicBezTo>
                      <a:lnTo>
                        <a:pt x="112814" y="6515"/>
                      </a:lnTo>
                      <a:cubicBezTo>
                        <a:pt x="74409" y="12344"/>
                        <a:pt x="37376" y="25031"/>
                        <a:pt x="3086" y="43205"/>
                      </a:cubicBezTo>
                      <a:lnTo>
                        <a:pt x="0" y="37376"/>
                      </a:ln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60" name="Google Shape;860;p4"/>
                <p:cNvSpPr/>
                <p:nvPr/>
              </p:nvSpPr>
              <p:spPr>
                <a:xfrm>
                  <a:off x="4470311" y="4913071"/>
                  <a:ext cx="235572" cy="141274"/>
                </a:xfrm>
                <a:custGeom>
                  <a:rect b="b" l="l" r="r" t="t"/>
                  <a:pathLst>
                    <a:path extrusionOk="0" h="141274" w="235572">
                      <a:moveTo>
                        <a:pt x="1371" y="141275"/>
                      </a:moveTo>
                      <a:lnTo>
                        <a:pt x="0" y="135102"/>
                      </a:lnTo>
                      <a:cubicBezTo>
                        <a:pt x="45263" y="126187"/>
                        <a:pt x="92240" y="116586"/>
                        <a:pt x="134417" y="96012"/>
                      </a:cubicBezTo>
                      <a:cubicBezTo>
                        <a:pt x="181394" y="73380"/>
                        <a:pt x="214998" y="39090"/>
                        <a:pt x="229400" y="0"/>
                      </a:cubicBezTo>
                      <a:lnTo>
                        <a:pt x="235572" y="2400"/>
                      </a:lnTo>
                      <a:cubicBezTo>
                        <a:pt x="220485" y="43205"/>
                        <a:pt x="185509" y="78524"/>
                        <a:pt x="137160" y="102184"/>
                      </a:cubicBezTo>
                      <a:cubicBezTo>
                        <a:pt x="94298" y="122758"/>
                        <a:pt x="46977" y="132017"/>
                        <a:pt x="1371" y="141275"/>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861" name="Google Shape;861;p4"/>
            <p:cNvGrpSpPr/>
            <p:nvPr/>
          </p:nvGrpSpPr>
          <p:grpSpPr>
            <a:xfrm>
              <a:off x="2132094" y="4608570"/>
              <a:ext cx="1637405" cy="1683248"/>
              <a:chOff x="6474904" y="1227742"/>
              <a:chExt cx="1837716" cy="1889167"/>
            </a:xfrm>
          </p:grpSpPr>
          <p:grpSp>
            <p:nvGrpSpPr>
              <p:cNvPr id="862" name="Google Shape;862;p4"/>
              <p:cNvGrpSpPr/>
              <p:nvPr/>
            </p:nvGrpSpPr>
            <p:grpSpPr>
              <a:xfrm>
                <a:off x="6474904" y="1227742"/>
                <a:ext cx="1837716" cy="1889167"/>
                <a:chOff x="6474904" y="1227742"/>
                <a:chExt cx="1837716" cy="1889167"/>
              </a:xfrm>
            </p:grpSpPr>
            <p:sp>
              <p:nvSpPr>
                <p:cNvPr id="863" name="Google Shape;863;p4"/>
                <p:cNvSpPr/>
                <p:nvPr/>
              </p:nvSpPr>
              <p:spPr>
                <a:xfrm>
                  <a:off x="7257569" y="2066622"/>
                  <a:ext cx="536289" cy="1050287"/>
                </a:xfrm>
                <a:custGeom>
                  <a:rect b="b" l="l" r="r" t="t"/>
                  <a:pathLst>
                    <a:path extrusionOk="0" h="1050287" w="536289">
                      <a:moveTo>
                        <a:pt x="436345" y="892604"/>
                      </a:moveTo>
                      <a:cubicBezTo>
                        <a:pt x="433258" y="899462"/>
                        <a:pt x="430515" y="906320"/>
                        <a:pt x="428115" y="913178"/>
                      </a:cubicBezTo>
                      <a:cubicBezTo>
                        <a:pt x="413027" y="953640"/>
                        <a:pt x="404112" y="998217"/>
                        <a:pt x="386624" y="1037308"/>
                      </a:cubicBezTo>
                      <a:cubicBezTo>
                        <a:pt x="384567" y="1042108"/>
                        <a:pt x="381823" y="1047252"/>
                        <a:pt x="377023" y="1049310"/>
                      </a:cubicBezTo>
                      <a:cubicBezTo>
                        <a:pt x="371536" y="1051710"/>
                        <a:pt x="365021" y="1049310"/>
                        <a:pt x="359878" y="1046223"/>
                      </a:cubicBezTo>
                      <a:cubicBezTo>
                        <a:pt x="358506" y="1045537"/>
                        <a:pt x="357135" y="1044852"/>
                        <a:pt x="355763" y="1043823"/>
                      </a:cubicBezTo>
                      <a:cubicBezTo>
                        <a:pt x="352334" y="1041766"/>
                        <a:pt x="349248" y="1039708"/>
                        <a:pt x="346162" y="1037651"/>
                      </a:cubicBezTo>
                      <a:cubicBezTo>
                        <a:pt x="329017" y="1025649"/>
                        <a:pt x="314958" y="1010219"/>
                        <a:pt x="301242" y="994788"/>
                      </a:cubicBezTo>
                      <a:cubicBezTo>
                        <a:pt x="295413" y="988273"/>
                        <a:pt x="289583" y="981758"/>
                        <a:pt x="283754" y="975243"/>
                      </a:cubicBezTo>
                      <a:cubicBezTo>
                        <a:pt x="263866" y="953297"/>
                        <a:pt x="242606" y="934095"/>
                        <a:pt x="212774" y="926208"/>
                      </a:cubicBezTo>
                      <a:cubicBezTo>
                        <a:pt x="211059" y="925865"/>
                        <a:pt x="209345" y="925522"/>
                        <a:pt x="207973" y="924837"/>
                      </a:cubicBezTo>
                      <a:cubicBezTo>
                        <a:pt x="204201" y="923808"/>
                        <a:pt x="200429" y="922779"/>
                        <a:pt x="197000" y="922093"/>
                      </a:cubicBezTo>
                      <a:lnTo>
                        <a:pt x="197000" y="922093"/>
                      </a:lnTo>
                      <a:cubicBezTo>
                        <a:pt x="168197" y="914207"/>
                        <a:pt x="148994" y="908035"/>
                        <a:pt x="133221" y="896033"/>
                      </a:cubicBezTo>
                      <a:cubicBezTo>
                        <a:pt x="133221" y="896033"/>
                        <a:pt x="133221" y="896033"/>
                        <a:pt x="133221" y="896033"/>
                      </a:cubicBezTo>
                      <a:cubicBezTo>
                        <a:pt x="126363" y="890890"/>
                        <a:pt x="120191" y="884717"/>
                        <a:pt x="114361" y="877174"/>
                      </a:cubicBezTo>
                      <a:cubicBezTo>
                        <a:pt x="104760" y="865172"/>
                        <a:pt x="95159" y="849399"/>
                        <a:pt x="83500" y="827453"/>
                      </a:cubicBezTo>
                      <a:cubicBezTo>
                        <a:pt x="62926" y="788362"/>
                        <a:pt x="35837" y="752358"/>
                        <a:pt x="20064" y="710867"/>
                      </a:cubicBezTo>
                      <a:cubicBezTo>
                        <a:pt x="-8740" y="635772"/>
                        <a:pt x="-1882" y="505127"/>
                        <a:pt x="11834" y="426946"/>
                      </a:cubicBezTo>
                      <a:cubicBezTo>
                        <a:pt x="28979" y="330248"/>
                        <a:pt x="67041" y="233893"/>
                        <a:pt x="51268" y="134452"/>
                      </a:cubicBezTo>
                      <a:cubicBezTo>
                        <a:pt x="50582" y="129994"/>
                        <a:pt x="49896" y="124851"/>
                        <a:pt x="49210" y="119022"/>
                      </a:cubicBezTo>
                      <a:cubicBezTo>
                        <a:pt x="47839" y="109763"/>
                        <a:pt x="46810" y="99133"/>
                        <a:pt x="46124" y="88504"/>
                      </a:cubicBezTo>
                      <a:cubicBezTo>
                        <a:pt x="45439" y="74788"/>
                        <a:pt x="45781" y="60729"/>
                        <a:pt x="47496" y="47698"/>
                      </a:cubicBezTo>
                      <a:cubicBezTo>
                        <a:pt x="48182" y="43241"/>
                        <a:pt x="48868" y="38783"/>
                        <a:pt x="50239" y="35011"/>
                      </a:cubicBezTo>
                      <a:cubicBezTo>
                        <a:pt x="52297" y="27467"/>
                        <a:pt x="55040" y="20952"/>
                        <a:pt x="59155" y="15466"/>
                      </a:cubicBezTo>
                      <a:lnTo>
                        <a:pt x="59155" y="15466"/>
                      </a:lnTo>
                      <a:cubicBezTo>
                        <a:pt x="61555" y="12037"/>
                        <a:pt x="64298" y="9294"/>
                        <a:pt x="67384" y="6893"/>
                      </a:cubicBezTo>
                      <a:lnTo>
                        <a:pt x="67384" y="6893"/>
                      </a:lnTo>
                      <a:cubicBezTo>
                        <a:pt x="74928" y="1407"/>
                        <a:pt x="84186" y="-993"/>
                        <a:pt x="96874" y="378"/>
                      </a:cubicBezTo>
                      <a:cubicBezTo>
                        <a:pt x="97216" y="378"/>
                        <a:pt x="97559" y="378"/>
                        <a:pt x="97559" y="378"/>
                      </a:cubicBezTo>
                      <a:cubicBezTo>
                        <a:pt x="97902" y="378"/>
                        <a:pt x="98588" y="378"/>
                        <a:pt x="99274" y="721"/>
                      </a:cubicBezTo>
                      <a:cubicBezTo>
                        <a:pt x="101674" y="1064"/>
                        <a:pt x="104074" y="1407"/>
                        <a:pt x="106475" y="2093"/>
                      </a:cubicBezTo>
                      <a:cubicBezTo>
                        <a:pt x="108875" y="2436"/>
                        <a:pt x="110932" y="3121"/>
                        <a:pt x="113333" y="4150"/>
                      </a:cubicBezTo>
                      <a:cubicBezTo>
                        <a:pt x="114704" y="4493"/>
                        <a:pt x="115733" y="4836"/>
                        <a:pt x="117105" y="5522"/>
                      </a:cubicBezTo>
                      <a:cubicBezTo>
                        <a:pt x="118819" y="6208"/>
                        <a:pt x="120534" y="6893"/>
                        <a:pt x="121905" y="7579"/>
                      </a:cubicBezTo>
                      <a:cubicBezTo>
                        <a:pt x="126020" y="9637"/>
                        <a:pt x="130135" y="12380"/>
                        <a:pt x="133907" y="15809"/>
                      </a:cubicBezTo>
                      <a:cubicBezTo>
                        <a:pt x="141793" y="23010"/>
                        <a:pt x="148994" y="32268"/>
                        <a:pt x="155509" y="42555"/>
                      </a:cubicBezTo>
                      <a:cubicBezTo>
                        <a:pt x="158253" y="47356"/>
                        <a:pt x="160996" y="52156"/>
                        <a:pt x="163739" y="56957"/>
                      </a:cubicBezTo>
                      <a:cubicBezTo>
                        <a:pt x="167511" y="63815"/>
                        <a:pt x="170940" y="71359"/>
                        <a:pt x="174712" y="78559"/>
                      </a:cubicBezTo>
                      <a:cubicBezTo>
                        <a:pt x="178484" y="86103"/>
                        <a:pt x="181913" y="93647"/>
                        <a:pt x="186028" y="100848"/>
                      </a:cubicBezTo>
                      <a:cubicBezTo>
                        <a:pt x="187399" y="103248"/>
                        <a:pt x="188771" y="105649"/>
                        <a:pt x="189799" y="108049"/>
                      </a:cubicBezTo>
                      <a:cubicBezTo>
                        <a:pt x="191857" y="111478"/>
                        <a:pt x="193571" y="114564"/>
                        <a:pt x="195629" y="117650"/>
                      </a:cubicBezTo>
                      <a:cubicBezTo>
                        <a:pt x="200429" y="125194"/>
                        <a:pt x="205230" y="132395"/>
                        <a:pt x="210716" y="137881"/>
                      </a:cubicBezTo>
                      <a:cubicBezTo>
                        <a:pt x="211745" y="139253"/>
                        <a:pt x="213117" y="140281"/>
                        <a:pt x="214488" y="141653"/>
                      </a:cubicBezTo>
                      <a:cubicBezTo>
                        <a:pt x="234376" y="161884"/>
                        <a:pt x="256322" y="180401"/>
                        <a:pt x="279296" y="197889"/>
                      </a:cubicBezTo>
                      <a:cubicBezTo>
                        <a:pt x="284783" y="202346"/>
                        <a:pt x="290612" y="206461"/>
                        <a:pt x="296098" y="210576"/>
                      </a:cubicBezTo>
                      <a:cubicBezTo>
                        <a:pt x="309472" y="220520"/>
                        <a:pt x="322845" y="230464"/>
                        <a:pt x="336218" y="240408"/>
                      </a:cubicBezTo>
                      <a:cubicBezTo>
                        <a:pt x="341361" y="244180"/>
                        <a:pt x="346505" y="247952"/>
                        <a:pt x="351648" y="251724"/>
                      </a:cubicBezTo>
                      <a:cubicBezTo>
                        <a:pt x="381823" y="274355"/>
                        <a:pt x="411656" y="297330"/>
                        <a:pt x="438059" y="323390"/>
                      </a:cubicBezTo>
                      <a:cubicBezTo>
                        <a:pt x="445603" y="330934"/>
                        <a:pt x="452804" y="338478"/>
                        <a:pt x="459662" y="346364"/>
                      </a:cubicBezTo>
                      <a:cubicBezTo>
                        <a:pt x="478521" y="367967"/>
                        <a:pt x="494980" y="391627"/>
                        <a:pt x="507668" y="418716"/>
                      </a:cubicBezTo>
                      <a:cubicBezTo>
                        <a:pt x="530299" y="466036"/>
                        <a:pt x="537500" y="516786"/>
                        <a:pt x="536128" y="567535"/>
                      </a:cubicBezTo>
                      <a:cubicBezTo>
                        <a:pt x="536128" y="567535"/>
                        <a:pt x="536128" y="567878"/>
                        <a:pt x="536128" y="567878"/>
                      </a:cubicBezTo>
                      <a:cubicBezTo>
                        <a:pt x="535786" y="579536"/>
                        <a:pt x="535100" y="590852"/>
                        <a:pt x="534071" y="602511"/>
                      </a:cubicBezTo>
                      <a:cubicBezTo>
                        <a:pt x="529613" y="646402"/>
                        <a:pt x="520012" y="690293"/>
                        <a:pt x="508696" y="732470"/>
                      </a:cubicBezTo>
                      <a:cubicBezTo>
                        <a:pt x="504239" y="749958"/>
                        <a:pt x="498752" y="765731"/>
                        <a:pt x="492923" y="780819"/>
                      </a:cubicBezTo>
                      <a:cubicBezTo>
                        <a:pt x="490523" y="786991"/>
                        <a:pt x="487780" y="793163"/>
                        <a:pt x="485036" y="798992"/>
                      </a:cubicBezTo>
                      <a:cubicBezTo>
                        <a:pt x="474064" y="823681"/>
                        <a:pt x="461376" y="846655"/>
                        <a:pt x="446632" y="872373"/>
                      </a:cubicBezTo>
                      <a:cubicBezTo>
                        <a:pt x="442517" y="879231"/>
                        <a:pt x="439088" y="885746"/>
                        <a:pt x="436345" y="892604"/>
                      </a:cubicBezTo>
                      <a:cubicBezTo>
                        <a:pt x="436345" y="892604"/>
                        <a:pt x="436345" y="892604"/>
                        <a:pt x="436345" y="89260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64" name="Google Shape;864;p4"/>
                <p:cNvSpPr/>
                <p:nvPr/>
              </p:nvSpPr>
              <p:spPr>
                <a:xfrm>
                  <a:off x="7313888" y="2073173"/>
                  <a:ext cx="76559" cy="889825"/>
                </a:xfrm>
                <a:custGeom>
                  <a:rect b="b" l="l" r="r" t="t"/>
                  <a:pathLst>
                    <a:path extrusionOk="0" h="889825" w="76559">
                      <a:moveTo>
                        <a:pt x="76560" y="889826"/>
                      </a:moveTo>
                      <a:cubicBezTo>
                        <a:pt x="69702" y="884682"/>
                        <a:pt x="63529" y="878510"/>
                        <a:pt x="57700" y="870966"/>
                      </a:cubicBezTo>
                      <a:cubicBezTo>
                        <a:pt x="48442" y="849706"/>
                        <a:pt x="40555" y="827418"/>
                        <a:pt x="34040" y="804786"/>
                      </a:cubicBezTo>
                      <a:cubicBezTo>
                        <a:pt x="-4365" y="671398"/>
                        <a:pt x="-3679" y="525323"/>
                        <a:pt x="4550" y="387477"/>
                      </a:cubicBezTo>
                      <a:cubicBezTo>
                        <a:pt x="9008" y="312382"/>
                        <a:pt x="23067" y="237287"/>
                        <a:pt x="24782" y="162192"/>
                      </a:cubicBezTo>
                      <a:cubicBezTo>
                        <a:pt x="25810" y="123444"/>
                        <a:pt x="19295" y="87440"/>
                        <a:pt x="10380" y="50064"/>
                      </a:cubicBezTo>
                      <a:cubicBezTo>
                        <a:pt x="7294" y="36348"/>
                        <a:pt x="4208" y="22289"/>
                        <a:pt x="2493" y="8573"/>
                      </a:cubicBezTo>
                      <a:lnTo>
                        <a:pt x="2493" y="8573"/>
                      </a:lnTo>
                      <a:cubicBezTo>
                        <a:pt x="4893" y="5144"/>
                        <a:pt x="7637" y="2400"/>
                        <a:pt x="10723" y="0"/>
                      </a:cubicBezTo>
                      <a:cubicBezTo>
                        <a:pt x="13123" y="25032"/>
                        <a:pt x="19981" y="49378"/>
                        <a:pt x="25467" y="74067"/>
                      </a:cubicBezTo>
                      <a:cubicBezTo>
                        <a:pt x="33354" y="109728"/>
                        <a:pt x="35069" y="146076"/>
                        <a:pt x="33011" y="182766"/>
                      </a:cubicBezTo>
                      <a:cubicBezTo>
                        <a:pt x="28896" y="256146"/>
                        <a:pt x="16895" y="328498"/>
                        <a:pt x="12780" y="401879"/>
                      </a:cubicBezTo>
                      <a:cubicBezTo>
                        <a:pt x="9008" y="477317"/>
                        <a:pt x="8665" y="553441"/>
                        <a:pt x="14152" y="628879"/>
                      </a:cubicBezTo>
                      <a:cubicBezTo>
                        <a:pt x="20324" y="718376"/>
                        <a:pt x="36440" y="809930"/>
                        <a:pt x="76560" y="889826"/>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65" name="Google Shape;865;p4"/>
                <p:cNvSpPr/>
                <p:nvPr/>
              </p:nvSpPr>
              <p:spPr>
                <a:xfrm>
                  <a:off x="7353757" y="2067344"/>
                  <a:ext cx="111785" cy="924801"/>
                </a:xfrm>
                <a:custGeom>
                  <a:rect b="b" l="l" r="r" t="t"/>
                  <a:pathLst>
                    <a:path extrusionOk="0" h="924801" w="111785">
                      <a:moveTo>
                        <a:pt x="111785" y="924801"/>
                      </a:moveTo>
                      <a:cubicBezTo>
                        <a:pt x="108014" y="923773"/>
                        <a:pt x="104241" y="922744"/>
                        <a:pt x="100812" y="922058"/>
                      </a:cubicBezTo>
                      <a:lnTo>
                        <a:pt x="100812" y="922058"/>
                      </a:lnTo>
                      <a:cubicBezTo>
                        <a:pt x="94983" y="904913"/>
                        <a:pt x="89840" y="887425"/>
                        <a:pt x="85382" y="869937"/>
                      </a:cubicBezTo>
                      <a:cubicBezTo>
                        <a:pt x="67551" y="796900"/>
                        <a:pt x="64122" y="721805"/>
                        <a:pt x="61722" y="647052"/>
                      </a:cubicBezTo>
                      <a:cubicBezTo>
                        <a:pt x="59321" y="569214"/>
                        <a:pt x="56235" y="491376"/>
                        <a:pt x="50406" y="413537"/>
                      </a:cubicBezTo>
                      <a:cubicBezTo>
                        <a:pt x="40119" y="275006"/>
                        <a:pt x="23317" y="137160"/>
                        <a:pt x="0" y="0"/>
                      </a:cubicBezTo>
                      <a:cubicBezTo>
                        <a:pt x="3086" y="343"/>
                        <a:pt x="6172" y="1029"/>
                        <a:pt x="9601" y="1715"/>
                      </a:cubicBezTo>
                      <a:cubicBezTo>
                        <a:pt x="20917" y="67208"/>
                        <a:pt x="30518" y="133045"/>
                        <a:pt x="38747" y="198882"/>
                      </a:cubicBezTo>
                      <a:cubicBezTo>
                        <a:pt x="57264" y="350101"/>
                        <a:pt x="65837" y="501320"/>
                        <a:pt x="70980" y="653567"/>
                      </a:cubicBezTo>
                      <a:cubicBezTo>
                        <a:pt x="73724" y="744436"/>
                        <a:pt x="80582" y="839419"/>
                        <a:pt x="111785" y="92480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66" name="Google Shape;866;p4"/>
                <p:cNvSpPr/>
                <p:nvPr/>
              </p:nvSpPr>
              <p:spPr>
                <a:xfrm>
                  <a:off x="7378788" y="2074202"/>
                  <a:ext cx="180022" cy="987552"/>
                </a:xfrm>
                <a:custGeom>
                  <a:rect b="b" l="l" r="r" t="t"/>
                  <a:pathLst>
                    <a:path extrusionOk="0" h="987552" w="180022">
                      <a:moveTo>
                        <a:pt x="180023" y="987552"/>
                      </a:moveTo>
                      <a:cubicBezTo>
                        <a:pt x="174193" y="981037"/>
                        <a:pt x="168364" y="974522"/>
                        <a:pt x="162535" y="968007"/>
                      </a:cubicBezTo>
                      <a:cubicBezTo>
                        <a:pt x="160135" y="961835"/>
                        <a:pt x="157734" y="955662"/>
                        <a:pt x="155334" y="949490"/>
                      </a:cubicBezTo>
                      <a:cubicBezTo>
                        <a:pt x="128245" y="876452"/>
                        <a:pt x="108014" y="800329"/>
                        <a:pt x="101842" y="722490"/>
                      </a:cubicBezTo>
                      <a:cubicBezTo>
                        <a:pt x="94640" y="634708"/>
                        <a:pt x="103899" y="546926"/>
                        <a:pt x="97384" y="459143"/>
                      </a:cubicBezTo>
                      <a:cubicBezTo>
                        <a:pt x="86068" y="302438"/>
                        <a:pt x="44234" y="150190"/>
                        <a:pt x="0" y="0"/>
                      </a:cubicBezTo>
                      <a:cubicBezTo>
                        <a:pt x="4115" y="2057"/>
                        <a:pt x="8230" y="4800"/>
                        <a:pt x="12002" y="8229"/>
                      </a:cubicBezTo>
                      <a:cubicBezTo>
                        <a:pt x="32918" y="79896"/>
                        <a:pt x="53150" y="151905"/>
                        <a:pt x="69952" y="224942"/>
                      </a:cubicBezTo>
                      <a:cubicBezTo>
                        <a:pt x="88811" y="308267"/>
                        <a:pt x="103213" y="392963"/>
                        <a:pt x="108014" y="478346"/>
                      </a:cubicBezTo>
                      <a:cubicBezTo>
                        <a:pt x="112814" y="565442"/>
                        <a:pt x="103556" y="653225"/>
                        <a:pt x="112814" y="740321"/>
                      </a:cubicBezTo>
                      <a:cubicBezTo>
                        <a:pt x="122416" y="826046"/>
                        <a:pt x="147447" y="907999"/>
                        <a:pt x="180023" y="98755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67" name="Google Shape;867;p4"/>
                <p:cNvSpPr/>
                <p:nvPr/>
              </p:nvSpPr>
              <p:spPr>
                <a:xfrm>
                  <a:off x="7452169" y="2184273"/>
                  <a:ext cx="161163" cy="926515"/>
                </a:xfrm>
                <a:custGeom>
                  <a:rect b="b" l="l" r="r" t="t"/>
                  <a:pathLst>
                    <a:path extrusionOk="0" h="926515" w="161163">
                      <a:moveTo>
                        <a:pt x="161163" y="926516"/>
                      </a:moveTo>
                      <a:cubicBezTo>
                        <a:pt x="157734" y="924458"/>
                        <a:pt x="154648" y="922401"/>
                        <a:pt x="151562" y="920344"/>
                      </a:cubicBezTo>
                      <a:cubicBezTo>
                        <a:pt x="150533" y="893940"/>
                        <a:pt x="149162" y="867194"/>
                        <a:pt x="147790" y="840448"/>
                      </a:cubicBezTo>
                      <a:cubicBezTo>
                        <a:pt x="133388" y="555841"/>
                        <a:pt x="100470" y="267462"/>
                        <a:pt x="0" y="0"/>
                      </a:cubicBezTo>
                      <a:cubicBezTo>
                        <a:pt x="4801" y="7544"/>
                        <a:pt x="9601" y="14745"/>
                        <a:pt x="15088" y="20231"/>
                      </a:cubicBezTo>
                      <a:cubicBezTo>
                        <a:pt x="16116" y="21603"/>
                        <a:pt x="17488" y="22631"/>
                        <a:pt x="18860" y="24003"/>
                      </a:cubicBezTo>
                      <a:cubicBezTo>
                        <a:pt x="31547" y="58636"/>
                        <a:pt x="42863" y="93955"/>
                        <a:pt x="53150" y="129273"/>
                      </a:cubicBezTo>
                      <a:cubicBezTo>
                        <a:pt x="128588" y="388163"/>
                        <a:pt x="150533" y="657682"/>
                        <a:pt x="161163" y="926516"/>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68" name="Google Shape;868;p4"/>
                <p:cNvSpPr/>
                <p:nvPr/>
              </p:nvSpPr>
              <p:spPr>
                <a:xfrm>
                  <a:off x="7535837" y="2265197"/>
                  <a:ext cx="158076" cy="714946"/>
                </a:xfrm>
                <a:custGeom>
                  <a:rect b="b" l="l" r="r" t="t"/>
                  <a:pathLst>
                    <a:path extrusionOk="0" h="714946" w="158076">
                      <a:moveTo>
                        <a:pt x="158077" y="694030"/>
                      </a:moveTo>
                      <a:cubicBezTo>
                        <a:pt x="158077" y="694030"/>
                        <a:pt x="158077" y="694030"/>
                        <a:pt x="158077" y="694030"/>
                      </a:cubicBezTo>
                      <a:cubicBezTo>
                        <a:pt x="154991" y="700888"/>
                        <a:pt x="152248" y="707746"/>
                        <a:pt x="149504" y="714947"/>
                      </a:cubicBezTo>
                      <a:cubicBezTo>
                        <a:pt x="142646" y="468402"/>
                        <a:pt x="116929" y="218085"/>
                        <a:pt x="0" y="0"/>
                      </a:cubicBezTo>
                      <a:cubicBezTo>
                        <a:pt x="5486" y="4458"/>
                        <a:pt x="11315" y="8573"/>
                        <a:pt x="16802" y="12687"/>
                      </a:cubicBezTo>
                      <a:cubicBezTo>
                        <a:pt x="123787" y="221856"/>
                        <a:pt x="150533" y="458800"/>
                        <a:pt x="158077" y="69403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69" name="Google Shape;869;p4"/>
                <p:cNvSpPr/>
                <p:nvPr/>
              </p:nvSpPr>
              <p:spPr>
                <a:xfrm>
                  <a:off x="7592758" y="2307031"/>
                  <a:ext cx="157048" cy="558927"/>
                </a:xfrm>
                <a:custGeom>
                  <a:rect b="b" l="l" r="r" t="t"/>
                  <a:pathLst>
                    <a:path extrusionOk="0" h="558927" w="157048">
                      <a:moveTo>
                        <a:pt x="157048" y="540753"/>
                      </a:moveTo>
                      <a:cubicBezTo>
                        <a:pt x="154648" y="546926"/>
                        <a:pt x="151905" y="553098"/>
                        <a:pt x="149162" y="558927"/>
                      </a:cubicBezTo>
                      <a:cubicBezTo>
                        <a:pt x="135103" y="365532"/>
                        <a:pt x="84696" y="175222"/>
                        <a:pt x="0" y="0"/>
                      </a:cubicBezTo>
                      <a:cubicBezTo>
                        <a:pt x="5144" y="3772"/>
                        <a:pt x="10287" y="7544"/>
                        <a:pt x="15431" y="11316"/>
                      </a:cubicBezTo>
                      <a:cubicBezTo>
                        <a:pt x="93955" y="178308"/>
                        <a:pt x="141618" y="357988"/>
                        <a:pt x="157048" y="540753"/>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70" name="Google Shape;870;p4"/>
                <p:cNvSpPr/>
                <p:nvPr/>
              </p:nvSpPr>
              <p:spPr>
                <a:xfrm>
                  <a:off x="7694942" y="2390698"/>
                  <a:ext cx="98412" cy="279120"/>
                </a:xfrm>
                <a:custGeom>
                  <a:rect b="b" l="l" r="r" t="t"/>
                  <a:pathLst>
                    <a:path extrusionOk="0" h="279120" w="98412">
                      <a:moveTo>
                        <a:pt x="96012" y="279120"/>
                      </a:moveTo>
                      <a:cubicBezTo>
                        <a:pt x="78181" y="182080"/>
                        <a:pt x="45948" y="87782"/>
                        <a:pt x="0" y="0"/>
                      </a:cubicBezTo>
                      <a:cubicBezTo>
                        <a:pt x="7544" y="7544"/>
                        <a:pt x="14744" y="15087"/>
                        <a:pt x="21602" y="22974"/>
                      </a:cubicBezTo>
                      <a:cubicBezTo>
                        <a:pt x="55892" y="93612"/>
                        <a:pt x="81610" y="168021"/>
                        <a:pt x="98412" y="244145"/>
                      </a:cubicBezTo>
                      <a:cubicBezTo>
                        <a:pt x="98412" y="244145"/>
                        <a:pt x="98412" y="244488"/>
                        <a:pt x="98412" y="244488"/>
                      </a:cubicBezTo>
                      <a:cubicBezTo>
                        <a:pt x="98069" y="255803"/>
                        <a:pt x="97383" y="267462"/>
                        <a:pt x="96012" y="27912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71" name="Google Shape;871;p4"/>
                <p:cNvSpPr/>
                <p:nvPr/>
              </p:nvSpPr>
              <p:spPr>
                <a:xfrm>
                  <a:off x="7239475" y="1227742"/>
                  <a:ext cx="538774" cy="922105"/>
                </a:xfrm>
                <a:custGeom>
                  <a:rect b="b" l="l" r="r" t="t"/>
                  <a:pathLst>
                    <a:path extrusionOk="0" h="922105" w="538774">
                      <a:moveTo>
                        <a:pt x="489414" y="521390"/>
                      </a:moveTo>
                      <a:cubicBezTo>
                        <a:pt x="441751" y="602314"/>
                        <a:pt x="359112" y="656835"/>
                        <a:pt x="290532" y="721644"/>
                      </a:cubicBezTo>
                      <a:cubicBezTo>
                        <a:pt x="280245" y="731245"/>
                        <a:pt x="270301" y="741189"/>
                        <a:pt x="261043" y="751133"/>
                      </a:cubicBezTo>
                      <a:cubicBezTo>
                        <a:pt x="239097" y="774793"/>
                        <a:pt x="219895" y="800168"/>
                        <a:pt x="204807" y="828628"/>
                      </a:cubicBezTo>
                      <a:cubicBezTo>
                        <a:pt x="199663" y="838572"/>
                        <a:pt x="192463" y="851946"/>
                        <a:pt x="183547" y="865662"/>
                      </a:cubicBezTo>
                      <a:cubicBezTo>
                        <a:pt x="178061" y="874234"/>
                        <a:pt x="171889" y="882807"/>
                        <a:pt x="165373" y="890693"/>
                      </a:cubicBezTo>
                      <a:cubicBezTo>
                        <a:pt x="159887" y="897551"/>
                        <a:pt x="154058" y="903381"/>
                        <a:pt x="147886" y="908524"/>
                      </a:cubicBezTo>
                      <a:cubicBezTo>
                        <a:pt x="144457" y="911267"/>
                        <a:pt x="141028" y="914010"/>
                        <a:pt x="137256" y="915725"/>
                      </a:cubicBezTo>
                      <a:cubicBezTo>
                        <a:pt x="126969" y="921554"/>
                        <a:pt x="116339" y="923955"/>
                        <a:pt x="105709" y="920526"/>
                      </a:cubicBezTo>
                      <a:cubicBezTo>
                        <a:pt x="102966" y="919840"/>
                        <a:pt x="100222" y="918468"/>
                        <a:pt x="97479" y="916754"/>
                      </a:cubicBezTo>
                      <a:cubicBezTo>
                        <a:pt x="89935" y="912296"/>
                        <a:pt x="82392" y="904752"/>
                        <a:pt x="75191" y="893436"/>
                      </a:cubicBezTo>
                      <a:cubicBezTo>
                        <a:pt x="70047" y="885550"/>
                        <a:pt x="67304" y="876291"/>
                        <a:pt x="66276" y="865662"/>
                      </a:cubicBezTo>
                      <a:cubicBezTo>
                        <a:pt x="62161" y="824856"/>
                        <a:pt x="83763" y="769650"/>
                        <a:pt x="78277" y="731245"/>
                      </a:cubicBezTo>
                      <a:cubicBezTo>
                        <a:pt x="76905" y="722329"/>
                        <a:pt x="75534" y="713071"/>
                        <a:pt x="73819" y="704156"/>
                      </a:cubicBezTo>
                      <a:cubicBezTo>
                        <a:pt x="49816" y="579340"/>
                        <a:pt x="-19449" y="458639"/>
                        <a:pt x="5239" y="329023"/>
                      </a:cubicBezTo>
                      <a:cubicBezTo>
                        <a:pt x="30271" y="199407"/>
                        <a:pt x="143771" y="108881"/>
                        <a:pt x="249727" y="30700"/>
                      </a:cubicBezTo>
                      <a:cubicBezTo>
                        <a:pt x="266529" y="18356"/>
                        <a:pt x="284360" y="5326"/>
                        <a:pt x="304591" y="1211"/>
                      </a:cubicBezTo>
                      <a:cubicBezTo>
                        <a:pt x="319336" y="-1875"/>
                        <a:pt x="330994" y="1211"/>
                        <a:pt x="341281" y="7383"/>
                      </a:cubicBezTo>
                      <a:cubicBezTo>
                        <a:pt x="344025" y="9097"/>
                        <a:pt x="346425" y="10812"/>
                        <a:pt x="349168" y="12526"/>
                      </a:cubicBezTo>
                      <a:cubicBezTo>
                        <a:pt x="357055" y="18356"/>
                        <a:pt x="364599" y="24871"/>
                        <a:pt x="372828" y="31043"/>
                      </a:cubicBezTo>
                      <a:cubicBezTo>
                        <a:pt x="375228" y="32758"/>
                        <a:pt x="377629" y="34815"/>
                        <a:pt x="380372" y="36187"/>
                      </a:cubicBezTo>
                      <a:cubicBezTo>
                        <a:pt x="381744" y="37215"/>
                        <a:pt x="383115" y="37901"/>
                        <a:pt x="384487" y="38587"/>
                      </a:cubicBezTo>
                      <a:cubicBezTo>
                        <a:pt x="392716" y="43387"/>
                        <a:pt x="400260" y="46131"/>
                        <a:pt x="407461" y="47845"/>
                      </a:cubicBezTo>
                      <a:cubicBezTo>
                        <a:pt x="410890" y="48531"/>
                        <a:pt x="413976" y="49217"/>
                        <a:pt x="417062" y="49560"/>
                      </a:cubicBezTo>
                      <a:cubicBezTo>
                        <a:pt x="427349" y="50931"/>
                        <a:pt x="437293" y="50245"/>
                        <a:pt x="447237" y="49903"/>
                      </a:cubicBezTo>
                      <a:cubicBezTo>
                        <a:pt x="450666" y="49903"/>
                        <a:pt x="453753" y="49560"/>
                        <a:pt x="457182" y="49903"/>
                      </a:cubicBezTo>
                      <a:cubicBezTo>
                        <a:pt x="466097" y="50245"/>
                        <a:pt x="475355" y="51274"/>
                        <a:pt x="484956" y="54703"/>
                      </a:cubicBezTo>
                      <a:cubicBezTo>
                        <a:pt x="485299" y="54703"/>
                        <a:pt x="485642" y="54703"/>
                        <a:pt x="485985" y="55046"/>
                      </a:cubicBezTo>
                      <a:cubicBezTo>
                        <a:pt x="489071" y="56075"/>
                        <a:pt x="491814" y="57789"/>
                        <a:pt x="494215" y="59504"/>
                      </a:cubicBezTo>
                      <a:cubicBezTo>
                        <a:pt x="507931" y="69791"/>
                        <a:pt x="513074" y="90022"/>
                        <a:pt x="515817" y="107853"/>
                      </a:cubicBezTo>
                      <a:cubicBezTo>
                        <a:pt x="540163" y="247070"/>
                        <a:pt x="561423" y="400003"/>
                        <a:pt x="489414" y="52139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872" name="Google Shape;872;p4"/>
                <p:cNvGrpSpPr/>
                <p:nvPr/>
              </p:nvGrpSpPr>
              <p:grpSpPr>
                <a:xfrm>
                  <a:off x="7305569" y="1235125"/>
                  <a:ext cx="429487" cy="913142"/>
                  <a:chOff x="7305569" y="1235125"/>
                  <a:chExt cx="429487" cy="913142"/>
                </a:xfrm>
              </p:grpSpPr>
              <p:sp>
                <p:nvSpPr>
                  <p:cNvPr id="873" name="Google Shape;873;p4"/>
                  <p:cNvSpPr/>
                  <p:nvPr/>
                </p:nvSpPr>
                <p:spPr>
                  <a:xfrm>
                    <a:off x="7305569" y="1235125"/>
                    <a:ext cx="283417" cy="858621"/>
                  </a:xfrm>
                  <a:custGeom>
                    <a:rect b="b" l="l" r="r" t="t"/>
                    <a:pathLst>
                      <a:path extrusionOk="0" h="858621" w="283417">
                        <a:moveTo>
                          <a:pt x="525" y="858622"/>
                        </a:moveTo>
                        <a:cubicBezTo>
                          <a:pt x="-3590" y="817817"/>
                          <a:pt x="18013" y="762610"/>
                          <a:pt x="12526" y="724205"/>
                        </a:cubicBezTo>
                        <a:cubicBezTo>
                          <a:pt x="11155" y="715289"/>
                          <a:pt x="9783" y="706031"/>
                          <a:pt x="8069" y="697116"/>
                        </a:cubicBezTo>
                        <a:cubicBezTo>
                          <a:pt x="10126" y="655968"/>
                          <a:pt x="10812" y="614477"/>
                          <a:pt x="10126" y="572986"/>
                        </a:cubicBezTo>
                        <a:cubicBezTo>
                          <a:pt x="8755" y="484175"/>
                          <a:pt x="5668" y="393992"/>
                          <a:pt x="24871" y="306553"/>
                        </a:cubicBezTo>
                        <a:cubicBezTo>
                          <a:pt x="41673" y="230772"/>
                          <a:pt x="74934" y="157391"/>
                          <a:pt x="132884" y="104585"/>
                        </a:cubicBezTo>
                        <a:cubicBezTo>
                          <a:pt x="176776" y="64808"/>
                          <a:pt x="230954" y="38062"/>
                          <a:pt x="275531" y="0"/>
                        </a:cubicBezTo>
                        <a:cubicBezTo>
                          <a:pt x="278274" y="1715"/>
                          <a:pt x="280674" y="3429"/>
                          <a:pt x="283417" y="5144"/>
                        </a:cubicBezTo>
                        <a:cubicBezTo>
                          <a:pt x="232668" y="48692"/>
                          <a:pt x="169574" y="77838"/>
                          <a:pt x="122940" y="126873"/>
                        </a:cubicBezTo>
                        <a:cubicBezTo>
                          <a:pt x="-4619" y="261633"/>
                          <a:pt x="20413" y="463944"/>
                          <a:pt x="19384" y="633336"/>
                        </a:cubicBezTo>
                        <a:cubicBezTo>
                          <a:pt x="19042" y="709117"/>
                          <a:pt x="12869" y="784212"/>
                          <a:pt x="525" y="85862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74" name="Google Shape;874;p4"/>
                  <p:cNvSpPr/>
                  <p:nvPr/>
                </p:nvSpPr>
                <p:spPr>
                  <a:xfrm>
                    <a:off x="7337298" y="1258785"/>
                    <a:ext cx="282892" cy="889482"/>
                  </a:xfrm>
                  <a:custGeom>
                    <a:rect b="b" l="l" r="r" t="t"/>
                    <a:pathLst>
                      <a:path extrusionOk="0" h="889482" w="282892">
                        <a:moveTo>
                          <a:pt x="27089" y="688886"/>
                        </a:moveTo>
                        <a:cubicBezTo>
                          <a:pt x="21946" y="756437"/>
                          <a:pt x="17831" y="822960"/>
                          <a:pt x="8230" y="889483"/>
                        </a:cubicBezTo>
                        <a:cubicBezTo>
                          <a:pt x="5486" y="888797"/>
                          <a:pt x="2743" y="887425"/>
                          <a:pt x="0" y="885711"/>
                        </a:cubicBezTo>
                        <a:cubicBezTo>
                          <a:pt x="13716" y="798614"/>
                          <a:pt x="14745" y="710832"/>
                          <a:pt x="23660" y="623392"/>
                        </a:cubicBezTo>
                        <a:cubicBezTo>
                          <a:pt x="32576" y="537667"/>
                          <a:pt x="46634" y="452285"/>
                          <a:pt x="70295" y="368960"/>
                        </a:cubicBezTo>
                        <a:cubicBezTo>
                          <a:pt x="109042" y="232143"/>
                          <a:pt x="175222" y="101498"/>
                          <a:pt x="275349" y="0"/>
                        </a:cubicBezTo>
                        <a:cubicBezTo>
                          <a:pt x="277749" y="1715"/>
                          <a:pt x="280149" y="3772"/>
                          <a:pt x="282893" y="5144"/>
                        </a:cubicBezTo>
                        <a:cubicBezTo>
                          <a:pt x="229743" y="58636"/>
                          <a:pt x="185852" y="120358"/>
                          <a:pt x="151219" y="187566"/>
                        </a:cubicBezTo>
                        <a:cubicBezTo>
                          <a:pt x="70637" y="342214"/>
                          <a:pt x="40119" y="516407"/>
                          <a:pt x="27089" y="688886"/>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75" name="Google Shape;875;p4"/>
                  <p:cNvSpPr/>
                  <p:nvPr/>
                </p:nvSpPr>
                <p:spPr>
                  <a:xfrm>
                    <a:off x="7377074" y="1275930"/>
                    <a:ext cx="279806" cy="867536"/>
                  </a:xfrm>
                  <a:custGeom>
                    <a:rect b="b" l="l" r="r" t="t"/>
                    <a:pathLst>
                      <a:path extrusionOk="0" h="867536" w="279806">
                        <a:moveTo>
                          <a:pt x="178308" y="210541"/>
                        </a:moveTo>
                        <a:cubicBezTo>
                          <a:pt x="97041" y="420053"/>
                          <a:pt x="59665" y="641909"/>
                          <a:pt x="10630" y="860336"/>
                        </a:cubicBezTo>
                        <a:cubicBezTo>
                          <a:pt x="7201" y="863079"/>
                          <a:pt x="3772" y="865822"/>
                          <a:pt x="0" y="867537"/>
                        </a:cubicBezTo>
                        <a:cubicBezTo>
                          <a:pt x="33947" y="718375"/>
                          <a:pt x="61722" y="568185"/>
                          <a:pt x="101156" y="420395"/>
                        </a:cubicBezTo>
                        <a:cubicBezTo>
                          <a:pt x="124816" y="331927"/>
                          <a:pt x="152933" y="244488"/>
                          <a:pt x="188595" y="160134"/>
                        </a:cubicBezTo>
                        <a:cubicBezTo>
                          <a:pt x="211570" y="105956"/>
                          <a:pt x="236944" y="50063"/>
                          <a:pt x="270205" y="0"/>
                        </a:cubicBezTo>
                        <a:cubicBezTo>
                          <a:pt x="273634" y="686"/>
                          <a:pt x="276721" y="1372"/>
                          <a:pt x="279806" y="1715"/>
                        </a:cubicBezTo>
                        <a:cubicBezTo>
                          <a:pt x="236601" y="65837"/>
                          <a:pt x="205397" y="139903"/>
                          <a:pt x="178308" y="21054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76" name="Google Shape;876;p4"/>
                  <p:cNvSpPr/>
                  <p:nvPr/>
                </p:nvSpPr>
                <p:spPr>
                  <a:xfrm>
                    <a:off x="7405192" y="1277835"/>
                    <a:ext cx="291807" cy="840600"/>
                  </a:xfrm>
                  <a:custGeom>
                    <a:rect b="b" l="l" r="r" t="t"/>
                    <a:pathLst>
                      <a:path extrusionOk="0" h="840600" w="291807">
                        <a:moveTo>
                          <a:pt x="0" y="840600"/>
                        </a:moveTo>
                        <a:cubicBezTo>
                          <a:pt x="98755" y="562165"/>
                          <a:pt x="163563" y="271386"/>
                          <a:pt x="281864" y="152"/>
                        </a:cubicBezTo>
                        <a:cubicBezTo>
                          <a:pt x="285293" y="152"/>
                          <a:pt x="288379" y="-191"/>
                          <a:pt x="291808" y="152"/>
                        </a:cubicBezTo>
                        <a:cubicBezTo>
                          <a:pt x="261975" y="67704"/>
                          <a:pt x="235572" y="136969"/>
                          <a:pt x="211226" y="206921"/>
                        </a:cubicBezTo>
                        <a:cubicBezTo>
                          <a:pt x="141275" y="407518"/>
                          <a:pt x="87782" y="614629"/>
                          <a:pt x="18173" y="815911"/>
                        </a:cubicBezTo>
                        <a:cubicBezTo>
                          <a:pt x="12687" y="824141"/>
                          <a:pt x="6858" y="832714"/>
                          <a:pt x="0" y="84060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77" name="Google Shape;877;p4"/>
                  <p:cNvSpPr/>
                  <p:nvPr/>
                </p:nvSpPr>
                <p:spPr>
                  <a:xfrm>
                    <a:off x="7500861" y="1282446"/>
                    <a:ext cx="234195" cy="696429"/>
                  </a:xfrm>
                  <a:custGeom>
                    <a:rect b="b" l="l" r="r" t="t"/>
                    <a:pathLst>
                      <a:path extrusionOk="0" h="696429" w="234195">
                        <a:moveTo>
                          <a:pt x="29490" y="666941"/>
                        </a:moveTo>
                        <a:cubicBezTo>
                          <a:pt x="19203" y="676542"/>
                          <a:pt x="9259" y="686486"/>
                          <a:pt x="0" y="696430"/>
                        </a:cubicBezTo>
                        <a:cubicBezTo>
                          <a:pt x="51092" y="610705"/>
                          <a:pt x="100813" y="523951"/>
                          <a:pt x="141275" y="432397"/>
                        </a:cubicBezTo>
                        <a:cubicBezTo>
                          <a:pt x="174536" y="356616"/>
                          <a:pt x="200940" y="277406"/>
                          <a:pt x="214313" y="195453"/>
                        </a:cubicBezTo>
                        <a:cubicBezTo>
                          <a:pt x="224600" y="130645"/>
                          <a:pt x="225971" y="65494"/>
                          <a:pt x="224600" y="0"/>
                        </a:cubicBezTo>
                        <a:cubicBezTo>
                          <a:pt x="224943" y="0"/>
                          <a:pt x="225286" y="0"/>
                          <a:pt x="225628" y="343"/>
                        </a:cubicBezTo>
                        <a:cubicBezTo>
                          <a:pt x="228715" y="1372"/>
                          <a:pt x="231458" y="3086"/>
                          <a:pt x="233858" y="4801"/>
                        </a:cubicBezTo>
                        <a:cubicBezTo>
                          <a:pt x="235230" y="77153"/>
                          <a:pt x="232829" y="149504"/>
                          <a:pt x="219113" y="220828"/>
                        </a:cubicBezTo>
                        <a:cubicBezTo>
                          <a:pt x="187567" y="382676"/>
                          <a:pt x="112129" y="526352"/>
                          <a:pt x="29490" y="66694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878" name="Google Shape;878;p4"/>
                <p:cNvSpPr/>
                <p:nvPr/>
              </p:nvSpPr>
              <p:spPr>
                <a:xfrm>
                  <a:off x="6563853" y="1309732"/>
                  <a:ext cx="793810" cy="804374"/>
                </a:xfrm>
                <a:custGeom>
                  <a:rect b="b" l="l" r="r" t="t"/>
                  <a:pathLst>
                    <a:path extrusionOk="0" h="804374" w="793810">
                      <a:moveTo>
                        <a:pt x="785103" y="786758"/>
                      </a:moveTo>
                      <a:cubicBezTo>
                        <a:pt x="784075" y="788130"/>
                        <a:pt x="783046" y="789501"/>
                        <a:pt x="781674" y="790530"/>
                      </a:cubicBezTo>
                      <a:cubicBezTo>
                        <a:pt x="780646" y="791559"/>
                        <a:pt x="779617" y="792245"/>
                        <a:pt x="778588" y="792930"/>
                      </a:cubicBezTo>
                      <a:cubicBezTo>
                        <a:pt x="774474" y="796016"/>
                        <a:pt x="769673" y="798760"/>
                        <a:pt x="763501" y="800474"/>
                      </a:cubicBezTo>
                      <a:cubicBezTo>
                        <a:pt x="760758" y="801503"/>
                        <a:pt x="758014" y="802189"/>
                        <a:pt x="754928" y="802874"/>
                      </a:cubicBezTo>
                      <a:cubicBezTo>
                        <a:pt x="752528" y="803217"/>
                        <a:pt x="750127" y="803560"/>
                        <a:pt x="747727" y="803903"/>
                      </a:cubicBezTo>
                      <a:cubicBezTo>
                        <a:pt x="746698" y="804246"/>
                        <a:pt x="745327" y="804246"/>
                        <a:pt x="744298" y="804246"/>
                      </a:cubicBezTo>
                      <a:cubicBezTo>
                        <a:pt x="743269" y="804246"/>
                        <a:pt x="742241" y="804246"/>
                        <a:pt x="741555" y="804246"/>
                      </a:cubicBezTo>
                      <a:cubicBezTo>
                        <a:pt x="741555" y="804246"/>
                        <a:pt x="741555" y="804246"/>
                        <a:pt x="741555" y="804246"/>
                      </a:cubicBezTo>
                      <a:lnTo>
                        <a:pt x="741555" y="804246"/>
                      </a:lnTo>
                      <a:cubicBezTo>
                        <a:pt x="737440" y="804589"/>
                        <a:pt x="733326" y="804246"/>
                        <a:pt x="729211" y="803217"/>
                      </a:cubicBezTo>
                      <a:cubicBezTo>
                        <a:pt x="701436" y="797731"/>
                        <a:pt x="672975" y="772013"/>
                        <a:pt x="645543" y="751097"/>
                      </a:cubicBezTo>
                      <a:cubicBezTo>
                        <a:pt x="644857" y="750754"/>
                        <a:pt x="644172" y="750068"/>
                        <a:pt x="643486" y="749725"/>
                      </a:cubicBezTo>
                      <a:cubicBezTo>
                        <a:pt x="641085" y="748010"/>
                        <a:pt x="639028" y="746296"/>
                        <a:pt x="636628" y="744924"/>
                      </a:cubicBezTo>
                      <a:cubicBezTo>
                        <a:pt x="634913" y="743553"/>
                        <a:pt x="633199" y="742524"/>
                        <a:pt x="631484" y="741152"/>
                      </a:cubicBezTo>
                      <a:cubicBezTo>
                        <a:pt x="621883" y="734637"/>
                        <a:pt x="612282" y="728808"/>
                        <a:pt x="603024" y="725379"/>
                      </a:cubicBezTo>
                      <a:cubicBezTo>
                        <a:pt x="560847" y="709949"/>
                        <a:pt x="515927" y="701033"/>
                        <a:pt x="471007" y="692461"/>
                      </a:cubicBezTo>
                      <a:cubicBezTo>
                        <a:pt x="451804" y="688689"/>
                        <a:pt x="432602" y="685260"/>
                        <a:pt x="413743" y="681488"/>
                      </a:cubicBezTo>
                      <a:lnTo>
                        <a:pt x="413743" y="681488"/>
                      </a:lnTo>
                      <a:cubicBezTo>
                        <a:pt x="341734" y="667429"/>
                        <a:pt x="271782" y="648569"/>
                        <a:pt x="213489" y="601592"/>
                      </a:cubicBezTo>
                      <a:cubicBezTo>
                        <a:pt x="106161" y="515524"/>
                        <a:pt x="118849" y="389680"/>
                        <a:pt x="56784" y="282352"/>
                      </a:cubicBezTo>
                      <a:cubicBezTo>
                        <a:pt x="34152" y="242919"/>
                        <a:pt x="-25512" y="197313"/>
                        <a:pt x="12207" y="150336"/>
                      </a:cubicBezTo>
                      <a:cubicBezTo>
                        <a:pt x="12892" y="149650"/>
                        <a:pt x="13236" y="148964"/>
                        <a:pt x="13921" y="148621"/>
                      </a:cubicBezTo>
                      <a:cubicBezTo>
                        <a:pt x="15979" y="146221"/>
                        <a:pt x="18379" y="144164"/>
                        <a:pt x="20779" y="142106"/>
                      </a:cubicBezTo>
                      <a:cubicBezTo>
                        <a:pt x="36210" y="129419"/>
                        <a:pt x="55412" y="127019"/>
                        <a:pt x="74614" y="123932"/>
                      </a:cubicBezTo>
                      <a:cubicBezTo>
                        <a:pt x="78043" y="123590"/>
                        <a:pt x="81472" y="122904"/>
                        <a:pt x="84901" y="122218"/>
                      </a:cubicBezTo>
                      <a:cubicBezTo>
                        <a:pt x="95188" y="120161"/>
                        <a:pt x="105133" y="117417"/>
                        <a:pt x="114048" y="112274"/>
                      </a:cubicBezTo>
                      <a:cubicBezTo>
                        <a:pt x="118849" y="109531"/>
                        <a:pt x="123306" y="106445"/>
                        <a:pt x="127421" y="102673"/>
                      </a:cubicBezTo>
                      <a:cubicBezTo>
                        <a:pt x="129822" y="100615"/>
                        <a:pt x="132222" y="98558"/>
                        <a:pt x="134279" y="96158"/>
                      </a:cubicBezTo>
                      <a:cubicBezTo>
                        <a:pt x="145938" y="84499"/>
                        <a:pt x="155196" y="70440"/>
                        <a:pt x="164454" y="55695"/>
                      </a:cubicBezTo>
                      <a:cubicBezTo>
                        <a:pt x="166169" y="52952"/>
                        <a:pt x="167883" y="50552"/>
                        <a:pt x="169255" y="47809"/>
                      </a:cubicBezTo>
                      <a:cubicBezTo>
                        <a:pt x="173713" y="40608"/>
                        <a:pt x="178170" y="33750"/>
                        <a:pt x="182971" y="26892"/>
                      </a:cubicBezTo>
                      <a:cubicBezTo>
                        <a:pt x="184000" y="25520"/>
                        <a:pt x="185028" y="23806"/>
                        <a:pt x="186057" y="22434"/>
                      </a:cubicBezTo>
                      <a:cubicBezTo>
                        <a:pt x="186743" y="21405"/>
                        <a:pt x="187429" y="20377"/>
                        <a:pt x="188457" y="19348"/>
                      </a:cubicBezTo>
                      <a:cubicBezTo>
                        <a:pt x="194973" y="10775"/>
                        <a:pt x="202516" y="2546"/>
                        <a:pt x="212803" y="488"/>
                      </a:cubicBezTo>
                      <a:cubicBezTo>
                        <a:pt x="221719" y="-1226"/>
                        <a:pt x="230634" y="1860"/>
                        <a:pt x="238864" y="5289"/>
                      </a:cubicBezTo>
                      <a:cubicBezTo>
                        <a:pt x="304701" y="31007"/>
                        <a:pt x="357164" y="70783"/>
                        <a:pt x="419229" y="102673"/>
                      </a:cubicBezTo>
                      <a:cubicBezTo>
                        <a:pt x="492952" y="141077"/>
                        <a:pt x="564961" y="191484"/>
                        <a:pt x="609538" y="263493"/>
                      </a:cubicBezTo>
                      <a:cubicBezTo>
                        <a:pt x="647257" y="324529"/>
                        <a:pt x="661659" y="396195"/>
                        <a:pt x="677433" y="466832"/>
                      </a:cubicBezTo>
                      <a:cubicBezTo>
                        <a:pt x="677433" y="466832"/>
                        <a:pt x="677433" y="466832"/>
                        <a:pt x="677433" y="466832"/>
                      </a:cubicBezTo>
                      <a:cubicBezTo>
                        <a:pt x="678804" y="473348"/>
                        <a:pt x="680176" y="479863"/>
                        <a:pt x="681891" y="486721"/>
                      </a:cubicBezTo>
                      <a:cubicBezTo>
                        <a:pt x="695949" y="547757"/>
                        <a:pt x="712752" y="607421"/>
                        <a:pt x="748070" y="658514"/>
                      </a:cubicBezTo>
                      <a:cubicBezTo>
                        <a:pt x="750471" y="661943"/>
                        <a:pt x="753214" y="665714"/>
                        <a:pt x="755957" y="670172"/>
                      </a:cubicBezTo>
                      <a:cubicBezTo>
                        <a:pt x="765215" y="683888"/>
                        <a:pt x="775845" y="701719"/>
                        <a:pt x="783732" y="719893"/>
                      </a:cubicBezTo>
                      <a:cubicBezTo>
                        <a:pt x="788875" y="732237"/>
                        <a:pt x="792990" y="744924"/>
                        <a:pt x="793676" y="756583"/>
                      </a:cubicBezTo>
                      <a:cubicBezTo>
                        <a:pt x="794019" y="761041"/>
                        <a:pt x="793676" y="765498"/>
                        <a:pt x="792990" y="769613"/>
                      </a:cubicBezTo>
                      <a:cubicBezTo>
                        <a:pt x="792990" y="770642"/>
                        <a:pt x="792647" y="771671"/>
                        <a:pt x="792304" y="772699"/>
                      </a:cubicBezTo>
                      <a:cubicBezTo>
                        <a:pt x="789904" y="778529"/>
                        <a:pt x="787846" y="782986"/>
                        <a:pt x="785103" y="78675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879" name="Google Shape;879;p4"/>
                <p:cNvGrpSpPr/>
                <p:nvPr/>
              </p:nvGrpSpPr>
              <p:grpSpPr>
                <a:xfrm>
                  <a:off x="7344156" y="1838898"/>
                  <a:ext cx="968464" cy="529838"/>
                  <a:chOff x="7344156" y="1838898"/>
                  <a:chExt cx="968464" cy="529838"/>
                </a:xfrm>
              </p:grpSpPr>
              <p:sp>
                <p:nvSpPr>
                  <p:cNvPr id="880" name="Google Shape;880;p4"/>
                  <p:cNvSpPr/>
                  <p:nvPr/>
                </p:nvSpPr>
                <p:spPr>
                  <a:xfrm>
                    <a:off x="7344409" y="1838898"/>
                    <a:ext cx="968211" cy="529838"/>
                  </a:xfrm>
                  <a:custGeom>
                    <a:rect b="b" l="l" r="r" t="t"/>
                    <a:pathLst>
                      <a:path extrusionOk="0" h="529838" w="968211">
                        <a:moveTo>
                          <a:pt x="944093" y="351890"/>
                        </a:moveTo>
                        <a:cubicBezTo>
                          <a:pt x="916661" y="377265"/>
                          <a:pt x="860768" y="401611"/>
                          <a:pt x="828193" y="424928"/>
                        </a:cubicBezTo>
                        <a:cubicBezTo>
                          <a:pt x="812762" y="435901"/>
                          <a:pt x="796989" y="446530"/>
                          <a:pt x="780873" y="456475"/>
                        </a:cubicBezTo>
                        <a:cubicBezTo>
                          <a:pt x="774700" y="460246"/>
                          <a:pt x="768528" y="464018"/>
                          <a:pt x="762356" y="467447"/>
                        </a:cubicBezTo>
                        <a:cubicBezTo>
                          <a:pt x="695148" y="506881"/>
                          <a:pt x="621081" y="535684"/>
                          <a:pt x="541871" y="528826"/>
                        </a:cubicBezTo>
                        <a:cubicBezTo>
                          <a:pt x="456489" y="521626"/>
                          <a:pt x="385166" y="477049"/>
                          <a:pt x="314872" y="430757"/>
                        </a:cubicBezTo>
                        <a:cubicBezTo>
                          <a:pt x="306985" y="425614"/>
                          <a:pt x="298755" y="420127"/>
                          <a:pt x="290526" y="414984"/>
                        </a:cubicBezTo>
                        <a:cubicBezTo>
                          <a:pt x="257264" y="393381"/>
                          <a:pt x="224003" y="372464"/>
                          <a:pt x="189027" y="355662"/>
                        </a:cubicBezTo>
                        <a:cubicBezTo>
                          <a:pt x="184227" y="353262"/>
                          <a:pt x="179426" y="351204"/>
                          <a:pt x="174625" y="349147"/>
                        </a:cubicBezTo>
                        <a:cubicBezTo>
                          <a:pt x="148222" y="337831"/>
                          <a:pt x="108789" y="337831"/>
                          <a:pt x="74499" y="332345"/>
                        </a:cubicBezTo>
                        <a:cubicBezTo>
                          <a:pt x="60783" y="330287"/>
                          <a:pt x="48095" y="327201"/>
                          <a:pt x="37123" y="322058"/>
                        </a:cubicBezTo>
                        <a:cubicBezTo>
                          <a:pt x="29578" y="318629"/>
                          <a:pt x="22720" y="314171"/>
                          <a:pt x="17577" y="307999"/>
                        </a:cubicBezTo>
                        <a:cubicBezTo>
                          <a:pt x="16891" y="307313"/>
                          <a:pt x="16206" y="306627"/>
                          <a:pt x="15862" y="305941"/>
                        </a:cubicBezTo>
                        <a:cubicBezTo>
                          <a:pt x="8662" y="297369"/>
                          <a:pt x="4204" y="289482"/>
                          <a:pt x="2146" y="282281"/>
                        </a:cubicBezTo>
                        <a:cubicBezTo>
                          <a:pt x="1118" y="278852"/>
                          <a:pt x="432" y="275423"/>
                          <a:pt x="89" y="272337"/>
                        </a:cubicBezTo>
                        <a:cubicBezTo>
                          <a:pt x="-254" y="268565"/>
                          <a:pt x="432" y="264793"/>
                          <a:pt x="1461" y="261364"/>
                        </a:cubicBezTo>
                        <a:cubicBezTo>
                          <a:pt x="2146" y="258278"/>
                          <a:pt x="3518" y="255192"/>
                          <a:pt x="5233" y="252449"/>
                        </a:cubicBezTo>
                        <a:cubicBezTo>
                          <a:pt x="7633" y="248677"/>
                          <a:pt x="10376" y="244905"/>
                          <a:pt x="14148" y="241476"/>
                        </a:cubicBezTo>
                        <a:cubicBezTo>
                          <a:pt x="17234" y="238390"/>
                          <a:pt x="20663" y="235647"/>
                          <a:pt x="24435" y="233247"/>
                        </a:cubicBezTo>
                        <a:cubicBezTo>
                          <a:pt x="50496" y="215416"/>
                          <a:pt x="91644" y="205815"/>
                          <a:pt x="115303" y="201014"/>
                        </a:cubicBezTo>
                        <a:cubicBezTo>
                          <a:pt x="252807" y="172553"/>
                          <a:pt x="352591" y="46366"/>
                          <a:pt x="488379" y="10705"/>
                        </a:cubicBezTo>
                        <a:cubicBezTo>
                          <a:pt x="608737" y="-21185"/>
                          <a:pt x="732867" y="23392"/>
                          <a:pt x="848081" y="75856"/>
                        </a:cubicBezTo>
                        <a:cubicBezTo>
                          <a:pt x="858025" y="80313"/>
                          <a:pt x="867626" y="84771"/>
                          <a:pt x="877228" y="89229"/>
                        </a:cubicBezTo>
                        <a:cubicBezTo>
                          <a:pt x="882714" y="91972"/>
                          <a:pt x="888200" y="94372"/>
                          <a:pt x="893687" y="97115"/>
                        </a:cubicBezTo>
                        <a:cubicBezTo>
                          <a:pt x="914947" y="107059"/>
                          <a:pt x="956437" y="141007"/>
                          <a:pt x="965696" y="163295"/>
                        </a:cubicBezTo>
                        <a:cubicBezTo>
                          <a:pt x="970839" y="175639"/>
                          <a:pt x="967410" y="187984"/>
                          <a:pt x="961581" y="200328"/>
                        </a:cubicBezTo>
                        <a:cubicBezTo>
                          <a:pt x="960209" y="203071"/>
                          <a:pt x="958838" y="205815"/>
                          <a:pt x="957466" y="208901"/>
                        </a:cubicBezTo>
                        <a:cubicBezTo>
                          <a:pt x="953351" y="217130"/>
                          <a:pt x="948894" y="225360"/>
                          <a:pt x="946493" y="233932"/>
                        </a:cubicBezTo>
                        <a:cubicBezTo>
                          <a:pt x="945465" y="237361"/>
                          <a:pt x="944436" y="240790"/>
                          <a:pt x="944093" y="243877"/>
                        </a:cubicBezTo>
                        <a:cubicBezTo>
                          <a:pt x="943750" y="245591"/>
                          <a:pt x="943750" y="247306"/>
                          <a:pt x="943750" y="248677"/>
                        </a:cubicBezTo>
                        <a:cubicBezTo>
                          <a:pt x="943064" y="278852"/>
                          <a:pt x="961238" y="298055"/>
                          <a:pt x="961924" y="318286"/>
                        </a:cubicBezTo>
                        <a:cubicBezTo>
                          <a:pt x="961924" y="321372"/>
                          <a:pt x="961581" y="324801"/>
                          <a:pt x="960552" y="327887"/>
                        </a:cubicBezTo>
                        <a:cubicBezTo>
                          <a:pt x="958152" y="335431"/>
                          <a:pt x="953008" y="343318"/>
                          <a:pt x="944093" y="35189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81" name="Google Shape;881;p4"/>
                  <p:cNvSpPr/>
                  <p:nvPr/>
                </p:nvSpPr>
                <p:spPr>
                  <a:xfrm>
                    <a:off x="7358214" y="1903101"/>
                    <a:ext cx="863079" cy="180222"/>
                  </a:xfrm>
                  <a:custGeom>
                    <a:rect b="b" l="l" r="r" t="t"/>
                    <a:pathLst>
                      <a:path extrusionOk="0" h="180222" w="863079">
                        <a:moveTo>
                          <a:pt x="863080" y="25025"/>
                        </a:moveTo>
                        <a:cubicBezTo>
                          <a:pt x="845935" y="22282"/>
                          <a:pt x="828790" y="20224"/>
                          <a:pt x="811645" y="18167"/>
                        </a:cubicBezTo>
                        <a:cubicBezTo>
                          <a:pt x="728663" y="8223"/>
                          <a:pt x="643624" y="3765"/>
                          <a:pt x="561328" y="20567"/>
                        </a:cubicBezTo>
                        <a:cubicBezTo>
                          <a:pt x="483146" y="36684"/>
                          <a:pt x="409766" y="69602"/>
                          <a:pt x="336728" y="101149"/>
                        </a:cubicBezTo>
                        <a:cubicBezTo>
                          <a:pt x="231800" y="146412"/>
                          <a:pt x="114872" y="191674"/>
                          <a:pt x="0" y="177615"/>
                        </a:cubicBezTo>
                        <a:cubicBezTo>
                          <a:pt x="3086" y="174529"/>
                          <a:pt x="6515" y="171786"/>
                          <a:pt x="10287" y="169386"/>
                        </a:cubicBezTo>
                        <a:cubicBezTo>
                          <a:pt x="70637" y="174872"/>
                          <a:pt x="132017" y="164928"/>
                          <a:pt x="190310" y="147440"/>
                        </a:cubicBezTo>
                        <a:cubicBezTo>
                          <a:pt x="337071" y="103892"/>
                          <a:pt x="468059" y="15767"/>
                          <a:pt x="623735" y="2394"/>
                        </a:cubicBezTo>
                        <a:cubicBezTo>
                          <a:pt x="693687" y="-3436"/>
                          <a:pt x="764324" y="2051"/>
                          <a:pt x="833933" y="11652"/>
                        </a:cubicBezTo>
                        <a:cubicBezTo>
                          <a:pt x="843534" y="16110"/>
                          <a:pt x="853135" y="20567"/>
                          <a:pt x="863080" y="2502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82" name="Google Shape;882;p4"/>
                  <p:cNvSpPr/>
                  <p:nvPr/>
                </p:nvSpPr>
                <p:spPr>
                  <a:xfrm>
                    <a:off x="7345184" y="2028078"/>
                    <a:ext cx="960462" cy="81189"/>
                  </a:xfrm>
                  <a:custGeom>
                    <a:rect b="b" l="l" r="r" t="t"/>
                    <a:pathLst>
                      <a:path extrusionOk="0" h="81189" w="960462">
                        <a:moveTo>
                          <a:pt x="960463" y="11148"/>
                        </a:moveTo>
                        <a:cubicBezTo>
                          <a:pt x="959091" y="13891"/>
                          <a:pt x="957719" y="16634"/>
                          <a:pt x="956348" y="19720"/>
                        </a:cubicBezTo>
                        <a:cubicBezTo>
                          <a:pt x="898741" y="10462"/>
                          <a:pt x="840448" y="7719"/>
                          <a:pt x="781812" y="9776"/>
                        </a:cubicBezTo>
                        <a:cubicBezTo>
                          <a:pt x="521208" y="18006"/>
                          <a:pt x="260947" y="109217"/>
                          <a:pt x="0" y="72527"/>
                        </a:cubicBezTo>
                        <a:cubicBezTo>
                          <a:pt x="686" y="69441"/>
                          <a:pt x="2057" y="66354"/>
                          <a:pt x="3772" y="63611"/>
                        </a:cubicBezTo>
                        <a:cubicBezTo>
                          <a:pt x="63779" y="71841"/>
                          <a:pt x="124815" y="73555"/>
                          <a:pt x="185509" y="70469"/>
                        </a:cubicBezTo>
                        <a:cubicBezTo>
                          <a:pt x="443369" y="57782"/>
                          <a:pt x="702945" y="-30686"/>
                          <a:pt x="960463" y="1114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83" name="Google Shape;883;p4"/>
                  <p:cNvSpPr/>
                  <p:nvPr/>
                </p:nvSpPr>
                <p:spPr>
                  <a:xfrm>
                    <a:off x="7344156" y="2072830"/>
                    <a:ext cx="946404" cy="74251"/>
                  </a:xfrm>
                  <a:custGeom>
                    <a:rect b="b" l="l" r="r" t="t"/>
                    <a:pathLst>
                      <a:path extrusionOk="0" h="74251" w="946404">
                        <a:moveTo>
                          <a:pt x="944004" y="9944"/>
                        </a:moveTo>
                        <a:cubicBezTo>
                          <a:pt x="901827" y="22631"/>
                          <a:pt x="858965" y="32918"/>
                          <a:pt x="815416" y="40805"/>
                        </a:cubicBezTo>
                        <a:cubicBezTo>
                          <a:pt x="676885" y="66523"/>
                          <a:pt x="535610" y="71666"/>
                          <a:pt x="395364" y="72695"/>
                        </a:cubicBezTo>
                        <a:cubicBezTo>
                          <a:pt x="265405" y="73724"/>
                          <a:pt x="128930" y="81610"/>
                          <a:pt x="2057" y="48692"/>
                        </a:cubicBezTo>
                        <a:cubicBezTo>
                          <a:pt x="1029" y="45263"/>
                          <a:pt x="343" y="41834"/>
                          <a:pt x="0" y="38748"/>
                        </a:cubicBezTo>
                        <a:cubicBezTo>
                          <a:pt x="68237" y="56921"/>
                          <a:pt x="139217" y="62065"/>
                          <a:pt x="210198" y="63437"/>
                        </a:cubicBezTo>
                        <a:cubicBezTo>
                          <a:pt x="453657" y="68237"/>
                          <a:pt x="710489" y="70980"/>
                          <a:pt x="946404" y="0"/>
                        </a:cubicBezTo>
                        <a:cubicBezTo>
                          <a:pt x="945032" y="3086"/>
                          <a:pt x="944347" y="6515"/>
                          <a:pt x="944004" y="994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84" name="Google Shape;884;p4"/>
                  <p:cNvSpPr/>
                  <p:nvPr/>
                </p:nvSpPr>
                <p:spPr>
                  <a:xfrm>
                    <a:off x="7360272" y="2144839"/>
                    <a:ext cx="945718" cy="69479"/>
                  </a:xfrm>
                  <a:custGeom>
                    <a:rect b="b" l="l" r="r" t="t"/>
                    <a:pathLst>
                      <a:path extrusionOk="0" h="69479" w="945718">
                        <a:moveTo>
                          <a:pt x="944347" y="22289"/>
                        </a:moveTo>
                        <a:cubicBezTo>
                          <a:pt x="914515" y="31890"/>
                          <a:pt x="884339" y="40119"/>
                          <a:pt x="853478" y="46292"/>
                        </a:cubicBezTo>
                        <a:cubicBezTo>
                          <a:pt x="776669" y="61379"/>
                          <a:pt x="698488" y="65494"/>
                          <a:pt x="620649" y="67551"/>
                        </a:cubicBezTo>
                        <a:cubicBezTo>
                          <a:pt x="544183" y="69609"/>
                          <a:pt x="467373" y="70295"/>
                          <a:pt x="390906" y="68237"/>
                        </a:cubicBezTo>
                        <a:cubicBezTo>
                          <a:pt x="318211" y="66180"/>
                          <a:pt x="245174" y="61036"/>
                          <a:pt x="173165" y="49721"/>
                        </a:cubicBezTo>
                        <a:cubicBezTo>
                          <a:pt x="134760" y="43891"/>
                          <a:pt x="96355" y="36347"/>
                          <a:pt x="58636" y="26403"/>
                        </a:cubicBezTo>
                        <a:cubicBezTo>
                          <a:pt x="46292" y="23317"/>
                          <a:pt x="33604" y="19888"/>
                          <a:pt x="21260" y="16116"/>
                        </a:cubicBezTo>
                        <a:cubicBezTo>
                          <a:pt x="13716" y="12687"/>
                          <a:pt x="6858" y="8230"/>
                          <a:pt x="1715" y="2057"/>
                        </a:cubicBezTo>
                        <a:cubicBezTo>
                          <a:pt x="1029" y="1372"/>
                          <a:pt x="343" y="686"/>
                          <a:pt x="0" y="0"/>
                        </a:cubicBezTo>
                        <a:cubicBezTo>
                          <a:pt x="63094" y="20574"/>
                          <a:pt x="127902" y="34633"/>
                          <a:pt x="193739" y="43548"/>
                        </a:cubicBezTo>
                        <a:cubicBezTo>
                          <a:pt x="345301" y="64465"/>
                          <a:pt x="500291" y="62408"/>
                          <a:pt x="652882" y="57264"/>
                        </a:cubicBezTo>
                        <a:cubicBezTo>
                          <a:pt x="727977" y="54521"/>
                          <a:pt x="803415" y="48692"/>
                          <a:pt x="876796" y="31890"/>
                        </a:cubicBezTo>
                        <a:cubicBezTo>
                          <a:pt x="900113" y="26403"/>
                          <a:pt x="923087" y="19888"/>
                          <a:pt x="945718" y="12344"/>
                        </a:cubicBezTo>
                        <a:cubicBezTo>
                          <a:pt x="945718" y="15773"/>
                          <a:pt x="945376" y="18860"/>
                          <a:pt x="944347" y="222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85" name="Google Shape;885;p4"/>
                  <p:cNvSpPr/>
                  <p:nvPr/>
                </p:nvSpPr>
                <p:spPr>
                  <a:xfrm>
                    <a:off x="7634592" y="2253538"/>
                    <a:ext cx="490690" cy="57487"/>
                  </a:xfrm>
                  <a:custGeom>
                    <a:rect b="b" l="l" r="r" t="t"/>
                    <a:pathLst>
                      <a:path extrusionOk="0" h="57487" w="490690">
                        <a:moveTo>
                          <a:pt x="490690" y="41491"/>
                        </a:moveTo>
                        <a:cubicBezTo>
                          <a:pt x="484518" y="45263"/>
                          <a:pt x="478346" y="49035"/>
                          <a:pt x="472174" y="52464"/>
                        </a:cubicBezTo>
                        <a:cubicBezTo>
                          <a:pt x="322326" y="65494"/>
                          <a:pt x="170422" y="53150"/>
                          <a:pt x="24346" y="15773"/>
                        </a:cubicBezTo>
                        <a:cubicBezTo>
                          <a:pt x="16459" y="10630"/>
                          <a:pt x="8230" y="5144"/>
                          <a:pt x="0" y="0"/>
                        </a:cubicBezTo>
                        <a:cubicBezTo>
                          <a:pt x="29833" y="8573"/>
                          <a:pt x="59665" y="15773"/>
                          <a:pt x="90183" y="21945"/>
                        </a:cubicBezTo>
                        <a:cubicBezTo>
                          <a:pt x="221857" y="49035"/>
                          <a:pt x="357302" y="55207"/>
                          <a:pt x="490690" y="4149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886" name="Google Shape;886;p4"/>
                <p:cNvSpPr/>
                <p:nvPr/>
              </p:nvSpPr>
              <p:spPr>
                <a:xfrm>
                  <a:off x="6474904" y="2035023"/>
                  <a:ext cx="879538" cy="586904"/>
                </a:xfrm>
                <a:custGeom>
                  <a:rect b="b" l="l" r="r" t="t"/>
                  <a:pathLst>
                    <a:path extrusionOk="0" h="586904" w="879538">
                      <a:moveTo>
                        <a:pt x="869937" y="82042"/>
                      </a:moveTo>
                      <a:cubicBezTo>
                        <a:pt x="868566" y="84099"/>
                        <a:pt x="866851" y="86499"/>
                        <a:pt x="865137" y="88557"/>
                      </a:cubicBezTo>
                      <a:cubicBezTo>
                        <a:pt x="861365" y="93014"/>
                        <a:pt x="856907" y="97472"/>
                        <a:pt x="852449" y="101587"/>
                      </a:cubicBezTo>
                      <a:cubicBezTo>
                        <a:pt x="845249" y="108102"/>
                        <a:pt x="837019" y="114274"/>
                        <a:pt x="828104" y="120446"/>
                      </a:cubicBezTo>
                      <a:cubicBezTo>
                        <a:pt x="827418" y="120789"/>
                        <a:pt x="826732" y="121475"/>
                        <a:pt x="826046" y="121818"/>
                      </a:cubicBezTo>
                      <a:cubicBezTo>
                        <a:pt x="821931" y="124904"/>
                        <a:pt x="817474" y="127647"/>
                        <a:pt x="813016" y="130733"/>
                      </a:cubicBezTo>
                      <a:cubicBezTo>
                        <a:pt x="792442" y="144792"/>
                        <a:pt x="772211" y="158165"/>
                        <a:pt x="760209" y="173939"/>
                      </a:cubicBezTo>
                      <a:cubicBezTo>
                        <a:pt x="741007" y="198628"/>
                        <a:pt x="724548" y="225374"/>
                        <a:pt x="708774" y="252806"/>
                      </a:cubicBezTo>
                      <a:cubicBezTo>
                        <a:pt x="708774" y="252806"/>
                        <a:pt x="708774" y="252806"/>
                        <a:pt x="708774" y="252806"/>
                      </a:cubicBezTo>
                      <a:cubicBezTo>
                        <a:pt x="702602" y="263779"/>
                        <a:pt x="696773" y="274409"/>
                        <a:pt x="690601" y="285381"/>
                      </a:cubicBezTo>
                      <a:cubicBezTo>
                        <a:pt x="645681" y="368363"/>
                        <a:pt x="603847" y="454088"/>
                        <a:pt x="523265" y="507238"/>
                      </a:cubicBezTo>
                      <a:cubicBezTo>
                        <a:pt x="464972" y="545642"/>
                        <a:pt x="398107" y="545985"/>
                        <a:pt x="335699" y="571360"/>
                      </a:cubicBezTo>
                      <a:cubicBezTo>
                        <a:pt x="258890" y="602564"/>
                        <a:pt x="234201" y="581304"/>
                        <a:pt x="158077" y="555587"/>
                      </a:cubicBezTo>
                      <a:cubicBezTo>
                        <a:pt x="148133" y="552158"/>
                        <a:pt x="138875" y="552158"/>
                        <a:pt x="129273" y="551472"/>
                      </a:cubicBezTo>
                      <a:cubicBezTo>
                        <a:pt x="129273" y="551472"/>
                        <a:pt x="129273" y="551472"/>
                        <a:pt x="129273" y="551472"/>
                      </a:cubicBezTo>
                      <a:cubicBezTo>
                        <a:pt x="122072" y="550786"/>
                        <a:pt x="115214" y="549757"/>
                        <a:pt x="108356" y="546671"/>
                      </a:cubicBezTo>
                      <a:cubicBezTo>
                        <a:pt x="105270" y="545300"/>
                        <a:pt x="101841" y="543242"/>
                        <a:pt x="98755" y="540842"/>
                      </a:cubicBezTo>
                      <a:cubicBezTo>
                        <a:pt x="82982" y="528155"/>
                        <a:pt x="76467" y="514439"/>
                        <a:pt x="74409" y="499694"/>
                      </a:cubicBezTo>
                      <a:cubicBezTo>
                        <a:pt x="74066" y="496608"/>
                        <a:pt x="73724" y="493865"/>
                        <a:pt x="73724" y="490778"/>
                      </a:cubicBezTo>
                      <a:cubicBezTo>
                        <a:pt x="73038" y="467461"/>
                        <a:pt x="80239" y="442772"/>
                        <a:pt x="76467" y="419112"/>
                      </a:cubicBezTo>
                      <a:cubicBezTo>
                        <a:pt x="76124" y="417741"/>
                        <a:pt x="75781" y="416026"/>
                        <a:pt x="75781" y="414655"/>
                      </a:cubicBezTo>
                      <a:cubicBezTo>
                        <a:pt x="75438" y="413283"/>
                        <a:pt x="75095" y="411569"/>
                        <a:pt x="74409" y="410197"/>
                      </a:cubicBezTo>
                      <a:cubicBezTo>
                        <a:pt x="71666" y="402996"/>
                        <a:pt x="67208" y="396138"/>
                        <a:pt x="62751" y="389623"/>
                      </a:cubicBezTo>
                      <a:cubicBezTo>
                        <a:pt x="57950" y="382422"/>
                        <a:pt x="53150" y="374878"/>
                        <a:pt x="48349" y="367677"/>
                      </a:cubicBezTo>
                      <a:cubicBezTo>
                        <a:pt x="46634" y="364934"/>
                        <a:pt x="45263" y="362534"/>
                        <a:pt x="43548" y="359791"/>
                      </a:cubicBezTo>
                      <a:cubicBezTo>
                        <a:pt x="35662" y="346760"/>
                        <a:pt x="28118" y="333387"/>
                        <a:pt x="20574" y="319671"/>
                      </a:cubicBezTo>
                      <a:cubicBezTo>
                        <a:pt x="19202" y="316928"/>
                        <a:pt x="17831" y="314185"/>
                        <a:pt x="16116" y="311442"/>
                      </a:cubicBezTo>
                      <a:cubicBezTo>
                        <a:pt x="13373" y="305955"/>
                        <a:pt x="10630" y="300812"/>
                        <a:pt x="7887" y="295325"/>
                      </a:cubicBezTo>
                      <a:cubicBezTo>
                        <a:pt x="2743" y="285038"/>
                        <a:pt x="343" y="274409"/>
                        <a:pt x="0" y="263436"/>
                      </a:cubicBezTo>
                      <a:cubicBezTo>
                        <a:pt x="0" y="258978"/>
                        <a:pt x="0" y="254520"/>
                        <a:pt x="686" y="250063"/>
                      </a:cubicBezTo>
                      <a:cubicBezTo>
                        <a:pt x="8230" y="192112"/>
                        <a:pt x="73381" y="135191"/>
                        <a:pt x="119672" y="112903"/>
                      </a:cubicBezTo>
                      <a:cubicBezTo>
                        <a:pt x="182766" y="82727"/>
                        <a:pt x="254089" y="43637"/>
                        <a:pt x="321983" y="26835"/>
                      </a:cubicBezTo>
                      <a:cubicBezTo>
                        <a:pt x="393306" y="9347"/>
                        <a:pt x="468059" y="18262"/>
                        <a:pt x="541782" y="24777"/>
                      </a:cubicBezTo>
                      <a:cubicBezTo>
                        <a:pt x="567157" y="27178"/>
                        <a:pt x="592531" y="28892"/>
                        <a:pt x="617906" y="29578"/>
                      </a:cubicBezTo>
                      <a:cubicBezTo>
                        <a:pt x="639851" y="30264"/>
                        <a:pt x="661797" y="29578"/>
                        <a:pt x="683400" y="26835"/>
                      </a:cubicBezTo>
                      <a:cubicBezTo>
                        <a:pt x="683400" y="26835"/>
                        <a:pt x="683400" y="26835"/>
                        <a:pt x="683400" y="26835"/>
                      </a:cubicBezTo>
                      <a:cubicBezTo>
                        <a:pt x="697116" y="25463"/>
                        <a:pt x="710489" y="23063"/>
                        <a:pt x="723862" y="19977"/>
                      </a:cubicBezTo>
                      <a:cubicBezTo>
                        <a:pt x="728663" y="18948"/>
                        <a:pt x="733120" y="17576"/>
                        <a:pt x="737921" y="16205"/>
                      </a:cubicBezTo>
                      <a:cubicBezTo>
                        <a:pt x="738264" y="16205"/>
                        <a:pt x="738264" y="16205"/>
                        <a:pt x="738607" y="16205"/>
                      </a:cubicBezTo>
                      <a:lnTo>
                        <a:pt x="738607" y="16205"/>
                      </a:lnTo>
                      <a:cubicBezTo>
                        <a:pt x="739292" y="16205"/>
                        <a:pt x="739978" y="15862"/>
                        <a:pt x="740664" y="15519"/>
                      </a:cubicBezTo>
                      <a:cubicBezTo>
                        <a:pt x="763638" y="8661"/>
                        <a:pt x="803758" y="-2312"/>
                        <a:pt x="834962" y="431"/>
                      </a:cubicBezTo>
                      <a:cubicBezTo>
                        <a:pt x="851421" y="1803"/>
                        <a:pt x="865137" y="6946"/>
                        <a:pt x="873023" y="18262"/>
                      </a:cubicBezTo>
                      <a:cubicBezTo>
                        <a:pt x="875081" y="21348"/>
                        <a:pt x="876795" y="24777"/>
                        <a:pt x="877824" y="28549"/>
                      </a:cubicBezTo>
                      <a:cubicBezTo>
                        <a:pt x="878167" y="29578"/>
                        <a:pt x="878510" y="30607"/>
                        <a:pt x="878510" y="31635"/>
                      </a:cubicBezTo>
                      <a:cubicBezTo>
                        <a:pt x="878510" y="31978"/>
                        <a:pt x="878510" y="31978"/>
                        <a:pt x="878510" y="32321"/>
                      </a:cubicBezTo>
                      <a:cubicBezTo>
                        <a:pt x="879196" y="35064"/>
                        <a:pt x="879539" y="37807"/>
                        <a:pt x="879539" y="40894"/>
                      </a:cubicBezTo>
                      <a:cubicBezTo>
                        <a:pt x="879539" y="42265"/>
                        <a:pt x="879539" y="43980"/>
                        <a:pt x="879539" y="45694"/>
                      </a:cubicBezTo>
                      <a:cubicBezTo>
                        <a:pt x="879539" y="46380"/>
                        <a:pt x="879539" y="47409"/>
                        <a:pt x="879539" y="48094"/>
                      </a:cubicBezTo>
                      <a:cubicBezTo>
                        <a:pt x="879539" y="49466"/>
                        <a:pt x="879196" y="50838"/>
                        <a:pt x="879196" y="52552"/>
                      </a:cubicBezTo>
                      <a:cubicBezTo>
                        <a:pt x="879196" y="53924"/>
                        <a:pt x="878853" y="55295"/>
                        <a:pt x="878510" y="57010"/>
                      </a:cubicBezTo>
                      <a:cubicBezTo>
                        <a:pt x="878510" y="57010"/>
                        <a:pt x="878510" y="57010"/>
                        <a:pt x="878510" y="57010"/>
                      </a:cubicBezTo>
                      <a:cubicBezTo>
                        <a:pt x="878510" y="58039"/>
                        <a:pt x="878167" y="58724"/>
                        <a:pt x="878167" y="59753"/>
                      </a:cubicBezTo>
                      <a:cubicBezTo>
                        <a:pt x="878167" y="59753"/>
                        <a:pt x="878167" y="59753"/>
                        <a:pt x="878167" y="59753"/>
                      </a:cubicBezTo>
                      <a:cubicBezTo>
                        <a:pt x="878167" y="60439"/>
                        <a:pt x="877824" y="61468"/>
                        <a:pt x="877481" y="62496"/>
                      </a:cubicBezTo>
                      <a:cubicBezTo>
                        <a:pt x="877481" y="62839"/>
                        <a:pt x="877481" y="62839"/>
                        <a:pt x="877481" y="63182"/>
                      </a:cubicBezTo>
                      <a:cubicBezTo>
                        <a:pt x="877138" y="69697"/>
                        <a:pt x="874052" y="75869"/>
                        <a:pt x="869937" y="8204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87" name="Google Shape;887;p4"/>
                <p:cNvSpPr/>
                <p:nvPr/>
              </p:nvSpPr>
              <p:spPr>
                <a:xfrm>
                  <a:off x="6475933" y="2060143"/>
                  <a:ext cx="617905" cy="238315"/>
                </a:xfrm>
                <a:custGeom>
                  <a:rect b="b" l="l" r="r" t="t"/>
                  <a:pathLst>
                    <a:path extrusionOk="0" h="238315" w="617905">
                      <a:moveTo>
                        <a:pt x="541782" y="0"/>
                      </a:moveTo>
                      <a:cubicBezTo>
                        <a:pt x="567156" y="2400"/>
                        <a:pt x="592531" y="4115"/>
                        <a:pt x="617906" y="4801"/>
                      </a:cubicBezTo>
                      <a:cubicBezTo>
                        <a:pt x="389877" y="17831"/>
                        <a:pt x="155676" y="71323"/>
                        <a:pt x="0" y="238316"/>
                      </a:cubicBezTo>
                      <a:cubicBezTo>
                        <a:pt x="0" y="233858"/>
                        <a:pt x="0" y="229400"/>
                        <a:pt x="686" y="224943"/>
                      </a:cubicBezTo>
                      <a:cubicBezTo>
                        <a:pt x="34290" y="190653"/>
                        <a:pt x="72009" y="160477"/>
                        <a:pt x="112814" y="134417"/>
                      </a:cubicBezTo>
                      <a:cubicBezTo>
                        <a:pt x="241401" y="52121"/>
                        <a:pt x="391249" y="14059"/>
                        <a:pt x="541782"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88" name="Google Shape;888;p4"/>
                <p:cNvSpPr/>
                <p:nvPr/>
              </p:nvSpPr>
              <p:spPr>
                <a:xfrm>
                  <a:off x="7159332" y="2051570"/>
                  <a:ext cx="194424" cy="12001"/>
                </a:xfrm>
                <a:custGeom>
                  <a:rect b="b" l="l" r="r" t="t"/>
                  <a:pathLst>
                    <a:path extrusionOk="0" h="12001" w="194424">
                      <a:moveTo>
                        <a:pt x="194425" y="12002"/>
                      </a:moveTo>
                      <a:cubicBezTo>
                        <a:pt x="178651" y="11659"/>
                        <a:pt x="163220" y="11316"/>
                        <a:pt x="147447" y="10973"/>
                      </a:cubicBezTo>
                      <a:cubicBezTo>
                        <a:pt x="137846" y="10630"/>
                        <a:pt x="127902" y="10630"/>
                        <a:pt x="117958" y="10287"/>
                      </a:cubicBezTo>
                      <a:cubicBezTo>
                        <a:pt x="95326" y="9944"/>
                        <a:pt x="72009" y="9601"/>
                        <a:pt x="49035" y="9944"/>
                      </a:cubicBezTo>
                      <a:cubicBezTo>
                        <a:pt x="48006" y="9944"/>
                        <a:pt x="46634" y="9944"/>
                        <a:pt x="45606" y="9944"/>
                      </a:cubicBezTo>
                      <a:cubicBezTo>
                        <a:pt x="30518" y="9944"/>
                        <a:pt x="15088" y="10287"/>
                        <a:pt x="0" y="10630"/>
                      </a:cubicBezTo>
                      <a:cubicBezTo>
                        <a:pt x="13716" y="9258"/>
                        <a:pt x="27089" y="6858"/>
                        <a:pt x="40462" y="3772"/>
                      </a:cubicBezTo>
                      <a:cubicBezTo>
                        <a:pt x="38748" y="2400"/>
                        <a:pt x="37033" y="1372"/>
                        <a:pt x="35319" y="0"/>
                      </a:cubicBezTo>
                      <a:cubicBezTo>
                        <a:pt x="41834" y="0"/>
                        <a:pt x="48006" y="0"/>
                        <a:pt x="54521" y="0"/>
                      </a:cubicBezTo>
                      <a:cubicBezTo>
                        <a:pt x="54864" y="0"/>
                        <a:pt x="54864" y="0"/>
                        <a:pt x="54864" y="0"/>
                      </a:cubicBezTo>
                      <a:cubicBezTo>
                        <a:pt x="86068" y="0"/>
                        <a:pt x="117272" y="343"/>
                        <a:pt x="148476" y="686"/>
                      </a:cubicBezTo>
                      <a:cubicBezTo>
                        <a:pt x="162192" y="1029"/>
                        <a:pt x="175565" y="1372"/>
                        <a:pt x="189281" y="1715"/>
                      </a:cubicBezTo>
                      <a:cubicBezTo>
                        <a:pt x="191681" y="4801"/>
                        <a:pt x="193396" y="8230"/>
                        <a:pt x="194425" y="1200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89" name="Google Shape;889;p4"/>
                <p:cNvSpPr/>
                <p:nvPr/>
              </p:nvSpPr>
              <p:spPr>
                <a:xfrm>
                  <a:off x="6491706" y="2066658"/>
                  <a:ext cx="863765" cy="287692"/>
                </a:xfrm>
                <a:custGeom>
                  <a:rect b="b" l="l" r="r" t="t"/>
                  <a:pathLst>
                    <a:path extrusionOk="0" h="287692" w="863765">
                      <a:moveTo>
                        <a:pt x="863765" y="9258"/>
                      </a:moveTo>
                      <a:cubicBezTo>
                        <a:pt x="828104" y="18516"/>
                        <a:pt x="792442" y="27775"/>
                        <a:pt x="756780" y="37033"/>
                      </a:cubicBezTo>
                      <a:cubicBezTo>
                        <a:pt x="600418" y="77838"/>
                        <a:pt x="443369" y="116586"/>
                        <a:pt x="287693" y="159449"/>
                      </a:cubicBezTo>
                      <a:cubicBezTo>
                        <a:pt x="188252" y="186881"/>
                        <a:pt x="84353" y="221856"/>
                        <a:pt x="4457" y="287693"/>
                      </a:cubicBezTo>
                      <a:cubicBezTo>
                        <a:pt x="3086" y="284950"/>
                        <a:pt x="1715" y="282207"/>
                        <a:pt x="0" y="279464"/>
                      </a:cubicBezTo>
                      <a:cubicBezTo>
                        <a:pt x="30518" y="254775"/>
                        <a:pt x="64465" y="233858"/>
                        <a:pt x="100469" y="216370"/>
                      </a:cubicBezTo>
                      <a:cubicBezTo>
                        <a:pt x="159791" y="187566"/>
                        <a:pt x="222885" y="168021"/>
                        <a:pt x="286322" y="150533"/>
                      </a:cubicBezTo>
                      <a:cubicBezTo>
                        <a:pt x="366217" y="128588"/>
                        <a:pt x="446456" y="108356"/>
                        <a:pt x="527037" y="87440"/>
                      </a:cubicBezTo>
                      <a:cubicBezTo>
                        <a:pt x="638822" y="58293"/>
                        <a:pt x="750951" y="29147"/>
                        <a:pt x="862736" y="0"/>
                      </a:cubicBezTo>
                      <a:cubicBezTo>
                        <a:pt x="863422" y="3086"/>
                        <a:pt x="863765" y="6172"/>
                        <a:pt x="863765" y="925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90" name="Google Shape;890;p4"/>
                <p:cNvSpPr/>
                <p:nvPr/>
              </p:nvSpPr>
              <p:spPr>
                <a:xfrm>
                  <a:off x="6519481" y="2087918"/>
                  <a:ext cx="835990" cy="314782"/>
                </a:xfrm>
                <a:custGeom>
                  <a:rect b="b" l="l" r="r" t="t"/>
                  <a:pathLst>
                    <a:path extrusionOk="0" h="314782" w="835990">
                      <a:moveTo>
                        <a:pt x="833933" y="9601"/>
                      </a:moveTo>
                      <a:cubicBezTo>
                        <a:pt x="832904" y="9944"/>
                        <a:pt x="831875" y="10287"/>
                        <a:pt x="831190" y="10287"/>
                      </a:cubicBezTo>
                      <a:cubicBezTo>
                        <a:pt x="825017" y="12002"/>
                        <a:pt x="819188" y="13716"/>
                        <a:pt x="813359" y="15431"/>
                      </a:cubicBezTo>
                      <a:cubicBezTo>
                        <a:pt x="783184" y="24003"/>
                        <a:pt x="753008" y="32232"/>
                        <a:pt x="723176" y="40805"/>
                      </a:cubicBezTo>
                      <a:cubicBezTo>
                        <a:pt x="579844" y="80924"/>
                        <a:pt x="434454" y="117272"/>
                        <a:pt x="293865" y="166649"/>
                      </a:cubicBezTo>
                      <a:cubicBezTo>
                        <a:pt x="190995" y="202654"/>
                        <a:pt x="90869" y="248603"/>
                        <a:pt x="4801" y="314782"/>
                      </a:cubicBezTo>
                      <a:cubicBezTo>
                        <a:pt x="3086" y="312039"/>
                        <a:pt x="1715" y="309639"/>
                        <a:pt x="0" y="306896"/>
                      </a:cubicBezTo>
                      <a:cubicBezTo>
                        <a:pt x="38405" y="277406"/>
                        <a:pt x="79553" y="251688"/>
                        <a:pt x="122758" y="229400"/>
                      </a:cubicBezTo>
                      <a:cubicBezTo>
                        <a:pt x="242773" y="167335"/>
                        <a:pt x="373418" y="129616"/>
                        <a:pt x="503034" y="93269"/>
                      </a:cubicBezTo>
                      <a:cubicBezTo>
                        <a:pt x="611048" y="62751"/>
                        <a:pt x="719061" y="32576"/>
                        <a:pt x="826732" y="2400"/>
                      </a:cubicBezTo>
                      <a:cubicBezTo>
                        <a:pt x="828446" y="1715"/>
                        <a:pt x="830504" y="1371"/>
                        <a:pt x="832218" y="1029"/>
                      </a:cubicBezTo>
                      <a:cubicBezTo>
                        <a:pt x="833590" y="686"/>
                        <a:pt x="834962" y="343"/>
                        <a:pt x="835990" y="0"/>
                      </a:cubicBezTo>
                      <a:cubicBezTo>
                        <a:pt x="835990" y="1371"/>
                        <a:pt x="835647" y="2743"/>
                        <a:pt x="835304" y="4458"/>
                      </a:cubicBezTo>
                      <a:cubicBezTo>
                        <a:pt x="835304" y="4458"/>
                        <a:pt x="835304" y="4458"/>
                        <a:pt x="835304" y="4458"/>
                      </a:cubicBezTo>
                      <a:cubicBezTo>
                        <a:pt x="835647" y="5144"/>
                        <a:pt x="835304" y="6172"/>
                        <a:pt x="834962" y="7201"/>
                      </a:cubicBezTo>
                      <a:cubicBezTo>
                        <a:pt x="834962" y="7201"/>
                        <a:pt x="834962" y="7201"/>
                        <a:pt x="834962" y="7201"/>
                      </a:cubicBezTo>
                      <a:cubicBezTo>
                        <a:pt x="834619" y="7544"/>
                        <a:pt x="834276" y="8573"/>
                        <a:pt x="833933" y="960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91" name="Google Shape;891;p4"/>
                <p:cNvSpPr/>
                <p:nvPr/>
              </p:nvSpPr>
              <p:spPr>
                <a:xfrm>
                  <a:off x="6549656" y="2123579"/>
                  <a:ext cx="790384" cy="330555"/>
                </a:xfrm>
                <a:custGeom>
                  <a:rect b="b" l="l" r="r" t="t"/>
                  <a:pathLst>
                    <a:path extrusionOk="0" h="330555" w="790384">
                      <a:moveTo>
                        <a:pt x="790385" y="0"/>
                      </a:moveTo>
                      <a:cubicBezTo>
                        <a:pt x="780440" y="12002"/>
                        <a:pt x="766038" y="22974"/>
                        <a:pt x="751294" y="33604"/>
                      </a:cubicBezTo>
                      <a:cubicBezTo>
                        <a:pt x="742035" y="39091"/>
                        <a:pt x="732434" y="43891"/>
                        <a:pt x="722833" y="49035"/>
                      </a:cubicBezTo>
                      <a:cubicBezTo>
                        <a:pt x="713918" y="53835"/>
                        <a:pt x="704660" y="58293"/>
                        <a:pt x="695744" y="62751"/>
                      </a:cubicBezTo>
                      <a:cubicBezTo>
                        <a:pt x="693344" y="63780"/>
                        <a:pt x="691286" y="65151"/>
                        <a:pt x="688886" y="66180"/>
                      </a:cubicBezTo>
                      <a:cubicBezTo>
                        <a:pt x="468401" y="175222"/>
                        <a:pt x="227685" y="234201"/>
                        <a:pt x="2057" y="330556"/>
                      </a:cubicBezTo>
                      <a:cubicBezTo>
                        <a:pt x="1715" y="329184"/>
                        <a:pt x="1371" y="327470"/>
                        <a:pt x="1371" y="326098"/>
                      </a:cubicBezTo>
                      <a:cubicBezTo>
                        <a:pt x="1028" y="324726"/>
                        <a:pt x="686" y="323012"/>
                        <a:pt x="0" y="321640"/>
                      </a:cubicBezTo>
                      <a:cubicBezTo>
                        <a:pt x="45948" y="301752"/>
                        <a:pt x="92583" y="283578"/>
                        <a:pt x="139560" y="266433"/>
                      </a:cubicBezTo>
                      <a:cubicBezTo>
                        <a:pt x="332956" y="195110"/>
                        <a:pt x="535610" y="137160"/>
                        <a:pt x="718376" y="40805"/>
                      </a:cubicBezTo>
                      <a:cubicBezTo>
                        <a:pt x="729691" y="34976"/>
                        <a:pt x="740664" y="28804"/>
                        <a:pt x="751637" y="22632"/>
                      </a:cubicBezTo>
                      <a:cubicBezTo>
                        <a:pt x="765010" y="15088"/>
                        <a:pt x="777697" y="7544"/>
                        <a:pt x="790385"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92" name="Google Shape;892;p4"/>
                <p:cNvSpPr/>
                <p:nvPr/>
              </p:nvSpPr>
              <p:spPr>
                <a:xfrm>
                  <a:off x="6548970" y="2088261"/>
                  <a:ext cx="805815" cy="446455"/>
                </a:xfrm>
                <a:custGeom>
                  <a:rect b="b" l="l" r="r" t="t"/>
                  <a:pathLst>
                    <a:path extrusionOk="0" h="446455" w="805815">
                      <a:moveTo>
                        <a:pt x="805129" y="6515"/>
                      </a:moveTo>
                      <a:cubicBezTo>
                        <a:pt x="805129" y="6515"/>
                        <a:pt x="805129" y="6515"/>
                        <a:pt x="805129" y="6515"/>
                      </a:cubicBezTo>
                      <a:cubicBezTo>
                        <a:pt x="804787" y="6858"/>
                        <a:pt x="804787" y="6858"/>
                        <a:pt x="804443" y="7201"/>
                      </a:cubicBezTo>
                      <a:cubicBezTo>
                        <a:pt x="803415" y="8230"/>
                        <a:pt x="802729" y="9258"/>
                        <a:pt x="801358" y="9944"/>
                      </a:cubicBezTo>
                      <a:cubicBezTo>
                        <a:pt x="785241" y="26060"/>
                        <a:pt x="769125" y="42177"/>
                        <a:pt x="752323" y="57607"/>
                      </a:cubicBezTo>
                      <a:cubicBezTo>
                        <a:pt x="742721" y="66523"/>
                        <a:pt x="733120" y="75438"/>
                        <a:pt x="723519" y="84010"/>
                      </a:cubicBezTo>
                      <a:cubicBezTo>
                        <a:pt x="695401" y="109042"/>
                        <a:pt x="666598" y="132702"/>
                        <a:pt x="636766" y="155677"/>
                      </a:cubicBezTo>
                      <a:cubicBezTo>
                        <a:pt x="449542" y="298666"/>
                        <a:pt x="230772" y="398793"/>
                        <a:pt x="686" y="446456"/>
                      </a:cubicBezTo>
                      <a:cubicBezTo>
                        <a:pt x="343" y="443370"/>
                        <a:pt x="0" y="440627"/>
                        <a:pt x="0" y="437540"/>
                      </a:cubicBezTo>
                      <a:cubicBezTo>
                        <a:pt x="44234" y="428282"/>
                        <a:pt x="88126" y="417309"/>
                        <a:pt x="131674" y="404279"/>
                      </a:cubicBezTo>
                      <a:cubicBezTo>
                        <a:pt x="336042" y="342557"/>
                        <a:pt x="527038" y="239001"/>
                        <a:pt x="689915" y="101155"/>
                      </a:cubicBezTo>
                      <a:cubicBezTo>
                        <a:pt x="699859" y="92926"/>
                        <a:pt x="709803" y="84353"/>
                        <a:pt x="719404" y="75781"/>
                      </a:cubicBezTo>
                      <a:cubicBezTo>
                        <a:pt x="741693" y="56236"/>
                        <a:pt x="762953" y="36004"/>
                        <a:pt x="783869" y="14745"/>
                      </a:cubicBezTo>
                      <a:cubicBezTo>
                        <a:pt x="788327" y="10630"/>
                        <a:pt x="792442" y="6172"/>
                        <a:pt x="796900" y="1714"/>
                      </a:cubicBezTo>
                      <a:cubicBezTo>
                        <a:pt x="796900" y="1714"/>
                        <a:pt x="797243" y="1372"/>
                        <a:pt x="797243" y="1372"/>
                      </a:cubicBezTo>
                      <a:cubicBezTo>
                        <a:pt x="798614" y="0"/>
                        <a:pt x="800672" y="-343"/>
                        <a:pt x="802386" y="343"/>
                      </a:cubicBezTo>
                      <a:cubicBezTo>
                        <a:pt x="804101" y="686"/>
                        <a:pt x="805129" y="2057"/>
                        <a:pt x="805815" y="3429"/>
                      </a:cubicBezTo>
                      <a:cubicBezTo>
                        <a:pt x="805815" y="3429"/>
                        <a:pt x="805815" y="3429"/>
                        <a:pt x="805815" y="3429"/>
                      </a:cubicBezTo>
                      <a:cubicBezTo>
                        <a:pt x="805815" y="4458"/>
                        <a:pt x="805815" y="5486"/>
                        <a:pt x="805129" y="651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93" name="Google Shape;893;p4"/>
                <p:cNvSpPr/>
                <p:nvPr/>
              </p:nvSpPr>
              <p:spPr>
                <a:xfrm>
                  <a:off x="6583260" y="2288171"/>
                  <a:ext cx="600417" cy="298666"/>
                </a:xfrm>
                <a:custGeom>
                  <a:rect b="b" l="l" r="r" t="t"/>
                  <a:pathLst>
                    <a:path extrusionOk="0" h="298666" w="600417">
                      <a:moveTo>
                        <a:pt x="600418" y="0"/>
                      </a:moveTo>
                      <a:cubicBezTo>
                        <a:pt x="594246" y="10973"/>
                        <a:pt x="588416" y="21603"/>
                        <a:pt x="582244" y="32576"/>
                      </a:cubicBezTo>
                      <a:cubicBezTo>
                        <a:pt x="435483" y="181051"/>
                        <a:pt x="226314" y="254432"/>
                        <a:pt x="20917" y="298666"/>
                      </a:cubicBezTo>
                      <a:cubicBezTo>
                        <a:pt x="20917" y="298666"/>
                        <a:pt x="20917" y="298666"/>
                        <a:pt x="20917" y="298666"/>
                      </a:cubicBezTo>
                      <a:cubicBezTo>
                        <a:pt x="13716" y="297980"/>
                        <a:pt x="6858" y="296952"/>
                        <a:pt x="0" y="293865"/>
                      </a:cubicBezTo>
                      <a:cubicBezTo>
                        <a:pt x="221857" y="247917"/>
                        <a:pt x="449885" y="169736"/>
                        <a:pt x="600418"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94" name="Google Shape;894;p4"/>
                <p:cNvSpPr/>
                <p:nvPr/>
              </p:nvSpPr>
              <p:spPr>
                <a:xfrm>
                  <a:off x="6576745" y="1452867"/>
                  <a:ext cx="457085" cy="550354"/>
                </a:xfrm>
                <a:custGeom>
                  <a:rect b="b" l="l" r="r" t="t"/>
                  <a:pathLst>
                    <a:path extrusionOk="0" h="550354" w="457085">
                      <a:moveTo>
                        <a:pt x="457086" y="550355"/>
                      </a:moveTo>
                      <a:cubicBezTo>
                        <a:pt x="437884" y="546583"/>
                        <a:pt x="418681" y="543154"/>
                        <a:pt x="399822" y="539382"/>
                      </a:cubicBezTo>
                      <a:lnTo>
                        <a:pt x="399822" y="539382"/>
                      </a:lnTo>
                      <a:cubicBezTo>
                        <a:pt x="319583" y="508178"/>
                        <a:pt x="243802" y="467715"/>
                        <a:pt x="198196" y="393306"/>
                      </a:cubicBezTo>
                      <a:cubicBezTo>
                        <a:pt x="176594" y="358331"/>
                        <a:pt x="163906" y="318897"/>
                        <a:pt x="149505" y="280492"/>
                      </a:cubicBezTo>
                      <a:cubicBezTo>
                        <a:pt x="134760" y="241059"/>
                        <a:pt x="117615" y="202654"/>
                        <a:pt x="98413" y="164935"/>
                      </a:cubicBezTo>
                      <a:cubicBezTo>
                        <a:pt x="69952" y="109385"/>
                        <a:pt x="37033" y="56579"/>
                        <a:pt x="0" y="6515"/>
                      </a:cubicBezTo>
                      <a:cubicBezTo>
                        <a:pt x="2058" y="4115"/>
                        <a:pt x="4458" y="2057"/>
                        <a:pt x="6858" y="0"/>
                      </a:cubicBezTo>
                      <a:cubicBezTo>
                        <a:pt x="47663" y="55207"/>
                        <a:pt x="83668" y="113843"/>
                        <a:pt x="114186" y="175222"/>
                      </a:cubicBezTo>
                      <a:cubicBezTo>
                        <a:pt x="133388" y="214313"/>
                        <a:pt x="149848" y="254432"/>
                        <a:pt x="164935" y="294894"/>
                      </a:cubicBezTo>
                      <a:cubicBezTo>
                        <a:pt x="179680" y="335013"/>
                        <a:pt x="194767" y="375132"/>
                        <a:pt x="220828" y="409422"/>
                      </a:cubicBezTo>
                      <a:cubicBezTo>
                        <a:pt x="264376" y="466687"/>
                        <a:pt x="329870" y="500291"/>
                        <a:pt x="395364" y="526694"/>
                      </a:cubicBezTo>
                      <a:cubicBezTo>
                        <a:pt x="415252" y="535267"/>
                        <a:pt x="435826" y="542811"/>
                        <a:pt x="457086" y="55035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95" name="Google Shape;895;p4"/>
                <p:cNvSpPr/>
                <p:nvPr/>
              </p:nvSpPr>
              <p:spPr>
                <a:xfrm>
                  <a:off x="6637439" y="1432979"/>
                  <a:ext cx="667283" cy="681813"/>
                </a:xfrm>
                <a:custGeom>
                  <a:rect b="b" l="l" r="r" t="t"/>
                  <a:pathLst>
                    <a:path extrusionOk="0" h="681813" w="667283">
                      <a:moveTo>
                        <a:pt x="667283" y="681685"/>
                      </a:moveTo>
                      <a:cubicBezTo>
                        <a:pt x="663169" y="682028"/>
                        <a:pt x="659054" y="681685"/>
                        <a:pt x="654596" y="680657"/>
                      </a:cubicBezTo>
                      <a:cubicBezTo>
                        <a:pt x="613448" y="630936"/>
                        <a:pt x="558584" y="593903"/>
                        <a:pt x="499948" y="565785"/>
                      </a:cubicBezTo>
                      <a:cubicBezTo>
                        <a:pt x="434111" y="534238"/>
                        <a:pt x="360731" y="520865"/>
                        <a:pt x="296609" y="486575"/>
                      </a:cubicBezTo>
                      <a:cubicBezTo>
                        <a:pt x="234887" y="453657"/>
                        <a:pt x="205397" y="398793"/>
                        <a:pt x="181737" y="335699"/>
                      </a:cubicBezTo>
                      <a:cubicBezTo>
                        <a:pt x="136131" y="215341"/>
                        <a:pt x="77153" y="103213"/>
                        <a:pt x="0" y="1715"/>
                      </a:cubicBezTo>
                      <a:cubicBezTo>
                        <a:pt x="3429" y="1372"/>
                        <a:pt x="6858" y="686"/>
                        <a:pt x="10287" y="0"/>
                      </a:cubicBezTo>
                      <a:cubicBezTo>
                        <a:pt x="45605" y="46292"/>
                        <a:pt x="77495" y="94640"/>
                        <a:pt x="105613" y="145733"/>
                      </a:cubicBezTo>
                      <a:cubicBezTo>
                        <a:pt x="142646" y="212255"/>
                        <a:pt x="169393" y="282207"/>
                        <a:pt x="197853" y="352501"/>
                      </a:cubicBezTo>
                      <a:cubicBezTo>
                        <a:pt x="212255" y="388163"/>
                        <a:pt x="230086" y="423824"/>
                        <a:pt x="258890" y="450228"/>
                      </a:cubicBezTo>
                      <a:cubicBezTo>
                        <a:pt x="289408" y="477660"/>
                        <a:pt x="328155" y="492747"/>
                        <a:pt x="366217" y="505778"/>
                      </a:cubicBezTo>
                      <a:cubicBezTo>
                        <a:pt x="478346" y="543497"/>
                        <a:pt x="593903" y="588074"/>
                        <a:pt x="667283" y="68168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96" name="Google Shape;896;p4"/>
                <p:cNvSpPr/>
                <p:nvPr/>
              </p:nvSpPr>
              <p:spPr>
                <a:xfrm>
                  <a:off x="6690245" y="1407261"/>
                  <a:ext cx="637107" cy="705688"/>
                </a:xfrm>
                <a:custGeom>
                  <a:rect b="b" l="l" r="r" t="t"/>
                  <a:pathLst>
                    <a:path extrusionOk="0" h="705688" w="637107">
                      <a:moveTo>
                        <a:pt x="637108" y="703288"/>
                      </a:moveTo>
                      <a:cubicBezTo>
                        <a:pt x="634365" y="704317"/>
                        <a:pt x="631622" y="705002"/>
                        <a:pt x="628535" y="705688"/>
                      </a:cubicBezTo>
                      <a:cubicBezTo>
                        <a:pt x="605561" y="673799"/>
                        <a:pt x="580872" y="643623"/>
                        <a:pt x="554126" y="614820"/>
                      </a:cubicBezTo>
                      <a:cubicBezTo>
                        <a:pt x="503720" y="560299"/>
                        <a:pt x="446456" y="514350"/>
                        <a:pt x="389192" y="467373"/>
                      </a:cubicBezTo>
                      <a:cubicBezTo>
                        <a:pt x="332613" y="420395"/>
                        <a:pt x="281178" y="369989"/>
                        <a:pt x="234887" y="312725"/>
                      </a:cubicBezTo>
                      <a:cubicBezTo>
                        <a:pt x="153962" y="212941"/>
                        <a:pt x="77153" y="109385"/>
                        <a:pt x="0" y="6515"/>
                      </a:cubicBezTo>
                      <a:cubicBezTo>
                        <a:pt x="2400" y="4458"/>
                        <a:pt x="4800" y="2400"/>
                        <a:pt x="6858" y="0"/>
                      </a:cubicBezTo>
                      <a:cubicBezTo>
                        <a:pt x="45605" y="50749"/>
                        <a:pt x="84353" y="101498"/>
                        <a:pt x="122758" y="152591"/>
                      </a:cubicBezTo>
                      <a:cubicBezTo>
                        <a:pt x="170078" y="214655"/>
                        <a:pt x="215684" y="278092"/>
                        <a:pt x="266776" y="337071"/>
                      </a:cubicBezTo>
                      <a:cubicBezTo>
                        <a:pt x="317868" y="396392"/>
                        <a:pt x="376847" y="445427"/>
                        <a:pt x="437198" y="494805"/>
                      </a:cubicBezTo>
                      <a:cubicBezTo>
                        <a:pt x="512636" y="556870"/>
                        <a:pt x="580187" y="625450"/>
                        <a:pt x="637108" y="70328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97" name="Google Shape;897;p4"/>
                <p:cNvSpPr/>
                <p:nvPr/>
              </p:nvSpPr>
              <p:spPr>
                <a:xfrm>
                  <a:off x="6727278" y="1358912"/>
                  <a:ext cx="621677" cy="744093"/>
                </a:xfrm>
                <a:custGeom>
                  <a:rect b="b" l="l" r="r" t="t"/>
                  <a:pathLst>
                    <a:path extrusionOk="0" h="744093" w="621677">
                      <a:moveTo>
                        <a:pt x="621678" y="737578"/>
                      </a:moveTo>
                      <a:cubicBezTo>
                        <a:pt x="619963" y="739978"/>
                        <a:pt x="617563" y="742036"/>
                        <a:pt x="615163" y="744093"/>
                      </a:cubicBezTo>
                      <a:cubicBezTo>
                        <a:pt x="596303" y="713232"/>
                        <a:pt x="577101" y="682714"/>
                        <a:pt x="557213" y="652539"/>
                      </a:cubicBezTo>
                      <a:cubicBezTo>
                        <a:pt x="400507" y="414566"/>
                        <a:pt x="212941" y="197510"/>
                        <a:pt x="0" y="7887"/>
                      </a:cubicBezTo>
                      <a:cubicBezTo>
                        <a:pt x="1715" y="5144"/>
                        <a:pt x="3429" y="2743"/>
                        <a:pt x="4801" y="0"/>
                      </a:cubicBezTo>
                      <a:cubicBezTo>
                        <a:pt x="52807" y="42863"/>
                        <a:pt x="99784" y="87097"/>
                        <a:pt x="145733" y="132702"/>
                      </a:cubicBezTo>
                      <a:cubicBezTo>
                        <a:pt x="327470" y="314782"/>
                        <a:pt x="487261" y="518122"/>
                        <a:pt x="621678" y="73757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98" name="Google Shape;898;p4"/>
                <p:cNvSpPr/>
                <p:nvPr/>
              </p:nvSpPr>
              <p:spPr>
                <a:xfrm>
                  <a:off x="6746138" y="1330452"/>
                  <a:ext cx="498576" cy="467372"/>
                </a:xfrm>
                <a:custGeom>
                  <a:rect b="b" l="l" r="r" t="t"/>
                  <a:pathLst>
                    <a:path extrusionOk="0" h="467372" w="498576">
                      <a:moveTo>
                        <a:pt x="498577" y="467373"/>
                      </a:moveTo>
                      <a:cubicBezTo>
                        <a:pt x="360731" y="288036"/>
                        <a:pt x="182766" y="140932"/>
                        <a:pt x="0" y="7544"/>
                      </a:cubicBezTo>
                      <a:cubicBezTo>
                        <a:pt x="1029" y="6172"/>
                        <a:pt x="2057" y="4458"/>
                        <a:pt x="3086" y="3086"/>
                      </a:cubicBezTo>
                      <a:cubicBezTo>
                        <a:pt x="3772" y="2057"/>
                        <a:pt x="4458" y="1029"/>
                        <a:pt x="5486" y="0"/>
                      </a:cubicBezTo>
                      <a:cubicBezTo>
                        <a:pt x="66523" y="44577"/>
                        <a:pt x="126530" y="90183"/>
                        <a:pt x="184823" y="138189"/>
                      </a:cubicBezTo>
                      <a:cubicBezTo>
                        <a:pt x="296951" y="230429"/>
                        <a:pt x="403936" y="333299"/>
                        <a:pt x="494119" y="447827"/>
                      </a:cubicBezTo>
                      <a:cubicBezTo>
                        <a:pt x="494119" y="447827"/>
                        <a:pt x="494119" y="447827"/>
                        <a:pt x="494119" y="447827"/>
                      </a:cubicBezTo>
                      <a:cubicBezTo>
                        <a:pt x="495491" y="454343"/>
                        <a:pt x="496862" y="460858"/>
                        <a:pt x="498577" y="467373"/>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899" name="Google Shape;899;p4"/>
              <p:cNvSpPr/>
              <p:nvPr/>
            </p:nvSpPr>
            <p:spPr>
              <a:xfrm>
                <a:off x="7173938" y="1976674"/>
                <a:ext cx="306425" cy="255358"/>
              </a:xfrm>
              <a:custGeom>
                <a:rect b="b" l="l" r="r" t="t"/>
                <a:pathLst>
                  <a:path extrusionOk="0" h="255358" w="306425">
                    <a:moveTo>
                      <a:pt x="302920" y="127703"/>
                    </a:moveTo>
                    <a:cubicBezTo>
                      <a:pt x="296748" y="135246"/>
                      <a:pt x="286118" y="137647"/>
                      <a:pt x="276516" y="139018"/>
                    </a:cubicBezTo>
                    <a:cubicBezTo>
                      <a:pt x="266915" y="140390"/>
                      <a:pt x="256285" y="141076"/>
                      <a:pt x="248399" y="146562"/>
                    </a:cubicBezTo>
                    <a:cubicBezTo>
                      <a:pt x="248056" y="146905"/>
                      <a:pt x="247713" y="147248"/>
                      <a:pt x="247027" y="147591"/>
                    </a:cubicBezTo>
                    <a:cubicBezTo>
                      <a:pt x="244970" y="149305"/>
                      <a:pt x="243598" y="151020"/>
                      <a:pt x="243255" y="153420"/>
                    </a:cubicBezTo>
                    <a:cubicBezTo>
                      <a:pt x="242912" y="157878"/>
                      <a:pt x="247027" y="161307"/>
                      <a:pt x="250456" y="164050"/>
                    </a:cubicBezTo>
                    <a:cubicBezTo>
                      <a:pt x="253199" y="166107"/>
                      <a:pt x="255600" y="167479"/>
                      <a:pt x="258000" y="168851"/>
                    </a:cubicBezTo>
                    <a:cubicBezTo>
                      <a:pt x="265887" y="173994"/>
                      <a:pt x="271030" y="177423"/>
                      <a:pt x="269658" y="189082"/>
                    </a:cubicBezTo>
                    <a:cubicBezTo>
                      <a:pt x="269658" y="189767"/>
                      <a:pt x="269316" y="190453"/>
                      <a:pt x="269316" y="190796"/>
                    </a:cubicBezTo>
                    <a:cubicBezTo>
                      <a:pt x="268973" y="192854"/>
                      <a:pt x="267944" y="195254"/>
                      <a:pt x="266915" y="197311"/>
                    </a:cubicBezTo>
                    <a:cubicBezTo>
                      <a:pt x="263486" y="203826"/>
                      <a:pt x="256971" y="208627"/>
                      <a:pt x="250113" y="209313"/>
                    </a:cubicBezTo>
                    <a:cubicBezTo>
                      <a:pt x="238112" y="210341"/>
                      <a:pt x="227139" y="198683"/>
                      <a:pt x="215137" y="201426"/>
                    </a:cubicBezTo>
                    <a:cubicBezTo>
                      <a:pt x="192163" y="206570"/>
                      <a:pt x="202793" y="240517"/>
                      <a:pt x="186677" y="249775"/>
                    </a:cubicBezTo>
                    <a:cubicBezTo>
                      <a:pt x="154444" y="268977"/>
                      <a:pt x="146900" y="234344"/>
                      <a:pt x="133527" y="211027"/>
                    </a:cubicBezTo>
                    <a:cubicBezTo>
                      <a:pt x="133184" y="210341"/>
                      <a:pt x="132841" y="209656"/>
                      <a:pt x="132498" y="209313"/>
                    </a:cubicBezTo>
                    <a:cubicBezTo>
                      <a:pt x="131127" y="200054"/>
                      <a:pt x="130098" y="189425"/>
                      <a:pt x="129412" y="178795"/>
                    </a:cubicBezTo>
                    <a:cubicBezTo>
                      <a:pt x="128727" y="179138"/>
                      <a:pt x="128041" y="179823"/>
                      <a:pt x="127355" y="180166"/>
                    </a:cubicBezTo>
                    <a:cubicBezTo>
                      <a:pt x="123240" y="183252"/>
                      <a:pt x="118782" y="185996"/>
                      <a:pt x="114325" y="189082"/>
                    </a:cubicBezTo>
                    <a:cubicBezTo>
                      <a:pt x="94779" y="179138"/>
                      <a:pt x="82435" y="217885"/>
                      <a:pt x="55003" y="204169"/>
                    </a:cubicBezTo>
                    <a:cubicBezTo>
                      <a:pt x="28257" y="190796"/>
                      <a:pt x="44716" y="163707"/>
                      <a:pt x="26199" y="148277"/>
                    </a:cubicBezTo>
                    <a:cubicBezTo>
                      <a:pt x="-20092" y="110215"/>
                      <a:pt x="3568" y="112272"/>
                      <a:pt x="31343" y="84840"/>
                    </a:cubicBezTo>
                    <a:cubicBezTo>
                      <a:pt x="31686" y="84497"/>
                      <a:pt x="32372" y="83811"/>
                      <a:pt x="32715" y="83468"/>
                    </a:cubicBezTo>
                    <a:cubicBezTo>
                      <a:pt x="35458" y="80725"/>
                      <a:pt x="37858" y="77982"/>
                      <a:pt x="40601" y="74896"/>
                    </a:cubicBezTo>
                    <a:cubicBezTo>
                      <a:pt x="40601" y="74896"/>
                      <a:pt x="40601" y="74896"/>
                      <a:pt x="40601" y="74896"/>
                    </a:cubicBezTo>
                    <a:lnTo>
                      <a:pt x="40601" y="74896"/>
                    </a:lnTo>
                    <a:cubicBezTo>
                      <a:pt x="41630" y="73524"/>
                      <a:pt x="43002" y="72153"/>
                      <a:pt x="44030" y="70438"/>
                    </a:cubicBezTo>
                    <a:cubicBezTo>
                      <a:pt x="56718" y="52950"/>
                      <a:pt x="52946" y="25175"/>
                      <a:pt x="71805" y="11459"/>
                    </a:cubicBezTo>
                    <a:cubicBezTo>
                      <a:pt x="86550" y="830"/>
                      <a:pt x="105409" y="-5000"/>
                      <a:pt x="121526" y="5630"/>
                    </a:cubicBezTo>
                    <a:cubicBezTo>
                      <a:pt x="132156" y="12831"/>
                      <a:pt x="135585" y="23804"/>
                      <a:pt x="141071" y="34091"/>
                    </a:cubicBezTo>
                    <a:cubicBezTo>
                      <a:pt x="144157" y="40263"/>
                      <a:pt x="148272" y="45749"/>
                      <a:pt x="154787" y="49864"/>
                    </a:cubicBezTo>
                    <a:cubicBezTo>
                      <a:pt x="159930" y="52950"/>
                      <a:pt x="166103" y="55008"/>
                      <a:pt x="172275" y="54665"/>
                    </a:cubicBezTo>
                    <a:cubicBezTo>
                      <a:pt x="177418" y="54665"/>
                      <a:pt x="182562" y="52950"/>
                      <a:pt x="186334" y="49178"/>
                    </a:cubicBezTo>
                    <a:cubicBezTo>
                      <a:pt x="198335" y="37863"/>
                      <a:pt x="203822" y="19689"/>
                      <a:pt x="219252" y="12488"/>
                    </a:cubicBezTo>
                    <a:cubicBezTo>
                      <a:pt x="224739" y="9745"/>
                      <a:pt x="231597" y="8716"/>
                      <a:pt x="237083" y="12145"/>
                    </a:cubicBezTo>
                    <a:cubicBezTo>
                      <a:pt x="243941" y="16260"/>
                      <a:pt x="245313" y="25861"/>
                      <a:pt x="243598" y="33748"/>
                    </a:cubicBezTo>
                    <a:cubicBezTo>
                      <a:pt x="241884" y="41635"/>
                      <a:pt x="238455" y="49178"/>
                      <a:pt x="238112" y="57065"/>
                    </a:cubicBezTo>
                    <a:cubicBezTo>
                      <a:pt x="237769" y="63923"/>
                      <a:pt x="241541" y="69410"/>
                      <a:pt x="247027" y="73524"/>
                    </a:cubicBezTo>
                    <a:cubicBezTo>
                      <a:pt x="252856" y="78325"/>
                      <a:pt x="260743" y="81754"/>
                      <a:pt x="268630" y="84497"/>
                    </a:cubicBezTo>
                    <a:cubicBezTo>
                      <a:pt x="276516" y="87583"/>
                      <a:pt x="284403" y="90326"/>
                      <a:pt x="289547" y="93070"/>
                    </a:cubicBezTo>
                    <a:cubicBezTo>
                      <a:pt x="300519" y="98556"/>
                      <a:pt x="312521" y="115701"/>
                      <a:pt x="302920" y="127703"/>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900" name="Google Shape;900;p4"/>
              <p:cNvGrpSpPr/>
              <p:nvPr/>
            </p:nvGrpSpPr>
            <p:grpSpPr>
              <a:xfrm>
                <a:off x="7131798" y="1654499"/>
                <a:ext cx="446508" cy="686129"/>
                <a:chOff x="7131798" y="1654499"/>
                <a:chExt cx="446508" cy="686129"/>
              </a:xfrm>
            </p:grpSpPr>
            <p:sp>
              <p:nvSpPr>
                <p:cNvPr id="901" name="Google Shape;901;p4"/>
                <p:cNvSpPr/>
                <p:nvPr/>
              </p:nvSpPr>
              <p:spPr>
                <a:xfrm>
                  <a:off x="7381773" y="1654499"/>
                  <a:ext cx="60745" cy="62393"/>
                </a:xfrm>
                <a:custGeom>
                  <a:rect b="b" l="l" r="r" t="t"/>
                  <a:pathLst>
                    <a:path extrusionOk="0" h="62393" w="60745">
                      <a:moveTo>
                        <a:pt x="41936" y="2393"/>
                      </a:moveTo>
                      <a:cubicBezTo>
                        <a:pt x="4903" y="-12351"/>
                        <a:pt x="-18415" y="45256"/>
                        <a:pt x="18961" y="60001"/>
                      </a:cubicBezTo>
                      <a:cubicBezTo>
                        <a:pt x="55995" y="74745"/>
                        <a:pt x="78969" y="17138"/>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2" name="Google Shape;902;p4"/>
                <p:cNvSpPr/>
                <p:nvPr/>
              </p:nvSpPr>
              <p:spPr>
                <a:xfrm>
                  <a:off x="7225410" y="1681931"/>
                  <a:ext cx="60745" cy="62496"/>
                </a:xfrm>
                <a:custGeom>
                  <a:rect b="b" l="l" r="r" t="t"/>
                  <a:pathLst>
                    <a:path extrusionOk="0" h="62496" w="60745">
                      <a:moveTo>
                        <a:pt x="41936" y="2393"/>
                      </a:moveTo>
                      <a:cubicBezTo>
                        <a:pt x="4903" y="-12351"/>
                        <a:pt x="-18415" y="45256"/>
                        <a:pt x="18961" y="60001"/>
                      </a:cubicBezTo>
                      <a:cubicBezTo>
                        <a:pt x="55994" y="75088"/>
                        <a:pt x="78969" y="17481"/>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3" name="Google Shape;903;p4"/>
                <p:cNvSpPr/>
                <p:nvPr/>
              </p:nvSpPr>
              <p:spPr>
                <a:xfrm>
                  <a:off x="7131798" y="1798517"/>
                  <a:ext cx="60745" cy="62496"/>
                </a:xfrm>
                <a:custGeom>
                  <a:rect b="b" l="l" r="r" t="t"/>
                  <a:pathLst>
                    <a:path extrusionOk="0" h="62496" w="60745">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4" name="Google Shape;904;p4"/>
                <p:cNvSpPr/>
                <p:nvPr/>
              </p:nvSpPr>
              <p:spPr>
                <a:xfrm>
                  <a:off x="7291247" y="1902758"/>
                  <a:ext cx="60745" cy="62485"/>
                </a:xfrm>
                <a:custGeom>
                  <a:rect b="b" l="l" r="r" t="t"/>
                  <a:pathLst>
                    <a:path extrusionOk="0" h="62485" w="60745">
                      <a:moveTo>
                        <a:pt x="41936" y="2393"/>
                      </a:moveTo>
                      <a:cubicBezTo>
                        <a:pt x="4903" y="-12351"/>
                        <a:pt x="-18415" y="45256"/>
                        <a:pt x="18961" y="60001"/>
                      </a:cubicBezTo>
                      <a:cubicBezTo>
                        <a:pt x="55995" y="75088"/>
                        <a:pt x="78969" y="17138"/>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5" name="Google Shape;905;p4"/>
                <p:cNvSpPr/>
                <p:nvPr/>
              </p:nvSpPr>
              <p:spPr>
                <a:xfrm>
                  <a:off x="7517561" y="1872583"/>
                  <a:ext cx="60745" cy="62496"/>
                </a:xfrm>
                <a:custGeom>
                  <a:rect b="b" l="l" r="r" t="t"/>
                  <a:pathLst>
                    <a:path extrusionOk="0" h="62496" w="60745">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6" name="Google Shape;906;p4"/>
                <p:cNvSpPr/>
                <p:nvPr/>
              </p:nvSpPr>
              <p:spPr>
                <a:xfrm>
                  <a:off x="7285418" y="2101298"/>
                  <a:ext cx="60745" cy="62496"/>
                </a:xfrm>
                <a:custGeom>
                  <a:rect b="b" l="l" r="r" t="t"/>
                  <a:pathLst>
                    <a:path extrusionOk="0" h="62496" w="60745">
                      <a:moveTo>
                        <a:pt x="41936" y="2393"/>
                      </a:moveTo>
                      <a:cubicBezTo>
                        <a:pt x="4903" y="-12351"/>
                        <a:pt x="-18415" y="45256"/>
                        <a:pt x="18961" y="60000"/>
                      </a:cubicBezTo>
                      <a:cubicBezTo>
                        <a:pt x="55994" y="75088"/>
                        <a:pt x="78969" y="17481"/>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7" name="Google Shape;907;p4"/>
                <p:cNvSpPr/>
                <p:nvPr/>
              </p:nvSpPr>
              <p:spPr>
                <a:xfrm>
                  <a:off x="7187005" y="2062207"/>
                  <a:ext cx="60897" cy="62394"/>
                </a:xfrm>
                <a:custGeom>
                  <a:rect b="b" l="l" r="r" t="t"/>
                  <a:pathLst>
                    <a:path extrusionOk="0" h="62394" w="60897">
                      <a:moveTo>
                        <a:pt x="41936" y="2393"/>
                      </a:moveTo>
                      <a:cubicBezTo>
                        <a:pt x="4902" y="-12351"/>
                        <a:pt x="-18415" y="45256"/>
                        <a:pt x="18961" y="60001"/>
                      </a:cubicBezTo>
                      <a:cubicBezTo>
                        <a:pt x="55995" y="74745"/>
                        <a:pt x="79312" y="17138"/>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8" name="Google Shape;908;p4"/>
                <p:cNvSpPr/>
                <p:nvPr/>
              </p:nvSpPr>
              <p:spPr>
                <a:xfrm>
                  <a:off x="7437665" y="2088610"/>
                  <a:ext cx="60896" cy="62496"/>
                </a:xfrm>
                <a:custGeom>
                  <a:rect b="b" l="l" r="r" t="t"/>
                  <a:pathLst>
                    <a:path extrusionOk="0" h="62496" w="60896">
                      <a:moveTo>
                        <a:pt x="41936" y="2393"/>
                      </a:moveTo>
                      <a:cubicBezTo>
                        <a:pt x="4902" y="-12351"/>
                        <a:pt x="-18415" y="45256"/>
                        <a:pt x="18961" y="60000"/>
                      </a:cubicBezTo>
                      <a:cubicBezTo>
                        <a:pt x="55994" y="75088"/>
                        <a:pt x="79312" y="17481"/>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9" name="Google Shape;909;p4"/>
                <p:cNvSpPr/>
                <p:nvPr/>
              </p:nvSpPr>
              <p:spPr>
                <a:xfrm>
                  <a:off x="7274788" y="2278234"/>
                  <a:ext cx="60896" cy="62394"/>
                </a:xfrm>
                <a:custGeom>
                  <a:rect b="b" l="l" r="r" t="t"/>
                  <a:pathLst>
                    <a:path extrusionOk="0" h="62394" w="60896">
                      <a:moveTo>
                        <a:pt x="41936" y="2393"/>
                      </a:moveTo>
                      <a:cubicBezTo>
                        <a:pt x="4902" y="-12351"/>
                        <a:pt x="-18415" y="45256"/>
                        <a:pt x="18961" y="60001"/>
                      </a:cubicBezTo>
                      <a:cubicBezTo>
                        <a:pt x="55994" y="74745"/>
                        <a:pt x="79312" y="17138"/>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0" name="Google Shape;910;p4"/>
                <p:cNvSpPr/>
                <p:nvPr/>
              </p:nvSpPr>
              <p:spPr>
                <a:xfrm>
                  <a:off x="7345527" y="1695297"/>
                  <a:ext cx="71666" cy="376161"/>
                </a:xfrm>
                <a:custGeom>
                  <a:rect b="b" l="l" r="r" t="t"/>
                  <a:pathLst>
                    <a:path extrusionOk="0" h="376161" w="71666">
                      <a:moveTo>
                        <a:pt x="5144" y="376161"/>
                      </a:moveTo>
                      <a:lnTo>
                        <a:pt x="0" y="372389"/>
                      </a:lnTo>
                      <a:cubicBezTo>
                        <a:pt x="34976" y="323698"/>
                        <a:pt x="52463" y="264376"/>
                        <a:pt x="49721" y="204368"/>
                      </a:cubicBezTo>
                      <a:cubicBezTo>
                        <a:pt x="49034" y="187223"/>
                        <a:pt x="46292" y="169736"/>
                        <a:pt x="43891" y="152933"/>
                      </a:cubicBezTo>
                      <a:cubicBezTo>
                        <a:pt x="41491" y="135788"/>
                        <a:pt x="38747" y="117958"/>
                        <a:pt x="38062" y="100127"/>
                      </a:cubicBezTo>
                      <a:cubicBezTo>
                        <a:pt x="36690" y="70295"/>
                        <a:pt x="40805" y="28804"/>
                        <a:pt x="67208" y="0"/>
                      </a:cubicBezTo>
                      <a:lnTo>
                        <a:pt x="71666" y="4115"/>
                      </a:lnTo>
                      <a:cubicBezTo>
                        <a:pt x="46292" y="31547"/>
                        <a:pt x="42863" y="71323"/>
                        <a:pt x="43891" y="99784"/>
                      </a:cubicBezTo>
                      <a:cubicBezTo>
                        <a:pt x="44577" y="117272"/>
                        <a:pt x="47320" y="134760"/>
                        <a:pt x="49721" y="151905"/>
                      </a:cubicBezTo>
                      <a:cubicBezTo>
                        <a:pt x="52121" y="168707"/>
                        <a:pt x="54864" y="186538"/>
                        <a:pt x="55550" y="204026"/>
                      </a:cubicBezTo>
                      <a:cubicBezTo>
                        <a:pt x="58979" y="265405"/>
                        <a:pt x="40805" y="326441"/>
                        <a:pt x="5144" y="376161"/>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1" name="Google Shape;911;p4"/>
                <p:cNvSpPr/>
                <p:nvPr/>
              </p:nvSpPr>
              <p:spPr>
                <a:xfrm>
                  <a:off x="7159232" y="1725815"/>
                  <a:ext cx="194182" cy="340156"/>
                </a:xfrm>
                <a:custGeom>
                  <a:rect b="b" l="l" r="r" t="t"/>
                  <a:pathLst>
                    <a:path extrusionOk="0" h="340156" w="194182">
                      <a:moveTo>
                        <a:pt x="194182" y="340157"/>
                      </a:moveTo>
                      <a:lnTo>
                        <a:pt x="183895" y="334671"/>
                      </a:lnTo>
                      <a:cubicBezTo>
                        <a:pt x="173265" y="328841"/>
                        <a:pt x="161950" y="323012"/>
                        <a:pt x="150977" y="317526"/>
                      </a:cubicBezTo>
                      <a:cubicBezTo>
                        <a:pt x="116687" y="300381"/>
                        <a:pt x="81368" y="282550"/>
                        <a:pt x="55994" y="255118"/>
                      </a:cubicBezTo>
                      <a:cubicBezTo>
                        <a:pt x="18617" y="214998"/>
                        <a:pt x="-1614" y="165964"/>
                        <a:pt x="101" y="120358"/>
                      </a:cubicBezTo>
                      <a:lnTo>
                        <a:pt x="6273" y="120701"/>
                      </a:lnTo>
                      <a:cubicBezTo>
                        <a:pt x="4559" y="164592"/>
                        <a:pt x="24104" y="211912"/>
                        <a:pt x="60451" y="251003"/>
                      </a:cubicBezTo>
                      <a:cubicBezTo>
                        <a:pt x="85140" y="277749"/>
                        <a:pt x="120116" y="295237"/>
                        <a:pt x="153720" y="312039"/>
                      </a:cubicBezTo>
                      <a:cubicBezTo>
                        <a:pt x="161264" y="315811"/>
                        <a:pt x="169151" y="319926"/>
                        <a:pt x="177037" y="323698"/>
                      </a:cubicBezTo>
                      <a:cubicBezTo>
                        <a:pt x="148919" y="276720"/>
                        <a:pt x="120459" y="228029"/>
                        <a:pt x="102285" y="175565"/>
                      </a:cubicBezTo>
                      <a:cubicBezTo>
                        <a:pt x="87197" y="131331"/>
                        <a:pt x="73481" y="65151"/>
                        <a:pt x="93713" y="0"/>
                      </a:cubicBezTo>
                      <a:lnTo>
                        <a:pt x="99542" y="1715"/>
                      </a:lnTo>
                      <a:cubicBezTo>
                        <a:pt x="79654" y="65151"/>
                        <a:pt x="93027" y="130302"/>
                        <a:pt x="108114" y="173508"/>
                      </a:cubicBezTo>
                      <a:cubicBezTo>
                        <a:pt x="127317" y="229400"/>
                        <a:pt x="158178" y="280492"/>
                        <a:pt x="188010" y="330213"/>
                      </a:cubicBezTo>
                      <a:lnTo>
                        <a:pt x="194182" y="340157"/>
                      </a:ln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2" name="Google Shape;912;p4"/>
                <p:cNvSpPr/>
                <p:nvPr/>
              </p:nvSpPr>
              <p:spPr>
                <a:xfrm>
                  <a:off x="7323924" y="1946643"/>
                  <a:ext cx="30533" cy="122415"/>
                </a:xfrm>
                <a:custGeom>
                  <a:rect b="b" l="l" r="r" t="t"/>
                  <a:pathLst>
                    <a:path extrusionOk="0" h="122415" w="30533">
                      <a:moveTo>
                        <a:pt x="19546" y="120701"/>
                      </a:moveTo>
                      <a:cubicBezTo>
                        <a:pt x="30518" y="81267"/>
                        <a:pt x="22975" y="37376"/>
                        <a:pt x="0" y="3429"/>
                      </a:cubicBezTo>
                      <a:lnTo>
                        <a:pt x="5144" y="0"/>
                      </a:lnTo>
                      <a:cubicBezTo>
                        <a:pt x="29147" y="35319"/>
                        <a:pt x="36691" y="81267"/>
                        <a:pt x="25375" y="122415"/>
                      </a:cubicBezTo>
                      <a:lnTo>
                        <a:pt x="19546" y="120701"/>
                      </a:ln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3" name="Google Shape;913;p4"/>
                <p:cNvSpPr/>
                <p:nvPr/>
              </p:nvSpPr>
              <p:spPr>
                <a:xfrm>
                  <a:off x="7339012" y="1915096"/>
                  <a:ext cx="192024" cy="210540"/>
                </a:xfrm>
                <a:custGeom>
                  <a:rect b="b" l="l" r="r" t="t"/>
                  <a:pathLst>
                    <a:path extrusionOk="0" h="210540" w="192024">
                      <a:moveTo>
                        <a:pt x="48349" y="196825"/>
                      </a:moveTo>
                      <a:cubicBezTo>
                        <a:pt x="40805" y="193739"/>
                        <a:pt x="33261" y="190310"/>
                        <a:pt x="26060" y="186195"/>
                      </a:cubicBezTo>
                      <a:cubicBezTo>
                        <a:pt x="12002" y="178308"/>
                        <a:pt x="5829" y="160820"/>
                        <a:pt x="1029" y="148133"/>
                      </a:cubicBezTo>
                      <a:lnTo>
                        <a:pt x="0" y="145047"/>
                      </a:lnTo>
                      <a:lnTo>
                        <a:pt x="3086" y="144018"/>
                      </a:lnTo>
                      <a:cubicBezTo>
                        <a:pt x="78181" y="119672"/>
                        <a:pt x="145390" y="67208"/>
                        <a:pt x="186881" y="0"/>
                      </a:cubicBezTo>
                      <a:lnTo>
                        <a:pt x="192024" y="3429"/>
                      </a:lnTo>
                      <a:cubicBezTo>
                        <a:pt x="150190" y="70980"/>
                        <a:pt x="83325" y="123787"/>
                        <a:pt x="7887" y="149162"/>
                      </a:cubicBezTo>
                      <a:cubicBezTo>
                        <a:pt x="12002" y="160477"/>
                        <a:pt x="17831" y="174536"/>
                        <a:pt x="28804" y="181051"/>
                      </a:cubicBezTo>
                      <a:cubicBezTo>
                        <a:pt x="55207" y="195796"/>
                        <a:pt x="85039" y="204026"/>
                        <a:pt x="114872" y="204368"/>
                      </a:cubicBezTo>
                      <a:lnTo>
                        <a:pt x="114872" y="210541"/>
                      </a:lnTo>
                      <a:cubicBezTo>
                        <a:pt x="92240" y="209855"/>
                        <a:pt x="69609" y="205397"/>
                        <a:pt x="48349" y="196825"/>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4" name="Google Shape;914;p4"/>
                <p:cNvSpPr/>
                <p:nvPr/>
              </p:nvSpPr>
              <p:spPr>
                <a:xfrm>
                  <a:off x="7210767" y="2052942"/>
                  <a:ext cx="135102" cy="53835"/>
                </a:xfrm>
                <a:custGeom>
                  <a:rect b="b" l="l" r="r" t="t"/>
                  <a:pathLst>
                    <a:path extrusionOk="0" h="53835" w="135102">
                      <a:moveTo>
                        <a:pt x="3772" y="53835"/>
                      </a:moveTo>
                      <a:lnTo>
                        <a:pt x="0" y="49035"/>
                      </a:lnTo>
                      <a:cubicBezTo>
                        <a:pt x="38062" y="18516"/>
                        <a:pt x="86068" y="1029"/>
                        <a:pt x="135103" y="0"/>
                      </a:cubicBezTo>
                      <a:lnTo>
                        <a:pt x="135103" y="6172"/>
                      </a:lnTo>
                      <a:cubicBezTo>
                        <a:pt x="87440" y="7201"/>
                        <a:pt x="40805" y="24346"/>
                        <a:pt x="3772" y="53835"/>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5" name="Google Shape;915;p4"/>
                <p:cNvSpPr/>
                <p:nvPr/>
              </p:nvSpPr>
              <p:spPr>
                <a:xfrm>
                  <a:off x="7305408" y="2049170"/>
                  <a:ext cx="53492" cy="104241"/>
                </a:xfrm>
                <a:custGeom>
                  <a:rect b="b" l="l" r="r" t="t"/>
                  <a:pathLst>
                    <a:path extrusionOk="0" h="104241" w="53492">
                      <a:moveTo>
                        <a:pt x="0" y="102870"/>
                      </a:moveTo>
                      <a:cubicBezTo>
                        <a:pt x="10287" y="66180"/>
                        <a:pt x="26404" y="31547"/>
                        <a:pt x="48349" y="0"/>
                      </a:cubicBezTo>
                      <a:lnTo>
                        <a:pt x="53493" y="3429"/>
                      </a:lnTo>
                      <a:cubicBezTo>
                        <a:pt x="32233" y="34290"/>
                        <a:pt x="16117" y="68237"/>
                        <a:pt x="6172" y="104242"/>
                      </a:cubicBezTo>
                      <a:lnTo>
                        <a:pt x="0" y="102870"/>
                      </a:ln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6" name="Google Shape;916;p4"/>
                <p:cNvSpPr/>
                <p:nvPr/>
              </p:nvSpPr>
              <p:spPr>
                <a:xfrm>
                  <a:off x="7295464" y="2056028"/>
                  <a:ext cx="78777" cy="255460"/>
                </a:xfrm>
                <a:custGeom>
                  <a:rect b="b" l="l" r="r" t="t"/>
                  <a:pathLst>
                    <a:path extrusionOk="0" h="255460" w="78777">
                      <a:moveTo>
                        <a:pt x="5144" y="255461"/>
                      </a:moveTo>
                      <a:lnTo>
                        <a:pt x="0" y="252032"/>
                      </a:lnTo>
                      <a:cubicBezTo>
                        <a:pt x="23660" y="214313"/>
                        <a:pt x="48349" y="175565"/>
                        <a:pt x="62065" y="132702"/>
                      </a:cubicBezTo>
                      <a:cubicBezTo>
                        <a:pt x="77495" y="85039"/>
                        <a:pt x="76124" y="38748"/>
                        <a:pt x="58293" y="2743"/>
                      </a:cubicBezTo>
                      <a:lnTo>
                        <a:pt x="63779" y="0"/>
                      </a:lnTo>
                      <a:cubicBezTo>
                        <a:pt x="82296" y="37719"/>
                        <a:pt x="83667" y="85382"/>
                        <a:pt x="67894" y="134760"/>
                      </a:cubicBezTo>
                      <a:cubicBezTo>
                        <a:pt x="53835" y="178308"/>
                        <a:pt x="29147" y="217399"/>
                        <a:pt x="5144" y="255461"/>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grpSp>
        <p:nvGrpSpPr>
          <p:cNvPr id="917" name="Google Shape;917;p4"/>
          <p:cNvGrpSpPr/>
          <p:nvPr/>
        </p:nvGrpSpPr>
        <p:grpSpPr>
          <a:xfrm flipH="1">
            <a:off x="10476290" y="520479"/>
            <a:ext cx="1148464" cy="929207"/>
            <a:chOff x="806499" y="1114972"/>
            <a:chExt cx="1711061" cy="1384397"/>
          </a:xfrm>
        </p:grpSpPr>
        <p:sp>
          <p:nvSpPr>
            <p:cNvPr id="918" name="Google Shape;918;p4"/>
            <p:cNvSpPr/>
            <p:nvPr/>
          </p:nvSpPr>
          <p:spPr>
            <a:xfrm>
              <a:off x="1747359" y="2161403"/>
              <a:ext cx="118630" cy="337965"/>
            </a:xfrm>
            <a:custGeom>
              <a:rect b="b" l="l" r="r" t="t"/>
              <a:pathLst>
                <a:path extrusionOk="0" h="149542" w="52491">
                  <a:moveTo>
                    <a:pt x="0" y="11430"/>
                  </a:moveTo>
                  <a:cubicBezTo>
                    <a:pt x="0" y="4763"/>
                    <a:pt x="4763" y="0"/>
                    <a:pt x="11430" y="0"/>
                  </a:cubicBezTo>
                  <a:cubicBezTo>
                    <a:pt x="18097" y="0"/>
                    <a:pt x="22860" y="4763"/>
                    <a:pt x="22860" y="11430"/>
                  </a:cubicBezTo>
                  <a:lnTo>
                    <a:pt x="14288" y="133350"/>
                  </a:lnTo>
                  <a:cubicBezTo>
                    <a:pt x="27622" y="122872"/>
                    <a:pt x="50482" y="124777"/>
                    <a:pt x="52388" y="138113"/>
                  </a:cubicBezTo>
                  <a:cubicBezTo>
                    <a:pt x="53340" y="144780"/>
                    <a:pt x="47625" y="149542"/>
                    <a:pt x="40957" y="149542"/>
                  </a:cubicBezTo>
                  <a:lnTo>
                    <a:pt x="11430" y="149542"/>
                  </a:lnTo>
                  <a:cubicBezTo>
                    <a:pt x="4763" y="149542"/>
                    <a:pt x="0" y="144780"/>
                    <a:pt x="0" y="138113"/>
                  </a:cubicBezTo>
                  <a:lnTo>
                    <a:pt x="0" y="11430"/>
                  </a:lnTo>
                  <a:lnTo>
                    <a:pt x="0" y="11430"/>
                  </a:lnTo>
                  <a:close/>
                </a:path>
              </a:pathLst>
            </a:custGeom>
            <a:solidFill>
              <a:srgbClr val="3B23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9" name="Google Shape;919;p4"/>
            <p:cNvSpPr/>
            <p:nvPr/>
          </p:nvSpPr>
          <p:spPr>
            <a:xfrm>
              <a:off x="1699999" y="2161403"/>
              <a:ext cx="118630" cy="337965"/>
            </a:xfrm>
            <a:custGeom>
              <a:rect b="b" l="l" r="r" t="t"/>
              <a:pathLst>
                <a:path extrusionOk="0" h="149542" w="52491">
                  <a:moveTo>
                    <a:pt x="0" y="11430"/>
                  </a:moveTo>
                  <a:cubicBezTo>
                    <a:pt x="0" y="4763"/>
                    <a:pt x="4763" y="0"/>
                    <a:pt x="11430" y="0"/>
                  </a:cubicBezTo>
                  <a:cubicBezTo>
                    <a:pt x="18098" y="0"/>
                    <a:pt x="22860" y="4763"/>
                    <a:pt x="22860" y="11430"/>
                  </a:cubicBezTo>
                  <a:lnTo>
                    <a:pt x="14288" y="133350"/>
                  </a:lnTo>
                  <a:cubicBezTo>
                    <a:pt x="27623" y="122872"/>
                    <a:pt x="50483" y="124777"/>
                    <a:pt x="52388" y="138113"/>
                  </a:cubicBezTo>
                  <a:cubicBezTo>
                    <a:pt x="53340" y="144780"/>
                    <a:pt x="47625" y="149542"/>
                    <a:pt x="40958" y="149542"/>
                  </a:cubicBezTo>
                  <a:lnTo>
                    <a:pt x="11430" y="149542"/>
                  </a:lnTo>
                  <a:cubicBezTo>
                    <a:pt x="4763" y="149542"/>
                    <a:pt x="0" y="144780"/>
                    <a:pt x="0" y="138113"/>
                  </a:cubicBezTo>
                  <a:lnTo>
                    <a:pt x="0" y="11430"/>
                  </a:lnTo>
                  <a:lnTo>
                    <a:pt x="0" y="11430"/>
                  </a:lnTo>
                  <a:close/>
                </a:path>
              </a:pathLst>
            </a:custGeom>
            <a:solidFill>
              <a:srgbClr val="3B23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920" name="Google Shape;920;p4"/>
            <p:cNvGrpSpPr/>
            <p:nvPr/>
          </p:nvGrpSpPr>
          <p:grpSpPr>
            <a:xfrm>
              <a:off x="806499" y="1114972"/>
              <a:ext cx="1711061" cy="1320036"/>
              <a:chOff x="997974" y="715450"/>
              <a:chExt cx="5984822" cy="4617124"/>
            </a:xfrm>
          </p:grpSpPr>
          <p:sp>
            <p:nvSpPr>
              <p:cNvPr id="921" name="Google Shape;921;p4"/>
              <p:cNvSpPr/>
              <p:nvPr/>
            </p:nvSpPr>
            <p:spPr>
              <a:xfrm rot="-715094">
                <a:off x="5957484" y="1037192"/>
                <a:ext cx="690432" cy="674581"/>
              </a:xfrm>
              <a:custGeom>
                <a:rect b="b" l="l" r="r" t="t"/>
                <a:pathLst>
                  <a:path extrusionOk="0" h="67627" w="69216">
                    <a:moveTo>
                      <a:pt x="63502" y="0"/>
                    </a:moveTo>
                    <a:lnTo>
                      <a:pt x="29212" y="31432"/>
                    </a:lnTo>
                    <a:lnTo>
                      <a:pt x="69217" y="24765"/>
                    </a:lnTo>
                    <a:lnTo>
                      <a:pt x="22544" y="67627"/>
                    </a:lnTo>
                    <a:cubicBezTo>
                      <a:pt x="4447" y="54292"/>
                      <a:pt x="-2221" y="33338"/>
                      <a:pt x="637" y="10477"/>
                    </a:cubicBezTo>
                    <a:lnTo>
                      <a:pt x="63502" y="0"/>
                    </a:lnTo>
                    <a:lnTo>
                      <a:pt x="63502" y="0"/>
                    </a:lnTo>
                    <a:close/>
                  </a:path>
                </a:pathLst>
              </a:custGeom>
              <a:solidFill>
                <a:srgbClr val="FFB66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22" name="Google Shape;922;p4"/>
              <p:cNvSpPr/>
              <p:nvPr/>
            </p:nvSpPr>
            <p:spPr>
              <a:xfrm rot="-715094">
                <a:off x="1851525" y="1171185"/>
                <a:ext cx="4800373" cy="3705653"/>
              </a:xfrm>
              <a:custGeom>
                <a:rect b="b" l="l" r="r" t="t"/>
                <a:pathLst>
                  <a:path extrusionOk="0" h="371493" w="481239">
                    <a:moveTo>
                      <a:pt x="0" y="223144"/>
                    </a:moveTo>
                    <a:cubicBezTo>
                      <a:pt x="256222" y="248862"/>
                      <a:pt x="220028" y="27882"/>
                      <a:pt x="355283" y="2164"/>
                    </a:cubicBezTo>
                    <a:cubicBezTo>
                      <a:pt x="525780" y="-30221"/>
                      <a:pt x="532448" y="310774"/>
                      <a:pt x="318135" y="362209"/>
                    </a:cubicBezTo>
                    <a:cubicBezTo>
                      <a:pt x="166688" y="399357"/>
                      <a:pt x="45720" y="319347"/>
                      <a:pt x="0" y="223144"/>
                    </a:cubicBezTo>
                    <a:lnTo>
                      <a:pt x="0" y="223144"/>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23" name="Google Shape;923;p4"/>
              <p:cNvSpPr/>
              <p:nvPr/>
            </p:nvSpPr>
            <p:spPr>
              <a:xfrm rot="-715094">
                <a:off x="5159776" y="1319705"/>
                <a:ext cx="513066" cy="513056"/>
              </a:xfrm>
              <a:custGeom>
                <a:rect b="b" l="l" r="r" t="t"/>
                <a:pathLst>
                  <a:path extrusionOk="0" h="51434" w="51435">
                    <a:moveTo>
                      <a:pt x="25717" y="51435"/>
                    </a:moveTo>
                    <a:cubicBezTo>
                      <a:pt x="11430" y="51435"/>
                      <a:pt x="0" y="40005"/>
                      <a:pt x="0" y="25717"/>
                    </a:cubicBezTo>
                    <a:cubicBezTo>
                      <a:pt x="0" y="11430"/>
                      <a:pt x="11430" y="0"/>
                      <a:pt x="25717" y="0"/>
                    </a:cubicBezTo>
                    <a:cubicBezTo>
                      <a:pt x="40005" y="0"/>
                      <a:pt x="51435" y="11430"/>
                      <a:pt x="51435" y="25717"/>
                    </a:cubicBezTo>
                    <a:cubicBezTo>
                      <a:pt x="51435" y="40005"/>
                      <a:pt x="40005" y="51435"/>
                      <a:pt x="25717" y="51435"/>
                    </a:cubicBezTo>
                    <a:lnTo>
                      <a:pt x="25717" y="51435"/>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24" name="Google Shape;924;p4"/>
              <p:cNvSpPr/>
              <p:nvPr/>
            </p:nvSpPr>
            <p:spPr>
              <a:xfrm rot="-715094">
                <a:off x="4061639" y="3326168"/>
                <a:ext cx="733753" cy="629235"/>
              </a:xfrm>
              <a:custGeom>
                <a:rect b="b" l="l" r="r" t="t"/>
                <a:pathLst>
                  <a:path extrusionOk="0" h="63081" w="73559">
                    <a:moveTo>
                      <a:pt x="10694" y="0"/>
                    </a:moveTo>
                    <a:cubicBezTo>
                      <a:pt x="8789" y="1905"/>
                      <a:pt x="6884" y="4763"/>
                      <a:pt x="4979" y="7620"/>
                    </a:cubicBezTo>
                    <a:cubicBezTo>
                      <a:pt x="-5498" y="25717"/>
                      <a:pt x="1169" y="48577"/>
                      <a:pt x="19267" y="58102"/>
                    </a:cubicBezTo>
                    <a:cubicBezTo>
                      <a:pt x="37364" y="68580"/>
                      <a:pt x="60224" y="61913"/>
                      <a:pt x="69749" y="43815"/>
                    </a:cubicBezTo>
                    <a:cubicBezTo>
                      <a:pt x="71654" y="40957"/>
                      <a:pt x="72607" y="38100"/>
                      <a:pt x="73559" y="35242"/>
                    </a:cubicBezTo>
                    <a:cubicBezTo>
                      <a:pt x="62129" y="46672"/>
                      <a:pt x="44032" y="50482"/>
                      <a:pt x="28792" y="41910"/>
                    </a:cubicBezTo>
                    <a:cubicBezTo>
                      <a:pt x="13552" y="33338"/>
                      <a:pt x="5932" y="16192"/>
                      <a:pt x="10694" y="0"/>
                    </a:cubicBezTo>
                    <a:lnTo>
                      <a:pt x="10694"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925" name="Google Shape;925;p4"/>
              <p:cNvGrpSpPr/>
              <p:nvPr/>
            </p:nvGrpSpPr>
            <p:grpSpPr>
              <a:xfrm>
                <a:off x="2417916" y="2324878"/>
                <a:ext cx="4203533" cy="2631820"/>
                <a:chOff x="2417916" y="2358053"/>
                <a:chExt cx="4203533" cy="2631820"/>
              </a:xfrm>
            </p:grpSpPr>
            <p:sp>
              <p:nvSpPr>
                <p:cNvPr id="926" name="Google Shape;926;p4"/>
                <p:cNvSpPr/>
                <p:nvPr/>
              </p:nvSpPr>
              <p:spPr>
                <a:xfrm rot="-715094">
                  <a:off x="2458789" y="3739690"/>
                  <a:ext cx="649674" cy="463649"/>
                </a:xfrm>
                <a:custGeom>
                  <a:rect b="b" l="l" r="r" t="t"/>
                  <a:pathLst>
                    <a:path extrusionOk="0" h="46481" w="65130">
                      <a:moveTo>
                        <a:pt x="1313" y="0"/>
                      </a:moveTo>
                      <a:cubicBezTo>
                        <a:pt x="-1545" y="9525"/>
                        <a:pt x="360" y="20002"/>
                        <a:pt x="6075" y="29527"/>
                      </a:cubicBezTo>
                      <a:cubicBezTo>
                        <a:pt x="17505" y="46672"/>
                        <a:pt x="40365" y="51435"/>
                        <a:pt x="57510" y="40958"/>
                      </a:cubicBezTo>
                      <a:cubicBezTo>
                        <a:pt x="60368" y="39052"/>
                        <a:pt x="62273" y="37147"/>
                        <a:pt x="65130" y="35242"/>
                      </a:cubicBezTo>
                      <a:cubicBezTo>
                        <a:pt x="49890" y="40005"/>
                        <a:pt x="31793" y="34290"/>
                        <a:pt x="22268" y="20002"/>
                      </a:cubicBezTo>
                      <a:cubicBezTo>
                        <a:pt x="18458" y="14288"/>
                        <a:pt x="16553" y="6667"/>
                        <a:pt x="16553" y="0"/>
                      </a:cubicBezTo>
                      <a:cubicBezTo>
                        <a:pt x="11790" y="0"/>
                        <a:pt x="7028" y="0"/>
                        <a:pt x="1313" y="0"/>
                      </a:cubicBezTo>
                      <a:lnTo>
                        <a:pt x="1313" y="0"/>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27" name="Google Shape;927;p4"/>
                <p:cNvSpPr/>
                <p:nvPr/>
              </p:nvSpPr>
              <p:spPr>
                <a:xfrm rot="-715094">
                  <a:off x="3002368" y="3961893"/>
                  <a:ext cx="699778" cy="680776"/>
                </a:xfrm>
                <a:custGeom>
                  <a:rect b="b" l="l" r="r" t="t"/>
                  <a:pathLst>
                    <a:path extrusionOk="0" h="68248" w="70153">
                      <a:moveTo>
                        <a:pt x="17766" y="0"/>
                      </a:moveTo>
                      <a:cubicBezTo>
                        <a:pt x="14909" y="1905"/>
                        <a:pt x="13004" y="3810"/>
                        <a:pt x="10146" y="5715"/>
                      </a:cubicBezTo>
                      <a:cubicBezTo>
                        <a:pt x="-4141" y="20955"/>
                        <a:pt x="-3189" y="43815"/>
                        <a:pt x="12051" y="58102"/>
                      </a:cubicBezTo>
                      <a:cubicBezTo>
                        <a:pt x="27291" y="72390"/>
                        <a:pt x="50151" y="71438"/>
                        <a:pt x="64439" y="56197"/>
                      </a:cubicBezTo>
                      <a:cubicBezTo>
                        <a:pt x="66344" y="53340"/>
                        <a:pt x="68249" y="51435"/>
                        <a:pt x="70154" y="48577"/>
                      </a:cubicBezTo>
                      <a:cubicBezTo>
                        <a:pt x="55866" y="57150"/>
                        <a:pt x="37769" y="56197"/>
                        <a:pt x="25386" y="43815"/>
                      </a:cubicBezTo>
                      <a:cubicBezTo>
                        <a:pt x="12051" y="33338"/>
                        <a:pt x="10146" y="14288"/>
                        <a:pt x="17766" y="0"/>
                      </a:cubicBezTo>
                      <a:lnTo>
                        <a:pt x="17766" y="0"/>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28" name="Google Shape;928;p4"/>
                <p:cNvSpPr/>
                <p:nvPr/>
              </p:nvSpPr>
              <p:spPr>
                <a:xfrm rot="-715094">
                  <a:off x="3666161" y="4312638"/>
                  <a:ext cx="733234" cy="608078"/>
                </a:xfrm>
                <a:custGeom>
                  <a:rect b="b" l="l" r="r" t="t"/>
                  <a:pathLst>
                    <a:path extrusionOk="0" h="60960" w="73507">
                      <a:moveTo>
                        <a:pt x="10643" y="0"/>
                      </a:moveTo>
                      <a:cubicBezTo>
                        <a:pt x="8738" y="1905"/>
                        <a:pt x="6832" y="4763"/>
                        <a:pt x="4928" y="7620"/>
                      </a:cubicBezTo>
                      <a:cubicBezTo>
                        <a:pt x="-3645" y="22860"/>
                        <a:pt x="-787" y="40958"/>
                        <a:pt x="11595" y="52388"/>
                      </a:cubicBezTo>
                      <a:cubicBezTo>
                        <a:pt x="23025" y="56198"/>
                        <a:pt x="35407" y="59055"/>
                        <a:pt x="48743" y="60960"/>
                      </a:cubicBezTo>
                      <a:cubicBezTo>
                        <a:pt x="57315" y="58103"/>
                        <a:pt x="64935" y="52388"/>
                        <a:pt x="69698" y="43815"/>
                      </a:cubicBezTo>
                      <a:cubicBezTo>
                        <a:pt x="71603" y="40958"/>
                        <a:pt x="72555" y="38100"/>
                        <a:pt x="73507" y="35243"/>
                      </a:cubicBezTo>
                      <a:cubicBezTo>
                        <a:pt x="62078" y="46673"/>
                        <a:pt x="43980" y="50483"/>
                        <a:pt x="28740" y="41910"/>
                      </a:cubicBezTo>
                      <a:cubicBezTo>
                        <a:pt x="12548" y="33338"/>
                        <a:pt x="5880" y="16193"/>
                        <a:pt x="10643" y="0"/>
                      </a:cubicBezTo>
                      <a:lnTo>
                        <a:pt x="10643" y="0"/>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29" name="Google Shape;929;p4"/>
                <p:cNvSpPr/>
                <p:nvPr/>
              </p:nvSpPr>
              <p:spPr>
                <a:xfrm rot="-715094">
                  <a:off x="4352048" y="4512602"/>
                  <a:ext cx="745843" cy="294533"/>
                </a:xfrm>
                <a:custGeom>
                  <a:rect b="b" l="l" r="r" t="t"/>
                  <a:pathLst>
                    <a:path extrusionOk="0" h="29527" w="74771">
                      <a:moveTo>
                        <a:pt x="5239" y="0"/>
                      </a:moveTo>
                      <a:cubicBezTo>
                        <a:pt x="3334" y="2858"/>
                        <a:pt x="2381" y="5715"/>
                        <a:pt x="1429" y="8572"/>
                      </a:cubicBezTo>
                      <a:cubicBezTo>
                        <a:pt x="-476" y="15240"/>
                        <a:pt x="-476" y="22860"/>
                        <a:pt x="1429" y="28575"/>
                      </a:cubicBezTo>
                      <a:cubicBezTo>
                        <a:pt x="8096" y="29528"/>
                        <a:pt x="13811" y="29528"/>
                        <a:pt x="20479" y="29528"/>
                      </a:cubicBezTo>
                      <a:cubicBezTo>
                        <a:pt x="10954" y="23813"/>
                        <a:pt x="5239" y="12383"/>
                        <a:pt x="5239" y="0"/>
                      </a:cubicBezTo>
                      <a:lnTo>
                        <a:pt x="5239" y="0"/>
                      </a:lnTo>
                      <a:close/>
                      <a:moveTo>
                        <a:pt x="73819" y="27622"/>
                      </a:moveTo>
                      <a:lnTo>
                        <a:pt x="73819" y="27622"/>
                      </a:lnTo>
                      <a:cubicBezTo>
                        <a:pt x="74771" y="24765"/>
                        <a:pt x="74771" y="21908"/>
                        <a:pt x="74771" y="19050"/>
                      </a:cubicBezTo>
                      <a:cubicBezTo>
                        <a:pt x="72866" y="22860"/>
                        <a:pt x="70009" y="25717"/>
                        <a:pt x="67151" y="28575"/>
                      </a:cubicBezTo>
                      <a:cubicBezTo>
                        <a:pt x="69056" y="27622"/>
                        <a:pt x="70961" y="27622"/>
                        <a:pt x="73819" y="27622"/>
                      </a:cubicBezTo>
                      <a:lnTo>
                        <a:pt x="73819" y="27622"/>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30" name="Google Shape;930;p4"/>
                <p:cNvSpPr/>
                <p:nvPr/>
              </p:nvSpPr>
              <p:spPr>
                <a:xfrm rot="-715094">
                  <a:off x="3424671" y="3191152"/>
                  <a:ext cx="694791" cy="471749"/>
                </a:xfrm>
                <a:custGeom>
                  <a:rect b="b" l="l" r="r" t="t"/>
                  <a:pathLst>
                    <a:path extrusionOk="0" h="47293" w="69653">
                      <a:moveTo>
                        <a:pt x="121" y="8572"/>
                      </a:moveTo>
                      <a:cubicBezTo>
                        <a:pt x="-832" y="19050"/>
                        <a:pt x="3931" y="29527"/>
                        <a:pt x="11551" y="37147"/>
                      </a:cubicBezTo>
                      <a:cubicBezTo>
                        <a:pt x="26791" y="51435"/>
                        <a:pt x="49651" y="50483"/>
                        <a:pt x="63938" y="35242"/>
                      </a:cubicBezTo>
                      <a:cubicBezTo>
                        <a:pt x="65843" y="32385"/>
                        <a:pt x="67748" y="30480"/>
                        <a:pt x="69653" y="27622"/>
                      </a:cubicBezTo>
                      <a:cubicBezTo>
                        <a:pt x="55366" y="36195"/>
                        <a:pt x="37268" y="35242"/>
                        <a:pt x="24886" y="22860"/>
                      </a:cubicBezTo>
                      <a:cubicBezTo>
                        <a:pt x="18218" y="16192"/>
                        <a:pt x="14408" y="8572"/>
                        <a:pt x="13456" y="0"/>
                      </a:cubicBezTo>
                      <a:cubicBezTo>
                        <a:pt x="8693" y="2858"/>
                        <a:pt x="4883" y="5715"/>
                        <a:pt x="121" y="8572"/>
                      </a:cubicBezTo>
                      <a:lnTo>
                        <a:pt x="121" y="8572"/>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31" name="Google Shape;931;p4"/>
                <p:cNvSpPr/>
                <p:nvPr/>
              </p:nvSpPr>
              <p:spPr>
                <a:xfrm rot="-715094">
                  <a:off x="4775129" y="3533739"/>
                  <a:ext cx="736077" cy="555549"/>
                </a:xfrm>
                <a:custGeom>
                  <a:rect b="b" l="l" r="r" t="t"/>
                  <a:pathLst>
                    <a:path extrusionOk="0" h="55694" w="73792">
                      <a:moveTo>
                        <a:pt x="5212" y="0"/>
                      </a:moveTo>
                      <a:cubicBezTo>
                        <a:pt x="3307" y="2858"/>
                        <a:pt x="2355" y="5715"/>
                        <a:pt x="1402" y="8572"/>
                      </a:cubicBezTo>
                      <a:cubicBezTo>
                        <a:pt x="-4313" y="28575"/>
                        <a:pt x="8070" y="48577"/>
                        <a:pt x="27120" y="54292"/>
                      </a:cubicBezTo>
                      <a:cubicBezTo>
                        <a:pt x="47122" y="60008"/>
                        <a:pt x="67125" y="47625"/>
                        <a:pt x="72840" y="28575"/>
                      </a:cubicBezTo>
                      <a:cubicBezTo>
                        <a:pt x="73792" y="25717"/>
                        <a:pt x="73792" y="21908"/>
                        <a:pt x="73792" y="19050"/>
                      </a:cubicBezTo>
                      <a:cubicBezTo>
                        <a:pt x="65220" y="33338"/>
                        <a:pt x="48075" y="40958"/>
                        <a:pt x="31882" y="36195"/>
                      </a:cubicBezTo>
                      <a:cubicBezTo>
                        <a:pt x="15690" y="31433"/>
                        <a:pt x="5212" y="16192"/>
                        <a:pt x="5212" y="0"/>
                      </a:cubicBezTo>
                      <a:lnTo>
                        <a:pt x="5212" y="0"/>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32" name="Google Shape;932;p4"/>
                <p:cNvSpPr/>
                <p:nvPr/>
              </p:nvSpPr>
              <p:spPr>
                <a:xfrm rot="-715094">
                  <a:off x="5496388" y="3564506"/>
                  <a:ext cx="741095" cy="475061"/>
                </a:xfrm>
                <a:custGeom>
                  <a:rect b="b" l="l" r="r" t="t"/>
                  <a:pathLst>
                    <a:path extrusionOk="0" h="47625" w="74295">
                      <a:moveTo>
                        <a:pt x="1905" y="0"/>
                      </a:moveTo>
                      <a:cubicBezTo>
                        <a:pt x="952" y="2858"/>
                        <a:pt x="952" y="5715"/>
                        <a:pt x="0" y="9525"/>
                      </a:cubicBezTo>
                      <a:cubicBezTo>
                        <a:pt x="0" y="30480"/>
                        <a:pt x="16193" y="46673"/>
                        <a:pt x="36195" y="47625"/>
                      </a:cubicBezTo>
                      <a:cubicBezTo>
                        <a:pt x="57150" y="47625"/>
                        <a:pt x="73343" y="31433"/>
                        <a:pt x="74295" y="11430"/>
                      </a:cubicBezTo>
                      <a:cubicBezTo>
                        <a:pt x="74295" y="8573"/>
                        <a:pt x="74295" y="4763"/>
                        <a:pt x="73343" y="1905"/>
                      </a:cubicBezTo>
                      <a:cubicBezTo>
                        <a:pt x="68580" y="18098"/>
                        <a:pt x="54293" y="29528"/>
                        <a:pt x="37148" y="28575"/>
                      </a:cubicBezTo>
                      <a:cubicBezTo>
                        <a:pt x="20002" y="28575"/>
                        <a:pt x="5715" y="16192"/>
                        <a:pt x="1905" y="0"/>
                      </a:cubicBezTo>
                      <a:lnTo>
                        <a:pt x="1905" y="0"/>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33" name="Google Shape;933;p4"/>
                <p:cNvSpPr/>
                <p:nvPr/>
              </p:nvSpPr>
              <p:spPr>
                <a:xfrm rot="-715094">
                  <a:off x="6187893" y="3499342"/>
                  <a:ext cx="133017" cy="228029"/>
                </a:xfrm>
                <a:custGeom>
                  <a:rect b="b" l="l" r="r" t="t"/>
                  <a:pathLst>
                    <a:path extrusionOk="0" h="22860" w="13335">
                      <a:moveTo>
                        <a:pt x="0" y="0"/>
                      </a:moveTo>
                      <a:cubicBezTo>
                        <a:pt x="0" y="2858"/>
                        <a:pt x="0" y="6668"/>
                        <a:pt x="953" y="9525"/>
                      </a:cubicBezTo>
                      <a:cubicBezTo>
                        <a:pt x="1905" y="14288"/>
                        <a:pt x="3810" y="19050"/>
                        <a:pt x="6668" y="22860"/>
                      </a:cubicBezTo>
                      <a:cubicBezTo>
                        <a:pt x="8573" y="20003"/>
                        <a:pt x="11430" y="17145"/>
                        <a:pt x="13335" y="14288"/>
                      </a:cubicBezTo>
                      <a:cubicBezTo>
                        <a:pt x="8573" y="11430"/>
                        <a:pt x="3810" y="6668"/>
                        <a:pt x="0" y="0"/>
                      </a:cubicBezTo>
                      <a:lnTo>
                        <a:pt x="0" y="0"/>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34" name="Google Shape;934;p4"/>
                <p:cNvSpPr/>
                <p:nvPr/>
              </p:nvSpPr>
              <p:spPr>
                <a:xfrm rot="-715094">
                  <a:off x="3871587" y="2540365"/>
                  <a:ext cx="712586" cy="382203"/>
                </a:xfrm>
                <a:custGeom>
                  <a:rect b="b" l="l" r="r" t="t"/>
                  <a:pathLst>
                    <a:path extrusionOk="0" h="38316" w="71437">
                      <a:moveTo>
                        <a:pt x="0" y="13335"/>
                      </a:moveTo>
                      <a:cubicBezTo>
                        <a:pt x="2858" y="21907"/>
                        <a:pt x="8573" y="28575"/>
                        <a:pt x="17145" y="33338"/>
                      </a:cubicBezTo>
                      <a:cubicBezTo>
                        <a:pt x="35243" y="43815"/>
                        <a:pt x="58103" y="37147"/>
                        <a:pt x="67628" y="19050"/>
                      </a:cubicBezTo>
                      <a:cubicBezTo>
                        <a:pt x="69533" y="16192"/>
                        <a:pt x="70485" y="13335"/>
                        <a:pt x="71438" y="10477"/>
                      </a:cubicBezTo>
                      <a:cubicBezTo>
                        <a:pt x="60008" y="21907"/>
                        <a:pt x="41910" y="25717"/>
                        <a:pt x="26670" y="17145"/>
                      </a:cubicBezTo>
                      <a:cubicBezTo>
                        <a:pt x="19050" y="13335"/>
                        <a:pt x="14288" y="6667"/>
                        <a:pt x="10478" y="0"/>
                      </a:cubicBezTo>
                      <a:cubicBezTo>
                        <a:pt x="7620" y="4763"/>
                        <a:pt x="3810" y="8572"/>
                        <a:pt x="0" y="13335"/>
                      </a:cubicBezTo>
                      <a:lnTo>
                        <a:pt x="0" y="13335"/>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35" name="Google Shape;935;p4"/>
                <p:cNvSpPr/>
                <p:nvPr/>
              </p:nvSpPr>
              <p:spPr>
                <a:xfrm rot="-715094">
                  <a:off x="4536646" y="2496457"/>
                  <a:ext cx="736077" cy="555549"/>
                </a:xfrm>
                <a:custGeom>
                  <a:rect b="b" l="l" r="r" t="t"/>
                  <a:pathLst>
                    <a:path extrusionOk="0" h="55694" w="73792">
                      <a:moveTo>
                        <a:pt x="5212" y="0"/>
                      </a:moveTo>
                      <a:cubicBezTo>
                        <a:pt x="3307" y="2857"/>
                        <a:pt x="2355" y="5715"/>
                        <a:pt x="1402" y="8572"/>
                      </a:cubicBezTo>
                      <a:cubicBezTo>
                        <a:pt x="-4313" y="28575"/>
                        <a:pt x="8070" y="48577"/>
                        <a:pt x="27120" y="54292"/>
                      </a:cubicBezTo>
                      <a:cubicBezTo>
                        <a:pt x="47122" y="60007"/>
                        <a:pt x="67125" y="47625"/>
                        <a:pt x="72840" y="28575"/>
                      </a:cubicBezTo>
                      <a:cubicBezTo>
                        <a:pt x="73792" y="25717"/>
                        <a:pt x="73792" y="21907"/>
                        <a:pt x="73792" y="19050"/>
                      </a:cubicBezTo>
                      <a:cubicBezTo>
                        <a:pt x="65220" y="33338"/>
                        <a:pt x="48075" y="40957"/>
                        <a:pt x="31882" y="36195"/>
                      </a:cubicBezTo>
                      <a:cubicBezTo>
                        <a:pt x="16642" y="32385"/>
                        <a:pt x="5212" y="17145"/>
                        <a:pt x="5212" y="0"/>
                      </a:cubicBezTo>
                      <a:lnTo>
                        <a:pt x="5212" y="0"/>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36" name="Google Shape;936;p4"/>
                <p:cNvSpPr/>
                <p:nvPr/>
              </p:nvSpPr>
              <p:spPr>
                <a:xfrm rot="-715094">
                  <a:off x="5259877" y="2536527"/>
                  <a:ext cx="741085" cy="475061"/>
                </a:xfrm>
                <a:custGeom>
                  <a:rect b="b" l="l" r="r" t="t"/>
                  <a:pathLst>
                    <a:path extrusionOk="0" h="47625" w="74294">
                      <a:moveTo>
                        <a:pt x="1905" y="0"/>
                      </a:moveTo>
                      <a:cubicBezTo>
                        <a:pt x="952" y="2857"/>
                        <a:pt x="952" y="5715"/>
                        <a:pt x="0" y="9525"/>
                      </a:cubicBezTo>
                      <a:cubicBezTo>
                        <a:pt x="0" y="30480"/>
                        <a:pt x="16192" y="46672"/>
                        <a:pt x="36195" y="47625"/>
                      </a:cubicBezTo>
                      <a:cubicBezTo>
                        <a:pt x="57150" y="47625"/>
                        <a:pt x="73342" y="31432"/>
                        <a:pt x="74295" y="11430"/>
                      </a:cubicBezTo>
                      <a:cubicBezTo>
                        <a:pt x="74295" y="8572"/>
                        <a:pt x="74295" y="4763"/>
                        <a:pt x="73342" y="1905"/>
                      </a:cubicBezTo>
                      <a:cubicBezTo>
                        <a:pt x="68580" y="18097"/>
                        <a:pt x="54292" y="29527"/>
                        <a:pt x="37148" y="28575"/>
                      </a:cubicBezTo>
                      <a:cubicBezTo>
                        <a:pt x="20002" y="27622"/>
                        <a:pt x="5715" y="16192"/>
                        <a:pt x="1905" y="0"/>
                      </a:cubicBezTo>
                      <a:lnTo>
                        <a:pt x="1905" y="0"/>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37" name="Google Shape;937;p4"/>
                <p:cNvSpPr/>
                <p:nvPr/>
              </p:nvSpPr>
              <p:spPr>
                <a:xfrm rot="-715094">
                  <a:off x="5961826" y="2418700"/>
                  <a:ext cx="627070" cy="380707"/>
                </a:xfrm>
                <a:custGeom>
                  <a:rect b="b" l="l" r="r" t="t"/>
                  <a:pathLst>
                    <a:path extrusionOk="0" h="38166" w="62864">
                      <a:moveTo>
                        <a:pt x="0" y="0"/>
                      </a:moveTo>
                      <a:cubicBezTo>
                        <a:pt x="0" y="2858"/>
                        <a:pt x="0" y="6667"/>
                        <a:pt x="952" y="9525"/>
                      </a:cubicBezTo>
                      <a:cubicBezTo>
                        <a:pt x="5715" y="29527"/>
                        <a:pt x="25717" y="41910"/>
                        <a:pt x="45720" y="37147"/>
                      </a:cubicBezTo>
                      <a:cubicBezTo>
                        <a:pt x="50483" y="36195"/>
                        <a:pt x="54292" y="34290"/>
                        <a:pt x="58102" y="32385"/>
                      </a:cubicBezTo>
                      <a:cubicBezTo>
                        <a:pt x="60008" y="23813"/>
                        <a:pt x="61913" y="14288"/>
                        <a:pt x="62865" y="5715"/>
                      </a:cubicBezTo>
                      <a:cubicBezTo>
                        <a:pt x="58102" y="12383"/>
                        <a:pt x="50483" y="17145"/>
                        <a:pt x="41910" y="19050"/>
                      </a:cubicBezTo>
                      <a:cubicBezTo>
                        <a:pt x="24765" y="22860"/>
                        <a:pt x="7620" y="14288"/>
                        <a:pt x="0" y="0"/>
                      </a:cubicBezTo>
                      <a:lnTo>
                        <a:pt x="0" y="0"/>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938" name="Google Shape;938;p4"/>
              <p:cNvSpPr/>
              <p:nvPr/>
            </p:nvSpPr>
            <p:spPr>
              <a:xfrm rot="-715094">
                <a:off x="5167532" y="1308408"/>
                <a:ext cx="513614" cy="522562"/>
              </a:xfrm>
              <a:custGeom>
                <a:rect b="b" l="l" r="r" t="t"/>
                <a:pathLst>
                  <a:path extrusionOk="0" h="52387" w="51490">
                    <a:moveTo>
                      <a:pt x="24820" y="0"/>
                    </a:moveTo>
                    <a:cubicBezTo>
                      <a:pt x="26726" y="0"/>
                      <a:pt x="29583" y="0"/>
                      <a:pt x="31488" y="953"/>
                    </a:cubicBezTo>
                    <a:cubicBezTo>
                      <a:pt x="28631" y="2858"/>
                      <a:pt x="26726" y="5715"/>
                      <a:pt x="26726" y="10478"/>
                    </a:cubicBezTo>
                    <a:cubicBezTo>
                      <a:pt x="26726" y="16192"/>
                      <a:pt x="31488" y="20955"/>
                      <a:pt x="37203" y="20955"/>
                    </a:cubicBezTo>
                    <a:cubicBezTo>
                      <a:pt x="41966" y="20955"/>
                      <a:pt x="46728" y="17145"/>
                      <a:pt x="47681" y="13335"/>
                    </a:cubicBezTo>
                    <a:cubicBezTo>
                      <a:pt x="50538" y="17145"/>
                      <a:pt x="51491" y="21908"/>
                      <a:pt x="51491" y="26670"/>
                    </a:cubicBezTo>
                    <a:cubicBezTo>
                      <a:pt x="51491" y="40958"/>
                      <a:pt x="40061" y="52388"/>
                      <a:pt x="25773" y="52388"/>
                    </a:cubicBezTo>
                    <a:cubicBezTo>
                      <a:pt x="11486" y="52388"/>
                      <a:pt x="56" y="40958"/>
                      <a:pt x="56" y="26670"/>
                    </a:cubicBezTo>
                    <a:cubicBezTo>
                      <a:pt x="-897" y="11430"/>
                      <a:pt x="10533" y="0"/>
                      <a:pt x="24820" y="0"/>
                    </a:cubicBezTo>
                    <a:lnTo>
                      <a:pt x="24820" y="0"/>
                    </a:lnTo>
                    <a:close/>
                  </a:path>
                </a:pathLst>
              </a:custGeom>
              <a:solidFill>
                <a:srgbClr val="3B23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39" name="Google Shape;939;p4"/>
              <p:cNvSpPr/>
              <p:nvPr/>
            </p:nvSpPr>
            <p:spPr>
              <a:xfrm rot="-715094">
                <a:off x="2907640" y="2292112"/>
                <a:ext cx="2116392" cy="1904303"/>
              </a:xfrm>
              <a:custGeom>
                <a:rect b="b" l="l" r="r" t="t"/>
                <a:pathLst>
                  <a:path extrusionOk="0" h="190907" w="212169">
                    <a:moveTo>
                      <a:pt x="0" y="151447"/>
                    </a:moveTo>
                    <a:cubicBezTo>
                      <a:pt x="5715" y="173355"/>
                      <a:pt x="25717" y="178117"/>
                      <a:pt x="44767" y="171450"/>
                    </a:cubicBezTo>
                    <a:cubicBezTo>
                      <a:pt x="59055" y="197167"/>
                      <a:pt x="85725" y="195263"/>
                      <a:pt x="109538" y="178117"/>
                    </a:cubicBezTo>
                    <a:cubicBezTo>
                      <a:pt x="204788" y="208597"/>
                      <a:pt x="230505" y="88583"/>
                      <a:pt x="200025" y="0"/>
                    </a:cubicBezTo>
                    <a:cubicBezTo>
                      <a:pt x="174308" y="74295"/>
                      <a:pt x="91440" y="150495"/>
                      <a:pt x="0" y="151447"/>
                    </a:cubicBezTo>
                    <a:lnTo>
                      <a:pt x="0" y="151447"/>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40" name="Google Shape;940;p4"/>
              <p:cNvSpPr/>
              <p:nvPr/>
            </p:nvSpPr>
            <p:spPr>
              <a:xfrm rot="-715094">
                <a:off x="1695299" y="2949646"/>
                <a:ext cx="374662" cy="926092"/>
              </a:xfrm>
              <a:custGeom>
                <a:rect b="b" l="l" r="r" t="t"/>
                <a:pathLst>
                  <a:path extrusionOk="0" h="92841" w="37560">
                    <a:moveTo>
                      <a:pt x="17650" y="92841"/>
                    </a:moveTo>
                    <a:cubicBezTo>
                      <a:pt x="12888" y="85222"/>
                      <a:pt x="-5210" y="42359"/>
                      <a:pt x="1458" y="20452"/>
                    </a:cubicBezTo>
                    <a:cubicBezTo>
                      <a:pt x="11935" y="-12886"/>
                      <a:pt x="55750" y="-3361"/>
                      <a:pt x="29080" y="33786"/>
                    </a:cubicBezTo>
                    <a:cubicBezTo>
                      <a:pt x="20508" y="44264"/>
                      <a:pt x="11935" y="61409"/>
                      <a:pt x="17650" y="92841"/>
                    </a:cubicBezTo>
                    <a:lnTo>
                      <a:pt x="17650" y="92841"/>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41" name="Google Shape;941;p4"/>
              <p:cNvSpPr/>
              <p:nvPr/>
            </p:nvSpPr>
            <p:spPr>
              <a:xfrm rot="-715094">
                <a:off x="1139489" y="2514384"/>
                <a:ext cx="676866" cy="1441152"/>
              </a:xfrm>
              <a:custGeom>
                <a:rect b="b" l="l" r="r" t="t"/>
                <a:pathLst>
                  <a:path extrusionOk="0" h="144476" w="67856">
                    <a:moveTo>
                      <a:pt x="67856" y="144476"/>
                    </a:moveTo>
                    <a:cubicBezTo>
                      <a:pt x="56426" y="135904"/>
                      <a:pt x="4039" y="82564"/>
                      <a:pt x="229" y="46369"/>
                    </a:cubicBezTo>
                    <a:cubicBezTo>
                      <a:pt x="-4534" y="-9829"/>
                      <a:pt x="66904" y="-22211"/>
                      <a:pt x="48806" y="50179"/>
                    </a:cubicBezTo>
                    <a:cubicBezTo>
                      <a:pt x="44044" y="71134"/>
                      <a:pt x="41186" y="100661"/>
                      <a:pt x="67856" y="144476"/>
                    </a:cubicBezTo>
                    <a:lnTo>
                      <a:pt x="67856" y="144476"/>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42" name="Google Shape;942;p4"/>
              <p:cNvSpPr/>
              <p:nvPr/>
            </p:nvSpPr>
            <p:spPr>
              <a:xfrm rot="-715094">
                <a:off x="1085883" y="3420937"/>
                <a:ext cx="817823" cy="561584"/>
              </a:xfrm>
              <a:custGeom>
                <a:rect b="b" l="l" r="r" t="t"/>
                <a:pathLst>
                  <a:path extrusionOk="0" h="56299" w="81987">
                    <a:moveTo>
                      <a:pt x="81987" y="56163"/>
                    </a:moveTo>
                    <a:cubicBezTo>
                      <a:pt x="73415" y="57115"/>
                      <a:pt x="25790" y="53306"/>
                      <a:pt x="9597" y="37113"/>
                    </a:cubicBezTo>
                    <a:cubicBezTo>
                      <a:pt x="-15168" y="12348"/>
                      <a:pt x="13407" y="-21942"/>
                      <a:pt x="34362" y="19015"/>
                    </a:cubicBezTo>
                    <a:cubicBezTo>
                      <a:pt x="41030" y="30445"/>
                      <a:pt x="51507" y="46638"/>
                      <a:pt x="81987" y="56163"/>
                    </a:cubicBezTo>
                    <a:lnTo>
                      <a:pt x="81987" y="56163"/>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43" name="Google Shape;943;p4"/>
              <p:cNvSpPr/>
              <p:nvPr/>
            </p:nvSpPr>
            <p:spPr>
              <a:xfrm rot="-715094">
                <a:off x="2907765" y="2298300"/>
                <a:ext cx="2116392" cy="1904303"/>
              </a:xfrm>
              <a:custGeom>
                <a:rect b="b" l="l" r="r" t="t"/>
                <a:pathLst>
                  <a:path extrusionOk="0" h="190907" w="212169">
                    <a:moveTo>
                      <a:pt x="0" y="151447"/>
                    </a:moveTo>
                    <a:cubicBezTo>
                      <a:pt x="5715" y="173355"/>
                      <a:pt x="25717" y="178117"/>
                      <a:pt x="44767" y="171450"/>
                    </a:cubicBezTo>
                    <a:cubicBezTo>
                      <a:pt x="59055" y="197167"/>
                      <a:pt x="85725" y="195263"/>
                      <a:pt x="109538" y="178117"/>
                    </a:cubicBezTo>
                    <a:cubicBezTo>
                      <a:pt x="204788" y="208597"/>
                      <a:pt x="230505" y="88583"/>
                      <a:pt x="200025" y="0"/>
                    </a:cubicBezTo>
                    <a:cubicBezTo>
                      <a:pt x="174308" y="74295"/>
                      <a:pt x="91440" y="150495"/>
                      <a:pt x="0" y="151447"/>
                    </a:cubicBezTo>
                    <a:lnTo>
                      <a:pt x="0" y="151447"/>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944" name="Google Shape;944;p4"/>
              <p:cNvSpPr/>
              <p:nvPr/>
            </p:nvSpPr>
            <p:spPr>
              <a:xfrm rot="-715094">
                <a:off x="1139576" y="2529872"/>
                <a:ext cx="676866" cy="1441152"/>
              </a:xfrm>
              <a:custGeom>
                <a:rect b="b" l="l" r="r" t="t"/>
                <a:pathLst>
                  <a:path extrusionOk="0" h="144476" w="67856">
                    <a:moveTo>
                      <a:pt x="67856" y="144476"/>
                    </a:moveTo>
                    <a:cubicBezTo>
                      <a:pt x="56426" y="135904"/>
                      <a:pt x="4039" y="82564"/>
                      <a:pt x="229" y="46369"/>
                    </a:cubicBezTo>
                    <a:cubicBezTo>
                      <a:pt x="-4534" y="-9829"/>
                      <a:pt x="66904" y="-22211"/>
                      <a:pt x="48806" y="50179"/>
                    </a:cubicBezTo>
                    <a:cubicBezTo>
                      <a:pt x="44044" y="71134"/>
                      <a:pt x="41186" y="100661"/>
                      <a:pt x="67856" y="144476"/>
                    </a:cubicBezTo>
                    <a:lnTo>
                      <a:pt x="67856" y="144476"/>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945" name="Google Shape;945;p4"/>
              <p:cNvSpPr/>
              <p:nvPr/>
            </p:nvSpPr>
            <p:spPr>
              <a:xfrm rot="-715094">
                <a:off x="1695299" y="2949609"/>
                <a:ext cx="374662" cy="926092"/>
              </a:xfrm>
              <a:custGeom>
                <a:rect b="b" l="l" r="r" t="t"/>
                <a:pathLst>
                  <a:path extrusionOk="0" h="92841" w="37560">
                    <a:moveTo>
                      <a:pt x="17650" y="92841"/>
                    </a:moveTo>
                    <a:cubicBezTo>
                      <a:pt x="12888" y="85222"/>
                      <a:pt x="-5210" y="42359"/>
                      <a:pt x="1458" y="20452"/>
                    </a:cubicBezTo>
                    <a:cubicBezTo>
                      <a:pt x="11935" y="-12886"/>
                      <a:pt x="55750" y="-3361"/>
                      <a:pt x="29080" y="33786"/>
                    </a:cubicBezTo>
                    <a:cubicBezTo>
                      <a:pt x="20508" y="44264"/>
                      <a:pt x="11935" y="61409"/>
                      <a:pt x="17650" y="92841"/>
                    </a:cubicBezTo>
                    <a:lnTo>
                      <a:pt x="17650" y="92841"/>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946" name="Google Shape;946;p4"/>
              <p:cNvSpPr/>
              <p:nvPr/>
            </p:nvSpPr>
            <p:spPr>
              <a:xfrm rot="-715094">
                <a:off x="1085883" y="3420900"/>
                <a:ext cx="817823" cy="561584"/>
              </a:xfrm>
              <a:custGeom>
                <a:rect b="b" l="l" r="r" t="t"/>
                <a:pathLst>
                  <a:path extrusionOk="0" h="56299" w="81987">
                    <a:moveTo>
                      <a:pt x="81987" y="56163"/>
                    </a:moveTo>
                    <a:cubicBezTo>
                      <a:pt x="73415" y="57115"/>
                      <a:pt x="25790" y="53306"/>
                      <a:pt x="9597" y="37113"/>
                    </a:cubicBezTo>
                    <a:cubicBezTo>
                      <a:pt x="-15168" y="12348"/>
                      <a:pt x="13407" y="-21942"/>
                      <a:pt x="34362" y="19015"/>
                    </a:cubicBezTo>
                    <a:cubicBezTo>
                      <a:pt x="41030" y="30445"/>
                      <a:pt x="51507" y="46638"/>
                      <a:pt x="81987" y="56163"/>
                    </a:cubicBezTo>
                    <a:lnTo>
                      <a:pt x="81987" y="56163"/>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grpSp>
      </p:grpSp>
      <p:grpSp>
        <p:nvGrpSpPr>
          <p:cNvPr id="947" name="Google Shape;947;p4"/>
          <p:cNvGrpSpPr/>
          <p:nvPr/>
        </p:nvGrpSpPr>
        <p:grpSpPr>
          <a:xfrm>
            <a:off x="9156770" y="470711"/>
            <a:ext cx="1148464" cy="929207"/>
            <a:chOff x="806499" y="1114972"/>
            <a:chExt cx="1711061" cy="1384397"/>
          </a:xfrm>
        </p:grpSpPr>
        <p:sp>
          <p:nvSpPr>
            <p:cNvPr id="948" name="Google Shape;948;p4"/>
            <p:cNvSpPr/>
            <p:nvPr/>
          </p:nvSpPr>
          <p:spPr>
            <a:xfrm>
              <a:off x="1747359" y="2161403"/>
              <a:ext cx="118630" cy="337965"/>
            </a:xfrm>
            <a:custGeom>
              <a:rect b="b" l="l" r="r" t="t"/>
              <a:pathLst>
                <a:path extrusionOk="0" h="149542" w="52491">
                  <a:moveTo>
                    <a:pt x="0" y="11430"/>
                  </a:moveTo>
                  <a:cubicBezTo>
                    <a:pt x="0" y="4763"/>
                    <a:pt x="4763" y="0"/>
                    <a:pt x="11430" y="0"/>
                  </a:cubicBezTo>
                  <a:cubicBezTo>
                    <a:pt x="18097" y="0"/>
                    <a:pt x="22860" y="4763"/>
                    <a:pt x="22860" y="11430"/>
                  </a:cubicBezTo>
                  <a:lnTo>
                    <a:pt x="14288" y="133350"/>
                  </a:lnTo>
                  <a:cubicBezTo>
                    <a:pt x="27622" y="122872"/>
                    <a:pt x="50482" y="124777"/>
                    <a:pt x="52388" y="138113"/>
                  </a:cubicBezTo>
                  <a:cubicBezTo>
                    <a:pt x="53340" y="144780"/>
                    <a:pt x="47625" y="149542"/>
                    <a:pt x="40957" y="149542"/>
                  </a:cubicBezTo>
                  <a:lnTo>
                    <a:pt x="11430" y="149542"/>
                  </a:lnTo>
                  <a:cubicBezTo>
                    <a:pt x="4763" y="149542"/>
                    <a:pt x="0" y="144780"/>
                    <a:pt x="0" y="138113"/>
                  </a:cubicBezTo>
                  <a:lnTo>
                    <a:pt x="0" y="11430"/>
                  </a:lnTo>
                  <a:lnTo>
                    <a:pt x="0" y="11430"/>
                  </a:lnTo>
                  <a:close/>
                </a:path>
              </a:pathLst>
            </a:custGeom>
            <a:solidFill>
              <a:srgbClr val="3B23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49" name="Google Shape;949;p4"/>
            <p:cNvSpPr/>
            <p:nvPr/>
          </p:nvSpPr>
          <p:spPr>
            <a:xfrm>
              <a:off x="1699999" y="2161403"/>
              <a:ext cx="118630" cy="337965"/>
            </a:xfrm>
            <a:custGeom>
              <a:rect b="b" l="l" r="r" t="t"/>
              <a:pathLst>
                <a:path extrusionOk="0" h="149542" w="52491">
                  <a:moveTo>
                    <a:pt x="0" y="11430"/>
                  </a:moveTo>
                  <a:cubicBezTo>
                    <a:pt x="0" y="4763"/>
                    <a:pt x="4763" y="0"/>
                    <a:pt x="11430" y="0"/>
                  </a:cubicBezTo>
                  <a:cubicBezTo>
                    <a:pt x="18098" y="0"/>
                    <a:pt x="22860" y="4763"/>
                    <a:pt x="22860" y="11430"/>
                  </a:cubicBezTo>
                  <a:lnTo>
                    <a:pt x="14288" y="133350"/>
                  </a:lnTo>
                  <a:cubicBezTo>
                    <a:pt x="27623" y="122872"/>
                    <a:pt x="50483" y="124777"/>
                    <a:pt x="52388" y="138113"/>
                  </a:cubicBezTo>
                  <a:cubicBezTo>
                    <a:pt x="53340" y="144780"/>
                    <a:pt x="47625" y="149542"/>
                    <a:pt x="40958" y="149542"/>
                  </a:cubicBezTo>
                  <a:lnTo>
                    <a:pt x="11430" y="149542"/>
                  </a:lnTo>
                  <a:cubicBezTo>
                    <a:pt x="4763" y="149542"/>
                    <a:pt x="0" y="144780"/>
                    <a:pt x="0" y="138113"/>
                  </a:cubicBezTo>
                  <a:lnTo>
                    <a:pt x="0" y="11430"/>
                  </a:lnTo>
                  <a:lnTo>
                    <a:pt x="0" y="11430"/>
                  </a:lnTo>
                  <a:close/>
                </a:path>
              </a:pathLst>
            </a:custGeom>
            <a:solidFill>
              <a:srgbClr val="3B23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950" name="Google Shape;950;p4"/>
            <p:cNvGrpSpPr/>
            <p:nvPr/>
          </p:nvGrpSpPr>
          <p:grpSpPr>
            <a:xfrm>
              <a:off x="806499" y="1114972"/>
              <a:ext cx="1711061" cy="1320036"/>
              <a:chOff x="997974" y="715450"/>
              <a:chExt cx="5984822" cy="4617124"/>
            </a:xfrm>
          </p:grpSpPr>
          <p:sp>
            <p:nvSpPr>
              <p:cNvPr id="951" name="Google Shape;951;p4"/>
              <p:cNvSpPr/>
              <p:nvPr/>
            </p:nvSpPr>
            <p:spPr>
              <a:xfrm rot="-715094">
                <a:off x="5957484" y="1037192"/>
                <a:ext cx="690432" cy="674581"/>
              </a:xfrm>
              <a:custGeom>
                <a:rect b="b" l="l" r="r" t="t"/>
                <a:pathLst>
                  <a:path extrusionOk="0" h="67627" w="69216">
                    <a:moveTo>
                      <a:pt x="63502" y="0"/>
                    </a:moveTo>
                    <a:lnTo>
                      <a:pt x="29212" y="31432"/>
                    </a:lnTo>
                    <a:lnTo>
                      <a:pt x="69217" y="24765"/>
                    </a:lnTo>
                    <a:lnTo>
                      <a:pt x="22544" y="67627"/>
                    </a:lnTo>
                    <a:cubicBezTo>
                      <a:pt x="4447" y="54292"/>
                      <a:pt x="-2221" y="33338"/>
                      <a:pt x="637" y="10477"/>
                    </a:cubicBezTo>
                    <a:lnTo>
                      <a:pt x="63502" y="0"/>
                    </a:lnTo>
                    <a:lnTo>
                      <a:pt x="63502" y="0"/>
                    </a:lnTo>
                    <a:close/>
                  </a:path>
                </a:pathLst>
              </a:custGeom>
              <a:solidFill>
                <a:srgbClr val="BF9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52" name="Google Shape;952;p4"/>
              <p:cNvSpPr/>
              <p:nvPr/>
            </p:nvSpPr>
            <p:spPr>
              <a:xfrm rot="-715094">
                <a:off x="1851525" y="1171185"/>
                <a:ext cx="4800373" cy="3705653"/>
              </a:xfrm>
              <a:custGeom>
                <a:rect b="b" l="l" r="r" t="t"/>
                <a:pathLst>
                  <a:path extrusionOk="0" h="371493" w="481239">
                    <a:moveTo>
                      <a:pt x="0" y="223144"/>
                    </a:moveTo>
                    <a:cubicBezTo>
                      <a:pt x="256222" y="248862"/>
                      <a:pt x="220028" y="27882"/>
                      <a:pt x="355283" y="2164"/>
                    </a:cubicBezTo>
                    <a:cubicBezTo>
                      <a:pt x="525780" y="-30221"/>
                      <a:pt x="532448" y="310774"/>
                      <a:pt x="318135" y="362209"/>
                    </a:cubicBezTo>
                    <a:cubicBezTo>
                      <a:pt x="166688" y="399357"/>
                      <a:pt x="45720" y="319347"/>
                      <a:pt x="0" y="223144"/>
                    </a:cubicBezTo>
                    <a:lnTo>
                      <a:pt x="0" y="223144"/>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53" name="Google Shape;953;p4"/>
              <p:cNvSpPr/>
              <p:nvPr/>
            </p:nvSpPr>
            <p:spPr>
              <a:xfrm rot="-715094">
                <a:off x="5159776" y="1319705"/>
                <a:ext cx="513066" cy="513056"/>
              </a:xfrm>
              <a:custGeom>
                <a:rect b="b" l="l" r="r" t="t"/>
                <a:pathLst>
                  <a:path extrusionOk="0" h="51434" w="51435">
                    <a:moveTo>
                      <a:pt x="25717" y="51435"/>
                    </a:moveTo>
                    <a:cubicBezTo>
                      <a:pt x="11430" y="51435"/>
                      <a:pt x="0" y="40005"/>
                      <a:pt x="0" y="25717"/>
                    </a:cubicBezTo>
                    <a:cubicBezTo>
                      <a:pt x="0" y="11430"/>
                      <a:pt x="11430" y="0"/>
                      <a:pt x="25717" y="0"/>
                    </a:cubicBezTo>
                    <a:cubicBezTo>
                      <a:pt x="40005" y="0"/>
                      <a:pt x="51435" y="11430"/>
                      <a:pt x="51435" y="25717"/>
                    </a:cubicBezTo>
                    <a:cubicBezTo>
                      <a:pt x="51435" y="40005"/>
                      <a:pt x="40005" y="51435"/>
                      <a:pt x="25717" y="51435"/>
                    </a:cubicBezTo>
                    <a:lnTo>
                      <a:pt x="25717" y="51435"/>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54" name="Google Shape;954;p4"/>
              <p:cNvSpPr/>
              <p:nvPr/>
            </p:nvSpPr>
            <p:spPr>
              <a:xfrm rot="-715094">
                <a:off x="4061639" y="3326168"/>
                <a:ext cx="733753" cy="629235"/>
              </a:xfrm>
              <a:custGeom>
                <a:rect b="b" l="l" r="r" t="t"/>
                <a:pathLst>
                  <a:path extrusionOk="0" h="63081" w="73559">
                    <a:moveTo>
                      <a:pt x="10694" y="0"/>
                    </a:moveTo>
                    <a:cubicBezTo>
                      <a:pt x="8789" y="1905"/>
                      <a:pt x="6884" y="4763"/>
                      <a:pt x="4979" y="7620"/>
                    </a:cubicBezTo>
                    <a:cubicBezTo>
                      <a:pt x="-5498" y="25717"/>
                      <a:pt x="1169" y="48577"/>
                      <a:pt x="19267" y="58102"/>
                    </a:cubicBezTo>
                    <a:cubicBezTo>
                      <a:pt x="37364" y="68580"/>
                      <a:pt x="60224" y="61913"/>
                      <a:pt x="69749" y="43815"/>
                    </a:cubicBezTo>
                    <a:cubicBezTo>
                      <a:pt x="71654" y="40957"/>
                      <a:pt x="72607" y="38100"/>
                      <a:pt x="73559" y="35242"/>
                    </a:cubicBezTo>
                    <a:cubicBezTo>
                      <a:pt x="62129" y="46672"/>
                      <a:pt x="44032" y="50482"/>
                      <a:pt x="28792" y="41910"/>
                    </a:cubicBezTo>
                    <a:cubicBezTo>
                      <a:pt x="13552" y="33338"/>
                      <a:pt x="5932" y="16192"/>
                      <a:pt x="10694" y="0"/>
                    </a:cubicBezTo>
                    <a:lnTo>
                      <a:pt x="10694"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955" name="Google Shape;955;p4"/>
              <p:cNvGrpSpPr/>
              <p:nvPr/>
            </p:nvGrpSpPr>
            <p:grpSpPr>
              <a:xfrm>
                <a:off x="2417916" y="2324878"/>
                <a:ext cx="4203533" cy="2631820"/>
                <a:chOff x="2417916" y="2358053"/>
                <a:chExt cx="4203533" cy="2631820"/>
              </a:xfrm>
            </p:grpSpPr>
            <p:sp>
              <p:nvSpPr>
                <p:cNvPr id="956" name="Google Shape;956;p4"/>
                <p:cNvSpPr/>
                <p:nvPr/>
              </p:nvSpPr>
              <p:spPr>
                <a:xfrm rot="-715094">
                  <a:off x="2458789" y="3739690"/>
                  <a:ext cx="649674" cy="463649"/>
                </a:xfrm>
                <a:custGeom>
                  <a:rect b="b" l="l" r="r" t="t"/>
                  <a:pathLst>
                    <a:path extrusionOk="0" h="46481" w="65130">
                      <a:moveTo>
                        <a:pt x="1313" y="0"/>
                      </a:moveTo>
                      <a:cubicBezTo>
                        <a:pt x="-1545" y="9525"/>
                        <a:pt x="360" y="20002"/>
                        <a:pt x="6075" y="29527"/>
                      </a:cubicBezTo>
                      <a:cubicBezTo>
                        <a:pt x="17505" y="46672"/>
                        <a:pt x="40365" y="51435"/>
                        <a:pt x="57510" y="40958"/>
                      </a:cubicBezTo>
                      <a:cubicBezTo>
                        <a:pt x="60368" y="39052"/>
                        <a:pt x="62273" y="37147"/>
                        <a:pt x="65130" y="35242"/>
                      </a:cubicBezTo>
                      <a:cubicBezTo>
                        <a:pt x="49890" y="40005"/>
                        <a:pt x="31793" y="34290"/>
                        <a:pt x="22268" y="20002"/>
                      </a:cubicBezTo>
                      <a:cubicBezTo>
                        <a:pt x="18458" y="14288"/>
                        <a:pt x="16553" y="6667"/>
                        <a:pt x="16553" y="0"/>
                      </a:cubicBezTo>
                      <a:cubicBezTo>
                        <a:pt x="11790" y="0"/>
                        <a:pt x="7028" y="0"/>
                        <a:pt x="1313" y="0"/>
                      </a:cubicBezTo>
                      <a:lnTo>
                        <a:pt x="1313" y="0"/>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57" name="Google Shape;957;p4"/>
                <p:cNvSpPr/>
                <p:nvPr/>
              </p:nvSpPr>
              <p:spPr>
                <a:xfrm rot="-715094">
                  <a:off x="3002368" y="3961893"/>
                  <a:ext cx="699778" cy="680776"/>
                </a:xfrm>
                <a:custGeom>
                  <a:rect b="b" l="l" r="r" t="t"/>
                  <a:pathLst>
                    <a:path extrusionOk="0" h="68248" w="70153">
                      <a:moveTo>
                        <a:pt x="17766" y="0"/>
                      </a:moveTo>
                      <a:cubicBezTo>
                        <a:pt x="14909" y="1905"/>
                        <a:pt x="13004" y="3810"/>
                        <a:pt x="10146" y="5715"/>
                      </a:cubicBezTo>
                      <a:cubicBezTo>
                        <a:pt x="-4141" y="20955"/>
                        <a:pt x="-3189" y="43815"/>
                        <a:pt x="12051" y="58102"/>
                      </a:cubicBezTo>
                      <a:cubicBezTo>
                        <a:pt x="27291" y="72390"/>
                        <a:pt x="50151" y="71438"/>
                        <a:pt x="64439" y="56197"/>
                      </a:cubicBezTo>
                      <a:cubicBezTo>
                        <a:pt x="66344" y="53340"/>
                        <a:pt x="68249" y="51435"/>
                        <a:pt x="70154" y="48577"/>
                      </a:cubicBezTo>
                      <a:cubicBezTo>
                        <a:pt x="55866" y="57150"/>
                        <a:pt x="37769" y="56197"/>
                        <a:pt x="25386" y="43815"/>
                      </a:cubicBezTo>
                      <a:cubicBezTo>
                        <a:pt x="12051" y="33338"/>
                        <a:pt x="10146" y="14288"/>
                        <a:pt x="17766" y="0"/>
                      </a:cubicBezTo>
                      <a:lnTo>
                        <a:pt x="17766" y="0"/>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58" name="Google Shape;958;p4"/>
                <p:cNvSpPr/>
                <p:nvPr/>
              </p:nvSpPr>
              <p:spPr>
                <a:xfrm rot="-715094">
                  <a:off x="3666161" y="4312638"/>
                  <a:ext cx="733234" cy="608078"/>
                </a:xfrm>
                <a:custGeom>
                  <a:rect b="b" l="l" r="r" t="t"/>
                  <a:pathLst>
                    <a:path extrusionOk="0" h="60960" w="73507">
                      <a:moveTo>
                        <a:pt x="10643" y="0"/>
                      </a:moveTo>
                      <a:cubicBezTo>
                        <a:pt x="8738" y="1905"/>
                        <a:pt x="6832" y="4763"/>
                        <a:pt x="4928" y="7620"/>
                      </a:cubicBezTo>
                      <a:cubicBezTo>
                        <a:pt x="-3645" y="22860"/>
                        <a:pt x="-787" y="40958"/>
                        <a:pt x="11595" y="52388"/>
                      </a:cubicBezTo>
                      <a:cubicBezTo>
                        <a:pt x="23025" y="56198"/>
                        <a:pt x="35407" y="59055"/>
                        <a:pt x="48743" y="60960"/>
                      </a:cubicBezTo>
                      <a:cubicBezTo>
                        <a:pt x="57315" y="58103"/>
                        <a:pt x="64935" y="52388"/>
                        <a:pt x="69698" y="43815"/>
                      </a:cubicBezTo>
                      <a:cubicBezTo>
                        <a:pt x="71603" y="40958"/>
                        <a:pt x="72555" y="38100"/>
                        <a:pt x="73507" y="35243"/>
                      </a:cubicBezTo>
                      <a:cubicBezTo>
                        <a:pt x="62078" y="46673"/>
                        <a:pt x="43980" y="50483"/>
                        <a:pt x="28740" y="41910"/>
                      </a:cubicBezTo>
                      <a:cubicBezTo>
                        <a:pt x="12548" y="33338"/>
                        <a:pt x="5880" y="16193"/>
                        <a:pt x="10643" y="0"/>
                      </a:cubicBezTo>
                      <a:lnTo>
                        <a:pt x="10643" y="0"/>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59" name="Google Shape;959;p4"/>
                <p:cNvSpPr/>
                <p:nvPr/>
              </p:nvSpPr>
              <p:spPr>
                <a:xfrm rot="-715094">
                  <a:off x="4352048" y="4512602"/>
                  <a:ext cx="745843" cy="294533"/>
                </a:xfrm>
                <a:custGeom>
                  <a:rect b="b" l="l" r="r" t="t"/>
                  <a:pathLst>
                    <a:path extrusionOk="0" h="29527" w="74771">
                      <a:moveTo>
                        <a:pt x="5239" y="0"/>
                      </a:moveTo>
                      <a:cubicBezTo>
                        <a:pt x="3334" y="2858"/>
                        <a:pt x="2381" y="5715"/>
                        <a:pt x="1429" y="8572"/>
                      </a:cubicBezTo>
                      <a:cubicBezTo>
                        <a:pt x="-476" y="15240"/>
                        <a:pt x="-476" y="22860"/>
                        <a:pt x="1429" y="28575"/>
                      </a:cubicBezTo>
                      <a:cubicBezTo>
                        <a:pt x="8096" y="29528"/>
                        <a:pt x="13811" y="29528"/>
                        <a:pt x="20479" y="29528"/>
                      </a:cubicBezTo>
                      <a:cubicBezTo>
                        <a:pt x="10954" y="23813"/>
                        <a:pt x="5239" y="12383"/>
                        <a:pt x="5239" y="0"/>
                      </a:cubicBezTo>
                      <a:lnTo>
                        <a:pt x="5239" y="0"/>
                      </a:lnTo>
                      <a:close/>
                      <a:moveTo>
                        <a:pt x="73819" y="27622"/>
                      </a:moveTo>
                      <a:lnTo>
                        <a:pt x="73819" y="27622"/>
                      </a:lnTo>
                      <a:cubicBezTo>
                        <a:pt x="74771" y="24765"/>
                        <a:pt x="74771" y="21908"/>
                        <a:pt x="74771" y="19050"/>
                      </a:cubicBezTo>
                      <a:cubicBezTo>
                        <a:pt x="72866" y="22860"/>
                        <a:pt x="70009" y="25717"/>
                        <a:pt x="67151" y="28575"/>
                      </a:cubicBezTo>
                      <a:cubicBezTo>
                        <a:pt x="69056" y="27622"/>
                        <a:pt x="70961" y="27622"/>
                        <a:pt x="73819" y="27622"/>
                      </a:cubicBezTo>
                      <a:lnTo>
                        <a:pt x="73819" y="27622"/>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60" name="Google Shape;960;p4"/>
                <p:cNvSpPr/>
                <p:nvPr/>
              </p:nvSpPr>
              <p:spPr>
                <a:xfrm rot="-715094">
                  <a:off x="3424671" y="3191152"/>
                  <a:ext cx="694791" cy="471749"/>
                </a:xfrm>
                <a:custGeom>
                  <a:rect b="b" l="l" r="r" t="t"/>
                  <a:pathLst>
                    <a:path extrusionOk="0" h="47293" w="69653">
                      <a:moveTo>
                        <a:pt x="121" y="8572"/>
                      </a:moveTo>
                      <a:cubicBezTo>
                        <a:pt x="-832" y="19050"/>
                        <a:pt x="3931" y="29527"/>
                        <a:pt x="11551" y="37147"/>
                      </a:cubicBezTo>
                      <a:cubicBezTo>
                        <a:pt x="26791" y="51435"/>
                        <a:pt x="49651" y="50483"/>
                        <a:pt x="63938" y="35242"/>
                      </a:cubicBezTo>
                      <a:cubicBezTo>
                        <a:pt x="65843" y="32385"/>
                        <a:pt x="67748" y="30480"/>
                        <a:pt x="69653" y="27622"/>
                      </a:cubicBezTo>
                      <a:cubicBezTo>
                        <a:pt x="55366" y="36195"/>
                        <a:pt x="37268" y="35242"/>
                        <a:pt x="24886" y="22860"/>
                      </a:cubicBezTo>
                      <a:cubicBezTo>
                        <a:pt x="18218" y="16192"/>
                        <a:pt x="14408" y="8572"/>
                        <a:pt x="13456" y="0"/>
                      </a:cubicBezTo>
                      <a:cubicBezTo>
                        <a:pt x="8693" y="2858"/>
                        <a:pt x="4883" y="5715"/>
                        <a:pt x="121" y="8572"/>
                      </a:cubicBezTo>
                      <a:lnTo>
                        <a:pt x="121" y="8572"/>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61" name="Google Shape;961;p4"/>
                <p:cNvSpPr/>
                <p:nvPr/>
              </p:nvSpPr>
              <p:spPr>
                <a:xfrm rot="-715094">
                  <a:off x="4775129" y="3533739"/>
                  <a:ext cx="736077" cy="555549"/>
                </a:xfrm>
                <a:custGeom>
                  <a:rect b="b" l="l" r="r" t="t"/>
                  <a:pathLst>
                    <a:path extrusionOk="0" h="55694" w="73792">
                      <a:moveTo>
                        <a:pt x="5212" y="0"/>
                      </a:moveTo>
                      <a:cubicBezTo>
                        <a:pt x="3307" y="2858"/>
                        <a:pt x="2355" y="5715"/>
                        <a:pt x="1402" y="8572"/>
                      </a:cubicBezTo>
                      <a:cubicBezTo>
                        <a:pt x="-4313" y="28575"/>
                        <a:pt x="8070" y="48577"/>
                        <a:pt x="27120" y="54292"/>
                      </a:cubicBezTo>
                      <a:cubicBezTo>
                        <a:pt x="47122" y="60008"/>
                        <a:pt x="67125" y="47625"/>
                        <a:pt x="72840" y="28575"/>
                      </a:cubicBezTo>
                      <a:cubicBezTo>
                        <a:pt x="73792" y="25717"/>
                        <a:pt x="73792" y="21908"/>
                        <a:pt x="73792" y="19050"/>
                      </a:cubicBezTo>
                      <a:cubicBezTo>
                        <a:pt x="65220" y="33338"/>
                        <a:pt x="48075" y="40958"/>
                        <a:pt x="31882" y="36195"/>
                      </a:cubicBezTo>
                      <a:cubicBezTo>
                        <a:pt x="15690" y="31433"/>
                        <a:pt x="5212" y="16192"/>
                        <a:pt x="5212" y="0"/>
                      </a:cubicBezTo>
                      <a:lnTo>
                        <a:pt x="5212" y="0"/>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62" name="Google Shape;962;p4"/>
                <p:cNvSpPr/>
                <p:nvPr/>
              </p:nvSpPr>
              <p:spPr>
                <a:xfrm rot="-715094">
                  <a:off x="5496388" y="3564506"/>
                  <a:ext cx="741095" cy="475061"/>
                </a:xfrm>
                <a:custGeom>
                  <a:rect b="b" l="l" r="r" t="t"/>
                  <a:pathLst>
                    <a:path extrusionOk="0" h="47625" w="74295">
                      <a:moveTo>
                        <a:pt x="1905" y="0"/>
                      </a:moveTo>
                      <a:cubicBezTo>
                        <a:pt x="952" y="2858"/>
                        <a:pt x="952" y="5715"/>
                        <a:pt x="0" y="9525"/>
                      </a:cubicBezTo>
                      <a:cubicBezTo>
                        <a:pt x="0" y="30480"/>
                        <a:pt x="16193" y="46673"/>
                        <a:pt x="36195" y="47625"/>
                      </a:cubicBezTo>
                      <a:cubicBezTo>
                        <a:pt x="57150" y="47625"/>
                        <a:pt x="73343" y="31433"/>
                        <a:pt x="74295" y="11430"/>
                      </a:cubicBezTo>
                      <a:cubicBezTo>
                        <a:pt x="74295" y="8573"/>
                        <a:pt x="74295" y="4763"/>
                        <a:pt x="73343" y="1905"/>
                      </a:cubicBezTo>
                      <a:cubicBezTo>
                        <a:pt x="68580" y="18098"/>
                        <a:pt x="54293" y="29528"/>
                        <a:pt x="37148" y="28575"/>
                      </a:cubicBezTo>
                      <a:cubicBezTo>
                        <a:pt x="20002" y="28575"/>
                        <a:pt x="5715" y="16192"/>
                        <a:pt x="1905" y="0"/>
                      </a:cubicBezTo>
                      <a:lnTo>
                        <a:pt x="1905" y="0"/>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63" name="Google Shape;963;p4"/>
                <p:cNvSpPr/>
                <p:nvPr/>
              </p:nvSpPr>
              <p:spPr>
                <a:xfrm rot="-715094">
                  <a:off x="6187893" y="3499342"/>
                  <a:ext cx="133017" cy="228029"/>
                </a:xfrm>
                <a:custGeom>
                  <a:rect b="b" l="l" r="r" t="t"/>
                  <a:pathLst>
                    <a:path extrusionOk="0" h="22860" w="13335">
                      <a:moveTo>
                        <a:pt x="0" y="0"/>
                      </a:moveTo>
                      <a:cubicBezTo>
                        <a:pt x="0" y="2858"/>
                        <a:pt x="0" y="6668"/>
                        <a:pt x="953" y="9525"/>
                      </a:cubicBezTo>
                      <a:cubicBezTo>
                        <a:pt x="1905" y="14288"/>
                        <a:pt x="3810" y="19050"/>
                        <a:pt x="6668" y="22860"/>
                      </a:cubicBezTo>
                      <a:cubicBezTo>
                        <a:pt x="8573" y="20003"/>
                        <a:pt x="11430" y="17145"/>
                        <a:pt x="13335" y="14288"/>
                      </a:cubicBezTo>
                      <a:cubicBezTo>
                        <a:pt x="8573" y="11430"/>
                        <a:pt x="3810" y="6668"/>
                        <a:pt x="0" y="0"/>
                      </a:cubicBezTo>
                      <a:lnTo>
                        <a:pt x="0" y="0"/>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64" name="Google Shape;964;p4"/>
                <p:cNvSpPr/>
                <p:nvPr/>
              </p:nvSpPr>
              <p:spPr>
                <a:xfrm rot="-715094">
                  <a:off x="3871587" y="2540365"/>
                  <a:ext cx="712586" cy="382203"/>
                </a:xfrm>
                <a:custGeom>
                  <a:rect b="b" l="l" r="r" t="t"/>
                  <a:pathLst>
                    <a:path extrusionOk="0" h="38316" w="71437">
                      <a:moveTo>
                        <a:pt x="0" y="13335"/>
                      </a:moveTo>
                      <a:cubicBezTo>
                        <a:pt x="2858" y="21907"/>
                        <a:pt x="8573" y="28575"/>
                        <a:pt x="17145" y="33338"/>
                      </a:cubicBezTo>
                      <a:cubicBezTo>
                        <a:pt x="35243" y="43815"/>
                        <a:pt x="58103" y="37147"/>
                        <a:pt x="67628" y="19050"/>
                      </a:cubicBezTo>
                      <a:cubicBezTo>
                        <a:pt x="69533" y="16192"/>
                        <a:pt x="70485" y="13335"/>
                        <a:pt x="71438" y="10477"/>
                      </a:cubicBezTo>
                      <a:cubicBezTo>
                        <a:pt x="60008" y="21907"/>
                        <a:pt x="41910" y="25717"/>
                        <a:pt x="26670" y="17145"/>
                      </a:cubicBezTo>
                      <a:cubicBezTo>
                        <a:pt x="19050" y="13335"/>
                        <a:pt x="14288" y="6667"/>
                        <a:pt x="10478" y="0"/>
                      </a:cubicBezTo>
                      <a:cubicBezTo>
                        <a:pt x="7620" y="4763"/>
                        <a:pt x="3810" y="8572"/>
                        <a:pt x="0" y="13335"/>
                      </a:cubicBezTo>
                      <a:lnTo>
                        <a:pt x="0" y="13335"/>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65" name="Google Shape;965;p4"/>
                <p:cNvSpPr/>
                <p:nvPr/>
              </p:nvSpPr>
              <p:spPr>
                <a:xfrm rot="-715094">
                  <a:off x="4536646" y="2496457"/>
                  <a:ext cx="736077" cy="555549"/>
                </a:xfrm>
                <a:custGeom>
                  <a:rect b="b" l="l" r="r" t="t"/>
                  <a:pathLst>
                    <a:path extrusionOk="0" h="55694" w="73792">
                      <a:moveTo>
                        <a:pt x="5212" y="0"/>
                      </a:moveTo>
                      <a:cubicBezTo>
                        <a:pt x="3307" y="2857"/>
                        <a:pt x="2355" y="5715"/>
                        <a:pt x="1402" y="8572"/>
                      </a:cubicBezTo>
                      <a:cubicBezTo>
                        <a:pt x="-4313" y="28575"/>
                        <a:pt x="8070" y="48577"/>
                        <a:pt x="27120" y="54292"/>
                      </a:cubicBezTo>
                      <a:cubicBezTo>
                        <a:pt x="47122" y="60007"/>
                        <a:pt x="67125" y="47625"/>
                        <a:pt x="72840" y="28575"/>
                      </a:cubicBezTo>
                      <a:cubicBezTo>
                        <a:pt x="73792" y="25717"/>
                        <a:pt x="73792" y="21907"/>
                        <a:pt x="73792" y="19050"/>
                      </a:cubicBezTo>
                      <a:cubicBezTo>
                        <a:pt x="65220" y="33338"/>
                        <a:pt x="48075" y="40957"/>
                        <a:pt x="31882" y="36195"/>
                      </a:cubicBezTo>
                      <a:cubicBezTo>
                        <a:pt x="16642" y="32385"/>
                        <a:pt x="5212" y="17145"/>
                        <a:pt x="5212" y="0"/>
                      </a:cubicBezTo>
                      <a:lnTo>
                        <a:pt x="5212" y="0"/>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66" name="Google Shape;966;p4"/>
                <p:cNvSpPr/>
                <p:nvPr/>
              </p:nvSpPr>
              <p:spPr>
                <a:xfrm rot="-715094">
                  <a:off x="5259877" y="2536527"/>
                  <a:ext cx="741085" cy="475061"/>
                </a:xfrm>
                <a:custGeom>
                  <a:rect b="b" l="l" r="r" t="t"/>
                  <a:pathLst>
                    <a:path extrusionOk="0" h="47625" w="74294">
                      <a:moveTo>
                        <a:pt x="1905" y="0"/>
                      </a:moveTo>
                      <a:cubicBezTo>
                        <a:pt x="952" y="2857"/>
                        <a:pt x="952" y="5715"/>
                        <a:pt x="0" y="9525"/>
                      </a:cubicBezTo>
                      <a:cubicBezTo>
                        <a:pt x="0" y="30480"/>
                        <a:pt x="16192" y="46672"/>
                        <a:pt x="36195" y="47625"/>
                      </a:cubicBezTo>
                      <a:cubicBezTo>
                        <a:pt x="57150" y="47625"/>
                        <a:pt x="73342" y="31432"/>
                        <a:pt x="74295" y="11430"/>
                      </a:cubicBezTo>
                      <a:cubicBezTo>
                        <a:pt x="74295" y="8572"/>
                        <a:pt x="74295" y="4763"/>
                        <a:pt x="73342" y="1905"/>
                      </a:cubicBezTo>
                      <a:cubicBezTo>
                        <a:pt x="68580" y="18097"/>
                        <a:pt x="54292" y="29527"/>
                        <a:pt x="37148" y="28575"/>
                      </a:cubicBezTo>
                      <a:cubicBezTo>
                        <a:pt x="20002" y="27622"/>
                        <a:pt x="5715" y="16192"/>
                        <a:pt x="1905" y="0"/>
                      </a:cubicBezTo>
                      <a:lnTo>
                        <a:pt x="1905" y="0"/>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67" name="Google Shape;967;p4"/>
                <p:cNvSpPr/>
                <p:nvPr/>
              </p:nvSpPr>
              <p:spPr>
                <a:xfrm rot="-715094">
                  <a:off x="5961826" y="2418700"/>
                  <a:ext cx="627070" cy="380707"/>
                </a:xfrm>
                <a:custGeom>
                  <a:rect b="b" l="l" r="r" t="t"/>
                  <a:pathLst>
                    <a:path extrusionOk="0" h="38166" w="62864">
                      <a:moveTo>
                        <a:pt x="0" y="0"/>
                      </a:moveTo>
                      <a:cubicBezTo>
                        <a:pt x="0" y="2858"/>
                        <a:pt x="0" y="6667"/>
                        <a:pt x="952" y="9525"/>
                      </a:cubicBezTo>
                      <a:cubicBezTo>
                        <a:pt x="5715" y="29527"/>
                        <a:pt x="25717" y="41910"/>
                        <a:pt x="45720" y="37147"/>
                      </a:cubicBezTo>
                      <a:cubicBezTo>
                        <a:pt x="50483" y="36195"/>
                        <a:pt x="54292" y="34290"/>
                        <a:pt x="58102" y="32385"/>
                      </a:cubicBezTo>
                      <a:cubicBezTo>
                        <a:pt x="60008" y="23813"/>
                        <a:pt x="61913" y="14288"/>
                        <a:pt x="62865" y="5715"/>
                      </a:cubicBezTo>
                      <a:cubicBezTo>
                        <a:pt x="58102" y="12383"/>
                        <a:pt x="50483" y="17145"/>
                        <a:pt x="41910" y="19050"/>
                      </a:cubicBezTo>
                      <a:cubicBezTo>
                        <a:pt x="24765" y="22860"/>
                        <a:pt x="7620" y="14288"/>
                        <a:pt x="0" y="0"/>
                      </a:cubicBezTo>
                      <a:lnTo>
                        <a:pt x="0" y="0"/>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968" name="Google Shape;968;p4"/>
              <p:cNvSpPr/>
              <p:nvPr/>
            </p:nvSpPr>
            <p:spPr>
              <a:xfrm rot="-715094">
                <a:off x="5167532" y="1308408"/>
                <a:ext cx="513614" cy="522562"/>
              </a:xfrm>
              <a:custGeom>
                <a:rect b="b" l="l" r="r" t="t"/>
                <a:pathLst>
                  <a:path extrusionOk="0" h="52387" w="51490">
                    <a:moveTo>
                      <a:pt x="24820" y="0"/>
                    </a:moveTo>
                    <a:cubicBezTo>
                      <a:pt x="26726" y="0"/>
                      <a:pt x="29583" y="0"/>
                      <a:pt x="31488" y="953"/>
                    </a:cubicBezTo>
                    <a:cubicBezTo>
                      <a:pt x="28631" y="2858"/>
                      <a:pt x="26726" y="5715"/>
                      <a:pt x="26726" y="10478"/>
                    </a:cubicBezTo>
                    <a:cubicBezTo>
                      <a:pt x="26726" y="16192"/>
                      <a:pt x="31488" y="20955"/>
                      <a:pt x="37203" y="20955"/>
                    </a:cubicBezTo>
                    <a:cubicBezTo>
                      <a:pt x="41966" y="20955"/>
                      <a:pt x="46728" y="17145"/>
                      <a:pt x="47681" y="13335"/>
                    </a:cubicBezTo>
                    <a:cubicBezTo>
                      <a:pt x="50538" y="17145"/>
                      <a:pt x="51491" y="21908"/>
                      <a:pt x="51491" y="26670"/>
                    </a:cubicBezTo>
                    <a:cubicBezTo>
                      <a:pt x="51491" y="40958"/>
                      <a:pt x="40061" y="52388"/>
                      <a:pt x="25773" y="52388"/>
                    </a:cubicBezTo>
                    <a:cubicBezTo>
                      <a:pt x="11486" y="52388"/>
                      <a:pt x="56" y="40958"/>
                      <a:pt x="56" y="26670"/>
                    </a:cubicBezTo>
                    <a:cubicBezTo>
                      <a:pt x="-897" y="11430"/>
                      <a:pt x="10533" y="0"/>
                      <a:pt x="24820" y="0"/>
                    </a:cubicBezTo>
                    <a:lnTo>
                      <a:pt x="24820" y="0"/>
                    </a:lnTo>
                    <a:close/>
                  </a:path>
                </a:pathLst>
              </a:custGeom>
              <a:solidFill>
                <a:srgbClr val="3B23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69" name="Google Shape;969;p4"/>
              <p:cNvSpPr/>
              <p:nvPr/>
            </p:nvSpPr>
            <p:spPr>
              <a:xfrm rot="-715094">
                <a:off x="2907640" y="2292112"/>
                <a:ext cx="2116392" cy="1904303"/>
              </a:xfrm>
              <a:custGeom>
                <a:rect b="b" l="l" r="r" t="t"/>
                <a:pathLst>
                  <a:path extrusionOk="0" h="190907" w="212169">
                    <a:moveTo>
                      <a:pt x="0" y="151447"/>
                    </a:moveTo>
                    <a:cubicBezTo>
                      <a:pt x="5715" y="173355"/>
                      <a:pt x="25717" y="178117"/>
                      <a:pt x="44767" y="171450"/>
                    </a:cubicBezTo>
                    <a:cubicBezTo>
                      <a:pt x="59055" y="197167"/>
                      <a:pt x="85725" y="195263"/>
                      <a:pt x="109538" y="178117"/>
                    </a:cubicBezTo>
                    <a:cubicBezTo>
                      <a:pt x="204788" y="208597"/>
                      <a:pt x="230505" y="88583"/>
                      <a:pt x="200025" y="0"/>
                    </a:cubicBezTo>
                    <a:cubicBezTo>
                      <a:pt x="174308" y="74295"/>
                      <a:pt x="91440" y="150495"/>
                      <a:pt x="0" y="151447"/>
                    </a:cubicBezTo>
                    <a:lnTo>
                      <a:pt x="0" y="151447"/>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70" name="Google Shape;970;p4"/>
              <p:cNvSpPr/>
              <p:nvPr/>
            </p:nvSpPr>
            <p:spPr>
              <a:xfrm rot="-715094">
                <a:off x="1695299" y="2949646"/>
                <a:ext cx="374662" cy="926092"/>
              </a:xfrm>
              <a:custGeom>
                <a:rect b="b" l="l" r="r" t="t"/>
                <a:pathLst>
                  <a:path extrusionOk="0" h="92841" w="37560">
                    <a:moveTo>
                      <a:pt x="17650" y="92841"/>
                    </a:moveTo>
                    <a:cubicBezTo>
                      <a:pt x="12888" y="85222"/>
                      <a:pt x="-5210" y="42359"/>
                      <a:pt x="1458" y="20452"/>
                    </a:cubicBezTo>
                    <a:cubicBezTo>
                      <a:pt x="11935" y="-12886"/>
                      <a:pt x="55750" y="-3361"/>
                      <a:pt x="29080" y="33786"/>
                    </a:cubicBezTo>
                    <a:cubicBezTo>
                      <a:pt x="20508" y="44264"/>
                      <a:pt x="11935" y="61409"/>
                      <a:pt x="17650" y="92841"/>
                    </a:cubicBezTo>
                    <a:lnTo>
                      <a:pt x="17650" y="92841"/>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71" name="Google Shape;971;p4"/>
              <p:cNvSpPr/>
              <p:nvPr/>
            </p:nvSpPr>
            <p:spPr>
              <a:xfrm rot="-715094">
                <a:off x="1139489" y="2514384"/>
                <a:ext cx="676866" cy="1441152"/>
              </a:xfrm>
              <a:custGeom>
                <a:rect b="b" l="l" r="r" t="t"/>
                <a:pathLst>
                  <a:path extrusionOk="0" h="144476" w="67856">
                    <a:moveTo>
                      <a:pt x="67856" y="144476"/>
                    </a:moveTo>
                    <a:cubicBezTo>
                      <a:pt x="56426" y="135904"/>
                      <a:pt x="4039" y="82564"/>
                      <a:pt x="229" y="46369"/>
                    </a:cubicBezTo>
                    <a:cubicBezTo>
                      <a:pt x="-4534" y="-9829"/>
                      <a:pt x="66904" y="-22211"/>
                      <a:pt x="48806" y="50179"/>
                    </a:cubicBezTo>
                    <a:cubicBezTo>
                      <a:pt x="44044" y="71134"/>
                      <a:pt x="41186" y="100661"/>
                      <a:pt x="67856" y="144476"/>
                    </a:cubicBezTo>
                    <a:lnTo>
                      <a:pt x="67856" y="144476"/>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72" name="Google Shape;972;p4"/>
              <p:cNvSpPr/>
              <p:nvPr/>
            </p:nvSpPr>
            <p:spPr>
              <a:xfrm rot="-715094">
                <a:off x="1085883" y="3420937"/>
                <a:ext cx="817823" cy="561584"/>
              </a:xfrm>
              <a:custGeom>
                <a:rect b="b" l="l" r="r" t="t"/>
                <a:pathLst>
                  <a:path extrusionOk="0" h="56299" w="81987">
                    <a:moveTo>
                      <a:pt x="81987" y="56163"/>
                    </a:moveTo>
                    <a:cubicBezTo>
                      <a:pt x="73415" y="57115"/>
                      <a:pt x="25790" y="53306"/>
                      <a:pt x="9597" y="37113"/>
                    </a:cubicBezTo>
                    <a:cubicBezTo>
                      <a:pt x="-15168" y="12348"/>
                      <a:pt x="13407" y="-21942"/>
                      <a:pt x="34362" y="19015"/>
                    </a:cubicBezTo>
                    <a:cubicBezTo>
                      <a:pt x="41030" y="30445"/>
                      <a:pt x="51507" y="46638"/>
                      <a:pt x="81987" y="56163"/>
                    </a:cubicBezTo>
                    <a:lnTo>
                      <a:pt x="81987" y="56163"/>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73" name="Google Shape;973;p4"/>
              <p:cNvSpPr/>
              <p:nvPr/>
            </p:nvSpPr>
            <p:spPr>
              <a:xfrm rot="-715094">
                <a:off x="2907765" y="2298300"/>
                <a:ext cx="2116392" cy="1904303"/>
              </a:xfrm>
              <a:custGeom>
                <a:rect b="b" l="l" r="r" t="t"/>
                <a:pathLst>
                  <a:path extrusionOk="0" h="190907" w="212169">
                    <a:moveTo>
                      <a:pt x="0" y="151447"/>
                    </a:moveTo>
                    <a:cubicBezTo>
                      <a:pt x="5715" y="173355"/>
                      <a:pt x="25717" y="178117"/>
                      <a:pt x="44767" y="171450"/>
                    </a:cubicBezTo>
                    <a:cubicBezTo>
                      <a:pt x="59055" y="197167"/>
                      <a:pt x="85725" y="195263"/>
                      <a:pt x="109538" y="178117"/>
                    </a:cubicBezTo>
                    <a:cubicBezTo>
                      <a:pt x="204788" y="208597"/>
                      <a:pt x="230505" y="88583"/>
                      <a:pt x="200025" y="0"/>
                    </a:cubicBezTo>
                    <a:cubicBezTo>
                      <a:pt x="174308" y="74295"/>
                      <a:pt x="91440" y="150495"/>
                      <a:pt x="0" y="151447"/>
                    </a:cubicBezTo>
                    <a:lnTo>
                      <a:pt x="0" y="151447"/>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974" name="Google Shape;974;p4"/>
              <p:cNvSpPr/>
              <p:nvPr/>
            </p:nvSpPr>
            <p:spPr>
              <a:xfrm rot="-715094">
                <a:off x="1139576" y="2529872"/>
                <a:ext cx="676866" cy="1441152"/>
              </a:xfrm>
              <a:custGeom>
                <a:rect b="b" l="l" r="r" t="t"/>
                <a:pathLst>
                  <a:path extrusionOk="0" h="144476" w="67856">
                    <a:moveTo>
                      <a:pt x="67856" y="144476"/>
                    </a:moveTo>
                    <a:cubicBezTo>
                      <a:pt x="56426" y="135904"/>
                      <a:pt x="4039" y="82564"/>
                      <a:pt x="229" y="46369"/>
                    </a:cubicBezTo>
                    <a:cubicBezTo>
                      <a:pt x="-4534" y="-9829"/>
                      <a:pt x="66904" y="-22211"/>
                      <a:pt x="48806" y="50179"/>
                    </a:cubicBezTo>
                    <a:cubicBezTo>
                      <a:pt x="44044" y="71134"/>
                      <a:pt x="41186" y="100661"/>
                      <a:pt x="67856" y="144476"/>
                    </a:cubicBezTo>
                    <a:lnTo>
                      <a:pt x="67856" y="144476"/>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975" name="Google Shape;975;p4"/>
              <p:cNvSpPr/>
              <p:nvPr/>
            </p:nvSpPr>
            <p:spPr>
              <a:xfrm rot="-715094">
                <a:off x="1695299" y="2949609"/>
                <a:ext cx="374662" cy="926092"/>
              </a:xfrm>
              <a:custGeom>
                <a:rect b="b" l="l" r="r" t="t"/>
                <a:pathLst>
                  <a:path extrusionOk="0" h="92841" w="37560">
                    <a:moveTo>
                      <a:pt x="17650" y="92841"/>
                    </a:moveTo>
                    <a:cubicBezTo>
                      <a:pt x="12888" y="85222"/>
                      <a:pt x="-5210" y="42359"/>
                      <a:pt x="1458" y="20452"/>
                    </a:cubicBezTo>
                    <a:cubicBezTo>
                      <a:pt x="11935" y="-12886"/>
                      <a:pt x="55750" y="-3361"/>
                      <a:pt x="29080" y="33786"/>
                    </a:cubicBezTo>
                    <a:cubicBezTo>
                      <a:pt x="20508" y="44264"/>
                      <a:pt x="11935" y="61409"/>
                      <a:pt x="17650" y="92841"/>
                    </a:cubicBezTo>
                    <a:lnTo>
                      <a:pt x="17650" y="92841"/>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976" name="Google Shape;976;p4"/>
              <p:cNvSpPr/>
              <p:nvPr/>
            </p:nvSpPr>
            <p:spPr>
              <a:xfrm rot="-715094">
                <a:off x="1085883" y="3420900"/>
                <a:ext cx="817823" cy="561584"/>
              </a:xfrm>
              <a:custGeom>
                <a:rect b="b" l="l" r="r" t="t"/>
                <a:pathLst>
                  <a:path extrusionOk="0" h="56299" w="81987">
                    <a:moveTo>
                      <a:pt x="81987" y="56163"/>
                    </a:moveTo>
                    <a:cubicBezTo>
                      <a:pt x="73415" y="57115"/>
                      <a:pt x="25790" y="53306"/>
                      <a:pt x="9597" y="37113"/>
                    </a:cubicBezTo>
                    <a:cubicBezTo>
                      <a:pt x="-15168" y="12348"/>
                      <a:pt x="13407" y="-21942"/>
                      <a:pt x="34362" y="19015"/>
                    </a:cubicBezTo>
                    <a:cubicBezTo>
                      <a:pt x="41030" y="30445"/>
                      <a:pt x="51507" y="46638"/>
                      <a:pt x="81987" y="56163"/>
                    </a:cubicBezTo>
                    <a:lnTo>
                      <a:pt x="81987" y="56163"/>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0 DO NOT REMOVE · SlidesMania">
  <p:cSld name="CUSTOM_19">
    <p:spTree>
      <p:nvGrpSpPr>
        <p:cNvPr id="977" name="Shape 977"/>
        <p:cNvGrpSpPr/>
        <p:nvPr/>
      </p:nvGrpSpPr>
      <p:grpSpPr>
        <a:xfrm>
          <a:off x="0" y="0"/>
          <a:ext cx="0" cy="0"/>
          <a:chOff x="0" y="0"/>
          <a:chExt cx="0" cy="0"/>
        </a:xfrm>
      </p:grpSpPr>
      <p:grpSp>
        <p:nvGrpSpPr>
          <p:cNvPr id="978" name="Google Shape;978;p5"/>
          <p:cNvGrpSpPr/>
          <p:nvPr/>
        </p:nvGrpSpPr>
        <p:grpSpPr>
          <a:xfrm>
            <a:off x="0" y="0"/>
            <a:ext cx="12192000" cy="6858000"/>
            <a:chOff x="0" y="0"/>
            <a:chExt cx="12192000" cy="6858000"/>
          </a:xfrm>
        </p:grpSpPr>
        <p:sp>
          <p:nvSpPr>
            <p:cNvPr id="979" name="Google Shape;979;p5"/>
            <p:cNvSpPr/>
            <p:nvPr/>
          </p:nvSpPr>
          <p:spPr>
            <a:xfrm>
              <a:off x="0" y="0"/>
              <a:ext cx="12192000" cy="6858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80" name="Google Shape;980;p5">
              <a:hlinkClick r:id="rId2"/>
            </p:cNvPr>
            <p:cNvPicPr preferRelativeResize="0"/>
            <p:nvPr/>
          </p:nvPicPr>
          <p:blipFill rotWithShape="1">
            <a:blip r:embed="rId3">
              <a:alphaModFix/>
            </a:blip>
            <a:srcRect b="0" l="0" r="0" t="0"/>
            <a:stretch/>
          </p:blipFill>
          <p:spPr>
            <a:xfrm>
              <a:off x="465600" y="331100"/>
              <a:ext cx="5101466" cy="2201299"/>
            </a:xfrm>
            <a:prstGeom prst="rect">
              <a:avLst/>
            </a:prstGeom>
            <a:noFill/>
            <a:ln>
              <a:noFill/>
            </a:ln>
          </p:spPr>
        </p:pic>
        <p:sp>
          <p:nvSpPr>
            <p:cNvPr id="981" name="Google Shape;981;p5"/>
            <p:cNvSpPr txBox="1"/>
            <p:nvPr/>
          </p:nvSpPr>
          <p:spPr>
            <a:xfrm>
              <a:off x="463500" y="2858061"/>
              <a:ext cx="8956500" cy="2442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3600">
                  <a:solidFill>
                    <a:srgbClr val="3F3F3F"/>
                  </a:solidFill>
                  <a:latin typeface="Poppins"/>
                  <a:ea typeface="Poppins"/>
                  <a:cs typeface="Poppins"/>
                  <a:sym typeface="Poppins"/>
                </a:rPr>
                <a:t>Free </a:t>
              </a:r>
              <a:r>
                <a:rPr lang="en" sz="3600">
                  <a:solidFill>
                    <a:srgbClr val="3F3F3F"/>
                  </a:solidFill>
                  <a:latin typeface="Poppins"/>
                  <a:ea typeface="Poppins"/>
                  <a:cs typeface="Poppins"/>
                  <a:sym typeface="Poppins"/>
                </a:rPr>
                <a:t>themes and templates for </a:t>
              </a:r>
              <a:r>
                <a:rPr b="1" lang="en" sz="3600">
                  <a:solidFill>
                    <a:srgbClr val="3F3F3F"/>
                  </a:solidFill>
                  <a:latin typeface="Poppins"/>
                  <a:ea typeface="Poppins"/>
                  <a:cs typeface="Poppins"/>
                  <a:sym typeface="Poppins"/>
                </a:rPr>
                <a:t>Google Slides</a:t>
              </a:r>
              <a:r>
                <a:rPr lang="en" sz="3600">
                  <a:solidFill>
                    <a:srgbClr val="3F3F3F"/>
                  </a:solidFill>
                  <a:latin typeface="Poppins"/>
                  <a:ea typeface="Poppins"/>
                  <a:cs typeface="Poppins"/>
                  <a:sym typeface="Poppins"/>
                </a:rPr>
                <a:t> or </a:t>
              </a:r>
              <a:r>
                <a:rPr b="1" lang="en" sz="3600">
                  <a:solidFill>
                    <a:srgbClr val="3F3F3F"/>
                  </a:solidFill>
                  <a:latin typeface="Poppins"/>
                  <a:ea typeface="Poppins"/>
                  <a:cs typeface="Poppins"/>
                  <a:sym typeface="Poppins"/>
                </a:rPr>
                <a:t>PowerPoint</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rPr b="1" lang="en" sz="3000">
                  <a:solidFill>
                    <a:srgbClr val="FFCB25"/>
                  </a:solidFill>
                  <a:latin typeface="Poppins"/>
                  <a:ea typeface="Poppins"/>
                  <a:cs typeface="Poppins"/>
                  <a:sym typeface="Poppins"/>
                </a:rPr>
                <a:t>NOT to be sold as is or modified!</a:t>
              </a:r>
              <a:endParaRPr b="1" sz="3000">
                <a:solidFill>
                  <a:srgbClr val="FFCB25"/>
                </a:solidFill>
                <a:latin typeface="Poppins"/>
                <a:ea typeface="Poppins"/>
                <a:cs typeface="Poppins"/>
                <a:sym typeface="Poppins"/>
              </a:endParaRPr>
            </a:p>
            <a:p>
              <a:pPr indent="0" lvl="0" marL="0" rtl="0" algn="l">
                <a:spcBef>
                  <a:spcPts val="0"/>
                </a:spcBef>
                <a:spcAft>
                  <a:spcPts val="0"/>
                </a:spcAft>
                <a:buNone/>
              </a:pPr>
              <a:r>
                <a:rPr lang="en" sz="2700">
                  <a:solidFill>
                    <a:srgbClr val="3F3F3F"/>
                  </a:solidFill>
                  <a:latin typeface="Poppins"/>
                  <a:ea typeface="Poppins"/>
                  <a:cs typeface="Poppins"/>
                  <a:sym typeface="Poppins"/>
                </a:rPr>
                <a:t>Read </a:t>
              </a:r>
              <a:r>
                <a:rPr lang="en" sz="2700" u="sng">
                  <a:solidFill>
                    <a:srgbClr val="3F3F3F"/>
                  </a:solidFill>
                  <a:latin typeface="Poppins"/>
                  <a:ea typeface="Poppins"/>
                  <a:cs typeface="Poppins"/>
                  <a:sym typeface="Poppins"/>
                  <a:hlinkClick r:id="rId4">
                    <a:extLst>
                      <a:ext uri="{A12FA001-AC4F-418D-AE19-62706E023703}">
                        <ahyp:hlinkClr val="tx"/>
                      </a:ext>
                    </a:extLst>
                  </a:hlinkClick>
                </a:rPr>
                <a:t>FAQ</a:t>
              </a:r>
              <a:r>
                <a:rPr b="1" lang="en" sz="4400">
                  <a:solidFill>
                    <a:srgbClr val="FFCB25"/>
                  </a:solidFill>
                  <a:latin typeface="Poppins"/>
                  <a:ea typeface="Poppins"/>
                  <a:cs typeface="Poppins"/>
                  <a:sym typeface="Poppins"/>
                </a:rPr>
                <a:t> </a:t>
              </a:r>
              <a:r>
                <a:rPr lang="en" sz="2700">
                  <a:solidFill>
                    <a:srgbClr val="3F3F3F"/>
                  </a:solidFill>
                  <a:latin typeface="Poppins"/>
                  <a:ea typeface="Poppins"/>
                  <a:cs typeface="Poppins"/>
                  <a:sym typeface="Poppins"/>
                </a:rPr>
                <a:t>on slidesmania.com</a:t>
              </a:r>
              <a:endParaRPr sz="2700">
                <a:solidFill>
                  <a:srgbClr val="3F3F3F"/>
                </a:solidFill>
                <a:latin typeface="Poppins"/>
                <a:ea typeface="Poppins"/>
                <a:cs typeface="Poppins"/>
                <a:sym typeface="Poppins"/>
              </a:endParaRPr>
            </a:p>
            <a:p>
              <a:pPr indent="0" lvl="0" marL="0" rtl="0" algn="l">
                <a:spcBef>
                  <a:spcPts val="0"/>
                </a:spcBef>
                <a:spcAft>
                  <a:spcPts val="0"/>
                </a:spcAft>
                <a:buNone/>
              </a:pPr>
              <a:r>
                <a:rPr lang="en" sz="2000">
                  <a:solidFill>
                    <a:srgbClr val="3F3F3F"/>
                  </a:solidFill>
                  <a:latin typeface="Poppins"/>
                  <a:ea typeface="Poppins"/>
                  <a:cs typeface="Poppins"/>
                  <a:sym typeface="Poppins"/>
                </a:rPr>
                <a:t>Do not remove the slidesmania.com text on the sides.</a:t>
              </a:r>
              <a:endParaRPr sz="2000">
                <a:solidFill>
                  <a:srgbClr val="3F3F3F"/>
                </a:solidFill>
                <a:latin typeface="Poppins"/>
                <a:ea typeface="Poppins"/>
                <a:cs typeface="Poppins"/>
                <a:sym typeface="Poppins"/>
              </a:endParaRPr>
            </a:p>
          </p:txBody>
        </p:sp>
        <p:cxnSp>
          <p:nvCxnSpPr>
            <p:cNvPr id="982" name="Google Shape;982;p5"/>
            <p:cNvCxnSpPr/>
            <p:nvPr/>
          </p:nvCxnSpPr>
          <p:spPr>
            <a:xfrm>
              <a:off x="10423367" y="5688858"/>
              <a:ext cx="1495200" cy="12900"/>
            </a:xfrm>
            <a:prstGeom prst="straightConnector1">
              <a:avLst/>
            </a:prstGeom>
            <a:noFill/>
            <a:ln cap="flat" cmpd="sng" w="38100">
              <a:solidFill>
                <a:srgbClr val="FFCB25"/>
              </a:solidFill>
              <a:prstDash val="solid"/>
              <a:round/>
              <a:headEnd len="med" w="med" type="none"/>
              <a:tailEnd len="med" w="med" type="none"/>
            </a:ln>
          </p:spPr>
        </p:cxnSp>
        <p:pic>
          <p:nvPicPr>
            <p:cNvPr id="983" name="Google Shape;983;p5">
              <a:hlinkClick r:id="rId5"/>
            </p:cNvPr>
            <p:cNvPicPr preferRelativeResize="0"/>
            <p:nvPr/>
          </p:nvPicPr>
          <p:blipFill>
            <a:blip r:embed="rId6">
              <a:alphaModFix/>
            </a:blip>
            <a:stretch>
              <a:fillRect/>
            </a:stretch>
          </p:blipFill>
          <p:spPr>
            <a:xfrm>
              <a:off x="8982558" y="5912306"/>
              <a:ext cx="713232" cy="637863"/>
            </a:xfrm>
            <a:prstGeom prst="rect">
              <a:avLst/>
            </a:prstGeom>
            <a:noFill/>
            <a:ln>
              <a:noFill/>
            </a:ln>
          </p:spPr>
        </p:pic>
        <p:pic>
          <p:nvPicPr>
            <p:cNvPr id="984" name="Google Shape;984;p5">
              <a:hlinkClick r:id="rId7"/>
            </p:cNvPr>
            <p:cNvPicPr preferRelativeResize="0"/>
            <p:nvPr/>
          </p:nvPicPr>
          <p:blipFill>
            <a:blip r:embed="rId8">
              <a:alphaModFix/>
            </a:blip>
            <a:stretch>
              <a:fillRect/>
            </a:stretch>
          </p:blipFill>
          <p:spPr>
            <a:xfrm>
              <a:off x="9764428" y="5916798"/>
              <a:ext cx="708660" cy="628879"/>
            </a:xfrm>
            <a:prstGeom prst="rect">
              <a:avLst/>
            </a:prstGeom>
            <a:noFill/>
            <a:ln>
              <a:noFill/>
            </a:ln>
          </p:spPr>
        </p:pic>
        <p:pic>
          <p:nvPicPr>
            <p:cNvPr id="985" name="Google Shape;985;p5">
              <a:hlinkClick r:id="rId9"/>
            </p:cNvPr>
            <p:cNvPicPr preferRelativeResize="0"/>
            <p:nvPr/>
          </p:nvPicPr>
          <p:blipFill>
            <a:blip r:embed="rId10">
              <a:alphaModFix/>
            </a:blip>
            <a:stretch>
              <a:fillRect/>
            </a:stretch>
          </p:blipFill>
          <p:spPr>
            <a:xfrm>
              <a:off x="10541715" y="5905569"/>
              <a:ext cx="612648" cy="624387"/>
            </a:xfrm>
            <a:prstGeom prst="rect">
              <a:avLst/>
            </a:prstGeom>
            <a:noFill/>
            <a:ln>
              <a:noFill/>
            </a:ln>
          </p:spPr>
        </p:pic>
        <p:pic>
          <p:nvPicPr>
            <p:cNvPr id="986" name="Google Shape;986;p5">
              <a:hlinkClick r:id="rId11"/>
            </p:cNvPr>
            <p:cNvPicPr preferRelativeResize="0"/>
            <p:nvPr/>
          </p:nvPicPr>
          <p:blipFill>
            <a:blip r:embed="rId12">
              <a:alphaModFix/>
            </a:blip>
            <a:stretch>
              <a:fillRect/>
            </a:stretch>
          </p:blipFill>
          <p:spPr>
            <a:xfrm>
              <a:off x="11219049" y="5916799"/>
              <a:ext cx="699516" cy="601927"/>
            </a:xfrm>
            <a:prstGeom prst="rect">
              <a:avLst/>
            </a:prstGeom>
            <a:noFill/>
            <a:ln>
              <a:noFill/>
            </a:ln>
          </p:spPr>
        </p:pic>
        <p:sp>
          <p:nvSpPr>
            <p:cNvPr id="987" name="Google Shape;987;p5"/>
            <p:cNvSpPr txBox="1"/>
            <p:nvPr/>
          </p:nvSpPr>
          <p:spPr>
            <a:xfrm>
              <a:off x="7072500" y="4813375"/>
              <a:ext cx="4915500" cy="1001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 sz="2400">
                  <a:solidFill>
                    <a:srgbClr val="252525"/>
                  </a:solidFill>
                  <a:latin typeface="Homemade Apple"/>
                  <a:ea typeface="Homemade Apple"/>
                  <a:cs typeface="Homemade Apple"/>
                  <a:sym typeface="Homemade Apple"/>
                </a:rPr>
                <a:t>Sharing is caring!</a:t>
              </a:r>
              <a:endParaRPr b="1" sz="2400">
                <a:solidFill>
                  <a:srgbClr val="252525"/>
                </a:solidFill>
                <a:latin typeface="Homemade Apple"/>
                <a:ea typeface="Homemade Apple"/>
                <a:cs typeface="Homemade Apple"/>
                <a:sym typeface="Homemade Apple"/>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2 Intro">
  <p:cSld name="CUSTOM_1">
    <p:spTree>
      <p:nvGrpSpPr>
        <p:cNvPr id="988" name="Shape 988"/>
        <p:cNvGrpSpPr/>
        <p:nvPr/>
      </p:nvGrpSpPr>
      <p:grpSpPr>
        <a:xfrm>
          <a:off x="0" y="0"/>
          <a:ext cx="0" cy="0"/>
          <a:chOff x="0" y="0"/>
          <a:chExt cx="0" cy="0"/>
        </a:xfrm>
      </p:grpSpPr>
      <p:sp>
        <p:nvSpPr>
          <p:cNvPr id="989" name="Google Shape;989;p6"/>
          <p:cNvSpPr/>
          <p:nvPr/>
        </p:nvSpPr>
        <p:spPr>
          <a:xfrm flipH="1">
            <a:off x="7800770" y="3219144"/>
            <a:ext cx="4391229" cy="3638846"/>
          </a:xfrm>
          <a:custGeom>
            <a:rect b="b" l="l" r="r" t="t"/>
            <a:pathLst>
              <a:path extrusionOk="0" h="6510" w="7856">
                <a:moveTo>
                  <a:pt x="271" y="0"/>
                </a:moveTo>
                <a:cubicBezTo>
                  <a:pt x="181" y="0"/>
                  <a:pt x="91" y="2"/>
                  <a:pt x="1" y="5"/>
                </a:cubicBezTo>
                <a:lnTo>
                  <a:pt x="1" y="6509"/>
                </a:lnTo>
                <a:lnTo>
                  <a:pt x="7856" y="6509"/>
                </a:lnTo>
                <a:cubicBezTo>
                  <a:pt x="7779" y="6009"/>
                  <a:pt x="7637" y="5521"/>
                  <a:pt x="7285" y="5216"/>
                </a:cubicBezTo>
                <a:cubicBezTo>
                  <a:pt x="6975" y="4949"/>
                  <a:pt x="6575" y="4889"/>
                  <a:pt x="6173" y="4889"/>
                </a:cubicBezTo>
                <a:cubicBezTo>
                  <a:pt x="6033" y="4889"/>
                  <a:pt x="5894" y="4896"/>
                  <a:pt x="5758" y="4905"/>
                </a:cubicBezTo>
                <a:cubicBezTo>
                  <a:pt x="5265" y="4935"/>
                  <a:pt x="4773" y="4966"/>
                  <a:pt x="4279" y="4995"/>
                </a:cubicBezTo>
                <a:cubicBezTo>
                  <a:pt x="4159" y="5003"/>
                  <a:pt x="4036" y="5009"/>
                  <a:pt x="3912" y="5009"/>
                </a:cubicBezTo>
                <a:cubicBezTo>
                  <a:pt x="3562" y="5009"/>
                  <a:pt x="3214" y="4957"/>
                  <a:pt x="2943" y="4726"/>
                </a:cubicBezTo>
                <a:cubicBezTo>
                  <a:pt x="2485" y="4337"/>
                  <a:pt x="2431" y="3603"/>
                  <a:pt x="2483" y="2969"/>
                </a:cubicBezTo>
                <a:cubicBezTo>
                  <a:pt x="2536" y="2334"/>
                  <a:pt x="2649" y="1660"/>
                  <a:pt x="2399" y="1086"/>
                </a:cubicBezTo>
                <a:cubicBezTo>
                  <a:pt x="2175" y="574"/>
                  <a:pt x="1693" y="246"/>
                  <a:pt x="1194" y="108"/>
                </a:cubicBezTo>
                <a:cubicBezTo>
                  <a:pt x="892" y="24"/>
                  <a:pt x="582" y="0"/>
                  <a:pt x="271"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990" name="Google Shape;990;p6"/>
          <p:cNvSpPr txBox="1"/>
          <p:nvPr>
            <p:ph type="title"/>
          </p:nvPr>
        </p:nvSpPr>
        <p:spPr>
          <a:xfrm>
            <a:off x="5844125" y="1583975"/>
            <a:ext cx="5322600" cy="1324800"/>
          </a:xfrm>
          <a:prstGeom prst="rect">
            <a:avLst/>
          </a:prstGeom>
        </p:spPr>
        <p:txBody>
          <a:bodyPr anchorCtr="0" anchor="t" bIns="121900" lIns="121900" spcFirstLastPara="1" rIns="121900" wrap="square" tIns="121900">
            <a:noAutofit/>
          </a:bodyPr>
          <a:lstStyle>
            <a:lvl1pPr indent="0" lvl="0" marL="0" marR="0" rtl="0" algn="r">
              <a:lnSpc>
                <a:spcPct val="100000"/>
              </a:lnSpc>
              <a:spcBef>
                <a:spcPts val="0"/>
              </a:spcBef>
              <a:spcAft>
                <a:spcPts val="0"/>
              </a:spcAft>
              <a:buClr>
                <a:schemeClr val="dk1"/>
              </a:buClr>
              <a:buSzPts val="7000"/>
              <a:buFont typeface="Aldrich"/>
              <a:buNone/>
              <a:defRPr sz="7000"/>
            </a:lvl1pPr>
            <a:lvl2pPr lvl="1"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2pPr>
            <a:lvl3pPr lvl="2"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3pPr>
            <a:lvl4pPr lvl="3"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4pPr>
            <a:lvl5pPr lvl="4"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5pPr>
            <a:lvl6pPr lvl="5"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6pPr>
            <a:lvl7pPr lvl="6"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7pPr>
            <a:lvl8pPr lvl="7"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8pPr>
            <a:lvl9pPr lvl="8"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9pPr>
          </a:lstStyle>
          <a:p/>
        </p:txBody>
      </p:sp>
      <p:sp>
        <p:nvSpPr>
          <p:cNvPr id="991" name="Google Shape;991;p6"/>
          <p:cNvSpPr txBox="1"/>
          <p:nvPr>
            <p:ph idx="1" type="body"/>
          </p:nvPr>
        </p:nvSpPr>
        <p:spPr>
          <a:xfrm>
            <a:off x="5844100" y="2988275"/>
            <a:ext cx="5322600" cy="2235900"/>
          </a:xfrm>
          <a:prstGeom prst="rect">
            <a:avLst/>
          </a:prstGeom>
        </p:spPr>
        <p:txBody>
          <a:bodyPr anchorCtr="0" anchor="t" bIns="121900" lIns="121900" spcFirstLastPara="1" rIns="121900" wrap="square" tIns="121900">
            <a:noAutofit/>
          </a:bodyPr>
          <a:lstStyle>
            <a:lvl1pPr indent="-349250" lvl="0" marL="457200" algn="r">
              <a:spcBef>
                <a:spcPts val="0"/>
              </a:spcBef>
              <a:spcAft>
                <a:spcPts val="0"/>
              </a:spcAft>
              <a:buSzPts val="1900"/>
              <a:buChar char="●"/>
              <a:defRPr/>
            </a:lvl1pPr>
            <a:lvl2pPr indent="-349250" lvl="1" marL="914400" algn="r">
              <a:spcBef>
                <a:spcPts val="2100"/>
              </a:spcBef>
              <a:spcAft>
                <a:spcPts val="0"/>
              </a:spcAft>
              <a:buSzPts val="1900"/>
              <a:buChar char="○"/>
              <a:defRPr/>
            </a:lvl2pPr>
            <a:lvl3pPr indent="-349250" lvl="2" marL="1371600" algn="r">
              <a:spcBef>
                <a:spcPts val="2100"/>
              </a:spcBef>
              <a:spcAft>
                <a:spcPts val="0"/>
              </a:spcAft>
              <a:buSzPts val="1900"/>
              <a:buChar char="■"/>
              <a:defRPr/>
            </a:lvl3pPr>
            <a:lvl4pPr indent="-349250" lvl="3" marL="1828800" algn="r">
              <a:spcBef>
                <a:spcPts val="2100"/>
              </a:spcBef>
              <a:spcAft>
                <a:spcPts val="0"/>
              </a:spcAft>
              <a:buSzPts val="1900"/>
              <a:buChar char="●"/>
              <a:defRPr/>
            </a:lvl4pPr>
            <a:lvl5pPr indent="-349250" lvl="4" marL="2286000" algn="r">
              <a:spcBef>
                <a:spcPts val="2100"/>
              </a:spcBef>
              <a:spcAft>
                <a:spcPts val="0"/>
              </a:spcAft>
              <a:buSzPts val="1900"/>
              <a:buChar char="○"/>
              <a:defRPr/>
            </a:lvl5pPr>
            <a:lvl6pPr indent="-349250" lvl="5" marL="2743200" algn="r">
              <a:spcBef>
                <a:spcPts val="2100"/>
              </a:spcBef>
              <a:spcAft>
                <a:spcPts val="0"/>
              </a:spcAft>
              <a:buSzPts val="1900"/>
              <a:buChar char="■"/>
              <a:defRPr/>
            </a:lvl6pPr>
            <a:lvl7pPr indent="-349250" lvl="6" marL="3200400" algn="r">
              <a:spcBef>
                <a:spcPts val="2100"/>
              </a:spcBef>
              <a:spcAft>
                <a:spcPts val="0"/>
              </a:spcAft>
              <a:buSzPts val="1900"/>
              <a:buChar char="●"/>
              <a:defRPr/>
            </a:lvl7pPr>
            <a:lvl8pPr indent="-349250" lvl="7" marL="3657600" algn="r">
              <a:spcBef>
                <a:spcPts val="2100"/>
              </a:spcBef>
              <a:spcAft>
                <a:spcPts val="0"/>
              </a:spcAft>
              <a:buSzPts val="1900"/>
              <a:buChar char="○"/>
              <a:defRPr/>
            </a:lvl8pPr>
            <a:lvl9pPr indent="-349250" lvl="8" marL="4114800" algn="r">
              <a:spcBef>
                <a:spcPts val="2100"/>
              </a:spcBef>
              <a:spcAft>
                <a:spcPts val="2100"/>
              </a:spcAft>
              <a:buSzPts val="19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3 Talking Points">
  <p:cSld name="CUSTOM_2">
    <p:spTree>
      <p:nvGrpSpPr>
        <p:cNvPr id="992" name="Shape 992"/>
        <p:cNvGrpSpPr/>
        <p:nvPr/>
      </p:nvGrpSpPr>
      <p:grpSpPr>
        <a:xfrm>
          <a:off x="0" y="0"/>
          <a:ext cx="0" cy="0"/>
          <a:chOff x="0" y="0"/>
          <a:chExt cx="0" cy="0"/>
        </a:xfrm>
      </p:grpSpPr>
      <p:sp>
        <p:nvSpPr>
          <p:cNvPr id="993" name="Google Shape;993;p7"/>
          <p:cNvSpPr/>
          <p:nvPr/>
        </p:nvSpPr>
        <p:spPr>
          <a:xfrm>
            <a:off x="1" y="-21750"/>
            <a:ext cx="1508394" cy="5075554"/>
          </a:xfrm>
          <a:custGeom>
            <a:rect b="b" l="l" r="r" t="t"/>
            <a:pathLst>
              <a:path extrusionOk="0" h="21646" w="6433">
                <a:moveTo>
                  <a:pt x="1" y="0"/>
                </a:moveTo>
                <a:lnTo>
                  <a:pt x="1" y="21645"/>
                </a:lnTo>
                <a:cubicBezTo>
                  <a:pt x="105" y="21391"/>
                  <a:pt x="235" y="21155"/>
                  <a:pt x="416" y="20949"/>
                </a:cubicBezTo>
                <a:cubicBezTo>
                  <a:pt x="1303" y="19945"/>
                  <a:pt x="2849" y="20241"/>
                  <a:pt x="4025" y="19682"/>
                </a:cubicBezTo>
                <a:cubicBezTo>
                  <a:pt x="5309" y="19070"/>
                  <a:pt x="5992" y="17450"/>
                  <a:pt x="5958" y="15936"/>
                </a:cubicBezTo>
                <a:cubicBezTo>
                  <a:pt x="5924" y="14423"/>
                  <a:pt x="5303" y="13000"/>
                  <a:pt x="4592" y="11699"/>
                </a:cubicBezTo>
                <a:cubicBezTo>
                  <a:pt x="4132" y="10860"/>
                  <a:pt x="3612" y="9966"/>
                  <a:pt x="3688" y="8993"/>
                </a:cubicBezTo>
                <a:cubicBezTo>
                  <a:pt x="3808" y="7473"/>
                  <a:pt x="5288" y="6520"/>
                  <a:pt x="5851" y="5119"/>
                </a:cubicBezTo>
                <a:cubicBezTo>
                  <a:pt x="6432" y="3671"/>
                  <a:pt x="5822" y="1797"/>
                  <a:pt x="4531" y="1068"/>
                </a:cubicBezTo>
                <a:cubicBezTo>
                  <a:pt x="4004" y="770"/>
                  <a:pt x="3408" y="654"/>
                  <a:pt x="2822" y="542"/>
                </a:cubicBezTo>
                <a:cubicBezTo>
                  <a:pt x="1927" y="370"/>
                  <a:pt x="1032" y="198"/>
                  <a:pt x="138" y="26"/>
                </a:cubicBezTo>
                <a:cubicBezTo>
                  <a:pt x="93" y="17"/>
                  <a:pt x="46" y="9"/>
                  <a:pt x="1"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994" name="Google Shape;994;p7"/>
          <p:cNvSpPr txBox="1"/>
          <p:nvPr>
            <p:ph type="title"/>
          </p:nvPr>
        </p:nvSpPr>
        <p:spPr>
          <a:xfrm>
            <a:off x="1508400" y="1355375"/>
            <a:ext cx="77247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995" name="Google Shape;995;p7"/>
          <p:cNvSpPr txBox="1"/>
          <p:nvPr>
            <p:ph idx="1" type="body"/>
          </p:nvPr>
        </p:nvSpPr>
        <p:spPr>
          <a:xfrm>
            <a:off x="1508400" y="2818900"/>
            <a:ext cx="8955600" cy="28833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a:lvl1pPr>
            <a:lvl2pPr indent="-349250" lvl="1" marL="914400" rtl="0">
              <a:spcBef>
                <a:spcPts val="2100"/>
              </a:spcBef>
              <a:spcAft>
                <a:spcPts val="0"/>
              </a:spcAft>
              <a:buSzPts val="1900"/>
              <a:buChar char="○"/>
              <a:defRPr/>
            </a:lvl2pPr>
            <a:lvl3pPr indent="-349250" lvl="2" marL="1371600" rtl="0">
              <a:spcBef>
                <a:spcPts val="2100"/>
              </a:spcBef>
              <a:spcAft>
                <a:spcPts val="0"/>
              </a:spcAft>
              <a:buSzPts val="1900"/>
              <a:buChar char="■"/>
              <a:defRPr/>
            </a:lvl3pPr>
            <a:lvl4pPr indent="-349250" lvl="3" marL="1828800" rtl="0">
              <a:spcBef>
                <a:spcPts val="2100"/>
              </a:spcBef>
              <a:spcAft>
                <a:spcPts val="0"/>
              </a:spcAft>
              <a:buSzPts val="1900"/>
              <a:buChar char="●"/>
              <a:defRPr/>
            </a:lvl4pPr>
            <a:lvl5pPr indent="-349250" lvl="4" marL="2286000" rtl="0">
              <a:spcBef>
                <a:spcPts val="2100"/>
              </a:spcBef>
              <a:spcAft>
                <a:spcPts val="0"/>
              </a:spcAft>
              <a:buSzPts val="1900"/>
              <a:buChar char="○"/>
              <a:defRPr/>
            </a:lvl5pPr>
            <a:lvl6pPr indent="-349250" lvl="5" marL="2743200" rtl="0">
              <a:spcBef>
                <a:spcPts val="2100"/>
              </a:spcBef>
              <a:spcAft>
                <a:spcPts val="0"/>
              </a:spcAft>
              <a:buSzPts val="1900"/>
              <a:buChar char="■"/>
              <a:defRPr/>
            </a:lvl6pPr>
            <a:lvl7pPr indent="-349250" lvl="6" marL="3200400" rtl="0">
              <a:spcBef>
                <a:spcPts val="2100"/>
              </a:spcBef>
              <a:spcAft>
                <a:spcPts val="0"/>
              </a:spcAft>
              <a:buSzPts val="1900"/>
              <a:buChar char="●"/>
              <a:defRPr/>
            </a:lvl7pPr>
            <a:lvl8pPr indent="-349250" lvl="7" marL="3657600" rtl="0">
              <a:spcBef>
                <a:spcPts val="2100"/>
              </a:spcBef>
              <a:spcAft>
                <a:spcPts val="0"/>
              </a:spcAft>
              <a:buSzPts val="1900"/>
              <a:buChar char="○"/>
              <a:defRPr/>
            </a:lvl8pPr>
            <a:lvl9pPr indent="-349250" lvl="8" marL="4114800" rtl="0">
              <a:spcBef>
                <a:spcPts val="2100"/>
              </a:spcBef>
              <a:spcAft>
                <a:spcPts val="2100"/>
              </a:spcAft>
              <a:buSzPts val="1900"/>
              <a:buChar char="■"/>
              <a:defRPr/>
            </a:lvl9pPr>
          </a:lstStyle>
          <a:p/>
        </p:txBody>
      </p:sp>
      <p:grpSp>
        <p:nvGrpSpPr>
          <p:cNvPr id="996" name="Google Shape;996;p7"/>
          <p:cNvGrpSpPr/>
          <p:nvPr/>
        </p:nvGrpSpPr>
        <p:grpSpPr>
          <a:xfrm rot="3397619">
            <a:off x="6731166" y="-138716"/>
            <a:ext cx="1827857" cy="1684489"/>
            <a:chOff x="3371316" y="4540681"/>
            <a:chExt cx="2368067" cy="1923669"/>
          </a:xfrm>
        </p:grpSpPr>
        <p:sp>
          <p:nvSpPr>
            <p:cNvPr id="997" name="Google Shape;997;p7"/>
            <p:cNvSpPr/>
            <p:nvPr/>
          </p:nvSpPr>
          <p:spPr>
            <a:xfrm>
              <a:off x="3562654" y="4540681"/>
              <a:ext cx="2176729" cy="1698726"/>
            </a:xfrm>
            <a:custGeom>
              <a:rect b="b" l="l" r="r" t="t"/>
              <a:pathLst>
                <a:path extrusionOk="0" h="1698726" w="2176729">
                  <a:moveTo>
                    <a:pt x="2176729" y="17488"/>
                  </a:moveTo>
                  <a:cubicBezTo>
                    <a:pt x="1751190" y="186538"/>
                    <a:pt x="1347254" y="418681"/>
                    <a:pt x="976236" y="707403"/>
                  </a:cubicBezTo>
                  <a:cubicBezTo>
                    <a:pt x="605219" y="996125"/>
                    <a:pt x="282207" y="1329766"/>
                    <a:pt x="16116" y="1698727"/>
                  </a:cubicBezTo>
                  <a:lnTo>
                    <a:pt x="0" y="1689126"/>
                  </a:lnTo>
                  <a:cubicBezTo>
                    <a:pt x="267462" y="1318108"/>
                    <a:pt x="592188" y="982752"/>
                    <a:pt x="964921" y="693001"/>
                  </a:cubicBezTo>
                  <a:cubicBezTo>
                    <a:pt x="1337653" y="402908"/>
                    <a:pt x="1743647" y="169736"/>
                    <a:pt x="2171243" y="0"/>
                  </a:cubicBezTo>
                  <a:lnTo>
                    <a:pt x="2176729" y="17488"/>
                  </a:lnTo>
                  <a:close/>
                </a:path>
              </a:pathLst>
            </a:custGeom>
            <a:solidFill>
              <a:srgbClr val="7D8C6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98" name="Google Shape;998;p7"/>
            <p:cNvSpPr/>
            <p:nvPr/>
          </p:nvSpPr>
          <p:spPr>
            <a:xfrm>
              <a:off x="3371316" y="5931827"/>
              <a:ext cx="441655" cy="532523"/>
            </a:xfrm>
            <a:custGeom>
              <a:rect b="b" l="l" r="r" t="t"/>
              <a:pathLst>
                <a:path extrusionOk="0" h="532523" w="441655">
                  <a:moveTo>
                    <a:pt x="441655" y="0"/>
                  </a:moveTo>
                  <a:cubicBezTo>
                    <a:pt x="386791" y="220828"/>
                    <a:pt x="216370" y="426224"/>
                    <a:pt x="0" y="532523"/>
                  </a:cubicBezTo>
                  <a:cubicBezTo>
                    <a:pt x="60693" y="321640"/>
                    <a:pt x="241745" y="117958"/>
                    <a:pt x="441655" y="0"/>
                  </a:cubicBezTo>
                  <a:close/>
                </a:path>
              </a:pathLst>
            </a:custGeom>
            <a:solidFill>
              <a:srgbClr val="7D8C6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99" name="Google Shape;999;p7"/>
            <p:cNvSpPr/>
            <p:nvPr/>
          </p:nvSpPr>
          <p:spPr>
            <a:xfrm>
              <a:off x="3919790" y="5748718"/>
              <a:ext cx="122238" cy="575043"/>
            </a:xfrm>
            <a:custGeom>
              <a:rect b="b" l="l" r="r" t="t"/>
              <a:pathLst>
                <a:path extrusionOk="0" h="575043" w="122238">
                  <a:moveTo>
                    <a:pt x="45429" y="0"/>
                  </a:moveTo>
                  <a:cubicBezTo>
                    <a:pt x="-31723" y="197853"/>
                    <a:pt x="-9435" y="417309"/>
                    <a:pt x="103379" y="575043"/>
                  </a:cubicBezTo>
                  <a:cubicBezTo>
                    <a:pt x="138012" y="370332"/>
                    <a:pt x="128411" y="176936"/>
                    <a:pt x="45429" y="0"/>
                  </a:cubicBezTo>
                  <a:close/>
                </a:path>
              </a:pathLst>
            </a:custGeom>
            <a:solidFill>
              <a:srgbClr val="7D8C6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00" name="Google Shape;1000;p7"/>
            <p:cNvSpPr/>
            <p:nvPr/>
          </p:nvSpPr>
          <p:spPr>
            <a:xfrm>
              <a:off x="4098003" y="5602300"/>
              <a:ext cx="184242" cy="779754"/>
            </a:xfrm>
            <a:custGeom>
              <a:rect b="b" l="l" r="r" t="t"/>
              <a:pathLst>
                <a:path extrusionOk="0" h="779754" w="184242">
                  <a:moveTo>
                    <a:pt x="16378" y="0"/>
                  </a:moveTo>
                  <a:cubicBezTo>
                    <a:pt x="-32314" y="280149"/>
                    <a:pt x="28722" y="563384"/>
                    <a:pt x="184056" y="779754"/>
                  </a:cubicBezTo>
                  <a:cubicBezTo>
                    <a:pt x="187828" y="503034"/>
                    <a:pt x="134335" y="238658"/>
                    <a:pt x="16378" y="0"/>
                  </a:cubicBezTo>
                  <a:close/>
                </a:path>
              </a:pathLst>
            </a:custGeom>
            <a:solidFill>
              <a:srgbClr val="7D8C6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01" name="Google Shape;1001;p7"/>
            <p:cNvSpPr/>
            <p:nvPr/>
          </p:nvSpPr>
          <p:spPr>
            <a:xfrm>
              <a:off x="4224086" y="5481942"/>
              <a:ext cx="284173" cy="810958"/>
            </a:xfrm>
            <a:custGeom>
              <a:rect b="b" l="l" r="r" t="t"/>
              <a:pathLst>
                <a:path extrusionOk="0" h="810958" w="284173">
                  <a:moveTo>
                    <a:pt x="22" y="0"/>
                  </a:moveTo>
                  <a:cubicBezTo>
                    <a:pt x="-1693" y="300038"/>
                    <a:pt x="97063" y="587731"/>
                    <a:pt x="278114" y="810959"/>
                  </a:cubicBezTo>
                  <a:cubicBezTo>
                    <a:pt x="311718" y="497548"/>
                    <a:pt x="203705" y="218428"/>
                    <a:pt x="22" y="0"/>
                  </a:cubicBezTo>
                  <a:close/>
                </a:path>
              </a:pathLst>
            </a:custGeom>
            <a:solidFill>
              <a:srgbClr val="7D8C6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02" name="Google Shape;1002;p7"/>
            <p:cNvSpPr/>
            <p:nvPr/>
          </p:nvSpPr>
          <p:spPr>
            <a:xfrm>
              <a:off x="4362983" y="5387644"/>
              <a:ext cx="342917" cy="617220"/>
            </a:xfrm>
            <a:custGeom>
              <a:rect b="b" l="l" r="r" t="t"/>
              <a:pathLst>
                <a:path extrusionOk="0" h="617220" w="342917">
                  <a:moveTo>
                    <a:pt x="0" y="0"/>
                  </a:moveTo>
                  <a:cubicBezTo>
                    <a:pt x="54864" y="235230"/>
                    <a:pt x="173850" y="449542"/>
                    <a:pt x="342900" y="617220"/>
                  </a:cubicBezTo>
                  <a:cubicBezTo>
                    <a:pt x="344614" y="351473"/>
                    <a:pt x="217399" y="139903"/>
                    <a:pt x="0" y="0"/>
                  </a:cubicBezTo>
                  <a:close/>
                </a:path>
              </a:pathLst>
            </a:custGeom>
            <a:solidFill>
              <a:srgbClr val="7D8C6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03" name="Google Shape;1003;p7"/>
            <p:cNvSpPr/>
            <p:nvPr/>
          </p:nvSpPr>
          <p:spPr>
            <a:xfrm>
              <a:off x="4524146" y="5254256"/>
              <a:ext cx="381304" cy="400849"/>
            </a:xfrm>
            <a:custGeom>
              <a:rect b="b" l="l" r="r" t="t"/>
              <a:pathLst>
                <a:path extrusionOk="0" h="400849" w="381304">
                  <a:moveTo>
                    <a:pt x="0" y="0"/>
                  </a:moveTo>
                  <a:cubicBezTo>
                    <a:pt x="56236" y="183108"/>
                    <a:pt x="197511" y="331584"/>
                    <a:pt x="381305" y="400850"/>
                  </a:cubicBezTo>
                  <a:cubicBezTo>
                    <a:pt x="335699" y="216713"/>
                    <a:pt x="189967" y="49034"/>
                    <a:pt x="0" y="0"/>
                  </a:cubicBezTo>
                  <a:close/>
                </a:path>
              </a:pathLst>
            </a:custGeom>
            <a:solidFill>
              <a:srgbClr val="7D8C6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04" name="Google Shape;1004;p7"/>
            <p:cNvSpPr/>
            <p:nvPr/>
          </p:nvSpPr>
          <p:spPr>
            <a:xfrm>
              <a:off x="4684966" y="5120160"/>
              <a:ext cx="430682" cy="198895"/>
            </a:xfrm>
            <a:custGeom>
              <a:rect b="b" l="l" r="r" t="t"/>
              <a:pathLst>
                <a:path extrusionOk="0" h="198895" w="430682">
                  <a:moveTo>
                    <a:pt x="0" y="5509"/>
                  </a:moveTo>
                  <a:cubicBezTo>
                    <a:pt x="93269" y="133411"/>
                    <a:pt x="257861" y="206791"/>
                    <a:pt x="430682" y="198219"/>
                  </a:cubicBezTo>
                  <a:cubicBezTo>
                    <a:pt x="361417" y="50429"/>
                    <a:pt x="178994" y="-21237"/>
                    <a:pt x="0" y="5509"/>
                  </a:cubicBezTo>
                  <a:close/>
                </a:path>
              </a:pathLst>
            </a:custGeom>
            <a:solidFill>
              <a:srgbClr val="7D8C6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05" name="Google Shape;1005;p7"/>
            <p:cNvSpPr/>
            <p:nvPr/>
          </p:nvSpPr>
          <p:spPr>
            <a:xfrm>
              <a:off x="3475901" y="5717002"/>
              <a:ext cx="497205" cy="145945"/>
            </a:xfrm>
            <a:custGeom>
              <a:rect b="b" l="l" r="r" t="t"/>
              <a:pathLst>
                <a:path extrusionOk="0" h="145945" w="497205">
                  <a:moveTo>
                    <a:pt x="0" y="111269"/>
                  </a:moveTo>
                  <a:cubicBezTo>
                    <a:pt x="150533" y="176763"/>
                    <a:pt x="350787" y="147617"/>
                    <a:pt x="497205" y="39603"/>
                  </a:cubicBezTo>
                  <a:cubicBezTo>
                    <a:pt x="351473" y="-35492"/>
                    <a:pt x="146075" y="513"/>
                    <a:pt x="0" y="111269"/>
                  </a:cubicBezTo>
                  <a:close/>
                </a:path>
              </a:pathLst>
            </a:custGeom>
            <a:solidFill>
              <a:srgbClr val="7D8C6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06" name="Google Shape;1006;p7"/>
            <p:cNvSpPr/>
            <p:nvPr/>
          </p:nvSpPr>
          <p:spPr>
            <a:xfrm>
              <a:off x="3470414" y="5507739"/>
              <a:ext cx="641565" cy="124611"/>
            </a:xfrm>
            <a:custGeom>
              <a:rect b="b" l="l" r="r" t="t"/>
              <a:pathLst>
                <a:path extrusionOk="0" h="124611" w="641565">
                  <a:moveTo>
                    <a:pt x="0" y="37296"/>
                  </a:moveTo>
                  <a:cubicBezTo>
                    <a:pt x="187566" y="129879"/>
                    <a:pt x="420052" y="149768"/>
                    <a:pt x="641566" y="92503"/>
                  </a:cubicBezTo>
                  <a:cubicBezTo>
                    <a:pt x="451942" y="-7624"/>
                    <a:pt x="226657" y="-27169"/>
                    <a:pt x="0" y="37296"/>
                  </a:cubicBezTo>
                  <a:close/>
                </a:path>
              </a:pathLst>
            </a:custGeom>
            <a:solidFill>
              <a:srgbClr val="7D8C6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07" name="Google Shape;1007;p7"/>
            <p:cNvSpPr/>
            <p:nvPr/>
          </p:nvSpPr>
          <p:spPr>
            <a:xfrm>
              <a:off x="3551339" y="5345192"/>
              <a:ext cx="688886" cy="163107"/>
            </a:xfrm>
            <a:custGeom>
              <a:rect b="b" l="l" r="r" t="t"/>
              <a:pathLst>
                <a:path extrusionOk="0" h="163107" w="688886">
                  <a:moveTo>
                    <a:pt x="0" y="10219"/>
                  </a:moveTo>
                  <a:cubicBezTo>
                    <a:pt x="184480" y="146351"/>
                    <a:pt x="440969" y="195385"/>
                    <a:pt x="688886" y="141893"/>
                  </a:cubicBezTo>
                  <a:cubicBezTo>
                    <a:pt x="494462" y="24621"/>
                    <a:pt x="244145" y="-22699"/>
                    <a:pt x="0" y="10219"/>
                  </a:cubicBezTo>
                  <a:close/>
                </a:path>
              </a:pathLst>
            </a:custGeom>
            <a:solidFill>
              <a:srgbClr val="7D8C6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08" name="Google Shape;1008;p7"/>
            <p:cNvSpPr/>
            <p:nvPr/>
          </p:nvSpPr>
          <p:spPr>
            <a:xfrm>
              <a:off x="3759822" y="5171256"/>
              <a:ext cx="593217" cy="227052"/>
            </a:xfrm>
            <a:custGeom>
              <a:rect b="b" l="l" r="r" t="t"/>
              <a:pathLst>
                <a:path extrusionOk="0" h="227052" w="593217">
                  <a:moveTo>
                    <a:pt x="0" y="9277"/>
                  </a:moveTo>
                  <a:cubicBezTo>
                    <a:pt x="130645" y="173869"/>
                    <a:pt x="362445" y="255479"/>
                    <a:pt x="593217" y="218103"/>
                  </a:cubicBezTo>
                  <a:cubicBezTo>
                    <a:pt x="451256" y="43567"/>
                    <a:pt x="246545" y="-27071"/>
                    <a:pt x="0" y="9277"/>
                  </a:cubicBezTo>
                  <a:close/>
                </a:path>
              </a:pathLst>
            </a:custGeom>
            <a:solidFill>
              <a:srgbClr val="7D8C6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09" name="Google Shape;1009;p7"/>
            <p:cNvSpPr/>
            <p:nvPr/>
          </p:nvSpPr>
          <p:spPr>
            <a:xfrm>
              <a:off x="4009796" y="4993309"/>
              <a:ext cx="522922" cy="246888"/>
            </a:xfrm>
            <a:custGeom>
              <a:rect b="b" l="l" r="r" t="t"/>
              <a:pathLst>
                <a:path extrusionOk="0" h="246888" w="522922">
                  <a:moveTo>
                    <a:pt x="0" y="0"/>
                  </a:moveTo>
                  <a:cubicBezTo>
                    <a:pt x="142646" y="141275"/>
                    <a:pt x="327470" y="228715"/>
                    <a:pt x="522922" y="246888"/>
                  </a:cubicBezTo>
                  <a:cubicBezTo>
                    <a:pt x="374447" y="74410"/>
                    <a:pt x="219456" y="21946"/>
                    <a:pt x="0" y="0"/>
                  </a:cubicBezTo>
                  <a:close/>
                </a:path>
              </a:pathLst>
            </a:custGeom>
            <a:solidFill>
              <a:srgbClr val="7D8C6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10" name="Google Shape;1010;p7"/>
            <p:cNvSpPr/>
            <p:nvPr/>
          </p:nvSpPr>
          <p:spPr>
            <a:xfrm>
              <a:off x="4241939" y="4851692"/>
              <a:ext cx="444741" cy="275290"/>
            </a:xfrm>
            <a:custGeom>
              <a:rect b="b" l="l" r="r" t="t"/>
              <a:pathLst>
                <a:path extrusionOk="0" h="275290" w="444741">
                  <a:moveTo>
                    <a:pt x="0" y="0"/>
                  </a:moveTo>
                  <a:cubicBezTo>
                    <a:pt x="51778" y="178651"/>
                    <a:pt x="243459" y="295922"/>
                    <a:pt x="444741" y="272263"/>
                  </a:cubicBezTo>
                  <a:cubicBezTo>
                    <a:pt x="345986" y="136131"/>
                    <a:pt x="175565" y="32918"/>
                    <a:pt x="0" y="0"/>
                  </a:cubicBezTo>
                  <a:close/>
                </a:path>
              </a:pathLst>
            </a:custGeom>
            <a:solidFill>
              <a:srgbClr val="7D8C6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011" name="Google Shape;1011;p7"/>
          <p:cNvGrpSpPr/>
          <p:nvPr/>
        </p:nvGrpSpPr>
        <p:grpSpPr>
          <a:xfrm rot="2342005">
            <a:off x="7329492" y="-91941"/>
            <a:ext cx="1478872" cy="1520276"/>
            <a:chOff x="6474904" y="1227742"/>
            <a:chExt cx="1837716" cy="1889167"/>
          </a:xfrm>
        </p:grpSpPr>
        <p:grpSp>
          <p:nvGrpSpPr>
            <p:cNvPr id="1012" name="Google Shape;1012;p7"/>
            <p:cNvGrpSpPr/>
            <p:nvPr/>
          </p:nvGrpSpPr>
          <p:grpSpPr>
            <a:xfrm>
              <a:off x="6474904" y="1227742"/>
              <a:ext cx="1837716" cy="1889167"/>
              <a:chOff x="6474904" y="1227742"/>
              <a:chExt cx="1837716" cy="1889167"/>
            </a:xfrm>
          </p:grpSpPr>
          <p:sp>
            <p:nvSpPr>
              <p:cNvPr id="1013" name="Google Shape;1013;p7"/>
              <p:cNvSpPr/>
              <p:nvPr/>
            </p:nvSpPr>
            <p:spPr>
              <a:xfrm>
                <a:off x="7257569" y="2066622"/>
                <a:ext cx="536289" cy="1050287"/>
              </a:xfrm>
              <a:custGeom>
                <a:rect b="b" l="l" r="r" t="t"/>
                <a:pathLst>
                  <a:path extrusionOk="0" h="1050287" w="536289">
                    <a:moveTo>
                      <a:pt x="436345" y="892604"/>
                    </a:moveTo>
                    <a:cubicBezTo>
                      <a:pt x="433258" y="899462"/>
                      <a:pt x="430515" y="906320"/>
                      <a:pt x="428115" y="913178"/>
                    </a:cubicBezTo>
                    <a:cubicBezTo>
                      <a:pt x="413027" y="953640"/>
                      <a:pt x="404112" y="998217"/>
                      <a:pt x="386624" y="1037308"/>
                    </a:cubicBezTo>
                    <a:cubicBezTo>
                      <a:pt x="384567" y="1042108"/>
                      <a:pt x="381823" y="1047252"/>
                      <a:pt x="377023" y="1049310"/>
                    </a:cubicBezTo>
                    <a:cubicBezTo>
                      <a:pt x="371536" y="1051710"/>
                      <a:pt x="365021" y="1049310"/>
                      <a:pt x="359878" y="1046223"/>
                    </a:cubicBezTo>
                    <a:cubicBezTo>
                      <a:pt x="358506" y="1045537"/>
                      <a:pt x="357135" y="1044852"/>
                      <a:pt x="355763" y="1043823"/>
                    </a:cubicBezTo>
                    <a:cubicBezTo>
                      <a:pt x="352334" y="1041766"/>
                      <a:pt x="349248" y="1039708"/>
                      <a:pt x="346162" y="1037651"/>
                    </a:cubicBezTo>
                    <a:cubicBezTo>
                      <a:pt x="329017" y="1025649"/>
                      <a:pt x="314958" y="1010219"/>
                      <a:pt x="301242" y="994788"/>
                    </a:cubicBezTo>
                    <a:cubicBezTo>
                      <a:pt x="295413" y="988273"/>
                      <a:pt x="289583" y="981758"/>
                      <a:pt x="283754" y="975243"/>
                    </a:cubicBezTo>
                    <a:cubicBezTo>
                      <a:pt x="263866" y="953297"/>
                      <a:pt x="242606" y="934095"/>
                      <a:pt x="212774" y="926208"/>
                    </a:cubicBezTo>
                    <a:cubicBezTo>
                      <a:pt x="211059" y="925865"/>
                      <a:pt x="209345" y="925522"/>
                      <a:pt x="207973" y="924837"/>
                    </a:cubicBezTo>
                    <a:cubicBezTo>
                      <a:pt x="204201" y="923808"/>
                      <a:pt x="200429" y="922779"/>
                      <a:pt x="197000" y="922093"/>
                    </a:cubicBezTo>
                    <a:lnTo>
                      <a:pt x="197000" y="922093"/>
                    </a:lnTo>
                    <a:cubicBezTo>
                      <a:pt x="168197" y="914207"/>
                      <a:pt x="148994" y="908035"/>
                      <a:pt x="133221" y="896033"/>
                    </a:cubicBezTo>
                    <a:cubicBezTo>
                      <a:pt x="133221" y="896033"/>
                      <a:pt x="133221" y="896033"/>
                      <a:pt x="133221" y="896033"/>
                    </a:cubicBezTo>
                    <a:cubicBezTo>
                      <a:pt x="126363" y="890890"/>
                      <a:pt x="120191" y="884717"/>
                      <a:pt x="114361" y="877174"/>
                    </a:cubicBezTo>
                    <a:cubicBezTo>
                      <a:pt x="104760" y="865172"/>
                      <a:pt x="95159" y="849399"/>
                      <a:pt x="83500" y="827453"/>
                    </a:cubicBezTo>
                    <a:cubicBezTo>
                      <a:pt x="62926" y="788362"/>
                      <a:pt x="35837" y="752358"/>
                      <a:pt x="20064" y="710867"/>
                    </a:cubicBezTo>
                    <a:cubicBezTo>
                      <a:pt x="-8740" y="635772"/>
                      <a:pt x="-1882" y="505127"/>
                      <a:pt x="11834" y="426946"/>
                    </a:cubicBezTo>
                    <a:cubicBezTo>
                      <a:pt x="28979" y="330248"/>
                      <a:pt x="67041" y="233893"/>
                      <a:pt x="51268" y="134452"/>
                    </a:cubicBezTo>
                    <a:cubicBezTo>
                      <a:pt x="50582" y="129994"/>
                      <a:pt x="49896" y="124851"/>
                      <a:pt x="49210" y="119022"/>
                    </a:cubicBezTo>
                    <a:cubicBezTo>
                      <a:pt x="47839" y="109763"/>
                      <a:pt x="46810" y="99133"/>
                      <a:pt x="46124" y="88504"/>
                    </a:cubicBezTo>
                    <a:cubicBezTo>
                      <a:pt x="45439" y="74788"/>
                      <a:pt x="45781" y="60729"/>
                      <a:pt x="47496" y="47698"/>
                    </a:cubicBezTo>
                    <a:cubicBezTo>
                      <a:pt x="48182" y="43241"/>
                      <a:pt x="48868" y="38783"/>
                      <a:pt x="50239" y="35011"/>
                    </a:cubicBezTo>
                    <a:cubicBezTo>
                      <a:pt x="52297" y="27467"/>
                      <a:pt x="55040" y="20952"/>
                      <a:pt x="59155" y="15466"/>
                    </a:cubicBezTo>
                    <a:lnTo>
                      <a:pt x="59155" y="15466"/>
                    </a:lnTo>
                    <a:cubicBezTo>
                      <a:pt x="61555" y="12037"/>
                      <a:pt x="64298" y="9294"/>
                      <a:pt x="67384" y="6893"/>
                    </a:cubicBezTo>
                    <a:lnTo>
                      <a:pt x="67384" y="6893"/>
                    </a:lnTo>
                    <a:cubicBezTo>
                      <a:pt x="74928" y="1407"/>
                      <a:pt x="84186" y="-993"/>
                      <a:pt x="96874" y="378"/>
                    </a:cubicBezTo>
                    <a:cubicBezTo>
                      <a:pt x="97216" y="378"/>
                      <a:pt x="97559" y="378"/>
                      <a:pt x="97559" y="378"/>
                    </a:cubicBezTo>
                    <a:cubicBezTo>
                      <a:pt x="97902" y="378"/>
                      <a:pt x="98588" y="378"/>
                      <a:pt x="99274" y="721"/>
                    </a:cubicBezTo>
                    <a:cubicBezTo>
                      <a:pt x="101674" y="1064"/>
                      <a:pt x="104074" y="1407"/>
                      <a:pt x="106475" y="2093"/>
                    </a:cubicBezTo>
                    <a:cubicBezTo>
                      <a:pt x="108875" y="2436"/>
                      <a:pt x="110932" y="3121"/>
                      <a:pt x="113333" y="4150"/>
                    </a:cubicBezTo>
                    <a:cubicBezTo>
                      <a:pt x="114704" y="4493"/>
                      <a:pt x="115733" y="4836"/>
                      <a:pt x="117105" y="5522"/>
                    </a:cubicBezTo>
                    <a:cubicBezTo>
                      <a:pt x="118819" y="6208"/>
                      <a:pt x="120534" y="6893"/>
                      <a:pt x="121905" y="7579"/>
                    </a:cubicBezTo>
                    <a:cubicBezTo>
                      <a:pt x="126020" y="9637"/>
                      <a:pt x="130135" y="12380"/>
                      <a:pt x="133907" y="15809"/>
                    </a:cubicBezTo>
                    <a:cubicBezTo>
                      <a:pt x="141793" y="23010"/>
                      <a:pt x="148994" y="32268"/>
                      <a:pt x="155509" y="42555"/>
                    </a:cubicBezTo>
                    <a:cubicBezTo>
                      <a:pt x="158253" y="47356"/>
                      <a:pt x="160996" y="52156"/>
                      <a:pt x="163739" y="56957"/>
                    </a:cubicBezTo>
                    <a:cubicBezTo>
                      <a:pt x="167511" y="63815"/>
                      <a:pt x="170940" y="71359"/>
                      <a:pt x="174712" y="78559"/>
                    </a:cubicBezTo>
                    <a:cubicBezTo>
                      <a:pt x="178484" y="86103"/>
                      <a:pt x="181913" y="93647"/>
                      <a:pt x="186028" y="100848"/>
                    </a:cubicBezTo>
                    <a:cubicBezTo>
                      <a:pt x="187399" y="103248"/>
                      <a:pt x="188771" y="105649"/>
                      <a:pt x="189799" y="108049"/>
                    </a:cubicBezTo>
                    <a:cubicBezTo>
                      <a:pt x="191857" y="111478"/>
                      <a:pt x="193571" y="114564"/>
                      <a:pt x="195629" y="117650"/>
                    </a:cubicBezTo>
                    <a:cubicBezTo>
                      <a:pt x="200429" y="125194"/>
                      <a:pt x="205230" y="132395"/>
                      <a:pt x="210716" y="137881"/>
                    </a:cubicBezTo>
                    <a:cubicBezTo>
                      <a:pt x="211745" y="139253"/>
                      <a:pt x="213117" y="140281"/>
                      <a:pt x="214488" y="141653"/>
                    </a:cubicBezTo>
                    <a:cubicBezTo>
                      <a:pt x="234376" y="161884"/>
                      <a:pt x="256322" y="180401"/>
                      <a:pt x="279296" y="197889"/>
                    </a:cubicBezTo>
                    <a:cubicBezTo>
                      <a:pt x="284783" y="202346"/>
                      <a:pt x="290612" y="206461"/>
                      <a:pt x="296098" y="210576"/>
                    </a:cubicBezTo>
                    <a:cubicBezTo>
                      <a:pt x="309472" y="220520"/>
                      <a:pt x="322845" y="230464"/>
                      <a:pt x="336218" y="240408"/>
                    </a:cubicBezTo>
                    <a:cubicBezTo>
                      <a:pt x="341361" y="244180"/>
                      <a:pt x="346505" y="247952"/>
                      <a:pt x="351648" y="251724"/>
                    </a:cubicBezTo>
                    <a:cubicBezTo>
                      <a:pt x="381823" y="274355"/>
                      <a:pt x="411656" y="297330"/>
                      <a:pt x="438059" y="323390"/>
                    </a:cubicBezTo>
                    <a:cubicBezTo>
                      <a:pt x="445603" y="330934"/>
                      <a:pt x="452804" y="338478"/>
                      <a:pt x="459662" y="346364"/>
                    </a:cubicBezTo>
                    <a:cubicBezTo>
                      <a:pt x="478521" y="367967"/>
                      <a:pt x="494980" y="391627"/>
                      <a:pt x="507668" y="418716"/>
                    </a:cubicBezTo>
                    <a:cubicBezTo>
                      <a:pt x="530299" y="466036"/>
                      <a:pt x="537500" y="516786"/>
                      <a:pt x="536128" y="567535"/>
                    </a:cubicBezTo>
                    <a:cubicBezTo>
                      <a:pt x="536128" y="567535"/>
                      <a:pt x="536128" y="567878"/>
                      <a:pt x="536128" y="567878"/>
                    </a:cubicBezTo>
                    <a:cubicBezTo>
                      <a:pt x="535786" y="579536"/>
                      <a:pt x="535100" y="590852"/>
                      <a:pt x="534071" y="602511"/>
                    </a:cubicBezTo>
                    <a:cubicBezTo>
                      <a:pt x="529613" y="646402"/>
                      <a:pt x="520012" y="690293"/>
                      <a:pt x="508696" y="732470"/>
                    </a:cubicBezTo>
                    <a:cubicBezTo>
                      <a:pt x="504239" y="749958"/>
                      <a:pt x="498752" y="765731"/>
                      <a:pt x="492923" y="780819"/>
                    </a:cubicBezTo>
                    <a:cubicBezTo>
                      <a:pt x="490523" y="786991"/>
                      <a:pt x="487780" y="793163"/>
                      <a:pt x="485036" y="798992"/>
                    </a:cubicBezTo>
                    <a:cubicBezTo>
                      <a:pt x="474064" y="823681"/>
                      <a:pt x="461376" y="846655"/>
                      <a:pt x="446632" y="872373"/>
                    </a:cubicBezTo>
                    <a:cubicBezTo>
                      <a:pt x="442517" y="879231"/>
                      <a:pt x="439088" y="885746"/>
                      <a:pt x="436345" y="892604"/>
                    </a:cubicBezTo>
                    <a:cubicBezTo>
                      <a:pt x="436345" y="892604"/>
                      <a:pt x="436345" y="892604"/>
                      <a:pt x="436345" y="89260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14" name="Google Shape;1014;p7"/>
              <p:cNvSpPr/>
              <p:nvPr/>
            </p:nvSpPr>
            <p:spPr>
              <a:xfrm>
                <a:off x="7313888" y="2073173"/>
                <a:ext cx="76559" cy="889825"/>
              </a:xfrm>
              <a:custGeom>
                <a:rect b="b" l="l" r="r" t="t"/>
                <a:pathLst>
                  <a:path extrusionOk="0" h="889825" w="76559">
                    <a:moveTo>
                      <a:pt x="76560" y="889826"/>
                    </a:moveTo>
                    <a:cubicBezTo>
                      <a:pt x="69702" y="884682"/>
                      <a:pt x="63529" y="878510"/>
                      <a:pt x="57700" y="870966"/>
                    </a:cubicBezTo>
                    <a:cubicBezTo>
                      <a:pt x="48442" y="849706"/>
                      <a:pt x="40555" y="827418"/>
                      <a:pt x="34040" y="804786"/>
                    </a:cubicBezTo>
                    <a:cubicBezTo>
                      <a:pt x="-4365" y="671398"/>
                      <a:pt x="-3679" y="525323"/>
                      <a:pt x="4550" y="387477"/>
                    </a:cubicBezTo>
                    <a:cubicBezTo>
                      <a:pt x="9008" y="312382"/>
                      <a:pt x="23067" y="237287"/>
                      <a:pt x="24782" y="162192"/>
                    </a:cubicBezTo>
                    <a:cubicBezTo>
                      <a:pt x="25810" y="123444"/>
                      <a:pt x="19295" y="87440"/>
                      <a:pt x="10380" y="50064"/>
                    </a:cubicBezTo>
                    <a:cubicBezTo>
                      <a:pt x="7294" y="36348"/>
                      <a:pt x="4208" y="22289"/>
                      <a:pt x="2493" y="8573"/>
                    </a:cubicBezTo>
                    <a:lnTo>
                      <a:pt x="2493" y="8573"/>
                    </a:lnTo>
                    <a:cubicBezTo>
                      <a:pt x="4893" y="5144"/>
                      <a:pt x="7637" y="2400"/>
                      <a:pt x="10723" y="0"/>
                    </a:cubicBezTo>
                    <a:cubicBezTo>
                      <a:pt x="13123" y="25032"/>
                      <a:pt x="19981" y="49378"/>
                      <a:pt x="25467" y="74067"/>
                    </a:cubicBezTo>
                    <a:cubicBezTo>
                      <a:pt x="33354" y="109728"/>
                      <a:pt x="35069" y="146076"/>
                      <a:pt x="33011" y="182766"/>
                    </a:cubicBezTo>
                    <a:cubicBezTo>
                      <a:pt x="28896" y="256146"/>
                      <a:pt x="16895" y="328498"/>
                      <a:pt x="12780" y="401879"/>
                    </a:cubicBezTo>
                    <a:cubicBezTo>
                      <a:pt x="9008" y="477317"/>
                      <a:pt x="8665" y="553441"/>
                      <a:pt x="14152" y="628879"/>
                    </a:cubicBezTo>
                    <a:cubicBezTo>
                      <a:pt x="20324" y="718376"/>
                      <a:pt x="36440" y="809930"/>
                      <a:pt x="76560" y="889826"/>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15" name="Google Shape;1015;p7"/>
              <p:cNvSpPr/>
              <p:nvPr/>
            </p:nvSpPr>
            <p:spPr>
              <a:xfrm>
                <a:off x="7353757" y="2067344"/>
                <a:ext cx="111785" cy="924801"/>
              </a:xfrm>
              <a:custGeom>
                <a:rect b="b" l="l" r="r" t="t"/>
                <a:pathLst>
                  <a:path extrusionOk="0" h="924801" w="111785">
                    <a:moveTo>
                      <a:pt x="111785" y="924801"/>
                    </a:moveTo>
                    <a:cubicBezTo>
                      <a:pt x="108014" y="923773"/>
                      <a:pt x="104241" y="922744"/>
                      <a:pt x="100812" y="922058"/>
                    </a:cubicBezTo>
                    <a:lnTo>
                      <a:pt x="100812" y="922058"/>
                    </a:lnTo>
                    <a:cubicBezTo>
                      <a:pt x="94983" y="904913"/>
                      <a:pt x="89840" y="887425"/>
                      <a:pt x="85382" y="869937"/>
                    </a:cubicBezTo>
                    <a:cubicBezTo>
                      <a:pt x="67551" y="796900"/>
                      <a:pt x="64122" y="721805"/>
                      <a:pt x="61722" y="647052"/>
                    </a:cubicBezTo>
                    <a:cubicBezTo>
                      <a:pt x="59321" y="569214"/>
                      <a:pt x="56235" y="491376"/>
                      <a:pt x="50406" y="413537"/>
                    </a:cubicBezTo>
                    <a:cubicBezTo>
                      <a:pt x="40119" y="275006"/>
                      <a:pt x="23317" y="137160"/>
                      <a:pt x="0" y="0"/>
                    </a:cubicBezTo>
                    <a:cubicBezTo>
                      <a:pt x="3086" y="343"/>
                      <a:pt x="6172" y="1029"/>
                      <a:pt x="9601" y="1715"/>
                    </a:cubicBezTo>
                    <a:cubicBezTo>
                      <a:pt x="20917" y="67208"/>
                      <a:pt x="30518" y="133045"/>
                      <a:pt x="38747" y="198882"/>
                    </a:cubicBezTo>
                    <a:cubicBezTo>
                      <a:pt x="57264" y="350101"/>
                      <a:pt x="65837" y="501320"/>
                      <a:pt x="70980" y="653567"/>
                    </a:cubicBezTo>
                    <a:cubicBezTo>
                      <a:pt x="73724" y="744436"/>
                      <a:pt x="80582" y="839419"/>
                      <a:pt x="111785" y="92480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16" name="Google Shape;1016;p7"/>
              <p:cNvSpPr/>
              <p:nvPr/>
            </p:nvSpPr>
            <p:spPr>
              <a:xfrm>
                <a:off x="7378788" y="2074202"/>
                <a:ext cx="180022" cy="987552"/>
              </a:xfrm>
              <a:custGeom>
                <a:rect b="b" l="l" r="r" t="t"/>
                <a:pathLst>
                  <a:path extrusionOk="0" h="987552" w="180022">
                    <a:moveTo>
                      <a:pt x="180023" y="987552"/>
                    </a:moveTo>
                    <a:cubicBezTo>
                      <a:pt x="174193" y="981037"/>
                      <a:pt x="168364" y="974522"/>
                      <a:pt x="162535" y="968007"/>
                    </a:cubicBezTo>
                    <a:cubicBezTo>
                      <a:pt x="160135" y="961835"/>
                      <a:pt x="157734" y="955662"/>
                      <a:pt x="155334" y="949490"/>
                    </a:cubicBezTo>
                    <a:cubicBezTo>
                      <a:pt x="128245" y="876452"/>
                      <a:pt x="108014" y="800329"/>
                      <a:pt x="101842" y="722490"/>
                    </a:cubicBezTo>
                    <a:cubicBezTo>
                      <a:pt x="94640" y="634708"/>
                      <a:pt x="103899" y="546926"/>
                      <a:pt x="97384" y="459143"/>
                    </a:cubicBezTo>
                    <a:cubicBezTo>
                      <a:pt x="86068" y="302438"/>
                      <a:pt x="44234" y="150190"/>
                      <a:pt x="0" y="0"/>
                    </a:cubicBezTo>
                    <a:cubicBezTo>
                      <a:pt x="4115" y="2057"/>
                      <a:pt x="8230" y="4800"/>
                      <a:pt x="12002" y="8229"/>
                    </a:cubicBezTo>
                    <a:cubicBezTo>
                      <a:pt x="32918" y="79896"/>
                      <a:pt x="53150" y="151905"/>
                      <a:pt x="69952" y="224942"/>
                    </a:cubicBezTo>
                    <a:cubicBezTo>
                      <a:pt x="88811" y="308267"/>
                      <a:pt x="103213" y="392963"/>
                      <a:pt x="108014" y="478346"/>
                    </a:cubicBezTo>
                    <a:cubicBezTo>
                      <a:pt x="112814" y="565442"/>
                      <a:pt x="103556" y="653225"/>
                      <a:pt x="112814" y="740321"/>
                    </a:cubicBezTo>
                    <a:cubicBezTo>
                      <a:pt x="122416" y="826046"/>
                      <a:pt x="147447" y="907999"/>
                      <a:pt x="180023" y="98755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17" name="Google Shape;1017;p7"/>
              <p:cNvSpPr/>
              <p:nvPr/>
            </p:nvSpPr>
            <p:spPr>
              <a:xfrm>
                <a:off x="7452169" y="2184273"/>
                <a:ext cx="161163" cy="926515"/>
              </a:xfrm>
              <a:custGeom>
                <a:rect b="b" l="l" r="r" t="t"/>
                <a:pathLst>
                  <a:path extrusionOk="0" h="926515" w="161163">
                    <a:moveTo>
                      <a:pt x="161163" y="926516"/>
                    </a:moveTo>
                    <a:cubicBezTo>
                      <a:pt x="157734" y="924458"/>
                      <a:pt x="154648" y="922401"/>
                      <a:pt x="151562" y="920344"/>
                    </a:cubicBezTo>
                    <a:cubicBezTo>
                      <a:pt x="150533" y="893940"/>
                      <a:pt x="149162" y="867194"/>
                      <a:pt x="147790" y="840448"/>
                    </a:cubicBezTo>
                    <a:cubicBezTo>
                      <a:pt x="133388" y="555841"/>
                      <a:pt x="100470" y="267462"/>
                      <a:pt x="0" y="0"/>
                    </a:cubicBezTo>
                    <a:cubicBezTo>
                      <a:pt x="4801" y="7544"/>
                      <a:pt x="9601" y="14745"/>
                      <a:pt x="15088" y="20231"/>
                    </a:cubicBezTo>
                    <a:cubicBezTo>
                      <a:pt x="16116" y="21603"/>
                      <a:pt x="17488" y="22631"/>
                      <a:pt x="18860" y="24003"/>
                    </a:cubicBezTo>
                    <a:cubicBezTo>
                      <a:pt x="31547" y="58636"/>
                      <a:pt x="42863" y="93955"/>
                      <a:pt x="53150" y="129273"/>
                    </a:cubicBezTo>
                    <a:cubicBezTo>
                      <a:pt x="128588" y="388163"/>
                      <a:pt x="150533" y="657682"/>
                      <a:pt x="161163" y="926516"/>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18" name="Google Shape;1018;p7"/>
              <p:cNvSpPr/>
              <p:nvPr/>
            </p:nvSpPr>
            <p:spPr>
              <a:xfrm>
                <a:off x="7535837" y="2265197"/>
                <a:ext cx="158076" cy="714946"/>
              </a:xfrm>
              <a:custGeom>
                <a:rect b="b" l="l" r="r" t="t"/>
                <a:pathLst>
                  <a:path extrusionOk="0" h="714946" w="158076">
                    <a:moveTo>
                      <a:pt x="158077" y="694030"/>
                    </a:moveTo>
                    <a:cubicBezTo>
                      <a:pt x="158077" y="694030"/>
                      <a:pt x="158077" y="694030"/>
                      <a:pt x="158077" y="694030"/>
                    </a:cubicBezTo>
                    <a:cubicBezTo>
                      <a:pt x="154991" y="700888"/>
                      <a:pt x="152248" y="707746"/>
                      <a:pt x="149504" y="714947"/>
                    </a:cubicBezTo>
                    <a:cubicBezTo>
                      <a:pt x="142646" y="468402"/>
                      <a:pt x="116929" y="218085"/>
                      <a:pt x="0" y="0"/>
                    </a:cubicBezTo>
                    <a:cubicBezTo>
                      <a:pt x="5486" y="4458"/>
                      <a:pt x="11315" y="8573"/>
                      <a:pt x="16802" y="12687"/>
                    </a:cubicBezTo>
                    <a:cubicBezTo>
                      <a:pt x="123787" y="221856"/>
                      <a:pt x="150533" y="458800"/>
                      <a:pt x="158077" y="69403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19" name="Google Shape;1019;p7"/>
              <p:cNvSpPr/>
              <p:nvPr/>
            </p:nvSpPr>
            <p:spPr>
              <a:xfrm>
                <a:off x="7592758" y="2307031"/>
                <a:ext cx="157048" cy="558927"/>
              </a:xfrm>
              <a:custGeom>
                <a:rect b="b" l="l" r="r" t="t"/>
                <a:pathLst>
                  <a:path extrusionOk="0" h="558927" w="157048">
                    <a:moveTo>
                      <a:pt x="157048" y="540753"/>
                    </a:moveTo>
                    <a:cubicBezTo>
                      <a:pt x="154648" y="546926"/>
                      <a:pt x="151905" y="553098"/>
                      <a:pt x="149162" y="558927"/>
                    </a:cubicBezTo>
                    <a:cubicBezTo>
                      <a:pt x="135103" y="365532"/>
                      <a:pt x="84696" y="175222"/>
                      <a:pt x="0" y="0"/>
                    </a:cubicBezTo>
                    <a:cubicBezTo>
                      <a:pt x="5144" y="3772"/>
                      <a:pt x="10287" y="7544"/>
                      <a:pt x="15431" y="11316"/>
                    </a:cubicBezTo>
                    <a:cubicBezTo>
                      <a:pt x="93955" y="178308"/>
                      <a:pt x="141618" y="357988"/>
                      <a:pt x="157048" y="540753"/>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20" name="Google Shape;1020;p7"/>
              <p:cNvSpPr/>
              <p:nvPr/>
            </p:nvSpPr>
            <p:spPr>
              <a:xfrm>
                <a:off x="7694942" y="2390698"/>
                <a:ext cx="98412" cy="279120"/>
              </a:xfrm>
              <a:custGeom>
                <a:rect b="b" l="l" r="r" t="t"/>
                <a:pathLst>
                  <a:path extrusionOk="0" h="279120" w="98412">
                    <a:moveTo>
                      <a:pt x="96012" y="279120"/>
                    </a:moveTo>
                    <a:cubicBezTo>
                      <a:pt x="78181" y="182080"/>
                      <a:pt x="45948" y="87782"/>
                      <a:pt x="0" y="0"/>
                    </a:cubicBezTo>
                    <a:cubicBezTo>
                      <a:pt x="7544" y="7544"/>
                      <a:pt x="14744" y="15087"/>
                      <a:pt x="21602" y="22974"/>
                    </a:cubicBezTo>
                    <a:cubicBezTo>
                      <a:pt x="55892" y="93612"/>
                      <a:pt x="81610" y="168021"/>
                      <a:pt x="98412" y="244145"/>
                    </a:cubicBezTo>
                    <a:cubicBezTo>
                      <a:pt x="98412" y="244145"/>
                      <a:pt x="98412" y="244488"/>
                      <a:pt x="98412" y="244488"/>
                    </a:cubicBezTo>
                    <a:cubicBezTo>
                      <a:pt x="98069" y="255803"/>
                      <a:pt x="97383" y="267462"/>
                      <a:pt x="96012" y="27912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21" name="Google Shape;1021;p7"/>
              <p:cNvSpPr/>
              <p:nvPr/>
            </p:nvSpPr>
            <p:spPr>
              <a:xfrm>
                <a:off x="7239475" y="1227742"/>
                <a:ext cx="538774" cy="922105"/>
              </a:xfrm>
              <a:custGeom>
                <a:rect b="b" l="l" r="r" t="t"/>
                <a:pathLst>
                  <a:path extrusionOk="0" h="922105" w="538774">
                    <a:moveTo>
                      <a:pt x="489414" y="521390"/>
                    </a:moveTo>
                    <a:cubicBezTo>
                      <a:pt x="441751" y="602314"/>
                      <a:pt x="359112" y="656835"/>
                      <a:pt x="290532" y="721644"/>
                    </a:cubicBezTo>
                    <a:cubicBezTo>
                      <a:pt x="280245" y="731245"/>
                      <a:pt x="270301" y="741189"/>
                      <a:pt x="261043" y="751133"/>
                    </a:cubicBezTo>
                    <a:cubicBezTo>
                      <a:pt x="239097" y="774793"/>
                      <a:pt x="219895" y="800168"/>
                      <a:pt x="204807" y="828628"/>
                    </a:cubicBezTo>
                    <a:cubicBezTo>
                      <a:pt x="199663" y="838572"/>
                      <a:pt x="192463" y="851946"/>
                      <a:pt x="183547" y="865662"/>
                    </a:cubicBezTo>
                    <a:cubicBezTo>
                      <a:pt x="178061" y="874234"/>
                      <a:pt x="171889" y="882807"/>
                      <a:pt x="165373" y="890693"/>
                    </a:cubicBezTo>
                    <a:cubicBezTo>
                      <a:pt x="159887" y="897551"/>
                      <a:pt x="154058" y="903381"/>
                      <a:pt x="147886" y="908524"/>
                    </a:cubicBezTo>
                    <a:cubicBezTo>
                      <a:pt x="144457" y="911267"/>
                      <a:pt x="141028" y="914010"/>
                      <a:pt x="137256" y="915725"/>
                    </a:cubicBezTo>
                    <a:cubicBezTo>
                      <a:pt x="126969" y="921554"/>
                      <a:pt x="116339" y="923955"/>
                      <a:pt x="105709" y="920526"/>
                    </a:cubicBezTo>
                    <a:cubicBezTo>
                      <a:pt x="102966" y="919840"/>
                      <a:pt x="100222" y="918468"/>
                      <a:pt x="97479" y="916754"/>
                    </a:cubicBezTo>
                    <a:cubicBezTo>
                      <a:pt x="89935" y="912296"/>
                      <a:pt x="82392" y="904752"/>
                      <a:pt x="75191" y="893436"/>
                    </a:cubicBezTo>
                    <a:cubicBezTo>
                      <a:pt x="70047" y="885550"/>
                      <a:pt x="67304" y="876291"/>
                      <a:pt x="66276" y="865662"/>
                    </a:cubicBezTo>
                    <a:cubicBezTo>
                      <a:pt x="62161" y="824856"/>
                      <a:pt x="83763" y="769650"/>
                      <a:pt x="78277" y="731245"/>
                    </a:cubicBezTo>
                    <a:cubicBezTo>
                      <a:pt x="76905" y="722329"/>
                      <a:pt x="75534" y="713071"/>
                      <a:pt x="73819" y="704156"/>
                    </a:cubicBezTo>
                    <a:cubicBezTo>
                      <a:pt x="49816" y="579340"/>
                      <a:pt x="-19449" y="458639"/>
                      <a:pt x="5239" y="329023"/>
                    </a:cubicBezTo>
                    <a:cubicBezTo>
                      <a:pt x="30271" y="199407"/>
                      <a:pt x="143771" y="108881"/>
                      <a:pt x="249727" y="30700"/>
                    </a:cubicBezTo>
                    <a:cubicBezTo>
                      <a:pt x="266529" y="18356"/>
                      <a:pt x="284360" y="5326"/>
                      <a:pt x="304591" y="1211"/>
                    </a:cubicBezTo>
                    <a:cubicBezTo>
                      <a:pt x="319336" y="-1875"/>
                      <a:pt x="330994" y="1211"/>
                      <a:pt x="341281" y="7383"/>
                    </a:cubicBezTo>
                    <a:cubicBezTo>
                      <a:pt x="344025" y="9097"/>
                      <a:pt x="346425" y="10812"/>
                      <a:pt x="349168" y="12526"/>
                    </a:cubicBezTo>
                    <a:cubicBezTo>
                      <a:pt x="357055" y="18356"/>
                      <a:pt x="364599" y="24871"/>
                      <a:pt x="372828" y="31043"/>
                    </a:cubicBezTo>
                    <a:cubicBezTo>
                      <a:pt x="375228" y="32758"/>
                      <a:pt x="377629" y="34815"/>
                      <a:pt x="380372" y="36187"/>
                    </a:cubicBezTo>
                    <a:cubicBezTo>
                      <a:pt x="381744" y="37215"/>
                      <a:pt x="383115" y="37901"/>
                      <a:pt x="384487" y="38587"/>
                    </a:cubicBezTo>
                    <a:cubicBezTo>
                      <a:pt x="392716" y="43387"/>
                      <a:pt x="400260" y="46131"/>
                      <a:pt x="407461" y="47845"/>
                    </a:cubicBezTo>
                    <a:cubicBezTo>
                      <a:pt x="410890" y="48531"/>
                      <a:pt x="413976" y="49217"/>
                      <a:pt x="417062" y="49560"/>
                    </a:cubicBezTo>
                    <a:cubicBezTo>
                      <a:pt x="427349" y="50931"/>
                      <a:pt x="437293" y="50245"/>
                      <a:pt x="447237" y="49903"/>
                    </a:cubicBezTo>
                    <a:cubicBezTo>
                      <a:pt x="450666" y="49903"/>
                      <a:pt x="453753" y="49560"/>
                      <a:pt x="457182" y="49903"/>
                    </a:cubicBezTo>
                    <a:cubicBezTo>
                      <a:pt x="466097" y="50245"/>
                      <a:pt x="475355" y="51274"/>
                      <a:pt x="484956" y="54703"/>
                    </a:cubicBezTo>
                    <a:cubicBezTo>
                      <a:pt x="485299" y="54703"/>
                      <a:pt x="485642" y="54703"/>
                      <a:pt x="485985" y="55046"/>
                    </a:cubicBezTo>
                    <a:cubicBezTo>
                      <a:pt x="489071" y="56075"/>
                      <a:pt x="491814" y="57789"/>
                      <a:pt x="494215" y="59504"/>
                    </a:cubicBezTo>
                    <a:cubicBezTo>
                      <a:pt x="507931" y="69791"/>
                      <a:pt x="513074" y="90022"/>
                      <a:pt x="515817" y="107853"/>
                    </a:cubicBezTo>
                    <a:cubicBezTo>
                      <a:pt x="540163" y="247070"/>
                      <a:pt x="561423" y="400003"/>
                      <a:pt x="489414" y="52139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022" name="Google Shape;1022;p7"/>
              <p:cNvGrpSpPr/>
              <p:nvPr/>
            </p:nvGrpSpPr>
            <p:grpSpPr>
              <a:xfrm>
                <a:off x="7305569" y="1235125"/>
                <a:ext cx="429487" cy="913142"/>
                <a:chOff x="7305569" y="1235125"/>
                <a:chExt cx="429487" cy="913142"/>
              </a:xfrm>
            </p:grpSpPr>
            <p:sp>
              <p:nvSpPr>
                <p:cNvPr id="1023" name="Google Shape;1023;p7"/>
                <p:cNvSpPr/>
                <p:nvPr/>
              </p:nvSpPr>
              <p:spPr>
                <a:xfrm>
                  <a:off x="7305569" y="1235125"/>
                  <a:ext cx="283417" cy="858621"/>
                </a:xfrm>
                <a:custGeom>
                  <a:rect b="b" l="l" r="r" t="t"/>
                  <a:pathLst>
                    <a:path extrusionOk="0" h="858621" w="283417">
                      <a:moveTo>
                        <a:pt x="525" y="858622"/>
                      </a:moveTo>
                      <a:cubicBezTo>
                        <a:pt x="-3590" y="817817"/>
                        <a:pt x="18013" y="762610"/>
                        <a:pt x="12526" y="724205"/>
                      </a:cubicBezTo>
                      <a:cubicBezTo>
                        <a:pt x="11155" y="715289"/>
                        <a:pt x="9783" y="706031"/>
                        <a:pt x="8069" y="697116"/>
                      </a:cubicBezTo>
                      <a:cubicBezTo>
                        <a:pt x="10126" y="655968"/>
                        <a:pt x="10812" y="614477"/>
                        <a:pt x="10126" y="572986"/>
                      </a:cubicBezTo>
                      <a:cubicBezTo>
                        <a:pt x="8755" y="484175"/>
                        <a:pt x="5668" y="393992"/>
                        <a:pt x="24871" y="306553"/>
                      </a:cubicBezTo>
                      <a:cubicBezTo>
                        <a:pt x="41673" y="230772"/>
                        <a:pt x="74934" y="157391"/>
                        <a:pt x="132884" y="104585"/>
                      </a:cubicBezTo>
                      <a:cubicBezTo>
                        <a:pt x="176776" y="64808"/>
                        <a:pt x="230954" y="38062"/>
                        <a:pt x="275531" y="0"/>
                      </a:cubicBezTo>
                      <a:cubicBezTo>
                        <a:pt x="278274" y="1715"/>
                        <a:pt x="280674" y="3429"/>
                        <a:pt x="283417" y="5144"/>
                      </a:cubicBezTo>
                      <a:cubicBezTo>
                        <a:pt x="232668" y="48692"/>
                        <a:pt x="169574" y="77838"/>
                        <a:pt x="122940" y="126873"/>
                      </a:cubicBezTo>
                      <a:cubicBezTo>
                        <a:pt x="-4619" y="261633"/>
                        <a:pt x="20413" y="463944"/>
                        <a:pt x="19384" y="633336"/>
                      </a:cubicBezTo>
                      <a:cubicBezTo>
                        <a:pt x="19042" y="709117"/>
                        <a:pt x="12869" y="784212"/>
                        <a:pt x="525" y="85862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24" name="Google Shape;1024;p7"/>
                <p:cNvSpPr/>
                <p:nvPr/>
              </p:nvSpPr>
              <p:spPr>
                <a:xfrm>
                  <a:off x="7337298" y="1258785"/>
                  <a:ext cx="282892" cy="889482"/>
                </a:xfrm>
                <a:custGeom>
                  <a:rect b="b" l="l" r="r" t="t"/>
                  <a:pathLst>
                    <a:path extrusionOk="0" h="889482" w="282892">
                      <a:moveTo>
                        <a:pt x="27089" y="688886"/>
                      </a:moveTo>
                      <a:cubicBezTo>
                        <a:pt x="21946" y="756437"/>
                        <a:pt x="17831" y="822960"/>
                        <a:pt x="8230" y="889483"/>
                      </a:cubicBezTo>
                      <a:cubicBezTo>
                        <a:pt x="5486" y="888797"/>
                        <a:pt x="2743" y="887425"/>
                        <a:pt x="0" y="885711"/>
                      </a:cubicBezTo>
                      <a:cubicBezTo>
                        <a:pt x="13716" y="798614"/>
                        <a:pt x="14745" y="710832"/>
                        <a:pt x="23660" y="623392"/>
                      </a:cubicBezTo>
                      <a:cubicBezTo>
                        <a:pt x="32576" y="537667"/>
                        <a:pt x="46634" y="452285"/>
                        <a:pt x="70295" y="368960"/>
                      </a:cubicBezTo>
                      <a:cubicBezTo>
                        <a:pt x="109042" y="232143"/>
                        <a:pt x="175222" y="101498"/>
                        <a:pt x="275349" y="0"/>
                      </a:cubicBezTo>
                      <a:cubicBezTo>
                        <a:pt x="277749" y="1715"/>
                        <a:pt x="280149" y="3772"/>
                        <a:pt x="282893" y="5144"/>
                      </a:cubicBezTo>
                      <a:cubicBezTo>
                        <a:pt x="229743" y="58636"/>
                        <a:pt x="185852" y="120358"/>
                        <a:pt x="151219" y="187566"/>
                      </a:cubicBezTo>
                      <a:cubicBezTo>
                        <a:pt x="70637" y="342214"/>
                        <a:pt x="40119" y="516407"/>
                        <a:pt x="27089" y="688886"/>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25" name="Google Shape;1025;p7"/>
                <p:cNvSpPr/>
                <p:nvPr/>
              </p:nvSpPr>
              <p:spPr>
                <a:xfrm>
                  <a:off x="7377074" y="1275930"/>
                  <a:ext cx="279806" cy="867536"/>
                </a:xfrm>
                <a:custGeom>
                  <a:rect b="b" l="l" r="r" t="t"/>
                  <a:pathLst>
                    <a:path extrusionOk="0" h="867536" w="279806">
                      <a:moveTo>
                        <a:pt x="178308" y="210541"/>
                      </a:moveTo>
                      <a:cubicBezTo>
                        <a:pt x="97041" y="420053"/>
                        <a:pt x="59665" y="641909"/>
                        <a:pt x="10630" y="860336"/>
                      </a:cubicBezTo>
                      <a:cubicBezTo>
                        <a:pt x="7201" y="863079"/>
                        <a:pt x="3772" y="865822"/>
                        <a:pt x="0" y="867537"/>
                      </a:cubicBezTo>
                      <a:cubicBezTo>
                        <a:pt x="33947" y="718375"/>
                        <a:pt x="61722" y="568185"/>
                        <a:pt x="101156" y="420395"/>
                      </a:cubicBezTo>
                      <a:cubicBezTo>
                        <a:pt x="124816" y="331927"/>
                        <a:pt x="152933" y="244488"/>
                        <a:pt x="188595" y="160134"/>
                      </a:cubicBezTo>
                      <a:cubicBezTo>
                        <a:pt x="211570" y="105956"/>
                        <a:pt x="236944" y="50063"/>
                        <a:pt x="270205" y="0"/>
                      </a:cubicBezTo>
                      <a:cubicBezTo>
                        <a:pt x="273634" y="686"/>
                        <a:pt x="276721" y="1372"/>
                        <a:pt x="279806" y="1715"/>
                      </a:cubicBezTo>
                      <a:cubicBezTo>
                        <a:pt x="236601" y="65837"/>
                        <a:pt x="205397" y="139903"/>
                        <a:pt x="178308" y="21054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26" name="Google Shape;1026;p7"/>
                <p:cNvSpPr/>
                <p:nvPr/>
              </p:nvSpPr>
              <p:spPr>
                <a:xfrm>
                  <a:off x="7405192" y="1277835"/>
                  <a:ext cx="291807" cy="840600"/>
                </a:xfrm>
                <a:custGeom>
                  <a:rect b="b" l="l" r="r" t="t"/>
                  <a:pathLst>
                    <a:path extrusionOk="0" h="840600" w="291807">
                      <a:moveTo>
                        <a:pt x="0" y="840600"/>
                      </a:moveTo>
                      <a:cubicBezTo>
                        <a:pt x="98755" y="562165"/>
                        <a:pt x="163563" y="271386"/>
                        <a:pt x="281864" y="152"/>
                      </a:cubicBezTo>
                      <a:cubicBezTo>
                        <a:pt x="285293" y="152"/>
                        <a:pt x="288379" y="-191"/>
                        <a:pt x="291808" y="152"/>
                      </a:cubicBezTo>
                      <a:cubicBezTo>
                        <a:pt x="261975" y="67704"/>
                        <a:pt x="235572" y="136969"/>
                        <a:pt x="211226" y="206921"/>
                      </a:cubicBezTo>
                      <a:cubicBezTo>
                        <a:pt x="141275" y="407518"/>
                        <a:pt x="87782" y="614629"/>
                        <a:pt x="18173" y="815911"/>
                      </a:cubicBezTo>
                      <a:cubicBezTo>
                        <a:pt x="12687" y="824141"/>
                        <a:pt x="6858" y="832714"/>
                        <a:pt x="0" y="84060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27" name="Google Shape;1027;p7"/>
                <p:cNvSpPr/>
                <p:nvPr/>
              </p:nvSpPr>
              <p:spPr>
                <a:xfrm>
                  <a:off x="7500861" y="1282446"/>
                  <a:ext cx="234195" cy="696429"/>
                </a:xfrm>
                <a:custGeom>
                  <a:rect b="b" l="l" r="r" t="t"/>
                  <a:pathLst>
                    <a:path extrusionOk="0" h="696429" w="234195">
                      <a:moveTo>
                        <a:pt x="29490" y="666941"/>
                      </a:moveTo>
                      <a:cubicBezTo>
                        <a:pt x="19203" y="676542"/>
                        <a:pt x="9259" y="686486"/>
                        <a:pt x="0" y="696430"/>
                      </a:cubicBezTo>
                      <a:cubicBezTo>
                        <a:pt x="51092" y="610705"/>
                        <a:pt x="100813" y="523951"/>
                        <a:pt x="141275" y="432397"/>
                      </a:cubicBezTo>
                      <a:cubicBezTo>
                        <a:pt x="174536" y="356616"/>
                        <a:pt x="200940" y="277406"/>
                        <a:pt x="214313" y="195453"/>
                      </a:cubicBezTo>
                      <a:cubicBezTo>
                        <a:pt x="224600" y="130645"/>
                        <a:pt x="225971" y="65494"/>
                        <a:pt x="224600" y="0"/>
                      </a:cubicBezTo>
                      <a:cubicBezTo>
                        <a:pt x="224943" y="0"/>
                        <a:pt x="225286" y="0"/>
                        <a:pt x="225628" y="343"/>
                      </a:cubicBezTo>
                      <a:cubicBezTo>
                        <a:pt x="228715" y="1372"/>
                        <a:pt x="231458" y="3086"/>
                        <a:pt x="233858" y="4801"/>
                      </a:cubicBezTo>
                      <a:cubicBezTo>
                        <a:pt x="235230" y="77153"/>
                        <a:pt x="232829" y="149504"/>
                        <a:pt x="219113" y="220828"/>
                      </a:cubicBezTo>
                      <a:cubicBezTo>
                        <a:pt x="187567" y="382676"/>
                        <a:pt x="112129" y="526352"/>
                        <a:pt x="29490" y="66694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028" name="Google Shape;1028;p7"/>
              <p:cNvSpPr/>
              <p:nvPr/>
            </p:nvSpPr>
            <p:spPr>
              <a:xfrm>
                <a:off x="6563853" y="1309732"/>
                <a:ext cx="793810" cy="804374"/>
              </a:xfrm>
              <a:custGeom>
                <a:rect b="b" l="l" r="r" t="t"/>
                <a:pathLst>
                  <a:path extrusionOk="0" h="804374" w="793810">
                    <a:moveTo>
                      <a:pt x="785103" y="786758"/>
                    </a:moveTo>
                    <a:cubicBezTo>
                      <a:pt x="784075" y="788130"/>
                      <a:pt x="783046" y="789501"/>
                      <a:pt x="781674" y="790530"/>
                    </a:cubicBezTo>
                    <a:cubicBezTo>
                      <a:pt x="780646" y="791559"/>
                      <a:pt x="779617" y="792245"/>
                      <a:pt x="778588" y="792930"/>
                    </a:cubicBezTo>
                    <a:cubicBezTo>
                      <a:pt x="774474" y="796016"/>
                      <a:pt x="769673" y="798760"/>
                      <a:pt x="763501" y="800474"/>
                    </a:cubicBezTo>
                    <a:cubicBezTo>
                      <a:pt x="760758" y="801503"/>
                      <a:pt x="758014" y="802189"/>
                      <a:pt x="754928" y="802874"/>
                    </a:cubicBezTo>
                    <a:cubicBezTo>
                      <a:pt x="752528" y="803217"/>
                      <a:pt x="750127" y="803560"/>
                      <a:pt x="747727" y="803903"/>
                    </a:cubicBezTo>
                    <a:cubicBezTo>
                      <a:pt x="746698" y="804246"/>
                      <a:pt x="745327" y="804246"/>
                      <a:pt x="744298" y="804246"/>
                    </a:cubicBezTo>
                    <a:cubicBezTo>
                      <a:pt x="743269" y="804246"/>
                      <a:pt x="742241" y="804246"/>
                      <a:pt x="741555" y="804246"/>
                    </a:cubicBezTo>
                    <a:cubicBezTo>
                      <a:pt x="741555" y="804246"/>
                      <a:pt x="741555" y="804246"/>
                      <a:pt x="741555" y="804246"/>
                    </a:cubicBezTo>
                    <a:lnTo>
                      <a:pt x="741555" y="804246"/>
                    </a:lnTo>
                    <a:cubicBezTo>
                      <a:pt x="737440" y="804589"/>
                      <a:pt x="733326" y="804246"/>
                      <a:pt x="729211" y="803217"/>
                    </a:cubicBezTo>
                    <a:cubicBezTo>
                      <a:pt x="701436" y="797731"/>
                      <a:pt x="672975" y="772013"/>
                      <a:pt x="645543" y="751097"/>
                    </a:cubicBezTo>
                    <a:cubicBezTo>
                      <a:pt x="644857" y="750754"/>
                      <a:pt x="644172" y="750068"/>
                      <a:pt x="643486" y="749725"/>
                    </a:cubicBezTo>
                    <a:cubicBezTo>
                      <a:pt x="641085" y="748010"/>
                      <a:pt x="639028" y="746296"/>
                      <a:pt x="636628" y="744924"/>
                    </a:cubicBezTo>
                    <a:cubicBezTo>
                      <a:pt x="634913" y="743553"/>
                      <a:pt x="633199" y="742524"/>
                      <a:pt x="631484" y="741152"/>
                    </a:cubicBezTo>
                    <a:cubicBezTo>
                      <a:pt x="621883" y="734637"/>
                      <a:pt x="612282" y="728808"/>
                      <a:pt x="603024" y="725379"/>
                    </a:cubicBezTo>
                    <a:cubicBezTo>
                      <a:pt x="560847" y="709949"/>
                      <a:pt x="515927" y="701033"/>
                      <a:pt x="471007" y="692461"/>
                    </a:cubicBezTo>
                    <a:cubicBezTo>
                      <a:pt x="451804" y="688689"/>
                      <a:pt x="432602" y="685260"/>
                      <a:pt x="413743" y="681488"/>
                    </a:cubicBezTo>
                    <a:lnTo>
                      <a:pt x="413743" y="681488"/>
                    </a:lnTo>
                    <a:cubicBezTo>
                      <a:pt x="341734" y="667429"/>
                      <a:pt x="271782" y="648569"/>
                      <a:pt x="213489" y="601592"/>
                    </a:cubicBezTo>
                    <a:cubicBezTo>
                      <a:pt x="106161" y="515524"/>
                      <a:pt x="118849" y="389680"/>
                      <a:pt x="56784" y="282352"/>
                    </a:cubicBezTo>
                    <a:cubicBezTo>
                      <a:pt x="34152" y="242919"/>
                      <a:pt x="-25512" y="197313"/>
                      <a:pt x="12207" y="150336"/>
                    </a:cubicBezTo>
                    <a:cubicBezTo>
                      <a:pt x="12892" y="149650"/>
                      <a:pt x="13236" y="148964"/>
                      <a:pt x="13921" y="148621"/>
                    </a:cubicBezTo>
                    <a:cubicBezTo>
                      <a:pt x="15979" y="146221"/>
                      <a:pt x="18379" y="144164"/>
                      <a:pt x="20779" y="142106"/>
                    </a:cubicBezTo>
                    <a:cubicBezTo>
                      <a:pt x="36210" y="129419"/>
                      <a:pt x="55412" y="127019"/>
                      <a:pt x="74614" y="123932"/>
                    </a:cubicBezTo>
                    <a:cubicBezTo>
                      <a:pt x="78043" y="123590"/>
                      <a:pt x="81472" y="122904"/>
                      <a:pt x="84901" y="122218"/>
                    </a:cubicBezTo>
                    <a:cubicBezTo>
                      <a:pt x="95188" y="120161"/>
                      <a:pt x="105133" y="117417"/>
                      <a:pt x="114048" y="112274"/>
                    </a:cubicBezTo>
                    <a:cubicBezTo>
                      <a:pt x="118849" y="109531"/>
                      <a:pt x="123306" y="106445"/>
                      <a:pt x="127421" y="102673"/>
                    </a:cubicBezTo>
                    <a:cubicBezTo>
                      <a:pt x="129822" y="100615"/>
                      <a:pt x="132222" y="98558"/>
                      <a:pt x="134279" y="96158"/>
                    </a:cubicBezTo>
                    <a:cubicBezTo>
                      <a:pt x="145938" y="84499"/>
                      <a:pt x="155196" y="70440"/>
                      <a:pt x="164454" y="55695"/>
                    </a:cubicBezTo>
                    <a:cubicBezTo>
                      <a:pt x="166169" y="52952"/>
                      <a:pt x="167883" y="50552"/>
                      <a:pt x="169255" y="47809"/>
                    </a:cubicBezTo>
                    <a:cubicBezTo>
                      <a:pt x="173713" y="40608"/>
                      <a:pt x="178170" y="33750"/>
                      <a:pt x="182971" y="26892"/>
                    </a:cubicBezTo>
                    <a:cubicBezTo>
                      <a:pt x="184000" y="25520"/>
                      <a:pt x="185028" y="23806"/>
                      <a:pt x="186057" y="22434"/>
                    </a:cubicBezTo>
                    <a:cubicBezTo>
                      <a:pt x="186743" y="21405"/>
                      <a:pt x="187429" y="20377"/>
                      <a:pt x="188457" y="19348"/>
                    </a:cubicBezTo>
                    <a:cubicBezTo>
                      <a:pt x="194973" y="10775"/>
                      <a:pt x="202516" y="2546"/>
                      <a:pt x="212803" y="488"/>
                    </a:cubicBezTo>
                    <a:cubicBezTo>
                      <a:pt x="221719" y="-1226"/>
                      <a:pt x="230634" y="1860"/>
                      <a:pt x="238864" y="5289"/>
                    </a:cubicBezTo>
                    <a:cubicBezTo>
                      <a:pt x="304701" y="31007"/>
                      <a:pt x="357164" y="70783"/>
                      <a:pt x="419229" y="102673"/>
                    </a:cubicBezTo>
                    <a:cubicBezTo>
                      <a:pt x="492952" y="141077"/>
                      <a:pt x="564961" y="191484"/>
                      <a:pt x="609538" y="263493"/>
                    </a:cubicBezTo>
                    <a:cubicBezTo>
                      <a:pt x="647257" y="324529"/>
                      <a:pt x="661659" y="396195"/>
                      <a:pt x="677433" y="466832"/>
                    </a:cubicBezTo>
                    <a:cubicBezTo>
                      <a:pt x="677433" y="466832"/>
                      <a:pt x="677433" y="466832"/>
                      <a:pt x="677433" y="466832"/>
                    </a:cubicBezTo>
                    <a:cubicBezTo>
                      <a:pt x="678804" y="473348"/>
                      <a:pt x="680176" y="479863"/>
                      <a:pt x="681891" y="486721"/>
                    </a:cubicBezTo>
                    <a:cubicBezTo>
                      <a:pt x="695949" y="547757"/>
                      <a:pt x="712752" y="607421"/>
                      <a:pt x="748070" y="658514"/>
                    </a:cubicBezTo>
                    <a:cubicBezTo>
                      <a:pt x="750471" y="661943"/>
                      <a:pt x="753214" y="665714"/>
                      <a:pt x="755957" y="670172"/>
                    </a:cubicBezTo>
                    <a:cubicBezTo>
                      <a:pt x="765215" y="683888"/>
                      <a:pt x="775845" y="701719"/>
                      <a:pt x="783732" y="719893"/>
                    </a:cubicBezTo>
                    <a:cubicBezTo>
                      <a:pt x="788875" y="732237"/>
                      <a:pt x="792990" y="744924"/>
                      <a:pt x="793676" y="756583"/>
                    </a:cubicBezTo>
                    <a:cubicBezTo>
                      <a:pt x="794019" y="761041"/>
                      <a:pt x="793676" y="765498"/>
                      <a:pt x="792990" y="769613"/>
                    </a:cubicBezTo>
                    <a:cubicBezTo>
                      <a:pt x="792990" y="770642"/>
                      <a:pt x="792647" y="771671"/>
                      <a:pt x="792304" y="772699"/>
                    </a:cubicBezTo>
                    <a:cubicBezTo>
                      <a:pt x="789904" y="778529"/>
                      <a:pt x="787846" y="782986"/>
                      <a:pt x="785103" y="78675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029" name="Google Shape;1029;p7"/>
              <p:cNvGrpSpPr/>
              <p:nvPr/>
            </p:nvGrpSpPr>
            <p:grpSpPr>
              <a:xfrm>
                <a:off x="7344156" y="1838898"/>
                <a:ext cx="968464" cy="529838"/>
                <a:chOff x="7344156" y="1838898"/>
                <a:chExt cx="968464" cy="529838"/>
              </a:xfrm>
            </p:grpSpPr>
            <p:sp>
              <p:nvSpPr>
                <p:cNvPr id="1030" name="Google Shape;1030;p7"/>
                <p:cNvSpPr/>
                <p:nvPr/>
              </p:nvSpPr>
              <p:spPr>
                <a:xfrm>
                  <a:off x="7344409" y="1838898"/>
                  <a:ext cx="968211" cy="529838"/>
                </a:xfrm>
                <a:custGeom>
                  <a:rect b="b" l="l" r="r" t="t"/>
                  <a:pathLst>
                    <a:path extrusionOk="0" h="529838" w="968211">
                      <a:moveTo>
                        <a:pt x="944093" y="351890"/>
                      </a:moveTo>
                      <a:cubicBezTo>
                        <a:pt x="916661" y="377265"/>
                        <a:pt x="860768" y="401611"/>
                        <a:pt x="828193" y="424928"/>
                      </a:cubicBezTo>
                      <a:cubicBezTo>
                        <a:pt x="812762" y="435901"/>
                        <a:pt x="796989" y="446530"/>
                        <a:pt x="780873" y="456475"/>
                      </a:cubicBezTo>
                      <a:cubicBezTo>
                        <a:pt x="774700" y="460246"/>
                        <a:pt x="768528" y="464018"/>
                        <a:pt x="762356" y="467447"/>
                      </a:cubicBezTo>
                      <a:cubicBezTo>
                        <a:pt x="695148" y="506881"/>
                        <a:pt x="621081" y="535684"/>
                        <a:pt x="541871" y="528826"/>
                      </a:cubicBezTo>
                      <a:cubicBezTo>
                        <a:pt x="456489" y="521626"/>
                        <a:pt x="385166" y="477049"/>
                        <a:pt x="314872" y="430757"/>
                      </a:cubicBezTo>
                      <a:cubicBezTo>
                        <a:pt x="306985" y="425614"/>
                        <a:pt x="298755" y="420127"/>
                        <a:pt x="290526" y="414984"/>
                      </a:cubicBezTo>
                      <a:cubicBezTo>
                        <a:pt x="257264" y="393381"/>
                        <a:pt x="224003" y="372464"/>
                        <a:pt x="189027" y="355662"/>
                      </a:cubicBezTo>
                      <a:cubicBezTo>
                        <a:pt x="184227" y="353262"/>
                        <a:pt x="179426" y="351204"/>
                        <a:pt x="174625" y="349147"/>
                      </a:cubicBezTo>
                      <a:cubicBezTo>
                        <a:pt x="148222" y="337831"/>
                        <a:pt x="108789" y="337831"/>
                        <a:pt x="74499" y="332345"/>
                      </a:cubicBezTo>
                      <a:cubicBezTo>
                        <a:pt x="60783" y="330287"/>
                        <a:pt x="48095" y="327201"/>
                        <a:pt x="37123" y="322058"/>
                      </a:cubicBezTo>
                      <a:cubicBezTo>
                        <a:pt x="29578" y="318629"/>
                        <a:pt x="22720" y="314171"/>
                        <a:pt x="17577" y="307999"/>
                      </a:cubicBezTo>
                      <a:cubicBezTo>
                        <a:pt x="16891" y="307313"/>
                        <a:pt x="16206" y="306627"/>
                        <a:pt x="15862" y="305941"/>
                      </a:cubicBezTo>
                      <a:cubicBezTo>
                        <a:pt x="8662" y="297369"/>
                        <a:pt x="4204" y="289482"/>
                        <a:pt x="2146" y="282281"/>
                      </a:cubicBezTo>
                      <a:cubicBezTo>
                        <a:pt x="1118" y="278852"/>
                        <a:pt x="432" y="275423"/>
                        <a:pt x="89" y="272337"/>
                      </a:cubicBezTo>
                      <a:cubicBezTo>
                        <a:pt x="-254" y="268565"/>
                        <a:pt x="432" y="264793"/>
                        <a:pt x="1461" y="261364"/>
                      </a:cubicBezTo>
                      <a:cubicBezTo>
                        <a:pt x="2146" y="258278"/>
                        <a:pt x="3518" y="255192"/>
                        <a:pt x="5233" y="252449"/>
                      </a:cubicBezTo>
                      <a:cubicBezTo>
                        <a:pt x="7633" y="248677"/>
                        <a:pt x="10376" y="244905"/>
                        <a:pt x="14148" y="241476"/>
                      </a:cubicBezTo>
                      <a:cubicBezTo>
                        <a:pt x="17234" y="238390"/>
                        <a:pt x="20663" y="235647"/>
                        <a:pt x="24435" y="233247"/>
                      </a:cubicBezTo>
                      <a:cubicBezTo>
                        <a:pt x="50496" y="215416"/>
                        <a:pt x="91644" y="205815"/>
                        <a:pt x="115303" y="201014"/>
                      </a:cubicBezTo>
                      <a:cubicBezTo>
                        <a:pt x="252807" y="172553"/>
                        <a:pt x="352591" y="46366"/>
                        <a:pt x="488379" y="10705"/>
                      </a:cubicBezTo>
                      <a:cubicBezTo>
                        <a:pt x="608737" y="-21185"/>
                        <a:pt x="732867" y="23392"/>
                        <a:pt x="848081" y="75856"/>
                      </a:cubicBezTo>
                      <a:cubicBezTo>
                        <a:pt x="858025" y="80313"/>
                        <a:pt x="867626" y="84771"/>
                        <a:pt x="877228" y="89229"/>
                      </a:cubicBezTo>
                      <a:cubicBezTo>
                        <a:pt x="882714" y="91972"/>
                        <a:pt x="888200" y="94372"/>
                        <a:pt x="893687" y="97115"/>
                      </a:cubicBezTo>
                      <a:cubicBezTo>
                        <a:pt x="914947" y="107059"/>
                        <a:pt x="956437" y="141007"/>
                        <a:pt x="965696" y="163295"/>
                      </a:cubicBezTo>
                      <a:cubicBezTo>
                        <a:pt x="970839" y="175639"/>
                        <a:pt x="967410" y="187984"/>
                        <a:pt x="961581" y="200328"/>
                      </a:cubicBezTo>
                      <a:cubicBezTo>
                        <a:pt x="960209" y="203071"/>
                        <a:pt x="958838" y="205815"/>
                        <a:pt x="957466" y="208901"/>
                      </a:cubicBezTo>
                      <a:cubicBezTo>
                        <a:pt x="953351" y="217130"/>
                        <a:pt x="948894" y="225360"/>
                        <a:pt x="946493" y="233932"/>
                      </a:cubicBezTo>
                      <a:cubicBezTo>
                        <a:pt x="945465" y="237361"/>
                        <a:pt x="944436" y="240790"/>
                        <a:pt x="944093" y="243877"/>
                      </a:cubicBezTo>
                      <a:cubicBezTo>
                        <a:pt x="943750" y="245591"/>
                        <a:pt x="943750" y="247306"/>
                        <a:pt x="943750" y="248677"/>
                      </a:cubicBezTo>
                      <a:cubicBezTo>
                        <a:pt x="943064" y="278852"/>
                        <a:pt x="961238" y="298055"/>
                        <a:pt x="961924" y="318286"/>
                      </a:cubicBezTo>
                      <a:cubicBezTo>
                        <a:pt x="961924" y="321372"/>
                        <a:pt x="961581" y="324801"/>
                        <a:pt x="960552" y="327887"/>
                      </a:cubicBezTo>
                      <a:cubicBezTo>
                        <a:pt x="958152" y="335431"/>
                        <a:pt x="953008" y="343318"/>
                        <a:pt x="944093" y="35189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31" name="Google Shape;1031;p7"/>
                <p:cNvSpPr/>
                <p:nvPr/>
              </p:nvSpPr>
              <p:spPr>
                <a:xfrm>
                  <a:off x="7358214" y="1903101"/>
                  <a:ext cx="863079" cy="180222"/>
                </a:xfrm>
                <a:custGeom>
                  <a:rect b="b" l="l" r="r" t="t"/>
                  <a:pathLst>
                    <a:path extrusionOk="0" h="180222" w="863079">
                      <a:moveTo>
                        <a:pt x="863080" y="25025"/>
                      </a:moveTo>
                      <a:cubicBezTo>
                        <a:pt x="845935" y="22282"/>
                        <a:pt x="828790" y="20224"/>
                        <a:pt x="811645" y="18167"/>
                      </a:cubicBezTo>
                      <a:cubicBezTo>
                        <a:pt x="728663" y="8223"/>
                        <a:pt x="643624" y="3765"/>
                        <a:pt x="561328" y="20567"/>
                      </a:cubicBezTo>
                      <a:cubicBezTo>
                        <a:pt x="483146" y="36684"/>
                        <a:pt x="409766" y="69602"/>
                        <a:pt x="336728" y="101149"/>
                      </a:cubicBezTo>
                      <a:cubicBezTo>
                        <a:pt x="231800" y="146412"/>
                        <a:pt x="114872" y="191674"/>
                        <a:pt x="0" y="177615"/>
                      </a:cubicBezTo>
                      <a:cubicBezTo>
                        <a:pt x="3086" y="174529"/>
                        <a:pt x="6515" y="171786"/>
                        <a:pt x="10287" y="169386"/>
                      </a:cubicBezTo>
                      <a:cubicBezTo>
                        <a:pt x="70637" y="174872"/>
                        <a:pt x="132017" y="164928"/>
                        <a:pt x="190310" y="147440"/>
                      </a:cubicBezTo>
                      <a:cubicBezTo>
                        <a:pt x="337071" y="103892"/>
                        <a:pt x="468059" y="15767"/>
                        <a:pt x="623735" y="2394"/>
                      </a:cubicBezTo>
                      <a:cubicBezTo>
                        <a:pt x="693687" y="-3436"/>
                        <a:pt x="764324" y="2051"/>
                        <a:pt x="833933" y="11652"/>
                      </a:cubicBezTo>
                      <a:cubicBezTo>
                        <a:pt x="843534" y="16110"/>
                        <a:pt x="853135" y="20567"/>
                        <a:pt x="863080" y="2502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32" name="Google Shape;1032;p7"/>
                <p:cNvSpPr/>
                <p:nvPr/>
              </p:nvSpPr>
              <p:spPr>
                <a:xfrm>
                  <a:off x="7345184" y="2028078"/>
                  <a:ext cx="960462" cy="81189"/>
                </a:xfrm>
                <a:custGeom>
                  <a:rect b="b" l="l" r="r" t="t"/>
                  <a:pathLst>
                    <a:path extrusionOk="0" h="81189" w="960462">
                      <a:moveTo>
                        <a:pt x="960463" y="11148"/>
                      </a:moveTo>
                      <a:cubicBezTo>
                        <a:pt x="959091" y="13891"/>
                        <a:pt x="957719" y="16634"/>
                        <a:pt x="956348" y="19720"/>
                      </a:cubicBezTo>
                      <a:cubicBezTo>
                        <a:pt x="898741" y="10462"/>
                        <a:pt x="840448" y="7719"/>
                        <a:pt x="781812" y="9776"/>
                      </a:cubicBezTo>
                      <a:cubicBezTo>
                        <a:pt x="521208" y="18006"/>
                        <a:pt x="260947" y="109217"/>
                        <a:pt x="0" y="72527"/>
                      </a:cubicBezTo>
                      <a:cubicBezTo>
                        <a:pt x="686" y="69441"/>
                        <a:pt x="2057" y="66354"/>
                        <a:pt x="3772" y="63611"/>
                      </a:cubicBezTo>
                      <a:cubicBezTo>
                        <a:pt x="63779" y="71841"/>
                        <a:pt x="124815" y="73555"/>
                        <a:pt x="185509" y="70469"/>
                      </a:cubicBezTo>
                      <a:cubicBezTo>
                        <a:pt x="443369" y="57782"/>
                        <a:pt x="702945" y="-30686"/>
                        <a:pt x="960463" y="1114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33" name="Google Shape;1033;p7"/>
                <p:cNvSpPr/>
                <p:nvPr/>
              </p:nvSpPr>
              <p:spPr>
                <a:xfrm>
                  <a:off x="7344156" y="2072830"/>
                  <a:ext cx="946404" cy="74251"/>
                </a:xfrm>
                <a:custGeom>
                  <a:rect b="b" l="l" r="r" t="t"/>
                  <a:pathLst>
                    <a:path extrusionOk="0" h="74251" w="946404">
                      <a:moveTo>
                        <a:pt x="944004" y="9944"/>
                      </a:moveTo>
                      <a:cubicBezTo>
                        <a:pt x="901827" y="22631"/>
                        <a:pt x="858965" y="32918"/>
                        <a:pt x="815416" y="40805"/>
                      </a:cubicBezTo>
                      <a:cubicBezTo>
                        <a:pt x="676885" y="66523"/>
                        <a:pt x="535610" y="71666"/>
                        <a:pt x="395364" y="72695"/>
                      </a:cubicBezTo>
                      <a:cubicBezTo>
                        <a:pt x="265405" y="73724"/>
                        <a:pt x="128930" y="81610"/>
                        <a:pt x="2057" y="48692"/>
                      </a:cubicBezTo>
                      <a:cubicBezTo>
                        <a:pt x="1029" y="45263"/>
                        <a:pt x="343" y="41834"/>
                        <a:pt x="0" y="38748"/>
                      </a:cubicBezTo>
                      <a:cubicBezTo>
                        <a:pt x="68237" y="56921"/>
                        <a:pt x="139217" y="62065"/>
                        <a:pt x="210198" y="63437"/>
                      </a:cubicBezTo>
                      <a:cubicBezTo>
                        <a:pt x="453657" y="68237"/>
                        <a:pt x="710489" y="70980"/>
                        <a:pt x="946404" y="0"/>
                      </a:cubicBezTo>
                      <a:cubicBezTo>
                        <a:pt x="945032" y="3086"/>
                        <a:pt x="944347" y="6515"/>
                        <a:pt x="944004" y="994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34" name="Google Shape;1034;p7"/>
                <p:cNvSpPr/>
                <p:nvPr/>
              </p:nvSpPr>
              <p:spPr>
                <a:xfrm>
                  <a:off x="7360272" y="2144839"/>
                  <a:ext cx="945718" cy="69479"/>
                </a:xfrm>
                <a:custGeom>
                  <a:rect b="b" l="l" r="r" t="t"/>
                  <a:pathLst>
                    <a:path extrusionOk="0" h="69479" w="945718">
                      <a:moveTo>
                        <a:pt x="944347" y="22289"/>
                      </a:moveTo>
                      <a:cubicBezTo>
                        <a:pt x="914515" y="31890"/>
                        <a:pt x="884339" y="40119"/>
                        <a:pt x="853478" y="46292"/>
                      </a:cubicBezTo>
                      <a:cubicBezTo>
                        <a:pt x="776669" y="61379"/>
                        <a:pt x="698488" y="65494"/>
                        <a:pt x="620649" y="67551"/>
                      </a:cubicBezTo>
                      <a:cubicBezTo>
                        <a:pt x="544183" y="69609"/>
                        <a:pt x="467373" y="70295"/>
                        <a:pt x="390906" y="68237"/>
                      </a:cubicBezTo>
                      <a:cubicBezTo>
                        <a:pt x="318211" y="66180"/>
                        <a:pt x="245174" y="61036"/>
                        <a:pt x="173165" y="49721"/>
                      </a:cubicBezTo>
                      <a:cubicBezTo>
                        <a:pt x="134760" y="43891"/>
                        <a:pt x="96355" y="36347"/>
                        <a:pt x="58636" y="26403"/>
                      </a:cubicBezTo>
                      <a:cubicBezTo>
                        <a:pt x="46292" y="23317"/>
                        <a:pt x="33604" y="19888"/>
                        <a:pt x="21260" y="16116"/>
                      </a:cubicBezTo>
                      <a:cubicBezTo>
                        <a:pt x="13716" y="12687"/>
                        <a:pt x="6858" y="8230"/>
                        <a:pt x="1715" y="2057"/>
                      </a:cubicBezTo>
                      <a:cubicBezTo>
                        <a:pt x="1029" y="1372"/>
                        <a:pt x="343" y="686"/>
                        <a:pt x="0" y="0"/>
                      </a:cubicBezTo>
                      <a:cubicBezTo>
                        <a:pt x="63094" y="20574"/>
                        <a:pt x="127902" y="34633"/>
                        <a:pt x="193739" y="43548"/>
                      </a:cubicBezTo>
                      <a:cubicBezTo>
                        <a:pt x="345301" y="64465"/>
                        <a:pt x="500291" y="62408"/>
                        <a:pt x="652882" y="57264"/>
                      </a:cubicBezTo>
                      <a:cubicBezTo>
                        <a:pt x="727977" y="54521"/>
                        <a:pt x="803415" y="48692"/>
                        <a:pt x="876796" y="31890"/>
                      </a:cubicBezTo>
                      <a:cubicBezTo>
                        <a:pt x="900113" y="26403"/>
                        <a:pt x="923087" y="19888"/>
                        <a:pt x="945718" y="12344"/>
                      </a:cubicBezTo>
                      <a:cubicBezTo>
                        <a:pt x="945718" y="15773"/>
                        <a:pt x="945376" y="18860"/>
                        <a:pt x="944347" y="222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35" name="Google Shape;1035;p7"/>
                <p:cNvSpPr/>
                <p:nvPr/>
              </p:nvSpPr>
              <p:spPr>
                <a:xfrm>
                  <a:off x="7634592" y="2253538"/>
                  <a:ext cx="490690" cy="57487"/>
                </a:xfrm>
                <a:custGeom>
                  <a:rect b="b" l="l" r="r" t="t"/>
                  <a:pathLst>
                    <a:path extrusionOk="0" h="57487" w="490690">
                      <a:moveTo>
                        <a:pt x="490690" y="41491"/>
                      </a:moveTo>
                      <a:cubicBezTo>
                        <a:pt x="484518" y="45263"/>
                        <a:pt x="478346" y="49035"/>
                        <a:pt x="472174" y="52464"/>
                      </a:cubicBezTo>
                      <a:cubicBezTo>
                        <a:pt x="322326" y="65494"/>
                        <a:pt x="170422" y="53150"/>
                        <a:pt x="24346" y="15773"/>
                      </a:cubicBezTo>
                      <a:cubicBezTo>
                        <a:pt x="16459" y="10630"/>
                        <a:pt x="8230" y="5144"/>
                        <a:pt x="0" y="0"/>
                      </a:cubicBezTo>
                      <a:cubicBezTo>
                        <a:pt x="29833" y="8573"/>
                        <a:pt x="59665" y="15773"/>
                        <a:pt x="90183" y="21945"/>
                      </a:cubicBezTo>
                      <a:cubicBezTo>
                        <a:pt x="221857" y="49035"/>
                        <a:pt x="357302" y="55207"/>
                        <a:pt x="490690" y="4149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036" name="Google Shape;1036;p7"/>
              <p:cNvSpPr/>
              <p:nvPr/>
            </p:nvSpPr>
            <p:spPr>
              <a:xfrm>
                <a:off x="6474904" y="2035023"/>
                <a:ext cx="879538" cy="586904"/>
              </a:xfrm>
              <a:custGeom>
                <a:rect b="b" l="l" r="r" t="t"/>
                <a:pathLst>
                  <a:path extrusionOk="0" h="586904" w="879538">
                    <a:moveTo>
                      <a:pt x="869937" y="82042"/>
                    </a:moveTo>
                    <a:cubicBezTo>
                      <a:pt x="868566" y="84099"/>
                      <a:pt x="866851" y="86499"/>
                      <a:pt x="865137" y="88557"/>
                    </a:cubicBezTo>
                    <a:cubicBezTo>
                      <a:pt x="861365" y="93014"/>
                      <a:pt x="856907" y="97472"/>
                      <a:pt x="852449" y="101587"/>
                    </a:cubicBezTo>
                    <a:cubicBezTo>
                      <a:pt x="845249" y="108102"/>
                      <a:pt x="837019" y="114274"/>
                      <a:pt x="828104" y="120446"/>
                    </a:cubicBezTo>
                    <a:cubicBezTo>
                      <a:pt x="827418" y="120789"/>
                      <a:pt x="826732" y="121475"/>
                      <a:pt x="826046" y="121818"/>
                    </a:cubicBezTo>
                    <a:cubicBezTo>
                      <a:pt x="821931" y="124904"/>
                      <a:pt x="817474" y="127647"/>
                      <a:pt x="813016" y="130733"/>
                    </a:cubicBezTo>
                    <a:cubicBezTo>
                      <a:pt x="792442" y="144792"/>
                      <a:pt x="772211" y="158165"/>
                      <a:pt x="760209" y="173939"/>
                    </a:cubicBezTo>
                    <a:cubicBezTo>
                      <a:pt x="741007" y="198628"/>
                      <a:pt x="724548" y="225374"/>
                      <a:pt x="708774" y="252806"/>
                    </a:cubicBezTo>
                    <a:cubicBezTo>
                      <a:pt x="708774" y="252806"/>
                      <a:pt x="708774" y="252806"/>
                      <a:pt x="708774" y="252806"/>
                    </a:cubicBezTo>
                    <a:cubicBezTo>
                      <a:pt x="702602" y="263779"/>
                      <a:pt x="696773" y="274409"/>
                      <a:pt x="690601" y="285381"/>
                    </a:cubicBezTo>
                    <a:cubicBezTo>
                      <a:pt x="645681" y="368363"/>
                      <a:pt x="603847" y="454088"/>
                      <a:pt x="523265" y="507238"/>
                    </a:cubicBezTo>
                    <a:cubicBezTo>
                      <a:pt x="464972" y="545642"/>
                      <a:pt x="398107" y="545985"/>
                      <a:pt x="335699" y="571360"/>
                    </a:cubicBezTo>
                    <a:cubicBezTo>
                      <a:pt x="258890" y="602564"/>
                      <a:pt x="234201" y="581304"/>
                      <a:pt x="158077" y="555587"/>
                    </a:cubicBezTo>
                    <a:cubicBezTo>
                      <a:pt x="148133" y="552158"/>
                      <a:pt x="138875" y="552158"/>
                      <a:pt x="129273" y="551472"/>
                    </a:cubicBezTo>
                    <a:cubicBezTo>
                      <a:pt x="129273" y="551472"/>
                      <a:pt x="129273" y="551472"/>
                      <a:pt x="129273" y="551472"/>
                    </a:cubicBezTo>
                    <a:cubicBezTo>
                      <a:pt x="122072" y="550786"/>
                      <a:pt x="115214" y="549757"/>
                      <a:pt x="108356" y="546671"/>
                    </a:cubicBezTo>
                    <a:cubicBezTo>
                      <a:pt x="105270" y="545300"/>
                      <a:pt x="101841" y="543242"/>
                      <a:pt x="98755" y="540842"/>
                    </a:cubicBezTo>
                    <a:cubicBezTo>
                      <a:pt x="82982" y="528155"/>
                      <a:pt x="76467" y="514439"/>
                      <a:pt x="74409" y="499694"/>
                    </a:cubicBezTo>
                    <a:cubicBezTo>
                      <a:pt x="74066" y="496608"/>
                      <a:pt x="73724" y="493865"/>
                      <a:pt x="73724" y="490778"/>
                    </a:cubicBezTo>
                    <a:cubicBezTo>
                      <a:pt x="73038" y="467461"/>
                      <a:pt x="80239" y="442772"/>
                      <a:pt x="76467" y="419112"/>
                    </a:cubicBezTo>
                    <a:cubicBezTo>
                      <a:pt x="76124" y="417741"/>
                      <a:pt x="75781" y="416026"/>
                      <a:pt x="75781" y="414655"/>
                    </a:cubicBezTo>
                    <a:cubicBezTo>
                      <a:pt x="75438" y="413283"/>
                      <a:pt x="75095" y="411569"/>
                      <a:pt x="74409" y="410197"/>
                    </a:cubicBezTo>
                    <a:cubicBezTo>
                      <a:pt x="71666" y="402996"/>
                      <a:pt x="67208" y="396138"/>
                      <a:pt x="62751" y="389623"/>
                    </a:cubicBezTo>
                    <a:cubicBezTo>
                      <a:pt x="57950" y="382422"/>
                      <a:pt x="53150" y="374878"/>
                      <a:pt x="48349" y="367677"/>
                    </a:cubicBezTo>
                    <a:cubicBezTo>
                      <a:pt x="46634" y="364934"/>
                      <a:pt x="45263" y="362534"/>
                      <a:pt x="43548" y="359791"/>
                    </a:cubicBezTo>
                    <a:cubicBezTo>
                      <a:pt x="35662" y="346760"/>
                      <a:pt x="28118" y="333387"/>
                      <a:pt x="20574" y="319671"/>
                    </a:cubicBezTo>
                    <a:cubicBezTo>
                      <a:pt x="19202" y="316928"/>
                      <a:pt x="17831" y="314185"/>
                      <a:pt x="16116" y="311442"/>
                    </a:cubicBezTo>
                    <a:cubicBezTo>
                      <a:pt x="13373" y="305955"/>
                      <a:pt x="10630" y="300812"/>
                      <a:pt x="7887" y="295325"/>
                    </a:cubicBezTo>
                    <a:cubicBezTo>
                      <a:pt x="2743" y="285038"/>
                      <a:pt x="343" y="274409"/>
                      <a:pt x="0" y="263436"/>
                    </a:cubicBezTo>
                    <a:cubicBezTo>
                      <a:pt x="0" y="258978"/>
                      <a:pt x="0" y="254520"/>
                      <a:pt x="686" y="250063"/>
                    </a:cubicBezTo>
                    <a:cubicBezTo>
                      <a:pt x="8230" y="192112"/>
                      <a:pt x="73381" y="135191"/>
                      <a:pt x="119672" y="112903"/>
                    </a:cubicBezTo>
                    <a:cubicBezTo>
                      <a:pt x="182766" y="82727"/>
                      <a:pt x="254089" y="43637"/>
                      <a:pt x="321983" y="26835"/>
                    </a:cubicBezTo>
                    <a:cubicBezTo>
                      <a:pt x="393306" y="9347"/>
                      <a:pt x="468059" y="18262"/>
                      <a:pt x="541782" y="24777"/>
                    </a:cubicBezTo>
                    <a:cubicBezTo>
                      <a:pt x="567157" y="27178"/>
                      <a:pt x="592531" y="28892"/>
                      <a:pt x="617906" y="29578"/>
                    </a:cubicBezTo>
                    <a:cubicBezTo>
                      <a:pt x="639851" y="30264"/>
                      <a:pt x="661797" y="29578"/>
                      <a:pt x="683400" y="26835"/>
                    </a:cubicBezTo>
                    <a:cubicBezTo>
                      <a:pt x="683400" y="26835"/>
                      <a:pt x="683400" y="26835"/>
                      <a:pt x="683400" y="26835"/>
                    </a:cubicBezTo>
                    <a:cubicBezTo>
                      <a:pt x="697116" y="25463"/>
                      <a:pt x="710489" y="23063"/>
                      <a:pt x="723862" y="19977"/>
                    </a:cubicBezTo>
                    <a:cubicBezTo>
                      <a:pt x="728663" y="18948"/>
                      <a:pt x="733120" y="17576"/>
                      <a:pt x="737921" y="16205"/>
                    </a:cubicBezTo>
                    <a:cubicBezTo>
                      <a:pt x="738264" y="16205"/>
                      <a:pt x="738264" y="16205"/>
                      <a:pt x="738607" y="16205"/>
                    </a:cubicBezTo>
                    <a:lnTo>
                      <a:pt x="738607" y="16205"/>
                    </a:lnTo>
                    <a:cubicBezTo>
                      <a:pt x="739292" y="16205"/>
                      <a:pt x="739978" y="15862"/>
                      <a:pt x="740664" y="15519"/>
                    </a:cubicBezTo>
                    <a:cubicBezTo>
                      <a:pt x="763638" y="8661"/>
                      <a:pt x="803758" y="-2312"/>
                      <a:pt x="834962" y="431"/>
                    </a:cubicBezTo>
                    <a:cubicBezTo>
                      <a:pt x="851421" y="1803"/>
                      <a:pt x="865137" y="6946"/>
                      <a:pt x="873023" y="18262"/>
                    </a:cubicBezTo>
                    <a:cubicBezTo>
                      <a:pt x="875081" y="21348"/>
                      <a:pt x="876795" y="24777"/>
                      <a:pt x="877824" y="28549"/>
                    </a:cubicBezTo>
                    <a:cubicBezTo>
                      <a:pt x="878167" y="29578"/>
                      <a:pt x="878510" y="30607"/>
                      <a:pt x="878510" y="31635"/>
                    </a:cubicBezTo>
                    <a:cubicBezTo>
                      <a:pt x="878510" y="31978"/>
                      <a:pt x="878510" y="31978"/>
                      <a:pt x="878510" y="32321"/>
                    </a:cubicBezTo>
                    <a:cubicBezTo>
                      <a:pt x="879196" y="35064"/>
                      <a:pt x="879539" y="37807"/>
                      <a:pt x="879539" y="40894"/>
                    </a:cubicBezTo>
                    <a:cubicBezTo>
                      <a:pt x="879539" y="42265"/>
                      <a:pt x="879539" y="43980"/>
                      <a:pt x="879539" y="45694"/>
                    </a:cubicBezTo>
                    <a:cubicBezTo>
                      <a:pt x="879539" y="46380"/>
                      <a:pt x="879539" y="47409"/>
                      <a:pt x="879539" y="48094"/>
                    </a:cubicBezTo>
                    <a:cubicBezTo>
                      <a:pt x="879539" y="49466"/>
                      <a:pt x="879196" y="50838"/>
                      <a:pt x="879196" y="52552"/>
                    </a:cubicBezTo>
                    <a:cubicBezTo>
                      <a:pt x="879196" y="53924"/>
                      <a:pt x="878853" y="55295"/>
                      <a:pt x="878510" y="57010"/>
                    </a:cubicBezTo>
                    <a:cubicBezTo>
                      <a:pt x="878510" y="57010"/>
                      <a:pt x="878510" y="57010"/>
                      <a:pt x="878510" y="57010"/>
                    </a:cubicBezTo>
                    <a:cubicBezTo>
                      <a:pt x="878510" y="58039"/>
                      <a:pt x="878167" y="58724"/>
                      <a:pt x="878167" y="59753"/>
                    </a:cubicBezTo>
                    <a:cubicBezTo>
                      <a:pt x="878167" y="59753"/>
                      <a:pt x="878167" y="59753"/>
                      <a:pt x="878167" y="59753"/>
                    </a:cubicBezTo>
                    <a:cubicBezTo>
                      <a:pt x="878167" y="60439"/>
                      <a:pt x="877824" y="61468"/>
                      <a:pt x="877481" y="62496"/>
                    </a:cubicBezTo>
                    <a:cubicBezTo>
                      <a:pt x="877481" y="62839"/>
                      <a:pt x="877481" y="62839"/>
                      <a:pt x="877481" y="63182"/>
                    </a:cubicBezTo>
                    <a:cubicBezTo>
                      <a:pt x="877138" y="69697"/>
                      <a:pt x="874052" y="75869"/>
                      <a:pt x="869937" y="8204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37" name="Google Shape;1037;p7"/>
              <p:cNvSpPr/>
              <p:nvPr/>
            </p:nvSpPr>
            <p:spPr>
              <a:xfrm>
                <a:off x="6475933" y="2060143"/>
                <a:ext cx="617905" cy="238315"/>
              </a:xfrm>
              <a:custGeom>
                <a:rect b="b" l="l" r="r" t="t"/>
                <a:pathLst>
                  <a:path extrusionOk="0" h="238315" w="617905">
                    <a:moveTo>
                      <a:pt x="541782" y="0"/>
                    </a:moveTo>
                    <a:cubicBezTo>
                      <a:pt x="567156" y="2400"/>
                      <a:pt x="592531" y="4115"/>
                      <a:pt x="617906" y="4801"/>
                    </a:cubicBezTo>
                    <a:cubicBezTo>
                      <a:pt x="389877" y="17831"/>
                      <a:pt x="155676" y="71323"/>
                      <a:pt x="0" y="238316"/>
                    </a:cubicBezTo>
                    <a:cubicBezTo>
                      <a:pt x="0" y="233858"/>
                      <a:pt x="0" y="229400"/>
                      <a:pt x="686" y="224943"/>
                    </a:cubicBezTo>
                    <a:cubicBezTo>
                      <a:pt x="34290" y="190653"/>
                      <a:pt x="72009" y="160477"/>
                      <a:pt x="112814" y="134417"/>
                    </a:cubicBezTo>
                    <a:cubicBezTo>
                      <a:pt x="241401" y="52121"/>
                      <a:pt x="391249" y="14059"/>
                      <a:pt x="541782"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38" name="Google Shape;1038;p7"/>
              <p:cNvSpPr/>
              <p:nvPr/>
            </p:nvSpPr>
            <p:spPr>
              <a:xfrm>
                <a:off x="7159332" y="2051570"/>
                <a:ext cx="194424" cy="12001"/>
              </a:xfrm>
              <a:custGeom>
                <a:rect b="b" l="l" r="r" t="t"/>
                <a:pathLst>
                  <a:path extrusionOk="0" h="12001" w="194424">
                    <a:moveTo>
                      <a:pt x="194425" y="12002"/>
                    </a:moveTo>
                    <a:cubicBezTo>
                      <a:pt x="178651" y="11659"/>
                      <a:pt x="163220" y="11316"/>
                      <a:pt x="147447" y="10973"/>
                    </a:cubicBezTo>
                    <a:cubicBezTo>
                      <a:pt x="137846" y="10630"/>
                      <a:pt x="127902" y="10630"/>
                      <a:pt x="117958" y="10287"/>
                    </a:cubicBezTo>
                    <a:cubicBezTo>
                      <a:pt x="95326" y="9944"/>
                      <a:pt x="72009" y="9601"/>
                      <a:pt x="49035" y="9944"/>
                    </a:cubicBezTo>
                    <a:cubicBezTo>
                      <a:pt x="48006" y="9944"/>
                      <a:pt x="46634" y="9944"/>
                      <a:pt x="45606" y="9944"/>
                    </a:cubicBezTo>
                    <a:cubicBezTo>
                      <a:pt x="30518" y="9944"/>
                      <a:pt x="15088" y="10287"/>
                      <a:pt x="0" y="10630"/>
                    </a:cubicBezTo>
                    <a:cubicBezTo>
                      <a:pt x="13716" y="9258"/>
                      <a:pt x="27089" y="6858"/>
                      <a:pt x="40462" y="3772"/>
                    </a:cubicBezTo>
                    <a:cubicBezTo>
                      <a:pt x="38748" y="2400"/>
                      <a:pt x="37033" y="1372"/>
                      <a:pt x="35319" y="0"/>
                    </a:cubicBezTo>
                    <a:cubicBezTo>
                      <a:pt x="41834" y="0"/>
                      <a:pt x="48006" y="0"/>
                      <a:pt x="54521" y="0"/>
                    </a:cubicBezTo>
                    <a:cubicBezTo>
                      <a:pt x="54864" y="0"/>
                      <a:pt x="54864" y="0"/>
                      <a:pt x="54864" y="0"/>
                    </a:cubicBezTo>
                    <a:cubicBezTo>
                      <a:pt x="86068" y="0"/>
                      <a:pt x="117272" y="343"/>
                      <a:pt x="148476" y="686"/>
                    </a:cubicBezTo>
                    <a:cubicBezTo>
                      <a:pt x="162192" y="1029"/>
                      <a:pt x="175565" y="1372"/>
                      <a:pt x="189281" y="1715"/>
                    </a:cubicBezTo>
                    <a:cubicBezTo>
                      <a:pt x="191681" y="4801"/>
                      <a:pt x="193396" y="8230"/>
                      <a:pt x="194425" y="1200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39" name="Google Shape;1039;p7"/>
              <p:cNvSpPr/>
              <p:nvPr/>
            </p:nvSpPr>
            <p:spPr>
              <a:xfrm>
                <a:off x="6491706" y="2066658"/>
                <a:ext cx="863765" cy="287692"/>
              </a:xfrm>
              <a:custGeom>
                <a:rect b="b" l="l" r="r" t="t"/>
                <a:pathLst>
                  <a:path extrusionOk="0" h="287692" w="863765">
                    <a:moveTo>
                      <a:pt x="863765" y="9258"/>
                    </a:moveTo>
                    <a:cubicBezTo>
                      <a:pt x="828104" y="18516"/>
                      <a:pt x="792442" y="27775"/>
                      <a:pt x="756780" y="37033"/>
                    </a:cubicBezTo>
                    <a:cubicBezTo>
                      <a:pt x="600418" y="77838"/>
                      <a:pt x="443369" y="116586"/>
                      <a:pt x="287693" y="159449"/>
                    </a:cubicBezTo>
                    <a:cubicBezTo>
                      <a:pt x="188252" y="186881"/>
                      <a:pt x="84353" y="221856"/>
                      <a:pt x="4457" y="287693"/>
                    </a:cubicBezTo>
                    <a:cubicBezTo>
                      <a:pt x="3086" y="284950"/>
                      <a:pt x="1715" y="282207"/>
                      <a:pt x="0" y="279464"/>
                    </a:cubicBezTo>
                    <a:cubicBezTo>
                      <a:pt x="30518" y="254775"/>
                      <a:pt x="64465" y="233858"/>
                      <a:pt x="100469" y="216370"/>
                    </a:cubicBezTo>
                    <a:cubicBezTo>
                      <a:pt x="159791" y="187566"/>
                      <a:pt x="222885" y="168021"/>
                      <a:pt x="286322" y="150533"/>
                    </a:cubicBezTo>
                    <a:cubicBezTo>
                      <a:pt x="366217" y="128588"/>
                      <a:pt x="446456" y="108356"/>
                      <a:pt x="527037" y="87440"/>
                    </a:cubicBezTo>
                    <a:cubicBezTo>
                      <a:pt x="638822" y="58293"/>
                      <a:pt x="750951" y="29147"/>
                      <a:pt x="862736" y="0"/>
                    </a:cubicBezTo>
                    <a:cubicBezTo>
                      <a:pt x="863422" y="3086"/>
                      <a:pt x="863765" y="6172"/>
                      <a:pt x="863765" y="925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40" name="Google Shape;1040;p7"/>
              <p:cNvSpPr/>
              <p:nvPr/>
            </p:nvSpPr>
            <p:spPr>
              <a:xfrm>
                <a:off x="6519481" y="2087918"/>
                <a:ext cx="835990" cy="314782"/>
              </a:xfrm>
              <a:custGeom>
                <a:rect b="b" l="l" r="r" t="t"/>
                <a:pathLst>
                  <a:path extrusionOk="0" h="314782" w="835990">
                    <a:moveTo>
                      <a:pt x="833933" y="9601"/>
                    </a:moveTo>
                    <a:cubicBezTo>
                      <a:pt x="832904" y="9944"/>
                      <a:pt x="831875" y="10287"/>
                      <a:pt x="831190" y="10287"/>
                    </a:cubicBezTo>
                    <a:cubicBezTo>
                      <a:pt x="825017" y="12002"/>
                      <a:pt x="819188" y="13716"/>
                      <a:pt x="813359" y="15431"/>
                    </a:cubicBezTo>
                    <a:cubicBezTo>
                      <a:pt x="783184" y="24003"/>
                      <a:pt x="753008" y="32232"/>
                      <a:pt x="723176" y="40805"/>
                    </a:cubicBezTo>
                    <a:cubicBezTo>
                      <a:pt x="579844" y="80924"/>
                      <a:pt x="434454" y="117272"/>
                      <a:pt x="293865" y="166649"/>
                    </a:cubicBezTo>
                    <a:cubicBezTo>
                      <a:pt x="190995" y="202654"/>
                      <a:pt x="90869" y="248603"/>
                      <a:pt x="4801" y="314782"/>
                    </a:cubicBezTo>
                    <a:cubicBezTo>
                      <a:pt x="3086" y="312039"/>
                      <a:pt x="1715" y="309639"/>
                      <a:pt x="0" y="306896"/>
                    </a:cubicBezTo>
                    <a:cubicBezTo>
                      <a:pt x="38405" y="277406"/>
                      <a:pt x="79553" y="251688"/>
                      <a:pt x="122758" y="229400"/>
                    </a:cubicBezTo>
                    <a:cubicBezTo>
                      <a:pt x="242773" y="167335"/>
                      <a:pt x="373418" y="129616"/>
                      <a:pt x="503034" y="93269"/>
                    </a:cubicBezTo>
                    <a:cubicBezTo>
                      <a:pt x="611048" y="62751"/>
                      <a:pt x="719061" y="32576"/>
                      <a:pt x="826732" y="2400"/>
                    </a:cubicBezTo>
                    <a:cubicBezTo>
                      <a:pt x="828446" y="1715"/>
                      <a:pt x="830504" y="1371"/>
                      <a:pt x="832218" y="1029"/>
                    </a:cubicBezTo>
                    <a:cubicBezTo>
                      <a:pt x="833590" y="686"/>
                      <a:pt x="834962" y="343"/>
                      <a:pt x="835990" y="0"/>
                    </a:cubicBezTo>
                    <a:cubicBezTo>
                      <a:pt x="835990" y="1371"/>
                      <a:pt x="835647" y="2743"/>
                      <a:pt x="835304" y="4458"/>
                    </a:cubicBezTo>
                    <a:cubicBezTo>
                      <a:pt x="835304" y="4458"/>
                      <a:pt x="835304" y="4458"/>
                      <a:pt x="835304" y="4458"/>
                    </a:cubicBezTo>
                    <a:cubicBezTo>
                      <a:pt x="835647" y="5144"/>
                      <a:pt x="835304" y="6172"/>
                      <a:pt x="834962" y="7201"/>
                    </a:cubicBezTo>
                    <a:cubicBezTo>
                      <a:pt x="834962" y="7201"/>
                      <a:pt x="834962" y="7201"/>
                      <a:pt x="834962" y="7201"/>
                    </a:cubicBezTo>
                    <a:cubicBezTo>
                      <a:pt x="834619" y="7544"/>
                      <a:pt x="834276" y="8573"/>
                      <a:pt x="833933" y="960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41" name="Google Shape;1041;p7"/>
              <p:cNvSpPr/>
              <p:nvPr/>
            </p:nvSpPr>
            <p:spPr>
              <a:xfrm>
                <a:off x="6549656" y="2123579"/>
                <a:ext cx="790384" cy="330555"/>
              </a:xfrm>
              <a:custGeom>
                <a:rect b="b" l="l" r="r" t="t"/>
                <a:pathLst>
                  <a:path extrusionOk="0" h="330555" w="790384">
                    <a:moveTo>
                      <a:pt x="790385" y="0"/>
                    </a:moveTo>
                    <a:cubicBezTo>
                      <a:pt x="780440" y="12002"/>
                      <a:pt x="766038" y="22974"/>
                      <a:pt x="751294" y="33604"/>
                    </a:cubicBezTo>
                    <a:cubicBezTo>
                      <a:pt x="742035" y="39091"/>
                      <a:pt x="732434" y="43891"/>
                      <a:pt x="722833" y="49035"/>
                    </a:cubicBezTo>
                    <a:cubicBezTo>
                      <a:pt x="713918" y="53835"/>
                      <a:pt x="704660" y="58293"/>
                      <a:pt x="695744" y="62751"/>
                    </a:cubicBezTo>
                    <a:cubicBezTo>
                      <a:pt x="693344" y="63780"/>
                      <a:pt x="691286" y="65151"/>
                      <a:pt x="688886" y="66180"/>
                    </a:cubicBezTo>
                    <a:cubicBezTo>
                      <a:pt x="468401" y="175222"/>
                      <a:pt x="227685" y="234201"/>
                      <a:pt x="2057" y="330556"/>
                    </a:cubicBezTo>
                    <a:cubicBezTo>
                      <a:pt x="1715" y="329184"/>
                      <a:pt x="1371" y="327470"/>
                      <a:pt x="1371" y="326098"/>
                    </a:cubicBezTo>
                    <a:cubicBezTo>
                      <a:pt x="1028" y="324726"/>
                      <a:pt x="686" y="323012"/>
                      <a:pt x="0" y="321640"/>
                    </a:cubicBezTo>
                    <a:cubicBezTo>
                      <a:pt x="45948" y="301752"/>
                      <a:pt x="92583" y="283578"/>
                      <a:pt x="139560" y="266433"/>
                    </a:cubicBezTo>
                    <a:cubicBezTo>
                      <a:pt x="332956" y="195110"/>
                      <a:pt x="535610" y="137160"/>
                      <a:pt x="718376" y="40805"/>
                    </a:cubicBezTo>
                    <a:cubicBezTo>
                      <a:pt x="729691" y="34976"/>
                      <a:pt x="740664" y="28804"/>
                      <a:pt x="751637" y="22632"/>
                    </a:cubicBezTo>
                    <a:cubicBezTo>
                      <a:pt x="765010" y="15088"/>
                      <a:pt x="777697" y="7544"/>
                      <a:pt x="790385"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42" name="Google Shape;1042;p7"/>
              <p:cNvSpPr/>
              <p:nvPr/>
            </p:nvSpPr>
            <p:spPr>
              <a:xfrm>
                <a:off x="6548970" y="2088261"/>
                <a:ext cx="805815" cy="446455"/>
              </a:xfrm>
              <a:custGeom>
                <a:rect b="b" l="l" r="r" t="t"/>
                <a:pathLst>
                  <a:path extrusionOk="0" h="446455" w="805815">
                    <a:moveTo>
                      <a:pt x="805129" y="6515"/>
                    </a:moveTo>
                    <a:cubicBezTo>
                      <a:pt x="805129" y="6515"/>
                      <a:pt x="805129" y="6515"/>
                      <a:pt x="805129" y="6515"/>
                    </a:cubicBezTo>
                    <a:cubicBezTo>
                      <a:pt x="804787" y="6858"/>
                      <a:pt x="804787" y="6858"/>
                      <a:pt x="804443" y="7201"/>
                    </a:cubicBezTo>
                    <a:cubicBezTo>
                      <a:pt x="803415" y="8230"/>
                      <a:pt x="802729" y="9258"/>
                      <a:pt x="801358" y="9944"/>
                    </a:cubicBezTo>
                    <a:cubicBezTo>
                      <a:pt x="785241" y="26060"/>
                      <a:pt x="769125" y="42177"/>
                      <a:pt x="752323" y="57607"/>
                    </a:cubicBezTo>
                    <a:cubicBezTo>
                      <a:pt x="742721" y="66523"/>
                      <a:pt x="733120" y="75438"/>
                      <a:pt x="723519" y="84010"/>
                    </a:cubicBezTo>
                    <a:cubicBezTo>
                      <a:pt x="695401" y="109042"/>
                      <a:pt x="666598" y="132702"/>
                      <a:pt x="636766" y="155677"/>
                    </a:cubicBezTo>
                    <a:cubicBezTo>
                      <a:pt x="449542" y="298666"/>
                      <a:pt x="230772" y="398793"/>
                      <a:pt x="686" y="446456"/>
                    </a:cubicBezTo>
                    <a:cubicBezTo>
                      <a:pt x="343" y="443370"/>
                      <a:pt x="0" y="440627"/>
                      <a:pt x="0" y="437540"/>
                    </a:cubicBezTo>
                    <a:cubicBezTo>
                      <a:pt x="44234" y="428282"/>
                      <a:pt x="88126" y="417309"/>
                      <a:pt x="131674" y="404279"/>
                    </a:cubicBezTo>
                    <a:cubicBezTo>
                      <a:pt x="336042" y="342557"/>
                      <a:pt x="527038" y="239001"/>
                      <a:pt x="689915" y="101155"/>
                    </a:cubicBezTo>
                    <a:cubicBezTo>
                      <a:pt x="699859" y="92926"/>
                      <a:pt x="709803" y="84353"/>
                      <a:pt x="719404" y="75781"/>
                    </a:cubicBezTo>
                    <a:cubicBezTo>
                      <a:pt x="741693" y="56236"/>
                      <a:pt x="762953" y="36004"/>
                      <a:pt x="783869" y="14745"/>
                    </a:cubicBezTo>
                    <a:cubicBezTo>
                      <a:pt x="788327" y="10630"/>
                      <a:pt x="792442" y="6172"/>
                      <a:pt x="796900" y="1714"/>
                    </a:cubicBezTo>
                    <a:cubicBezTo>
                      <a:pt x="796900" y="1714"/>
                      <a:pt x="797243" y="1372"/>
                      <a:pt x="797243" y="1372"/>
                    </a:cubicBezTo>
                    <a:cubicBezTo>
                      <a:pt x="798614" y="0"/>
                      <a:pt x="800672" y="-343"/>
                      <a:pt x="802386" y="343"/>
                    </a:cubicBezTo>
                    <a:cubicBezTo>
                      <a:pt x="804101" y="686"/>
                      <a:pt x="805129" y="2057"/>
                      <a:pt x="805815" y="3429"/>
                    </a:cubicBezTo>
                    <a:cubicBezTo>
                      <a:pt x="805815" y="3429"/>
                      <a:pt x="805815" y="3429"/>
                      <a:pt x="805815" y="3429"/>
                    </a:cubicBezTo>
                    <a:cubicBezTo>
                      <a:pt x="805815" y="4458"/>
                      <a:pt x="805815" y="5486"/>
                      <a:pt x="805129" y="651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43" name="Google Shape;1043;p7"/>
              <p:cNvSpPr/>
              <p:nvPr/>
            </p:nvSpPr>
            <p:spPr>
              <a:xfrm>
                <a:off x="6583260" y="2288171"/>
                <a:ext cx="600417" cy="298666"/>
              </a:xfrm>
              <a:custGeom>
                <a:rect b="b" l="l" r="r" t="t"/>
                <a:pathLst>
                  <a:path extrusionOk="0" h="298666" w="600417">
                    <a:moveTo>
                      <a:pt x="600418" y="0"/>
                    </a:moveTo>
                    <a:cubicBezTo>
                      <a:pt x="594246" y="10973"/>
                      <a:pt x="588416" y="21603"/>
                      <a:pt x="582244" y="32576"/>
                    </a:cubicBezTo>
                    <a:cubicBezTo>
                      <a:pt x="435483" y="181051"/>
                      <a:pt x="226314" y="254432"/>
                      <a:pt x="20917" y="298666"/>
                    </a:cubicBezTo>
                    <a:cubicBezTo>
                      <a:pt x="20917" y="298666"/>
                      <a:pt x="20917" y="298666"/>
                      <a:pt x="20917" y="298666"/>
                    </a:cubicBezTo>
                    <a:cubicBezTo>
                      <a:pt x="13716" y="297980"/>
                      <a:pt x="6858" y="296952"/>
                      <a:pt x="0" y="293865"/>
                    </a:cubicBezTo>
                    <a:cubicBezTo>
                      <a:pt x="221857" y="247917"/>
                      <a:pt x="449885" y="169736"/>
                      <a:pt x="600418"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44" name="Google Shape;1044;p7"/>
              <p:cNvSpPr/>
              <p:nvPr/>
            </p:nvSpPr>
            <p:spPr>
              <a:xfrm>
                <a:off x="6576745" y="1452867"/>
                <a:ext cx="457085" cy="550354"/>
              </a:xfrm>
              <a:custGeom>
                <a:rect b="b" l="l" r="r" t="t"/>
                <a:pathLst>
                  <a:path extrusionOk="0" h="550354" w="457085">
                    <a:moveTo>
                      <a:pt x="457086" y="550355"/>
                    </a:moveTo>
                    <a:cubicBezTo>
                      <a:pt x="437884" y="546583"/>
                      <a:pt x="418681" y="543154"/>
                      <a:pt x="399822" y="539382"/>
                    </a:cubicBezTo>
                    <a:lnTo>
                      <a:pt x="399822" y="539382"/>
                    </a:lnTo>
                    <a:cubicBezTo>
                      <a:pt x="319583" y="508178"/>
                      <a:pt x="243802" y="467715"/>
                      <a:pt x="198196" y="393306"/>
                    </a:cubicBezTo>
                    <a:cubicBezTo>
                      <a:pt x="176594" y="358331"/>
                      <a:pt x="163906" y="318897"/>
                      <a:pt x="149505" y="280492"/>
                    </a:cubicBezTo>
                    <a:cubicBezTo>
                      <a:pt x="134760" y="241059"/>
                      <a:pt x="117615" y="202654"/>
                      <a:pt x="98413" y="164935"/>
                    </a:cubicBezTo>
                    <a:cubicBezTo>
                      <a:pt x="69952" y="109385"/>
                      <a:pt x="37033" y="56579"/>
                      <a:pt x="0" y="6515"/>
                    </a:cubicBezTo>
                    <a:cubicBezTo>
                      <a:pt x="2058" y="4115"/>
                      <a:pt x="4458" y="2057"/>
                      <a:pt x="6858" y="0"/>
                    </a:cubicBezTo>
                    <a:cubicBezTo>
                      <a:pt x="47663" y="55207"/>
                      <a:pt x="83668" y="113843"/>
                      <a:pt x="114186" y="175222"/>
                    </a:cubicBezTo>
                    <a:cubicBezTo>
                      <a:pt x="133388" y="214313"/>
                      <a:pt x="149848" y="254432"/>
                      <a:pt x="164935" y="294894"/>
                    </a:cubicBezTo>
                    <a:cubicBezTo>
                      <a:pt x="179680" y="335013"/>
                      <a:pt x="194767" y="375132"/>
                      <a:pt x="220828" y="409422"/>
                    </a:cubicBezTo>
                    <a:cubicBezTo>
                      <a:pt x="264376" y="466687"/>
                      <a:pt x="329870" y="500291"/>
                      <a:pt x="395364" y="526694"/>
                    </a:cubicBezTo>
                    <a:cubicBezTo>
                      <a:pt x="415252" y="535267"/>
                      <a:pt x="435826" y="542811"/>
                      <a:pt x="457086" y="55035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45" name="Google Shape;1045;p7"/>
              <p:cNvSpPr/>
              <p:nvPr/>
            </p:nvSpPr>
            <p:spPr>
              <a:xfrm>
                <a:off x="6637439" y="1432979"/>
                <a:ext cx="667283" cy="681813"/>
              </a:xfrm>
              <a:custGeom>
                <a:rect b="b" l="l" r="r" t="t"/>
                <a:pathLst>
                  <a:path extrusionOk="0" h="681813" w="667283">
                    <a:moveTo>
                      <a:pt x="667283" y="681685"/>
                    </a:moveTo>
                    <a:cubicBezTo>
                      <a:pt x="663169" y="682028"/>
                      <a:pt x="659054" y="681685"/>
                      <a:pt x="654596" y="680657"/>
                    </a:cubicBezTo>
                    <a:cubicBezTo>
                      <a:pt x="613448" y="630936"/>
                      <a:pt x="558584" y="593903"/>
                      <a:pt x="499948" y="565785"/>
                    </a:cubicBezTo>
                    <a:cubicBezTo>
                      <a:pt x="434111" y="534238"/>
                      <a:pt x="360731" y="520865"/>
                      <a:pt x="296609" y="486575"/>
                    </a:cubicBezTo>
                    <a:cubicBezTo>
                      <a:pt x="234887" y="453657"/>
                      <a:pt x="205397" y="398793"/>
                      <a:pt x="181737" y="335699"/>
                    </a:cubicBezTo>
                    <a:cubicBezTo>
                      <a:pt x="136131" y="215341"/>
                      <a:pt x="77153" y="103213"/>
                      <a:pt x="0" y="1715"/>
                    </a:cubicBezTo>
                    <a:cubicBezTo>
                      <a:pt x="3429" y="1372"/>
                      <a:pt x="6858" y="686"/>
                      <a:pt x="10287" y="0"/>
                    </a:cubicBezTo>
                    <a:cubicBezTo>
                      <a:pt x="45605" y="46292"/>
                      <a:pt x="77495" y="94640"/>
                      <a:pt x="105613" y="145733"/>
                    </a:cubicBezTo>
                    <a:cubicBezTo>
                      <a:pt x="142646" y="212255"/>
                      <a:pt x="169393" y="282207"/>
                      <a:pt x="197853" y="352501"/>
                    </a:cubicBezTo>
                    <a:cubicBezTo>
                      <a:pt x="212255" y="388163"/>
                      <a:pt x="230086" y="423824"/>
                      <a:pt x="258890" y="450228"/>
                    </a:cubicBezTo>
                    <a:cubicBezTo>
                      <a:pt x="289408" y="477660"/>
                      <a:pt x="328155" y="492747"/>
                      <a:pt x="366217" y="505778"/>
                    </a:cubicBezTo>
                    <a:cubicBezTo>
                      <a:pt x="478346" y="543497"/>
                      <a:pt x="593903" y="588074"/>
                      <a:pt x="667283" y="68168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46" name="Google Shape;1046;p7"/>
              <p:cNvSpPr/>
              <p:nvPr/>
            </p:nvSpPr>
            <p:spPr>
              <a:xfrm>
                <a:off x="6690245" y="1407261"/>
                <a:ext cx="637107" cy="705688"/>
              </a:xfrm>
              <a:custGeom>
                <a:rect b="b" l="l" r="r" t="t"/>
                <a:pathLst>
                  <a:path extrusionOk="0" h="705688" w="637107">
                    <a:moveTo>
                      <a:pt x="637108" y="703288"/>
                    </a:moveTo>
                    <a:cubicBezTo>
                      <a:pt x="634365" y="704317"/>
                      <a:pt x="631622" y="705002"/>
                      <a:pt x="628535" y="705688"/>
                    </a:cubicBezTo>
                    <a:cubicBezTo>
                      <a:pt x="605561" y="673799"/>
                      <a:pt x="580872" y="643623"/>
                      <a:pt x="554126" y="614820"/>
                    </a:cubicBezTo>
                    <a:cubicBezTo>
                      <a:pt x="503720" y="560299"/>
                      <a:pt x="446456" y="514350"/>
                      <a:pt x="389192" y="467373"/>
                    </a:cubicBezTo>
                    <a:cubicBezTo>
                      <a:pt x="332613" y="420395"/>
                      <a:pt x="281178" y="369989"/>
                      <a:pt x="234887" y="312725"/>
                    </a:cubicBezTo>
                    <a:cubicBezTo>
                      <a:pt x="153962" y="212941"/>
                      <a:pt x="77153" y="109385"/>
                      <a:pt x="0" y="6515"/>
                    </a:cubicBezTo>
                    <a:cubicBezTo>
                      <a:pt x="2400" y="4458"/>
                      <a:pt x="4800" y="2400"/>
                      <a:pt x="6858" y="0"/>
                    </a:cubicBezTo>
                    <a:cubicBezTo>
                      <a:pt x="45605" y="50749"/>
                      <a:pt x="84353" y="101498"/>
                      <a:pt x="122758" y="152591"/>
                    </a:cubicBezTo>
                    <a:cubicBezTo>
                      <a:pt x="170078" y="214655"/>
                      <a:pt x="215684" y="278092"/>
                      <a:pt x="266776" y="337071"/>
                    </a:cubicBezTo>
                    <a:cubicBezTo>
                      <a:pt x="317868" y="396392"/>
                      <a:pt x="376847" y="445427"/>
                      <a:pt x="437198" y="494805"/>
                    </a:cubicBezTo>
                    <a:cubicBezTo>
                      <a:pt x="512636" y="556870"/>
                      <a:pt x="580187" y="625450"/>
                      <a:pt x="637108" y="70328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47" name="Google Shape;1047;p7"/>
              <p:cNvSpPr/>
              <p:nvPr/>
            </p:nvSpPr>
            <p:spPr>
              <a:xfrm>
                <a:off x="6727278" y="1358912"/>
                <a:ext cx="621677" cy="744093"/>
              </a:xfrm>
              <a:custGeom>
                <a:rect b="b" l="l" r="r" t="t"/>
                <a:pathLst>
                  <a:path extrusionOk="0" h="744093" w="621677">
                    <a:moveTo>
                      <a:pt x="621678" y="737578"/>
                    </a:moveTo>
                    <a:cubicBezTo>
                      <a:pt x="619963" y="739978"/>
                      <a:pt x="617563" y="742036"/>
                      <a:pt x="615163" y="744093"/>
                    </a:cubicBezTo>
                    <a:cubicBezTo>
                      <a:pt x="596303" y="713232"/>
                      <a:pt x="577101" y="682714"/>
                      <a:pt x="557213" y="652539"/>
                    </a:cubicBezTo>
                    <a:cubicBezTo>
                      <a:pt x="400507" y="414566"/>
                      <a:pt x="212941" y="197510"/>
                      <a:pt x="0" y="7887"/>
                    </a:cubicBezTo>
                    <a:cubicBezTo>
                      <a:pt x="1715" y="5144"/>
                      <a:pt x="3429" y="2743"/>
                      <a:pt x="4801" y="0"/>
                    </a:cubicBezTo>
                    <a:cubicBezTo>
                      <a:pt x="52807" y="42863"/>
                      <a:pt x="99784" y="87097"/>
                      <a:pt x="145733" y="132702"/>
                    </a:cubicBezTo>
                    <a:cubicBezTo>
                      <a:pt x="327470" y="314782"/>
                      <a:pt x="487261" y="518122"/>
                      <a:pt x="621678" y="73757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48" name="Google Shape;1048;p7"/>
              <p:cNvSpPr/>
              <p:nvPr/>
            </p:nvSpPr>
            <p:spPr>
              <a:xfrm>
                <a:off x="6746138" y="1330452"/>
                <a:ext cx="498576" cy="467372"/>
              </a:xfrm>
              <a:custGeom>
                <a:rect b="b" l="l" r="r" t="t"/>
                <a:pathLst>
                  <a:path extrusionOk="0" h="467372" w="498576">
                    <a:moveTo>
                      <a:pt x="498577" y="467373"/>
                    </a:moveTo>
                    <a:cubicBezTo>
                      <a:pt x="360731" y="288036"/>
                      <a:pt x="182766" y="140932"/>
                      <a:pt x="0" y="7544"/>
                    </a:cubicBezTo>
                    <a:cubicBezTo>
                      <a:pt x="1029" y="6172"/>
                      <a:pt x="2057" y="4458"/>
                      <a:pt x="3086" y="3086"/>
                    </a:cubicBezTo>
                    <a:cubicBezTo>
                      <a:pt x="3772" y="2057"/>
                      <a:pt x="4458" y="1029"/>
                      <a:pt x="5486" y="0"/>
                    </a:cubicBezTo>
                    <a:cubicBezTo>
                      <a:pt x="66523" y="44577"/>
                      <a:pt x="126530" y="90183"/>
                      <a:pt x="184823" y="138189"/>
                    </a:cubicBezTo>
                    <a:cubicBezTo>
                      <a:pt x="296951" y="230429"/>
                      <a:pt x="403936" y="333299"/>
                      <a:pt x="494119" y="447827"/>
                    </a:cubicBezTo>
                    <a:cubicBezTo>
                      <a:pt x="494119" y="447827"/>
                      <a:pt x="494119" y="447827"/>
                      <a:pt x="494119" y="447827"/>
                    </a:cubicBezTo>
                    <a:cubicBezTo>
                      <a:pt x="495491" y="454343"/>
                      <a:pt x="496862" y="460858"/>
                      <a:pt x="498577" y="467373"/>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049" name="Google Shape;1049;p7"/>
            <p:cNvSpPr/>
            <p:nvPr/>
          </p:nvSpPr>
          <p:spPr>
            <a:xfrm>
              <a:off x="7173938" y="1976674"/>
              <a:ext cx="306425" cy="255358"/>
            </a:xfrm>
            <a:custGeom>
              <a:rect b="b" l="l" r="r" t="t"/>
              <a:pathLst>
                <a:path extrusionOk="0" h="255358" w="306425">
                  <a:moveTo>
                    <a:pt x="302920" y="127703"/>
                  </a:moveTo>
                  <a:cubicBezTo>
                    <a:pt x="296748" y="135246"/>
                    <a:pt x="286118" y="137647"/>
                    <a:pt x="276516" y="139018"/>
                  </a:cubicBezTo>
                  <a:cubicBezTo>
                    <a:pt x="266915" y="140390"/>
                    <a:pt x="256285" y="141076"/>
                    <a:pt x="248399" y="146562"/>
                  </a:cubicBezTo>
                  <a:cubicBezTo>
                    <a:pt x="248056" y="146905"/>
                    <a:pt x="247713" y="147248"/>
                    <a:pt x="247027" y="147591"/>
                  </a:cubicBezTo>
                  <a:cubicBezTo>
                    <a:pt x="244970" y="149305"/>
                    <a:pt x="243598" y="151020"/>
                    <a:pt x="243255" y="153420"/>
                  </a:cubicBezTo>
                  <a:cubicBezTo>
                    <a:pt x="242912" y="157878"/>
                    <a:pt x="247027" y="161307"/>
                    <a:pt x="250456" y="164050"/>
                  </a:cubicBezTo>
                  <a:cubicBezTo>
                    <a:pt x="253199" y="166107"/>
                    <a:pt x="255600" y="167479"/>
                    <a:pt x="258000" y="168851"/>
                  </a:cubicBezTo>
                  <a:cubicBezTo>
                    <a:pt x="265887" y="173994"/>
                    <a:pt x="271030" y="177423"/>
                    <a:pt x="269658" y="189082"/>
                  </a:cubicBezTo>
                  <a:cubicBezTo>
                    <a:pt x="269658" y="189767"/>
                    <a:pt x="269316" y="190453"/>
                    <a:pt x="269316" y="190796"/>
                  </a:cubicBezTo>
                  <a:cubicBezTo>
                    <a:pt x="268973" y="192854"/>
                    <a:pt x="267944" y="195254"/>
                    <a:pt x="266915" y="197311"/>
                  </a:cubicBezTo>
                  <a:cubicBezTo>
                    <a:pt x="263486" y="203826"/>
                    <a:pt x="256971" y="208627"/>
                    <a:pt x="250113" y="209313"/>
                  </a:cubicBezTo>
                  <a:cubicBezTo>
                    <a:pt x="238112" y="210341"/>
                    <a:pt x="227139" y="198683"/>
                    <a:pt x="215137" y="201426"/>
                  </a:cubicBezTo>
                  <a:cubicBezTo>
                    <a:pt x="192163" y="206570"/>
                    <a:pt x="202793" y="240517"/>
                    <a:pt x="186677" y="249775"/>
                  </a:cubicBezTo>
                  <a:cubicBezTo>
                    <a:pt x="154444" y="268977"/>
                    <a:pt x="146900" y="234344"/>
                    <a:pt x="133527" y="211027"/>
                  </a:cubicBezTo>
                  <a:cubicBezTo>
                    <a:pt x="133184" y="210341"/>
                    <a:pt x="132841" y="209656"/>
                    <a:pt x="132498" y="209313"/>
                  </a:cubicBezTo>
                  <a:cubicBezTo>
                    <a:pt x="131127" y="200054"/>
                    <a:pt x="130098" y="189425"/>
                    <a:pt x="129412" y="178795"/>
                  </a:cubicBezTo>
                  <a:cubicBezTo>
                    <a:pt x="128727" y="179138"/>
                    <a:pt x="128041" y="179823"/>
                    <a:pt x="127355" y="180166"/>
                  </a:cubicBezTo>
                  <a:cubicBezTo>
                    <a:pt x="123240" y="183252"/>
                    <a:pt x="118782" y="185996"/>
                    <a:pt x="114325" y="189082"/>
                  </a:cubicBezTo>
                  <a:cubicBezTo>
                    <a:pt x="94779" y="179138"/>
                    <a:pt x="82435" y="217885"/>
                    <a:pt x="55003" y="204169"/>
                  </a:cubicBezTo>
                  <a:cubicBezTo>
                    <a:pt x="28257" y="190796"/>
                    <a:pt x="44716" y="163707"/>
                    <a:pt x="26199" y="148277"/>
                  </a:cubicBezTo>
                  <a:cubicBezTo>
                    <a:pt x="-20092" y="110215"/>
                    <a:pt x="3568" y="112272"/>
                    <a:pt x="31343" y="84840"/>
                  </a:cubicBezTo>
                  <a:cubicBezTo>
                    <a:pt x="31686" y="84497"/>
                    <a:pt x="32372" y="83811"/>
                    <a:pt x="32715" y="83468"/>
                  </a:cubicBezTo>
                  <a:cubicBezTo>
                    <a:pt x="35458" y="80725"/>
                    <a:pt x="37858" y="77982"/>
                    <a:pt x="40601" y="74896"/>
                  </a:cubicBezTo>
                  <a:cubicBezTo>
                    <a:pt x="40601" y="74896"/>
                    <a:pt x="40601" y="74896"/>
                    <a:pt x="40601" y="74896"/>
                  </a:cubicBezTo>
                  <a:lnTo>
                    <a:pt x="40601" y="74896"/>
                  </a:lnTo>
                  <a:cubicBezTo>
                    <a:pt x="41630" y="73524"/>
                    <a:pt x="43002" y="72153"/>
                    <a:pt x="44030" y="70438"/>
                  </a:cubicBezTo>
                  <a:cubicBezTo>
                    <a:pt x="56718" y="52950"/>
                    <a:pt x="52946" y="25175"/>
                    <a:pt x="71805" y="11459"/>
                  </a:cubicBezTo>
                  <a:cubicBezTo>
                    <a:pt x="86550" y="830"/>
                    <a:pt x="105409" y="-5000"/>
                    <a:pt x="121526" y="5630"/>
                  </a:cubicBezTo>
                  <a:cubicBezTo>
                    <a:pt x="132156" y="12831"/>
                    <a:pt x="135585" y="23804"/>
                    <a:pt x="141071" y="34091"/>
                  </a:cubicBezTo>
                  <a:cubicBezTo>
                    <a:pt x="144157" y="40263"/>
                    <a:pt x="148272" y="45749"/>
                    <a:pt x="154787" y="49864"/>
                  </a:cubicBezTo>
                  <a:cubicBezTo>
                    <a:pt x="159930" y="52950"/>
                    <a:pt x="166103" y="55008"/>
                    <a:pt x="172275" y="54665"/>
                  </a:cubicBezTo>
                  <a:cubicBezTo>
                    <a:pt x="177418" y="54665"/>
                    <a:pt x="182562" y="52950"/>
                    <a:pt x="186334" y="49178"/>
                  </a:cubicBezTo>
                  <a:cubicBezTo>
                    <a:pt x="198335" y="37863"/>
                    <a:pt x="203822" y="19689"/>
                    <a:pt x="219252" y="12488"/>
                  </a:cubicBezTo>
                  <a:cubicBezTo>
                    <a:pt x="224739" y="9745"/>
                    <a:pt x="231597" y="8716"/>
                    <a:pt x="237083" y="12145"/>
                  </a:cubicBezTo>
                  <a:cubicBezTo>
                    <a:pt x="243941" y="16260"/>
                    <a:pt x="245313" y="25861"/>
                    <a:pt x="243598" y="33748"/>
                  </a:cubicBezTo>
                  <a:cubicBezTo>
                    <a:pt x="241884" y="41635"/>
                    <a:pt x="238455" y="49178"/>
                    <a:pt x="238112" y="57065"/>
                  </a:cubicBezTo>
                  <a:cubicBezTo>
                    <a:pt x="237769" y="63923"/>
                    <a:pt x="241541" y="69410"/>
                    <a:pt x="247027" y="73524"/>
                  </a:cubicBezTo>
                  <a:cubicBezTo>
                    <a:pt x="252856" y="78325"/>
                    <a:pt x="260743" y="81754"/>
                    <a:pt x="268630" y="84497"/>
                  </a:cubicBezTo>
                  <a:cubicBezTo>
                    <a:pt x="276516" y="87583"/>
                    <a:pt x="284403" y="90326"/>
                    <a:pt x="289547" y="93070"/>
                  </a:cubicBezTo>
                  <a:cubicBezTo>
                    <a:pt x="300519" y="98556"/>
                    <a:pt x="312521" y="115701"/>
                    <a:pt x="302920" y="127703"/>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050" name="Google Shape;1050;p7"/>
            <p:cNvGrpSpPr/>
            <p:nvPr/>
          </p:nvGrpSpPr>
          <p:grpSpPr>
            <a:xfrm>
              <a:off x="7131798" y="1654499"/>
              <a:ext cx="446508" cy="686129"/>
              <a:chOff x="7131798" y="1654499"/>
              <a:chExt cx="446508" cy="686129"/>
            </a:xfrm>
          </p:grpSpPr>
          <p:sp>
            <p:nvSpPr>
              <p:cNvPr id="1051" name="Google Shape;1051;p7"/>
              <p:cNvSpPr/>
              <p:nvPr/>
            </p:nvSpPr>
            <p:spPr>
              <a:xfrm>
                <a:off x="7381773" y="1654499"/>
                <a:ext cx="60745" cy="62393"/>
              </a:xfrm>
              <a:custGeom>
                <a:rect b="b" l="l" r="r" t="t"/>
                <a:pathLst>
                  <a:path extrusionOk="0" h="62393" w="60745">
                    <a:moveTo>
                      <a:pt x="41936" y="2393"/>
                    </a:moveTo>
                    <a:cubicBezTo>
                      <a:pt x="4903" y="-12351"/>
                      <a:pt x="-18415" y="45256"/>
                      <a:pt x="18961" y="60001"/>
                    </a:cubicBezTo>
                    <a:cubicBezTo>
                      <a:pt x="55995" y="74745"/>
                      <a:pt x="78969" y="17138"/>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52" name="Google Shape;1052;p7"/>
              <p:cNvSpPr/>
              <p:nvPr/>
            </p:nvSpPr>
            <p:spPr>
              <a:xfrm>
                <a:off x="7225410" y="1681931"/>
                <a:ext cx="60745" cy="62496"/>
              </a:xfrm>
              <a:custGeom>
                <a:rect b="b" l="l" r="r" t="t"/>
                <a:pathLst>
                  <a:path extrusionOk="0" h="62496" w="60745">
                    <a:moveTo>
                      <a:pt x="41936" y="2393"/>
                    </a:moveTo>
                    <a:cubicBezTo>
                      <a:pt x="4903" y="-12351"/>
                      <a:pt x="-18415" y="45256"/>
                      <a:pt x="18961" y="60001"/>
                    </a:cubicBezTo>
                    <a:cubicBezTo>
                      <a:pt x="55994" y="75088"/>
                      <a:pt x="78969" y="17481"/>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53" name="Google Shape;1053;p7"/>
              <p:cNvSpPr/>
              <p:nvPr/>
            </p:nvSpPr>
            <p:spPr>
              <a:xfrm>
                <a:off x="7131798" y="1798517"/>
                <a:ext cx="60745" cy="62496"/>
              </a:xfrm>
              <a:custGeom>
                <a:rect b="b" l="l" r="r" t="t"/>
                <a:pathLst>
                  <a:path extrusionOk="0" h="62496" w="60745">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54" name="Google Shape;1054;p7"/>
              <p:cNvSpPr/>
              <p:nvPr/>
            </p:nvSpPr>
            <p:spPr>
              <a:xfrm>
                <a:off x="7291247" y="1902758"/>
                <a:ext cx="60745" cy="62485"/>
              </a:xfrm>
              <a:custGeom>
                <a:rect b="b" l="l" r="r" t="t"/>
                <a:pathLst>
                  <a:path extrusionOk="0" h="62485" w="60745">
                    <a:moveTo>
                      <a:pt x="41936" y="2393"/>
                    </a:moveTo>
                    <a:cubicBezTo>
                      <a:pt x="4903" y="-12351"/>
                      <a:pt x="-18415" y="45256"/>
                      <a:pt x="18961" y="60001"/>
                    </a:cubicBezTo>
                    <a:cubicBezTo>
                      <a:pt x="55995" y="75088"/>
                      <a:pt x="78969" y="17138"/>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55" name="Google Shape;1055;p7"/>
              <p:cNvSpPr/>
              <p:nvPr/>
            </p:nvSpPr>
            <p:spPr>
              <a:xfrm>
                <a:off x="7517561" y="1872583"/>
                <a:ext cx="60745" cy="62496"/>
              </a:xfrm>
              <a:custGeom>
                <a:rect b="b" l="l" r="r" t="t"/>
                <a:pathLst>
                  <a:path extrusionOk="0" h="62496" w="60745">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56" name="Google Shape;1056;p7"/>
              <p:cNvSpPr/>
              <p:nvPr/>
            </p:nvSpPr>
            <p:spPr>
              <a:xfrm>
                <a:off x="7285418" y="2101298"/>
                <a:ext cx="60745" cy="62496"/>
              </a:xfrm>
              <a:custGeom>
                <a:rect b="b" l="l" r="r" t="t"/>
                <a:pathLst>
                  <a:path extrusionOk="0" h="62496" w="60745">
                    <a:moveTo>
                      <a:pt x="41936" y="2393"/>
                    </a:moveTo>
                    <a:cubicBezTo>
                      <a:pt x="4903" y="-12351"/>
                      <a:pt x="-18415" y="45256"/>
                      <a:pt x="18961" y="60000"/>
                    </a:cubicBezTo>
                    <a:cubicBezTo>
                      <a:pt x="55994" y="75088"/>
                      <a:pt x="78969" y="17481"/>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57" name="Google Shape;1057;p7"/>
              <p:cNvSpPr/>
              <p:nvPr/>
            </p:nvSpPr>
            <p:spPr>
              <a:xfrm>
                <a:off x="7187005" y="2062207"/>
                <a:ext cx="60897" cy="62394"/>
              </a:xfrm>
              <a:custGeom>
                <a:rect b="b" l="l" r="r" t="t"/>
                <a:pathLst>
                  <a:path extrusionOk="0" h="62394" w="60897">
                    <a:moveTo>
                      <a:pt x="41936" y="2393"/>
                    </a:moveTo>
                    <a:cubicBezTo>
                      <a:pt x="4902" y="-12351"/>
                      <a:pt x="-18415" y="45256"/>
                      <a:pt x="18961" y="60001"/>
                    </a:cubicBezTo>
                    <a:cubicBezTo>
                      <a:pt x="55995" y="74745"/>
                      <a:pt x="79312" y="17138"/>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58" name="Google Shape;1058;p7"/>
              <p:cNvSpPr/>
              <p:nvPr/>
            </p:nvSpPr>
            <p:spPr>
              <a:xfrm>
                <a:off x="7437665" y="2088610"/>
                <a:ext cx="60896" cy="62496"/>
              </a:xfrm>
              <a:custGeom>
                <a:rect b="b" l="l" r="r" t="t"/>
                <a:pathLst>
                  <a:path extrusionOk="0" h="62496" w="60896">
                    <a:moveTo>
                      <a:pt x="41936" y="2393"/>
                    </a:moveTo>
                    <a:cubicBezTo>
                      <a:pt x="4902" y="-12351"/>
                      <a:pt x="-18415" y="45256"/>
                      <a:pt x="18961" y="60000"/>
                    </a:cubicBezTo>
                    <a:cubicBezTo>
                      <a:pt x="55994" y="75088"/>
                      <a:pt x="79312" y="17481"/>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59" name="Google Shape;1059;p7"/>
              <p:cNvSpPr/>
              <p:nvPr/>
            </p:nvSpPr>
            <p:spPr>
              <a:xfrm>
                <a:off x="7274788" y="2278234"/>
                <a:ext cx="60896" cy="62394"/>
              </a:xfrm>
              <a:custGeom>
                <a:rect b="b" l="l" r="r" t="t"/>
                <a:pathLst>
                  <a:path extrusionOk="0" h="62394" w="60896">
                    <a:moveTo>
                      <a:pt x="41936" y="2393"/>
                    </a:moveTo>
                    <a:cubicBezTo>
                      <a:pt x="4902" y="-12351"/>
                      <a:pt x="-18415" y="45256"/>
                      <a:pt x="18961" y="60001"/>
                    </a:cubicBezTo>
                    <a:cubicBezTo>
                      <a:pt x="55994" y="74745"/>
                      <a:pt x="79312" y="17138"/>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60" name="Google Shape;1060;p7"/>
              <p:cNvSpPr/>
              <p:nvPr/>
            </p:nvSpPr>
            <p:spPr>
              <a:xfrm>
                <a:off x="7345527" y="1695297"/>
                <a:ext cx="71666" cy="376161"/>
              </a:xfrm>
              <a:custGeom>
                <a:rect b="b" l="l" r="r" t="t"/>
                <a:pathLst>
                  <a:path extrusionOk="0" h="376161" w="71666">
                    <a:moveTo>
                      <a:pt x="5144" y="376161"/>
                    </a:moveTo>
                    <a:lnTo>
                      <a:pt x="0" y="372389"/>
                    </a:lnTo>
                    <a:cubicBezTo>
                      <a:pt x="34976" y="323698"/>
                      <a:pt x="52463" y="264376"/>
                      <a:pt x="49721" y="204368"/>
                    </a:cubicBezTo>
                    <a:cubicBezTo>
                      <a:pt x="49034" y="187223"/>
                      <a:pt x="46292" y="169736"/>
                      <a:pt x="43891" y="152933"/>
                    </a:cubicBezTo>
                    <a:cubicBezTo>
                      <a:pt x="41491" y="135788"/>
                      <a:pt x="38747" y="117958"/>
                      <a:pt x="38062" y="100127"/>
                    </a:cubicBezTo>
                    <a:cubicBezTo>
                      <a:pt x="36690" y="70295"/>
                      <a:pt x="40805" y="28804"/>
                      <a:pt x="67208" y="0"/>
                    </a:cubicBezTo>
                    <a:lnTo>
                      <a:pt x="71666" y="4115"/>
                    </a:lnTo>
                    <a:cubicBezTo>
                      <a:pt x="46292" y="31547"/>
                      <a:pt x="42863" y="71323"/>
                      <a:pt x="43891" y="99784"/>
                    </a:cubicBezTo>
                    <a:cubicBezTo>
                      <a:pt x="44577" y="117272"/>
                      <a:pt x="47320" y="134760"/>
                      <a:pt x="49721" y="151905"/>
                    </a:cubicBezTo>
                    <a:cubicBezTo>
                      <a:pt x="52121" y="168707"/>
                      <a:pt x="54864" y="186538"/>
                      <a:pt x="55550" y="204026"/>
                    </a:cubicBezTo>
                    <a:cubicBezTo>
                      <a:pt x="58979" y="265405"/>
                      <a:pt x="40805" y="326441"/>
                      <a:pt x="5144" y="376161"/>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61" name="Google Shape;1061;p7"/>
              <p:cNvSpPr/>
              <p:nvPr/>
            </p:nvSpPr>
            <p:spPr>
              <a:xfrm>
                <a:off x="7159232" y="1725815"/>
                <a:ext cx="194182" cy="340156"/>
              </a:xfrm>
              <a:custGeom>
                <a:rect b="b" l="l" r="r" t="t"/>
                <a:pathLst>
                  <a:path extrusionOk="0" h="340156" w="194182">
                    <a:moveTo>
                      <a:pt x="194182" y="340157"/>
                    </a:moveTo>
                    <a:lnTo>
                      <a:pt x="183895" y="334671"/>
                    </a:lnTo>
                    <a:cubicBezTo>
                      <a:pt x="173265" y="328841"/>
                      <a:pt x="161950" y="323012"/>
                      <a:pt x="150977" y="317526"/>
                    </a:cubicBezTo>
                    <a:cubicBezTo>
                      <a:pt x="116687" y="300381"/>
                      <a:pt x="81368" y="282550"/>
                      <a:pt x="55994" y="255118"/>
                    </a:cubicBezTo>
                    <a:cubicBezTo>
                      <a:pt x="18617" y="214998"/>
                      <a:pt x="-1614" y="165964"/>
                      <a:pt x="101" y="120358"/>
                    </a:cubicBezTo>
                    <a:lnTo>
                      <a:pt x="6273" y="120701"/>
                    </a:lnTo>
                    <a:cubicBezTo>
                      <a:pt x="4559" y="164592"/>
                      <a:pt x="24104" y="211912"/>
                      <a:pt x="60451" y="251003"/>
                    </a:cubicBezTo>
                    <a:cubicBezTo>
                      <a:pt x="85140" y="277749"/>
                      <a:pt x="120116" y="295237"/>
                      <a:pt x="153720" y="312039"/>
                    </a:cubicBezTo>
                    <a:cubicBezTo>
                      <a:pt x="161264" y="315811"/>
                      <a:pt x="169151" y="319926"/>
                      <a:pt x="177037" y="323698"/>
                    </a:cubicBezTo>
                    <a:cubicBezTo>
                      <a:pt x="148919" y="276720"/>
                      <a:pt x="120459" y="228029"/>
                      <a:pt x="102285" y="175565"/>
                    </a:cubicBezTo>
                    <a:cubicBezTo>
                      <a:pt x="87197" y="131331"/>
                      <a:pt x="73481" y="65151"/>
                      <a:pt x="93713" y="0"/>
                    </a:cubicBezTo>
                    <a:lnTo>
                      <a:pt x="99542" y="1715"/>
                    </a:lnTo>
                    <a:cubicBezTo>
                      <a:pt x="79654" y="65151"/>
                      <a:pt x="93027" y="130302"/>
                      <a:pt x="108114" y="173508"/>
                    </a:cubicBezTo>
                    <a:cubicBezTo>
                      <a:pt x="127317" y="229400"/>
                      <a:pt x="158178" y="280492"/>
                      <a:pt x="188010" y="330213"/>
                    </a:cubicBezTo>
                    <a:lnTo>
                      <a:pt x="194182" y="340157"/>
                    </a:ln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62" name="Google Shape;1062;p7"/>
              <p:cNvSpPr/>
              <p:nvPr/>
            </p:nvSpPr>
            <p:spPr>
              <a:xfrm>
                <a:off x="7323924" y="1946643"/>
                <a:ext cx="30533" cy="122415"/>
              </a:xfrm>
              <a:custGeom>
                <a:rect b="b" l="l" r="r" t="t"/>
                <a:pathLst>
                  <a:path extrusionOk="0" h="122415" w="30533">
                    <a:moveTo>
                      <a:pt x="19546" y="120701"/>
                    </a:moveTo>
                    <a:cubicBezTo>
                      <a:pt x="30518" y="81267"/>
                      <a:pt x="22975" y="37376"/>
                      <a:pt x="0" y="3429"/>
                    </a:cubicBezTo>
                    <a:lnTo>
                      <a:pt x="5144" y="0"/>
                    </a:lnTo>
                    <a:cubicBezTo>
                      <a:pt x="29147" y="35319"/>
                      <a:pt x="36691" y="81267"/>
                      <a:pt x="25375" y="122415"/>
                    </a:cubicBezTo>
                    <a:lnTo>
                      <a:pt x="19546" y="120701"/>
                    </a:ln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63" name="Google Shape;1063;p7"/>
              <p:cNvSpPr/>
              <p:nvPr/>
            </p:nvSpPr>
            <p:spPr>
              <a:xfrm>
                <a:off x="7339012" y="1915096"/>
                <a:ext cx="192024" cy="210540"/>
              </a:xfrm>
              <a:custGeom>
                <a:rect b="b" l="l" r="r" t="t"/>
                <a:pathLst>
                  <a:path extrusionOk="0" h="210540" w="192024">
                    <a:moveTo>
                      <a:pt x="48349" y="196825"/>
                    </a:moveTo>
                    <a:cubicBezTo>
                      <a:pt x="40805" y="193739"/>
                      <a:pt x="33261" y="190310"/>
                      <a:pt x="26060" y="186195"/>
                    </a:cubicBezTo>
                    <a:cubicBezTo>
                      <a:pt x="12002" y="178308"/>
                      <a:pt x="5829" y="160820"/>
                      <a:pt x="1029" y="148133"/>
                    </a:cubicBezTo>
                    <a:lnTo>
                      <a:pt x="0" y="145047"/>
                    </a:lnTo>
                    <a:lnTo>
                      <a:pt x="3086" y="144018"/>
                    </a:lnTo>
                    <a:cubicBezTo>
                      <a:pt x="78181" y="119672"/>
                      <a:pt x="145390" y="67208"/>
                      <a:pt x="186881" y="0"/>
                    </a:cubicBezTo>
                    <a:lnTo>
                      <a:pt x="192024" y="3429"/>
                    </a:lnTo>
                    <a:cubicBezTo>
                      <a:pt x="150190" y="70980"/>
                      <a:pt x="83325" y="123787"/>
                      <a:pt x="7887" y="149162"/>
                    </a:cubicBezTo>
                    <a:cubicBezTo>
                      <a:pt x="12002" y="160477"/>
                      <a:pt x="17831" y="174536"/>
                      <a:pt x="28804" y="181051"/>
                    </a:cubicBezTo>
                    <a:cubicBezTo>
                      <a:pt x="55207" y="195796"/>
                      <a:pt x="85039" y="204026"/>
                      <a:pt x="114872" y="204368"/>
                    </a:cubicBezTo>
                    <a:lnTo>
                      <a:pt x="114872" y="210541"/>
                    </a:lnTo>
                    <a:cubicBezTo>
                      <a:pt x="92240" y="209855"/>
                      <a:pt x="69609" y="205397"/>
                      <a:pt x="48349" y="196825"/>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64" name="Google Shape;1064;p7"/>
              <p:cNvSpPr/>
              <p:nvPr/>
            </p:nvSpPr>
            <p:spPr>
              <a:xfrm>
                <a:off x="7210767" y="2052942"/>
                <a:ext cx="135102" cy="53835"/>
              </a:xfrm>
              <a:custGeom>
                <a:rect b="b" l="l" r="r" t="t"/>
                <a:pathLst>
                  <a:path extrusionOk="0" h="53835" w="135102">
                    <a:moveTo>
                      <a:pt x="3772" y="53835"/>
                    </a:moveTo>
                    <a:lnTo>
                      <a:pt x="0" y="49035"/>
                    </a:lnTo>
                    <a:cubicBezTo>
                      <a:pt x="38062" y="18516"/>
                      <a:pt x="86068" y="1029"/>
                      <a:pt x="135103" y="0"/>
                    </a:cubicBezTo>
                    <a:lnTo>
                      <a:pt x="135103" y="6172"/>
                    </a:lnTo>
                    <a:cubicBezTo>
                      <a:pt x="87440" y="7201"/>
                      <a:pt x="40805" y="24346"/>
                      <a:pt x="3772" y="53835"/>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65" name="Google Shape;1065;p7"/>
              <p:cNvSpPr/>
              <p:nvPr/>
            </p:nvSpPr>
            <p:spPr>
              <a:xfrm>
                <a:off x="7305408" y="2049170"/>
                <a:ext cx="53492" cy="104241"/>
              </a:xfrm>
              <a:custGeom>
                <a:rect b="b" l="l" r="r" t="t"/>
                <a:pathLst>
                  <a:path extrusionOk="0" h="104241" w="53492">
                    <a:moveTo>
                      <a:pt x="0" y="102870"/>
                    </a:moveTo>
                    <a:cubicBezTo>
                      <a:pt x="10287" y="66180"/>
                      <a:pt x="26404" y="31547"/>
                      <a:pt x="48349" y="0"/>
                    </a:cubicBezTo>
                    <a:lnTo>
                      <a:pt x="53493" y="3429"/>
                    </a:lnTo>
                    <a:cubicBezTo>
                      <a:pt x="32233" y="34290"/>
                      <a:pt x="16117" y="68237"/>
                      <a:pt x="6172" y="104242"/>
                    </a:cubicBezTo>
                    <a:lnTo>
                      <a:pt x="0" y="102870"/>
                    </a:ln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66" name="Google Shape;1066;p7"/>
              <p:cNvSpPr/>
              <p:nvPr/>
            </p:nvSpPr>
            <p:spPr>
              <a:xfrm>
                <a:off x="7295464" y="2056028"/>
                <a:ext cx="78777" cy="255460"/>
              </a:xfrm>
              <a:custGeom>
                <a:rect b="b" l="l" r="r" t="t"/>
                <a:pathLst>
                  <a:path extrusionOk="0" h="255460" w="78777">
                    <a:moveTo>
                      <a:pt x="5144" y="255461"/>
                    </a:moveTo>
                    <a:lnTo>
                      <a:pt x="0" y="252032"/>
                    </a:lnTo>
                    <a:cubicBezTo>
                      <a:pt x="23660" y="214313"/>
                      <a:pt x="48349" y="175565"/>
                      <a:pt x="62065" y="132702"/>
                    </a:cubicBezTo>
                    <a:cubicBezTo>
                      <a:pt x="77495" y="85039"/>
                      <a:pt x="76124" y="38748"/>
                      <a:pt x="58293" y="2743"/>
                    </a:cubicBezTo>
                    <a:lnTo>
                      <a:pt x="63779" y="0"/>
                    </a:lnTo>
                    <a:cubicBezTo>
                      <a:pt x="82296" y="37719"/>
                      <a:pt x="83667" y="85382"/>
                      <a:pt x="67894" y="134760"/>
                    </a:cubicBezTo>
                    <a:cubicBezTo>
                      <a:pt x="53835" y="178308"/>
                      <a:pt x="29147" y="217399"/>
                      <a:pt x="5144" y="255461"/>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1067" name="Google Shape;1067;p7"/>
          <p:cNvGrpSpPr/>
          <p:nvPr/>
        </p:nvGrpSpPr>
        <p:grpSpPr>
          <a:xfrm>
            <a:off x="7938368" y="-129603"/>
            <a:ext cx="4494097" cy="3152205"/>
            <a:chOff x="3657638" y="301204"/>
            <a:chExt cx="5584811" cy="3917243"/>
          </a:xfrm>
        </p:grpSpPr>
        <p:grpSp>
          <p:nvGrpSpPr>
            <p:cNvPr id="1068" name="Google Shape;1068;p7"/>
            <p:cNvGrpSpPr/>
            <p:nvPr/>
          </p:nvGrpSpPr>
          <p:grpSpPr>
            <a:xfrm>
              <a:off x="3657638" y="1390891"/>
              <a:ext cx="2133523" cy="635305"/>
              <a:chOff x="3657638" y="1390891"/>
              <a:chExt cx="2133523" cy="635305"/>
            </a:xfrm>
          </p:grpSpPr>
          <p:sp>
            <p:nvSpPr>
              <p:cNvPr id="1069" name="Google Shape;1069;p7"/>
              <p:cNvSpPr/>
              <p:nvPr/>
            </p:nvSpPr>
            <p:spPr>
              <a:xfrm>
                <a:off x="5025123" y="1875663"/>
                <a:ext cx="766038" cy="150533"/>
              </a:xfrm>
              <a:custGeom>
                <a:rect b="b" l="l" r="r" t="t"/>
                <a:pathLst>
                  <a:path extrusionOk="0" h="150533" w="766038">
                    <a:moveTo>
                      <a:pt x="764324" y="150533"/>
                    </a:moveTo>
                    <a:cubicBezTo>
                      <a:pt x="239344" y="115557"/>
                      <a:pt x="9601" y="25375"/>
                      <a:pt x="0" y="21260"/>
                    </a:cubicBezTo>
                    <a:lnTo>
                      <a:pt x="11316" y="343"/>
                    </a:lnTo>
                    <a:lnTo>
                      <a:pt x="5486" y="10630"/>
                    </a:lnTo>
                    <a:lnTo>
                      <a:pt x="11316" y="0"/>
                    </a:lnTo>
                    <a:cubicBezTo>
                      <a:pt x="13716" y="1029"/>
                      <a:pt x="246888" y="92583"/>
                      <a:pt x="766039" y="127216"/>
                    </a:cubicBezTo>
                    <a:lnTo>
                      <a:pt x="764324" y="150533"/>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70" name="Google Shape;1070;p7"/>
              <p:cNvSpPr/>
              <p:nvPr/>
            </p:nvSpPr>
            <p:spPr>
              <a:xfrm>
                <a:off x="3697757" y="1390891"/>
                <a:ext cx="1281186" cy="523350"/>
              </a:xfrm>
              <a:custGeom>
                <a:rect b="b" l="l" r="r" t="t"/>
                <a:pathLst>
                  <a:path extrusionOk="0" h="523350" w="1281186">
                    <a:moveTo>
                      <a:pt x="811987" y="156273"/>
                    </a:moveTo>
                    <a:cubicBezTo>
                      <a:pt x="767753" y="117868"/>
                      <a:pt x="731749" y="71234"/>
                      <a:pt x="679628" y="41059"/>
                    </a:cubicBezTo>
                    <a:cubicBezTo>
                      <a:pt x="596989" y="-6605"/>
                      <a:pt x="488975" y="-5233"/>
                      <a:pt x="390563" y="7797"/>
                    </a:cubicBezTo>
                    <a:cubicBezTo>
                      <a:pt x="254775" y="25628"/>
                      <a:pt x="122758" y="61975"/>
                      <a:pt x="0" y="114439"/>
                    </a:cubicBezTo>
                    <a:cubicBezTo>
                      <a:pt x="44234" y="186791"/>
                      <a:pt x="133045" y="228625"/>
                      <a:pt x="217056" y="266687"/>
                    </a:cubicBezTo>
                    <a:cubicBezTo>
                      <a:pt x="325755" y="316064"/>
                      <a:pt x="435826" y="365785"/>
                      <a:pt x="555155" y="391845"/>
                    </a:cubicBezTo>
                    <a:cubicBezTo>
                      <a:pt x="648767" y="412419"/>
                      <a:pt x="746493" y="417906"/>
                      <a:pt x="839076" y="441909"/>
                    </a:cubicBezTo>
                    <a:cubicBezTo>
                      <a:pt x="900112" y="457682"/>
                      <a:pt x="1368857" y="619531"/>
                      <a:pt x="1266673" y="437794"/>
                    </a:cubicBezTo>
                    <a:cubicBezTo>
                      <a:pt x="1190892" y="304406"/>
                      <a:pt x="930631" y="259143"/>
                      <a:pt x="811987" y="156273"/>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71" name="Google Shape;1071;p7"/>
              <p:cNvSpPr/>
              <p:nvPr/>
            </p:nvSpPr>
            <p:spPr>
              <a:xfrm>
                <a:off x="3657638" y="1465672"/>
                <a:ext cx="1228953" cy="485832"/>
              </a:xfrm>
              <a:custGeom>
                <a:rect b="b" l="l" r="r" t="t"/>
                <a:pathLst>
                  <a:path extrusionOk="0" h="485832" w="1228953">
                    <a:moveTo>
                      <a:pt x="2400" y="76006"/>
                    </a:moveTo>
                    <a:cubicBezTo>
                      <a:pt x="1029" y="71891"/>
                      <a:pt x="0" y="67777"/>
                      <a:pt x="0" y="63662"/>
                    </a:cubicBezTo>
                    <a:cubicBezTo>
                      <a:pt x="0" y="61947"/>
                      <a:pt x="0" y="60233"/>
                      <a:pt x="343" y="58861"/>
                    </a:cubicBezTo>
                    <a:cubicBezTo>
                      <a:pt x="1029" y="56461"/>
                      <a:pt x="2057" y="54061"/>
                      <a:pt x="3429" y="51660"/>
                    </a:cubicBezTo>
                    <a:cubicBezTo>
                      <a:pt x="5829" y="47203"/>
                      <a:pt x="9601" y="43431"/>
                      <a:pt x="13373" y="40002"/>
                    </a:cubicBezTo>
                    <a:cubicBezTo>
                      <a:pt x="40462" y="15313"/>
                      <a:pt x="79553" y="2968"/>
                      <a:pt x="119329" y="568"/>
                    </a:cubicBezTo>
                    <a:cubicBezTo>
                      <a:pt x="128245" y="-118"/>
                      <a:pt x="137160" y="-118"/>
                      <a:pt x="146075" y="225"/>
                    </a:cubicBezTo>
                    <a:cubicBezTo>
                      <a:pt x="151219" y="568"/>
                      <a:pt x="156362" y="911"/>
                      <a:pt x="161506" y="1254"/>
                    </a:cubicBezTo>
                    <a:cubicBezTo>
                      <a:pt x="205054" y="5712"/>
                      <a:pt x="246202" y="19085"/>
                      <a:pt x="286664" y="33487"/>
                    </a:cubicBezTo>
                    <a:cubicBezTo>
                      <a:pt x="295923" y="36916"/>
                      <a:pt x="305181" y="40002"/>
                      <a:pt x="314096" y="43431"/>
                    </a:cubicBezTo>
                    <a:cubicBezTo>
                      <a:pt x="315468" y="43774"/>
                      <a:pt x="316840" y="44459"/>
                      <a:pt x="318211" y="44802"/>
                    </a:cubicBezTo>
                    <a:cubicBezTo>
                      <a:pt x="341186" y="53032"/>
                      <a:pt x="364846" y="60919"/>
                      <a:pt x="389534" y="61947"/>
                    </a:cubicBezTo>
                    <a:cubicBezTo>
                      <a:pt x="396735" y="62290"/>
                      <a:pt x="403593" y="61947"/>
                      <a:pt x="410451" y="61261"/>
                    </a:cubicBezTo>
                    <a:cubicBezTo>
                      <a:pt x="416281" y="60576"/>
                      <a:pt x="422110" y="59890"/>
                      <a:pt x="427596" y="58518"/>
                    </a:cubicBezTo>
                    <a:cubicBezTo>
                      <a:pt x="456743" y="52689"/>
                      <a:pt x="484861" y="40687"/>
                      <a:pt x="512978" y="31772"/>
                    </a:cubicBezTo>
                    <a:cubicBezTo>
                      <a:pt x="515036" y="31086"/>
                      <a:pt x="517093" y="30400"/>
                      <a:pt x="519494" y="29715"/>
                    </a:cubicBezTo>
                    <a:cubicBezTo>
                      <a:pt x="524637" y="28000"/>
                      <a:pt x="530123" y="26629"/>
                      <a:pt x="535610" y="25600"/>
                    </a:cubicBezTo>
                    <a:cubicBezTo>
                      <a:pt x="570929" y="17370"/>
                      <a:pt x="609333" y="16684"/>
                      <a:pt x="636765" y="36230"/>
                    </a:cubicBezTo>
                    <a:cubicBezTo>
                      <a:pt x="660768" y="53375"/>
                      <a:pt x="671398" y="82864"/>
                      <a:pt x="699516" y="94866"/>
                    </a:cubicBezTo>
                    <a:cubicBezTo>
                      <a:pt x="709117" y="98980"/>
                      <a:pt x="719404" y="100352"/>
                      <a:pt x="729691" y="100352"/>
                    </a:cubicBezTo>
                    <a:cubicBezTo>
                      <a:pt x="734835" y="100352"/>
                      <a:pt x="739978" y="100009"/>
                      <a:pt x="745122" y="99323"/>
                    </a:cubicBezTo>
                    <a:cubicBezTo>
                      <a:pt x="756095" y="98295"/>
                      <a:pt x="767410" y="96237"/>
                      <a:pt x="778726" y="94523"/>
                    </a:cubicBezTo>
                    <a:cubicBezTo>
                      <a:pt x="783869" y="93837"/>
                      <a:pt x="789013" y="93151"/>
                      <a:pt x="793814" y="92808"/>
                    </a:cubicBezTo>
                    <a:cubicBezTo>
                      <a:pt x="804443" y="91780"/>
                      <a:pt x="815073" y="91780"/>
                      <a:pt x="825017" y="93837"/>
                    </a:cubicBezTo>
                    <a:cubicBezTo>
                      <a:pt x="868223" y="102752"/>
                      <a:pt x="889826" y="145272"/>
                      <a:pt x="892569" y="183334"/>
                    </a:cubicBezTo>
                    <a:cubicBezTo>
                      <a:pt x="894969" y="221396"/>
                      <a:pt x="885368" y="260143"/>
                      <a:pt x="894969" y="297520"/>
                    </a:cubicBezTo>
                    <a:cubicBezTo>
                      <a:pt x="908685" y="351012"/>
                      <a:pt x="961149" y="391131"/>
                      <a:pt x="1021842" y="411362"/>
                    </a:cubicBezTo>
                    <a:cubicBezTo>
                      <a:pt x="1033501" y="415134"/>
                      <a:pt x="1045502" y="418563"/>
                      <a:pt x="1057504" y="420621"/>
                    </a:cubicBezTo>
                    <a:cubicBezTo>
                      <a:pt x="1077735" y="425421"/>
                      <a:pt x="1102081" y="425078"/>
                      <a:pt x="1126769" y="424393"/>
                    </a:cubicBezTo>
                    <a:cubicBezTo>
                      <a:pt x="1126769" y="424393"/>
                      <a:pt x="1126769" y="424393"/>
                      <a:pt x="1127112" y="424393"/>
                    </a:cubicBezTo>
                    <a:cubicBezTo>
                      <a:pt x="1161059" y="423364"/>
                      <a:pt x="1195349" y="422335"/>
                      <a:pt x="1219352" y="434337"/>
                    </a:cubicBezTo>
                    <a:lnTo>
                      <a:pt x="1219352" y="434337"/>
                    </a:lnTo>
                    <a:cubicBezTo>
                      <a:pt x="1222781" y="436051"/>
                      <a:pt x="1225868" y="438109"/>
                      <a:pt x="1228954" y="440166"/>
                    </a:cubicBezTo>
                    <a:cubicBezTo>
                      <a:pt x="1219010" y="441538"/>
                      <a:pt x="1209408" y="442566"/>
                      <a:pt x="1199464" y="443938"/>
                    </a:cubicBezTo>
                    <a:cubicBezTo>
                      <a:pt x="1164831" y="448053"/>
                      <a:pt x="1130198" y="451482"/>
                      <a:pt x="1095566" y="454911"/>
                    </a:cubicBezTo>
                    <a:cubicBezTo>
                      <a:pt x="1078763" y="456282"/>
                      <a:pt x="1061618" y="457997"/>
                      <a:pt x="1044816" y="459368"/>
                    </a:cubicBezTo>
                    <a:cubicBezTo>
                      <a:pt x="1024585" y="461083"/>
                      <a:pt x="1004354" y="462797"/>
                      <a:pt x="983780" y="464169"/>
                    </a:cubicBezTo>
                    <a:cubicBezTo>
                      <a:pt x="971436" y="465198"/>
                      <a:pt x="958748" y="466226"/>
                      <a:pt x="946404" y="466912"/>
                    </a:cubicBezTo>
                    <a:cubicBezTo>
                      <a:pt x="921715" y="468627"/>
                      <a:pt x="897026" y="470684"/>
                      <a:pt x="872681" y="472399"/>
                    </a:cubicBezTo>
                    <a:cubicBezTo>
                      <a:pt x="861022" y="473084"/>
                      <a:pt x="849363" y="474113"/>
                      <a:pt x="837705" y="475142"/>
                    </a:cubicBezTo>
                    <a:cubicBezTo>
                      <a:pt x="821931" y="476513"/>
                      <a:pt x="805815" y="477542"/>
                      <a:pt x="790042" y="479257"/>
                    </a:cubicBezTo>
                    <a:cubicBezTo>
                      <a:pt x="780783" y="479942"/>
                      <a:pt x="771525" y="480628"/>
                      <a:pt x="762610" y="481657"/>
                    </a:cubicBezTo>
                    <a:cubicBezTo>
                      <a:pt x="754723" y="482343"/>
                      <a:pt x="747179" y="482686"/>
                      <a:pt x="739292" y="483371"/>
                    </a:cubicBezTo>
                    <a:cubicBezTo>
                      <a:pt x="711175" y="485429"/>
                      <a:pt x="682714" y="486457"/>
                      <a:pt x="654596" y="485429"/>
                    </a:cubicBezTo>
                    <a:cubicBezTo>
                      <a:pt x="646367" y="485086"/>
                      <a:pt x="638137" y="484743"/>
                      <a:pt x="629907" y="484057"/>
                    </a:cubicBezTo>
                    <a:cubicBezTo>
                      <a:pt x="608990" y="482343"/>
                      <a:pt x="588416" y="479257"/>
                      <a:pt x="568185" y="473770"/>
                    </a:cubicBezTo>
                    <a:cubicBezTo>
                      <a:pt x="564756" y="472741"/>
                      <a:pt x="561327" y="472056"/>
                      <a:pt x="557555" y="471027"/>
                    </a:cubicBezTo>
                    <a:cubicBezTo>
                      <a:pt x="544182" y="467255"/>
                      <a:pt x="531495" y="462454"/>
                      <a:pt x="519151" y="456968"/>
                    </a:cubicBezTo>
                    <a:cubicBezTo>
                      <a:pt x="388506" y="399704"/>
                      <a:pt x="313411" y="266316"/>
                      <a:pt x="184137" y="200822"/>
                    </a:cubicBezTo>
                    <a:cubicBezTo>
                      <a:pt x="116586" y="165846"/>
                      <a:pt x="24346" y="142529"/>
                      <a:pt x="2400" y="76006"/>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72" name="Google Shape;1072;p7"/>
              <p:cNvSpPr/>
              <p:nvPr/>
            </p:nvSpPr>
            <p:spPr>
              <a:xfrm>
                <a:off x="4437392" y="1558823"/>
                <a:ext cx="452515" cy="353936"/>
              </a:xfrm>
              <a:custGeom>
                <a:rect b="b" l="l" r="r" t="t"/>
                <a:pathLst>
                  <a:path extrusionOk="0" h="353936" w="452515">
                    <a:moveTo>
                      <a:pt x="0" y="1715"/>
                    </a:moveTo>
                    <a:cubicBezTo>
                      <a:pt x="5144" y="1029"/>
                      <a:pt x="10287" y="343"/>
                      <a:pt x="15088" y="0"/>
                    </a:cubicBezTo>
                    <a:cubicBezTo>
                      <a:pt x="63094" y="60693"/>
                      <a:pt x="55893" y="145390"/>
                      <a:pt x="82639" y="213970"/>
                    </a:cubicBezTo>
                    <a:cubicBezTo>
                      <a:pt x="106642" y="275692"/>
                      <a:pt x="161163" y="305867"/>
                      <a:pt x="233858" y="317182"/>
                    </a:cubicBezTo>
                    <a:cubicBezTo>
                      <a:pt x="236944" y="317525"/>
                      <a:pt x="240030" y="318211"/>
                      <a:pt x="243116" y="318554"/>
                    </a:cubicBezTo>
                    <a:cubicBezTo>
                      <a:pt x="277749" y="323698"/>
                      <a:pt x="313068" y="327812"/>
                      <a:pt x="348044" y="331584"/>
                    </a:cubicBezTo>
                    <a:cubicBezTo>
                      <a:pt x="348044" y="331584"/>
                      <a:pt x="348044" y="331584"/>
                      <a:pt x="348387" y="331584"/>
                    </a:cubicBezTo>
                    <a:cubicBezTo>
                      <a:pt x="379248" y="335013"/>
                      <a:pt x="410109" y="338099"/>
                      <a:pt x="440627" y="341528"/>
                    </a:cubicBezTo>
                    <a:lnTo>
                      <a:pt x="440627" y="341528"/>
                    </a:lnTo>
                    <a:cubicBezTo>
                      <a:pt x="442684" y="341528"/>
                      <a:pt x="444399" y="341871"/>
                      <a:pt x="446456" y="342214"/>
                    </a:cubicBezTo>
                    <a:cubicBezTo>
                      <a:pt x="455028" y="343243"/>
                      <a:pt x="454343" y="354901"/>
                      <a:pt x="445427" y="353873"/>
                    </a:cubicBezTo>
                    <a:cubicBezTo>
                      <a:pt x="437198" y="352844"/>
                      <a:pt x="428968" y="352158"/>
                      <a:pt x="420738" y="351130"/>
                    </a:cubicBezTo>
                    <a:cubicBezTo>
                      <a:pt x="353873" y="343929"/>
                      <a:pt x="285979" y="338442"/>
                      <a:pt x="220485" y="326784"/>
                    </a:cubicBezTo>
                    <a:cubicBezTo>
                      <a:pt x="167335" y="317182"/>
                      <a:pt x="118644" y="297637"/>
                      <a:pt x="89840" y="256489"/>
                    </a:cubicBezTo>
                    <a:cubicBezTo>
                      <a:pt x="36348" y="180023"/>
                      <a:pt x="61722" y="73038"/>
                      <a:pt x="0" y="1715"/>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73" name="Google Shape;1073;p7"/>
              <p:cNvSpPr/>
              <p:nvPr/>
            </p:nvSpPr>
            <p:spPr>
              <a:xfrm>
                <a:off x="4388358" y="1565338"/>
                <a:ext cx="365874" cy="359702"/>
              </a:xfrm>
              <a:custGeom>
                <a:rect b="b" l="l" r="r" t="t"/>
                <a:pathLst>
                  <a:path extrusionOk="0" h="359702" w="365874">
                    <a:moveTo>
                      <a:pt x="39434" y="109385"/>
                    </a:moveTo>
                    <a:cubicBezTo>
                      <a:pt x="27089" y="73038"/>
                      <a:pt x="16116" y="36005"/>
                      <a:pt x="0" y="1029"/>
                    </a:cubicBezTo>
                    <a:cubicBezTo>
                      <a:pt x="5144" y="1029"/>
                      <a:pt x="10287" y="686"/>
                      <a:pt x="15431" y="0"/>
                    </a:cubicBezTo>
                    <a:cubicBezTo>
                      <a:pt x="49721" y="72695"/>
                      <a:pt x="62408" y="155677"/>
                      <a:pt x="107328" y="223914"/>
                    </a:cubicBezTo>
                    <a:cubicBezTo>
                      <a:pt x="144018" y="279464"/>
                      <a:pt x="198539" y="320269"/>
                      <a:pt x="270205" y="339471"/>
                    </a:cubicBezTo>
                    <a:cubicBezTo>
                      <a:pt x="301409" y="347701"/>
                      <a:pt x="333299" y="352501"/>
                      <a:pt x="365874" y="355244"/>
                    </a:cubicBezTo>
                    <a:cubicBezTo>
                      <a:pt x="349072" y="356616"/>
                      <a:pt x="331927" y="358331"/>
                      <a:pt x="315125" y="359702"/>
                    </a:cubicBezTo>
                    <a:cubicBezTo>
                      <a:pt x="240030" y="347015"/>
                      <a:pt x="171107" y="320612"/>
                      <a:pt x="121044" y="262661"/>
                    </a:cubicBezTo>
                    <a:cubicBezTo>
                      <a:pt x="81267" y="217399"/>
                      <a:pt x="57950" y="163220"/>
                      <a:pt x="39434" y="109385"/>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74" name="Google Shape;1074;p7"/>
              <p:cNvSpPr/>
              <p:nvPr/>
            </p:nvSpPr>
            <p:spPr>
              <a:xfrm>
                <a:off x="4178503" y="1491615"/>
                <a:ext cx="463943" cy="441655"/>
              </a:xfrm>
              <a:custGeom>
                <a:rect b="b" l="l" r="r" t="t"/>
                <a:pathLst>
                  <a:path extrusionOk="0" h="441655" w="463943">
                    <a:moveTo>
                      <a:pt x="0" y="4115"/>
                    </a:moveTo>
                    <a:cubicBezTo>
                      <a:pt x="5144" y="2400"/>
                      <a:pt x="10630" y="1029"/>
                      <a:pt x="16116" y="0"/>
                    </a:cubicBezTo>
                    <a:cubicBezTo>
                      <a:pt x="94298" y="50063"/>
                      <a:pt x="139560" y="130988"/>
                      <a:pt x="181737" y="206083"/>
                    </a:cubicBezTo>
                    <a:cubicBezTo>
                      <a:pt x="214313" y="264376"/>
                      <a:pt x="249288" y="325412"/>
                      <a:pt x="305524" y="370332"/>
                    </a:cubicBezTo>
                    <a:cubicBezTo>
                      <a:pt x="350787" y="406337"/>
                      <a:pt x="406337" y="424853"/>
                      <a:pt x="463944" y="438912"/>
                    </a:cubicBezTo>
                    <a:cubicBezTo>
                      <a:pt x="451599" y="439941"/>
                      <a:pt x="438912" y="440969"/>
                      <a:pt x="426568" y="441655"/>
                    </a:cubicBezTo>
                    <a:cubicBezTo>
                      <a:pt x="387820" y="431025"/>
                      <a:pt x="350787" y="416624"/>
                      <a:pt x="318211" y="395021"/>
                    </a:cubicBezTo>
                    <a:cubicBezTo>
                      <a:pt x="267119" y="361074"/>
                      <a:pt x="231115" y="313754"/>
                      <a:pt x="200939" y="265405"/>
                    </a:cubicBezTo>
                    <a:cubicBezTo>
                      <a:pt x="144704" y="174879"/>
                      <a:pt x="101156" y="63094"/>
                      <a:pt x="0" y="4115"/>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75" name="Google Shape;1075;p7"/>
              <p:cNvSpPr/>
              <p:nvPr/>
            </p:nvSpPr>
            <p:spPr>
              <a:xfrm>
                <a:off x="4069461" y="1524190"/>
                <a:ext cx="461886" cy="416966"/>
              </a:xfrm>
              <a:custGeom>
                <a:rect b="b" l="l" r="r" t="t"/>
                <a:pathLst>
                  <a:path extrusionOk="0" h="416966" w="461886">
                    <a:moveTo>
                      <a:pt x="0" y="2743"/>
                    </a:moveTo>
                    <a:cubicBezTo>
                      <a:pt x="5829" y="2057"/>
                      <a:pt x="11659" y="1372"/>
                      <a:pt x="17145" y="0"/>
                    </a:cubicBezTo>
                    <a:cubicBezTo>
                      <a:pt x="90183" y="55550"/>
                      <a:pt x="146761" y="126873"/>
                      <a:pt x="197168" y="198882"/>
                    </a:cubicBezTo>
                    <a:cubicBezTo>
                      <a:pt x="238658" y="258547"/>
                      <a:pt x="274320" y="326098"/>
                      <a:pt x="341871" y="367589"/>
                    </a:cubicBezTo>
                    <a:cubicBezTo>
                      <a:pt x="377876" y="389534"/>
                      <a:pt x="419024" y="403593"/>
                      <a:pt x="461886" y="414223"/>
                    </a:cubicBezTo>
                    <a:cubicBezTo>
                      <a:pt x="450228" y="414909"/>
                      <a:pt x="438569" y="415938"/>
                      <a:pt x="426911" y="416966"/>
                    </a:cubicBezTo>
                    <a:cubicBezTo>
                      <a:pt x="399479" y="408737"/>
                      <a:pt x="372732" y="398793"/>
                      <a:pt x="348044" y="385077"/>
                    </a:cubicBezTo>
                    <a:cubicBezTo>
                      <a:pt x="285979" y="351473"/>
                      <a:pt x="249288" y="298666"/>
                      <a:pt x="213284" y="245516"/>
                    </a:cubicBezTo>
                    <a:cubicBezTo>
                      <a:pt x="153962" y="158077"/>
                      <a:pt x="89497" y="68580"/>
                      <a:pt x="0" y="2743"/>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76" name="Google Shape;1076;p7"/>
              <p:cNvSpPr/>
              <p:nvPr/>
            </p:nvSpPr>
            <p:spPr>
              <a:xfrm>
                <a:off x="3945331" y="1499158"/>
                <a:ext cx="475602" cy="449884"/>
              </a:xfrm>
              <a:custGeom>
                <a:rect b="b" l="l" r="r" t="t"/>
                <a:pathLst>
                  <a:path extrusionOk="0" h="449884" w="475602">
                    <a:moveTo>
                      <a:pt x="0" y="0"/>
                    </a:moveTo>
                    <a:cubicBezTo>
                      <a:pt x="9258" y="3429"/>
                      <a:pt x="18517" y="6515"/>
                      <a:pt x="27432" y="9944"/>
                    </a:cubicBezTo>
                    <a:cubicBezTo>
                      <a:pt x="28804" y="10287"/>
                      <a:pt x="30175" y="10973"/>
                      <a:pt x="31547" y="11316"/>
                    </a:cubicBezTo>
                    <a:cubicBezTo>
                      <a:pt x="186195" y="152248"/>
                      <a:pt x="276377" y="353530"/>
                      <a:pt x="475602" y="448170"/>
                    </a:cubicBezTo>
                    <a:cubicBezTo>
                      <a:pt x="467716" y="448856"/>
                      <a:pt x="460172" y="449199"/>
                      <a:pt x="452285" y="449885"/>
                    </a:cubicBezTo>
                    <a:cubicBezTo>
                      <a:pt x="254432" y="346329"/>
                      <a:pt x="165621" y="137160"/>
                      <a:pt x="0" y="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77" name="Google Shape;1077;p7"/>
              <p:cNvSpPr/>
              <p:nvPr/>
            </p:nvSpPr>
            <p:spPr>
              <a:xfrm>
                <a:off x="3777653" y="1465329"/>
                <a:ext cx="535609" cy="485428"/>
              </a:xfrm>
              <a:custGeom>
                <a:rect b="b" l="l" r="r" t="t"/>
                <a:pathLst>
                  <a:path extrusionOk="0" h="485428" w="535609">
                    <a:moveTo>
                      <a:pt x="0" y="568"/>
                    </a:moveTo>
                    <a:cubicBezTo>
                      <a:pt x="8915" y="-118"/>
                      <a:pt x="17831" y="-118"/>
                      <a:pt x="26746" y="225"/>
                    </a:cubicBezTo>
                    <a:cubicBezTo>
                      <a:pt x="119672" y="47203"/>
                      <a:pt x="194767" y="124698"/>
                      <a:pt x="259232" y="196364"/>
                    </a:cubicBezTo>
                    <a:cubicBezTo>
                      <a:pt x="344957" y="292033"/>
                      <a:pt x="418681" y="414791"/>
                      <a:pt x="535610" y="485429"/>
                    </a:cubicBezTo>
                    <a:cubicBezTo>
                      <a:pt x="527380" y="485086"/>
                      <a:pt x="519151" y="484743"/>
                      <a:pt x="510921" y="484057"/>
                    </a:cubicBezTo>
                    <a:cubicBezTo>
                      <a:pt x="419367" y="421992"/>
                      <a:pt x="354902" y="329409"/>
                      <a:pt x="287350" y="248485"/>
                    </a:cubicBezTo>
                    <a:cubicBezTo>
                      <a:pt x="212598" y="158988"/>
                      <a:pt x="119672" y="52689"/>
                      <a:pt x="0" y="568"/>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78" name="Google Shape;1078;p7"/>
              <p:cNvSpPr/>
              <p:nvPr/>
            </p:nvSpPr>
            <p:spPr>
              <a:xfrm>
                <a:off x="3657981" y="1517332"/>
                <a:ext cx="568871" cy="421767"/>
              </a:xfrm>
              <a:custGeom>
                <a:rect b="b" l="l" r="r" t="t"/>
                <a:pathLst>
                  <a:path extrusionOk="0" h="421767" w="568871">
                    <a:moveTo>
                      <a:pt x="0" y="12002"/>
                    </a:moveTo>
                    <a:cubicBezTo>
                      <a:pt x="0" y="10287"/>
                      <a:pt x="0" y="8573"/>
                      <a:pt x="343" y="7201"/>
                    </a:cubicBezTo>
                    <a:cubicBezTo>
                      <a:pt x="1029" y="4801"/>
                      <a:pt x="2057" y="2400"/>
                      <a:pt x="3429" y="0"/>
                    </a:cubicBezTo>
                    <a:cubicBezTo>
                      <a:pt x="99784" y="36690"/>
                      <a:pt x="189281" y="84011"/>
                      <a:pt x="259232" y="154305"/>
                    </a:cubicBezTo>
                    <a:cubicBezTo>
                      <a:pt x="317183" y="212598"/>
                      <a:pt x="366903" y="274320"/>
                      <a:pt x="432397" y="326784"/>
                    </a:cubicBezTo>
                    <a:cubicBezTo>
                      <a:pt x="475259" y="361074"/>
                      <a:pt x="521551" y="391935"/>
                      <a:pt x="568871" y="421767"/>
                    </a:cubicBezTo>
                    <a:cubicBezTo>
                      <a:pt x="565442" y="420738"/>
                      <a:pt x="562013" y="420053"/>
                      <a:pt x="558241" y="419024"/>
                    </a:cubicBezTo>
                    <a:cubicBezTo>
                      <a:pt x="544868" y="415252"/>
                      <a:pt x="532181" y="410451"/>
                      <a:pt x="519836" y="404965"/>
                    </a:cubicBezTo>
                    <a:cubicBezTo>
                      <a:pt x="492404" y="386791"/>
                      <a:pt x="466001" y="368275"/>
                      <a:pt x="439941" y="348729"/>
                    </a:cubicBezTo>
                    <a:cubicBezTo>
                      <a:pt x="375818" y="300038"/>
                      <a:pt x="324726" y="244145"/>
                      <a:pt x="271920" y="186881"/>
                    </a:cubicBezTo>
                    <a:cubicBezTo>
                      <a:pt x="197853" y="105956"/>
                      <a:pt x="103899" y="52807"/>
                      <a:pt x="0" y="1200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79" name="Google Shape;1079;p7"/>
              <p:cNvSpPr/>
              <p:nvPr/>
            </p:nvSpPr>
            <p:spPr>
              <a:xfrm>
                <a:off x="4910937" y="1820799"/>
                <a:ext cx="224267" cy="125638"/>
              </a:xfrm>
              <a:custGeom>
                <a:rect b="b" l="l" r="r" t="t"/>
                <a:pathLst>
                  <a:path extrusionOk="0" h="125638" w="224267">
                    <a:moveTo>
                      <a:pt x="0" y="111100"/>
                    </a:moveTo>
                    <a:cubicBezTo>
                      <a:pt x="45606" y="118301"/>
                      <a:pt x="91897" y="123101"/>
                      <a:pt x="138189" y="125159"/>
                    </a:cubicBezTo>
                    <a:cubicBezTo>
                      <a:pt x="158077" y="126187"/>
                      <a:pt x="179337" y="126187"/>
                      <a:pt x="197168" y="118643"/>
                    </a:cubicBezTo>
                    <a:cubicBezTo>
                      <a:pt x="215341" y="111100"/>
                      <a:pt x="228714" y="93269"/>
                      <a:pt x="222885" y="76810"/>
                    </a:cubicBezTo>
                    <a:cubicBezTo>
                      <a:pt x="219799" y="68237"/>
                      <a:pt x="211912" y="61379"/>
                      <a:pt x="203340" y="55893"/>
                    </a:cubicBezTo>
                    <a:cubicBezTo>
                      <a:pt x="157391" y="27089"/>
                      <a:pt x="89154" y="33261"/>
                      <a:pt x="47320" y="0"/>
                    </a:cubicBezTo>
                    <a:cubicBezTo>
                      <a:pt x="47663" y="41834"/>
                      <a:pt x="26746" y="76467"/>
                      <a:pt x="0" y="111100"/>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080" name="Google Shape;1080;p7"/>
              <p:cNvGrpSpPr/>
              <p:nvPr/>
            </p:nvGrpSpPr>
            <p:grpSpPr>
              <a:xfrm>
                <a:off x="4635588" y="1644509"/>
                <a:ext cx="386303" cy="364659"/>
                <a:chOff x="4635588" y="1644509"/>
                <a:chExt cx="386303" cy="364659"/>
              </a:xfrm>
            </p:grpSpPr>
            <p:sp>
              <p:nvSpPr>
                <p:cNvPr id="1081" name="Google Shape;1081;p7"/>
                <p:cNvSpPr/>
                <p:nvPr/>
              </p:nvSpPr>
              <p:spPr>
                <a:xfrm>
                  <a:off x="4837172" y="1644509"/>
                  <a:ext cx="184719" cy="228894"/>
                </a:xfrm>
                <a:custGeom>
                  <a:rect b="b" l="l" r="r" t="t"/>
                  <a:pathLst>
                    <a:path extrusionOk="0" h="228894" w="184719">
                      <a:moveTo>
                        <a:pt x="184178" y="200978"/>
                      </a:moveTo>
                      <a:cubicBezTo>
                        <a:pt x="172520" y="112167"/>
                        <a:pt x="98796" y="31243"/>
                        <a:pt x="1070" y="39"/>
                      </a:cubicBezTo>
                      <a:cubicBezTo>
                        <a:pt x="-7846" y="-2704"/>
                        <a:pt x="41532" y="140285"/>
                        <a:pt x="53876" y="154687"/>
                      </a:cubicBezTo>
                      <a:cubicBezTo>
                        <a:pt x="72736" y="176632"/>
                        <a:pt x="193780" y="276759"/>
                        <a:pt x="184178" y="200978"/>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82" name="Google Shape;1082;p7"/>
                <p:cNvSpPr/>
                <p:nvPr/>
              </p:nvSpPr>
              <p:spPr>
                <a:xfrm>
                  <a:off x="4671936" y="1744129"/>
                  <a:ext cx="344957" cy="160234"/>
                </a:xfrm>
                <a:custGeom>
                  <a:rect b="b" l="l" r="r" t="t"/>
                  <a:pathLst>
                    <a:path extrusionOk="0" h="160234" w="344957">
                      <a:moveTo>
                        <a:pt x="344957" y="138391"/>
                      </a:moveTo>
                      <a:cubicBezTo>
                        <a:pt x="317525" y="134277"/>
                        <a:pt x="301409" y="110617"/>
                        <a:pt x="285293" y="91414"/>
                      </a:cubicBezTo>
                      <a:cubicBezTo>
                        <a:pt x="222542" y="17005"/>
                        <a:pt x="102527" y="-17971"/>
                        <a:pt x="0" y="9118"/>
                      </a:cubicBezTo>
                      <a:cubicBezTo>
                        <a:pt x="20231" y="69469"/>
                        <a:pt x="72009" y="121932"/>
                        <a:pt x="138875" y="147650"/>
                      </a:cubicBezTo>
                      <a:cubicBezTo>
                        <a:pt x="205397" y="173024"/>
                        <a:pt x="274663" y="154851"/>
                        <a:pt x="344957" y="138391"/>
                      </a:cubicBezTo>
                      <a:close/>
                    </a:path>
                  </a:pathLst>
                </a:custGeom>
                <a:solidFill>
                  <a:srgbClr val="7D8C6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83" name="Google Shape;1083;p7"/>
                <p:cNvSpPr/>
                <p:nvPr/>
              </p:nvSpPr>
              <p:spPr>
                <a:xfrm>
                  <a:off x="4635588" y="1862912"/>
                  <a:ext cx="371645" cy="146256"/>
                </a:xfrm>
                <a:custGeom>
                  <a:rect b="b" l="l" r="r" t="t"/>
                  <a:pathLst>
                    <a:path extrusionOk="0" h="146256" w="371645">
                      <a:moveTo>
                        <a:pt x="243116" y="120422"/>
                      </a:moveTo>
                      <a:cubicBezTo>
                        <a:pt x="216027" y="132423"/>
                        <a:pt x="188252" y="144767"/>
                        <a:pt x="157734" y="146139"/>
                      </a:cubicBezTo>
                      <a:cubicBezTo>
                        <a:pt x="93269" y="148882"/>
                        <a:pt x="41834" y="102934"/>
                        <a:pt x="0" y="60757"/>
                      </a:cubicBezTo>
                      <a:cubicBezTo>
                        <a:pt x="85725" y="64186"/>
                        <a:pt x="172136" y="52527"/>
                        <a:pt x="252375" y="26467"/>
                      </a:cubicBezTo>
                      <a:cubicBezTo>
                        <a:pt x="291465" y="13780"/>
                        <a:pt x="383705" y="-30454"/>
                        <a:pt x="370332" y="34697"/>
                      </a:cubicBezTo>
                      <a:cubicBezTo>
                        <a:pt x="362788" y="72073"/>
                        <a:pt x="276720" y="105334"/>
                        <a:pt x="243116" y="120422"/>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1084" name="Google Shape;1084;p7"/>
            <p:cNvGrpSpPr/>
            <p:nvPr/>
          </p:nvGrpSpPr>
          <p:grpSpPr>
            <a:xfrm>
              <a:off x="6643268" y="301204"/>
              <a:ext cx="789702" cy="1068338"/>
              <a:chOff x="6643268" y="301204"/>
              <a:chExt cx="789702" cy="1068338"/>
            </a:xfrm>
          </p:grpSpPr>
          <p:sp>
            <p:nvSpPr>
              <p:cNvPr id="1085" name="Google Shape;1085;p7"/>
              <p:cNvSpPr/>
              <p:nvPr/>
            </p:nvSpPr>
            <p:spPr>
              <a:xfrm>
                <a:off x="7227227" y="301204"/>
                <a:ext cx="147206" cy="301956"/>
              </a:xfrm>
              <a:custGeom>
                <a:rect b="b" l="l" r="r" t="t"/>
                <a:pathLst>
                  <a:path extrusionOk="0" h="301956" w="147206">
                    <a:moveTo>
                      <a:pt x="7544" y="289955"/>
                    </a:moveTo>
                    <a:cubicBezTo>
                      <a:pt x="-2057" y="213145"/>
                      <a:pt x="8230" y="134278"/>
                      <a:pt x="37033" y="62269"/>
                    </a:cubicBezTo>
                    <a:cubicBezTo>
                      <a:pt x="50406" y="28322"/>
                      <a:pt x="80924" y="-9740"/>
                      <a:pt x="115557" y="2262"/>
                    </a:cubicBezTo>
                    <a:cubicBezTo>
                      <a:pt x="134759" y="8777"/>
                      <a:pt x="146075" y="29694"/>
                      <a:pt x="147104" y="49582"/>
                    </a:cubicBezTo>
                    <a:cubicBezTo>
                      <a:pt x="148133" y="69813"/>
                      <a:pt x="141275" y="89358"/>
                      <a:pt x="133045" y="107875"/>
                    </a:cubicBezTo>
                    <a:cubicBezTo>
                      <a:pt x="101841" y="180570"/>
                      <a:pt x="56579" y="246749"/>
                      <a:pt x="0" y="301956"/>
                    </a:cubicBezTo>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86" name="Google Shape;1086;p7"/>
              <p:cNvSpPr/>
              <p:nvPr/>
            </p:nvSpPr>
            <p:spPr>
              <a:xfrm>
                <a:off x="6643268" y="465658"/>
                <a:ext cx="641565" cy="903884"/>
              </a:xfrm>
              <a:custGeom>
                <a:rect b="b" l="l" r="r" t="t"/>
                <a:pathLst>
                  <a:path extrusionOk="0" h="903884" w="641565">
                    <a:moveTo>
                      <a:pt x="7544" y="903884"/>
                    </a:moveTo>
                    <a:cubicBezTo>
                      <a:pt x="133731" y="778040"/>
                      <a:pt x="251689" y="643623"/>
                      <a:pt x="356959" y="499605"/>
                    </a:cubicBezTo>
                    <a:cubicBezTo>
                      <a:pt x="469773" y="344615"/>
                      <a:pt x="567500" y="177622"/>
                      <a:pt x="641566" y="686"/>
                    </a:cubicBezTo>
                    <a:lnTo>
                      <a:pt x="639851" y="0"/>
                    </a:lnTo>
                    <a:cubicBezTo>
                      <a:pt x="563728" y="175908"/>
                      <a:pt x="464287" y="341186"/>
                      <a:pt x="350101" y="494462"/>
                    </a:cubicBezTo>
                    <a:cubicBezTo>
                      <a:pt x="244488" y="636422"/>
                      <a:pt x="126187" y="768782"/>
                      <a:pt x="0" y="892569"/>
                    </a:cubicBezTo>
                    <a:cubicBezTo>
                      <a:pt x="2743" y="896341"/>
                      <a:pt x="5144" y="899770"/>
                      <a:pt x="7544" y="903884"/>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87" name="Google Shape;1087;p7"/>
              <p:cNvSpPr/>
              <p:nvPr/>
            </p:nvSpPr>
            <p:spPr>
              <a:xfrm>
                <a:off x="6998850" y="462686"/>
                <a:ext cx="141017" cy="324269"/>
              </a:xfrm>
              <a:custGeom>
                <a:rect b="b" l="l" r="r" t="t"/>
                <a:pathLst>
                  <a:path extrusionOk="0" h="324269" w="141017">
                    <a:moveTo>
                      <a:pt x="22294" y="324269"/>
                    </a:moveTo>
                    <a:cubicBezTo>
                      <a:pt x="-2395" y="249860"/>
                      <a:pt x="-6852" y="168593"/>
                      <a:pt x="10293" y="91783"/>
                    </a:cubicBezTo>
                    <a:cubicBezTo>
                      <a:pt x="16808" y="62294"/>
                      <a:pt x="27781" y="31433"/>
                      <a:pt x="51784" y="12916"/>
                    </a:cubicBezTo>
                    <a:cubicBezTo>
                      <a:pt x="75787" y="-5600"/>
                      <a:pt x="116249" y="-5258"/>
                      <a:pt x="132022" y="20803"/>
                    </a:cubicBezTo>
                    <a:cubicBezTo>
                      <a:pt x="152939" y="54750"/>
                      <a:pt x="133394" y="106871"/>
                      <a:pt x="113848" y="141504"/>
                    </a:cubicBezTo>
                    <a:cubicBezTo>
                      <a:pt x="91217" y="181280"/>
                      <a:pt x="68929" y="221056"/>
                      <a:pt x="46297" y="261176"/>
                    </a:cubicBezTo>
                    <a:cubicBezTo>
                      <a:pt x="32581" y="285179"/>
                      <a:pt x="13722" y="298209"/>
                      <a:pt x="22294" y="32426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88" name="Google Shape;1088;p7"/>
              <p:cNvSpPr/>
              <p:nvPr/>
            </p:nvSpPr>
            <p:spPr>
              <a:xfrm>
                <a:off x="6994055" y="550011"/>
                <a:ext cx="74066" cy="419023"/>
              </a:xfrm>
              <a:custGeom>
                <a:rect b="b" l="l" r="r" t="t"/>
                <a:pathLst>
                  <a:path extrusionOk="0" h="419023" w="74066">
                    <a:moveTo>
                      <a:pt x="0" y="417309"/>
                    </a:moveTo>
                    <a:cubicBezTo>
                      <a:pt x="3429" y="399821"/>
                      <a:pt x="4801" y="382334"/>
                      <a:pt x="5144" y="364846"/>
                    </a:cubicBezTo>
                    <a:cubicBezTo>
                      <a:pt x="5829" y="347358"/>
                      <a:pt x="5486" y="329870"/>
                      <a:pt x="5829" y="312039"/>
                    </a:cubicBezTo>
                    <a:cubicBezTo>
                      <a:pt x="6515" y="294208"/>
                      <a:pt x="7886" y="276377"/>
                      <a:pt x="9944" y="258547"/>
                    </a:cubicBezTo>
                    <a:cubicBezTo>
                      <a:pt x="12344" y="240716"/>
                      <a:pt x="15088" y="223228"/>
                      <a:pt x="18173" y="205740"/>
                    </a:cubicBezTo>
                    <a:cubicBezTo>
                      <a:pt x="20917" y="188252"/>
                      <a:pt x="24346" y="170764"/>
                      <a:pt x="28118" y="153276"/>
                    </a:cubicBezTo>
                    <a:cubicBezTo>
                      <a:pt x="31889" y="135788"/>
                      <a:pt x="36005" y="118643"/>
                      <a:pt x="40462" y="101498"/>
                    </a:cubicBezTo>
                    <a:cubicBezTo>
                      <a:pt x="42520" y="92926"/>
                      <a:pt x="45263" y="84353"/>
                      <a:pt x="47663" y="75781"/>
                    </a:cubicBezTo>
                    <a:cubicBezTo>
                      <a:pt x="50063" y="67208"/>
                      <a:pt x="52463" y="58636"/>
                      <a:pt x="55207" y="50406"/>
                    </a:cubicBezTo>
                    <a:cubicBezTo>
                      <a:pt x="60350" y="33261"/>
                      <a:pt x="66179" y="16459"/>
                      <a:pt x="72352" y="0"/>
                    </a:cubicBezTo>
                    <a:lnTo>
                      <a:pt x="74066" y="686"/>
                    </a:lnTo>
                    <a:cubicBezTo>
                      <a:pt x="64465" y="34976"/>
                      <a:pt x="55892" y="69266"/>
                      <a:pt x="49034" y="103899"/>
                    </a:cubicBezTo>
                    <a:cubicBezTo>
                      <a:pt x="45605" y="121044"/>
                      <a:pt x="42520" y="138532"/>
                      <a:pt x="39434" y="156020"/>
                    </a:cubicBezTo>
                    <a:cubicBezTo>
                      <a:pt x="36690" y="173507"/>
                      <a:pt x="33947" y="190995"/>
                      <a:pt x="31889" y="208483"/>
                    </a:cubicBezTo>
                    <a:cubicBezTo>
                      <a:pt x="30861" y="217399"/>
                      <a:pt x="30175" y="225971"/>
                      <a:pt x="29147" y="234887"/>
                    </a:cubicBezTo>
                    <a:cubicBezTo>
                      <a:pt x="28460" y="243802"/>
                      <a:pt x="27775" y="252374"/>
                      <a:pt x="27089" y="261290"/>
                    </a:cubicBezTo>
                    <a:lnTo>
                      <a:pt x="25031" y="287693"/>
                    </a:lnTo>
                    <a:lnTo>
                      <a:pt x="22974" y="314096"/>
                    </a:lnTo>
                    <a:cubicBezTo>
                      <a:pt x="21602" y="331584"/>
                      <a:pt x="20231" y="349415"/>
                      <a:pt x="17145" y="367246"/>
                    </a:cubicBezTo>
                    <a:cubicBezTo>
                      <a:pt x="14402" y="385077"/>
                      <a:pt x="9601" y="402908"/>
                      <a:pt x="1715" y="419024"/>
                    </a:cubicBezTo>
                    <a:lnTo>
                      <a:pt x="0" y="417309"/>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89" name="Google Shape;1089;p7"/>
              <p:cNvSpPr/>
              <p:nvPr/>
            </p:nvSpPr>
            <p:spPr>
              <a:xfrm>
                <a:off x="7174420" y="824665"/>
                <a:ext cx="258550" cy="188917"/>
              </a:xfrm>
              <a:custGeom>
                <a:rect b="b" l="l" r="r" t="t"/>
                <a:pathLst>
                  <a:path extrusionOk="0" h="188917" w="258550">
                    <a:moveTo>
                      <a:pt x="73381" y="78533"/>
                    </a:moveTo>
                    <a:cubicBezTo>
                      <a:pt x="108014" y="38071"/>
                      <a:pt x="153276" y="-677"/>
                      <a:pt x="206769" y="9"/>
                    </a:cubicBezTo>
                    <a:cubicBezTo>
                      <a:pt x="220485" y="352"/>
                      <a:pt x="234887" y="3438"/>
                      <a:pt x="244831" y="12696"/>
                    </a:cubicBezTo>
                    <a:cubicBezTo>
                      <a:pt x="259232" y="25726"/>
                      <a:pt x="261633" y="48358"/>
                      <a:pt x="255118" y="66532"/>
                    </a:cubicBezTo>
                    <a:cubicBezTo>
                      <a:pt x="248603" y="84705"/>
                      <a:pt x="234887" y="99450"/>
                      <a:pt x="220142" y="112137"/>
                    </a:cubicBezTo>
                    <a:cubicBezTo>
                      <a:pt x="173165" y="152942"/>
                      <a:pt x="56921" y="219808"/>
                      <a:pt x="0" y="172831"/>
                    </a:cubicBezTo>
                    <a:cubicBezTo>
                      <a:pt x="16459" y="140255"/>
                      <a:pt x="48006" y="108365"/>
                      <a:pt x="73381" y="78533"/>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90" name="Google Shape;1090;p7"/>
              <p:cNvSpPr/>
              <p:nvPr/>
            </p:nvSpPr>
            <p:spPr>
              <a:xfrm>
                <a:off x="6891185" y="933716"/>
                <a:ext cx="372046" cy="164249"/>
              </a:xfrm>
              <a:custGeom>
                <a:rect b="b" l="l" r="r" t="t"/>
                <a:pathLst>
                  <a:path extrusionOk="0" h="164249" w="372046">
                    <a:moveTo>
                      <a:pt x="0" y="162878"/>
                    </a:moveTo>
                    <a:cubicBezTo>
                      <a:pt x="6172" y="156705"/>
                      <a:pt x="12344" y="150533"/>
                      <a:pt x="19202" y="145047"/>
                    </a:cubicBezTo>
                    <a:cubicBezTo>
                      <a:pt x="26060" y="139560"/>
                      <a:pt x="32918" y="134074"/>
                      <a:pt x="40462" y="129273"/>
                    </a:cubicBezTo>
                    <a:cubicBezTo>
                      <a:pt x="55207" y="119329"/>
                      <a:pt x="70637" y="111100"/>
                      <a:pt x="86753" y="103899"/>
                    </a:cubicBezTo>
                    <a:cubicBezTo>
                      <a:pt x="102870" y="97041"/>
                      <a:pt x="120015" y="91554"/>
                      <a:pt x="137160" y="88125"/>
                    </a:cubicBezTo>
                    <a:cubicBezTo>
                      <a:pt x="145733" y="86411"/>
                      <a:pt x="154305" y="84696"/>
                      <a:pt x="162878" y="83325"/>
                    </a:cubicBezTo>
                    <a:cubicBezTo>
                      <a:pt x="171450" y="81953"/>
                      <a:pt x="180023" y="80582"/>
                      <a:pt x="188595" y="79210"/>
                    </a:cubicBezTo>
                    <a:cubicBezTo>
                      <a:pt x="205740" y="76467"/>
                      <a:pt x="222542" y="74066"/>
                      <a:pt x="239344" y="70637"/>
                    </a:cubicBezTo>
                    <a:cubicBezTo>
                      <a:pt x="256146" y="67551"/>
                      <a:pt x="272606" y="63437"/>
                      <a:pt x="288722" y="57607"/>
                    </a:cubicBezTo>
                    <a:cubicBezTo>
                      <a:pt x="296609" y="54864"/>
                      <a:pt x="304495" y="51435"/>
                      <a:pt x="312039" y="47663"/>
                    </a:cubicBezTo>
                    <a:cubicBezTo>
                      <a:pt x="319583" y="43891"/>
                      <a:pt x="327127" y="39776"/>
                      <a:pt x="333985" y="34976"/>
                    </a:cubicBezTo>
                    <a:cubicBezTo>
                      <a:pt x="340843" y="30175"/>
                      <a:pt x="347701" y="25032"/>
                      <a:pt x="353873" y="19202"/>
                    </a:cubicBezTo>
                    <a:cubicBezTo>
                      <a:pt x="360045" y="13373"/>
                      <a:pt x="365531" y="6858"/>
                      <a:pt x="370675" y="0"/>
                    </a:cubicBezTo>
                    <a:lnTo>
                      <a:pt x="372047" y="1029"/>
                    </a:lnTo>
                    <a:cubicBezTo>
                      <a:pt x="367589" y="8573"/>
                      <a:pt x="362102" y="15431"/>
                      <a:pt x="356273" y="21946"/>
                    </a:cubicBezTo>
                    <a:cubicBezTo>
                      <a:pt x="350444" y="28461"/>
                      <a:pt x="343586" y="34290"/>
                      <a:pt x="336728" y="39434"/>
                    </a:cubicBezTo>
                    <a:cubicBezTo>
                      <a:pt x="329870" y="44920"/>
                      <a:pt x="322326" y="49378"/>
                      <a:pt x="314782" y="53835"/>
                    </a:cubicBezTo>
                    <a:cubicBezTo>
                      <a:pt x="307238" y="58293"/>
                      <a:pt x="299351" y="62065"/>
                      <a:pt x="291122" y="65494"/>
                    </a:cubicBezTo>
                    <a:cubicBezTo>
                      <a:pt x="282893" y="68923"/>
                      <a:pt x="274663" y="72009"/>
                      <a:pt x="266433" y="74752"/>
                    </a:cubicBezTo>
                    <a:cubicBezTo>
                      <a:pt x="258203" y="77495"/>
                      <a:pt x="249631" y="79896"/>
                      <a:pt x="241058" y="81953"/>
                    </a:cubicBezTo>
                    <a:cubicBezTo>
                      <a:pt x="224257" y="86068"/>
                      <a:pt x="207112" y="89497"/>
                      <a:pt x="190310" y="92926"/>
                    </a:cubicBezTo>
                    <a:cubicBezTo>
                      <a:pt x="173507" y="96355"/>
                      <a:pt x="156705" y="100127"/>
                      <a:pt x="140246" y="104585"/>
                    </a:cubicBezTo>
                    <a:cubicBezTo>
                      <a:pt x="123787" y="109042"/>
                      <a:pt x="108014" y="114186"/>
                      <a:pt x="92240" y="120015"/>
                    </a:cubicBezTo>
                    <a:cubicBezTo>
                      <a:pt x="76466" y="125844"/>
                      <a:pt x="60693" y="132359"/>
                      <a:pt x="45605" y="139903"/>
                    </a:cubicBezTo>
                    <a:cubicBezTo>
                      <a:pt x="38062" y="143675"/>
                      <a:pt x="30518" y="147447"/>
                      <a:pt x="22974" y="151562"/>
                    </a:cubicBezTo>
                    <a:cubicBezTo>
                      <a:pt x="15431" y="155677"/>
                      <a:pt x="7886" y="160134"/>
                      <a:pt x="343" y="164249"/>
                    </a:cubicBezTo>
                    <a:lnTo>
                      <a:pt x="0" y="162878"/>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091" name="Google Shape;1091;p7"/>
            <p:cNvGrpSpPr/>
            <p:nvPr/>
          </p:nvGrpSpPr>
          <p:grpSpPr>
            <a:xfrm>
              <a:off x="7365758" y="1788191"/>
              <a:ext cx="1711071" cy="528189"/>
              <a:chOff x="7365758" y="1788191"/>
              <a:chExt cx="1711071" cy="528189"/>
            </a:xfrm>
          </p:grpSpPr>
          <p:sp>
            <p:nvSpPr>
              <p:cNvPr id="1092" name="Google Shape;1092;p7"/>
              <p:cNvSpPr/>
              <p:nvPr/>
            </p:nvSpPr>
            <p:spPr>
              <a:xfrm>
                <a:off x="7365758" y="1788191"/>
                <a:ext cx="1711071" cy="528189"/>
              </a:xfrm>
              <a:custGeom>
                <a:rect b="b" l="l" r="r" t="t"/>
                <a:pathLst>
                  <a:path extrusionOk="0" h="528189" w="1711071">
                    <a:moveTo>
                      <a:pt x="0" y="404044"/>
                    </a:moveTo>
                    <a:cubicBezTo>
                      <a:pt x="204026" y="214078"/>
                      <a:pt x="520522" y="65602"/>
                      <a:pt x="823988" y="20339"/>
                    </a:cubicBezTo>
                    <a:cubicBezTo>
                      <a:pt x="1127455" y="-24581"/>
                      <a:pt x="1464526" y="2508"/>
                      <a:pt x="1711071" y="125610"/>
                    </a:cubicBezTo>
                    <a:cubicBezTo>
                      <a:pt x="1547850" y="241853"/>
                      <a:pt x="1369200" y="359810"/>
                      <a:pt x="1173404" y="435934"/>
                    </a:cubicBezTo>
                    <a:cubicBezTo>
                      <a:pt x="862736" y="557321"/>
                      <a:pt x="491033" y="559035"/>
                      <a:pt x="205054" y="440392"/>
                    </a:cubicBezTo>
                    <a:cubicBezTo>
                      <a:pt x="141275" y="414331"/>
                      <a:pt x="71666" y="416732"/>
                      <a:pt x="0" y="404044"/>
                    </a:cubicBezTo>
                    <a:close/>
                  </a:path>
                </a:pathLst>
              </a:custGeom>
              <a:solidFill>
                <a:srgbClr val="7D8C6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93" name="Google Shape;1093;p7"/>
              <p:cNvSpPr/>
              <p:nvPr/>
            </p:nvSpPr>
            <p:spPr>
              <a:xfrm>
                <a:off x="7365758" y="1836572"/>
                <a:ext cx="1710042" cy="280835"/>
              </a:xfrm>
              <a:custGeom>
                <a:rect b="b" l="l" r="r" t="t"/>
                <a:pathLst>
                  <a:path extrusionOk="0" h="280835" w="1710042">
                    <a:moveTo>
                      <a:pt x="0" y="278778"/>
                    </a:moveTo>
                    <a:cubicBezTo>
                      <a:pt x="34976" y="270205"/>
                      <a:pt x="70295" y="261976"/>
                      <a:pt x="105270" y="253746"/>
                    </a:cubicBezTo>
                    <a:cubicBezTo>
                      <a:pt x="140589" y="245859"/>
                      <a:pt x="175907" y="237973"/>
                      <a:pt x="211226" y="230429"/>
                    </a:cubicBezTo>
                    <a:cubicBezTo>
                      <a:pt x="246545" y="222885"/>
                      <a:pt x="281864" y="215684"/>
                      <a:pt x="317525" y="208483"/>
                    </a:cubicBezTo>
                    <a:lnTo>
                      <a:pt x="423824" y="187909"/>
                    </a:lnTo>
                    <a:cubicBezTo>
                      <a:pt x="459486" y="181394"/>
                      <a:pt x="494804" y="174879"/>
                      <a:pt x="530466" y="168364"/>
                    </a:cubicBezTo>
                    <a:lnTo>
                      <a:pt x="637451" y="150533"/>
                    </a:lnTo>
                    <a:lnTo>
                      <a:pt x="744436" y="133731"/>
                    </a:lnTo>
                    <a:lnTo>
                      <a:pt x="851420" y="117272"/>
                    </a:lnTo>
                    <a:cubicBezTo>
                      <a:pt x="994410" y="95669"/>
                      <a:pt x="1137399" y="75095"/>
                      <a:pt x="1280388" y="55550"/>
                    </a:cubicBezTo>
                    <a:cubicBezTo>
                      <a:pt x="1423378" y="36348"/>
                      <a:pt x="1566710" y="18174"/>
                      <a:pt x="1710042" y="0"/>
                    </a:cubicBezTo>
                    <a:lnTo>
                      <a:pt x="1710042" y="1715"/>
                    </a:lnTo>
                    <a:cubicBezTo>
                      <a:pt x="1567053" y="21603"/>
                      <a:pt x="1424064" y="42177"/>
                      <a:pt x="1281074" y="63437"/>
                    </a:cubicBezTo>
                    <a:cubicBezTo>
                      <a:pt x="1138085" y="84354"/>
                      <a:pt x="995438" y="106299"/>
                      <a:pt x="853135" y="129616"/>
                    </a:cubicBezTo>
                    <a:lnTo>
                      <a:pt x="746493" y="147447"/>
                    </a:lnTo>
                    <a:lnTo>
                      <a:pt x="639851" y="165964"/>
                    </a:lnTo>
                    <a:lnTo>
                      <a:pt x="533210" y="184823"/>
                    </a:lnTo>
                    <a:cubicBezTo>
                      <a:pt x="497548" y="191338"/>
                      <a:pt x="462229" y="197511"/>
                      <a:pt x="426567" y="203683"/>
                    </a:cubicBezTo>
                    <a:lnTo>
                      <a:pt x="319925" y="222542"/>
                    </a:lnTo>
                    <a:cubicBezTo>
                      <a:pt x="284264" y="229057"/>
                      <a:pt x="248945" y="235572"/>
                      <a:pt x="213284" y="241745"/>
                    </a:cubicBezTo>
                    <a:lnTo>
                      <a:pt x="343" y="280835"/>
                    </a:lnTo>
                    <a:lnTo>
                      <a:pt x="0" y="278778"/>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094" name="Google Shape;1094;p7"/>
            <p:cNvGrpSpPr/>
            <p:nvPr/>
          </p:nvGrpSpPr>
          <p:grpSpPr>
            <a:xfrm>
              <a:off x="7148703" y="1474812"/>
              <a:ext cx="2093746" cy="1826286"/>
              <a:chOff x="7148703" y="1474812"/>
              <a:chExt cx="2093746" cy="1826286"/>
            </a:xfrm>
          </p:grpSpPr>
          <p:sp>
            <p:nvSpPr>
              <p:cNvPr id="1095" name="Google Shape;1095;p7"/>
              <p:cNvSpPr/>
              <p:nvPr/>
            </p:nvSpPr>
            <p:spPr>
              <a:xfrm>
                <a:off x="8325959" y="2580665"/>
                <a:ext cx="224634" cy="720433"/>
              </a:xfrm>
              <a:custGeom>
                <a:rect b="b" l="l" r="r" t="t"/>
                <a:pathLst>
                  <a:path extrusionOk="0" h="720433" w="224634">
                    <a:moveTo>
                      <a:pt x="189543" y="720433"/>
                    </a:moveTo>
                    <a:cubicBezTo>
                      <a:pt x="103475" y="697116"/>
                      <a:pt x="41753" y="617220"/>
                      <a:pt x="17065" y="531495"/>
                    </a:cubicBezTo>
                    <a:cubicBezTo>
                      <a:pt x="-7625" y="445770"/>
                      <a:pt x="-1109" y="354559"/>
                      <a:pt x="9178" y="266091"/>
                    </a:cubicBezTo>
                    <a:cubicBezTo>
                      <a:pt x="19465" y="177622"/>
                      <a:pt x="33866" y="88468"/>
                      <a:pt x="24265" y="0"/>
                    </a:cubicBezTo>
                    <a:cubicBezTo>
                      <a:pt x="91816" y="100813"/>
                      <a:pt x="149081" y="201625"/>
                      <a:pt x="189200" y="316154"/>
                    </a:cubicBezTo>
                    <a:cubicBezTo>
                      <a:pt x="239263" y="459143"/>
                      <a:pt x="233434" y="575729"/>
                      <a:pt x="189543" y="720433"/>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96" name="Google Shape;1096;p7"/>
              <p:cNvSpPr/>
              <p:nvPr/>
            </p:nvSpPr>
            <p:spPr>
              <a:xfrm>
                <a:off x="7148703" y="1474812"/>
                <a:ext cx="1729244" cy="1228267"/>
              </a:xfrm>
              <a:custGeom>
                <a:rect b="b" l="l" r="r" t="t"/>
                <a:pathLst>
                  <a:path extrusionOk="0" h="1228267" w="1729244">
                    <a:moveTo>
                      <a:pt x="8573" y="0"/>
                    </a:moveTo>
                    <a:cubicBezTo>
                      <a:pt x="402908" y="602132"/>
                      <a:pt x="1030415" y="1046531"/>
                      <a:pt x="1729245" y="1218324"/>
                    </a:cubicBezTo>
                    <a:lnTo>
                      <a:pt x="1726844" y="1228268"/>
                    </a:lnTo>
                    <a:cubicBezTo>
                      <a:pt x="1025271" y="1055446"/>
                      <a:pt x="396050" y="610019"/>
                      <a:pt x="0" y="5486"/>
                    </a:cubicBezTo>
                    <a:lnTo>
                      <a:pt x="8573" y="0"/>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97" name="Google Shape;1097;p7"/>
              <p:cNvSpPr/>
              <p:nvPr/>
            </p:nvSpPr>
            <p:spPr>
              <a:xfrm>
                <a:off x="8237067" y="2449334"/>
                <a:ext cx="143675" cy="224256"/>
              </a:xfrm>
              <a:custGeom>
                <a:rect b="b" l="l" r="r" t="t"/>
                <a:pathLst>
                  <a:path extrusionOk="0" h="224256" w="143675">
                    <a:moveTo>
                      <a:pt x="5829" y="0"/>
                    </a:moveTo>
                    <a:cubicBezTo>
                      <a:pt x="82296" y="49378"/>
                      <a:pt x="134074" y="132702"/>
                      <a:pt x="143675" y="223228"/>
                    </a:cubicBezTo>
                    <a:lnTo>
                      <a:pt x="133388" y="224257"/>
                    </a:lnTo>
                    <a:cubicBezTo>
                      <a:pt x="123787" y="136817"/>
                      <a:pt x="74066" y="55893"/>
                      <a:pt x="0" y="8230"/>
                    </a:cubicBezTo>
                    <a:lnTo>
                      <a:pt x="5829" y="0"/>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98" name="Google Shape;1098;p7"/>
              <p:cNvSpPr/>
              <p:nvPr/>
            </p:nvSpPr>
            <p:spPr>
              <a:xfrm>
                <a:off x="8201406" y="2383155"/>
                <a:ext cx="282206" cy="66028"/>
              </a:xfrm>
              <a:custGeom>
                <a:rect b="b" l="l" r="r" t="t"/>
                <a:pathLst>
                  <a:path extrusionOk="0" h="66028" w="282206">
                    <a:moveTo>
                      <a:pt x="1715" y="50063"/>
                    </a:moveTo>
                    <a:cubicBezTo>
                      <a:pt x="94983" y="65837"/>
                      <a:pt x="195453" y="47663"/>
                      <a:pt x="277063" y="0"/>
                    </a:cubicBezTo>
                    <a:lnTo>
                      <a:pt x="282207" y="8915"/>
                    </a:lnTo>
                    <a:cubicBezTo>
                      <a:pt x="198539" y="57950"/>
                      <a:pt x="95669" y="76467"/>
                      <a:pt x="0" y="60350"/>
                    </a:cubicBezTo>
                    <a:lnTo>
                      <a:pt x="1715" y="50063"/>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99" name="Google Shape;1099;p7"/>
              <p:cNvSpPr/>
              <p:nvPr/>
            </p:nvSpPr>
            <p:spPr>
              <a:xfrm>
                <a:off x="8423948" y="2123774"/>
                <a:ext cx="533209" cy="293587"/>
              </a:xfrm>
              <a:custGeom>
                <a:rect b="b" l="l" r="r" t="t"/>
                <a:pathLst>
                  <a:path extrusionOk="0" h="293587" w="533209">
                    <a:moveTo>
                      <a:pt x="0" y="286812"/>
                    </a:moveTo>
                    <a:cubicBezTo>
                      <a:pt x="103213" y="308758"/>
                      <a:pt x="211912" y="275153"/>
                      <a:pt x="300723" y="218232"/>
                    </a:cubicBezTo>
                    <a:cubicBezTo>
                      <a:pt x="389534" y="161311"/>
                      <a:pt x="461886" y="82787"/>
                      <a:pt x="533210" y="4948"/>
                    </a:cubicBezTo>
                    <a:cubicBezTo>
                      <a:pt x="402565" y="-12197"/>
                      <a:pt x="261632" y="14207"/>
                      <a:pt x="161506" y="99932"/>
                    </a:cubicBezTo>
                    <a:cubicBezTo>
                      <a:pt x="98069" y="154796"/>
                      <a:pt x="47320" y="217546"/>
                      <a:pt x="0" y="286812"/>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00" name="Google Shape;1100;p7"/>
              <p:cNvSpPr/>
              <p:nvPr/>
            </p:nvSpPr>
            <p:spPr>
              <a:xfrm>
                <a:off x="8088249" y="2364981"/>
                <a:ext cx="34547" cy="286664"/>
              </a:xfrm>
              <a:custGeom>
                <a:rect b="b" l="l" r="r" t="t"/>
                <a:pathLst>
                  <a:path extrusionOk="0" h="286664" w="34547">
                    <a:moveTo>
                      <a:pt x="0" y="3429"/>
                    </a:moveTo>
                    <a:lnTo>
                      <a:pt x="9601" y="0"/>
                    </a:lnTo>
                    <a:cubicBezTo>
                      <a:pt x="42863" y="91211"/>
                      <a:pt x="42863" y="195453"/>
                      <a:pt x="9601" y="286664"/>
                    </a:cubicBezTo>
                    <a:lnTo>
                      <a:pt x="0" y="283235"/>
                    </a:lnTo>
                    <a:cubicBezTo>
                      <a:pt x="32576" y="194424"/>
                      <a:pt x="32576" y="92240"/>
                      <a:pt x="0" y="3429"/>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01" name="Google Shape;1101;p7"/>
              <p:cNvSpPr/>
              <p:nvPr/>
            </p:nvSpPr>
            <p:spPr>
              <a:xfrm>
                <a:off x="7897273" y="2589580"/>
                <a:ext cx="233030" cy="575386"/>
              </a:xfrm>
              <a:custGeom>
                <a:rect b="b" l="l" r="r" t="t"/>
                <a:pathLst>
                  <a:path extrusionOk="0" h="575386" w="233030">
                    <a:moveTo>
                      <a:pt x="208806" y="0"/>
                    </a:moveTo>
                    <a:cubicBezTo>
                      <a:pt x="248926" y="97727"/>
                      <a:pt x="235553" y="210540"/>
                      <a:pt x="195433" y="308267"/>
                    </a:cubicBezTo>
                    <a:cubicBezTo>
                      <a:pt x="155314" y="405993"/>
                      <a:pt x="91192" y="491376"/>
                      <a:pt x="27412" y="575386"/>
                    </a:cubicBezTo>
                    <a:cubicBezTo>
                      <a:pt x="-13050" y="449885"/>
                      <a:pt x="-12364" y="306552"/>
                      <a:pt x="54158" y="192710"/>
                    </a:cubicBezTo>
                    <a:cubicBezTo>
                      <a:pt x="96335" y="120015"/>
                      <a:pt x="148799" y="58979"/>
                      <a:pt x="208806" y="0"/>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02" name="Google Shape;1102;p7"/>
              <p:cNvSpPr/>
              <p:nvPr/>
            </p:nvSpPr>
            <p:spPr>
              <a:xfrm>
                <a:off x="8477783" y="2517571"/>
                <a:ext cx="223571" cy="55723"/>
              </a:xfrm>
              <a:custGeom>
                <a:rect b="b" l="l" r="r" t="t"/>
                <a:pathLst>
                  <a:path extrusionOk="0" h="55723" w="223571">
                    <a:moveTo>
                      <a:pt x="1029" y="44234"/>
                    </a:moveTo>
                    <a:cubicBezTo>
                      <a:pt x="75438" y="51092"/>
                      <a:pt x="152933" y="35319"/>
                      <a:pt x="218770" y="0"/>
                    </a:cubicBezTo>
                    <a:lnTo>
                      <a:pt x="223571" y="8915"/>
                    </a:lnTo>
                    <a:cubicBezTo>
                      <a:pt x="156020" y="44920"/>
                      <a:pt x="76467" y="61036"/>
                      <a:pt x="0" y="54178"/>
                    </a:cubicBezTo>
                    <a:lnTo>
                      <a:pt x="1029" y="44234"/>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03" name="Google Shape;1103;p7"/>
              <p:cNvSpPr/>
              <p:nvPr/>
            </p:nvSpPr>
            <p:spPr>
              <a:xfrm>
                <a:off x="8648890" y="2384011"/>
                <a:ext cx="496862" cy="190395"/>
              </a:xfrm>
              <a:custGeom>
                <a:rect b="b" l="l" r="r" t="t"/>
                <a:pathLst>
                  <a:path extrusionOk="0" h="190395" w="496862">
                    <a:moveTo>
                      <a:pt x="0" y="162021"/>
                    </a:moveTo>
                    <a:cubicBezTo>
                      <a:pt x="81267" y="203169"/>
                      <a:pt x="180023" y="195968"/>
                      <a:pt x="265062" y="163392"/>
                    </a:cubicBezTo>
                    <a:cubicBezTo>
                      <a:pt x="350101" y="130817"/>
                      <a:pt x="424167" y="75610"/>
                      <a:pt x="496862" y="21089"/>
                    </a:cubicBezTo>
                    <a:cubicBezTo>
                      <a:pt x="324383" y="-35833"/>
                      <a:pt x="120701" y="26232"/>
                      <a:pt x="0" y="162021"/>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04" name="Google Shape;1104;p7"/>
              <p:cNvSpPr/>
              <p:nvPr/>
            </p:nvSpPr>
            <p:spPr>
              <a:xfrm>
                <a:off x="8599512" y="2612212"/>
                <a:ext cx="642937" cy="263993"/>
              </a:xfrm>
              <a:custGeom>
                <a:rect b="b" l="l" r="r" t="t"/>
                <a:pathLst>
                  <a:path extrusionOk="0" h="263993" w="642937">
                    <a:moveTo>
                      <a:pt x="416281" y="258204"/>
                    </a:moveTo>
                    <a:cubicBezTo>
                      <a:pt x="492404" y="270891"/>
                      <a:pt x="567500" y="260947"/>
                      <a:pt x="642938" y="245517"/>
                    </a:cubicBezTo>
                    <a:cubicBezTo>
                      <a:pt x="589445" y="154305"/>
                      <a:pt x="520180" y="61036"/>
                      <a:pt x="418338" y="32233"/>
                    </a:cubicBezTo>
                    <a:cubicBezTo>
                      <a:pt x="330899" y="7544"/>
                      <a:pt x="218084" y="19888"/>
                      <a:pt x="127902" y="22974"/>
                    </a:cubicBezTo>
                    <a:cubicBezTo>
                      <a:pt x="84011" y="24346"/>
                      <a:pt x="38062" y="21603"/>
                      <a:pt x="0" y="0"/>
                    </a:cubicBezTo>
                    <a:cubicBezTo>
                      <a:pt x="66523" y="37719"/>
                      <a:pt x="121044" y="104928"/>
                      <a:pt x="183109" y="150533"/>
                    </a:cubicBezTo>
                    <a:cubicBezTo>
                      <a:pt x="252718" y="201282"/>
                      <a:pt x="330213" y="243802"/>
                      <a:pt x="416281" y="258204"/>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105" name="Google Shape;1105;p7"/>
            <p:cNvGrpSpPr/>
            <p:nvPr/>
          </p:nvGrpSpPr>
          <p:grpSpPr>
            <a:xfrm>
              <a:off x="7365415" y="2117064"/>
              <a:ext cx="1070534" cy="738263"/>
              <a:chOff x="7365415" y="2117064"/>
              <a:chExt cx="1070534" cy="738263"/>
            </a:xfrm>
          </p:grpSpPr>
          <p:sp>
            <p:nvSpPr>
              <p:cNvPr id="1106" name="Google Shape;1106;p7"/>
              <p:cNvSpPr/>
              <p:nvPr/>
            </p:nvSpPr>
            <p:spPr>
              <a:xfrm>
                <a:off x="7365415" y="2117407"/>
                <a:ext cx="1070191" cy="737920"/>
              </a:xfrm>
              <a:custGeom>
                <a:rect b="b" l="l" r="r" t="t"/>
                <a:pathLst>
                  <a:path extrusionOk="0" h="737920" w="1070191">
                    <a:moveTo>
                      <a:pt x="0" y="0"/>
                    </a:moveTo>
                    <a:cubicBezTo>
                      <a:pt x="209169" y="3086"/>
                      <a:pt x="457429" y="87097"/>
                      <a:pt x="644995" y="220485"/>
                    </a:cubicBezTo>
                    <a:cubicBezTo>
                      <a:pt x="832561" y="353530"/>
                      <a:pt x="1000925" y="543497"/>
                      <a:pt x="1070191" y="737921"/>
                    </a:cubicBezTo>
                    <a:cubicBezTo>
                      <a:pt x="921715" y="715975"/>
                      <a:pt x="763639" y="687172"/>
                      <a:pt x="618249" y="626821"/>
                    </a:cubicBezTo>
                    <a:cubicBezTo>
                      <a:pt x="387477" y="531152"/>
                      <a:pt x="185166" y="339128"/>
                      <a:pt x="92240" y="126530"/>
                    </a:cubicBezTo>
                    <a:cubicBezTo>
                      <a:pt x="71323" y="78867"/>
                      <a:pt x="32576" y="44234"/>
                      <a:pt x="0" y="0"/>
                    </a:cubicBezTo>
                    <a:close/>
                  </a:path>
                </a:pathLst>
              </a:custGeom>
              <a:solidFill>
                <a:srgbClr val="7D8C6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07" name="Google Shape;1107;p7"/>
              <p:cNvSpPr/>
              <p:nvPr/>
            </p:nvSpPr>
            <p:spPr>
              <a:xfrm>
                <a:off x="7365415" y="2117064"/>
                <a:ext cx="1070534" cy="737577"/>
              </a:xfrm>
              <a:custGeom>
                <a:rect b="b" l="l" r="r" t="t"/>
                <a:pathLst>
                  <a:path extrusionOk="0" h="737577" w="1070534">
                    <a:moveTo>
                      <a:pt x="343" y="0"/>
                    </a:moveTo>
                    <a:cubicBezTo>
                      <a:pt x="23660" y="13373"/>
                      <a:pt x="46978" y="27432"/>
                      <a:pt x="70295" y="41148"/>
                    </a:cubicBezTo>
                    <a:cubicBezTo>
                      <a:pt x="93269" y="55207"/>
                      <a:pt x="116586" y="69266"/>
                      <a:pt x="139561" y="83325"/>
                    </a:cubicBezTo>
                    <a:cubicBezTo>
                      <a:pt x="162535" y="97727"/>
                      <a:pt x="185509" y="112128"/>
                      <a:pt x="208483" y="126530"/>
                    </a:cubicBezTo>
                    <a:lnTo>
                      <a:pt x="276721" y="170421"/>
                    </a:lnTo>
                    <a:cubicBezTo>
                      <a:pt x="299352" y="185509"/>
                      <a:pt x="321983" y="200253"/>
                      <a:pt x="344615" y="215341"/>
                    </a:cubicBezTo>
                    <a:lnTo>
                      <a:pt x="411823" y="261290"/>
                    </a:lnTo>
                    <a:lnTo>
                      <a:pt x="478689" y="307581"/>
                    </a:lnTo>
                    <a:lnTo>
                      <a:pt x="545211" y="354216"/>
                    </a:lnTo>
                    <a:cubicBezTo>
                      <a:pt x="633679" y="416624"/>
                      <a:pt x="721805" y="479717"/>
                      <a:pt x="809244" y="543497"/>
                    </a:cubicBezTo>
                    <a:cubicBezTo>
                      <a:pt x="896684" y="607276"/>
                      <a:pt x="983780" y="671741"/>
                      <a:pt x="1070534" y="736549"/>
                    </a:cubicBezTo>
                    <a:lnTo>
                      <a:pt x="1069848" y="737578"/>
                    </a:lnTo>
                    <a:cubicBezTo>
                      <a:pt x="982066" y="674141"/>
                      <a:pt x="894283" y="611048"/>
                      <a:pt x="805815" y="548297"/>
                    </a:cubicBezTo>
                    <a:cubicBezTo>
                      <a:pt x="717690" y="485546"/>
                      <a:pt x="629222" y="423138"/>
                      <a:pt x="539725" y="361760"/>
                    </a:cubicBezTo>
                    <a:lnTo>
                      <a:pt x="472859" y="315811"/>
                    </a:lnTo>
                    <a:lnTo>
                      <a:pt x="405651" y="270548"/>
                    </a:lnTo>
                    <a:lnTo>
                      <a:pt x="338100" y="225285"/>
                    </a:lnTo>
                    <a:cubicBezTo>
                      <a:pt x="315468" y="210198"/>
                      <a:pt x="293180" y="195110"/>
                      <a:pt x="270548" y="180023"/>
                    </a:cubicBezTo>
                    <a:lnTo>
                      <a:pt x="202997" y="134760"/>
                    </a:lnTo>
                    <a:cubicBezTo>
                      <a:pt x="180366" y="119672"/>
                      <a:pt x="157734" y="104927"/>
                      <a:pt x="135446" y="89840"/>
                    </a:cubicBezTo>
                    <a:lnTo>
                      <a:pt x="0" y="343"/>
                    </a:lnTo>
                    <a:lnTo>
                      <a:pt x="343" y="0"/>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108" name="Google Shape;1108;p7"/>
            <p:cNvGrpSpPr/>
            <p:nvPr/>
          </p:nvGrpSpPr>
          <p:grpSpPr>
            <a:xfrm>
              <a:off x="6452616" y="393649"/>
              <a:ext cx="2368066" cy="1923668"/>
              <a:chOff x="6452616" y="393649"/>
              <a:chExt cx="2368066" cy="1923668"/>
            </a:xfrm>
          </p:grpSpPr>
          <p:sp>
            <p:nvSpPr>
              <p:cNvPr id="1109" name="Google Shape;1109;p7"/>
              <p:cNvSpPr/>
              <p:nvPr/>
            </p:nvSpPr>
            <p:spPr>
              <a:xfrm>
                <a:off x="6452616" y="618591"/>
                <a:ext cx="2176729" cy="1698726"/>
              </a:xfrm>
              <a:custGeom>
                <a:rect b="b" l="l" r="r" t="t"/>
                <a:pathLst>
                  <a:path extrusionOk="0" h="1698726" w="2176729">
                    <a:moveTo>
                      <a:pt x="0" y="1681239"/>
                    </a:moveTo>
                    <a:cubicBezTo>
                      <a:pt x="425539" y="1512189"/>
                      <a:pt x="829475" y="1280046"/>
                      <a:pt x="1200493" y="991324"/>
                    </a:cubicBezTo>
                    <a:cubicBezTo>
                      <a:pt x="1571511" y="702602"/>
                      <a:pt x="1894523" y="368960"/>
                      <a:pt x="2160613" y="0"/>
                    </a:cubicBezTo>
                    <a:lnTo>
                      <a:pt x="2176729" y="9601"/>
                    </a:lnTo>
                    <a:cubicBezTo>
                      <a:pt x="1909267" y="380619"/>
                      <a:pt x="1584541" y="715975"/>
                      <a:pt x="1211809" y="1005726"/>
                    </a:cubicBezTo>
                    <a:cubicBezTo>
                      <a:pt x="839076" y="1295819"/>
                      <a:pt x="433083" y="1528991"/>
                      <a:pt x="5486" y="1698727"/>
                    </a:cubicBezTo>
                    <a:lnTo>
                      <a:pt x="0" y="1681239"/>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10" name="Google Shape;1110;p7"/>
              <p:cNvSpPr/>
              <p:nvPr/>
            </p:nvSpPr>
            <p:spPr>
              <a:xfrm>
                <a:off x="8379028" y="393649"/>
                <a:ext cx="441654" cy="532523"/>
              </a:xfrm>
              <a:custGeom>
                <a:rect b="b" l="l" r="r" t="t"/>
                <a:pathLst>
                  <a:path extrusionOk="0" h="532523" w="441654">
                    <a:moveTo>
                      <a:pt x="0" y="532524"/>
                    </a:moveTo>
                    <a:cubicBezTo>
                      <a:pt x="54864" y="311696"/>
                      <a:pt x="225285" y="106299"/>
                      <a:pt x="441655" y="0"/>
                    </a:cubicBezTo>
                    <a:cubicBezTo>
                      <a:pt x="380962" y="210884"/>
                      <a:pt x="199910" y="414566"/>
                      <a:pt x="0" y="532524"/>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11" name="Google Shape;1111;p7"/>
              <p:cNvSpPr/>
              <p:nvPr/>
            </p:nvSpPr>
            <p:spPr>
              <a:xfrm>
                <a:off x="8149971" y="534238"/>
                <a:ext cx="122238" cy="575043"/>
              </a:xfrm>
              <a:custGeom>
                <a:rect b="b" l="l" r="r" t="t"/>
                <a:pathLst>
                  <a:path extrusionOk="0" h="575043" w="122238">
                    <a:moveTo>
                      <a:pt x="76809" y="575043"/>
                    </a:moveTo>
                    <a:cubicBezTo>
                      <a:pt x="153962" y="377190"/>
                      <a:pt x="131673" y="157734"/>
                      <a:pt x="18859" y="0"/>
                    </a:cubicBezTo>
                    <a:cubicBezTo>
                      <a:pt x="-15774" y="204711"/>
                      <a:pt x="-6173" y="398107"/>
                      <a:pt x="76809" y="575043"/>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12" name="Google Shape;1112;p7"/>
              <p:cNvSpPr/>
              <p:nvPr/>
            </p:nvSpPr>
            <p:spPr>
              <a:xfrm>
                <a:off x="7909754" y="475945"/>
                <a:ext cx="184242" cy="779754"/>
              </a:xfrm>
              <a:custGeom>
                <a:rect b="b" l="l" r="r" t="t"/>
                <a:pathLst>
                  <a:path extrusionOk="0" h="779754" w="184242">
                    <a:moveTo>
                      <a:pt x="167864" y="779755"/>
                    </a:moveTo>
                    <a:cubicBezTo>
                      <a:pt x="216556" y="499605"/>
                      <a:pt x="155520" y="216370"/>
                      <a:pt x="186" y="0"/>
                    </a:cubicBezTo>
                    <a:cubicBezTo>
                      <a:pt x="-3586" y="276720"/>
                      <a:pt x="49907" y="541096"/>
                      <a:pt x="167864" y="779755"/>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13" name="Google Shape;1113;p7"/>
              <p:cNvSpPr/>
              <p:nvPr/>
            </p:nvSpPr>
            <p:spPr>
              <a:xfrm>
                <a:off x="7683739" y="565099"/>
                <a:ext cx="284173" cy="810958"/>
              </a:xfrm>
              <a:custGeom>
                <a:rect b="b" l="l" r="r" t="t"/>
                <a:pathLst>
                  <a:path extrusionOk="0" h="810958" w="284173">
                    <a:moveTo>
                      <a:pt x="284151" y="810958"/>
                    </a:moveTo>
                    <a:cubicBezTo>
                      <a:pt x="285866" y="510921"/>
                      <a:pt x="187110" y="223228"/>
                      <a:pt x="6060" y="0"/>
                    </a:cubicBezTo>
                    <a:cubicBezTo>
                      <a:pt x="-27545" y="313411"/>
                      <a:pt x="80469" y="592531"/>
                      <a:pt x="284151" y="810958"/>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14" name="Google Shape;1114;p7"/>
              <p:cNvSpPr/>
              <p:nvPr/>
            </p:nvSpPr>
            <p:spPr>
              <a:xfrm>
                <a:off x="7486099" y="853135"/>
                <a:ext cx="342917" cy="617219"/>
              </a:xfrm>
              <a:custGeom>
                <a:rect b="b" l="l" r="r" t="t"/>
                <a:pathLst>
                  <a:path extrusionOk="0" h="617219" w="342917">
                    <a:moveTo>
                      <a:pt x="342917" y="617220"/>
                    </a:moveTo>
                    <a:cubicBezTo>
                      <a:pt x="288053" y="381991"/>
                      <a:pt x="169067" y="167678"/>
                      <a:pt x="17" y="0"/>
                    </a:cubicBezTo>
                    <a:cubicBezTo>
                      <a:pt x="-1697" y="265747"/>
                      <a:pt x="125518" y="477317"/>
                      <a:pt x="342917" y="617220"/>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15" name="Google Shape;1115;p7"/>
              <p:cNvSpPr/>
              <p:nvPr/>
            </p:nvSpPr>
            <p:spPr>
              <a:xfrm>
                <a:off x="7286548" y="1202893"/>
                <a:ext cx="381305" cy="400850"/>
              </a:xfrm>
              <a:custGeom>
                <a:rect b="b" l="l" r="r" t="t"/>
                <a:pathLst>
                  <a:path extrusionOk="0" h="400850" w="381305">
                    <a:moveTo>
                      <a:pt x="381305" y="400850"/>
                    </a:moveTo>
                    <a:cubicBezTo>
                      <a:pt x="325069" y="217742"/>
                      <a:pt x="183795" y="69266"/>
                      <a:pt x="0" y="0"/>
                    </a:cubicBezTo>
                    <a:cubicBezTo>
                      <a:pt x="45606" y="184137"/>
                      <a:pt x="191338" y="351815"/>
                      <a:pt x="381305" y="400850"/>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16" name="Google Shape;1116;p7"/>
              <p:cNvSpPr/>
              <p:nvPr/>
            </p:nvSpPr>
            <p:spPr>
              <a:xfrm>
                <a:off x="7076351" y="1538944"/>
                <a:ext cx="430682" cy="198895"/>
              </a:xfrm>
              <a:custGeom>
                <a:rect b="b" l="l" r="r" t="t"/>
                <a:pathLst>
                  <a:path extrusionOk="0" h="198895" w="430682">
                    <a:moveTo>
                      <a:pt x="430682" y="193386"/>
                    </a:moveTo>
                    <a:cubicBezTo>
                      <a:pt x="337414" y="65485"/>
                      <a:pt x="172822" y="-7896"/>
                      <a:pt x="0" y="677"/>
                    </a:cubicBezTo>
                    <a:cubicBezTo>
                      <a:pt x="69266" y="148466"/>
                      <a:pt x="251689" y="220133"/>
                      <a:pt x="430682" y="193386"/>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17" name="Google Shape;1117;p7"/>
              <p:cNvSpPr/>
              <p:nvPr/>
            </p:nvSpPr>
            <p:spPr>
              <a:xfrm>
                <a:off x="8218893" y="995052"/>
                <a:ext cx="497205" cy="145945"/>
              </a:xfrm>
              <a:custGeom>
                <a:rect b="b" l="l" r="r" t="t"/>
                <a:pathLst>
                  <a:path extrusionOk="0" h="145945" w="497205">
                    <a:moveTo>
                      <a:pt x="497205" y="34676"/>
                    </a:moveTo>
                    <a:cubicBezTo>
                      <a:pt x="346672" y="-30818"/>
                      <a:pt x="146419" y="-1671"/>
                      <a:pt x="0" y="106342"/>
                    </a:cubicBezTo>
                    <a:cubicBezTo>
                      <a:pt x="145733" y="181437"/>
                      <a:pt x="351130" y="145433"/>
                      <a:pt x="497205" y="34676"/>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18" name="Google Shape;1118;p7"/>
              <p:cNvSpPr/>
              <p:nvPr/>
            </p:nvSpPr>
            <p:spPr>
              <a:xfrm>
                <a:off x="8080019" y="1225648"/>
                <a:ext cx="641565" cy="124611"/>
              </a:xfrm>
              <a:custGeom>
                <a:rect b="b" l="l" r="r" t="t"/>
                <a:pathLst>
                  <a:path extrusionOk="0" h="124611" w="641565">
                    <a:moveTo>
                      <a:pt x="641566" y="87316"/>
                    </a:moveTo>
                    <a:cubicBezTo>
                      <a:pt x="454000" y="-5267"/>
                      <a:pt x="221513" y="-25156"/>
                      <a:pt x="0" y="32109"/>
                    </a:cubicBezTo>
                    <a:cubicBezTo>
                      <a:pt x="189624" y="132236"/>
                      <a:pt x="414909" y="151781"/>
                      <a:pt x="641566" y="87316"/>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19" name="Google Shape;1119;p7"/>
              <p:cNvSpPr/>
              <p:nvPr/>
            </p:nvSpPr>
            <p:spPr>
              <a:xfrm>
                <a:off x="7951774" y="1349700"/>
                <a:ext cx="688886" cy="163107"/>
              </a:xfrm>
              <a:custGeom>
                <a:rect b="b" l="l" r="r" t="t"/>
                <a:pathLst>
                  <a:path extrusionOk="0" h="163107" w="688886">
                    <a:moveTo>
                      <a:pt x="688886" y="152888"/>
                    </a:moveTo>
                    <a:cubicBezTo>
                      <a:pt x="504406" y="16756"/>
                      <a:pt x="247917" y="-32278"/>
                      <a:pt x="0" y="21214"/>
                    </a:cubicBezTo>
                    <a:cubicBezTo>
                      <a:pt x="194425" y="138486"/>
                      <a:pt x="444742" y="185806"/>
                      <a:pt x="688886" y="152888"/>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0" name="Google Shape;1120;p7"/>
              <p:cNvSpPr/>
              <p:nvPr/>
            </p:nvSpPr>
            <p:spPr>
              <a:xfrm>
                <a:off x="7838960" y="1459690"/>
                <a:ext cx="593217" cy="227053"/>
              </a:xfrm>
              <a:custGeom>
                <a:rect b="b" l="l" r="r" t="t"/>
                <a:pathLst>
                  <a:path extrusionOk="0" h="227053" w="593217">
                    <a:moveTo>
                      <a:pt x="593217" y="217776"/>
                    </a:moveTo>
                    <a:cubicBezTo>
                      <a:pt x="462572" y="53184"/>
                      <a:pt x="230771" y="-28426"/>
                      <a:pt x="0" y="8950"/>
                    </a:cubicBezTo>
                    <a:cubicBezTo>
                      <a:pt x="141960" y="183486"/>
                      <a:pt x="346672" y="254124"/>
                      <a:pt x="593217" y="217776"/>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1" name="Google Shape;1121;p7"/>
              <p:cNvSpPr/>
              <p:nvPr/>
            </p:nvSpPr>
            <p:spPr>
              <a:xfrm>
                <a:off x="7659281" y="1617802"/>
                <a:ext cx="522922" cy="246888"/>
              </a:xfrm>
              <a:custGeom>
                <a:rect b="b" l="l" r="r" t="t"/>
                <a:pathLst>
                  <a:path extrusionOk="0" h="246888" w="522922">
                    <a:moveTo>
                      <a:pt x="522923" y="246888"/>
                    </a:moveTo>
                    <a:cubicBezTo>
                      <a:pt x="380276" y="105613"/>
                      <a:pt x="195453" y="18174"/>
                      <a:pt x="0" y="0"/>
                    </a:cubicBezTo>
                    <a:cubicBezTo>
                      <a:pt x="148475" y="172479"/>
                      <a:pt x="303467" y="224943"/>
                      <a:pt x="522923" y="246888"/>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2" name="Google Shape;1122;p7"/>
              <p:cNvSpPr/>
              <p:nvPr/>
            </p:nvSpPr>
            <p:spPr>
              <a:xfrm>
                <a:off x="7505319" y="1731017"/>
                <a:ext cx="444741" cy="275290"/>
              </a:xfrm>
              <a:custGeom>
                <a:rect b="b" l="l" r="r" t="t"/>
                <a:pathLst>
                  <a:path extrusionOk="0" h="275290" w="444741">
                    <a:moveTo>
                      <a:pt x="444741" y="275290"/>
                    </a:moveTo>
                    <a:cubicBezTo>
                      <a:pt x="392963" y="96640"/>
                      <a:pt x="201282" y="-20632"/>
                      <a:pt x="0" y="3028"/>
                    </a:cubicBezTo>
                    <a:cubicBezTo>
                      <a:pt x="98755" y="139159"/>
                      <a:pt x="269177" y="242372"/>
                      <a:pt x="444741" y="275290"/>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123" name="Google Shape;1123;p7"/>
            <p:cNvGrpSpPr/>
            <p:nvPr/>
          </p:nvGrpSpPr>
          <p:grpSpPr>
            <a:xfrm>
              <a:off x="4444593" y="767753"/>
              <a:ext cx="1029385" cy="1090421"/>
              <a:chOff x="4444593" y="767753"/>
              <a:chExt cx="1029385" cy="1090421"/>
            </a:xfrm>
          </p:grpSpPr>
          <p:sp>
            <p:nvSpPr>
              <p:cNvPr id="1124" name="Google Shape;1124;p7"/>
              <p:cNvSpPr/>
              <p:nvPr/>
            </p:nvSpPr>
            <p:spPr>
              <a:xfrm>
                <a:off x="4444936" y="767753"/>
                <a:ext cx="1028014" cy="1089736"/>
              </a:xfrm>
              <a:custGeom>
                <a:rect b="b" l="l" r="r" t="t"/>
                <a:pathLst>
                  <a:path extrusionOk="0" h="1089736" w="1028014">
                    <a:moveTo>
                      <a:pt x="1028014" y="1089736"/>
                    </a:moveTo>
                    <a:cubicBezTo>
                      <a:pt x="764324" y="1063676"/>
                      <a:pt x="486575" y="926516"/>
                      <a:pt x="308267" y="730377"/>
                    </a:cubicBezTo>
                    <a:cubicBezTo>
                      <a:pt x="129959" y="534238"/>
                      <a:pt x="1029" y="265062"/>
                      <a:pt x="0" y="0"/>
                    </a:cubicBezTo>
                    <a:cubicBezTo>
                      <a:pt x="178651" y="44577"/>
                      <a:pt x="365874" y="99441"/>
                      <a:pt x="523608" y="194424"/>
                    </a:cubicBezTo>
                    <a:cubicBezTo>
                      <a:pt x="773925" y="345300"/>
                      <a:pt x="944347" y="620992"/>
                      <a:pt x="967664" y="912457"/>
                    </a:cubicBezTo>
                    <a:cubicBezTo>
                      <a:pt x="973150" y="977951"/>
                      <a:pt x="1006754" y="1028014"/>
                      <a:pt x="1028014" y="1089736"/>
                    </a:cubicBezTo>
                    <a:close/>
                  </a:path>
                </a:pathLst>
              </a:custGeom>
              <a:solidFill>
                <a:srgbClr val="A6BA8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5" name="Google Shape;1125;p7"/>
              <p:cNvSpPr/>
              <p:nvPr/>
            </p:nvSpPr>
            <p:spPr>
              <a:xfrm>
                <a:off x="4444593" y="768438"/>
                <a:ext cx="1029385" cy="1089736"/>
              </a:xfrm>
              <a:custGeom>
                <a:rect b="b" l="l" r="r" t="t"/>
                <a:pathLst>
                  <a:path extrusionOk="0" h="1089736" w="1029385">
                    <a:moveTo>
                      <a:pt x="1027671" y="1089736"/>
                    </a:moveTo>
                    <a:cubicBezTo>
                      <a:pt x="1004011" y="1069505"/>
                      <a:pt x="980694" y="1048588"/>
                      <a:pt x="957377" y="1028014"/>
                    </a:cubicBezTo>
                    <a:cubicBezTo>
                      <a:pt x="934403" y="1007097"/>
                      <a:pt x="911085" y="985838"/>
                      <a:pt x="888454" y="964578"/>
                    </a:cubicBezTo>
                    <a:cubicBezTo>
                      <a:pt x="865823" y="943318"/>
                      <a:pt x="843191" y="921715"/>
                      <a:pt x="820560" y="900113"/>
                    </a:cubicBezTo>
                    <a:lnTo>
                      <a:pt x="753694" y="834619"/>
                    </a:lnTo>
                    <a:cubicBezTo>
                      <a:pt x="731749" y="812330"/>
                      <a:pt x="709803" y="790385"/>
                      <a:pt x="687857" y="768096"/>
                    </a:cubicBezTo>
                    <a:lnTo>
                      <a:pt x="622706" y="700202"/>
                    </a:lnTo>
                    <a:lnTo>
                      <a:pt x="558927" y="631622"/>
                    </a:lnTo>
                    <a:lnTo>
                      <a:pt x="495491" y="562699"/>
                    </a:lnTo>
                    <a:cubicBezTo>
                      <a:pt x="411137" y="470802"/>
                      <a:pt x="327812" y="377876"/>
                      <a:pt x="245174" y="284264"/>
                    </a:cubicBezTo>
                    <a:cubicBezTo>
                      <a:pt x="162878" y="190310"/>
                      <a:pt x="81267" y="96012"/>
                      <a:pt x="0" y="1029"/>
                    </a:cubicBezTo>
                    <a:lnTo>
                      <a:pt x="1371" y="0"/>
                    </a:lnTo>
                    <a:cubicBezTo>
                      <a:pt x="84353" y="93269"/>
                      <a:pt x="167678" y="186195"/>
                      <a:pt x="251688" y="278435"/>
                    </a:cubicBezTo>
                    <a:cubicBezTo>
                      <a:pt x="335356" y="371018"/>
                      <a:pt x="420053" y="462572"/>
                      <a:pt x="505778" y="553441"/>
                    </a:cubicBezTo>
                    <a:lnTo>
                      <a:pt x="570243" y="620992"/>
                    </a:lnTo>
                    <a:lnTo>
                      <a:pt x="635394" y="688200"/>
                    </a:lnTo>
                    <a:lnTo>
                      <a:pt x="700888" y="755066"/>
                    </a:lnTo>
                    <a:cubicBezTo>
                      <a:pt x="722833" y="777354"/>
                      <a:pt x="744436" y="799643"/>
                      <a:pt x="766039" y="821931"/>
                    </a:cubicBezTo>
                    <a:lnTo>
                      <a:pt x="831533" y="888797"/>
                    </a:lnTo>
                    <a:cubicBezTo>
                      <a:pt x="853478" y="911085"/>
                      <a:pt x="875424" y="933031"/>
                      <a:pt x="897369" y="955319"/>
                    </a:cubicBezTo>
                    <a:lnTo>
                      <a:pt x="1029386" y="1088022"/>
                    </a:lnTo>
                    <a:lnTo>
                      <a:pt x="1027671" y="1089736"/>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6" name="Google Shape;1126;p7"/>
              <p:cNvSpPr/>
              <p:nvPr/>
            </p:nvSpPr>
            <p:spPr>
              <a:xfrm>
                <a:off x="4916424" y="1093165"/>
                <a:ext cx="86753" cy="295236"/>
              </a:xfrm>
              <a:custGeom>
                <a:rect b="b" l="l" r="r" t="t"/>
                <a:pathLst>
                  <a:path extrusionOk="0" h="295236" w="86753">
                    <a:moveTo>
                      <a:pt x="85039" y="295237"/>
                    </a:moveTo>
                    <a:cubicBezTo>
                      <a:pt x="80924" y="290093"/>
                      <a:pt x="77153" y="284607"/>
                      <a:pt x="73381" y="279464"/>
                    </a:cubicBezTo>
                    <a:cubicBezTo>
                      <a:pt x="69952" y="273977"/>
                      <a:pt x="66180" y="268491"/>
                      <a:pt x="63094" y="263004"/>
                    </a:cubicBezTo>
                    <a:cubicBezTo>
                      <a:pt x="59665" y="257518"/>
                      <a:pt x="56921" y="251689"/>
                      <a:pt x="53492" y="245859"/>
                    </a:cubicBezTo>
                    <a:cubicBezTo>
                      <a:pt x="50406" y="240030"/>
                      <a:pt x="47663" y="234201"/>
                      <a:pt x="44920" y="228371"/>
                    </a:cubicBezTo>
                    <a:cubicBezTo>
                      <a:pt x="39434" y="216370"/>
                      <a:pt x="34976" y="204368"/>
                      <a:pt x="31204" y="191681"/>
                    </a:cubicBezTo>
                    <a:cubicBezTo>
                      <a:pt x="27432" y="179337"/>
                      <a:pt x="24003" y="166649"/>
                      <a:pt x="20917" y="153962"/>
                    </a:cubicBezTo>
                    <a:cubicBezTo>
                      <a:pt x="17488" y="141275"/>
                      <a:pt x="14745" y="128588"/>
                      <a:pt x="12002" y="115900"/>
                    </a:cubicBezTo>
                    <a:cubicBezTo>
                      <a:pt x="9601" y="103213"/>
                      <a:pt x="7201" y="90183"/>
                      <a:pt x="5486" y="77495"/>
                    </a:cubicBezTo>
                    <a:cubicBezTo>
                      <a:pt x="2057" y="51778"/>
                      <a:pt x="0" y="25718"/>
                      <a:pt x="0" y="0"/>
                    </a:cubicBezTo>
                    <a:lnTo>
                      <a:pt x="1715" y="0"/>
                    </a:lnTo>
                    <a:cubicBezTo>
                      <a:pt x="4458" y="25718"/>
                      <a:pt x="8573" y="51092"/>
                      <a:pt x="14059" y="76124"/>
                    </a:cubicBezTo>
                    <a:cubicBezTo>
                      <a:pt x="16802" y="88468"/>
                      <a:pt x="19888" y="101156"/>
                      <a:pt x="23317" y="113500"/>
                    </a:cubicBezTo>
                    <a:cubicBezTo>
                      <a:pt x="26746" y="125844"/>
                      <a:pt x="30175" y="138189"/>
                      <a:pt x="34290" y="150190"/>
                    </a:cubicBezTo>
                    <a:cubicBezTo>
                      <a:pt x="38405" y="162192"/>
                      <a:pt x="42863" y="174193"/>
                      <a:pt x="47663" y="186195"/>
                    </a:cubicBezTo>
                    <a:cubicBezTo>
                      <a:pt x="52464" y="197853"/>
                      <a:pt x="56921" y="209855"/>
                      <a:pt x="61379" y="221856"/>
                    </a:cubicBezTo>
                    <a:lnTo>
                      <a:pt x="67894" y="240030"/>
                    </a:lnTo>
                    <a:cubicBezTo>
                      <a:pt x="69952" y="246202"/>
                      <a:pt x="72352" y="252032"/>
                      <a:pt x="74409" y="258204"/>
                    </a:cubicBezTo>
                    <a:cubicBezTo>
                      <a:pt x="76810" y="264376"/>
                      <a:pt x="78867" y="270205"/>
                      <a:pt x="80924" y="276377"/>
                    </a:cubicBezTo>
                    <a:cubicBezTo>
                      <a:pt x="82982" y="282550"/>
                      <a:pt x="85039" y="288722"/>
                      <a:pt x="86754" y="294894"/>
                    </a:cubicBezTo>
                    <a:lnTo>
                      <a:pt x="85039" y="295237"/>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7" name="Google Shape;1127;p7"/>
              <p:cNvSpPr/>
              <p:nvPr/>
            </p:nvSpPr>
            <p:spPr>
              <a:xfrm>
                <a:off x="4605756" y="1214851"/>
                <a:ext cx="299351" cy="82681"/>
              </a:xfrm>
              <a:custGeom>
                <a:rect b="b" l="l" r="r" t="t"/>
                <a:pathLst>
                  <a:path extrusionOk="0" h="82681" w="299351">
                    <a:moveTo>
                      <a:pt x="297980" y="82682"/>
                    </a:moveTo>
                    <a:cubicBezTo>
                      <a:pt x="276035" y="68280"/>
                      <a:pt x="252032" y="59707"/>
                      <a:pt x="227685" y="51135"/>
                    </a:cubicBezTo>
                    <a:cubicBezTo>
                      <a:pt x="224600" y="50106"/>
                      <a:pt x="221513" y="48735"/>
                      <a:pt x="218427" y="48049"/>
                    </a:cubicBezTo>
                    <a:lnTo>
                      <a:pt x="209169" y="44620"/>
                    </a:lnTo>
                    <a:lnTo>
                      <a:pt x="199911" y="41191"/>
                    </a:lnTo>
                    <a:cubicBezTo>
                      <a:pt x="196824" y="40162"/>
                      <a:pt x="193739" y="38791"/>
                      <a:pt x="190995" y="37762"/>
                    </a:cubicBezTo>
                    <a:cubicBezTo>
                      <a:pt x="184823" y="35362"/>
                      <a:pt x="178994" y="33304"/>
                      <a:pt x="172821" y="31247"/>
                    </a:cubicBezTo>
                    <a:cubicBezTo>
                      <a:pt x="166649" y="29189"/>
                      <a:pt x="160477" y="27475"/>
                      <a:pt x="154305" y="25417"/>
                    </a:cubicBezTo>
                    <a:cubicBezTo>
                      <a:pt x="148133" y="23703"/>
                      <a:pt x="141618" y="21988"/>
                      <a:pt x="135446" y="20617"/>
                    </a:cubicBezTo>
                    <a:cubicBezTo>
                      <a:pt x="129273" y="19245"/>
                      <a:pt x="122758" y="17531"/>
                      <a:pt x="116586" y="16502"/>
                    </a:cubicBezTo>
                    <a:lnTo>
                      <a:pt x="106985" y="14445"/>
                    </a:lnTo>
                    <a:lnTo>
                      <a:pt x="97383" y="12730"/>
                    </a:lnTo>
                    <a:cubicBezTo>
                      <a:pt x="90869" y="11359"/>
                      <a:pt x="84696" y="10673"/>
                      <a:pt x="78181" y="9644"/>
                    </a:cubicBezTo>
                    <a:cubicBezTo>
                      <a:pt x="52464" y="5872"/>
                      <a:pt x="26403" y="4158"/>
                      <a:pt x="0" y="3815"/>
                    </a:cubicBezTo>
                    <a:lnTo>
                      <a:pt x="0" y="2100"/>
                    </a:lnTo>
                    <a:cubicBezTo>
                      <a:pt x="26060" y="-300"/>
                      <a:pt x="52806" y="-643"/>
                      <a:pt x="79210" y="1072"/>
                    </a:cubicBezTo>
                    <a:cubicBezTo>
                      <a:pt x="85725" y="1757"/>
                      <a:pt x="92583" y="2100"/>
                      <a:pt x="99098" y="2786"/>
                    </a:cubicBezTo>
                    <a:lnTo>
                      <a:pt x="109042" y="3815"/>
                    </a:lnTo>
                    <a:lnTo>
                      <a:pt x="118986" y="5186"/>
                    </a:lnTo>
                    <a:cubicBezTo>
                      <a:pt x="125501" y="5872"/>
                      <a:pt x="132017" y="7244"/>
                      <a:pt x="138531" y="8272"/>
                    </a:cubicBezTo>
                    <a:cubicBezTo>
                      <a:pt x="145047" y="9644"/>
                      <a:pt x="151562" y="10673"/>
                      <a:pt x="158077" y="12044"/>
                    </a:cubicBezTo>
                    <a:cubicBezTo>
                      <a:pt x="171107" y="14788"/>
                      <a:pt x="184137" y="17874"/>
                      <a:pt x="196824" y="21303"/>
                    </a:cubicBezTo>
                    <a:cubicBezTo>
                      <a:pt x="203340" y="23017"/>
                      <a:pt x="209512" y="25075"/>
                      <a:pt x="216027" y="27132"/>
                    </a:cubicBezTo>
                    <a:cubicBezTo>
                      <a:pt x="222199" y="29532"/>
                      <a:pt x="228371" y="31933"/>
                      <a:pt x="234543" y="34676"/>
                    </a:cubicBezTo>
                    <a:cubicBezTo>
                      <a:pt x="246545" y="40162"/>
                      <a:pt x="258546" y="45991"/>
                      <a:pt x="269862" y="53535"/>
                    </a:cubicBezTo>
                    <a:cubicBezTo>
                      <a:pt x="281178" y="61079"/>
                      <a:pt x="291808" y="69994"/>
                      <a:pt x="299352" y="81310"/>
                    </a:cubicBezTo>
                    <a:lnTo>
                      <a:pt x="297980" y="82682"/>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8" name="Google Shape;1128;p7"/>
              <p:cNvSpPr/>
              <p:nvPr/>
            </p:nvSpPr>
            <p:spPr>
              <a:xfrm>
                <a:off x="4547463" y="1060246"/>
                <a:ext cx="211226" cy="67551"/>
              </a:xfrm>
              <a:custGeom>
                <a:rect b="b" l="l" r="r" t="t"/>
                <a:pathLst>
                  <a:path extrusionOk="0" h="67551" w="211226">
                    <a:moveTo>
                      <a:pt x="211226" y="67551"/>
                    </a:moveTo>
                    <a:cubicBezTo>
                      <a:pt x="206426" y="66866"/>
                      <a:pt x="201968" y="66180"/>
                      <a:pt x="197168" y="65151"/>
                    </a:cubicBezTo>
                    <a:cubicBezTo>
                      <a:pt x="192710" y="64122"/>
                      <a:pt x="187909" y="63094"/>
                      <a:pt x="183452" y="62065"/>
                    </a:cubicBezTo>
                    <a:cubicBezTo>
                      <a:pt x="178994" y="61036"/>
                      <a:pt x="174536" y="59665"/>
                      <a:pt x="170078" y="58636"/>
                    </a:cubicBezTo>
                    <a:cubicBezTo>
                      <a:pt x="165621" y="57264"/>
                      <a:pt x="161163" y="56236"/>
                      <a:pt x="156705" y="54864"/>
                    </a:cubicBezTo>
                    <a:cubicBezTo>
                      <a:pt x="147790" y="52121"/>
                      <a:pt x="139217" y="49035"/>
                      <a:pt x="130988" y="45606"/>
                    </a:cubicBezTo>
                    <a:cubicBezTo>
                      <a:pt x="122415" y="42177"/>
                      <a:pt x="113843" y="38748"/>
                      <a:pt x="105270" y="35319"/>
                    </a:cubicBezTo>
                    <a:cubicBezTo>
                      <a:pt x="96698" y="32233"/>
                      <a:pt x="87782" y="29147"/>
                      <a:pt x="79210" y="26403"/>
                    </a:cubicBezTo>
                    <a:cubicBezTo>
                      <a:pt x="70637" y="23317"/>
                      <a:pt x="61722" y="20574"/>
                      <a:pt x="53150" y="17831"/>
                    </a:cubicBezTo>
                    <a:cubicBezTo>
                      <a:pt x="35661" y="12002"/>
                      <a:pt x="17831" y="6858"/>
                      <a:pt x="0" y="1715"/>
                    </a:cubicBezTo>
                    <a:lnTo>
                      <a:pt x="343" y="0"/>
                    </a:lnTo>
                    <a:cubicBezTo>
                      <a:pt x="18860" y="2400"/>
                      <a:pt x="37033" y="5829"/>
                      <a:pt x="55207" y="9258"/>
                    </a:cubicBezTo>
                    <a:cubicBezTo>
                      <a:pt x="64465" y="10973"/>
                      <a:pt x="73380" y="13030"/>
                      <a:pt x="82296" y="15088"/>
                    </a:cubicBezTo>
                    <a:cubicBezTo>
                      <a:pt x="91211" y="17145"/>
                      <a:pt x="100470" y="19545"/>
                      <a:pt x="109385" y="21946"/>
                    </a:cubicBezTo>
                    <a:cubicBezTo>
                      <a:pt x="113843" y="23317"/>
                      <a:pt x="118301" y="24346"/>
                      <a:pt x="122758" y="25375"/>
                    </a:cubicBezTo>
                    <a:lnTo>
                      <a:pt x="136131" y="28804"/>
                    </a:lnTo>
                    <a:cubicBezTo>
                      <a:pt x="140589" y="30175"/>
                      <a:pt x="145047" y="31547"/>
                      <a:pt x="149504" y="32918"/>
                    </a:cubicBezTo>
                    <a:cubicBezTo>
                      <a:pt x="153962" y="34633"/>
                      <a:pt x="158077" y="36347"/>
                      <a:pt x="162534" y="38062"/>
                    </a:cubicBezTo>
                    <a:cubicBezTo>
                      <a:pt x="171107" y="41834"/>
                      <a:pt x="179337" y="45949"/>
                      <a:pt x="187566" y="50406"/>
                    </a:cubicBezTo>
                    <a:cubicBezTo>
                      <a:pt x="195796" y="54864"/>
                      <a:pt x="203682" y="60008"/>
                      <a:pt x="211226" y="65837"/>
                    </a:cubicBezTo>
                    <a:lnTo>
                      <a:pt x="211226" y="67551"/>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9" name="Google Shape;1129;p7"/>
              <p:cNvSpPr/>
              <p:nvPr/>
            </p:nvSpPr>
            <p:spPr>
              <a:xfrm>
                <a:off x="4668164" y="894283"/>
                <a:ext cx="29146" cy="152590"/>
              </a:xfrm>
              <a:custGeom>
                <a:rect b="b" l="l" r="r" t="t"/>
                <a:pathLst>
                  <a:path extrusionOk="0" h="152590" w="29146">
                    <a:moveTo>
                      <a:pt x="27432" y="152591"/>
                    </a:moveTo>
                    <a:cubicBezTo>
                      <a:pt x="25032" y="149847"/>
                      <a:pt x="23317" y="147104"/>
                      <a:pt x="21260" y="144361"/>
                    </a:cubicBezTo>
                    <a:cubicBezTo>
                      <a:pt x="19545" y="141618"/>
                      <a:pt x="17831" y="138532"/>
                      <a:pt x="16116" y="135788"/>
                    </a:cubicBezTo>
                    <a:cubicBezTo>
                      <a:pt x="14745" y="132702"/>
                      <a:pt x="13030" y="129959"/>
                      <a:pt x="11659" y="126873"/>
                    </a:cubicBezTo>
                    <a:cubicBezTo>
                      <a:pt x="10287" y="123787"/>
                      <a:pt x="9258" y="120701"/>
                      <a:pt x="8230" y="117615"/>
                    </a:cubicBezTo>
                    <a:cubicBezTo>
                      <a:pt x="7201" y="114529"/>
                      <a:pt x="6172" y="111443"/>
                      <a:pt x="5487" y="108014"/>
                    </a:cubicBezTo>
                    <a:cubicBezTo>
                      <a:pt x="4801" y="104927"/>
                      <a:pt x="4115" y="101498"/>
                      <a:pt x="3772" y="98412"/>
                    </a:cubicBezTo>
                    <a:lnTo>
                      <a:pt x="2743" y="88468"/>
                    </a:lnTo>
                    <a:cubicBezTo>
                      <a:pt x="2400" y="85039"/>
                      <a:pt x="2058" y="81953"/>
                      <a:pt x="1715" y="78524"/>
                    </a:cubicBezTo>
                    <a:lnTo>
                      <a:pt x="1029" y="68580"/>
                    </a:lnTo>
                    <a:lnTo>
                      <a:pt x="343" y="58636"/>
                    </a:lnTo>
                    <a:lnTo>
                      <a:pt x="0" y="48692"/>
                    </a:lnTo>
                    <a:lnTo>
                      <a:pt x="0" y="38748"/>
                    </a:lnTo>
                    <a:cubicBezTo>
                      <a:pt x="343" y="25718"/>
                      <a:pt x="1029" y="12687"/>
                      <a:pt x="3086" y="0"/>
                    </a:cubicBezTo>
                    <a:lnTo>
                      <a:pt x="4801" y="0"/>
                    </a:lnTo>
                    <a:cubicBezTo>
                      <a:pt x="5829" y="13030"/>
                      <a:pt x="6858" y="25718"/>
                      <a:pt x="8916" y="38405"/>
                    </a:cubicBezTo>
                    <a:lnTo>
                      <a:pt x="10287" y="48006"/>
                    </a:lnTo>
                    <a:lnTo>
                      <a:pt x="12002" y="57264"/>
                    </a:lnTo>
                    <a:lnTo>
                      <a:pt x="13716" y="66523"/>
                    </a:lnTo>
                    <a:lnTo>
                      <a:pt x="15774" y="75781"/>
                    </a:lnTo>
                    <a:cubicBezTo>
                      <a:pt x="16459" y="78867"/>
                      <a:pt x="17145" y="81953"/>
                      <a:pt x="18174" y="85039"/>
                    </a:cubicBezTo>
                    <a:lnTo>
                      <a:pt x="20917" y="94298"/>
                    </a:lnTo>
                    <a:cubicBezTo>
                      <a:pt x="22632" y="100470"/>
                      <a:pt x="24346" y="106299"/>
                      <a:pt x="25375" y="112471"/>
                    </a:cubicBezTo>
                    <a:cubicBezTo>
                      <a:pt x="26061" y="115557"/>
                      <a:pt x="26403" y="118643"/>
                      <a:pt x="26746" y="121730"/>
                    </a:cubicBezTo>
                    <a:cubicBezTo>
                      <a:pt x="27089" y="124816"/>
                      <a:pt x="27775" y="127902"/>
                      <a:pt x="28118" y="131331"/>
                    </a:cubicBezTo>
                    <a:cubicBezTo>
                      <a:pt x="28461" y="134417"/>
                      <a:pt x="28804" y="137846"/>
                      <a:pt x="28804" y="140932"/>
                    </a:cubicBezTo>
                    <a:cubicBezTo>
                      <a:pt x="29147" y="144361"/>
                      <a:pt x="29147" y="147447"/>
                      <a:pt x="29147" y="150876"/>
                    </a:cubicBezTo>
                    <a:lnTo>
                      <a:pt x="27432" y="152591"/>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30" name="Google Shape;1130;p7"/>
              <p:cNvSpPr/>
              <p:nvPr/>
            </p:nvSpPr>
            <p:spPr>
              <a:xfrm>
                <a:off x="4831727" y="1454238"/>
                <a:ext cx="270205" cy="46634"/>
              </a:xfrm>
              <a:custGeom>
                <a:rect b="b" l="l" r="r" t="t"/>
                <a:pathLst>
                  <a:path extrusionOk="0" h="46634" w="270205">
                    <a:moveTo>
                      <a:pt x="269177" y="46634"/>
                    </a:moveTo>
                    <a:cubicBezTo>
                      <a:pt x="248603" y="35662"/>
                      <a:pt x="227000" y="33261"/>
                      <a:pt x="204369" y="30175"/>
                    </a:cubicBezTo>
                    <a:cubicBezTo>
                      <a:pt x="193053" y="28461"/>
                      <a:pt x="181737" y="26746"/>
                      <a:pt x="170764" y="24346"/>
                    </a:cubicBezTo>
                    <a:cubicBezTo>
                      <a:pt x="159449" y="21946"/>
                      <a:pt x="148476" y="19888"/>
                      <a:pt x="137160" y="17831"/>
                    </a:cubicBezTo>
                    <a:cubicBezTo>
                      <a:pt x="125844" y="16116"/>
                      <a:pt x="114529" y="14402"/>
                      <a:pt x="103213" y="13030"/>
                    </a:cubicBezTo>
                    <a:cubicBezTo>
                      <a:pt x="91897" y="11659"/>
                      <a:pt x="80582" y="10287"/>
                      <a:pt x="68923" y="8915"/>
                    </a:cubicBezTo>
                    <a:cubicBezTo>
                      <a:pt x="45949" y="6172"/>
                      <a:pt x="23317" y="4801"/>
                      <a:pt x="0" y="3429"/>
                    </a:cubicBezTo>
                    <a:lnTo>
                      <a:pt x="0" y="1715"/>
                    </a:lnTo>
                    <a:cubicBezTo>
                      <a:pt x="22974" y="343"/>
                      <a:pt x="46292" y="0"/>
                      <a:pt x="69266" y="0"/>
                    </a:cubicBezTo>
                    <a:cubicBezTo>
                      <a:pt x="80925" y="0"/>
                      <a:pt x="92240" y="686"/>
                      <a:pt x="103899" y="1029"/>
                    </a:cubicBezTo>
                    <a:cubicBezTo>
                      <a:pt x="115557" y="1715"/>
                      <a:pt x="126873" y="2400"/>
                      <a:pt x="138532" y="3429"/>
                    </a:cubicBezTo>
                    <a:cubicBezTo>
                      <a:pt x="150190" y="4458"/>
                      <a:pt x="161506" y="5486"/>
                      <a:pt x="173165" y="6515"/>
                    </a:cubicBezTo>
                    <a:cubicBezTo>
                      <a:pt x="184823" y="7544"/>
                      <a:pt x="196139" y="9601"/>
                      <a:pt x="207455" y="12344"/>
                    </a:cubicBezTo>
                    <a:cubicBezTo>
                      <a:pt x="218770" y="15088"/>
                      <a:pt x="230429" y="18174"/>
                      <a:pt x="241402" y="23317"/>
                    </a:cubicBezTo>
                    <a:cubicBezTo>
                      <a:pt x="252375" y="28118"/>
                      <a:pt x="263004" y="35319"/>
                      <a:pt x="270205" y="44920"/>
                    </a:cubicBezTo>
                    <a:lnTo>
                      <a:pt x="269177" y="46634"/>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31" name="Google Shape;1131;p7"/>
              <p:cNvSpPr/>
              <p:nvPr/>
            </p:nvSpPr>
            <p:spPr>
              <a:xfrm>
                <a:off x="5134851" y="1300276"/>
                <a:ext cx="41833" cy="256832"/>
              </a:xfrm>
              <a:custGeom>
                <a:rect b="b" l="l" r="r" t="t"/>
                <a:pathLst>
                  <a:path extrusionOk="0" h="256832" w="41833">
                    <a:moveTo>
                      <a:pt x="40119" y="256832"/>
                    </a:moveTo>
                    <a:cubicBezTo>
                      <a:pt x="37033" y="252032"/>
                      <a:pt x="34633" y="247231"/>
                      <a:pt x="31890" y="242430"/>
                    </a:cubicBezTo>
                    <a:cubicBezTo>
                      <a:pt x="29489" y="237630"/>
                      <a:pt x="27089" y="232486"/>
                      <a:pt x="25032" y="227343"/>
                    </a:cubicBezTo>
                    <a:cubicBezTo>
                      <a:pt x="22974" y="222199"/>
                      <a:pt x="20917" y="217056"/>
                      <a:pt x="19202" y="211912"/>
                    </a:cubicBezTo>
                    <a:cubicBezTo>
                      <a:pt x="17488" y="206769"/>
                      <a:pt x="15773" y="201625"/>
                      <a:pt x="14059" y="196139"/>
                    </a:cubicBezTo>
                    <a:cubicBezTo>
                      <a:pt x="12687" y="190995"/>
                      <a:pt x="11316" y="185509"/>
                      <a:pt x="9944" y="180023"/>
                    </a:cubicBezTo>
                    <a:cubicBezTo>
                      <a:pt x="8915" y="174536"/>
                      <a:pt x="7887" y="169393"/>
                      <a:pt x="7201" y="163906"/>
                    </a:cubicBezTo>
                    <a:lnTo>
                      <a:pt x="5144" y="147447"/>
                    </a:lnTo>
                    <a:cubicBezTo>
                      <a:pt x="4458" y="141961"/>
                      <a:pt x="4115" y="136474"/>
                      <a:pt x="3429" y="130988"/>
                    </a:cubicBezTo>
                    <a:lnTo>
                      <a:pt x="2057" y="114529"/>
                    </a:lnTo>
                    <a:lnTo>
                      <a:pt x="1029" y="98069"/>
                    </a:lnTo>
                    <a:lnTo>
                      <a:pt x="343" y="81610"/>
                    </a:lnTo>
                    <a:lnTo>
                      <a:pt x="0" y="65151"/>
                    </a:lnTo>
                    <a:cubicBezTo>
                      <a:pt x="0" y="43205"/>
                      <a:pt x="1029" y="21603"/>
                      <a:pt x="3429" y="0"/>
                    </a:cubicBezTo>
                    <a:lnTo>
                      <a:pt x="5144" y="0"/>
                    </a:lnTo>
                    <a:cubicBezTo>
                      <a:pt x="5486" y="21603"/>
                      <a:pt x="6515" y="43205"/>
                      <a:pt x="8573" y="64808"/>
                    </a:cubicBezTo>
                    <a:lnTo>
                      <a:pt x="10287" y="80924"/>
                    </a:lnTo>
                    <a:lnTo>
                      <a:pt x="12344" y="97041"/>
                    </a:lnTo>
                    <a:lnTo>
                      <a:pt x="14745" y="113157"/>
                    </a:lnTo>
                    <a:lnTo>
                      <a:pt x="17488" y="128930"/>
                    </a:lnTo>
                    <a:cubicBezTo>
                      <a:pt x="18516" y="134074"/>
                      <a:pt x="19545" y="139560"/>
                      <a:pt x="20574" y="144704"/>
                    </a:cubicBezTo>
                    <a:lnTo>
                      <a:pt x="24346" y="160477"/>
                    </a:lnTo>
                    <a:cubicBezTo>
                      <a:pt x="25718" y="165621"/>
                      <a:pt x="26746" y="170764"/>
                      <a:pt x="28118" y="176251"/>
                    </a:cubicBezTo>
                    <a:cubicBezTo>
                      <a:pt x="29489" y="181394"/>
                      <a:pt x="30175" y="186538"/>
                      <a:pt x="31204" y="192024"/>
                    </a:cubicBezTo>
                    <a:cubicBezTo>
                      <a:pt x="32232" y="197168"/>
                      <a:pt x="33261" y="202654"/>
                      <a:pt x="34290" y="207797"/>
                    </a:cubicBezTo>
                    <a:cubicBezTo>
                      <a:pt x="35319" y="212941"/>
                      <a:pt x="36347" y="218427"/>
                      <a:pt x="37033" y="223571"/>
                    </a:cubicBezTo>
                    <a:cubicBezTo>
                      <a:pt x="38062" y="228714"/>
                      <a:pt x="38748" y="234201"/>
                      <a:pt x="39776" y="239687"/>
                    </a:cubicBezTo>
                    <a:cubicBezTo>
                      <a:pt x="40462" y="245174"/>
                      <a:pt x="41491" y="250317"/>
                      <a:pt x="41834" y="256146"/>
                    </a:cubicBezTo>
                    <a:lnTo>
                      <a:pt x="40119" y="256832"/>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32" name="Google Shape;1132;p7"/>
              <p:cNvSpPr/>
              <p:nvPr/>
            </p:nvSpPr>
            <p:spPr>
              <a:xfrm>
                <a:off x="5054612" y="1676438"/>
                <a:ext cx="259575" cy="36004"/>
              </a:xfrm>
              <a:custGeom>
                <a:rect b="b" l="l" r="r" t="t"/>
                <a:pathLst>
                  <a:path extrusionOk="0" h="36004" w="259575">
                    <a:moveTo>
                      <a:pt x="259233" y="36005"/>
                    </a:moveTo>
                    <a:cubicBezTo>
                      <a:pt x="253746" y="35662"/>
                      <a:pt x="248260" y="35319"/>
                      <a:pt x="242773" y="34633"/>
                    </a:cubicBezTo>
                    <a:cubicBezTo>
                      <a:pt x="237287" y="33947"/>
                      <a:pt x="231801" y="33604"/>
                      <a:pt x="226314" y="32576"/>
                    </a:cubicBezTo>
                    <a:cubicBezTo>
                      <a:pt x="220828" y="31890"/>
                      <a:pt x="215341" y="31204"/>
                      <a:pt x="210198" y="30518"/>
                    </a:cubicBezTo>
                    <a:cubicBezTo>
                      <a:pt x="204711" y="29832"/>
                      <a:pt x="199568" y="29147"/>
                      <a:pt x="194082" y="28118"/>
                    </a:cubicBezTo>
                    <a:cubicBezTo>
                      <a:pt x="188595" y="27432"/>
                      <a:pt x="183452" y="26403"/>
                      <a:pt x="177965" y="25375"/>
                    </a:cubicBezTo>
                    <a:cubicBezTo>
                      <a:pt x="172479" y="24346"/>
                      <a:pt x="167335" y="23317"/>
                      <a:pt x="162192" y="22289"/>
                    </a:cubicBezTo>
                    <a:lnTo>
                      <a:pt x="146076" y="18860"/>
                    </a:lnTo>
                    <a:cubicBezTo>
                      <a:pt x="140589" y="17831"/>
                      <a:pt x="135446" y="17145"/>
                      <a:pt x="129959" y="16116"/>
                    </a:cubicBezTo>
                    <a:lnTo>
                      <a:pt x="113843" y="13716"/>
                    </a:lnTo>
                    <a:lnTo>
                      <a:pt x="97727" y="11659"/>
                    </a:lnTo>
                    <a:lnTo>
                      <a:pt x="81610" y="9944"/>
                    </a:lnTo>
                    <a:lnTo>
                      <a:pt x="65494" y="8573"/>
                    </a:lnTo>
                    <a:cubicBezTo>
                      <a:pt x="43891" y="6858"/>
                      <a:pt x="21946" y="6172"/>
                      <a:pt x="0" y="6172"/>
                    </a:cubicBezTo>
                    <a:lnTo>
                      <a:pt x="0" y="4458"/>
                    </a:lnTo>
                    <a:cubicBezTo>
                      <a:pt x="21946" y="1715"/>
                      <a:pt x="43891" y="686"/>
                      <a:pt x="65837" y="0"/>
                    </a:cubicBezTo>
                    <a:lnTo>
                      <a:pt x="82296" y="0"/>
                    </a:lnTo>
                    <a:lnTo>
                      <a:pt x="98755" y="343"/>
                    </a:lnTo>
                    <a:lnTo>
                      <a:pt x="115215" y="1029"/>
                    </a:lnTo>
                    <a:lnTo>
                      <a:pt x="131674" y="2057"/>
                    </a:lnTo>
                    <a:cubicBezTo>
                      <a:pt x="137160" y="2400"/>
                      <a:pt x="142647" y="3086"/>
                      <a:pt x="148133" y="3429"/>
                    </a:cubicBezTo>
                    <a:lnTo>
                      <a:pt x="164592" y="4801"/>
                    </a:lnTo>
                    <a:cubicBezTo>
                      <a:pt x="170079" y="5486"/>
                      <a:pt x="175565" y="6172"/>
                      <a:pt x="181051" y="7201"/>
                    </a:cubicBezTo>
                    <a:cubicBezTo>
                      <a:pt x="186538" y="8230"/>
                      <a:pt x="192024" y="9258"/>
                      <a:pt x="197168" y="10630"/>
                    </a:cubicBezTo>
                    <a:cubicBezTo>
                      <a:pt x="202654" y="12002"/>
                      <a:pt x="207798" y="13373"/>
                      <a:pt x="213284" y="15088"/>
                    </a:cubicBezTo>
                    <a:cubicBezTo>
                      <a:pt x="218427" y="16802"/>
                      <a:pt x="223914" y="18517"/>
                      <a:pt x="229057" y="20574"/>
                    </a:cubicBezTo>
                    <a:cubicBezTo>
                      <a:pt x="234201" y="22631"/>
                      <a:pt x="239344" y="24689"/>
                      <a:pt x="244488" y="26746"/>
                    </a:cubicBezTo>
                    <a:cubicBezTo>
                      <a:pt x="249631" y="29147"/>
                      <a:pt x="254432" y="31547"/>
                      <a:pt x="259575" y="34290"/>
                    </a:cubicBezTo>
                    <a:lnTo>
                      <a:pt x="259233" y="36005"/>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33" name="Google Shape;1133;p7"/>
              <p:cNvSpPr/>
              <p:nvPr/>
            </p:nvSpPr>
            <p:spPr>
              <a:xfrm>
                <a:off x="5316267" y="1518704"/>
                <a:ext cx="56213" cy="242087"/>
              </a:xfrm>
              <a:custGeom>
                <a:rect b="b" l="l" r="r" t="t"/>
                <a:pathLst>
                  <a:path extrusionOk="0" h="242087" w="56213">
                    <a:moveTo>
                      <a:pt x="54842" y="242087"/>
                    </a:moveTo>
                    <a:cubicBezTo>
                      <a:pt x="51413" y="237973"/>
                      <a:pt x="48327" y="233515"/>
                      <a:pt x="45241" y="229400"/>
                    </a:cubicBezTo>
                    <a:cubicBezTo>
                      <a:pt x="42498" y="224942"/>
                      <a:pt x="39412" y="220485"/>
                      <a:pt x="36668" y="216027"/>
                    </a:cubicBezTo>
                    <a:cubicBezTo>
                      <a:pt x="33925" y="211569"/>
                      <a:pt x="31525" y="206769"/>
                      <a:pt x="29125" y="201968"/>
                    </a:cubicBezTo>
                    <a:cubicBezTo>
                      <a:pt x="26724" y="197168"/>
                      <a:pt x="24667" y="192367"/>
                      <a:pt x="22610" y="187566"/>
                    </a:cubicBezTo>
                    <a:cubicBezTo>
                      <a:pt x="20552" y="182766"/>
                      <a:pt x="18838" y="177622"/>
                      <a:pt x="17123" y="172479"/>
                    </a:cubicBezTo>
                    <a:cubicBezTo>
                      <a:pt x="15752" y="167335"/>
                      <a:pt x="14380" y="162192"/>
                      <a:pt x="13008" y="157048"/>
                    </a:cubicBezTo>
                    <a:lnTo>
                      <a:pt x="9922" y="141618"/>
                    </a:lnTo>
                    <a:cubicBezTo>
                      <a:pt x="8894" y="136474"/>
                      <a:pt x="7865" y="131331"/>
                      <a:pt x="7179" y="126187"/>
                    </a:cubicBezTo>
                    <a:lnTo>
                      <a:pt x="4779" y="110071"/>
                    </a:lnTo>
                    <a:lnTo>
                      <a:pt x="2721" y="94298"/>
                    </a:lnTo>
                    <a:lnTo>
                      <a:pt x="1350" y="78524"/>
                    </a:lnTo>
                    <a:lnTo>
                      <a:pt x="321" y="62751"/>
                    </a:lnTo>
                    <a:cubicBezTo>
                      <a:pt x="-365" y="41834"/>
                      <a:pt x="-22" y="20574"/>
                      <a:pt x="2036" y="0"/>
                    </a:cubicBezTo>
                    <a:lnTo>
                      <a:pt x="3750" y="0"/>
                    </a:lnTo>
                    <a:cubicBezTo>
                      <a:pt x="4436" y="20917"/>
                      <a:pt x="5807" y="41491"/>
                      <a:pt x="8894" y="62065"/>
                    </a:cubicBezTo>
                    <a:lnTo>
                      <a:pt x="11294" y="77495"/>
                    </a:lnTo>
                    <a:lnTo>
                      <a:pt x="14037" y="92583"/>
                    </a:lnTo>
                    <a:lnTo>
                      <a:pt x="17123" y="107671"/>
                    </a:lnTo>
                    <a:lnTo>
                      <a:pt x="20895" y="122758"/>
                    </a:lnTo>
                    <a:cubicBezTo>
                      <a:pt x="22267" y="127559"/>
                      <a:pt x="23638" y="132702"/>
                      <a:pt x="25010" y="137503"/>
                    </a:cubicBezTo>
                    <a:lnTo>
                      <a:pt x="29810" y="152248"/>
                    </a:lnTo>
                    <a:cubicBezTo>
                      <a:pt x="31525" y="157048"/>
                      <a:pt x="33239" y="161849"/>
                      <a:pt x="34611" y="166649"/>
                    </a:cubicBezTo>
                    <a:cubicBezTo>
                      <a:pt x="36326" y="171450"/>
                      <a:pt x="37697" y="176251"/>
                      <a:pt x="39069" y="181394"/>
                    </a:cubicBezTo>
                    <a:cubicBezTo>
                      <a:pt x="40440" y="186195"/>
                      <a:pt x="42155" y="191338"/>
                      <a:pt x="43526" y="196139"/>
                    </a:cubicBezTo>
                    <a:cubicBezTo>
                      <a:pt x="44898" y="200939"/>
                      <a:pt x="46613" y="206083"/>
                      <a:pt x="47984" y="210884"/>
                    </a:cubicBezTo>
                    <a:cubicBezTo>
                      <a:pt x="49699" y="215684"/>
                      <a:pt x="51070" y="220828"/>
                      <a:pt x="52442" y="225971"/>
                    </a:cubicBezTo>
                    <a:cubicBezTo>
                      <a:pt x="53813" y="231115"/>
                      <a:pt x="55185" y="235915"/>
                      <a:pt x="56214" y="241402"/>
                    </a:cubicBezTo>
                    <a:lnTo>
                      <a:pt x="54842" y="242087"/>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134" name="Google Shape;1134;p7"/>
            <p:cNvGrpSpPr/>
            <p:nvPr/>
          </p:nvGrpSpPr>
          <p:grpSpPr>
            <a:xfrm>
              <a:off x="5963983" y="692633"/>
              <a:ext cx="1002639" cy="771549"/>
              <a:chOff x="5963983" y="692633"/>
              <a:chExt cx="1002639" cy="771549"/>
            </a:xfrm>
          </p:grpSpPr>
          <p:sp>
            <p:nvSpPr>
              <p:cNvPr id="1135" name="Google Shape;1135;p7"/>
              <p:cNvSpPr/>
              <p:nvPr/>
            </p:nvSpPr>
            <p:spPr>
              <a:xfrm>
                <a:off x="5964326" y="692633"/>
                <a:ext cx="1002296" cy="771206"/>
              </a:xfrm>
              <a:custGeom>
                <a:rect b="b" l="l" r="r" t="t"/>
                <a:pathLst>
                  <a:path extrusionOk="0" h="771206" w="1002296">
                    <a:moveTo>
                      <a:pt x="0" y="771207"/>
                    </a:moveTo>
                    <a:cubicBezTo>
                      <a:pt x="44577" y="552437"/>
                      <a:pt x="183795" y="331609"/>
                      <a:pt x="363474" y="198907"/>
                    </a:cubicBezTo>
                    <a:cubicBezTo>
                      <a:pt x="543154" y="66205"/>
                      <a:pt x="780098" y="-18492"/>
                      <a:pt x="1002297" y="3454"/>
                    </a:cubicBezTo>
                    <a:cubicBezTo>
                      <a:pt x="949490" y="149529"/>
                      <a:pt x="887425" y="301777"/>
                      <a:pt x="793814" y="425907"/>
                    </a:cubicBezTo>
                    <a:cubicBezTo>
                      <a:pt x="645681" y="622731"/>
                      <a:pt x="399821" y="741718"/>
                      <a:pt x="153619" y="736231"/>
                    </a:cubicBezTo>
                    <a:cubicBezTo>
                      <a:pt x="98412" y="734517"/>
                      <a:pt x="53493" y="758520"/>
                      <a:pt x="0" y="771207"/>
                    </a:cubicBezTo>
                    <a:close/>
                  </a:path>
                </a:pathLst>
              </a:custGeom>
              <a:solidFill>
                <a:srgbClr val="A6BA8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36" name="Google Shape;1136;p7"/>
              <p:cNvSpPr/>
              <p:nvPr/>
            </p:nvSpPr>
            <p:spPr>
              <a:xfrm>
                <a:off x="5963983" y="695744"/>
                <a:ext cx="1001953" cy="768438"/>
              </a:xfrm>
              <a:custGeom>
                <a:rect b="b" l="l" r="r" t="t"/>
                <a:pathLst>
                  <a:path extrusionOk="0" h="768438" w="1001953">
                    <a:moveTo>
                      <a:pt x="0" y="767410"/>
                    </a:moveTo>
                    <a:cubicBezTo>
                      <a:pt x="19202" y="749237"/>
                      <a:pt x="38748" y="731749"/>
                      <a:pt x="57950" y="713918"/>
                    </a:cubicBezTo>
                    <a:cubicBezTo>
                      <a:pt x="77495" y="696430"/>
                      <a:pt x="97384" y="678942"/>
                      <a:pt x="116929" y="661454"/>
                    </a:cubicBezTo>
                    <a:cubicBezTo>
                      <a:pt x="136817" y="644309"/>
                      <a:pt x="157048" y="627164"/>
                      <a:pt x="176936" y="610019"/>
                    </a:cubicBezTo>
                    <a:lnTo>
                      <a:pt x="237630" y="559613"/>
                    </a:lnTo>
                    <a:cubicBezTo>
                      <a:pt x="258204" y="543154"/>
                      <a:pt x="278435" y="526352"/>
                      <a:pt x="299009" y="510235"/>
                    </a:cubicBezTo>
                    <a:lnTo>
                      <a:pt x="361417" y="461886"/>
                    </a:lnTo>
                    <a:lnTo>
                      <a:pt x="424510" y="414223"/>
                    </a:lnTo>
                    <a:lnTo>
                      <a:pt x="487604" y="366903"/>
                    </a:lnTo>
                    <a:cubicBezTo>
                      <a:pt x="571957" y="304152"/>
                      <a:pt x="657339" y="242087"/>
                      <a:pt x="742721" y="181051"/>
                    </a:cubicBezTo>
                    <a:cubicBezTo>
                      <a:pt x="828446" y="120015"/>
                      <a:pt x="914857" y="60008"/>
                      <a:pt x="1001268" y="0"/>
                    </a:cubicBezTo>
                    <a:lnTo>
                      <a:pt x="1001954" y="1372"/>
                    </a:lnTo>
                    <a:cubicBezTo>
                      <a:pt x="916572" y="62751"/>
                      <a:pt x="831533" y="124816"/>
                      <a:pt x="746836" y="187223"/>
                    </a:cubicBezTo>
                    <a:cubicBezTo>
                      <a:pt x="662140" y="249631"/>
                      <a:pt x="577787" y="312382"/>
                      <a:pt x="494462" y="376504"/>
                    </a:cubicBezTo>
                    <a:lnTo>
                      <a:pt x="432054" y="424853"/>
                    </a:lnTo>
                    <a:lnTo>
                      <a:pt x="369989" y="473545"/>
                    </a:lnTo>
                    <a:lnTo>
                      <a:pt x="308267" y="522580"/>
                    </a:lnTo>
                    <a:cubicBezTo>
                      <a:pt x="287693" y="539039"/>
                      <a:pt x="267119" y="555155"/>
                      <a:pt x="246545" y="571614"/>
                    </a:cubicBezTo>
                    <a:lnTo>
                      <a:pt x="184823" y="620649"/>
                    </a:lnTo>
                    <a:cubicBezTo>
                      <a:pt x="164249" y="637108"/>
                      <a:pt x="144018" y="653567"/>
                      <a:pt x="123444" y="670027"/>
                    </a:cubicBezTo>
                    <a:lnTo>
                      <a:pt x="686" y="768439"/>
                    </a:lnTo>
                    <a:lnTo>
                      <a:pt x="0" y="767410"/>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37" name="Google Shape;1137;p7"/>
              <p:cNvSpPr/>
              <p:nvPr/>
            </p:nvSpPr>
            <p:spPr>
              <a:xfrm>
                <a:off x="6398437" y="1060675"/>
                <a:ext cx="255117" cy="49291"/>
              </a:xfrm>
              <a:custGeom>
                <a:rect b="b" l="l" r="r" t="t"/>
                <a:pathLst>
                  <a:path extrusionOk="0" h="49291" w="255117">
                    <a:moveTo>
                      <a:pt x="0" y="48263"/>
                    </a:moveTo>
                    <a:cubicBezTo>
                      <a:pt x="4801" y="45177"/>
                      <a:pt x="9601" y="42434"/>
                      <a:pt x="14402" y="40034"/>
                    </a:cubicBezTo>
                    <a:cubicBezTo>
                      <a:pt x="19203" y="37633"/>
                      <a:pt x="24346" y="35233"/>
                      <a:pt x="29147" y="32833"/>
                    </a:cubicBezTo>
                    <a:cubicBezTo>
                      <a:pt x="34290" y="30432"/>
                      <a:pt x="39091" y="28375"/>
                      <a:pt x="44234" y="26318"/>
                    </a:cubicBezTo>
                    <a:cubicBezTo>
                      <a:pt x="49378" y="24260"/>
                      <a:pt x="54521" y="22546"/>
                      <a:pt x="59665" y="20488"/>
                    </a:cubicBezTo>
                    <a:cubicBezTo>
                      <a:pt x="69952" y="17059"/>
                      <a:pt x="80582" y="14316"/>
                      <a:pt x="91555" y="11916"/>
                    </a:cubicBezTo>
                    <a:cubicBezTo>
                      <a:pt x="102527" y="9858"/>
                      <a:pt x="113157" y="8144"/>
                      <a:pt x="124130" y="6429"/>
                    </a:cubicBezTo>
                    <a:cubicBezTo>
                      <a:pt x="135103" y="4715"/>
                      <a:pt x="145733" y="3343"/>
                      <a:pt x="156706" y="2315"/>
                    </a:cubicBezTo>
                    <a:cubicBezTo>
                      <a:pt x="167678" y="1286"/>
                      <a:pt x="178651" y="600"/>
                      <a:pt x="189624" y="257"/>
                    </a:cubicBezTo>
                    <a:cubicBezTo>
                      <a:pt x="211570" y="-429"/>
                      <a:pt x="233515" y="257"/>
                      <a:pt x="255118" y="2315"/>
                    </a:cubicBezTo>
                    <a:lnTo>
                      <a:pt x="255118" y="3686"/>
                    </a:lnTo>
                    <a:cubicBezTo>
                      <a:pt x="233515" y="3686"/>
                      <a:pt x="211912" y="5058"/>
                      <a:pt x="190310" y="7458"/>
                    </a:cubicBezTo>
                    <a:cubicBezTo>
                      <a:pt x="179680" y="8830"/>
                      <a:pt x="169050" y="10201"/>
                      <a:pt x="158420" y="11916"/>
                    </a:cubicBezTo>
                    <a:cubicBezTo>
                      <a:pt x="147790" y="13630"/>
                      <a:pt x="137160" y="15688"/>
                      <a:pt x="126530" y="18088"/>
                    </a:cubicBezTo>
                    <a:cubicBezTo>
                      <a:pt x="115900" y="20488"/>
                      <a:pt x="105613" y="23231"/>
                      <a:pt x="95326" y="26318"/>
                    </a:cubicBezTo>
                    <a:cubicBezTo>
                      <a:pt x="85039" y="29404"/>
                      <a:pt x="74752" y="32147"/>
                      <a:pt x="64123" y="34547"/>
                    </a:cubicBezTo>
                    <a:lnTo>
                      <a:pt x="48349" y="38319"/>
                    </a:lnTo>
                    <a:cubicBezTo>
                      <a:pt x="43206" y="39691"/>
                      <a:pt x="38062" y="41062"/>
                      <a:pt x="32576" y="42091"/>
                    </a:cubicBezTo>
                    <a:cubicBezTo>
                      <a:pt x="27432" y="43463"/>
                      <a:pt x="21946" y="44491"/>
                      <a:pt x="16802" y="45863"/>
                    </a:cubicBezTo>
                    <a:cubicBezTo>
                      <a:pt x="11659" y="47234"/>
                      <a:pt x="6172" y="48263"/>
                      <a:pt x="686" y="49292"/>
                    </a:cubicBezTo>
                    <a:lnTo>
                      <a:pt x="0" y="48263"/>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38" name="Google Shape;1138;p7"/>
              <p:cNvSpPr/>
              <p:nvPr/>
            </p:nvSpPr>
            <p:spPr>
              <a:xfrm>
                <a:off x="6483134" y="792784"/>
                <a:ext cx="92583" cy="244144"/>
              </a:xfrm>
              <a:custGeom>
                <a:rect b="b" l="l" r="r" t="t"/>
                <a:pathLst>
                  <a:path extrusionOk="0" h="244144" w="92583">
                    <a:moveTo>
                      <a:pt x="0" y="242087"/>
                    </a:moveTo>
                    <a:cubicBezTo>
                      <a:pt x="14059" y="224942"/>
                      <a:pt x="23317" y="205740"/>
                      <a:pt x="32576" y="185852"/>
                    </a:cubicBezTo>
                    <a:cubicBezTo>
                      <a:pt x="33947" y="183452"/>
                      <a:pt x="34976" y="181051"/>
                      <a:pt x="36005" y="178651"/>
                    </a:cubicBezTo>
                    <a:lnTo>
                      <a:pt x="39434" y="171450"/>
                    </a:lnTo>
                    <a:lnTo>
                      <a:pt x="42863" y="164249"/>
                    </a:lnTo>
                    <a:cubicBezTo>
                      <a:pt x="44234" y="161849"/>
                      <a:pt x="45263" y="159449"/>
                      <a:pt x="46292" y="157048"/>
                    </a:cubicBezTo>
                    <a:cubicBezTo>
                      <a:pt x="48692" y="152248"/>
                      <a:pt x="51092" y="147104"/>
                      <a:pt x="53150" y="142304"/>
                    </a:cubicBezTo>
                    <a:cubicBezTo>
                      <a:pt x="55550" y="137503"/>
                      <a:pt x="57607" y="132359"/>
                      <a:pt x="59665" y="127216"/>
                    </a:cubicBezTo>
                    <a:cubicBezTo>
                      <a:pt x="61722" y="122072"/>
                      <a:pt x="63437" y="116929"/>
                      <a:pt x="65494" y="111785"/>
                    </a:cubicBezTo>
                    <a:cubicBezTo>
                      <a:pt x="67208" y="106642"/>
                      <a:pt x="69266" y="101498"/>
                      <a:pt x="70637" y="96355"/>
                    </a:cubicBezTo>
                    <a:lnTo>
                      <a:pt x="73037" y="88468"/>
                    </a:lnTo>
                    <a:lnTo>
                      <a:pt x="75438" y="80582"/>
                    </a:lnTo>
                    <a:cubicBezTo>
                      <a:pt x="77153" y="75438"/>
                      <a:pt x="78181" y="69952"/>
                      <a:pt x="79553" y="64808"/>
                    </a:cubicBezTo>
                    <a:cubicBezTo>
                      <a:pt x="85039" y="43548"/>
                      <a:pt x="88468" y="21946"/>
                      <a:pt x="91211" y="0"/>
                    </a:cubicBezTo>
                    <a:lnTo>
                      <a:pt x="92583" y="0"/>
                    </a:lnTo>
                    <a:cubicBezTo>
                      <a:pt x="92240" y="22289"/>
                      <a:pt x="90182" y="44234"/>
                      <a:pt x="86753" y="66523"/>
                    </a:cubicBezTo>
                    <a:cubicBezTo>
                      <a:pt x="85725" y="72009"/>
                      <a:pt x="85039" y="77495"/>
                      <a:pt x="83668" y="82982"/>
                    </a:cubicBezTo>
                    <a:lnTo>
                      <a:pt x="81953" y="91211"/>
                    </a:lnTo>
                    <a:lnTo>
                      <a:pt x="79895" y="99441"/>
                    </a:lnTo>
                    <a:cubicBezTo>
                      <a:pt x="78524" y="104927"/>
                      <a:pt x="77153" y="110071"/>
                      <a:pt x="75438" y="115557"/>
                    </a:cubicBezTo>
                    <a:cubicBezTo>
                      <a:pt x="73724" y="121044"/>
                      <a:pt x="72352" y="126187"/>
                      <a:pt x="70637" y="131674"/>
                    </a:cubicBezTo>
                    <a:cubicBezTo>
                      <a:pt x="67208" y="142304"/>
                      <a:pt x="63779" y="152933"/>
                      <a:pt x="59665" y="163563"/>
                    </a:cubicBezTo>
                    <a:cubicBezTo>
                      <a:pt x="57607" y="168707"/>
                      <a:pt x="55207" y="173850"/>
                      <a:pt x="53150" y="178994"/>
                    </a:cubicBezTo>
                    <a:cubicBezTo>
                      <a:pt x="50749" y="184137"/>
                      <a:pt x="48006" y="188938"/>
                      <a:pt x="45263" y="193739"/>
                    </a:cubicBezTo>
                    <a:cubicBezTo>
                      <a:pt x="39776" y="203340"/>
                      <a:pt x="33604" y="212941"/>
                      <a:pt x="26403" y="221856"/>
                    </a:cubicBezTo>
                    <a:cubicBezTo>
                      <a:pt x="19202" y="230772"/>
                      <a:pt x="10630" y="238658"/>
                      <a:pt x="686" y="244145"/>
                    </a:cubicBezTo>
                    <a:lnTo>
                      <a:pt x="0" y="242087"/>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39" name="Google Shape;1139;p7"/>
              <p:cNvSpPr/>
              <p:nvPr/>
            </p:nvSpPr>
            <p:spPr>
              <a:xfrm>
                <a:off x="6638124" y="756780"/>
                <a:ext cx="75095" cy="171792"/>
              </a:xfrm>
              <a:custGeom>
                <a:rect b="b" l="l" r="r" t="t"/>
                <a:pathLst>
                  <a:path extrusionOk="0" h="171792" w="75095">
                    <a:moveTo>
                      <a:pt x="0" y="171107"/>
                    </a:moveTo>
                    <a:cubicBezTo>
                      <a:pt x="1029" y="166992"/>
                      <a:pt x="2057" y="163220"/>
                      <a:pt x="3086" y="159449"/>
                    </a:cubicBezTo>
                    <a:cubicBezTo>
                      <a:pt x="4458" y="155677"/>
                      <a:pt x="5486" y="151905"/>
                      <a:pt x="6858" y="148476"/>
                    </a:cubicBezTo>
                    <a:cubicBezTo>
                      <a:pt x="8230" y="144704"/>
                      <a:pt x="9601" y="141275"/>
                      <a:pt x="10973" y="137503"/>
                    </a:cubicBezTo>
                    <a:cubicBezTo>
                      <a:pt x="12344" y="133731"/>
                      <a:pt x="13716" y="130302"/>
                      <a:pt x="15431" y="126873"/>
                    </a:cubicBezTo>
                    <a:cubicBezTo>
                      <a:pt x="18517" y="119672"/>
                      <a:pt x="21603" y="112814"/>
                      <a:pt x="25375" y="105956"/>
                    </a:cubicBezTo>
                    <a:cubicBezTo>
                      <a:pt x="29147" y="99098"/>
                      <a:pt x="32576" y="92240"/>
                      <a:pt x="36005" y="85382"/>
                    </a:cubicBezTo>
                    <a:cubicBezTo>
                      <a:pt x="39434" y="78524"/>
                      <a:pt x="42520" y="71323"/>
                      <a:pt x="45949" y="64465"/>
                    </a:cubicBezTo>
                    <a:cubicBezTo>
                      <a:pt x="49035" y="57264"/>
                      <a:pt x="52464" y="50406"/>
                      <a:pt x="55550" y="43205"/>
                    </a:cubicBezTo>
                    <a:cubicBezTo>
                      <a:pt x="62065" y="29147"/>
                      <a:pt x="67894" y="14745"/>
                      <a:pt x="73724" y="0"/>
                    </a:cubicBezTo>
                    <a:lnTo>
                      <a:pt x="75095" y="343"/>
                    </a:lnTo>
                    <a:cubicBezTo>
                      <a:pt x="71666" y="15431"/>
                      <a:pt x="67208" y="30518"/>
                      <a:pt x="62751" y="45606"/>
                    </a:cubicBezTo>
                    <a:cubicBezTo>
                      <a:pt x="60350" y="53150"/>
                      <a:pt x="57950" y="60350"/>
                      <a:pt x="55550" y="67894"/>
                    </a:cubicBezTo>
                    <a:cubicBezTo>
                      <a:pt x="52807" y="75438"/>
                      <a:pt x="50407" y="82639"/>
                      <a:pt x="47320" y="89840"/>
                    </a:cubicBezTo>
                    <a:cubicBezTo>
                      <a:pt x="45949" y="93612"/>
                      <a:pt x="44577" y="97041"/>
                      <a:pt x="43205" y="100813"/>
                    </a:cubicBezTo>
                    <a:lnTo>
                      <a:pt x="39091" y="111785"/>
                    </a:lnTo>
                    <a:cubicBezTo>
                      <a:pt x="37719" y="115557"/>
                      <a:pt x="36005" y="118986"/>
                      <a:pt x="34290" y="122758"/>
                    </a:cubicBezTo>
                    <a:cubicBezTo>
                      <a:pt x="32576" y="126187"/>
                      <a:pt x="30861" y="129616"/>
                      <a:pt x="28804" y="133388"/>
                    </a:cubicBezTo>
                    <a:cubicBezTo>
                      <a:pt x="25032" y="140246"/>
                      <a:pt x="20917" y="146761"/>
                      <a:pt x="16117" y="153276"/>
                    </a:cubicBezTo>
                    <a:cubicBezTo>
                      <a:pt x="11659" y="159791"/>
                      <a:pt x="6858" y="165964"/>
                      <a:pt x="1029" y="171793"/>
                    </a:cubicBezTo>
                    <a:lnTo>
                      <a:pt x="0" y="171107"/>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40" name="Google Shape;1140;p7"/>
              <p:cNvSpPr/>
              <p:nvPr/>
            </p:nvSpPr>
            <p:spPr>
              <a:xfrm>
                <a:off x="6711162" y="867537"/>
                <a:ext cx="128930" cy="16459"/>
              </a:xfrm>
              <a:custGeom>
                <a:rect b="b" l="l" r="r" t="t"/>
                <a:pathLst>
                  <a:path extrusionOk="0" h="16459" w="128930">
                    <a:moveTo>
                      <a:pt x="343" y="14745"/>
                    </a:moveTo>
                    <a:cubicBezTo>
                      <a:pt x="2743" y="13030"/>
                      <a:pt x="5144" y="11659"/>
                      <a:pt x="7544" y="10287"/>
                    </a:cubicBezTo>
                    <a:cubicBezTo>
                      <a:pt x="9944" y="8915"/>
                      <a:pt x="12687" y="7887"/>
                      <a:pt x="15088" y="6858"/>
                    </a:cubicBezTo>
                    <a:cubicBezTo>
                      <a:pt x="17831" y="5829"/>
                      <a:pt x="20231" y="4801"/>
                      <a:pt x="22974" y="4115"/>
                    </a:cubicBezTo>
                    <a:cubicBezTo>
                      <a:pt x="25718" y="3429"/>
                      <a:pt x="28460" y="2743"/>
                      <a:pt x="30861" y="2057"/>
                    </a:cubicBezTo>
                    <a:cubicBezTo>
                      <a:pt x="33604" y="1372"/>
                      <a:pt x="36347" y="1029"/>
                      <a:pt x="39091" y="686"/>
                    </a:cubicBezTo>
                    <a:cubicBezTo>
                      <a:pt x="41834" y="343"/>
                      <a:pt x="44577" y="343"/>
                      <a:pt x="47320" y="0"/>
                    </a:cubicBezTo>
                    <a:lnTo>
                      <a:pt x="55550" y="0"/>
                    </a:lnTo>
                    <a:cubicBezTo>
                      <a:pt x="58293" y="0"/>
                      <a:pt x="61036" y="0"/>
                      <a:pt x="63779" y="0"/>
                    </a:cubicBezTo>
                    <a:lnTo>
                      <a:pt x="72009" y="0"/>
                    </a:lnTo>
                    <a:lnTo>
                      <a:pt x="80239" y="343"/>
                    </a:lnTo>
                    <a:lnTo>
                      <a:pt x="88468" y="1029"/>
                    </a:lnTo>
                    <a:lnTo>
                      <a:pt x="96698" y="1715"/>
                    </a:lnTo>
                    <a:cubicBezTo>
                      <a:pt x="107671" y="3086"/>
                      <a:pt x="118301" y="4801"/>
                      <a:pt x="128930" y="7544"/>
                    </a:cubicBezTo>
                    <a:lnTo>
                      <a:pt x="128588" y="8915"/>
                    </a:lnTo>
                    <a:cubicBezTo>
                      <a:pt x="117614" y="8573"/>
                      <a:pt x="106985" y="8573"/>
                      <a:pt x="96012" y="8915"/>
                    </a:cubicBezTo>
                    <a:lnTo>
                      <a:pt x="88125" y="9258"/>
                    </a:lnTo>
                    <a:lnTo>
                      <a:pt x="80239" y="9944"/>
                    </a:lnTo>
                    <a:lnTo>
                      <a:pt x="72352" y="10630"/>
                    </a:lnTo>
                    <a:lnTo>
                      <a:pt x="64465" y="11316"/>
                    </a:lnTo>
                    <a:cubicBezTo>
                      <a:pt x="61722" y="11659"/>
                      <a:pt x="59321" y="12002"/>
                      <a:pt x="56579" y="12344"/>
                    </a:cubicBezTo>
                    <a:lnTo>
                      <a:pt x="48692" y="13716"/>
                    </a:lnTo>
                    <a:cubicBezTo>
                      <a:pt x="43548" y="14745"/>
                      <a:pt x="38405" y="15431"/>
                      <a:pt x="32918" y="15773"/>
                    </a:cubicBezTo>
                    <a:cubicBezTo>
                      <a:pt x="30175" y="16116"/>
                      <a:pt x="27775" y="16116"/>
                      <a:pt x="25031" y="16116"/>
                    </a:cubicBezTo>
                    <a:cubicBezTo>
                      <a:pt x="22289" y="16116"/>
                      <a:pt x="19545" y="16459"/>
                      <a:pt x="16802" y="16459"/>
                    </a:cubicBezTo>
                    <a:cubicBezTo>
                      <a:pt x="14059" y="16459"/>
                      <a:pt x="11315" y="16459"/>
                      <a:pt x="8573" y="16459"/>
                    </a:cubicBezTo>
                    <a:cubicBezTo>
                      <a:pt x="5829" y="16459"/>
                      <a:pt x="3086" y="16116"/>
                      <a:pt x="0" y="15773"/>
                    </a:cubicBezTo>
                    <a:lnTo>
                      <a:pt x="343" y="14745"/>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41" name="Google Shape;1141;p7"/>
              <p:cNvSpPr/>
              <p:nvPr/>
            </p:nvSpPr>
            <p:spPr>
              <a:xfrm>
                <a:off x="6295567" y="960462"/>
                <a:ext cx="60693" cy="223227"/>
              </a:xfrm>
              <a:custGeom>
                <a:rect b="b" l="l" r="r" t="t"/>
                <a:pathLst>
                  <a:path extrusionOk="0" h="223227" w="60693">
                    <a:moveTo>
                      <a:pt x="0" y="222199"/>
                    </a:moveTo>
                    <a:cubicBezTo>
                      <a:pt x="10973" y="206083"/>
                      <a:pt x="14745" y="187909"/>
                      <a:pt x="19546" y="169393"/>
                    </a:cubicBezTo>
                    <a:cubicBezTo>
                      <a:pt x="21946" y="160134"/>
                      <a:pt x="24346" y="150876"/>
                      <a:pt x="27432" y="141618"/>
                    </a:cubicBezTo>
                    <a:cubicBezTo>
                      <a:pt x="30518" y="132359"/>
                      <a:pt x="33262" y="123101"/>
                      <a:pt x="35662" y="113843"/>
                    </a:cubicBezTo>
                    <a:cubicBezTo>
                      <a:pt x="38062" y="104585"/>
                      <a:pt x="40462" y="94983"/>
                      <a:pt x="42520" y="85725"/>
                    </a:cubicBezTo>
                    <a:cubicBezTo>
                      <a:pt x="44577" y="76467"/>
                      <a:pt x="46978" y="66866"/>
                      <a:pt x="48692" y="57264"/>
                    </a:cubicBezTo>
                    <a:cubicBezTo>
                      <a:pt x="52807" y="38405"/>
                      <a:pt x="56236" y="19202"/>
                      <a:pt x="59322" y="0"/>
                    </a:cubicBezTo>
                    <a:lnTo>
                      <a:pt x="60694" y="0"/>
                    </a:lnTo>
                    <a:cubicBezTo>
                      <a:pt x="60008" y="19545"/>
                      <a:pt x="58293" y="38748"/>
                      <a:pt x="55893" y="58293"/>
                    </a:cubicBezTo>
                    <a:cubicBezTo>
                      <a:pt x="54864" y="67894"/>
                      <a:pt x="53493" y="77495"/>
                      <a:pt x="51778" y="87440"/>
                    </a:cubicBezTo>
                    <a:cubicBezTo>
                      <a:pt x="50064" y="97041"/>
                      <a:pt x="48692" y="106642"/>
                      <a:pt x="46635" y="116243"/>
                    </a:cubicBezTo>
                    <a:cubicBezTo>
                      <a:pt x="44920" y="125844"/>
                      <a:pt x="42863" y="135446"/>
                      <a:pt x="41148" y="145047"/>
                    </a:cubicBezTo>
                    <a:cubicBezTo>
                      <a:pt x="39091" y="154648"/>
                      <a:pt x="36691" y="163906"/>
                      <a:pt x="33262" y="173507"/>
                    </a:cubicBezTo>
                    <a:cubicBezTo>
                      <a:pt x="30175" y="182766"/>
                      <a:pt x="26404" y="192367"/>
                      <a:pt x="21260" y="200939"/>
                    </a:cubicBezTo>
                    <a:cubicBezTo>
                      <a:pt x="16117" y="209855"/>
                      <a:pt x="9259" y="218084"/>
                      <a:pt x="686" y="223228"/>
                    </a:cubicBezTo>
                    <a:lnTo>
                      <a:pt x="0" y="222199"/>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42" name="Google Shape;1142;p7"/>
              <p:cNvSpPr/>
              <p:nvPr/>
            </p:nvSpPr>
            <p:spPr>
              <a:xfrm>
                <a:off x="6241732" y="1220038"/>
                <a:ext cx="217741" cy="21259"/>
              </a:xfrm>
              <a:custGeom>
                <a:rect b="b" l="l" r="r" t="t"/>
                <a:pathLst>
                  <a:path extrusionOk="0" h="21259" w="217741">
                    <a:moveTo>
                      <a:pt x="343" y="19888"/>
                    </a:moveTo>
                    <a:cubicBezTo>
                      <a:pt x="4458" y="17831"/>
                      <a:pt x="8915" y="16116"/>
                      <a:pt x="13373" y="14402"/>
                    </a:cubicBezTo>
                    <a:cubicBezTo>
                      <a:pt x="17831" y="12687"/>
                      <a:pt x="22289" y="11316"/>
                      <a:pt x="26403" y="9944"/>
                    </a:cubicBezTo>
                    <a:cubicBezTo>
                      <a:pt x="30861" y="8573"/>
                      <a:pt x="35319" y="7544"/>
                      <a:pt x="39776" y="6172"/>
                    </a:cubicBezTo>
                    <a:cubicBezTo>
                      <a:pt x="44234" y="5144"/>
                      <a:pt x="48692" y="4115"/>
                      <a:pt x="53492" y="3429"/>
                    </a:cubicBezTo>
                    <a:cubicBezTo>
                      <a:pt x="57950" y="2743"/>
                      <a:pt x="62751" y="2057"/>
                      <a:pt x="67208" y="1372"/>
                    </a:cubicBezTo>
                    <a:cubicBezTo>
                      <a:pt x="71666" y="1029"/>
                      <a:pt x="76467" y="686"/>
                      <a:pt x="80924" y="343"/>
                    </a:cubicBezTo>
                    <a:lnTo>
                      <a:pt x="94640" y="0"/>
                    </a:lnTo>
                    <a:cubicBezTo>
                      <a:pt x="99098" y="0"/>
                      <a:pt x="103899" y="0"/>
                      <a:pt x="108356" y="0"/>
                    </a:cubicBezTo>
                    <a:lnTo>
                      <a:pt x="122072" y="0"/>
                    </a:lnTo>
                    <a:lnTo>
                      <a:pt x="135788" y="343"/>
                    </a:lnTo>
                    <a:lnTo>
                      <a:pt x="149504" y="1372"/>
                    </a:lnTo>
                    <a:lnTo>
                      <a:pt x="163220" y="2743"/>
                    </a:lnTo>
                    <a:cubicBezTo>
                      <a:pt x="181394" y="4801"/>
                      <a:pt x="199568" y="7544"/>
                      <a:pt x="217742" y="11316"/>
                    </a:cubicBezTo>
                    <a:lnTo>
                      <a:pt x="217399" y="12687"/>
                    </a:lnTo>
                    <a:cubicBezTo>
                      <a:pt x="199225" y="11316"/>
                      <a:pt x="181051" y="9944"/>
                      <a:pt x="162878" y="9944"/>
                    </a:cubicBezTo>
                    <a:lnTo>
                      <a:pt x="149162" y="9944"/>
                    </a:lnTo>
                    <a:lnTo>
                      <a:pt x="135446" y="10287"/>
                    </a:lnTo>
                    <a:lnTo>
                      <a:pt x="121730" y="10973"/>
                    </a:lnTo>
                    <a:lnTo>
                      <a:pt x="108356" y="12002"/>
                    </a:lnTo>
                    <a:cubicBezTo>
                      <a:pt x="103899" y="12344"/>
                      <a:pt x="99441" y="12687"/>
                      <a:pt x="94983" y="13373"/>
                    </a:cubicBezTo>
                    <a:lnTo>
                      <a:pt x="81610" y="15088"/>
                    </a:lnTo>
                    <a:cubicBezTo>
                      <a:pt x="77153" y="15773"/>
                      <a:pt x="72695" y="16459"/>
                      <a:pt x="68237" y="16802"/>
                    </a:cubicBezTo>
                    <a:cubicBezTo>
                      <a:pt x="63779" y="17488"/>
                      <a:pt x="59322" y="17831"/>
                      <a:pt x="54864" y="18174"/>
                    </a:cubicBezTo>
                    <a:cubicBezTo>
                      <a:pt x="50406" y="18517"/>
                      <a:pt x="45949" y="18860"/>
                      <a:pt x="41491" y="19202"/>
                    </a:cubicBezTo>
                    <a:cubicBezTo>
                      <a:pt x="37033" y="19545"/>
                      <a:pt x="32576" y="19888"/>
                      <a:pt x="27775" y="20231"/>
                    </a:cubicBezTo>
                    <a:cubicBezTo>
                      <a:pt x="23317" y="20574"/>
                      <a:pt x="18517" y="20917"/>
                      <a:pt x="14059" y="20917"/>
                    </a:cubicBezTo>
                    <a:cubicBezTo>
                      <a:pt x="9601" y="21260"/>
                      <a:pt x="4801" y="21260"/>
                      <a:pt x="0" y="21260"/>
                    </a:cubicBezTo>
                    <a:lnTo>
                      <a:pt x="343" y="19888"/>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43" name="Google Shape;1143;p7"/>
              <p:cNvSpPr/>
              <p:nvPr/>
            </p:nvSpPr>
            <p:spPr>
              <a:xfrm>
                <a:off x="6099771" y="1128483"/>
                <a:ext cx="49120" cy="214998"/>
              </a:xfrm>
              <a:custGeom>
                <a:rect b="b" l="l" r="r" t="t"/>
                <a:pathLst>
                  <a:path extrusionOk="0" h="214998" w="49120">
                    <a:moveTo>
                      <a:pt x="0" y="214655"/>
                    </a:moveTo>
                    <a:cubicBezTo>
                      <a:pt x="686" y="209855"/>
                      <a:pt x="1715" y="205397"/>
                      <a:pt x="2743" y="200939"/>
                    </a:cubicBezTo>
                    <a:cubicBezTo>
                      <a:pt x="3772" y="196482"/>
                      <a:pt x="4801" y="192024"/>
                      <a:pt x="5829" y="187566"/>
                    </a:cubicBezTo>
                    <a:cubicBezTo>
                      <a:pt x="6858" y="183109"/>
                      <a:pt x="7887" y="178651"/>
                      <a:pt x="8916" y="174193"/>
                    </a:cubicBezTo>
                    <a:cubicBezTo>
                      <a:pt x="9944" y="169736"/>
                      <a:pt x="10973" y="165278"/>
                      <a:pt x="12345" y="160820"/>
                    </a:cubicBezTo>
                    <a:cubicBezTo>
                      <a:pt x="13373" y="156362"/>
                      <a:pt x="14745" y="151905"/>
                      <a:pt x="16116" y="147790"/>
                    </a:cubicBezTo>
                    <a:cubicBezTo>
                      <a:pt x="17488" y="143332"/>
                      <a:pt x="18860" y="138875"/>
                      <a:pt x="20231" y="134760"/>
                    </a:cubicBezTo>
                    <a:lnTo>
                      <a:pt x="24346" y="121730"/>
                    </a:lnTo>
                    <a:cubicBezTo>
                      <a:pt x="25718" y="117272"/>
                      <a:pt x="26746" y="112814"/>
                      <a:pt x="28118" y="108356"/>
                    </a:cubicBezTo>
                    <a:lnTo>
                      <a:pt x="31547" y="94983"/>
                    </a:lnTo>
                    <a:lnTo>
                      <a:pt x="34633" y="81610"/>
                    </a:lnTo>
                    <a:lnTo>
                      <a:pt x="37376" y="68237"/>
                    </a:lnTo>
                    <a:lnTo>
                      <a:pt x="39777" y="54864"/>
                    </a:lnTo>
                    <a:cubicBezTo>
                      <a:pt x="43206" y="36690"/>
                      <a:pt x="45606" y="18517"/>
                      <a:pt x="47663" y="0"/>
                    </a:cubicBezTo>
                    <a:lnTo>
                      <a:pt x="49035" y="0"/>
                    </a:lnTo>
                    <a:cubicBezTo>
                      <a:pt x="49378" y="18517"/>
                      <a:pt x="48692" y="37033"/>
                      <a:pt x="46977" y="55550"/>
                    </a:cubicBezTo>
                    <a:lnTo>
                      <a:pt x="45606" y="69266"/>
                    </a:lnTo>
                    <a:lnTo>
                      <a:pt x="43891" y="82982"/>
                    </a:lnTo>
                    <a:lnTo>
                      <a:pt x="41834" y="96698"/>
                    </a:lnTo>
                    <a:lnTo>
                      <a:pt x="39434" y="110414"/>
                    </a:lnTo>
                    <a:cubicBezTo>
                      <a:pt x="38405" y="114872"/>
                      <a:pt x="37719" y="119672"/>
                      <a:pt x="37033" y="124130"/>
                    </a:cubicBezTo>
                    <a:lnTo>
                      <a:pt x="34290" y="137846"/>
                    </a:lnTo>
                    <a:cubicBezTo>
                      <a:pt x="33261" y="142304"/>
                      <a:pt x="32233" y="147104"/>
                      <a:pt x="30861" y="151562"/>
                    </a:cubicBezTo>
                    <a:cubicBezTo>
                      <a:pt x="29490" y="156020"/>
                      <a:pt x="28118" y="160477"/>
                      <a:pt x="26403" y="164935"/>
                    </a:cubicBezTo>
                    <a:cubicBezTo>
                      <a:pt x="24689" y="169393"/>
                      <a:pt x="22974" y="173507"/>
                      <a:pt x="21260" y="177965"/>
                    </a:cubicBezTo>
                    <a:cubicBezTo>
                      <a:pt x="19545" y="182080"/>
                      <a:pt x="17488" y="186538"/>
                      <a:pt x="15431" y="190652"/>
                    </a:cubicBezTo>
                    <a:cubicBezTo>
                      <a:pt x="13373" y="194767"/>
                      <a:pt x="10973" y="198882"/>
                      <a:pt x="8916" y="202997"/>
                    </a:cubicBezTo>
                    <a:cubicBezTo>
                      <a:pt x="6515" y="207112"/>
                      <a:pt x="4115" y="211226"/>
                      <a:pt x="1372" y="214998"/>
                    </a:cubicBezTo>
                    <a:lnTo>
                      <a:pt x="0" y="214655"/>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44" name="Google Shape;1144;p7"/>
              <p:cNvSpPr/>
              <p:nvPr/>
            </p:nvSpPr>
            <p:spPr>
              <a:xfrm>
                <a:off x="6054166" y="1356169"/>
                <a:ext cx="207797" cy="32232"/>
              </a:xfrm>
              <a:custGeom>
                <a:rect b="b" l="l" r="r" t="t"/>
                <a:pathLst>
                  <a:path extrusionOk="0" h="32232" w="207797">
                    <a:moveTo>
                      <a:pt x="0" y="30518"/>
                    </a:moveTo>
                    <a:cubicBezTo>
                      <a:pt x="3772" y="28118"/>
                      <a:pt x="7544" y="25718"/>
                      <a:pt x="11659" y="23660"/>
                    </a:cubicBezTo>
                    <a:cubicBezTo>
                      <a:pt x="15774" y="21603"/>
                      <a:pt x="19545" y="19545"/>
                      <a:pt x="23660" y="17831"/>
                    </a:cubicBezTo>
                    <a:cubicBezTo>
                      <a:pt x="27775" y="16116"/>
                      <a:pt x="31890" y="14402"/>
                      <a:pt x="36005" y="12687"/>
                    </a:cubicBezTo>
                    <a:cubicBezTo>
                      <a:pt x="40119" y="11316"/>
                      <a:pt x="44577" y="9944"/>
                      <a:pt x="48692" y="8573"/>
                    </a:cubicBezTo>
                    <a:cubicBezTo>
                      <a:pt x="53150" y="7544"/>
                      <a:pt x="57264" y="6172"/>
                      <a:pt x="61722" y="5486"/>
                    </a:cubicBezTo>
                    <a:cubicBezTo>
                      <a:pt x="66180" y="4801"/>
                      <a:pt x="70638" y="4115"/>
                      <a:pt x="75095" y="3429"/>
                    </a:cubicBezTo>
                    <a:lnTo>
                      <a:pt x="88468" y="2057"/>
                    </a:lnTo>
                    <a:cubicBezTo>
                      <a:pt x="92926" y="1715"/>
                      <a:pt x="97384" y="1372"/>
                      <a:pt x="101841" y="1029"/>
                    </a:cubicBezTo>
                    <a:lnTo>
                      <a:pt x="115215" y="343"/>
                    </a:lnTo>
                    <a:lnTo>
                      <a:pt x="128588" y="0"/>
                    </a:lnTo>
                    <a:lnTo>
                      <a:pt x="141960" y="0"/>
                    </a:lnTo>
                    <a:lnTo>
                      <a:pt x="155334" y="686"/>
                    </a:lnTo>
                    <a:cubicBezTo>
                      <a:pt x="173165" y="2057"/>
                      <a:pt x="190653" y="4115"/>
                      <a:pt x="207798" y="7544"/>
                    </a:cubicBezTo>
                    <a:lnTo>
                      <a:pt x="207455" y="8915"/>
                    </a:lnTo>
                    <a:cubicBezTo>
                      <a:pt x="189966" y="7544"/>
                      <a:pt x="172479" y="7201"/>
                      <a:pt x="154991" y="7887"/>
                    </a:cubicBezTo>
                    <a:lnTo>
                      <a:pt x="141960" y="8573"/>
                    </a:lnTo>
                    <a:lnTo>
                      <a:pt x="128931" y="9601"/>
                    </a:lnTo>
                    <a:lnTo>
                      <a:pt x="115900" y="10973"/>
                    </a:lnTo>
                    <a:lnTo>
                      <a:pt x="102870" y="12687"/>
                    </a:lnTo>
                    <a:cubicBezTo>
                      <a:pt x="98755" y="13373"/>
                      <a:pt x="94298" y="14059"/>
                      <a:pt x="90183" y="15088"/>
                    </a:cubicBezTo>
                    <a:lnTo>
                      <a:pt x="77496" y="17831"/>
                    </a:lnTo>
                    <a:cubicBezTo>
                      <a:pt x="73381" y="18860"/>
                      <a:pt x="69266" y="19888"/>
                      <a:pt x="64808" y="20574"/>
                    </a:cubicBezTo>
                    <a:cubicBezTo>
                      <a:pt x="60693" y="21603"/>
                      <a:pt x="56236" y="22289"/>
                      <a:pt x="52121" y="22974"/>
                    </a:cubicBezTo>
                    <a:cubicBezTo>
                      <a:pt x="48006" y="23660"/>
                      <a:pt x="43548" y="24689"/>
                      <a:pt x="39434" y="25375"/>
                    </a:cubicBezTo>
                    <a:cubicBezTo>
                      <a:pt x="35319" y="26060"/>
                      <a:pt x="30861" y="27089"/>
                      <a:pt x="26746" y="27775"/>
                    </a:cubicBezTo>
                    <a:cubicBezTo>
                      <a:pt x="22632" y="28804"/>
                      <a:pt x="18174" y="29489"/>
                      <a:pt x="13716" y="30175"/>
                    </a:cubicBezTo>
                    <a:cubicBezTo>
                      <a:pt x="9258" y="30861"/>
                      <a:pt x="5144" y="31547"/>
                      <a:pt x="343" y="32233"/>
                    </a:cubicBezTo>
                    <a:lnTo>
                      <a:pt x="0" y="30518"/>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145" name="Google Shape;1145;p7"/>
            <p:cNvGrpSpPr/>
            <p:nvPr/>
          </p:nvGrpSpPr>
          <p:grpSpPr>
            <a:xfrm>
              <a:off x="4986375" y="360045"/>
              <a:ext cx="1059217" cy="1354797"/>
              <a:chOff x="4986375" y="360045"/>
              <a:chExt cx="1059217" cy="1354797"/>
            </a:xfrm>
          </p:grpSpPr>
          <p:sp>
            <p:nvSpPr>
              <p:cNvPr id="1146" name="Google Shape;1146;p7"/>
              <p:cNvSpPr/>
              <p:nvPr/>
            </p:nvSpPr>
            <p:spPr>
              <a:xfrm>
                <a:off x="4986718" y="360045"/>
                <a:ext cx="1057846" cy="1354112"/>
              </a:xfrm>
              <a:custGeom>
                <a:rect b="b" l="l" r="r" t="t"/>
                <a:pathLst>
                  <a:path extrusionOk="0" h="1354112" w="1057846">
                    <a:moveTo>
                      <a:pt x="1057847" y="1354112"/>
                    </a:moveTo>
                    <a:cubicBezTo>
                      <a:pt x="795528" y="1267358"/>
                      <a:pt x="515379" y="1063333"/>
                      <a:pt x="331584" y="820903"/>
                    </a:cubicBezTo>
                    <a:cubicBezTo>
                      <a:pt x="147790" y="578815"/>
                      <a:pt x="10630" y="272606"/>
                      <a:pt x="0" y="0"/>
                    </a:cubicBezTo>
                    <a:cubicBezTo>
                      <a:pt x="178651" y="86411"/>
                      <a:pt x="366560" y="185509"/>
                      <a:pt x="526009" y="319240"/>
                    </a:cubicBezTo>
                    <a:cubicBezTo>
                      <a:pt x="779412" y="531152"/>
                      <a:pt x="958406" y="853821"/>
                      <a:pt x="991667" y="1158659"/>
                    </a:cubicBezTo>
                    <a:cubicBezTo>
                      <a:pt x="999211" y="1226553"/>
                      <a:pt x="1034529" y="1285875"/>
                      <a:pt x="1057847" y="1354112"/>
                    </a:cubicBezTo>
                    <a:close/>
                  </a:path>
                </a:pathLst>
              </a:custGeom>
              <a:solidFill>
                <a:srgbClr val="7D8C6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47" name="Google Shape;1147;p7"/>
              <p:cNvSpPr/>
              <p:nvPr/>
            </p:nvSpPr>
            <p:spPr>
              <a:xfrm>
                <a:off x="4986375" y="360387"/>
                <a:ext cx="1059217" cy="1354455"/>
              </a:xfrm>
              <a:custGeom>
                <a:rect b="b" l="l" r="r" t="t"/>
                <a:pathLst>
                  <a:path extrusionOk="0" h="1354455" w="1059217">
                    <a:moveTo>
                      <a:pt x="1057504" y="1354455"/>
                    </a:moveTo>
                    <a:cubicBezTo>
                      <a:pt x="1033158" y="1328052"/>
                      <a:pt x="1009498" y="1301306"/>
                      <a:pt x="985495" y="1274902"/>
                    </a:cubicBezTo>
                    <a:cubicBezTo>
                      <a:pt x="961835" y="1248156"/>
                      <a:pt x="938174" y="1221067"/>
                      <a:pt x="914857" y="1193978"/>
                    </a:cubicBezTo>
                    <a:cubicBezTo>
                      <a:pt x="891540" y="1166889"/>
                      <a:pt x="868223" y="1139457"/>
                      <a:pt x="845249" y="1112368"/>
                    </a:cubicBezTo>
                    <a:lnTo>
                      <a:pt x="776669" y="1029729"/>
                    </a:lnTo>
                    <a:cubicBezTo>
                      <a:pt x="754037" y="1001954"/>
                      <a:pt x="731406" y="974179"/>
                      <a:pt x="709117" y="946404"/>
                    </a:cubicBezTo>
                    <a:lnTo>
                      <a:pt x="642595" y="862051"/>
                    </a:lnTo>
                    <a:lnTo>
                      <a:pt x="576758" y="777011"/>
                    </a:lnTo>
                    <a:lnTo>
                      <a:pt x="511264" y="691629"/>
                    </a:lnTo>
                    <a:cubicBezTo>
                      <a:pt x="424167" y="577787"/>
                      <a:pt x="338442" y="463258"/>
                      <a:pt x="253060" y="348044"/>
                    </a:cubicBezTo>
                    <a:cubicBezTo>
                      <a:pt x="168021" y="232829"/>
                      <a:pt x="84011" y="116929"/>
                      <a:pt x="0" y="1029"/>
                    </a:cubicBezTo>
                    <a:lnTo>
                      <a:pt x="1371" y="0"/>
                    </a:lnTo>
                    <a:cubicBezTo>
                      <a:pt x="87096" y="114872"/>
                      <a:pt x="172821" y="229400"/>
                      <a:pt x="259575" y="343243"/>
                    </a:cubicBezTo>
                    <a:cubicBezTo>
                      <a:pt x="345986" y="457429"/>
                      <a:pt x="433083" y="570929"/>
                      <a:pt x="521208" y="683743"/>
                    </a:cubicBezTo>
                    <a:lnTo>
                      <a:pt x="587731" y="768096"/>
                    </a:lnTo>
                    <a:lnTo>
                      <a:pt x="654596" y="852107"/>
                    </a:lnTo>
                    <a:lnTo>
                      <a:pt x="721805" y="935774"/>
                    </a:lnTo>
                    <a:cubicBezTo>
                      <a:pt x="744436" y="963549"/>
                      <a:pt x="766724" y="991667"/>
                      <a:pt x="789013" y="1019442"/>
                    </a:cubicBezTo>
                    <a:lnTo>
                      <a:pt x="856221" y="1103109"/>
                    </a:lnTo>
                    <a:cubicBezTo>
                      <a:pt x="878853" y="1130884"/>
                      <a:pt x="901484" y="1158659"/>
                      <a:pt x="923773" y="1186434"/>
                    </a:cubicBezTo>
                    <a:lnTo>
                      <a:pt x="1059218" y="1353084"/>
                    </a:lnTo>
                    <a:lnTo>
                      <a:pt x="1057504" y="1354455"/>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148" name="Google Shape;1148;p7"/>
            <p:cNvGrpSpPr/>
            <p:nvPr/>
          </p:nvGrpSpPr>
          <p:grpSpPr>
            <a:xfrm>
              <a:off x="6081255" y="1027753"/>
              <a:ext cx="1555394" cy="746440"/>
              <a:chOff x="6081255" y="1027753"/>
              <a:chExt cx="1555394" cy="746440"/>
            </a:xfrm>
          </p:grpSpPr>
          <p:sp>
            <p:nvSpPr>
              <p:cNvPr id="1149" name="Google Shape;1149;p7"/>
              <p:cNvSpPr/>
              <p:nvPr/>
            </p:nvSpPr>
            <p:spPr>
              <a:xfrm>
                <a:off x="6082284" y="1027753"/>
                <a:ext cx="1554365" cy="746440"/>
              </a:xfrm>
              <a:custGeom>
                <a:rect b="b" l="l" r="r" t="t"/>
                <a:pathLst>
                  <a:path extrusionOk="0" h="746440" w="1554365">
                    <a:moveTo>
                      <a:pt x="0" y="733381"/>
                    </a:moveTo>
                    <a:cubicBezTo>
                      <a:pt x="273291" y="774186"/>
                      <a:pt x="615506" y="717950"/>
                      <a:pt x="888454" y="584562"/>
                    </a:cubicBezTo>
                    <a:cubicBezTo>
                      <a:pt x="1161745" y="451174"/>
                      <a:pt x="1422006" y="239605"/>
                      <a:pt x="1554366" y="946"/>
                    </a:cubicBezTo>
                    <a:cubicBezTo>
                      <a:pt x="1355827" y="-2483"/>
                      <a:pt x="1143572" y="1289"/>
                      <a:pt x="940918" y="48609"/>
                    </a:cubicBezTo>
                    <a:cubicBezTo>
                      <a:pt x="618935" y="123704"/>
                      <a:pt x="314096" y="330816"/>
                      <a:pt x="147104" y="587991"/>
                    </a:cubicBezTo>
                    <a:cubicBezTo>
                      <a:pt x="109728" y="645941"/>
                      <a:pt x="51435" y="682974"/>
                      <a:pt x="0" y="733381"/>
                    </a:cubicBezTo>
                    <a:close/>
                  </a:path>
                </a:pathLst>
              </a:custGeom>
              <a:solidFill>
                <a:srgbClr val="7D8C6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0" name="Google Shape;1150;p7"/>
              <p:cNvSpPr/>
              <p:nvPr/>
            </p:nvSpPr>
            <p:spPr>
              <a:xfrm>
                <a:off x="6081255" y="1028700"/>
                <a:ext cx="1555051" cy="733120"/>
              </a:xfrm>
              <a:custGeom>
                <a:rect b="b" l="l" r="r" t="t"/>
                <a:pathLst>
                  <a:path extrusionOk="0" h="733120" w="1555051">
                    <a:moveTo>
                      <a:pt x="1371" y="733120"/>
                    </a:moveTo>
                    <a:cubicBezTo>
                      <a:pt x="34976" y="720433"/>
                      <a:pt x="68237" y="707403"/>
                      <a:pt x="101499" y="694373"/>
                    </a:cubicBezTo>
                    <a:cubicBezTo>
                      <a:pt x="134760" y="680999"/>
                      <a:pt x="168021" y="667626"/>
                      <a:pt x="200940" y="653910"/>
                    </a:cubicBezTo>
                    <a:cubicBezTo>
                      <a:pt x="233858" y="640194"/>
                      <a:pt x="267119" y="626135"/>
                      <a:pt x="300037" y="612419"/>
                    </a:cubicBezTo>
                    <a:lnTo>
                      <a:pt x="398450" y="569557"/>
                    </a:lnTo>
                    <a:cubicBezTo>
                      <a:pt x="431025" y="554812"/>
                      <a:pt x="463944" y="540410"/>
                      <a:pt x="496519" y="525666"/>
                    </a:cubicBezTo>
                    <a:lnTo>
                      <a:pt x="593903" y="480403"/>
                    </a:lnTo>
                    <a:lnTo>
                      <a:pt x="690943" y="434111"/>
                    </a:lnTo>
                    <a:lnTo>
                      <a:pt x="787641" y="387477"/>
                    </a:lnTo>
                    <a:cubicBezTo>
                      <a:pt x="916572" y="325069"/>
                      <a:pt x="1044816" y="261633"/>
                      <a:pt x="1172718" y="197168"/>
                    </a:cubicBezTo>
                    <a:cubicBezTo>
                      <a:pt x="1300620" y="132702"/>
                      <a:pt x="1427836" y="67208"/>
                      <a:pt x="1555051" y="1372"/>
                    </a:cubicBezTo>
                    <a:lnTo>
                      <a:pt x="1554366" y="0"/>
                    </a:lnTo>
                    <a:cubicBezTo>
                      <a:pt x="1426121" y="63779"/>
                      <a:pt x="1297876" y="127559"/>
                      <a:pt x="1169289" y="190310"/>
                    </a:cubicBezTo>
                    <a:cubicBezTo>
                      <a:pt x="1040701" y="253403"/>
                      <a:pt x="911771" y="315468"/>
                      <a:pt x="782155" y="376504"/>
                    </a:cubicBezTo>
                    <a:lnTo>
                      <a:pt x="684771" y="421767"/>
                    </a:lnTo>
                    <a:lnTo>
                      <a:pt x="587045" y="466344"/>
                    </a:lnTo>
                    <a:lnTo>
                      <a:pt x="489318" y="510921"/>
                    </a:lnTo>
                    <a:cubicBezTo>
                      <a:pt x="456743" y="525666"/>
                      <a:pt x="424167" y="540410"/>
                      <a:pt x="391592" y="555498"/>
                    </a:cubicBezTo>
                    <a:lnTo>
                      <a:pt x="293865" y="599732"/>
                    </a:lnTo>
                    <a:cubicBezTo>
                      <a:pt x="261290" y="614477"/>
                      <a:pt x="228714" y="628879"/>
                      <a:pt x="196139" y="643966"/>
                    </a:cubicBezTo>
                    <a:lnTo>
                      <a:pt x="0" y="731749"/>
                    </a:lnTo>
                    <a:lnTo>
                      <a:pt x="1371" y="733120"/>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151" name="Google Shape;1151;p7"/>
            <p:cNvGrpSpPr/>
            <p:nvPr/>
          </p:nvGrpSpPr>
          <p:grpSpPr>
            <a:xfrm>
              <a:off x="7525550" y="2279942"/>
              <a:ext cx="1502546" cy="1938505"/>
              <a:chOff x="7525550" y="2279942"/>
              <a:chExt cx="1502546" cy="1938505"/>
            </a:xfrm>
          </p:grpSpPr>
          <p:sp>
            <p:nvSpPr>
              <p:cNvPr id="1152" name="Google Shape;1152;p7"/>
              <p:cNvSpPr/>
              <p:nvPr/>
            </p:nvSpPr>
            <p:spPr>
              <a:xfrm>
                <a:off x="8748674" y="4028389"/>
                <a:ext cx="279422" cy="190058"/>
              </a:xfrm>
              <a:custGeom>
                <a:rect b="b" l="l" r="r" t="t"/>
                <a:pathLst>
                  <a:path extrusionOk="0" h="190058" w="279422">
                    <a:moveTo>
                      <a:pt x="10287" y="9601"/>
                    </a:moveTo>
                    <a:cubicBezTo>
                      <a:pt x="87440" y="14059"/>
                      <a:pt x="163564" y="38062"/>
                      <a:pt x="229057" y="79210"/>
                    </a:cubicBezTo>
                    <a:cubicBezTo>
                      <a:pt x="259918" y="98412"/>
                      <a:pt x="292151" y="135102"/>
                      <a:pt x="274320" y="166992"/>
                    </a:cubicBezTo>
                    <a:cubicBezTo>
                      <a:pt x="264376" y="184480"/>
                      <a:pt x="242087" y="192024"/>
                      <a:pt x="222199" y="189623"/>
                    </a:cubicBezTo>
                    <a:cubicBezTo>
                      <a:pt x="202311" y="187223"/>
                      <a:pt x="184138" y="176594"/>
                      <a:pt x="167335" y="165620"/>
                    </a:cubicBezTo>
                    <a:cubicBezTo>
                      <a:pt x="101498" y="122072"/>
                      <a:pt x="44234" y="65494"/>
                      <a:pt x="0" y="0"/>
                    </a:cubicBezTo>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3" name="Google Shape;1153;p7"/>
              <p:cNvSpPr/>
              <p:nvPr/>
            </p:nvSpPr>
            <p:spPr>
              <a:xfrm>
                <a:off x="8293646" y="3410111"/>
                <a:ext cx="384675" cy="212750"/>
              </a:xfrm>
              <a:custGeom>
                <a:rect b="b" l="l" r="r" t="t"/>
                <a:pathLst>
                  <a:path extrusionOk="0" h="212750" w="384675">
                    <a:moveTo>
                      <a:pt x="0" y="5515"/>
                    </a:moveTo>
                    <a:cubicBezTo>
                      <a:pt x="97040" y="-8544"/>
                      <a:pt x="197853" y="4486"/>
                      <a:pt x="288379" y="42205"/>
                    </a:cubicBezTo>
                    <a:cubicBezTo>
                      <a:pt x="323354" y="56950"/>
                      <a:pt x="358673" y="77181"/>
                      <a:pt x="376161" y="110785"/>
                    </a:cubicBezTo>
                    <a:cubicBezTo>
                      <a:pt x="393649" y="144389"/>
                      <a:pt x="384048" y="194110"/>
                      <a:pt x="348729" y="207826"/>
                    </a:cubicBezTo>
                    <a:cubicBezTo>
                      <a:pt x="302438" y="226000"/>
                      <a:pt x="242430" y="190338"/>
                      <a:pt x="204368" y="158448"/>
                    </a:cubicBezTo>
                    <a:cubicBezTo>
                      <a:pt x="160477" y="121758"/>
                      <a:pt x="116586" y="85411"/>
                      <a:pt x="72352" y="48720"/>
                    </a:cubicBezTo>
                    <a:cubicBezTo>
                      <a:pt x="45949" y="27118"/>
                      <a:pt x="34290" y="1057"/>
                      <a:pt x="0" y="5515"/>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4" name="Google Shape;1154;p7"/>
              <p:cNvSpPr/>
              <p:nvPr/>
            </p:nvSpPr>
            <p:spPr>
              <a:xfrm>
                <a:off x="7939293" y="3548329"/>
                <a:ext cx="196755" cy="411197"/>
              </a:xfrm>
              <a:custGeom>
                <a:rect b="b" l="l" r="r" t="t"/>
                <a:pathLst>
                  <a:path extrusionOk="0" h="411197" w="196755">
                    <a:moveTo>
                      <a:pt x="102664" y="406679"/>
                    </a:moveTo>
                    <a:cubicBezTo>
                      <a:pt x="169872" y="372047"/>
                      <a:pt x="201076" y="289407"/>
                      <a:pt x="196276" y="213969"/>
                    </a:cubicBezTo>
                    <a:cubicBezTo>
                      <a:pt x="191818" y="138531"/>
                      <a:pt x="158557" y="68237"/>
                      <a:pt x="125638" y="0"/>
                    </a:cubicBezTo>
                    <a:cubicBezTo>
                      <a:pt x="106093" y="78867"/>
                      <a:pt x="59116" y="157734"/>
                      <a:pt x="27912" y="232486"/>
                    </a:cubicBezTo>
                    <a:cubicBezTo>
                      <a:pt x="12481" y="269177"/>
                      <a:pt x="-4664" y="307581"/>
                      <a:pt x="1166" y="347015"/>
                    </a:cubicBezTo>
                    <a:cubicBezTo>
                      <a:pt x="6995" y="386448"/>
                      <a:pt x="67345" y="424510"/>
                      <a:pt x="102664" y="40667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5" name="Google Shape;1155;p7"/>
              <p:cNvSpPr/>
              <p:nvPr/>
            </p:nvSpPr>
            <p:spPr>
              <a:xfrm>
                <a:off x="7663944" y="3090900"/>
                <a:ext cx="196755" cy="411294"/>
              </a:xfrm>
              <a:custGeom>
                <a:rect b="b" l="l" r="r" t="t"/>
                <a:pathLst>
                  <a:path extrusionOk="0" h="411294" w="196755">
                    <a:moveTo>
                      <a:pt x="102664" y="406679"/>
                    </a:moveTo>
                    <a:cubicBezTo>
                      <a:pt x="169873" y="372047"/>
                      <a:pt x="201077" y="289407"/>
                      <a:pt x="196276" y="213969"/>
                    </a:cubicBezTo>
                    <a:cubicBezTo>
                      <a:pt x="191818" y="138531"/>
                      <a:pt x="158557" y="68237"/>
                      <a:pt x="125639" y="0"/>
                    </a:cubicBezTo>
                    <a:cubicBezTo>
                      <a:pt x="106093" y="78867"/>
                      <a:pt x="59116" y="157734"/>
                      <a:pt x="27912" y="232486"/>
                    </a:cubicBezTo>
                    <a:cubicBezTo>
                      <a:pt x="12482" y="269177"/>
                      <a:pt x="-4663" y="307581"/>
                      <a:pt x="1166" y="347015"/>
                    </a:cubicBezTo>
                    <a:cubicBezTo>
                      <a:pt x="7338" y="386105"/>
                      <a:pt x="67346" y="424853"/>
                      <a:pt x="102664" y="40667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6" name="Google Shape;1156;p7"/>
              <p:cNvSpPr/>
              <p:nvPr/>
            </p:nvSpPr>
            <p:spPr>
              <a:xfrm>
                <a:off x="7525550" y="2279942"/>
                <a:ext cx="1348968" cy="1829714"/>
              </a:xfrm>
              <a:custGeom>
                <a:rect b="b" l="l" r="r" t="t"/>
                <a:pathLst>
                  <a:path extrusionOk="0" h="1829714" w="1348968">
                    <a:moveTo>
                      <a:pt x="1347254" y="1829714"/>
                    </a:moveTo>
                    <a:cubicBezTo>
                      <a:pt x="1186091" y="1725473"/>
                      <a:pt x="1039673" y="1599629"/>
                      <a:pt x="906971" y="1461097"/>
                    </a:cubicBezTo>
                    <a:cubicBezTo>
                      <a:pt x="774611" y="1322222"/>
                      <a:pt x="655967" y="1170318"/>
                      <a:pt x="548297" y="1011555"/>
                    </a:cubicBezTo>
                    <a:cubicBezTo>
                      <a:pt x="494462" y="932002"/>
                      <a:pt x="443027" y="851078"/>
                      <a:pt x="393992" y="768439"/>
                    </a:cubicBezTo>
                    <a:lnTo>
                      <a:pt x="357644" y="706374"/>
                    </a:lnTo>
                    <a:lnTo>
                      <a:pt x="321983" y="643966"/>
                    </a:lnTo>
                    <a:lnTo>
                      <a:pt x="287350" y="580873"/>
                    </a:lnTo>
                    <a:lnTo>
                      <a:pt x="253403" y="517436"/>
                    </a:lnTo>
                    <a:lnTo>
                      <a:pt x="220142" y="453657"/>
                    </a:lnTo>
                    <a:lnTo>
                      <a:pt x="187223" y="389534"/>
                    </a:lnTo>
                    <a:lnTo>
                      <a:pt x="154991" y="325069"/>
                    </a:lnTo>
                    <a:lnTo>
                      <a:pt x="123101" y="260604"/>
                    </a:lnTo>
                    <a:lnTo>
                      <a:pt x="91897" y="195796"/>
                    </a:lnTo>
                    <a:lnTo>
                      <a:pt x="61036" y="130988"/>
                    </a:lnTo>
                    <a:cubicBezTo>
                      <a:pt x="40805" y="87440"/>
                      <a:pt x="20231" y="44234"/>
                      <a:pt x="0" y="686"/>
                    </a:cubicBezTo>
                    <a:lnTo>
                      <a:pt x="1372" y="0"/>
                    </a:lnTo>
                    <a:lnTo>
                      <a:pt x="18173" y="31890"/>
                    </a:lnTo>
                    <a:lnTo>
                      <a:pt x="34633" y="63779"/>
                    </a:lnTo>
                    <a:lnTo>
                      <a:pt x="67894" y="127559"/>
                    </a:lnTo>
                    <a:lnTo>
                      <a:pt x="134074" y="255117"/>
                    </a:lnTo>
                    <a:lnTo>
                      <a:pt x="167335" y="318897"/>
                    </a:lnTo>
                    <a:lnTo>
                      <a:pt x="200597" y="382334"/>
                    </a:lnTo>
                    <a:lnTo>
                      <a:pt x="234200" y="445770"/>
                    </a:lnTo>
                    <a:lnTo>
                      <a:pt x="268148" y="508863"/>
                    </a:lnTo>
                    <a:lnTo>
                      <a:pt x="302438" y="571957"/>
                    </a:lnTo>
                    <a:lnTo>
                      <a:pt x="337414" y="634708"/>
                    </a:lnTo>
                    <a:lnTo>
                      <a:pt x="372732" y="697116"/>
                    </a:lnTo>
                    <a:lnTo>
                      <a:pt x="408737" y="759181"/>
                    </a:lnTo>
                    <a:cubicBezTo>
                      <a:pt x="456743" y="841820"/>
                      <a:pt x="507149" y="923430"/>
                      <a:pt x="559955" y="1002983"/>
                    </a:cubicBezTo>
                    <a:cubicBezTo>
                      <a:pt x="665912" y="1162431"/>
                      <a:pt x="782840" y="1314679"/>
                      <a:pt x="913829" y="1454582"/>
                    </a:cubicBezTo>
                    <a:cubicBezTo>
                      <a:pt x="1044473" y="1594485"/>
                      <a:pt x="1189177" y="1721701"/>
                      <a:pt x="1348969" y="1827657"/>
                    </a:cubicBezTo>
                    <a:lnTo>
                      <a:pt x="1347254" y="1829714"/>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7" name="Google Shape;1157;p7"/>
              <p:cNvSpPr/>
              <p:nvPr/>
            </p:nvSpPr>
            <p:spPr>
              <a:xfrm>
                <a:off x="8145170" y="3370021"/>
                <a:ext cx="497891" cy="182422"/>
              </a:xfrm>
              <a:custGeom>
                <a:rect b="b" l="l" r="r" t="t"/>
                <a:pathLst>
                  <a:path extrusionOk="0" h="182422" w="497891">
                    <a:moveTo>
                      <a:pt x="686" y="0"/>
                    </a:moveTo>
                    <a:cubicBezTo>
                      <a:pt x="21260" y="8573"/>
                      <a:pt x="42177" y="14402"/>
                      <a:pt x="63437" y="19203"/>
                    </a:cubicBezTo>
                    <a:cubicBezTo>
                      <a:pt x="74066" y="21603"/>
                      <a:pt x="84697" y="23660"/>
                      <a:pt x="95669" y="25718"/>
                    </a:cubicBezTo>
                    <a:cubicBezTo>
                      <a:pt x="106642" y="27775"/>
                      <a:pt x="117272" y="30175"/>
                      <a:pt x="128245" y="32233"/>
                    </a:cubicBezTo>
                    <a:cubicBezTo>
                      <a:pt x="149848" y="37033"/>
                      <a:pt x="171450" y="42520"/>
                      <a:pt x="192710" y="49378"/>
                    </a:cubicBezTo>
                    <a:cubicBezTo>
                      <a:pt x="213970" y="56236"/>
                      <a:pt x="234887" y="63094"/>
                      <a:pt x="255803" y="70638"/>
                    </a:cubicBezTo>
                    <a:cubicBezTo>
                      <a:pt x="276721" y="77838"/>
                      <a:pt x="297637" y="86068"/>
                      <a:pt x="318211" y="94298"/>
                    </a:cubicBezTo>
                    <a:cubicBezTo>
                      <a:pt x="328498" y="98412"/>
                      <a:pt x="338785" y="102527"/>
                      <a:pt x="349072" y="106985"/>
                    </a:cubicBezTo>
                    <a:lnTo>
                      <a:pt x="364503" y="113500"/>
                    </a:lnTo>
                    <a:lnTo>
                      <a:pt x="379591" y="120358"/>
                    </a:lnTo>
                    <a:cubicBezTo>
                      <a:pt x="384734" y="122758"/>
                      <a:pt x="389534" y="125159"/>
                      <a:pt x="394678" y="127559"/>
                    </a:cubicBezTo>
                    <a:lnTo>
                      <a:pt x="409766" y="134760"/>
                    </a:lnTo>
                    <a:cubicBezTo>
                      <a:pt x="419710" y="139560"/>
                      <a:pt x="429654" y="144361"/>
                      <a:pt x="439598" y="149505"/>
                    </a:cubicBezTo>
                    <a:cubicBezTo>
                      <a:pt x="459486" y="159449"/>
                      <a:pt x="478688" y="170421"/>
                      <a:pt x="497891" y="181051"/>
                    </a:cubicBezTo>
                    <a:lnTo>
                      <a:pt x="497205" y="182423"/>
                    </a:lnTo>
                    <a:cubicBezTo>
                      <a:pt x="457429" y="162878"/>
                      <a:pt x="417310" y="144361"/>
                      <a:pt x="376504" y="127902"/>
                    </a:cubicBezTo>
                    <a:lnTo>
                      <a:pt x="361074" y="121730"/>
                    </a:lnTo>
                    <a:lnTo>
                      <a:pt x="345643" y="115900"/>
                    </a:lnTo>
                    <a:cubicBezTo>
                      <a:pt x="335356" y="111786"/>
                      <a:pt x="325069" y="108014"/>
                      <a:pt x="314782" y="104242"/>
                    </a:cubicBezTo>
                    <a:cubicBezTo>
                      <a:pt x="293866" y="97041"/>
                      <a:pt x="273292" y="89840"/>
                      <a:pt x="252032" y="83325"/>
                    </a:cubicBezTo>
                    <a:cubicBezTo>
                      <a:pt x="241402" y="79896"/>
                      <a:pt x="230772" y="77153"/>
                      <a:pt x="220485" y="73724"/>
                    </a:cubicBezTo>
                    <a:cubicBezTo>
                      <a:pt x="215341" y="72009"/>
                      <a:pt x="209855" y="70980"/>
                      <a:pt x="204712" y="69266"/>
                    </a:cubicBezTo>
                    <a:cubicBezTo>
                      <a:pt x="199225" y="67894"/>
                      <a:pt x="194081" y="66180"/>
                      <a:pt x="188595" y="65151"/>
                    </a:cubicBezTo>
                    <a:lnTo>
                      <a:pt x="124816" y="48349"/>
                    </a:lnTo>
                    <a:lnTo>
                      <a:pt x="92583" y="39777"/>
                    </a:lnTo>
                    <a:cubicBezTo>
                      <a:pt x="81953" y="36690"/>
                      <a:pt x="70981" y="33604"/>
                      <a:pt x="60350" y="30175"/>
                    </a:cubicBezTo>
                    <a:cubicBezTo>
                      <a:pt x="39091" y="22974"/>
                      <a:pt x="18174" y="14059"/>
                      <a:pt x="0" y="1029"/>
                    </a:cubicBezTo>
                    <a:lnTo>
                      <a:pt x="686" y="0"/>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8" name="Google Shape;1158;p7"/>
              <p:cNvSpPr/>
              <p:nvPr/>
            </p:nvSpPr>
            <p:spPr>
              <a:xfrm>
                <a:off x="7984693" y="2914504"/>
                <a:ext cx="489020" cy="270385"/>
              </a:xfrm>
              <a:custGeom>
                <a:rect b="b" l="l" r="r" t="t"/>
                <a:pathLst>
                  <a:path extrusionOk="0" h="270385" w="489020">
                    <a:moveTo>
                      <a:pt x="0" y="7003"/>
                    </a:moveTo>
                    <a:cubicBezTo>
                      <a:pt x="123444" y="-10828"/>
                      <a:pt x="251688" y="5631"/>
                      <a:pt x="366560" y="53637"/>
                    </a:cubicBezTo>
                    <a:cubicBezTo>
                      <a:pt x="411137" y="72154"/>
                      <a:pt x="456057" y="97872"/>
                      <a:pt x="478346" y="140734"/>
                    </a:cubicBezTo>
                    <a:cubicBezTo>
                      <a:pt x="500291" y="183597"/>
                      <a:pt x="488289" y="246690"/>
                      <a:pt x="443369" y="264178"/>
                    </a:cubicBezTo>
                    <a:cubicBezTo>
                      <a:pt x="384391" y="287152"/>
                      <a:pt x="308267" y="241890"/>
                      <a:pt x="259918" y="201427"/>
                    </a:cubicBezTo>
                    <a:cubicBezTo>
                      <a:pt x="204026" y="155136"/>
                      <a:pt x="148133" y="108501"/>
                      <a:pt x="92240" y="62210"/>
                    </a:cubicBezTo>
                    <a:cubicBezTo>
                      <a:pt x="58293" y="34778"/>
                      <a:pt x="43548" y="1517"/>
                      <a:pt x="0" y="7003"/>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9" name="Google Shape;1159;p7"/>
              <p:cNvSpPr/>
              <p:nvPr/>
            </p:nvSpPr>
            <p:spPr>
              <a:xfrm>
                <a:off x="7836217" y="2875902"/>
                <a:ext cx="497890" cy="182422"/>
              </a:xfrm>
              <a:custGeom>
                <a:rect b="b" l="l" r="r" t="t"/>
                <a:pathLst>
                  <a:path extrusionOk="0" h="182422" w="497890">
                    <a:moveTo>
                      <a:pt x="686" y="0"/>
                    </a:moveTo>
                    <a:cubicBezTo>
                      <a:pt x="21260" y="8573"/>
                      <a:pt x="42177" y="14402"/>
                      <a:pt x="63437" y="19202"/>
                    </a:cubicBezTo>
                    <a:cubicBezTo>
                      <a:pt x="74066" y="21603"/>
                      <a:pt x="84696" y="23660"/>
                      <a:pt x="95669" y="25718"/>
                    </a:cubicBezTo>
                    <a:cubicBezTo>
                      <a:pt x="106642" y="27775"/>
                      <a:pt x="117272" y="30175"/>
                      <a:pt x="128245" y="32232"/>
                    </a:cubicBezTo>
                    <a:cubicBezTo>
                      <a:pt x="149847" y="37033"/>
                      <a:pt x="171450" y="42519"/>
                      <a:pt x="192710" y="49377"/>
                    </a:cubicBezTo>
                    <a:cubicBezTo>
                      <a:pt x="213970" y="56235"/>
                      <a:pt x="234887" y="63093"/>
                      <a:pt x="255803" y="70637"/>
                    </a:cubicBezTo>
                    <a:cubicBezTo>
                      <a:pt x="276720" y="77838"/>
                      <a:pt x="297637" y="86068"/>
                      <a:pt x="318211" y="94298"/>
                    </a:cubicBezTo>
                    <a:cubicBezTo>
                      <a:pt x="328498" y="98412"/>
                      <a:pt x="338785" y="102527"/>
                      <a:pt x="349072" y="106985"/>
                    </a:cubicBezTo>
                    <a:lnTo>
                      <a:pt x="364503" y="113500"/>
                    </a:lnTo>
                    <a:lnTo>
                      <a:pt x="379590" y="120358"/>
                    </a:lnTo>
                    <a:cubicBezTo>
                      <a:pt x="384734" y="122758"/>
                      <a:pt x="389534" y="125159"/>
                      <a:pt x="394678" y="127559"/>
                    </a:cubicBezTo>
                    <a:lnTo>
                      <a:pt x="409766" y="134760"/>
                    </a:lnTo>
                    <a:cubicBezTo>
                      <a:pt x="419710" y="139560"/>
                      <a:pt x="429654" y="144361"/>
                      <a:pt x="439598" y="149504"/>
                    </a:cubicBezTo>
                    <a:cubicBezTo>
                      <a:pt x="459486" y="159449"/>
                      <a:pt x="478688" y="170421"/>
                      <a:pt x="497891" y="181051"/>
                    </a:cubicBezTo>
                    <a:lnTo>
                      <a:pt x="497205" y="182423"/>
                    </a:lnTo>
                    <a:cubicBezTo>
                      <a:pt x="457429" y="162878"/>
                      <a:pt x="417309" y="144361"/>
                      <a:pt x="376504" y="127902"/>
                    </a:cubicBezTo>
                    <a:lnTo>
                      <a:pt x="361074" y="121730"/>
                    </a:lnTo>
                    <a:lnTo>
                      <a:pt x="345643" y="115900"/>
                    </a:lnTo>
                    <a:cubicBezTo>
                      <a:pt x="335356" y="111785"/>
                      <a:pt x="325069" y="108014"/>
                      <a:pt x="314782" y="104241"/>
                    </a:cubicBezTo>
                    <a:cubicBezTo>
                      <a:pt x="293865" y="97041"/>
                      <a:pt x="273291" y="89840"/>
                      <a:pt x="252032" y="83325"/>
                    </a:cubicBezTo>
                    <a:cubicBezTo>
                      <a:pt x="241402" y="79896"/>
                      <a:pt x="230772" y="77153"/>
                      <a:pt x="220485" y="73724"/>
                    </a:cubicBezTo>
                    <a:cubicBezTo>
                      <a:pt x="215341" y="72009"/>
                      <a:pt x="209855" y="70980"/>
                      <a:pt x="204711" y="69266"/>
                    </a:cubicBezTo>
                    <a:cubicBezTo>
                      <a:pt x="199225" y="67894"/>
                      <a:pt x="194081" y="66180"/>
                      <a:pt x="188595" y="65151"/>
                    </a:cubicBezTo>
                    <a:lnTo>
                      <a:pt x="124816" y="48349"/>
                    </a:lnTo>
                    <a:lnTo>
                      <a:pt x="92583" y="39776"/>
                    </a:lnTo>
                    <a:cubicBezTo>
                      <a:pt x="81953" y="36690"/>
                      <a:pt x="70980" y="33604"/>
                      <a:pt x="60350" y="30175"/>
                    </a:cubicBezTo>
                    <a:cubicBezTo>
                      <a:pt x="39091" y="22974"/>
                      <a:pt x="18174" y="14059"/>
                      <a:pt x="0" y="1029"/>
                    </a:cubicBezTo>
                    <a:lnTo>
                      <a:pt x="686" y="0"/>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0" name="Google Shape;1160;p7"/>
              <p:cNvSpPr/>
              <p:nvPr/>
            </p:nvSpPr>
            <p:spPr>
              <a:xfrm>
                <a:off x="8604313" y="3788689"/>
                <a:ext cx="307878" cy="170545"/>
              </a:xfrm>
              <a:custGeom>
                <a:rect b="b" l="l" r="r" t="t"/>
                <a:pathLst>
                  <a:path extrusionOk="0" h="170545" w="307878">
                    <a:moveTo>
                      <a:pt x="0" y="4470"/>
                    </a:moveTo>
                    <a:cubicBezTo>
                      <a:pt x="77838" y="-6845"/>
                      <a:pt x="158420" y="3442"/>
                      <a:pt x="230772" y="33960"/>
                    </a:cubicBezTo>
                    <a:cubicBezTo>
                      <a:pt x="258890" y="45618"/>
                      <a:pt x="287007" y="62078"/>
                      <a:pt x="301066" y="88824"/>
                    </a:cubicBezTo>
                    <a:cubicBezTo>
                      <a:pt x="315125" y="115913"/>
                      <a:pt x="307238" y="155689"/>
                      <a:pt x="279121" y="166662"/>
                    </a:cubicBezTo>
                    <a:cubicBezTo>
                      <a:pt x="242087" y="181064"/>
                      <a:pt x="194081" y="152603"/>
                      <a:pt x="163563" y="127229"/>
                    </a:cubicBezTo>
                    <a:cubicBezTo>
                      <a:pt x="128245" y="98082"/>
                      <a:pt x="93269" y="68593"/>
                      <a:pt x="57950" y="39446"/>
                    </a:cubicBezTo>
                    <a:cubicBezTo>
                      <a:pt x="36690" y="21615"/>
                      <a:pt x="27089" y="698"/>
                      <a:pt x="0" y="447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1" name="Google Shape;1161;p7"/>
              <p:cNvSpPr/>
              <p:nvPr/>
            </p:nvSpPr>
            <p:spPr>
              <a:xfrm>
                <a:off x="8431834" y="3734181"/>
                <a:ext cx="398792" cy="146761"/>
              </a:xfrm>
              <a:custGeom>
                <a:rect b="b" l="l" r="r" t="t"/>
                <a:pathLst>
                  <a:path extrusionOk="0" h="146761" w="398792">
                    <a:moveTo>
                      <a:pt x="0" y="0"/>
                    </a:moveTo>
                    <a:cubicBezTo>
                      <a:pt x="16459" y="6515"/>
                      <a:pt x="33604" y="10630"/>
                      <a:pt x="50749" y="14402"/>
                    </a:cubicBezTo>
                    <a:cubicBezTo>
                      <a:pt x="67894" y="18174"/>
                      <a:pt x="85382" y="20917"/>
                      <a:pt x="102870" y="24689"/>
                    </a:cubicBezTo>
                    <a:cubicBezTo>
                      <a:pt x="120358" y="28461"/>
                      <a:pt x="137503" y="32918"/>
                      <a:pt x="154648" y="38405"/>
                    </a:cubicBezTo>
                    <a:cubicBezTo>
                      <a:pt x="171450" y="43891"/>
                      <a:pt x="188595" y="49721"/>
                      <a:pt x="205397" y="55893"/>
                    </a:cubicBezTo>
                    <a:cubicBezTo>
                      <a:pt x="222199" y="61722"/>
                      <a:pt x="238659" y="68237"/>
                      <a:pt x="255461" y="74752"/>
                    </a:cubicBezTo>
                    <a:cubicBezTo>
                      <a:pt x="271920" y="81610"/>
                      <a:pt x="288379" y="88468"/>
                      <a:pt x="304495" y="96012"/>
                    </a:cubicBezTo>
                    <a:cubicBezTo>
                      <a:pt x="312725" y="99784"/>
                      <a:pt x="320612" y="103556"/>
                      <a:pt x="328498" y="107671"/>
                    </a:cubicBezTo>
                    <a:cubicBezTo>
                      <a:pt x="336385" y="111785"/>
                      <a:pt x="344272" y="115557"/>
                      <a:pt x="352159" y="119672"/>
                    </a:cubicBezTo>
                    <a:cubicBezTo>
                      <a:pt x="367932" y="127902"/>
                      <a:pt x="383362" y="136474"/>
                      <a:pt x="398793" y="145390"/>
                    </a:cubicBezTo>
                    <a:lnTo>
                      <a:pt x="398107" y="146761"/>
                    </a:lnTo>
                    <a:cubicBezTo>
                      <a:pt x="366217" y="131331"/>
                      <a:pt x="333985" y="116586"/>
                      <a:pt x="301066" y="103899"/>
                    </a:cubicBezTo>
                    <a:cubicBezTo>
                      <a:pt x="284607" y="97384"/>
                      <a:pt x="268148" y="91211"/>
                      <a:pt x="251346" y="85382"/>
                    </a:cubicBezTo>
                    <a:cubicBezTo>
                      <a:pt x="234544" y="79553"/>
                      <a:pt x="218085" y="73724"/>
                      <a:pt x="201283" y="68580"/>
                    </a:cubicBezTo>
                    <a:cubicBezTo>
                      <a:pt x="192710" y="65837"/>
                      <a:pt x="184480" y="63437"/>
                      <a:pt x="175908" y="61036"/>
                    </a:cubicBezTo>
                    <a:cubicBezTo>
                      <a:pt x="167335" y="58636"/>
                      <a:pt x="158763" y="56579"/>
                      <a:pt x="150190" y="54178"/>
                    </a:cubicBezTo>
                    <a:lnTo>
                      <a:pt x="124473" y="47663"/>
                    </a:lnTo>
                    <a:lnTo>
                      <a:pt x="99098" y="40805"/>
                    </a:lnTo>
                    <a:cubicBezTo>
                      <a:pt x="82296" y="36347"/>
                      <a:pt x="64808" y="31547"/>
                      <a:pt x="48006" y="25718"/>
                    </a:cubicBezTo>
                    <a:cubicBezTo>
                      <a:pt x="31204" y="19888"/>
                      <a:pt x="14402" y="12002"/>
                      <a:pt x="0" y="1372"/>
                    </a:cubicBezTo>
                    <a:lnTo>
                      <a:pt x="0" y="0"/>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2" name="Google Shape;1162;p7"/>
              <p:cNvSpPr/>
              <p:nvPr/>
            </p:nvSpPr>
            <p:spPr>
              <a:xfrm>
                <a:off x="8018558" y="3212287"/>
                <a:ext cx="67290" cy="601446"/>
              </a:xfrm>
              <a:custGeom>
                <a:rect b="b" l="l" r="r" t="t"/>
                <a:pathLst>
                  <a:path extrusionOk="0" h="601446" w="67290">
                    <a:moveTo>
                      <a:pt x="21684" y="343"/>
                    </a:moveTo>
                    <a:cubicBezTo>
                      <a:pt x="14483" y="10630"/>
                      <a:pt x="11054" y="22974"/>
                      <a:pt x="10368" y="34976"/>
                    </a:cubicBezTo>
                    <a:cubicBezTo>
                      <a:pt x="9340" y="47320"/>
                      <a:pt x="10368" y="59665"/>
                      <a:pt x="11740" y="72009"/>
                    </a:cubicBezTo>
                    <a:lnTo>
                      <a:pt x="14141" y="90869"/>
                    </a:lnTo>
                    <a:cubicBezTo>
                      <a:pt x="15169" y="97041"/>
                      <a:pt x="15855" y="103213"/>
                      <a:pt x="16884" y="109728"/>
                    </a:cubicBezTo>
                    <a:cubicBezTo>
                      <a:pt x="17912" y="115900"/>
                      <a:pt x="18598" y="122073"/>
                      <a:pt x="19627" y="128588"/>
                    </a:cubicBezTo>
                    <a:lnTo>
                      <a:pt x="20999" y="137846"/>
                    </a:lnTo>
                    <a:lnTo>
                      <a:pt x="22713" y="147104"/>
                    </a:lnTo>
                    <a:lnTo>
                      <a:pt x="48773" y="297294"/>
                    </a:lnTo>
                    <a:cubicBezTo>
                      <a:pt x="57689" y="347358"/>
                      <a:pt x="65232" y="398107"/>
                      <a:pt x="66947" y="449542"/>
                    </a:cubicBezTo>
                    <a:cubicBezTo>
                      <a:pt x="67290" y="456057"/>
                      <a:pt x="66947" y="462229"/>
                      <a:pt x="67290" y="468744"/>
                    </a:cubicBezTo>
                    <a:cubicBezTo>
                      <a:pt x="67290" y="475260"/>
                      <a:pt x="66947" y="481431"/>
                      <a:pt x="66947" y="487947"/>
                    </a:cubicBezTo>
                    <a:cubicBezTo>
                      <a:pt x="66261" y="500634"/>
                      <a:pt x="65576" y="513664"/>
                      <a:pt x="63861" y="526352"/>
                    </a:cubicBezTo>
                    <a:lnTo>
                      <a:pt x="62489" y="535953"/>
                    </a:lnTo>
                    <a:cubicBezTo>
                      <a:pt x="62147" y="539039"/>
                      <a:pt x="61461" y="542125"/>
                      <a:pt x="61118" y="545554"/>
                    </a:cubicBezTo>
                    <a:cubicBezTo>
                      <a:pt x="60432" y="548640"/>
                      <a:pt x="60089" y="551726"/>
                      <a:pt x="59403" y="555155"/>
                    </a:cubicBezTo>
                    <a:lnTo>
                      <a:pt x="57346" y="564414"/>
                    </a:lnTo>
                    <a:lnTo>
                      <a:pt x="56317" y="569214"/>
                    </a:lnTo>
                    <a:lnTo>
                      <a:pt x="55289" y="574015"/>
                    </a:lnTo>
                    <a:lnTo>
                      <a:pt x="52888" y="583273"/>
                    </a:lnTo>
                    <a:cubicBezTo>
                      <a:pt x="51174" y="589445"/>
                      <a:pt x="49116" y="595617"/>
                      <a:pt x="47402" y="601447"/>
                    </a:cubicBezTo>
                    <a:lnTo>
                      <a:pt x="45687" y="601104"/>
                    </a:lnTo>
                    <a:cubicBezTo>
                      <a:pt x="59060" y="552069"/>
                      <a:pt x="62147" y="500977"/>
                      <a:pt x="58374" y="450570"/>
                    </a:cubicBezTo>
                    <a:cubicBezTo>
                      <a:pt x="54945" y="400164"/>
                      <a:pt x="45687" y="350101"/>
                      <a:pt x="35400" y="300381"/>
                    </a:cubicBezTo>
                    <a:cubicBezTo>
                      <a:pt x="30257" y="275692"/>
                      <a:pt x="24770" y="250660"/>
                      <a:pt x="19284" y="225971"/>
                    </a:cubicBezTo>
                    <a:cubicBezTo>
                      <a:pt x="13797" y="200940"/>
                      <a:pt x="9340" y="175908"/>
                      <a:pt x="5911" y="150533"/>
                    </a:cubicBezTo>
                    <a:lnTo>
                      <a:pt x="4882" y="140932"/>
                    </a:lnTo>
                    <a:lnTo>
                      <a:pt x="3854" y="131331"/>
                    </a:lnTo>
                    <a:cubicBezTo>
                      <a:pt x="3168" y="124816"/>
                      <a:pt x="2482" y="118644"/>
                      <a:pt x="2139" y="112128"/>
                    </a:cubicBezTo>
                    <a:cubicBezTo>
                      <a:pt x="1110" y="99441"/>
                      <a:pt x="425" y="86411"/>
                      <a:pt x="81" y="73724"/>
                    </a:cubicBezTo>
                    <a:cubicBezTo>
                      <a:pt x="-261" y="60693"/>
                      <a:pt x="425" y="47663"/>
                      <a:pt x="3168" y="34633"/>
                    </a:cubicBezTo>
                    <a:cubicBezTo>
                      <a:pt x="4539" y="28118"/>
                      <a:pt x="6597" y="21946"/>
                      <a:pt x="9683" y="15774"/>
                    </a:cubicBezTo>
                    <a:cubicBezTo>
                      <a:pt x="12426" y="9944"/>
                      <a:pt x="16541" y="4458"/>
                      <a:pt x="20999" y="0"/>
                    </a:cubicBezTo>
                    <a:lnTo>
                      <a:pt x="21684" y="343"/>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3" name="Google Shape;1163;p7"/>
              <p:cNvSpPr/>
              <p:nvPr/>
            </p:nvSpPr>
            <p:spPr>
              <a:xfrm>
                <a:off x="7742867" y="2754858"/>
                <a:ext cx="67289" cy="601446"/>
              </a:xfrm>
              <a:custGeom>
                <a:rect b="b" l="l" r="r" t="t"/>
                <a:pathLst>
                  <a:path extrusionOk="0" h="601446" w="67289">
                    <a:moveTo>
                      <a:pt x="21684" y="343"/>
                    </a:moveTo>
                    <a:cubicBezTo>
                      <a:pt x="14483" y="10630"/>
                      <a:pt x="11054" y="22974"/>
                      <a:pt x="10369" y="34976"/>
                    </a:cubicBezTo>
                    <a:cubicBezTo>
                      <a:pt x="9340" y="47320"/>
                      <a:pt x="10369" y="59664"/>
                      <a:pt x="11740" y="72009"/>
                    </a:cubicBezTo>
                    <a:lnTo>
                      <a:pt x="14140" y="90869"/>
                    </a:lnTo>
                    <a:cubicBezTo>
                      <a:pt x="15169" y="97041"/>
                      <a:pt x="15855" y="103213"/>
                      <a:pt x="16883" y="109728"/>
                    </a:cubicBezTo>
                    <a:cubicBezTo>
                      <a:pt x="17912" y="115900"/>
                      <a:pt x="18598" y="122072"/>
                      <a:pt x="19627" y="128588"/>
                    </a:cubicBezTo>
                    <a:lnTo>
                      <a:pt x="20998" y="137846"/>
                    </a:lnTo>
                    <a:lnTo>
                      <a:pt x="22713" y="147104"/>
                    </a:lnTo>
                    <a:lnTo>
                      <a:pt x="48773" y="297294"/>
                    </a:lnTo>
                    <a:cubicBezTo>
                      <a:pt x="57689" y="347358"/>
                      <a:pt x="65233" y="398107"/>
                      <a:pt x="66947" y="449542"/>
                    </a:cubicBezTo>
                    <a:cubicBezTo>
                      <a:pt x="67290" y="456057"/>
                      <a:pt x="66947" y="462229"/>
                      <a:pt x="67290" y="468744"/>
                    </a:cubicBezTo>
                    <a:cubicBezTo>
                      <a:pt x="67290" y="475259"/>
                      <a:pt x="66947" y="481431"/>
                      <a:pt x="66947" y="487947"/>
                    </a:cubicBezTo>
                    <a:cubicBezTo>
                      <a:pt x="66261" y="500634"/>
                      <a:pt x="65575" y="513664"/>
                      <a:pt x="63861" y="526352"/>
                    </a:cubicBezTo>
                    <a:lnTo>
                      <a:pt x="62489" y="535953"/>
                    </a:lnTo>
                    <a:cubicBezTo>
                      <a:pt x="62146" y="539039"/>
                      <a:pt x="61460" y="542125"/>
                      <a:pt x="61118" y="545554"/>
                    </a:cubicBezTo>
                    <a:cubicBezTo>
                      <a:pt x="60432" y="548640"/>
                      <a:pt x="60089" y="551726"/>
                      <a:pt x="59403" y="555155"/>
                    </a:cubicBezTo>
                    <a:lnTo>
                      <a:pt x="57346" y="564413"/>
                    </a:lnTo>
                    <a:lnTo>
                      <a:pt x="56317" y="569214"/>
                    </a:lnTo>
                    <a:lnTo>
                      <a:pt x="55288" y="574015"/>
                    </a:lnTo>
                    <a:lnTo>
                      <a:pt x="52888" y="583273"/>
                    </a:lnTo>
                    <a:cubicBezTo>
                      <a:pt x="51173" y="589445"/>
                      <a:pt x="49116" y="595617"/>
                      <a:pt x="47402" y="601447"/>
                    </a:cubicBezTo>
                    <a:lnTo>
                      <a:pt x="45687" y="601104"/>
                    </a:lnTo>
                    <a:cubicBezTo>
                      <a:pt x="59060" y="552069"/>
                      <a:pt x="62146" y="500977"/>
                      <a:pt x="58375" y="450570"/>
                    </a:cubicBezTo>
                    <a:cubicBezTo>
                      <a:pt x="54946" y="400164"/>
                      <a:pt x="45687" y="350101"/>
                      <a:pt x="35400" y="300380"/>
                    </a:cubicBezTo>
                    <a:cubicBezTo>
                      <a:pt x="30257" y="275691"/>
                      <a:pt x="24770" y="250660"/>
                      <a:pt x="19284" y="225971"/>
                    </a:cubicBezTo>
                    <a:cubicBezTo>
                      <a:pt x="13798" y="200939"/>
                      <a:pt x="9340" y="175908"/>
                      <a:pt x="5911" y="150533"/>
                    </a:cubicBezTo>
                    <a:lnTo>
                      <a:pt x="4882" y="140932"/>
                    </a:lnTo>
                    <a:lnTo>
                      <a:pt x="3853" y="131331"/>
                    </a:lnTo>
                    <a:cubicBezTo>
                      <a:pt x="3167" y="124815"/>
                      <a:pt x="2482" y="118643"/>
                      <a:pt x="2139" y="112128"/>
                    </a:cubicBezTo>
                    <a:cubicBezTo>
                      <a:pt x="1110" y="99441"/>
                      <a:pt x="424" y="86411"/>
                      <a:pt x="82" y="73724"/>
                    </a:cubicBezTo>
                    <a:cubicBezTo>
                      <a:pt x="-262" y="60693"/>
                      <a:pt x="424" y="47663"/>
                      <a:pt x="3167" y="34633"/>
                    </a:cubicBezTo>
                    <a:cubicBezTo>
                      <a:pt x="4539" y="28118"/>
                      <a:pt x="6596" y="21945"/>
                      <a:pt x="9683" y="15773"/>
                    </a:cubicBezTo>
                    <a:cubicBezTo>
                      <a:pt x="12426" y="9944"/>
                      <a:pt x="16541" y="4458"/>
                      <a:pt x="20998" y="0"/>
                    </a:cubicBezTo>
                    <a:lnTo>
                      <a:pt x="21684" y="343"/>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4" name="Google Shape;1164;p7"/>
              <p:cNvSpPr/>
              <p:nvPr/>
            </p:nvSpPr>
            <p:spPr>
              <a:xfrm>
                <a:off x="8343340" y="3906316"/>
                <a:ext cx="161879" cy="278014"/>
              </a:xfrm>
              <a:custGeom>
                <a:rect b="b" l="l" r="r" t="t"/>
                <a:pathLst>
                  <a:path extrusionOk="0" h="278014" w="161879">
                    <a:moveTo>
                      <a:pt x="106325" y="89154"/>
                    </a:moveTo>
                    <a:cubicBezTo>
                      <a:pt x="140273" y="130302"/>
                      <a:pt x="170105" y="182080"/>
                      <a:pt x="159818" y="234544"/>
                    </a:cubicBezTo>
                    <a:cubicBezTo>
                      <a:pt x="157074" y="247917"/>
                      <a:pt x="151588" y="261633"/>
                      <a:pt x="140615" y="269863"/>
                    </a:cubicBezTo>
                    <a:cubicBezTo>
                      <a:pt x="125185" y="281521"/>
                      <a:pt x="102554" y="279807"/>
                      <a:pt x="85751" y="270205"/>
                    </a:cubicBezTo>
                    <a:cubicBezTo>
                      <a:pt x="68949" y="260604"/>
                      <a:pt x="56948" y="244145"/>
                      <a:pt x="47346" y="227686"/>
                    </a:cubicBezTo>
                    <a:cubicBezTo>
                      <a:pt x="15457" y="174193"/>
                      <a:pt x="-29463" y="48006"/>
                      <a:pt x="26772" y="0"/>
                    </a:cubicBezTo>
                    <a:cubicBezTo>
                      <a:pt x="55576" y="21946"/>
                      <a:pt x="81294" y="58979"/>
                      <a:pt x="106325" y="89154"/>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5" name="Google Shape;1165;p7"/>
              <p:cNvSpPr/>
              <p:nvPr/>
            </p:nvSpPr>
            <p:spPr>
              <a:xfrm>
                <a:off x="8321763" y="3610051"/>
                <a:ext cx="95326" cy="395020"/>
              </a:xfrm>
              <a:custGeom>
                <a:rect b="b" l="l" r="r" t="t"/>
                <a:pathLst>
                  <a:path extrusionOk="0" h="395020" w="95326">
                    <a:moveTo>
                      <a:pt x="1029" y="0"/>
                    </a:moveTo>
                    <a:cubicBezTo>
                      <a:pt x="6172" y="7201"/>
                      <a:pt x="10973" y="14402"/>
                      <a:pt x="15088" y="21945"/>
                    </a:cubicBezTo>
                    <a:cubicBezTo>
                      <a:pt x="19202" y="29489"/>
                      <a:pt x="23317" y="37376"/>
                      <a:pt x="26746" y="45605"/>
                    </a:cubicBezTo>
                    <a:cubicBezTo>
                      <a:pt x="33604" y="61722"/>
                      <a:pt x="39434" y="78524"/>
                      <a:pt x="43549" y="95669"/>
                    </a:cubicBezTo>
                    <a:cubicBezTo>
                      <a:pt x="47663" y="112814"/>
                      <a:pt x="49721" y="130645"/>
                      <a:pt x="50407" y="148133"/>
                    </a:cubicBezTo>
                    <a:cubicBezTo>
                      <a:pt x="50749" y="157048"/>
                      <a:pt x="50749" y="165620"/>
                      <a:pt x="50407" y="174536"/>
                    </a:cubicBezTo>
                    <a:cubicBezTo>
                      <a:pt x="50407" y="183108"/>
                      <a:pt x="50063" y="192024"/>
                      <a:pt x="49721" y="200597"/>
                    </a:cubicBezTo>
                    <a:cubicBezTo>
                      <a:pt x="49378" y="217742"/>
                      <a:pt x="48692" y="234887"/>
                      <a:pt x="49035" y="252032"/>
                    </a:cubicBezTo>
                    <a:cubicBezTo>
                      <a:pt x="49378" y="269177"/>
                      <a:pt x="50407" y="285978"/>
                      <a:pt x="53150" y="302780"/>
                    </a:cubicBezTo>
                    <a:cubicBezTo>
                      <a:pt x="54521" y="311010"/>
                      <a:pt x="56236" y="319583"/>
                      <a:pt x="58636" y="327470"/>
                    </a:cubicBezTo>
                    <a:cubicBezTo>
                      <a:pt x="61036" y="335699"/>
                      <a:pt x="63779" y="343586"/>
                      <a:pt x="67208" y="351473"/>
                    </a:cubicBezTo>
                    <a:cubicBezTo>
                      <a:pt x="70637" y="359359"/>
                      <a:pt x="74752" y="366903"/>
                      <a:pt x="79210" y="373761"/>
                    </a:cubicBezTo>
                    <a:cubicBezTo>
                      <a:pt x="84011" y="380962"/>
                      <a:pt x="89154" y="387477"/>
                      <a:pt x="95326" y="393649"/>
                    </a:cubicBezTo>
                    <a:lnTo>
                      <a:pt x="94298" y="395021"/>
                    </a:lnTo>
                    <a:cubicBezTo>
                      <a:pt x="87782" y="389192"/>
                      <a:pt x="81953" y="382676"/>
                      <a:pt x="76467" y="375818"/>
                    </a:cubicBezTo>
                    <a:cubicBezTo>
                      <a:pt x="71323" y="368960"/>
                      <a:pt x="66523" y="361416"/>
                      <a:pt x="62751" y="353530"/>
                    </a:cubicBezTo>
                    <a:cubicBezTo>
                      <a:pt x="58636" y="345643"/>
                      <a:pt x="55550" y="337757"/>
                      <a:pt x="52464" y="329527"/>
                    </a:cubicBezTo>
                    <a:cubicBezTo>
                      <a:pt x="49378" y="321297"/>
                      <a:pt x="47320" y="312725"/>
                      <a:pt x="45263" y="304152"/>
                    </a:cubicBezTo>
                    <a:cubicBezTo>
                      <a:pt x="43205" y="295580"/>
                      <a:pt x="41834" y="287007"/>
                      <a:pt x="40805" y="278435"/>
                    </a:cubicBezTo>
                    <a:cubicBezTo>
                      <a:pt x="39776" y="269862"/>
                      <a:pt x="38748" y="260947"/>
                      <a:pt x="38405" y="252374"/>
                    </a:cubicBezTo>
                    <a:cubicBezTo>
                      <a:pt x="37376" y="234887"/>
                      <a:pt x="37033" y="217742"/>
                      <a:pt x="36691" y="200253"/>
                    </a:cubicBezTo>
                    <a:cubicBezTo>
                      <a:pt x="36347" y="183108"/>
                      <a:pt x="35662" y="165963"/>
                      <a:pt x="33947" y="149162"/>
                    </a:cubicBezTo>
                    <a:cubicBezTo>
                      <a:pt x="32576" y="132359"/>
                      <a:pt x="30175" y="115557"/>
                      <a:pt x="27432" y="99098"/>
                    </a:cubicBezTo>
                    <a:cubicBezTo>
                      <a:pt x="24689" y="82639"/>
                      <a:pt x="20917" y="65837"/>
                      <a:pt x="16117" y="49721"/>
                    </a:cubicBezTo>
                    <a:cubicBezTo>
                      <a:pt x="13716" y="41491"/>
                      <a:pt x="11316" y="33261"/>
                      <a:pt x="8573" y="25374"/>
                    </a:cubicBezTo>
                    <a:cubicBezTo>
                      <a:pt x="5830" y="17145"/>
                      <a:pt x="2743" y="9258"/>
                      <a:pt x="0" y="1028"/>
                    </a:cubicBezTo>
                    <a:lnTo>
                      <a:pt x="1029" y="0"/>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1166" name="Google Shape;1166;p7"/>
          <p:cNvGrpSpPr/>
          <p:nvPr/>
        </p:nvGrpSpPr>
        <p:grpSpPr>
          <a:xfrm>
            <a:off x="10067292" y="686395"/>
            <a:ext cx="1478810" cy="1520213"/>
            <a:chOff x="6474904" y="1227742"/>
            <a:chExt cx="1837716" cy="1889167"/>
          </a:xfrm>
        </p:grpSpPr>
        <p:grpSp>
          <p:nvGrpSpPr>
            <p:cNvPr id="1167" name="Google Shape;1167;p7"/>
            <p:cNvGrpSpPr/>
            <p:nvPr/>
          </p:nvGrpSpPr>
          <p:grpSpPr>
            <a:xfrm>
              <a:off x="6474904" y="1227742"/>
              <a:ext cx="1837716" cy="1889167"/>
              <a:chOff x="6474904" y="1227742"/>
              <a:chExt cx="1837716" cy="1889167"/>
            </a:xfrm>
          </p:grpSpPr>
          <p:sp>
            <p:nvSpPr>
              <p:cNvPr id="1168" name="Google Shape;1168;p7"/>
              <p:cNvSpPr/>
              <p:nvPr/>
            </p:nvSpPr>
            <p:spPr>
              <a:xfrm>
                <a:off x="7257569" y="2066622"/>
                <a:ext cx="536289" cy="1050287"/>
              </a:xfrm>
              <a:custGeom>
                <a:rect b="b" l="l" r="r" t="t"/>
                <a:pathLst>
                  <a:path extrusionOk="0" h="1050287" w="536289">
                    <a:moveTo>
                      <a:pt x="436345" y="892604"/>
                    </a:moveTo>
                    <a:cubicBezTo>
                      <a:pt x="433258" y="899462"/>
                      <a:pt x="430515" y="906320"/>
                      <a:pt x="428115" y="913178"/>
                    </a:cubicBezTo>
                    <a:cubicBezTo>
                      <a:pt x="413027" y="953640"/>
                      <a:pt x="404112" y="998217"/>
                      <a:pt x="386624" y="1037308"/>
                    </a:cubicBezTo>
                    <a:cubicBezTo>
                      <a:pt x="384567" y="1042108"/>
                      <a:pt x="381823" y="1047252"/>
                      <a:pt x="377023" y="1049310"/>
                    </a:cubicBezTo>
                    <a:cubicBezTo>
                      <a:pt x="371536" y="1051710"/>
                      <a:pt x="365021" y="1049310"/>
                      <a:pt x="359878" y="1046223"/>
                    </a:cubicBezTo>
                    <a:cubicBezTo>
                      <a:pt x="358506" y="1045537"/>
                      <a:pt x="357135" y="1044852"/>
                      <a:pt x="355763" y="1043823"/>
                    </a:cubicBezTo>
                    <a:cubicBezTo>
                      <a:pt x="352334" y="1041766"/>
                      <a:pt x="349248" y="1039708"/>
                      <a:pt x="346162" y="1037651"/>
                    </a:cubicBezTo>
                    <a:cubicBezTo>
                      <a:pt x="329017" y="1025649"/>
                      <a:pt x="314958" y="1010219"/>
                      <a:pt x="301242" y="994788"/>
                    </a:cubicBezTo>
                    <a:cubicBezTo>
                      <a:pt x="295413" y="988273"/>
                      <a:pt x="289583" y="981758"/>
                      <a:pt x="283754" y="975243"/>
                    </a:cubicBezTo>
                    <a:cubicBezTo>
                      <a:pt x="263866" y="953297"/>
                      <a:pt x="242606" y="934095"/>
                      <a:pt x="212774" y="926208"/>
                    </a:cubicBezTo>
                    <a:cubicBezTo>
                      <a:pt x="211059" y="925865"/>
                      <a:pt x="209345" y="925522"/>
                      <a:pt x="207973" y="924837"/>
                    </a:cubicBezTo>
                    <a:cubicBezTo>
                      <a:pt x="204201" y="923808"/>
                      <a:pt x="200429" y="922779"/>
                      <a:pt x="197000" y="922093"/>
                    </a:cubicBezTo>
                    <a:lnTo>
                      <a:pt x="197000" y="922093"/>
                    </a:lnTo>
                    <a:cubicBezTo>
                      <a:pt x="168197" y="914207"/>
                      <a:pt x="148994" y="908035"/>
                      <a:pt x="133221" y="896033"/>
                    </a:cubicBezTo>
                    <a:cubicBezTo>
                      <a:pt x="133221" y="896033"/>
                      <a:pt x="133221" y="896033"/>
                      <a:pt x="133221" y="896033"/>
                    </a:cubicBezTo>
                    <a:cubicBezTo>
                      <a:pt x="126363" y="890890"/>
                      <a:pt x="120191" y="884717"/>
                      <a:pt x="114361" y="877174"/>
                    </a:cubicBezTo>
                    <a:cubicBezTo>
                      <a:pt x="104760" y="865172"/>
                      <a:pt x="95159" y="849399"/>
                      <a:pt x="83500" y="827453"/>
                    </a:cubicBezTo>
                    <a:cubicBezTo>
                      <a:pt x="62926" y="788362"/>
                      <a:pt x="35837" y="752358"/>
                      <a:pt x="20064" y="710867"/>
                    </a:cubicBezTo>
                    <a:cubicBezTo>
                      <a:pt x="-8740" y="635772"/>
                      <a:pt x="-1882" y="505127"/>
                      <a:pt x="11834" y="426946"/>
                    </a:cubicBezTo>
                    <a:cubicBezTo>
                      <a:pt x="28979" y="330248"/>
                      <a:pt x="67041" y="233893"/>
                      <a:pt x="51268" y="134452"/>
                    </a:cubicBezTo>
                    <a:cubicBezTo>
                      <a:pt x="50582" y="129994"/>
                      <a:pt x="49896" y="124851"/>
                      <a:pt x="49210" y="119022"/>
                    </a:cubicBezTo>
                    <a:cubicBezTo>
                      <a:pt x="47839" y="109763"/>
                      <a:pt x="46810" y="99133"/>
                      <a:pt x="46124" y="88504"/>
                    </a:cubicBezTo>
                    <a:cubicBezTo>
                      <a:pt x="45439" y="74788"/>
                      <a:pt x="45781" y="60729"/>
                      <a:pt x="47496" y="47698"/>
                    </a:cubicBezTo>
                    <a:cubicBezTo>
                      <a:pt x="48182" y="43241"/>
                      <a:pt x="48868" y="38783"/>
                      <a:pt x="50239" y="35011"/>
                    </a:cubicBezTo>
                    <a:cubicBezTo>
                      <a:pt x="52297" y="27467"/>
                      <a:pt x="55040" y="20952"/>
                      <a:pt x="59155" y="15466"/>
                    </a:cubicBezTo>
                    <a:lnTo>
                      <a:pt x="59155" y="15466"/>
                    </a:lnTo>
                    <a:cubicBezTo>
                      <a:pt x="61555" y="12037"/>
                      <a:pt x="64298" y="9294"/>
                      <a:pt x="67384" y="6893"/>
                    </a:cubicBezTo>
                    <a:lnTo>
                      <a:pt x="67384" y="6893"/>
                    </a:lnTo>
                    <a:cubicBezTo>
                      <a:pt x="74928" y="1407"/>
                      <a:pt x="84186" y="-993"/>
                      <a:pt x="96874" y="378"/>
                    </a:cubicBezTo>
                    <a:cubicBezTo>
                      <a:pt x="97216" y="378"/>
                      <a:pt x="97559" y="378"/>
                      <a:pt x="97559" y="378"/>
                    </a:cubicBezTo>
                    <a:cubicBezTo>
                      <a:pt x="97902" y="378"/>
                      <a:pt x="98588" y="378"/>
                      <a:pt x="99274" y="721"/>
                    </a:cubicBezTo>
                    <a:cubicBezTo>
                      <a:pt x="101674" y="1064"/>
                      <a:pt x="104074" y="1407"/>
                      <a:pt x="106475" y="2093"/>
                    </a:cubicBezTo>
                    <a:cubicBezTo>
                      <a:pt x="108875" y="2436"/>
                      <a:pt x="110932" y="3121"/>
                      <a:pt x="113333" y="4150"/>
                    </a:cubicBezTo>
                    <a:cubicBezTo>
                      <a:pt x="114704" y="4493"/>
                      <a:pt x="115733" y="4836"/>
                      <a:pt x="117105" y="5522"/>
                    </a:cubicBezTo>
                    <a:cubicBezTo>
                      <a:pt x="118819" y="6208"/>
                      <a:pt x="120534" y="6893"/>
                      <a:pt x="121905" y="7579"/>
                    </a:cubicBezTo>
                    <a:cubicBezTo>
                      <a:pt x="126020" y="9637"/>
                      <a:pt x="130135" y="12380"/>
                      <a:pt x="133907" y="15809"/>
                    </a:cubicBezTo>
                    <a:cubicBezTo>
                      <a:pt x="141793" y="23010"/>
                      <a:pt x="148994" y="32268"/>
                      <a:pt x="155509" y="42555"/>
                    </a:cubicBezTo>
                    <a:cubicBezTo>
                      <a:pt x="158253" y="47356"/>
                      <a:pt x="160996" y="52156"/>
                      <a:pt x="163739" y="56957"/>
                    </a:cubicBezTo>
                    <a:cubicBezTo>
                      <a:pt x="167511" y="63815"/>
                      <a:pt x="170940" y="71359"/>
                      <a:pt x="174712" y="78559"/>
                    </a:cubicBezTo>
                    <a:cubicBezTo>
                      <a:pt x="178484" y="86103"/>
                      <a:pt x="181913" y="93647"/>
                      <a:pt x="186028" y="100848"/>
                    </a:cubicBezTo>
                    <a:cubicBezTo>
                      <a:pt x="187399" y="103248"/>
                      <a:pt x="188771" y="105649"/>
                      <a:pt x="189799" y="108049"/>
                    </a:cubicBezTo>
                    <a:cubicBezTo>
                      <a:pt x="191857" y="111478"/>
                      <a:pt x="193571" y="114564"/>
                      <a:pt x="195629" y="117650"/>
                    </a:cubicBezTo>
                    <a:cubicBezTo>
                      <a:pt x="200429" y="125194"/>
                      <a:pt x="205230" y="132395"/>
                      <a:pt x="210716" y="137881"/>
                    </a:cubicBezTo>
                    <a:cubicBezTo>
                      <a:pt x="211745" y="139253"/>
                      <a:pt x="213117" y="140281"/>
                      <a:pt x="214488" y="141653"/>
                    </a:cubicBezTo>
                    <a:cubicBezTo>
                      <a:pt x="234376" y="161884"/>
                      <a:pt x="256322" y="180401"/>
                      <a:pt x="279296" y="197889"/>
                    </a:cubicBezTo>
                    <a:cubicBezTo>
                      <a:pt x="284783" y="202346"/>
                      <a:pt x="290612" y="206461"/>
                      <a:pt x="296098" y="210576"/>
                    </a:cubicBezTo>
                    <a:cubicBezTo>
                      <a:pt x="309472" y="220520"/>
                      <a:pt x="322845" y="230464"/>
                      <a:pt x="336218" y="240408"/>
                    </a:cubicBezTo>
                    <a:cubicBezTo>
                      <a:pt x="341361" y="244180"/>
                      <a:pt x="346505" y="247952"/>
                      <a:pt x="351648" y="251724"/>
                    </a:cubicBezTo>
                    <a:cubicBezTo>
                      <a:pt x="381823" y="274355"/>
                      <a:pt x="411656" y="297330"/>
                      <a:pt x="438059" y="323390"/>
                    </a:cubicBezTo>
                    <a:cubicBezTo>
                      <a:pt x="445603" y="330934"/>
                      <a:pt x="452804" y="338478"/>
                      <a:pt x="459662" y="346364"/>
                    </a:cubicBezTo>
                    <a:cubicBezTo>
                      <a:pt x="478521" y="367967"/>
                      <a:pt x="494980" y="391627"/>
                      <a:pt x="507668" y="418716"/>
                    </a:cubicBezTo>
                    <a:cubicBezTo>
                      <a:pt x="530299" y="466036"/>
                      <a:pt x="537500" y="516786"/>
                      <a:pt x="536128" y="567535"/>
                    </a:cubicBezTo>
                    <a:cubicBezTo>
                      <a:pt x="536128" y="567535"/>
                      <a:pt x="536128" y="567878"/>
                      <a:pt x="536128" y="567878"/>
                    </a:cubicBezTo>
                    <a:cubicBezTo>
                      <a:pt x="535786" y="579536"/>
                      <a:pt x="535100" y="590852"/>
                      <a:pt x="534071" y="602511"/>
                    </a:cubicBezTo>
                    <a:cubicBezTo>
                      <a:pt x="529613" y="646402"/>
                      <a:pt x="520012" y="690293"/>
                      <a:pt x="508696" y="732470"/>
                    </a:cubicBezTo>
                    <a:cubicBezTo>
                      <a:pt x="504239" y="749958"/>
                      <a:pt x="498752" y="765731"/>
                      <a:pt x="492923" y="780819"/>
                    </a:cubicBezTo>
                    <a:cubicBezTo>
                      <a:pt x="490523" y="786991"/>
                      <a:pt x="487780" y="793163"/>
                      <a:pt x="485036" y="798992"/>
                    </a:cubicBezTo>
                    <a:cubicBezTo>
                      <a:pt x="474064" y="823681"/>
                      <a:pt x="461376" y="846655"/>
                      <a:pt x="446632" y="872373"/>
                    </a:cubicBezTo>
                    <a:cubicBezTo>
                      <a:pt x="442517" y="879231"/>
                      <a:pt x="439088" y="885746"/>
                      <a:pt x="436345" y="892604"/>
                    </a:cubicBezTo>
                    <a:cubicBezTo>
                      <a:pt x="436345" y="892604"/>
                      <a:pt x="436345" y="892604"/>
                      <a:pt x="436345" y="89260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9" name="Google Shape;1169;p7"/>
              <p:cNvSpPr/>
              <p:nvPr/>
            </p:nvSpPr>
            <p:spPr>
              <a:xfrm>
                <a:off x="7313888" y="2073173"/>
                <a:ext cx="76559" cy="889825"/>
              </a:xfrm>
              <a:custGeom>
                <a:rect b="b" l="l" r="r" t="t"/>
                <a:pathLst>
                  <a:path extrusionOk="0" h="889825" w="76559">
                    <a:moveTo>
                      <a:pt x="76560" y="889826"/>
                    </a:moveTo>
                    <a:cubicBezTo>
                      <a:pt x="69702" y="884682"/>
                      <a:pt x="63529" y="878510"/>
                      <a:pt x="57700" y="870966"/>
                    </a:cubicBezTo>
                    <a:cubicBezTo>
                      <a:pt x="48442" y="849706"/>
                      <a:pt x="40555" y="827418"/>
                      <a:pt x="34040" y="804786"/>
                    </a:cubicBezTo>
                    <a:cubicBezTo>
                      <a:pt x="-4365" y="671398"/>
                      <a:pt x="-3679" y="525323"/>
                      <a:pt x="4550" y="387477"/>
                    </a:cubicBezTo>
                    <a:cubicBezTo>
                      <a:pt x="9008" y="312382"/>
                      <a:pt x="23067" y="237287"/>
                      <a:pt x="24782" y="162192"/>
                    </a:cubicBezTo>
                    <a:cubicBezTo>
                      <a:pt x="25810" y="123444"/>
                      <a:pt x="19295" y="87440"/>
                      <a:pt x="10380" y="50064"/>
                    </a:cubicBezTo>
                    <a:cubicBezTo>
                      <a:pt x="7294" y="36348"/>
                      <a:pt x="4208" y="22289"/>
                      <a:pt x="2493" y="8573"/>
                    </a:cubicBezTo>
                    <a:lnTo>
                      <a:pt x="2493" y="8573"/>
                    </a:lnTo>
                    <a:cubicBezTo>
                      <a:pt x="4893" y="5144"/>
                      <a:pt x="7637" y="2400"/>
                      <a:pt x="10723" y="0"/>
                    </a:cubicBezTo>
                    <a:cubicBezTo>
                      <a:pt x="13123" y="25032"/>
                      <a:pt x="19981" y="49378"/>
                      <a:pt x="25467" y="74067"/>
                    </a:cubicBezTo>
                    <a:cubicBezTo>
                      <a:pt x="33354" y="109728"/>
                      <a:pt x="35069" y="146076"/>
                      <a:pt x="33011" y="182766"/>
                    </a:cubicBezTo>
                    <a:cubicBezTo>
                      <a:pt x="28896" y="256146"/>
                      <a:pt x="16895" y="328498"/>
                      <a:pt x="12780" y="401879"/>
                    </a:cubicBezTo>
                    <a:cubicBezTo>
                      <a:pt x="9008" y="477317"/>
                      <a:pt x="8665" y="553441"/>
                      <a:pt x="14152" y="628879"/>
                    </a:cubicBezTo>
                    <a:cubicBezTo>
                      <a:pt x="20324" y="718376"/>
                      <a:pt x="36440" y="809930"/>
                      <a:pt x="76560" y="889826"/>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70" name="Google Shape;1170;p7"/>
              <p:cNvSpPr/>
              <p:nvPr/>
            </p:nvSpPr>
            <p:spPr>
              <a:xfrm>
                <a:off x="7353757" y="2067344"/>
                <a:ext cx="111785" cy="924801"/>
              </a:xfrm>
              <a:custGeom>
                <a:rect b="b" l="l" r="r" t="t"/>
                <a:pathLst>
                  <a:path extrusionOk="0" h="924801" w="111785">
                    <a:moveTo>
                      <a:pt x="111785" y="924801"/>
                    </a:moveTo>
                    <a:cubicBezTo>
                      <a:pt x="108014" y="923773"/>
                      <a:pt x="104241" y="922744"/>
                      <a:pt x="100812" y="922058"/>
                    </a:cubicBezTo>
                    <a:lnTo>
                      <a:pt x="100812" y="922058"/>
                    </a:lnTo>
                    <a:cubicBezTo>
                      <a:pt x="94983" y="904913"/>
                      <a:pt x="89840" y="887425"/>
                      <a:pt x="85382" y="869937"/>
                    </a:cubicBezTo>
                    <a:cubicBezTo>
                      <a:pt x="67551" y="796900"/>
                      <a:pt x="64122" y="721805"/>
                      <a:pt x="61722" y="647052"/>
                    </a:cubicBezTo>
                    <a:cubicBezTo>
                      <a:pt x="59321" y="569214"/>
                      <a:pt x="56235" y="491376"/>
                      <a:pt x="50406" y="413537"/>
                    </a:cubicBezTo>
                    <a:cubicBezTo>
                      <a:pt x="40119" y="275006"/>
                      <a:pt x="23317" y="137160"/>
                      <a:pt x="0" y="0"/>
                    </a:cubicBezTo>
                    <a:cubicBezTo>
                      <a:pt x="3086" y="343"/>
                      <a:pt x="6172" y="1029"/>
                      <a:pt x="9601" y="1715"/>
                    </a:cubicBezTo>
                    <a:cubicBezTo>
                      <a:pt x="20917" y="67208"/>
                      <a:pt x="30518" y="133045"/>
                      <a:pt x="38747" y="198882"/>
                    </a:cubicBezTo>
                    <a:cubicBezTo>
                      <a:pt x="57264" y="350101"/>
                      <a:pt x="65837" y="501320"/>
                      <a:pt x="70980" y="653567"/>
                    </a:cubicBezTo>
                    <a:cubicBezTo>
                      <a:pt x="73724" y="744436"/>
                      <a:pt x="80582" y="839419"/>
                      <a:pt x="111785" y="92480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71" name="Google Shape;1171;p7"/>
              <p:cNvSpPr/>
              <p:nvPr/>
            </p:nvSpPr>
            <p:spPr>
              <a:xfrm>
                <a:off x="7378788" y="2074202"/>
                <a:ext cx="180022" cy="987552"/>
              </a:xfrm>
              <a:custGeom>
                <a:rect b="b" l="l" r="r" t="t"/>
                <a:pathLst>
                  <a:path extrusionOk="0" h="987552" w="180022">
                    <a:moveTo>
                      <a:pt x="180023" y="987552"/>
                    </a:moveTo>
                    <a:cubicBezTo>
                      <a:pt x="174193" y="981037"/>
                      <a:pt x="168364" y="974522"/>
                      <a:pt x="162535" y="968007"/>
                    </a:cubicBezTo>
                    <a:cubicBezTo>
                      <a:pt x="160135" y="961835"/>
                      <a:pt x="157734" y="955662"/>
                      <a:pt x="155334" y="949490"/>
                    </a:cubicBezTo>
                    <a:cubicBezTo>
                      <a:pt x="128245" y="876452"/>
                      <a:pt x="108014" y="800329"/>
                      <a:pt x="101842" y="722490"/>
                    </a:cubicBezTo>
                    <a:cubicBezTo>
                      <a:pt x="94640" y="634708"/>
                      <a:pt x="103899" y="546926"/>
                      <a:pt x="97384" y="459143"/>
                    </a:cubicBezTo>
                    <a:cubicBezTo>
                      <a:pt x="86068" y="302438"/>
                      <a:pt x="44234" y="150190"/>
                      <a:pt x="0" y="0"/>
                    </a:cubicBezTo>
                    <a:cubicBezTo>
                      <a:pt x="4115" y="2057"/>
                      <a:pt x="8230" y="4800"/>
                      <a:pt x="12002" y="8229"/>
                    </a:cubicBezTo>
                    <a:cubicBezTo>
                      <a:pt x="32918" y="79896"/>
                      <a:pt x="53150" y="151905"/>
                      <a:pt x="69952" y="224942"/>
                    </a:cubicBezTo>
                    <a:cubicBezTo>
                      <a:pt x="88811" y="308267"/>
                      <a:pt x="103213" y="392963"/>
                      <a:pt x="108014" y="478346"/>
                    </a:cubicBezTo>
                    <a:cubicBezTo>
                      <a:pt x="112814" y="565442"/>
                      <a:pt x="103556" y="653225"/>
                      <a:pt x="112814" y="740321"/>
                    </a:cubicBezTo>
                    <a:cubicBezTo>
                      <a:pt x="122416" y="826046"/>
                      <a:pt x="147447" y="907999"/>
                      <a:pt x="180023" y="98755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72" name="Google Shape;1172;p7"/>
              <p:cNvSpPr/>
              <p:nvPr/>
            </p:nvSpPr>
            <p:spPr>
              <a:xfrm>
                <a:off x="7452169" y="2184273"/>
                <a:ext cx="161163" cy="926515"/>
              </a:xfrm>
              <a:custGeom>
                <a:rect b="b" l="l" r="r" t="t"/>
                <a:pathLst>
                  <a:path extrusionOk="0" h="926515" w="161163">
                    <a:moveTo>
                      <a:pt x="161163" y="926516"/>
                    </a:moveTo>
                    <a:cubicBezTo>
                      <a:pt x="157734" y="924458"/>
                      <a:pt x="154648" y="922401"/>
                      <a:pt x="151562" y="920344"/>
                    </a:cubicBezTo>
                    <a:cubicBezTo>
                      <a:pt x="150533" y="893940"/>
                      <a:pt x="149162" y="867194"/>
                      <a:pt x="147790" y="840448"/>
                    </a:cubicBezTo>
                    <a:cubicBezTo>
                      <a:pt x="133388" y="555841"/>
                      <a:pt x="100470" y="267462"/>
                      <a:pt x="0" y="0"/>
                    </a:cubicBezTo>
                    <a:cubicBezTo>
                      <a:pt x="4801" y="7544"/>
                      <a:pt x="9601" y="14745"/>
                      <a:pt x="15088" y="20231"/>
                    </a:cubicBezTo>
                    <a:cubicBezTo>
                      <a:pt x="16116" y="21603"/>
                      <a:pt x="17488" y="22631"/>
                      <a:pt x="18860" y="24003"/>
                    </a:cubicBezTo>
                    <a:cubicBezTo>
                      <a:pt x="31547" y="58636"/>
                      <a:pt x="42863" y="93955"/>
                      <a:pt x="53150" y="129273"/>
                    </a:cubicBezTo>
                    <a:cubicBezTo>
                      <a:pt x="128588" y="388163"/>
                      <a:pt x="150533" y="657682"/>
                      <a:pt x="161163" y="926516"/>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73" name="Google Shape;1173;p7"/>
              <p:cNvSpPr/>
              <p:nvPr/>
            </p:nvSpPr>
            <p:spPr>
              <a:xfrm>
                <a:off x="7535837" y="2265197"/>
                <a:ext cx="158076" cy="714946"/>
              </a:xfrm>
              <a:custGeom>
                <a:rect b="b" l="l" r="r" t="t"/>
                <a:pathLst>
                  <a:path extrusionOk="0" h="714946" w="158076">
                    <a:moveTo>
                      <a:pt x="158077" y="694030"/>
                    </a:moveTo>
                    <a:cubicBezTo>
                      <a:pt x="158077" y="694030"/>
                      <a:pt x="158077" y="694030"/>
                      <a:pt x="158077" y="694030"/>
                    </a:cubicBezTo>
                    <a:cubicBezTo>
                      <a:pt x="154991" y="700888"/>
                      <a:pt x="152248" y="707746"/>
                      <a:pt x="149504" y="714947"/>
                    </a:cubicBezTo>
                    <a:cubicBezTo>
                      <a:pt x="142646" y="468402"/>
                      <a:pt x="116929" y="218085"/>
                      <a:pt x="0" y="0"/>
                    </a:cubicBezTo>
                    <a:cubicBezTo>
                      <a:pt x="5486" y="4458"/>
                      <a:pt x="11315" y="8573"/>
                      <a:pt x="16802" y="12687"/>
                    </a:cubicBezTo>
                    <a:cubicBezTo>
                      <a:pt x="123787" y="221856"/>
                      <a:pt x="150533" y="458800"/>
                      <a:pt x="158077" y="69403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74" name="Google Shape;1174;p7"/>
              <p:cNvSpPr/>
              <p:nvPr/>
            </p:nvSpPr>
            <p:spPr>
              <a:xfrm>
                <a:off x="7592758" y="2307031"/>
                <a:ext cx="157048" cy="558927"/>
              </a:xfrm>
              <a:custGeom>
                <a:rect b="b" l="l" r="r" t="t"/>
                <a:pathLst>
                  <a:path extrusionOk="0" h="558927" w="157048">
                    <a:moveTo>
                      <a:pt x="157048" y="540753"/>
                    </a:moveTo>
                    <a:cubicBezTo>
                      <a:pt x="154648" y="546926"/>
                      <a:pt x="151905" y="553098"/>
                      <a:pt x="149162" y="558927"/>
                    </a:cubicBezTo>
                    <a:cubicBezTo>
                      <a:pt x="135103" y="365532"/>
                      <a:pt x="84696" y="175222"/>
                      <a:pt x="0" y="0"/>
                    </a:cubicBezTo>
                    <a:cubicBezTo>
                      <a:pt x="5144" y="3772"/>
                      <a:pt x="10287" y="7544"/>
                      <a:pt x="15431" y="11316"/>
                    </a:cubicBezTo>
                    <a:cubicBezTo>
                      <a:pt x="93955" y="178308"/>
                      <a:pt x="141618" y="357988"/>
                      <a:pt x="157048" y="540753"/>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75" name="Google Shape;1175;p7"/>
              <p:cNvSpPr/>
              <p:nvPr/>
            </p:nvSpPr>
            <p:spPr>
              <a:xfrm>
                <a:off x="7694942" y="2390698"/>
                <a:ext cx="98412" cy="279120"/>
              </a:xfrm>
              <a:custGeom>
                <a:rect b="b" l="l" r="r" t="t"/>
                <a:pathLst>
                  <a:path extrusionOk="0" h="279120" w="98412">
                    <a:moveTo>
                      <a:pt x="96012" y="279120"/>
                    </a:moveTo>
                    <a:cubicBezTo>
                      <a:pt x="78181" y="182080"/>
                      <a:pt x="45948" y="87782"/>
                      <a:pt x="0" y="0"/>
                    </a:cubicBezTo>
                    <a:cubicBezTo>
                      <a:pt x="7544" y="7544"/>
                      <a:pt x="14744" y="15087"/>
                      <a:pt x="21602" y="22974"/>
                    </a:cubicBezTo>
                    <a:cubicBezTo>
                      <a:pt x="55892" y="93612"/>
                      <a:pt x="81610" y="168021"/>
                      <a:pt x="98412" y="244145"/>
                    </a:cubicBezTo>
                    <a:cubicBezTo>
                      <a:pt x="98412" y="244145"/>
                      <a:pt x="98412" y="244488"/>
                      <a:pt x="98412" y="244488"/>
                    </a:cubicBezTo>
                    <a:cubicBezTo>
                      <a:pt x="98069" y="255803"/>
                      <a:pt x="97383" y="267462"/>
                      <a:pt x="96012" y="27912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76" name="Google Shape;1176;p7"/>
              <p:cNvSpPr/>
              <p:nvPr/>
            </p:nvSpPr>
            <p:spPr>
              <a:xfrm>
                <a:off x="7239475" y="1227742"/>
                <a:ext cx="538774" cy="922105"/>
              </a:xfrm>
              <a:custGeom>
                <a:rect b="b" l="l" r="r" t="t"/>
                <a:pathLst>
                  <a:path extrusionOk="0" h="922105" w="538774">
                    <a:moveTo>
                      <a:pt x="489414" y="521390"/>
                    </a:moveTo>
                    <a:cubicBezTo>
                      <a:pt x="441751" y="602314"/>
                      <a:pt x="359112" y="656835"/>
                      <a:pt x="290532" y="721644"/>
                    </a:cubicBezTo>
                    <a:cubicBezTo>
                      <a:pt x="280245" y="731245"/>
                      <a:pt x="270301" y="741189"/>
                      <a:pt x="261043" y="751133"/>
                    </a:cubicBezTo>
                    <a:cubicBezTo>
                      <a:pt x="239097" y="774793"/>
                      <a:pt x="219895" y="800168"/>
                      <a:pt x="204807" y="828628"/>
                    </a:cubicBezTo>
                    <a:cubicBezTo>
                      <a:pt x="199663" y="838572"/>
                      <a:pt x="192463" y="851946"/>
                      <a:pt x="183547" y="865662"/>
                    </a:cubicBezTo>
                    <a:cubicBezTo>
                      <a:pt x="178061" y="874234"/>
                      <a:pt x="171889" y="882807"/>
                      <a:pt x="165373" y="890693"/>
                    </a:cubicBezTo>
                    <a:cubicBezTo>
                      <a:pt x="159887" y="897551"/>
                      <a:pt x="154058" y="903381"/>
                      <a:pt x="147886" y="908524"/>
                    </a:cubicBezTo>
                    <a:cubicBezTo>
                      <a:pt x="144457" y="911267"/>
                      <a:pt x="141028" y="914010"/>
                      <a:pt x="137256" y="915725"/>
                    </a:cubicBezTo>
                    <a:cubicBezTo>
                      <a:pt x="126969" y="921554"/>
                      <a:pt x="116339" y="923955"/>
                      <a:pt x="105709" y="920526"/>
                    </a:cubicBezTo>
                    <a:cubicBezTo>
                      <a:pt x="102966" y="919840"/>
                      <a:pt x="100222" y="918468"/>
                      <a:pt x="97479" y="916754"/>
                    </a:cubicBezTo>
                    <a:cubicBezTo>
                      <a:pt x="89935" y="912296"/>
                      <a:pt x="82392" y="904752"/>
                      <a:pt x="75191" y="893436"/>
                    </a:cubicBezTo>
                    <a:cubicBezTo>
                      <a:pt x="70047" y="885550"/>
                      <a:pt x="67304" y="876291"/>
                      <a:pt x="66276" y="865662"/>
                    </a:cubicBezTo>
                    <a:cubicBezTo>
                      <a:pt x="62161" y="824856"/>
                      <a:pt x="83763" y="769650"/>
                      <a:pt x="78277" y="731245"/>
                    </a:cubicBezTo>
                    <a:cubicBezTo>
                      <a:pt x="76905" y="722329"/>
                      <a:pt x="75534" y="713071"/>
                      <a:pt x="73819" y="704156"/>
                    </a:cubicBezTo>
                    <a:cubicBezTo>
                      <a:pt x="49816" y="579340"/>
                      <a:pt x="-19449" y="458639"/>
                      <a:pt x="5239" y="329023"/>
                    </a:cubicBezTo>
                    <a:cubicBezTo>
                      <a:pt x="30271" y="199407"/>
                      <a:pt x="143771" y="108881"/>
                      <a:pt x="249727" y="30700"/>
                    </a:cubicBezTo>
                    <a:cubicBezTo>
                      <a:pt x="266529" y="18356"/>
                      <a:pt x="284360" y="5326"/>
                      <a:pt x="304591" y="1211"/>
                    </a:cubicBezTo>
                    <a:cubicBezTo>
                      <a:pt x="319336" y="-1875"/>
                      <a:pt x="330994" y="1211"/>
                      <a:pt x="341281" y="7383"/>
                    </a:cubicBezTo>
                    <a:cubicBezTo>
                      <a:pt x="344025" y="9097"/>
                      <a:pt x="346425" y="10812"/>
                      <a:pt x="349168" y="12526"/>
                    </a:cubicBezTo>
                    <a:cubicBezTo>
                      <a:pt x="357055" y="18356"/>
                      <a:pt x="364599" y="24871"/>
                      <a:pt x="372828" y="31043"/>
                    </a:cubicBezTo>
                    <a:cubicBezTo>
                      <a:pt x="375228" y="32758"/>
                      <a:pt x="377629" y="34815"/>
                      <a:pt x="380372" y="36187"/>
                    </a:cubicBezTo>
                    <a:cubicBezTo>
                      <a:pt x="381744" y="37215"/>
                      <a:pt x="383115" y="37901"/>
                      <a:pt x="384487" y="38587"/>
                    </a:cubicBezTo>
                    <a:cubicBezTo>
                      <a:pt x="392716" y="43387"/>
                      <a:pt x="400260" y="46131"/>
                      <a:pt x="407461" y="47845"/>
                    </a:cubicBezTo>
                    <a:cubicBezTo>
                      <a:pt x="410890" y="48531"/>
                      <a:pt x="413976" y="49217"/>
                      <a:pt x="417062" y="49560"/>
                    </a:cubicBezTo>
                    <a:cubicBezTo>
                      <a:pt x="427349" y="50931"/>
                      <a:pt x="437293" y="50245"/>
                      <a:pt x="447237" y="49903"/>
                    </a:cubicBezTo>
                    <a:cubicBezTo>
                      <a:pt x="450666" y="49903"/>
                      <a:pt x="453753" y="49560"/>
                      <a:pt x="457182" y="49903"/>
                    </a:cubicBezTo>
                    <a:cubicBezTo>
                      <a:pt x="466097" y="50245"/>
                      <a:pt x="475355" y="51274"/>
                      <a:pt x="484956" y="54703"/>
                    </a:cubicBezTo>
                    <a:cubicBezTo>
                      <a:pt x="485299" y="54703"/>
                      <a:pt x="485642" y="54703"/>
                      <a:pt x="485985" y="55046"/>
                    </a:cubicBezTo>
                    <a:cubicBezTo>
                      <a:pt x="489071" y="56075"/>
                      <a:pt x="491814" y="57789"/>
                      <a:pt x="494215" y="59504"/>
                    </a:cubicBezTo>
                    <a:cubicBezTo>
                      <a:pt x="507931" y="69791"/>
                      <a:pt x="513074" y="90022"/>
                      <a:pt x="515817" y="107853"/>
                    </a:cubicBezTo>
                    <a:cubicBezTo>
                      <a:pt x="540163" y="247070"/>
                      <a:pt x="561423" y="400003"/>
                      <a:pt x="489414" y="52139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177" name="Google Shape;1177;p7"/>
              <p:cNvGrpSpPr/>
              <p:nvPr/>
            </p:nvGrpSpPr>
            <p:grpSpPr>
              <a:xfrm>
                <a:off x="7305569" y="1235125"/>
                <a:ext cx="429487" cy="913142"/>
                <a:chOff x="7305569" y="1235125"/>
                <a:chExt cx="429487" cy="913142"/>
              </a:xfrm>
            </p:grpSpPr>
            <p:sp>
              <p:nvSpPr>
                <p:cNvPr id="1178" name="Google Shape;1178;p7"/>
                <p:cNvSpPr/>
                <p:nvPr/>
              </p:nvSpPr>
              <p:spPr>
                <a:xfrm>
                  <a:off x="7305569" y="1235125"/>
                  <a:ext cx="283417" cy="858621"/>
                </a:xfrm>
                <a:custGeom>
                  <a:rect b="b" l="l" r="r" t="t"/>
                  <a:pathLst>
                    <a:path extrusionOk="0" h="858621" w="283417">
                      <a:moveTo>
                        <a:pt x="525" y="858622"/>
                      </a:moveTo>
                      <a:cubicBezTo>
                        <a:pt x="-3590" y="817817"/>
                        <a:pt x="18013" y="762610"/>
                        <a:pt x="12526" y="724205"/>
                      </a:cubicBezTo>
                      <a:cubicBezTo>
                        <a:pt x="11155" y="715289"/>
                        <a:pt x="9783" y="706031"/>
                        <a:pt x="8069" y="697116"/>
                      </a:cubicBezTo>
                      <a:cubicBezTo>
                        <a:pt x="10126" y="655968"/>
                        <a:pt x="10812" y="614477"/>
                        <a:pt x="10126" y="572986"/>
                      </a:cubicBezTo>
                      <a:cubicBezTo>
                        <a:pt x="8755" y="484175"/>
                        <a:pt x="5668" y="393992"/>
                        <a:pt x="24871" y="306553"/>
                      </a:cubicBezTo>
                      <a:cubicBezTo>
                        <a:pt x="41673" y="230772"/>
                        <a:pt x="74934" y="157391"/>
                        <a:pt x="132884" y="104585"/>
                      </a:cubicBezTo>
                      <a:cubicBezTo>
                        <a:pt x="176776" y="64808"/>
                        <a:pt x="230954" y="38062"/>
                        <a:pt x="275531" y="0"/>
                      </a:cubicBezTo>
                      <a:cubicBezTo>
                        <a:pt x="278274" y="1715"/>
                        <a:pt x="280674" y="3429"/>
                        <a:pt x="283417" y="5144"/>
                      </a:cubicBezTo>
                      <a:cubicBezTo>
                        <a:pt x="232668" y="48692"/>
                        <a:pt x="169574" y="77838"/>
                        <a:pt x="122940" y="126873"/>
                      </a:cubicBezTo>
                      <a:cubicBezTo>
                        <a:pt x="-4619" y="261633"/>
                        <a:pt x="20413" y="463944"/>
                        <a:pt x="19384" y="633336"/>
                      </a:cubicBezTo>
                      <a:cubicBezTo>
                        <a:pt x="19042" y="709117"/>
                        <a:pt x="12869" y="784212"/>
                        <a:pt x="525" y="85862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79" name="Google Shape;1179;p7"/>
                <p:cNvSpPr/>
                <p:nvPr/>
              </p:nvSpPr>
              <p:spPr>
                <a:xfrm>
                  <a:off x="7337298" y="1258785"/>
                  <a:ext cx="282892" cy="889482"/>
                </a:xfrm>
                <a:custGeom>
                  <a:rect b="b" l="l" r="r" t="t"/>
                  <a:pathLst>
                    <a:path extrusionOk="0" h="889482" w="282892">
                      <a:moveTo>
                        <a:pt x="27089" y="688886"/>
                      </a:moveTo>
                      <a:cubicBezTo>
                        <a:pt x="21946" y="756437"/>
                        <a:pt x="17831" y="822960"/>
                        <a:pt x="8230" y="889483"/>
                      </a:cubicBezTo>
                      <a:cubicBezTo>
                        <a:pt x="5486" y="888797"/>
                        <a:pt x="2743" y="887425"/>
                        <a:pt x="0" y="885711"/>
                      </a:cubicBezTo>
                      <a:cubicBezTo>
                        <a:pt x="13716" y="798614"/>
                        <a:pt x="14745" y="710832"/>
                        <a:pt x="23660" y="623392"/>
                      </a:cubicBezTo>
                      <a:cubicBezTo>
                        <a:pt x="32576" y="537667"/>
                        <a:pt x="46634" y="452285"/>
                        <a:pt x="70295" y="368960"/>
                      </a:cubicBezTo>
                      <a:cubicBezTo>
                        <a:pt x="109042" y="232143"/>
                        <a:pt x="175222" y="101498"/>
                        <a:pt x="275349" y="0"/>
                      </a:cubicBezTo>
                      <a:cubicBezTo>
                        <a:pt x="277749" y="1715"/>
                        <a:pt x="280149" y="3772"/>
                        <a:pt x="282893" y="5144"/>
                      </a:cubicBezTo>
                      <a:cubicBezTo>
                        <a:pt x="229743" y="58636"/>
                        <a:pt x="185852" y="120358"/>
                        <a:pt x="151219" y="187566"/>
                      </a:cubicBezTo>
                      <a:cubicBezTo>
                        <a:pt x="70637" y="342214"/>
                        <a:pt x="40119" y="516407"/>
                        <a:pt x="27089" y="688886"/>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80" name="Google Shape;1180;p7"/>
                <p:cNvSpPr/>
                <p:nvPr/>
              </p:nvSpPr>
              <p:spPr>
                <a:xfrm>
                  <a:off x="7377074" y="1275930"/>
                  <a:ext cx="279806" cy="867536"/>
                </a:xfrm>
                <a:custGeom>
                  <a:rect b="b" l="l" r="r" t="t"/>
                  <a:pathLst>
                    <a:path extrusionOk="0" h="867536" w="279806">
                      <a:moveTo>
                        <a:pt x="178308" y="210541"/>
                      </a:moveTo>
                      <a:cubicBezTo>
                        <a:pt x="97041" y="420053"/>
                        <a:pt x="59665" y="641909"/>
                        <a:pt x="10630" y="860336"/>
                      </a:cubicBezTo>
                      <a:cubicBezTo>
                        <a:pt x="7201" y="863079"/>
                        <a:pt x="3772" y="865822"/>
                        <a:pt x="0" y="867537"/>
                      </a:cubicBezTo>
                      <a:cubicBezTo>
                        <a:pt x="33947" y="718375"/>
                        <a:pt x="61722" y="568185"/>
                        <a:pt x="101156" y="420395"/>
                      </a:cubicBezTo>
                      <a:cubicBezTo>
                        <a:pt x="124816" y="331927"/>
                        <a:pt x="152933" y="244488"/>
                        <a:pt x="188595" y="160134"/>
                      </a:cubicBezTo>
                      <a:cubicBezTo>
                        <a:pt x="211570" y="105956"/>
                        <a:pt x="236944" y="50063"/>
                        <a:pt x="270205" y="0"/>
                      </a:cubicBezTo>
                      <a:cubicBezTo>
                        <a:pt x="273634" y="686"/>
                        <a:pt x="276721" y="1372"/>
                        <a:pt x="279806" y="1715"/>
                      </a:cubicBezTo>
                      <a:cubicBezTo>
                        <a:pt x="236601" y="65837"/>
                        <a:pt x="205397" y="139903"/>
                        <a:pt x="178308" y="21054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81" name="Google Shape;1181;p7"/>
                <p:cNvSpPr/>
                <p:nvPr/>
              </p:nvSpPr>
              <p:spPr>
                <a:xfrm>
                  <a:off x="7405192" y="1277835"/>
                  <a:ext cx="291807" cy="840600"/>
                </a:xfrm>
                <a:custGeom>
                  <a:rect b="b" l="l" r="r" t="t"/>
                  <a:pathLst>
                    <a:path extrusionOk="0" h="840600" w="291807">
                      <a:moveTo>
                        <a:pt x="0" y="840600"/>
                      </a:moveTo>
                      <a:cubicBezTo>
                        <a:pt x="98755" y="562165"/>
                        <a:pt x="163563" y="271386"/>
                        <a:pt x="281864" y="152"/>
                      </a:cubicBezTo>
                      <a:cubicBezTo>
                        <a:pt x="285293" y="152"/>
                        <a:pt x="288379" y="-191"/>
                        <a:pt x="291808" y="152"/>
                      </a:cubicBezTo>
                      <a:cubicBezTo>
                        <a:pt x="261975" y="67704"/>
                        <a:pt x="235572" y="136969"/>
                        <a:pt x="211226" y="206921"/>
                      </a:cubicBezTo>
                      <a:cubicBezTo>
                        <a:pt x="141275" y="407518"/>
                        <a:pt x="87782" y="614629"/>
                        <a:pt x="18173" y="815911"/>
                      </a:cubicBezTo>
                      <a:cubicBezTo>
                        <a:pt x="12687" y="824141"/>
                        <a:pt x="6858" y="832714"/>
                        <a:pt x="0" y="84060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82" name="Google Shape;1182;p7"/>
                <p:cNvSpPr/>
                <p:nvPr/>
              </p:nvSpPr>
              <p:spPr>
                <a:xfrm>
                  <a:off x="7500861" y="1282446"/>
                  <a:ext cx="234195" cy="696429"/>
                </a:xfrm>
                <a:custGeom>
                  <a:rect b="b" l="l" r="r" t="t"/>
                  <a:pathLst>
                    <a:path extrusionOk="0" h="696429" w="234195">
                      <a:moveTo>
                        <a:pt x="29490" y="666941"/>
                      </a:moveTo>
                      <a:cubicBezTo>
                        <a:pt x="19203" y="676542"/>
                        <a:pt x="9259" y="686486"/>
                        <a:pt x="0" y="696430"/>
                      </a:cubicBezTo>
                      <a:cubicBezTo>
                        <a:pt x="51092" y="610705"/>
                        <a:pt x="100813" y="523951"/>
                        <a:pt x="141275" y="432397"/>
                      </a:cubicBezTo>
                      <a:cubicBezTo>
                        <a:pt x="174536" y="356616"/>
                        <a:pt x="200940" y="277406"/>
                        <a:pt x="214313" y="195453"/>
                      </a:cubicBezTo>
                      <a:cubicBezTo>
                        <a:pt x="224600" y="130645"/>
                        <a:pt x="225971" y="65494"/>
                        <a:pt x="224600" y="0"/>
                      </a:cubicBezTo>
                      <a:cubicBezTo>
                        <a:pt x="224943" y="0"/>
                        <a:pt x="225286" y="0"/>
                        <a:pt x="225628" y="343"/>
                      </a:cubicBezTo>
                      <a:cubicBezTo>
                        <a:pt x="228715" y="1372"/>
                        <a:pt x="231458" y="3086"/>
                        <a:pt x="233858" y="4801"/>
                      </a:cubicBezTo>
                      <a:cubicBezTo>
                        <a:pt x="235230" y="77153"/>
                        <a:pt x="232829" y="149504"/>
                        <a:pt x="219113" y="220828"/>
                      </a:cubicBezTo>
                      <a:cubicBezTo>
                        <a:pt x="187567" y="382676"/>
                        <a:pt x="112129" y="526352"/>
                        <a:pt x="29490" y="66694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183" name="Google Shape;1183;p7"/>
              <p:cNvSpPr/>
              <p:nvPr/>
            </p:nvSpPr>
            <p:spPr>
              <a:xfrm>
                <a:off x="6563853" y="1309732"/>
                <a:ext cx="793810" cy="804374"/>
              </a:xfrm>
              <a:custGeom>
                <a:rect b="b" l="l" r="r" t="t"/>
                <a:pathLst>
                  <a:path extrusionOk="0" h="804374" w="793810">
                    <a:moveTo>
                      <a:pt x="785103" y="786758"/>
                    </a:moveTo>
                    <a:cubicBezTo>
                      <a:pt x="784075" y="788130"/>
                      <a:pt x="783046" y="789501"/>
                      <a:pt x="781674" y="790530"/>
                    </a:cubicBezTo>
                    <a:cubicBezTo>
                      <a:pt x="780646" y="791559"/>
                      <a:pt x="779617" y="792245"/>
                      <a:pt x="778588" y="792930"/>
                    </a:cubicBezTo>
                    <a:cubicBezTo>
                      <a:pt x="774474" y="796016"/>
                      <a:pt x="769673" y="798760"/>
                      <a:pt x="763501" y="800474"/>
                    </a:cubicBezTo>
                    <a:cubicBezTo>
                      <a:pt x="760758" y="801503"/>
                      <a:pt x="758014" y="802189"/>
                      <a:pt x="754928" y="802874"/>
                    </a:cubicBezTo>
                    <a:cubicBezTo>
                      <a:pt x="752528" y="803217"/>
                      <a:pt x="750127" y="803560"/>
                      <a:pt x="747727" y="803903"/>
                    </a:cubicBezTo>
                    <a:cubicBezTo>
                      <a:pt x="746698" y="804246"/>
                      <a:pt x="745327" y="804246"/>
                      <a:pt x="744298" y="804246"/>
                    </a:cubicBezTo>
                    <a:cubicBezTo>
                      <a:pt x="743269" y="804246"/>
                      <a:pt x="742241" y="804246"/>
                      <a:pt x="741555" y="804246"/>
                    </a:cubicBezTo>
                    <a:cubicBezTo>
                      <a:pt x="741555" y="804246"/>
                      <a:pt x="741555" y="804246"/>
                      <a:pt x="741555" y="804246"/>
                    </a:cubicBezTo>
                    <a:lnTo>
                      <a:pt x="741555" y="804246"/>
                    </a:lnTo>
                    <a:cubicBezTo>
                      <a:pt x="737440" y="804589"/>
                      <a:pt x="733326" y="804246"/>
                      <a:pt x="729211" y="803217"/>
                    </a:cubicBezTo>
                    <a:cubicBezTo>
                      <a:pt x="701436" y="797731"/>
                      <a:pt x="672975" y="772013"/>
                      <a:pt x="645543" y="751097"/>
                    </a:cubicBezTo>
                    <a:cubicBezTo>
                      <a:pt x="644857" y="750754"/>
                      <a:pt x="644172" y="750068"/>
                      <a:pt x="643486" y="749725"/>
                    </a:cubicBezTo>
                    <a:cubicBezTo>
                      <a:pt x="641085" y="748010"/>
                      <a:pt x="639028" y="746296"/>
                      <a:pt x="636628" y="744924"/>
                    </a:cubicBezTo>
                    <a:cubicBezTo>
                      <a:pt x="634913" y="743553"/>
                      <a:pt x="633199" y="742524"/>
                      <a:pt x="631484" y="741152"/>
                    </a:cubicBezTo>
                    <a:cubicBezTo>
                      <a:pt x="621883" y="734637"/>
                      <a:pt x="612282" y="728808"/>
                      <a:pt x="603024" y="725379"/>
                    </a:cubicBezTo>
                    <a:cubicBezTo>
                      <a:pt x="560847" y="709949"/>
                      <a:pt x="515927" y="701033"/>
                      <a:pt x="471007" y="692461"/>
                    </a:cubicBezTo>
                    <a:cubicBezTo>
                      <a:pt x="451804" y="688689"/>
                      <a:pt x="432602" y="685260"/>
                      <a:pt x="413743" y="681488"/>
                    </a:cubicBezTo>
                    <a:lnTo>
                      <a:pt x="413743" y="681488"/>
                    </a:lnTo>
                    <a:cubicBezTo>
                      <a:pt x="341734" y="667429"/>
                      <a:pt x="271782" y="648569"/>
                      <a:pt x="213489" y="601592"/>
                    </a:cubicBezTo>
                    <a:cubicBezTo>
                      <a:pt x="106161" y="515524"/>
                      <a:pt x="118849" y="389680"/>
                      <a:pt x="56784" y="282352"/>
                    </a:cubicBezTo>
                    <a:cubicBezTo>
                      <a:pt x="34152" y="242919"/>
                      <a:pt x="-25512" y="197313"/>
                      <a:pt x="12207" y="150336"/>
                    </a:cubicBezTo>
                    <a:cubicBezTo>
                      <a:pt x="12892" y="149650"/>
                      <a:pt x="13236" y="148964"/>
                      <a:pt x="13921" y="148621"/>
                    </a:cubicBezTo>
                    <a:cubicBezTo>
                      <a:pt x="15979" y="146221"/>
                      <a:pt x="18379" y="144164"/>
                      <a:pt x="20779" y="142106"/>
                    </a:cubicBezTo>
                    <a:cubicBezTo>
                      <a:pt x="36210" y="129419"/>
                      <a:pt x="55412" y="127019"/>
                      <a:pt x="74614" y="123932"/>
                    </a:cubicBezTo>
                    <a:cubicBezTo>
                      <a:pt x="78043" y="123590"/>
                      <a:pt x="81472" y="122904"/>
                      <a:pt x="84901" y="122218"/>
                    </a:cubicBezTo>
                    <a:cubicBezTo>
                      <a:pt x="95188" y="120161"/>
                      <a:pt x="105133" y="117417"/>
                      <a:pt x="114048" y="112274"/>
                    </a:cubicBezTo>
                    <a:cubicBezTo>
                      <a:pt x="118849" y="109531"/>
                      <a:pt x="123306" y="106445"/>
                      <a:pt x="127421" y="102673"/>
                    </a:cubicBezTo>
                    <a:cubicBezTo>
                      <a:pt x="129822" y="100615"/>
                      <a:pt x="132222" y="98558"/>
                      <a:pt x="134279" y="96158"/>
                    </a:cubicBezTo>
                    <a:cubicBezTo>
                      <a:pt x="145938" y="84499"/>
                      <a:pt x="155196" y="70440"/>
                      <a:pt x="164454" y="55695"/>
                    </a:cubicBezTo>
                    <a:cubicBezTo>
                      <a:pt x="166169" y="52952"/>
                      <a:pt x="167883" y="50552"/>
                      <a:pt x="169255" y="47809"/>
                    </a:cubicBezTo>
                    <a:cubicBezTo>
                      <a:pt x="173713" y="40608"/>
                      <a:pt x="178170" y="33750"/>
                      <a:pt x="182971" y="26892"/>
                    </a:cubicBezTo>
                    <a:cubicBezTo>
                      <a:pt x="184000" y="25520"/>
                      <a:pt x="185028" y="23806"/>
                      <a:pt x="186057" y="22434"/>
                    </a:cubicBezTo>
                    <a:cubicBezTo>
                      <a:pt x="186743" y="21405"/>
                      <a:pt x="187429" y="20377"/>
                      <a:pt x="188457" y="19348"/>
                    </a:cubicBezTo>
                    <a:cubicBezTo>
                      <a:pt x="194973" y="10775"/>
                      <a:pt x="202516" y="2546"/>
                      <a:pt x="212803" y="488"/>
                    </a:cubicBezTo>
                    <a:cubicBezTo>
                      <a:pt x="221719" y="-1226"/>
                      <a:pt x="230634" y="1860"/>
                      <a:pt x="238864" y="5289"/>
                    </a:cubicBezTo>
                    <a:cubicBezTo>
                      <a:pt x="304701" y="31007"/>
                      <a:pt x="357164" y="70783"/>
                      <a:pt x="419229" y="102673"/>
                    </a:cubicBezTo>
                    <a:cubicBezTo>
                      <a:pt x="492952" y="141077"/>
                      <a:pt x="564961" y="191484"/>
                      <a:pt x="609538" y="263493"/>
                    </a:cubicBezTo>
                    <a:cubicBezTo>
                      <a:pt x="647257" y="324529"/>
                      <a:pt x="661659" y="396195"/>
                      <a:pt x="677433" y="466832"/>
                    </a:cubicBezTo>
                    <a:cubicBezTo>
                      <a:pt x="677433" y="466832"/>
                      <a:pt x="677433" y="466832"/>
                      <a:pt x="677433" y="466832"/>
                    </a:cubicBezTo>
                    <a:cubicBezTo>
                      <a:pt x="678804" y="473348"/>
                      <a:pt x="680176" y="479863"/>
                      <a:pt x="681891" y="486721"/>
                    </a:cubicBezTo>
                    <a:cubicBezTo>
                      <a:pt x="695949" y="547757"/>
                      <a:pt x="712752" y="607421"/>
                      <a:pt x="748070" y="658514"/>
                    </a:cubicBezTo>
                    <a:cubicBezTo>
                      <a:pt x="750471" y="661943"/>
                      <a:pt x="753214" y="665714"/>
                      <a:pt x="755957" y="670172"/>
                    </a:cubicBezTo>
                    <a:cubicBezTo>
                      <a:pt x="765215" y="683888"/>
                      <a:pt x="775845" y="701719"/>
                      <a:pt x="783732" y="719893"/>
                    </a:cubicBezTo>
                    <a:cubicBezTo>
                      <a:pt x="788875" y="732237"/>
                      <a:pt x="792990" y="744924"/>
                      <a:pt x="793676" y="756583"/>
                    </a:cubicBezTo>
                    <a:cubicBezTo>
                      <a:pt x="794019" y="761041"/>
                      <a:pt x="793676" y="765498"/>
                      <a:pt x="792990" y="769613"/>
                    </a:cubicBezTo>
                    <a:cubicBezTo>
                      <a:pt x="792990" y="770642"/>
                      <a:pt x="792647" y="771671"/>
                      <a:pt x="792304" y="772699"/>
                    </a:cubicBezTo>
                    <a:cubicBezTo>
                      <a:pt x="789904" y="778529"/>
                      <a:pt x="787846" y="782986"/>
                      <a:pt x="785103" y="78675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184" name="Google Shape;1184;p7"/>
              <p:cNvGrpSpPr/>
              <p:nvPr/>
            </p:nvGrpSpPr>
            <p:grpSpPr>
              <a:xfrm>
                <a:off x="7344156" y="1838898"/>
                <a:ext cx="968464" cy="529838"/>
                <a:chOff x="7344156" y="1838898"/>
                <a:chExt cx="968464" cy="529838"/>
              </a:xfrm>
            </p:grpSpPr>
            <p:sp>
              <p:nvSpPr>
                <p:cNvPr id="1185" name="Google Shape;1185;p7"/>
                <p:cNvSpPr/>
                <p:nvPr/>
              </p:nvSpPr>
              <p:spPr>
                <a:xfrm>
                  <a:off x="7344409" y="1838898"/>
                  <a:ext cx="968211" cy="529838"/>
                </a:xfrm>
                <a:custGeom>
                  <a:rect b="b" l="l" r="r" t="t"/>
                  <a:pathLst>
                    <a:path extrusionOk="0" h="529838" w="968211">
                      <a:moveTo>
                        <a:pt x="944093" y="351890"/>
                      </a:moveTo>
                      <a:cubicBezTo>
                        <a:pt x="916661" y="377265"/>
                        <a:pt x="860768" y="401611"/>
                        <a:pt x="828193" y="424928"/>
                      </a:cubicBezTo>
                      <a:cubicBezTo>
                        <a:pt x="812762" y="435901"/>
                        <a:pt x="796989" y="446530"/>
                        <a:pt x="780873" y="456475"/>
                      </a:cubicBezTo>
                      <a:cubicBezTo>
                        <a:pt x="774700" y="460246"/>
                        <a:pt x="768528" y="464018"/>
                        <a:pt x="762356" y="467447"/>
                      </a:cubicBezTo>
                      <a:cubicBezTo>
                        <a:pt x="695148" y="506881"/>
                        <a:pt x="621081" y="535684"/>
                        <a:pt x="541871" y="528826"/>
                      </a:cubicBezTo>
                      <a:cubicBezTo>
                        <a:pt x="456489" y="521626"/>
                        <a:pt x="385166" y="477049"/>
                        <a:pt x="314872" y="430757"/>
                      </a:cubicBezTo>
                      <a:cubicBezTo>
                        <a:pt x="306985" y="425614"/>
                        <a:pt x="298755" y="420127"/>
                        <a:pt x="290526" y="414984"/>
                      </a:cubicBezTo>
                      <a:cubicBezTo>
                        <a:pt x="257264" y="393381"/>
                        <a:pt x="224003" y="372464"/>
                        <a:pt x="189027" y="355662"/>
                      </a:cubicBezTo>
                      <a:cubicBezTo>
                        <a:pt x="184227" y="353262"/>
                        <a:pt x="179426" y="351204"/>
                        <a:pt x="174625" y="349147"/>
                      </a:cubicBezTo>
                      <a:cubicBezTo>
                        <a:pt x="148222" y="337831"/>
                        <a:pt x="108789" y="337831"/>
                        <a:pt x="74499" y="332345"/>
                      </a:cubicBezTo>
                      <a:cubicBezTo>
                        <a:pt x="60783" y="330287"/>
                        <a:pt x="48095" y="327201"/>
                        <a:pt x="37123" y="322058"/>
                      </a:cubicBezTo>
                      <a:cubicBezTo>
                        <a:pt x="29578" y="318629"/>
                        <a:pt x="22720" y="314171"/>
                        <a:pt x="17577" y="307999"/>
                      </a:cubicBezTo>
                      <a:cubicBezTo>
                        <a:pt x="16891" y="307313"/>
                        <a:pt x="16206" y="306627"/>
                        <a:pt x="15862" y="305941"/>
                      </a:cubicBezTo>
                      <a:cubicBezTo>
                        <a:pt x="8662" y="297369"/>
                        <a:pt x="4204" y="289482"/>
                        <a:pt x="2146" y="282281"/>
                      </a:cubicBezTo>
                      <a:cubicBezTo>
                        <a:pt x="1118" y="278852"/>
                        <a:pt x="432" y="275423"/>
                        <a:pt x="89" y="272337"/>
                      </a:cubicBezTo>
                      <a:cubicBezTo>
                        <a:pt x="-254" y="268565"/>
                        <a:pt x="432" y="264793"/>
                        <a:pt x="1461" y="261364"/>
                      </a:cubicBezTo>
                      <a:cubicBezTo>
                        <a:pt x="2146" y="258278"/>
                        <a:pt x="3518" y="255192"/>
                        <a:pt x="5233" y="252449"/>
                      </a:cubicBezTo>
                      <a:cubicBezTo>
                        <a:pt x="7633" y="248677"/>
                        <a:pt x="10376" y="244905"/>
                        <a:pt x="14148" y="241476"/>
                      </a:cubicBezTo>
                      <a:cubicBezTo>
                        <a:pt x="17234" y="238390"/>
                        <a:pt x="20663" y="235647"/>
                        <a:pt x="24435" y="233247"/>
                      </a:cubicBezTo>
                      <a:cubicBezTo>
                        <a:pt x="50496" y="215416"/>
                        <a:pt x="91644" y="205815"/>
                        <a:pt x="115303" y="201014"/>
                      </a:cubicBezTo>
                      <a:cubicBezTo>
                        <a:pt x="252807" y="172553"/>
                        <a:pt x="352591" y="46366"/>
                        <a:pt x="488379" y="10705"/>
                      </a:cubicBezTo>
                      <a:cubicBezTo>
                        <a:pt x="608737" y="-21185"/>
                        <a:pt x="732867" y="23392"/>
                        <a:pt x="848081" y="75856"/>
                      </a:cubicBezTo>
                      <a:cubicBezTo>
                        <a:pt x="858025" y="80313"/>
                        <a:pt x="867626" y="84771"/>
                        <a:pt x="877228" y="89229"/>
                      </a:cubicBezTo>
                      <a:cubicBezTo>
                        <a:pt x="882714" y="91972"/>
                        <a:pt x="888200" y="94372"/>
                        <a:pt x="893687" y="97115"/>
                      </a:cubicBezTo>
                      <a:cubicBezTo>
                        <a:pt x="914947" y="107059"/>
                        <a:pt x="956437" y="141007"/>
                        <a:pt x="965696" y="163295"/>
                      </a:cubicBezTo>
                      <a:cubicBezTo>
                        <a:pt x="970839" y="175639"/>
                        <a:pt x="967410" y="187984"/>
                        <a:pt x="961581" y="200328"/>
                      </a:cubicBezTo>
                      <a:cubicBezTo>
                        <a:pt x="960209" y="203071"/>
                        <a:pt x="958838" y="205815"/>
                        <a:pt x="957466" y="208901"/>
                      </a:cubicBezTo>
                      <a:cubicBezTo>
                        <a:pt x="953351" y="217130"/>
                        <a:pt x="948894" y="225360"/>
                        <a:pt x="946493" y="233932"/>
                      </a:cubicBezTo>
                      <a:cubicBezTo>
                        <a:pt x="945465" y="237361"/>
                        <a:pt x="944436" y="240790"/>
                        <a:pt x="944093" y="243877"/>
                      </a:cubicBezTo>
                      <a:cubicBezTo>
                        <a:pt x="943750" y="245591"/>
                        <a:pt x="943750" y="247306"/>
                        <a:pt x="943750" y="248677"/>
                      </a:cubicBezTo>
                      <a:cubicBezTo>
                        <a:pt x="943064" y="278852"/>
                        <a:pt x="961238" y="298055"/>
                        <a:pt x="961924" y="318286"/>
                      </a:cubicBezTo>
                      <a:cubicBezTo>
                        <a:pt x="961924" y="321372"/>
                        <a:pt x="961581" y="324801"/>
                        <a:pt x="960552" y="327887"/>
                      </a:cubicBezTo>
                      <a:cubicBezTo>
                        <a:pt x="958152" y="335431"/>
                        <a:pt x="953008" y="343318"/>
                        <a:pt x="944093" y="35189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86" name="Google Shape;1186;p7"/>
                <p:cNvSpPr/>
                <p:nvPr/>
              </p:nvSpPr>
              <p:spPr>
                <a:xfrm>
                  <a:off x="7358214" y="1903101"/>
                  <a:ext cx="863079" cy="180222"/>
                </a:xfrm>
                <a:custGeom>
                  <a:rect b="b" l="l" r="r" t="t"/>
                  <a:pathLst>
                    <a:path extrusionOk="0" h="180222" w="863079">
                      <a:moveTo>
                        <a:pt x="863080" y="25025"/>
                      </a:moveTo>
                      <a:cubicBezTo>
                        <a:pt x="845935" y="22282"/>
                        <a:pt x="828790" y="20224"/>
                        <a:pt x="811645" y="18167"/>
                      </a:cubicBezTo>
                      <a:cubicBezTo>
                        <a:pt x="728663" y="8223"/>
                        <a:pt x="643624" y="3765"/>
                        <a:pt x="561328" y="20567"/>
                      </a:cubicBezTo>
                      <a:cubicBezTo>
                        <a:pt x="483146" y="36684"/>
                        <a:pt x="409766" y="69602"/>
                        <a:pt x="336728" y="101149"/>
                      </a:cubicBezTo>
                      <a:cubicBezTo>
                        <a:pt x="231800" y="146412"/>
                        <a:pt x="114872" y="191674"/>
                        <a:pt x="0" y="177615"/>
                      </a:cubicBezTo>
                      <a:cubicBezTo>
                        <a:pt x="3086" y="174529"/>
                        <a:pt x="6515" y="171786"/>
                        <a:pt x="10287" y="169386"/>
                      </a:cubicBezTo>
                      <a:cubicBezTo>
                        <a:pt x="70637" y="174872"/>
                        <a:pt x="132017" y="164928"/>
                        <a:pt x="190310" y="147440"/>
                      </a:cubicBezTo>
                      <a:cubicBezTo>
                        <a:pt x="337071" y="103892"/>
                        <a:pt x="468059" y="15767"/>
                        <a:pt x="623735" y="2394"/>
                      </a:cubicBezTo>
                      <a:cubicBezTo>
                        <a:pt x="693687" y="-3436"/>
                        <a:pt x="764324" y="2051"/>
                        <a:pt x="833933" y="11652"/>
                      </a:cubicBezTo>
                      <a:cubicBezTo>
                        <a:pt x="843534" y="16110"/>
                        <a:pt x="853135" y="20567"/>
                        <a:pt x="863080" y="2502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87" name="Google Shape;1187;p7"/>
                <p:cNvSpPr/>
                <p:nvPr/>
              </p:nvSpPr>
              <p:spPr>
                <a:xfrm>
                  <a:off x="7345184" y="2028078"/>
                  <a:ext cx="960462" cy="81189"/>
                </a:xfrm>
                <a:custGeom>
                  <a:rect b="b" l="l" r="r" t="t"/>
                  <a:pathLst>
                    <a:path extrusionOk="0" h="81189" w="960462">
                      <a:moveTo>
                        <a:pt x="960463" y="11148"/>
                      </a:moveTo>
                      <a:cubicBezTo>
                        <a:pt x="959091" y="13891"/>
                        <a:pt x="957719" y="16634"/>
                        <a:pt x="956348" y="19720"/>
                      </a:cubicBezTo>
                      <a:cubicBezTo>
                        <a:pt x="898741" y="10462"/>
                        <a:pt x="840448" y="7719"/>
                        <a:pt x="781812" y="9776"/>
                      </a:cubicBezTo>
                      <a:cubicBezTo>
                        <a:pt x="521208" y="18006"/>
                        <a:pt x="260947" y="109217"/>
                        <a:pt x="0" y="72527"/>
                      </a:cubicBezTo>
                      <a:cubicBezTo>
                        <a:pt x="686" y="69441"/>
                        <a:pt x="2057" y="66354"/>
                        <a:pt x="3772" y="63611"/>
                      </a:cubicBezTo>
                      <a:cubicBezTo>
                        <a:pt x="63779" y="71841"/>
                        <a:pt x="124815" y="73555"/>
                        <a:pt x="185509" y="70469"/>
                      </a:cubicBezTo>
                      <a:cubicBezTo>
                        <a:pt x="443369" y="57782"/>
                        <a:pt x="702945" y="-30686"/>
                        <a:pt x="960463" y="1114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88" name="Google Shape;1188;p7"/>
                <p:cNvSpPr/>
                <p:nvPr/>
              </p:nvSpPr>
              <p:spPr>
                <a:xfrm>
                  <a:off x="7344156" y="2072830"/>
                  <a:ext cx="946404" cy="74251"/>
                </a:xfrm>
                <a:custGeom>
                  <a:rect b="b" l="l" r="r" t="t"/>
                  <a:pathLst>
                    <a:path extrusionOk="0" h="74251" w="946404">
                      <a:moveTo>
                        <a:pt x="944004" y="9944"/>
                      </a:moveTo>
                      <a:cubicBezTo>
                        <a:pt x="901827" y="22631"/>
                        <a:pt x="858965" y="32918"/>
                        <a:pt x="815416" y="40805"/>
                      </a:cubicBezTo>
                      <a:cubicBezTo>
                        <a:pt x="676885" y="66523"/>
                        <a:pt x="535610" y="71666"/>
                        <a:pt x="395364" y="72695"/>
                      </a:cubicBezTo>
                      <a:cubicBezTo>
                        <a:pt x="265405" y="73724"/>
                        <a:pt x="128930" y="81610"/>
                        <a:pt x="2057" y="48692"/>
                      </a:cubicBezTo>
                      <a:cubicBezTo>
                        <a:pt x="1029" y="45263"/>
                        <a:pt x="343" y="41834"/>
                        <a:pt x="0" y="38748"/>
                      </a:cubicBezTo>
                      <a:cubicBezTo>
                        <a:pt x="68237" y="56921"/>
                        <a:pt x="139217" y="62065"/>
                        <a:pt x="210198" y="63437"/>
                      </a:cubicBezTo>
                      <a:cubicBezTo>
                        <a:pt x="453657" y="68237"/>
                        <a:pt x="710489" y="70980"/>
                        <a:pt x="946404" y="0"/>
                      </a:cubicBezTo>
                      <a:cubicBezTo>
                        <a:pt x="945032" y="3086"/>
                        <a:pt x="944347" y="6515"/>
                        <a:pt x="944004" y="994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89" name="Google Shape;1189;p7"/>
                <p:cNvSpPr/>
                <p:nvPr/>
              </p:nvSpPr>
              <p:spPr>
                <a:xfrm>
                  <a:off x="7360272" y="2144839"/>
                  <a:ext cx="945718" cy="69479"/>
                </a:xfrm>
                <a:custGeom>
                  <a:rect b="b" l="l" r="r" t="t"/>
                  <a:pathLst>
                    <a:path extrusionOk="0" h="69479" w="945718">
                      <a:moveTo>
                        <a:pt x="944347" y="22289"/>
                      </a:moveTo>
                      <a:cubicBezTo>
                        <a:pt x="914515" y="31890"/>
                        <a:pt x="884339" y="40119"/>
                        <a:pt x="853478" y="46292"/>
                      </a:cubicBezTo>
                      <a:cubicBezTo>
                        <a:pt x="776669" y="61379"/>
                        <a:pt x="698488" y="65494"/>
                        <a:pt x="620649" y="67551"/>
                      </a:cubicBezTo>
                      <a:cubicBezTo>
                        <a:pt x="544183" y="69609"/>
                        <a:pt x="467373" y="70295"/>
                        <a:pt x="390906" y="68237"/>
                      </a:cubicBezTo>
                      <a:cubicBezTo>
                        <a:pt x="318211" y="66180"/>
                        <a:pt x="245174" y="61036"/>
                        <a:pt x="173165" y="49721"/>
                      </a:cubicBezTo>
                      <a:cubicBezTo>
                        <a:pt x="134760" y="43891"/>
                        <a:pt x="96355" y="36347"/>
                        <a:pt x="58636" y="26403"/>
                      </a:cubicBezTo>
                      <a:cubicBezTo>
                        <a:pt x="46292" y="23317"/>
                        <a:pt x="33604" y="19888"/>
                        <a:pt x="21260" y="16116"/>
                      </a:cubicBezTo>
                      <a:cubicBezTo>
                        <a:pt x="13716" y="12687"/>
                        <a:pt x="6858" y="8230"/>
                        <a:pt x="1715" y="2057"/>
                      </a:cubicBezTo>
                      <a:cubicBezTo>
                        <a:pt x="1029" y="1372"/>
                        <a:pt x="343" y="686"/>
                        <a:pt x="0" y="0"/>
                      </a:cubicBezTo>
                      <a:cubicBezTo>
                        <a:pt x="63094" y="20574"/>
                        <a:pt x="127902" y="34633"/>
                        <a:pt x="193739" y="43548"/>
                      </a:cubicBezTo>
                      <a:cubicBezTo>
                        <a:pt x="345301" y="64465"/>
                        <a:pt x="500291" y="62408"/>
                        <a:pt x="652882" y="57264"/>
                      </a:cubicBezTo>
                      <a:cubicBezTo>
                        <a:pt x="727977" y="54521"/>
                        <a:pt x="803415" y="48692"/>
                        <a:pt x="876796" y="31890"/>
                      </a:cubicBezTo>
                      <a:cubicBezTo>
                        <a:pt x="900113" y="26403"/>
                        <a:pt x="923087" y="19888"/>
                        <a:pt x="945718" y="12344"/>
                      </a:cubicBezTo>
                      <a:cubicBezTo>
                        <a:pt x="945718" y="15773"/>
                        <a:pt x="945376" y="18860"/>
                        <a:pt x="944347" y="222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90" name="Google Shape;1190;p7"/>
                <p:cNvSpPr/>
                <p:nvPr/>
              </p:nvSpPr>
              <p:spPr>
                <a:xfrm>
                  <a:off x="7634592" y="2253538"/>
                  <a:ext cx="490690" cy="57487"/>
                </a:xfrm>
                <a:custGeom>
                  <a:rect b="b" l="l" r="r" t="t"/>
                  <a:pathLst>
                    <a:path extrusionOk="0" h="57487" w="490690">
                      <a:moveTo>
                        <a:pt x="490690" y="41491"/>
                      </a:moveTo>
                      <a:cubicBezTo>
                        <a:pt x="484518" y="45263"/>
                        <a:pt x="478346" y="49035"/>
                        <a:pt x="472174" y="52464"/>
                      </a:cubicBezTo>
                      <a:cubicBezTo>
                        <a:pt x="322326" y="65494"/>
                        <a:pt x="170422" y="53150"/>
                        <a:pt x="24346" y="15773"/>
                      </a:cubicBezTo>
                      <a:cubicBezTo>
                        <a:pt x="16459" y="10630"/>
                        <a:pt x="8230" y="5144"/>
                        <a:pt x="0" y="0"/>
                      </a:cubicBezTo>
                      <a:cubicBezTo>
                        <a:pt x="29833" y="8573"/>
                        <a:pt x="59665" y="15773"/>
                        <a:pt x="90183" y="21945"/>
                      </a:cubicBezTo>
                      <a:cubicBezTo>
                        <a:pt x="221857" y="49035"/>
                        <a:pt x="357302" y="55207"/>
                        <a:pt x="490690" y="4149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191" name="Google Shape;1191;p7"/>
              <p:cNvSpPr/>
              <p:nvPr/>
            </p:nvSpPr>
            <p:spPr>
              <a:xfrm>
                <a:off x="6474904" y="2035023"/>
                <a:ext cx="879538" cy="586904"/>
              </a:xfrm>
              <a:custGeom>
                <a:rect b="b" l="l" r="r" t="t"/>
                <a:pathLst>
                  <a:path extrusionOk="0" h="586904" w="879538">
                    <a:moveTo>
                      <a:pt x="869937" y="82042"/>
                    </a:moveTo>
                    <a:cubicBezTo>
                      <a:pt x="868566" y="84099"/>
                      <a:pt x="866851" y="86499"/>
                      <a:pt x="865137" y="88557"/>
                    </a:cubicBezTo>
                    <a:cubicBezTo>
                      <a:pt x="861365" y="93014"/>
                      <a:pt x="856907" y="97472"/>
                      <a:pt x="852449" y="101587"/>
                    </a:cubicBezTo>
                    <a:cubicBezTo>
                      <a:pt x="845249" y="108102"/>
                      <a:pt x="837019" y="114274"/>
                      <a:pt x="828104" y="120446"/>
                    </a:cubicBezTo>
                    <a:cubicBezTo>
                      <a:pt x="827418" y="120789"/>
                      <a:pt x="826732" y="121475"/>
                      <a:pt x="826046" y="121818"/>
                    </a:cubicBezTo>
                    <a:cubicBezTo>
                      <a:pt x="821931" y="124904"/>
                      <a:pt x="817474" y="127647"/>
                      <a:pt x="813016" y="130733"/>
                    </a:cubicBezTo>
                    <a:cubicBezTo>
                      <a:pt x="792442" y="144792"/>
                      <a:pt x="772211" y="158165"/>
                      <a:pt x="760209" y="173939"/>
                    </a:cubicBezTo>
                    <a:cubicBezTo>
                      <a:pt x="741007" y="198628"/>
                      <a:pt x="724548" y="225374"/>
                      <a:pt x="708774" y="252806"/>
                    </a:cubicBezTo>
                    <a:cubicBezTo>
                      <a:pt x="708774" y="252806"/>
                      <a:pt x="708774" y="252806"/>
                      <a:pt x="708774" y="252806"/>
                    </a:cubicBezTo>
                    <a:cubicBezTo>
                      <a:pt x="702602" y="263779"/>
                      <a:pt x="696773" y="274409"/>
                      <a:pt x="690601" y="285381"/>
                    </a:cubicBezTo>
                    <a:cubicBezTo>
                      <a:pt x="645681" y="368363"/>
                      <a:pt x="603847" y="454088"/>
                      <a:pt x="523265" y="507238"/>
                    </a:cubicBezTo>
                    <a:cubicBezTo>
                      <a:pt x="464972" y="545642"/>
                      <a:pt x="398107" y="545985"/>
                      <a:pt x="335699" y="571360"/>
                    </a:cubicBezTo>
                    <a:cubicBezTo>
                      <a:pt x="258890" y="602564"/>
                      <a:pt x="234201" y="581304"/>
                      <a:pt x="158077" y="555587"/>
                    </a:cubicBezTo>
                    <a:cubicBezTo>
                      <a:pt x="148133" y="552158"/>
                      <a:pt x="138875" y="552158"/>
                      <a:pt x="129273" y="551472"/>
                    </a:cubicBezTo>
                    <a:cubicBezTo>
                      <a:pt x="129273" y="551472"/>
                      <a:pt x="129273" y="551472"/>
                      <a:pt x="129273" y="551472"/>
                    </a:cubicBezTo>
                    <a:cubicBezTo>
                      <a:pt x="122072" y="550786"/>
                      <a:pt x="115214" y="549757"/>
                      <a:pt x="108356" y="546671"/>
                    </a:cubicBezTo>
                    <a:cubicBezTo>
                      <a:pt x="105270" y="545300"/>
                      <a:pt x="101841" y="543242"/>
                      <a:pt x="98755" y="540842"/>
                    </a:cubicBezTo>
                    <a:cubicBezTo>
                      <a:pt x="82982" y="528155"/>
                      <a:pt x="76467" y="514439"/>
                      <a:pt x="74409" y="499694"/>
                    </a:cubicBezTo>
                    <a:cubicBezTo>
                      <a:pt x="74066" y="496608"/>
                      <a:pt x="73724" y="493865"/>
                      <a:pt x="73724" y="490778"/>
                    </a:cubicBezTo>
                    <a:cubicBezTo>
                      <a:pt x="73038" y="467461"/>
                      <a:pt x="80239" y="442772"/>
                      <a:pt x="76467" y="419112"/>
                    </a:cubicBezTo>
                    <a:cubicBezTo>
                      <a:pt x="76124" y="417741"/>
                      <a:pt x="75781" y="416026"/>
                      <a:pt x="75781" y="414655"/>
                    </a:cubicBezTo>
                    <a:cubicBezTo>
                      <a:pt x="75438" y="413283"/>
                      <a:pt x="75095" y="411569"/>
                      <a:pt x="74409" y="410197"/>
                    </a:cubicBezTo>
                    <a:cubicBezTo>
                      <a:pt x="71666" y="402996"/>
                      <a:pt x="67208" y="396138"/>
                      <a:pt x="62751" y="389623"/>
                    </a:cubicBezTo>
                    <a:cubicBezTo>
                      <a:pt x="57950" y="382422"/>
                      <a:pt x="53150" y="374878"/>
                      <a:pt x="48349" y="367677"/>
                    </a:cubicBezTo>
                    <a:cubicBezTo>
                      <a:pt x="46634" y="364934"/>
                      <a:pt x="45263" y="362534"/>
                      <a:pt x="43548" y="359791"/>
                    </a:cubicBezTo>
                    <a:cubicBezTo>
                      <a:pt x="35662" y="346760"/>
                      <a:pt x="28118" y="333387"/>
                      <a:pt x="20574" y="319671"/>
                    </a:cubicBezTo>
                    <a:cubicBezTo>
                      <a:pt x="19202" y="316928"/>
                      <a:pt x="17831" y="314185"/>
                      <a:pt x="16116" y="311442"/>
                    </a:cubicBezTo>
                    <a:cubicBezTo>
                      <a:pt x="13373" y="305955"/>
                      <a:pt x="10630" y="300812"/>
                      <a:pt x="7887" y="295325"/>
                    </a:cubicBezTo>
                    <a:cubicBezTo>
                      <a:pt x="2743" y="285038"/>
                      <a:pt x="343" y="274409"/>
                      <a:pt x="0" y="263436"/>
                    </a:cubicBezTo>
                    <a:cubicBezTo>
                      <a:pt x="0" y="258978"/>
                      <a:pt x="0" y="254520"/>
                      <a:pt x="686" y="250063"/>
                    </a:cubicBezTo>
                    <a:cubicBezTo>
                      <a:pt x="8230" y="192112"/>
                      <a:pt x="73381" y="135191"/>
                      <a:pt x="119672" y="112903"/>
                    </a:cubicBezTo>
                    <a:cubicBezTo>
                      <a:pt x="182766" y="82727"/>
                      <a:pt x="254089" y="43637"/>
                      <a:pt x="321983" y="26835"/>
                    </a:cubicBezTo>
                    <a:cubicBezTo>
                      <a:pt x="393306" y="9347"/>
                      <a:pt x="468059" y="18262"/>
                      <a:pt x="541782" y="24777"/>
                    </a:cubicBezTo>
                    <a:cubicBezTo>
                      <a:pt x="567157" y="27178"/>
                      <a:pt x="592531" y="28892"/>
                      <a:pt x="617906" y="29578"/>
                    </a:cubicBezTo>
                    <a:cubicBezTo>
                      <a:pt x="639851" y="30264"/>
                      <a:pt x="661797" y="29578"/>
                      <a:pt x="683400" y="26835"/>
                    </a:cubicBezTo>
                    <a:cubicBezTo>
                      <a:pt x="683400" y="26835"/>
                      <a:pt x="683400" y="26835"/>
                      <a:pt x="683400" y="26835"/>
                    </a:cubicBezTo>
                    <a:cubicBezTo>
                      <a:pt x="697116" y="25463"/>
                      <a:pt x="710489" y="23063"/>
                      <a:pt x="723862" y="19977"/>
                    </a:cubicBezTo>
                    <a:cubicBezTo>
                      <a:pt x="728663" y="18948"/>
                      <a:pt x="733120" y="17576"/>
                      <a:pt x="737921" y="16205"/>
                    </a:cubicBezTo>
                    <a:cubicBezTo>
                      <a:pt x="738264" y="16205"/>
                      <a:pt x="738264" y="16205"/>
                      <a:pt x="738607" y="16205"/>
                    </a:cubicBezTo>
                    <a:lnTo>
                      <a:pt x="738607" y="16205"/>
                    </a:lnTo>
                    <a:cubicBezTo>
                      <a:pt x="739292" y="16205"/>
                      <a:pt x="739978" y="15862"/>
                      <a:pt x="740664" y="15519"/>
                    </a:cubicBezTo>
                    <a:cubicBezTo>
                      <a:pt x="763638" y="8661"/>
                      <a:pt x="803758" y="-2312"/>
                      <a:pt x="834962" y="431"/>
                    </a:cubicBezTo>
                    <a:cubicBezTo>
                      <a:pt x="851421" y="1803"/>
                      <a:pt x="865137" y="6946"/>
                      <a:pt x="873023" y="18262"/>
                    </a:cubicBezTo>
                    <a:cubicBezTo>
                      <a:pt x="875081" y="21348"/>
                      <a:pt x="876795" y="24777"/>
                      <a:pt x="877824" y="28549"/>
                    </a:cubicBezTo>
                    <a:cubicBezTo>
                      <a:pt x="878167" y="29578"/>
                      <a:pt x="878510" y="30607"/>
                      <a:pt x="878510" y="31635"/>
                    </a:cubicBezTo>
                    <a:cubicBezTo>
                      <a:pt x="878510" y="31978"/>
                      <a:pt x="878510" y="31978"/>
                      <a:pt x="878510" y="32321"/>
                    </a:cubicBezTo>
                    <a:cubicBezTo>
                      <a:pt x="879196" y="35064"/>
                      <a:pt x="879539" y="37807"/>
                      <a:pt x="879539" y="40894"/>
                    </a:cubicBezTo>
                    <a:cubicBezTo>
                      <a:pt x="879539" y="42265"/>
                      <a:pt x="879539" y="43980"/>
                      <a:pt x="879539" y="45694"/>
                    </a:cubicBezTo>
                    <a:cubicBezTo>
                      <a:pt x="879539" y="46380"/>
                      <a:pt x="879539" y="47409"/>
                      <a:pt x="879539" y="48094"/>
                    </a:cubicBezTo>
                    <a:cubicBezTo>
                      <a:pt x="879539" y="49466"/>
                      <a:pt x="879196" y="50838"/>
                      <a:pt x="879196" y="52552"/>
                    </a:cubicBezTo>
                    <a:cubicBezTo>
                      <a:pt x="879196" y="53924"/>
                      <a:pt x="878853" y="55295"/>
                      <a:pt x="878510" y="57010"/>
                    </a:cubicBezTo>
                    <a:cubicBezTo>
                      <a:pt x="878510" y="57010"/>
                      <a:pt x="878510" y="57010"/>
                      <a:pt x="878510" y="57010"/>
                    </a:cubicBezTo>
                    <a:cubicBezTo>
                      <a:pt x="878510" y="58039"/>
                      <a:pt x="878167" y="58724"/>
                      <a:pt x="878167" y="59753"/>
                    </a:cubicBezTo>
                    <a:cubicBezTo>
                      <a:pt x="878167" y="59753"/>
                      <a:pt x="878167" y="59753"/>
                      <a:pt x="878167" y="59753"/>
                    </a:cubicBezTo>
                    <a:cubicBezTo>
                      <a:pt x="878167" y="60439"/>
                      <a:pt x="877824" y="61468"/>
                      <a:pt x="877481" y="62496"/>
                    </a:cubicBezTo>
                    <a:cubicBezTo>
                      <a:pt x="877481" y="62839"/>
                      <a:pt x="877481" y="62839"/>
                      <a:pt x="877481" y="63182"/>
                    </a:cubicBezTo>
                    <a:cubicBezTo>
                      <a:pt x="877138" y="69697"/>
                      <a:pt x="874052" y="75869"/>
                      <a:pt x="869937" y="8204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92" name="Google Shape;1192;p7"/>
              <p:cNvSpPr/>
              <p:nvPr/>
            </p:nvSpPr>
            <p:spPr>
              <a:xfrm>
                <a:off x="6475933" y="2060143"/>
                <a:ext cx="617905" cy="238315"/>
              </a:xfrm>
              <a:custGeom>
                <a:rect b="b" l="l" r="r" t="t"/>
                <a:pathLst>
                  <a:path extrusionOk="0" h="238315" w="617905">
                    <a:moveTo>
                      <a:pt x="541782" y="0"/>
                    </a:moveTo>
                    <a:cubicBezTo>
                      <a:pt x="567156" y="2400"/>
                      <a:pt x="592531" y="4115"/>
                      <a:pt x="617906" y="4801"/>
                    </a:cubicBezTo>
                    <a:cubicBezTo>
                      <a:pt x="389877" y="17831"/>
                      <a:pt x="155676" y="71323"/>
                      <a:pt x="0" y="238316"/>
                    </a:cubicBezTo>
                    <a:cubicBezTo>
                      <a:pt x="0" y="233858"/>
                      <a:pt x="0" y="229400"/>
                      <a:pt x="686" y="224943"/>
                    </a:cubicBezTo>
                    <a:cubicBezTo>
                      <a:pt x="34290" y="190653"/>
                      <a:pt x="72009" y="160477"/>
                      <a:pt x="112814" y="134417"/>
                    </a:cubicBezTo>
                    <a:cubicBezTo>
                      <a:pt x="241401" y="52121"/>
                      <a:pt x="391249" y="14059"/>
                      <a:pt x="541782"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93" name="Google Shape;1193;p7"/>
              <p:cNvSpPr/>
              <p:nvPr/>
            </p:nvSpPr>
            <p:spPr>
              <a:xfrm>
                <a:off x="7159332" y="2051570"/>
                <a:ext cx="194424" cy="12001"/>
              </a:xfrm>
              <a:custGeom>
                <a:rect b="b" l="l" r="r" t="t"/>
                <a:pathLst>
                  <a:path extrusionOk="0" h="12001" w="194424">
                    <a:moveTo>
                      <a:pt x="194425" y="12002"/>
                    </a:moveTo>
                    <a:cubicBezTo>
                      <a:pt x="178651" y="11659"/>
                      <a:pt x="163220" y="11316"/>
                      <a:pt x="147447" y="10973"/>
                    </a:cubicBezTo>
                    <a:cubicBezTo>
                      <a:pt x="137846" y="10630"/>
                      <a:pt x="127902" y="10630"/>
                      <a:pt x="117958" y="10287"/>
                    </a:cubicBezTo>
                    <a:cubicBezTo>
                      <a:pt x="95326" y="9944"/>
                      <a:pt x="72009" y="9601"/>
                      <a:pt x="49035" y="9944"/>
                    </a:cubicBezTo>
                    <a:cubicBezTo>
                      <a:pt x="48006" y="9944"/>
                      <a:pt x="46634" y="9944"/>
                      <a:pt x="45606" y="9944"/>
                    </a:cubicBezTo>
                    <a:cubicBezTo>
                      <a:pt x="30518" y="9944"/>
                      <a:pt x="15088" y="10287"/>
                      <a:pt x="0" y="10630"/>
                    </a:cubicBezTo>
                    <a:cubicBezTo>
                      <a:pt x="13716" y="9258"/>
                      <a:pt x="27089" y="6858"/>
                      <a:pt x="40462" y="3772"/>
                    </a:cubicBezTo>
                    <a:cubicBezTo>
                      <a:pt x="38748" y="2400"/>
                      <a:pt x="37033" y="1372"/>
                      <a:pt x="35319" y="0"/>
                    </a:cubicBezTo>
                    <a:cubicBezTo>
                      <a:pt x="41834" y="0"/>
                      <a:pt x="48006" y="0"/>
                      <a:pt x="54521" y="0"/>
                    </a:cubicBezTo>
                    <a:cubicBezTo>
                      <a:pt x="54864" y="0"/>
                      <a:pt x="54864" y="0"/>
                      <a:pt x="54864" y="0"/>
                    </a:cubicBezTo>
                    <a:cubicBezTo>
                      <a:pt x="86068" y="0"/>
                      <a:pt x="117272" y="343"/>
                      <a:pt x="148476" y="686"/>
                    </a:cubicBezTo>
                    <a:cubicBezTo>
                      <a:pt x="162192" y="1029"/>
                      <a:pt x="175565" y="1372"/>
                      <a:pt x="189281" y="1715"/>
                    </a:cubicBezTo>
                    <a:cubicBezTo>
                      <a:pt x="191681" y="4801"/>
                      <a:pt x="193396" y="8230"/>
                      <a:pt x="194425" y="1200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94" name="Google Shape;1194;p7"/>
              <p:cNvSpPr/>
              <p:nvPr/>
            </p:nvSpPr>
            <p:spPr>
              <a:xfrm>
                <a:off x="6491706" y="2066658"/>
                <a:ext cx="863765" cy="287692"/>
              </a:xfrm>
              <a:custGeom>
                <a:rect b="b" l="l" r="r" t="t"/>
                <a:pathLst>
                  <a:path extrusionOk="0" h="287692" w="863765">
                    <a:moveTo>
                      <a:pt x="863765" y="9258"/>
                    </a:moveTo>
                    <a:cubicBezTo>
                      <a:pt x="828104" y="18516"/>
                      <a:pt x="792442" y="27775"/>
                      <a:pt x="756780" y="37033"/>
                    </a:cubicBezTo>
                    <a:cubicBezTo>
                      <a:pt x="600418" y="77838"/>
                      <a:pt x="443369" y="116586"/>
                      <a:pt x="287693" y="159449"/>
                    </a:cubicBezTo>
                    <a:cubicBezTo>
                      <a:pt x="188252" y="186881"/>
                      <a:pt x="84353" y="221856"/>
                      <a:pt x="4457" y="287693"/>
                    </a:cubicBezTo>
                    <a:cubicBezTo>
                      <a:pt x="3086" y="284950"/>
                      <a:pt x="1715" y="282207"/>
                      <a:pt x="0" y="279464"/>
                    </a:cubicBezTo>
                    <a:cubicBezTo>
                      <a:pt x="30518" y="254775"/>
                      <a:pt x="64465" y="233858"/>
                      <a:pt x="100469" y="216370"/>
                    </a:cubicBezTo>
                    <a:cubicBezTo>
                      <a:pt x="159791" y="187566"/>
                      <a:pt x="222885" y="168021"/>
                      <a:pt x="286322" y="150533"/>
                    </a:cubicBezTo>
                    <a:cubicBezTo>
                      <a:pt x="366217" y="128588"/>
                      <a:pt x="446456" y="108356"/>
                      <a:pt x="527037" y="87440"/>
                    </a:cubicBezTo>
                    <a:cubicBezTo>
                      <a:pt x="638822" y="58293"/>
                      <a:pt x="750951" y="29147"/>
                      <a:pt x="862736" y="0"/>
                    </a:cubicBezTo>
                    <a:cubicBezTo>
                      <a:pt x="863422" y="3086"/>
                      <a:pt x="863765" y="6172"/>
                      <a:pt x="863765" y="925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95" name="Google Shape;1195;p7"/>
              <p:cNvSpPr/>
              <p:nvPr/>
            </p:nvSpPr>
            <p:spPr>
              <a:xfrm>
                <a:off x="6519481" y="2087918"/>
                <a:ext cx="835990" cy="314782"/>
              </a:xfrm>
              <a:custGeom>
                <a:rect b="b" l="l" r="r" t="t"/>
                <a:pathLst>
                  <a:path extrusionOk="0" h="314782" w="835990">
                    <a:moveTo>
                      <a:pt x="833933" y="9601"/>
                    </a:moveTo>
                    <a:cubicBezTo>
                      <a:pt x="832904" y="9944"/>
                      <a:pt x="831875" y="10287"/>
                      <a:pt x="831190" y="10287"/>
                    </a:cubicBezTo>
                    <a:cubicBezTo>
                      <a:pt x="825017" y="12002"/>
                      <a:pt x="819188" y="13716"/>
                      <a:pt x="813359" y="15431"/>
                    </a:cubicBezTo>
                    <a:cubicBezTo>
                      <a:pt x="783184" y="24003"/>
                      <a:pt x="753008" y="32232"/>
                      <a:pt x="723176" y="40805"/>
                    </a:cubicBezTo>
                    <a:cubicBezTo>
                      <a:pt x="579844" y="80924"/>
                      <a:pt x="434454" y="117272"/>
                      <a:pt x="293865" y="166649"/>
                    </a:cubicBezTo>
                    <a:cubicBezTo>
                      <a:pt x="190995" y="202654"/>
                      <a:pt x="90869" y="248603"/>
                      <a:pt x="4801" y="314782"/>
                    </a:cubicBezTo>
                    <a:cubicBezTo>
                      <a:pt x="3086" y="312039"/>
                      <a:pt x="1715" y="309639"/>
                      <a:pt x="0" y="306896"/>
                    </a:cubicBezTo>
                    <a:cubicBezTo>
                      <a:pt x="38405" y="277406"/>
                      <a:pt x="79553" y="251688"/>
                      <a:pt x="122758" y="229400"/>
                    </a:cubicBezTo>
                    <a:cubicBezTo>
                      <a:pt x="242773" y="167335"/>
                      <a:pt x="373418" y="129616"/>
                      <a:pt x="503034" y="93269"/>
                    </a:cubicBezTo>
                    <a:cubicBezTo>
                      <a:pt x="611048" y="62751"/>
                      <a:pt x="719061" y="32576"/>
                      <a:pt x="826732" y="2400"/>
                    </a:cubicBezTo>
                    <a:cubicBezTo>
                      <a:pt x="828446" y="1715"/>
                      <a:pt x="830504" y="1371"/>
                      <a:pt x="832218" y="1029"/>
                    </a:cubicBezTo>
                    <a:cubicBezTo>
                      <a:pt x="833590" y="686"/>
                      <a:pt x="834962" y="343"/>
                      <a:pt x="835990" y="0"/>
                    </a:cubicBezTo>
                    <a:cubicBezTo>
                      <a:pt x="835990" y="1371"/>
                      <a:pt x="835647" y="2743"/>
                      <a:pt x="835304" y="4458"/>
                    </a:cubicBezTo>
                    <a:cubicBezTo>
                      <a:pt x="835304" y="4458"/>
                      <a:pt x="835304" y="4458"/>
                      <a:pt x="835304" y="4458"/>
                    </a:cubicBezTo>
                    <a:cubicBezTo>
                      <a:pt x="835647" y="5144"/>
                      <a:pt x="835304" y="6172"/>
                      <a:pt x="834962" y="7201"/>
                    </a:cubicBezTo>
                    <a:cubicBezTo>
                      <a:pt x="834962" y="7201"/>
                      <a:pt x="834962" y="7201"/>
                      <a:pt x="834962" y="7201"/>
                    </a:cubicBezTo>
                    <a:cubicBezTo>
                      <a:pt x="834619" y="7544"/>
                      <a:pt x="834276" y="8573"/>
                      <a:pt x="833933" y="960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96" name="Google Shape;1196;p7"/>
              <p:cNvSpPr/>
              <p:nvPr/>
            </p:nvSpPr>
            <p:spPr>
              <a:xfrm>
                <a:off x="6549656" y="2123579"/>
                <a:ext cx="790384" cy="330555"/>
              </a:xfrm>
              <a:custGeom>
                <a:rect b="b" l="l" r="r" t="t"/>
                <a:pathLst>
                  <a:path extrusionOk="0" h="330555" w="790384">
                    <a:moveTo>
                      <a:pt x="790385" y="0"/>
                    </a:moveTo>
                    <a:cubicBezTo>
                      <a:pt x="780440" y="12002"/>
                      <a:pt x="766038" y="22974"/>
                      <a:pt x="751294" y="33604"/>
                    </a:cubicBezTo>
                    <a:cubicBezTo>
                      <a:pt x="742035" y="39091"/>
                      <a:pt x="732434" y="43891"/>
                      <a:pt x="722833" y="49035"/>
                    </a:cubicBezTo>
                    <a:cubicBezTo>
                      <a:pt x="713918" y="53835"/>
                      <a:pt x="704660" y="58293"/>
                      <a:pt x="695744" y="62751"/>
                    </a:cubicBezTo>
                    <a:cubicBezTo>
                      <a:pt x="693344" y="63780"/>
                      <a:pt x="691286" y="65151"/>
                      <a:pt x="688886" y="66180"/>
                    </a:cubicBezTo>
                    <a:cubicBezTo>
                      <a:pt x="468401" y="175222"/>
                      <a:pt x="227685" y="234201"/>
                      <a:pt x="2057" y="330556"/>
                    </a:cubicBezTo>
                    <a:cubicBezTo>
                      <a:pt x="1715" y="329184"/>
                      <a:pt x="1371" y="327470"/>
                      <a:pt x="1371" y="326098"/>
                    </a:cubicBezTo>
                    <a:cubicBezTo>
                      <a:pt x="1028" y="324726"/>
                      <a:pt x="686" y="323012"/>
                      <a:pt x="0" y="321640"/>
                    </a:cubicBezTo>
                    <a:cubicBezTo>
                      <a:pt x="45948" y="301752"/>
                      <a:pt x="92583" y="283578"/>
                      <a:pt x="139560" y="266433"/>
                    </a:cubicBezTo>
                    <a:cubicBezTo>
                      <a:pt x="332956" y="195110"/>
                      <a:pt x="535610" y="137160"/>
                      <a:pt x="718376" y="40805"/>
                    </a:cubicBezTo>
                    <a:cubicBezTo>
                      <a:pt x="729691" y="34976"/>
                      <a:pt x="740664" y="28804"/>
                      <a:pt x="751637" y="22632"/>
                    </a:cubicBezTo>
                    <a:cubicBezTo>
                      <a:pt x="765010" y="15088"/>
                      <a:pt x="777697" y="7544"/>
                      <a:pt x="790385"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97" name="Google Shape;1197;p7"/>
              <p:cNvSpPr/>
              <p:nvPr/>
            </p:nvSpPr>
            <p:spPr>
              <a:xfrm>
                <a:off x="6548970" y="2088261"/>
                <a:ext cx="805815" cy="446455"/>
              </a:xfrm>
              <a:custGeom>
                <a:rect b="b" l="l" r="r" t="t"/>
                <a:pathLst>
                  <a:path extrusionOk="0" h="446455" w="805815">
                    <a:moveTo>
                      <a:pt x="805129" y="6515"/>
                    </a:moveTo>
                    <a:cubicBezTo>
                      <a:pt x="805129" y="6515"/>
                      <a:pt x="805129" y="6515"/>
                      <a:pt x="805129" y="6515"/>
                    </a:cubicBezTo>
                    <a:cubicBezTo>
                      <a:pt x="804787" y="6858"/>
                      <a:pt x="804787" y="6858"/>
                      <a:pt x="804443" y="7201"/>
                    </a:cubicBezTo>
                    <a:cubicBezTo>
                      <a:pt x="803415" y="8230"/>
                      <a:pt x="802729" y="9258"/>
                      <a:pt x="801358" y="9944"/>
                    </a:cubicBezTo>
                    <a:cubicBezTo>
                      <a:pt x="785241" y="26060"/>
                      <a:pt x="769125" y="42177"/>
                      <a:pt x="752323" y="57607"/>
                    </a:cubicBezTo>
                    <a:cubicBezTo>
                      <a:pt x="742721" y="66523"/>
                      <a:pt x="733120" y="75438"/>
                      <a:pt x="723519" y="84010"/>
                    </a:cubicBezTo>
                    <a:cubicBezTo>
                      <a:pt x="695401" y="109042"/>
                      <a:pt x="666598" y="132702"/>
                      <a:pt x="636766" y="155677"/>
                    </a:cubicBezTo>
                    <a:cubicBezTo>
                      <a:pt x="449542" y="298666"/>
                      <a:pt x="230772" y="398793"/>
                      <a:pt x="686" y="446456"/>
                    </a:cubicBezTo>
                    <a:cubicBezTo>
                      <a:pt x="343" y="443370"/>
                      <a:pt x="0" y="440627"/>
                      <a:pt x="0" y="437540"/>
                    </a:cubicBezTo>
                    <a:cubicBezTo>
                      <a:pt x="44234" y="428282"/>
                      <a:pt x="88126" y="417309"/>
                      <a:pt x="131674" y="404279"/>
                    </a:cubicBezTo>
                    <a:cubicBezTo>
                      <a:pt x="336042" y="342557"/>
                      <a:pt x="527038" y="239001"/>
                      <a:pt x="689915" y="101155"/>
                    </a:cubicBezTo>
                    <a:cubicBezTo>
                      <a:pt x="699859" y="92926"/>
                      <a:pt x="709803" y="84353"/>
                      <a:pt x="719404" y="75781"/>
                    </a:cubicBezTo>
                    <a:cubicBezTo>
                      <a:pt x="741693" y="56236"/>
                      <a:pt x="762953" y="36004"/>
                      <a:pt x="783869" y="14745"/>
                    </a:cubicBezTo>
                    <a:cubicBezTo>
                      <a:pt x="788327" y="10630"/>
                      <a:pt x="792442" y="6172"/>
                      <a:pt x="796900" y="1714"/>
                    </a:cubicBezTo>
                    <a:cubicBezTo>
                      <a:pt x="796900" y="1714"/>
                      <a:pt x="797243" y="1372"/>
                      <a:pt x="797243" y="1372"/>
                    </a:cubicBezTo>
                    <a:cubicBezTo>
                      <a:pt x="798614" y="0"/>
                      <a:pt x="800672" y="-343"/>
                      <a:pt x="802386" y="343"/>
                    </a:cubicBezTo>
                    <a:cubicBezTo>
                      <a:pt x="804101" y="686"/>
                      <a:pt x="805129" y="2057"/>
                      <a:pt x="805815" y="3429"/>
                    </a:cubicBezTo>
                    <a:cubicBezTo>
                      <a:pt x="805815" y="3429"/>
                      <a:pt x="805815" y="3429"/>
                      <a:pt x="805815" y="3429"/>
                    </a:cubicBezTo>
                    <a:cubicBezTo>
                      <a:pt x="805815" y="4458"/>
                      <a:pt x="805815" y="5486"/>
                      <a:pt x="805129" y="651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98" name="Google Shape;1198;p7"/>
              <p:cNvSpPr/>
              <p:nvPr/>
            </p:nvSpPr>
            <p:spPr>
              <a:xfrm>
                <a:off x="6583260" y="2288171"/>
                <a:ext cx="600417" cy="298666"/>
              </a:xfrm>
              <a:custGeom>
                <a:rect b="b" l="l" r="r" t="t"/>
                <a:pathLst>
                  <a:path extrusionOk="0" h="298666" w="600417">
                    <a:moveTo>
                      <a:pt x="600418" y="0"/>
                    </a:moveTo>
                    <a:cubicBezTo>
                      <a:pt x="594246" y="10973"/>
                      <a:pt x="588416" y="21603"/>
                      <a:pt x="582244" y="32576"/>
                    </a:cubicBezTo>
                    <a:cubicBezTo>
                      <a:pt x="435483" y="181051"/>
                      <a:pt x="226314" y="254432"/>
                      <a:pt x="20917" y="298666"/>
                    </a:cubicBezTo>
                    <a:cubicBezTo>
                      <a:pt x="20917" y="298666"/>
                      <a:pt x="20917" y="298666"/>
                      <a:pt x="20917" y="298666"/>
                    </a:cubicBezTo>
                    <a:cubicBezTo>
                      <a:pt x="13716" y="297980"/>
                      <a:pt x="6858" y="296952"/>
                      <a:pt x="0" y="293865"/>
                    </a:cubicBezTo>
                    <a:cubicBezTo>
                      <a:pt x="221857" y="247917"/>
                      <a:pt x="449885" y="169736"/>
                      <a:pt x="600418"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99" name="Google Shape;1199;p7"/>
              <p:cNvSpPr/>
              <p:nvPr/>
            </p:nvSpPr>
            <p:spPr>
              <a:xfrm>
                <a:off x="6576745" y="1452867"/>
                <a:ext cx="457085" cy="550354"/>
              </a:xfrm>
              <a:custGeom>
                <a:rect b="b" l="l" r="r" t="t"/>
                <a:pathLst>
                  <a:path extrusionOk="0" h="550354" w="457085">
                    <a:moveTo>
                      <a:pt x="457086" y="550355"/>
                    </a:moveTo>
                    <a:cubicBezTo>
                      <a:pt x="437884" y="546583"/>
                      <a:pt x="418681" y="543154"/>
                      <a:pt x="399822" y="539382"/>
                    </a:cubicBezTo>
                    <a:lnTo>
                      <a:pt x="399822" y="539382"/>
                    </a:lnTo>
                    <a:cubicBezTo>
                      <a:pt x="319583" y="508178"/>
                      <a:pt x="243802" y="467715"/>
                      <a:pt x="198196" y="393306"/>
                    </a:cubicBezTo>
                    <a:cubicBezTo>
                      <a:pt x="176594" y="358331"/>
                      <a:pt x="163906" y="318897"/>
                      <a:pt x="149505" y="280492"/>
                    </a:cubicBezTo>
                    <a:cubicBezTo>
                      <a:pt x="134760" y="241059"/>
                      <a:pt x="117615" y="202654"/>
                      <a:pt x="98413" y="164935"/>
                    </a:cubicBezTo>
                    <a:cubicBezTo>
                      <a:pt x="69952" y="109385"/>
                      <a:pt x="37033" y="56579"/>
                      <a:pt x="0" y="6515"/>
                    </a:cubicBezTo>
                    <a:cubicBezTo>
                      <a:pt x="2058" y="4115"/>
                      <a:pt x="4458" y="2057"/>
                      <a:pt x="6858" y="0"/>
                    </a:cubicBezTo>
                    <a:cubicBezTo>
                      <a:pt x="47663" y="55207"/>
                      <a:pt x="83668" y="113843"/>
                      <a:pt x="114186" y="175222"/>
                    </a:cubicBezTo>
                    <a:cubicBezTo>
                      <a:pt x="133388" y="214313"/>
                      <a:pt x="149848" y="254432"/>
                      <a:pt x="164935" y="294894"/>
                    </a:cubicBezTo>
                    <a:cubicBezTo>
                      <a:pt x="179680" y="335013"/>
                      <a:pt x="194767" y="375132"/>
                      <a:pt x="220828" y="409422"/>
                    </a:cubicBezTo>
                    <a:cubicBezTo>
                      <a:pt x="264376" y="466687"/>
                      <a:pt x="329870" y="500291"/>
                      <a:pt x="395364" y="526694"/>
                    </a:cubicBezTo>
                    <a:cubicBezTo>
                      <a:pt x="415252" y="535267"/>
                      <a:pt x="435826" y="542811"/>
                      <a:pt x="457086" y="55035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00" name="Google Shape;1200;p7"/>
              <p:cNvSpPr/>
              <p:nvPr/>
            </p:nvSpPr>
            <p:spPr>
              <a:xfrm>
                <a:off x="6637439" y="1432979"/>
                <a:ext cx="667283" cy="681813"/>
              </a:xfrm>
              <a:custGeom>
                <a:rect b="b" l="l" r="r" t="t"/>
                <a:pathLst>
                  <a:path extrusionOk="0" h="681813" w="667283">
                    <a:moveTo>
                      <a:pt x="667283" y="681685"/>
                    </a:moveTo>
                    <a:cubicBezTo>
                      <a:pt x="663169" y="682028"/>
                      <a:pt x="659054" y="681685"/>
                      <a:pt x="654596" y="680657"/>
                    </a:cubicBezTo>
                    <a:cubicBezTo>
                      <a:pt x="613448" y="630936"/>
                      <a:pt x="558584" y="593903"/>
                      <a:pt x="499948" y="565785"/>
                    </a:cubicBezTo>
                    <a:cubicBezTo>
                      <a:pt x="434111" y="534238"/>
                      <a:pt x="360731" y="520865"/>
                      <a:pt x="296609" y="486575"/>
                    </a:cubicBezTo>
                    <a:cubicBezTo>
                      <a:pt x="234887" y="453657"/>
                      <a:pt x="205397" y="398793"/>
                      <a:pt x="181737" y="335699"/>
                    </a:cubicBezTo>
                    <a:cubicBezTo>
                      <a:pt x="136131" y="215341"/>
                      <a:pt x="77153" y="103213"/>
                      <a:pt x="0" y="1715"/>
                    </a:cubicBezTo>
                    <a:cubicBezTo>
                      <a:pt x="3429" y="1372"/>
                      <a:pt x="6858" y="686"/>
                      <a:pt x="10287" y="0"/>
                    </a:cubicBezTo>
                    <a:cubicBezTo>
                      <a:pt x="45605" y="46292"/>
                      <a:pt x="77495" y="94640"/>
                      <a:pt x="105613" y="145733"/>
                    </a:cubicBezTo>
                    <a:cubicBezTo>
                      <a:pt x="142646" y="212255"/>
                      <a:pt x="169393" y="282207"/>
                      <a:pt x="197853" y="352501"/>
                    </a:cubicBezTo>
                    <a:cubicBezTo>
                      <a:pt x="212255" y="388163"/>
                      <a:pt x="230086" y="423824"/>
                      <a:pt x="258890" y="450228"/>
                    </a:cubicBezTo>
                    <a:cubicBezTo>
                      <a:pt x="289408" y="477660"/>
                      <a:pt x="328155" y="492747"/>
                      <a:pt x="366217" y="505778"/>
                    </a:cubicBezTo>
                    <a:cubicBezTo>
                      <a:pt x="478346" y="543497"/>
                      <a:pt x="593903" y="588074"/>
                      <a:pt x="667283" y="68168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01" name="Google Shape;1201;p7"/>
              <p:cNvSpPr/>
              <p:nvPr/>
            </p:nvSpPr>
            <p:spPr>
              <a:xfrm>
                <a:off x="6690245" y="1407261"/>
                <a:ext cx="637107" cy="705688"/>
              </a:xfrm>
              <a:custGeom>
                <a:rect b="b" l="l" r="r" t="t"/>
                <a:pathLst>
                  <a:path extrusionOk="0" h="705688" w="637107">
                    <a:moveTo>
                      <a:pt x="637108" y="703288"/>
                    </a:moveTo>
                    <a:cubicBezTo>
                      <a:pt x="634365" y="704317"/>
                      <a:pt x="631622" y="705002"/>
                      <a:pt x="628535" y="705688"/>
                    </a:cubicBezTo>
                    <a:cubicBezTo>
                      <a:pt x="605561" y="673799"/>
                      <a:pt x="580872" y="643623"/>
                      <a:pt x="554126" y="614820"/>
                    </a:cubicBezTo>
                    <a:cubicBezTo>
                      <a:pt x="503720" y="560299"/>
                      <a:pt x="446456" y="514350"/>
                      <a:pt x="389192" y="467373"/>
                    </a:cubicBezTo>
                    <a:cubicBezTo>
                      <a:pt x="332613" y="420395"/>
                      <a:pt x="281178" y="369989"/>
                      <a:pt x="234887" y="312725"/>
                    </a:cubicBezTo>
                    <a:cubicBezTo>
                      <a:pt x="153962" y="212941"/>
                      <a:pt x="77153" y="109385"/>
                      <a:pt x="0" y="6515"/>
                    </a:cubicBezTo>
                    <a:cubicBezTo>
                      <a:pt x="2400" y="4458"/>
                      <a:pt x="4800" y="2400"/>
                      <a:pt x="6858" y="0"/>
                    </a:cubicBezTo>
                    <a:cubicBezTo>
                      <a:pt x="45605" y="50749"/>
                      <a:pt x="84353" y="101498"/>
                      <a:pt x="122758" y="152591"/>
                    </a:cubicBezTo>
                    <a:cubicBezTo>
                      <a:pt x="170078" y="214655"/>
                      <a:pt x="215684" y="278092"/>
                      <a:pt x="266776" y="337071"/>
                    </a:cubicBezTo>
                    <a:cubicBezTo>
                      <a:pt x="317868" y="396392"/>
                      <a:pt x="376847" y="445427"/>
                      <a:pt x="437198" y="494805"/>
                    </a:cubicBezTo>
                    <a:cubicBezTo>
                      <a:pt x="512636" y="556870"/>
                      <a:pt x="580187" y="625450"/>
                      <a:pt x="637108" y="70328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02" name="Google Shape;1202;p7"/>
              <p:cNvSpPr/>
              <p:nvPr/>
            </p:nvSpPr>
            <p:spPr>
              <a:xfrm>
                <a:off x="6727278" y="1358912"/>
                <a:ext cx="621677" cy="744093"/>
              </a:xfrm>
              <a:custGeom>
                <a:rect b="b" l="l" r="r" t="t"/>
                <a:pathLst>
                  <a:path extrusionOk="0" h="744093" w="621677">
                    <a:moveTo>
                      <a:pt x="621678" y="737578"/>
                    </a:moveTo>
                    <a:cubicBezTo>
                      <a:pt x="619963" y="739978"/>
                      <a:pt x="617563" y="742036"/>
                      <a:pt x="615163" y="744093"/>
                    </a:cubicBezTo>
                    <a:cubicBezTo>
                      <a:pt x="596303" y="713232"/>
                      <a:pt x="577101" y="682714"/>
                      <a:pt x="557213" y="652539"/>
                    </a:cubicBezTo>
                    <a:cubicBezTo>
                      <a:pt x="400507" y="414566"/>
                      <a:pt x="212941" y="197510"/>
                      <a:pt x="0" y="7887"/>
                    </a:cubicBezTo>
                    <a:cubicBezTo>
                      <a:pt x="1715" y="5144"/>
                      <a:pt x="3429" y="2743"/>
                      <a:pt x="4801" y="0"/>
                    </a:cubicBezTo>
                    <a:cubicBezTo>
                      <a:pt x="52807" y="42863"/>
                      <a:pt x="99784" y="87097"/>
                      <a:pt x="145733" y="132702"/>
                    </a:cubicBezTo>
                    <a:cubicBezTo>
                      <a:pt x="327470" y="314782"/>
                      <a:pt x="487261" y="518122"/>
                      <a:pt x="621678" y="73757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03" name="Google Shape;1203;p7"/>
              <p:cNvSpPr/>
              <p:nvPr/>
            </p:nvSpPr>
            <p:spPr>
              <a:xfrm>
                <a:off x="6746138" y="1330452"/>
                <a:ext cx="498576" cy="467372"/>
              </a:xfrm>
              <a:custGeom>
                <a:rect b="b" l="l" r="r" t="t"/>
                <a:pathLst>
                  <a:path extrusionOk="0" h="467372" w="498576">
                    <a:moveTo>
                      <a:pt x="498577" y="467373"/>
                    </a:moveTo>
                    <a:cubicBezTo>
                      <a:pt x="360731" y="288036"/>
                      <a:pt x="182766" y="140932"/>
                      <a:pt x="0" y="7544"/>
                    </a:cubicBezTo>
                    <a:cubicBezTo>
                      <a:pt x="1029" y="6172"/>
                      <a:pt x="2057" y="4458"/>
                      <a:pt x="3086" y="3086"/>
                    </a:cubicBezTo>
                    <a:cubicBezTo>
                      <a:pt x="3772" y="2057"/>
                      <a:pt x="4458" y="1029"/>
                      <a:pt x="5486" y="0"/>
                    </a:cubicBezTo>
                    <a:cubicBezTo>
                      <a:pt x="66523" y="44577"/>
                      <a:pt x="126530" y="90183"/>
                      <a:pt x="184823" y="138189"/>
                    </a:cubicBezTo>
                    <a:cubicBezTo>
                      <a:pt x="296951" y="230429"/>
                      <a:pt x="403936" y="333299"/>
                      <a:pt x="494119" y="447827"/>
                    </a:cubicBezTo>
                    <a:cubicBezTo>
                      <a:pt x="494119" y="447827"/>
                      <a:pt x="494119" y="447827"/>
                      <a:pt x="494119" y="447827"/>
                    </a:cubicBezTo>
                    <a:cubicBezTo>
                      <a:pt x="495491" y="454343"/>
                      <a:pt x="496862" y="460858"/>
                      <a:pt x="498577" y="467373"/>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204" name="Google Shape;1204;p7"/>
            <p:cNvSpPr/>
            <p:nvPr/>
          </p:nvSpPr>
          <p:spPr>
            <a:xfrm>
              <a:off x="7173938" y="1976674"/>
              <a:ext cx="306425" cy="255358"/>
            </a:xfrm>
            <a:custGeom>
              <a:rect b="b" l="l" r="r" t="t"/>
              <a:pathLst>
                <a:path extrusionOk="0" h="255358" w="306425">
                  <a:moveTo>
                    <a:pt x="302920" y="127703"/>
                  </a:moveTo>
                  <a:cubicBezTo>
                    <a:pt x="296748" y="135246"/>
                    <a:pt x="286118" y="137647"/>
                    <a:pt x="276516" y="139018"/>
                  </a:cubicBezTo>
                  <a:cubicBezTo>
                    <a:pt x="266915" y="140390"/>
                    <a:pt x="256285" y="141076"/>
                    <a:pt x="248399" y="146562"/>
                  </a:cubicBezTo>
                  <a:cubicBezTo>
                    <a:pt x="248056" y="146905"/>
                    <a:pt x="247713" y="147248"/>
                    <a:pt x="247027" y="147591"/>
                  </a:cubicBezTo>
                  <a:cubicBezTo>
                    <a:pt x="244970" y="149305"/>
                    <a:pt x="243598" y="151020"/>
                    <a:pt x="243255" y="153420"/>
                  </a:cubicBezTo>
                  <a:cubicBezTo>
                    <a:pt x="242912" y="157878"/>
                    <a:pt x="247027" y="161307"/>
                    <a:pt x="250456" y="164050"/>
                  </a:cubicBezTo>
                  <a:cubicBezTo>
                    <a:pt x="253199" y="166107"/>
                    <a:pt x="255600" y="167479"/>
                    <a:pt x="258000" y="168851"/>
                  </a:cubicBezTo>
                  <a:cubicBezTo>
                    <a:pt x="265887" y="173994"/>
                    <a:pt x="271030" y="177423"/>
                    <a:pt x="269658" y="189082"/>
                  </a:cubicBezTo>
                  <a:cubicBezTo>
                    <a:pt x="269658" y="189767"/>
                    <a:pt x="269316" y="190453"/>
                    <a:pt x="269316" y="190796"/>
                  </a:cubicBezTo>
                  <a:cubicBezTo>
                    <a:pt x="268973" y="192854"/>
                    <a:pt x="267944" y="195254"/>
                    <a:pt x="266915" y="197311"/>
                  </a:cubicBezTo>
                  <a:cubicBezTo>
                    <a:pt x="263486" y="203826"/>
                    <a:pt x="256971" y="208627"/>
                    <a:pt x="250113" y="209313"/>
                  </a:cubicBezTo>
                  <a:cubicBezTo>
                    <a:pt x="238112" y="210341"/>
                    <a:pt x="227139" y="198683"/>
                    <a:pt x="215137" y="201426"/>
                  </a:cubicBezTo>
                  <a:cubicBezTo>
                    <a:pt x="192163" y="206570"/>
                    <a:pt x="202793" y="240517"/>
                    <a:pt x="186677" y="249775"/>
                  </a:cubicBezTo>
                  <a:cubicBezTo>
                    <a:pt x="154444" y="268977"/>
                    <a:pt x="146900" y="234344"/>
                    <a:pt x="133527" y="211027"/>
                  </a:cubicBezTo>
                  <a:cubicBezTo>
                    <a:pt x="133184" y="210341"/>
                    <a:pt x="132841" y="209656"/>
                    <a:pt x="132498" y="209313"/>
                  </a:cubicBezTo>
                  <a:cubicBezTo>
                    <a:pt x="131127" y="200054"/>
                    <a:pt x="130098" y="189425"/>
                    <a:pt x="129412" y="178795"/>
                  </a:cubicBezTo>
                  <a:cubicBezTo>
                    <a:pt x="128727" y="179138"/>
                    <a:pt x="128041" y="179823"/>
                    <a:pt x="127355" y="180166"/>
                  </a:cubicBezTo>
                  <a:cubicBezTo>
                    <a:pt x="123240" y="183252"/>
                    <a:pt x="118782" y="185996"/>
                    <a:pt x="114325" y="189082"/>
                  </a:cubicBezTo>
                  <a:cubicBezTo>
                    <a:pt x="94779" y="179138"/>
                    <a:pt x="82435" y="217885"/>
                    <a:pt x="55003" y="204169"/>
                  </a:cubicBezTo>
                  <a:cubicBezTo>
                    <a:pt x="28257" y="190796"/>
                    <a:pt x="44716" y="163707"/>
                    <a:pt x="26199" y="148277"/>
                  </a:cubicBezTo>
                  <a:cubicBezTo>
                    <a:pt x="-20092" y="110215"/>
                    <a:pt x="3568" y="112272"/>
                    <a:pt x="31343" y="84840"/>
                  </a:cubicBezTo>
                  <a:cubicBezTo>
                    <a:pt x="31686" y="84497"/>
                    <a:pt x="32372" y="83811"/>
                    <a:pt x="32715" y="83468"/>
                  </a:cubicBezTo>
                  <a:cubicBezTo>
                    <a:pt x="35458" y="80725"/>
                    <a:pt x="37858" y="77982"/>
                    <a:pt x="40601" y="74896"/>
                  </a:cubicBezTo>
                  <a:cubicBezTo>
                    <a:pt x="40601" y="74896"/>
                    <a:pt x="40601" y="74896"/>
                    <a:pt x="40601" y="74896"/>
                  </a:cubicBezTo>
                  <a:lnTo>
                    <a:pt x="40601" y="74896"/>
                  </a:lnTo>
                  <a:cubicBezTo>
                    <a:pt x="41630" y="73524"/>
                    <a:pt x="43002" y="72153"/>
                    <a:pt x="44030" y="70438"/>
                  </a:cubicBezTo>
                  <a:cubicBezTo>
                    <a:pt x="56718" y="52950"/>
                    <a:pt x="52946" y="25175"/>
                    <a:pt x="71805" y="11459"/>
                  </a:cubicBezTo>
                  <a:cubicBezTo>
                    <a:pt x="86550" y="830"/>
                    <a:pt x="105409" y="-5000"/>
                    <a:pt x="121526" y="5630"/>
                  </a:cubicBezTo>
                  <a:cubicBezTo>
                    <a:pt x="132156" y="12831"/>
                    <a:pt x="135585" y="23804"/>
                    <a:pt x="141071" y="34091"/>
                  </a:cubicBezTo>
                  <a:cubicBezTo>
                    <a:pt x="144157" y="40263"/>
                    <a:pt x="148272" y="45749"/>
                    <a:pt x="154787" y="49864"/>
                  </a:cubicBezTo>
                  <a:cubicBezTo>
                    <a:pt x="159930" y="52950"/>
                    <a:pt x="166103" y="55008"/>
                    <a:pt x="172275" y="54665"/>
                  </a:cubicBezTo>
                  <a:cubicBezTo>
                    <a:pt x="177418" y="54665"/>
                    <a:pt x="182562" y="52950"/>
                    <a:pt x="186334" y="49178"/>
                  </a:cubicBezTo>
                  <a:cubicBezTo>
                    <a:pt x="198335" y="37863"/>
                    <a:pt x="203822" y="19689"/>
                    <a:pt x="219252" y="12488"/>
                  </a:cubicBezTo>
                  <a:cubicBezTo>
                    <a:pt x="224739" y="9745"/>
                    <a:pt x="231597" y="8716"/>
                    <a:pt x="237083" y="12145"/>
                  </a:cubicBezTo>
                  <a:cubicBezTo>
                    <a:pt x="243941" y="16260"/>
                    <a:pt x="245313" y="25861"/>
                    <a:pt x="243598" y="33748"/>
                  </a:cubicBezTo>
                  <a:cubicBezTo>
                    <a:pt x="241884" y="41635"/>
                    <a:pt x="238455" y="49178"/>
                    <a:pt x="238112" y="57065"/>
                  </a:cubicBezTo>
                  <a:cubicBezTo>
                    <a:pt x="237769" y="63923"/>
                    <a:pt x="241541" y="69410"/>
                    <a:pt x="247027" y="73524"/>
                  </a:cubicBezTo>
                  <a:cubicBezTo>
                    <a:pt x="252856" y="78325"/>
                    <a:pt x="260743" y="81754"/>
                    <a:pt x="268630" y="84497"/>
                  </a:cubicBezTo>
                  <a:cubicBezTo>
                    <a:pt x="276516" y="87583"/>
                    <a:pt x="284403" y="90326"/>
                    <a:pt x="289547" y="93070"/>
                  </a:cubicBezTo>
                  <a:cubicBezTo>
                    <a:pt x="300519" y="98556"/>
                    <a:pt x="312521" y="115701"/>
                    <a:pt x="302920" y="127703"/>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205" name="Google Shape;1205;p7"/>
            <p:cNvGrpSpPr/>
            <p:nvPr/>
          </p:nvGrpSpPr>
          <p:grpSpPr>
            <a:xfrm>
              <a:off x="7131798" y="1654499"/>
              <a:ext cx="446508" cy="686129"/>
              <a:chOff x="7131798" y="1654499"/>
              <a:chExt cx="446508" cy="686129"/>
            </a:xfrm>
          </p:grpSpPr>
          <p:sp>
            <p:nvSpPr>
              <p:cNvPr id="1206" name="Google Shape;1206;p7"/>
              <p:cNvSpPr/>
              <p:nvPr/>
            </p:nvSpPr>
            <p:spPr>
              <a:xfrm>
                <a:off x="7381773" y="1654499"/>
                <a:ext cx="60745" cy="62393"/>
              </a:xfrm>
              <a:custGeom>
                <a:rect b="b" l="l" r="r" t="t"/>
                <a:pathLst>
                  <a:path extrusionOk="0" h="62393" w="60745">
                    <a:moveTo>
                      <a:pt x="41936" y="2393"/>
                    </a:moveTo>
                    <a:cubicBezTo>
                      <a:pt x="4903" y="-12351"/>
                      <a:pt x="-18415" y="45256"/>
                      <a:pt x="18961" y="60001"/>
                    </a:cubicBezTo>
                    <a:cubicBezTo>
                      <a:pt x="55995" y="74745"/>
                      <a:pt x="78969" y="17138"/>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07" name="Google Shape;1207;p7"/>
              <p:cNvSpPr/>
              <p:nvPr/>
            </p:nvSpPr>
            <p:spPr>
              <a:xfrm>
                <a:off x="7225410" y="1681931"/>
                <a:ext cx="60745" cy="62496"/>
              </a:xfrm>
              <a:custGeom>
                <a:rect b="b" l="l" r="r" t="t"/>
                <a:pathLst>
                  <a:path extrusionOk="0" h="62496" w="60745">
                    <a:moveTo>
                      <a:pt x="41936" y="2393"/>
                    </a:moveTo>
                    <a:cubicBezTo>
                      <a:pt x="4903" y="-12351"/>
                      <a:pt x="-18415" y="45256"/>
                      <a:pt x="18961" y="60001"/>
                    </a:cubicBezTo>
                    <a:cubicBezTo>
                      <a:pt x="55994" y="75088"/>
                      <a:pt x="78969" y="17481"/>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08" name="Google Shape;1208;p7"/>
              <p:cNvSpPr/>
              <p:nvPr/>
            </p:nvSpPr>
            <p:spPr>
              <a:xfrm>
                <a:off x="7131798" y="1798517"/>
                <a:ext cx="60745" cy="62496"/>
              </a:xfrm>
              <a:custGeom>
                <a:rect b="b" l="l" r="r" t="t"/>
                <a:pathLst>
                  <a:path extrusionOk="0" h="62496" w="60745">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09" name="Google Shape;1209;p7"/>
              <p:cNvSpPr/>
              <p:nvPr/>
            </p:nvSpPr>
            <p:spPr>
              <a:xfrm>
                <a:off x="7291247" y="1902758"/>
                <a:ext cx="60745" cy="62485"/>
              </a:xfrm>
              <a:custGeom>
                <a:rect b="b" l="l" r="r" t="t"/>
                <a:pathLst>
                  <a:path extrusionOk="0" h="62485" w="60745">
                    <a:moveTo>
                      <a:pt x="41936" y="2393"/>
                    </a:moveTo>
                    <a:cubicBezTo>
                      <a:pt x="4903" y="-12351"/>
                      <a:pt x="-18415" y="45256"/>
                      <a:pt x="18961" y="60001"/>
                    </a:cubicBezTo>
                    <a:cubicBezTo>
                      <a:pt x="55995" y="75088"/>
                      <a:pt x="78969" y="17138"/>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10" name="Google Shape;1210;p7"/>
              <p:cNvSpPr/>
              <p:nvPr/>
            </p:nvSpPr>
            <p:spPr>
              <a:xfrm>
                <a:off x="7517561" y="1872583"/>
                <a:ext cx="60745" cy="62496"/>
              </a:xfrm>
              <a:custGeom>
                <a:rect b="b" l="l" r="r" t="t"/>
                <a:pathLst>
                  <a:path extrusionOk="0" h="62496" w="60745">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11" name="Google Shape;1211;p7"/>
              <p:cNvSpPr/>
              <p:nvPr/>
            </p:nvSpPr>
            <p:spPr>
              <a:xfrm>
                <a:off x="7285418" y="2101298"/>
                <a:ext cx="60745" cy="62496"/>
              </a:xfrm>
              <a:custGeom>
                <a:rect b="b" l="l" r="r" t="t"/>
                <a:pathLst>
                  <a:path extrusionOk="0" h="62496" w="60745">
                    <a:moveTo>
                      <a:pt x="41936" y="2393"/>
                    </a:moveTo>
                    <a:cubicBezTo>
                      <a:pt x="4903" y="-12351"/>
                      <a:pt x="-18415" y="45256"/>
                      <a:pt x="18961" y="60000"/>
                    </a:cubicBezTo>
                    <a:cubicBezTo>
                      <a:pt x="55994" y="75088"/>
                      <a:pt x="78969" y="17481"/>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12" name="Google Shape;1212;p7"/>
              <p:cNvSpPr/>
              <p:nvPr/>
            </p:nvSpPr>
            <p:spPr>
              <a:xfrm>
                <a:off x="7187005" y="2062207"/>
                <a:ext cx="60897" cy="62394"/>
              </a:xfrm>
              <a:custGeom>
                <a:rect b="b" l="l" r="r" t="t"/>
                <a:pathLst>
                  <a:path extrusionOk="0" h="62394" w="60897">
                    <a:moveTo>
                      <a:pt x="41936" y="2393"/>
                    </a:moveTo>
                    <a:cubicBezTo>
                      <a:pt x="4902" y="-12351"/>
                      <a:pt x="-18415" y="45256"/>
                      <a:pt x="18961" y="60001"/>
                    </a:cubicBezTo>
                    <a:cubicBezTo>
                      <a:pt x="55995" y="74745"/>
                      <a:pt x="79312" y="17138"/>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13" name="Google Shape;1213;p7"/>
              <p:cNvSpPr/>
              <p:nvPr/>
            </p:nvSpPr>
            <p:spPr>
              <a:xfrm>
                <a:off x="7437665" y="2088610"/>
                <a:ext cx="60896" cy="62496"/>
              </a:xfrm>
              <a:custGeom>
                <a:rect b="b" l="l" r="r" t="t"/>
                <a:pathLst>
                  <a:path extrusionOk="0" h="62496" w="60896">
                    <a:moveTo>
                      <a:pt x="41936" y="2393"/>
                    </a:moveTo>
                    <a:cubicBezTo>
                      <a:pt x="4902" y="-12351"/>
                      <a:pt x="-18415" y="45256"/>
                      <a:pt x="18961" y="60000"/>
                    </a:cubicBezTo>
                    <a:cubicBezTo>
                      <a:pt x="55994" y="75088"/>
                      <a:pt x="79312" y="17481"/>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14" name="Google Shape;1214;p7"/>
              <p:cNvSpPr/>
              <p:nvPr/>
            </p:nvSpPr>
            <p:spPr>
              <a:xfrm>
                <a:off x="7274788" y="2278234"/>
                <a:ext cx="60896" cy="62394"/>
              </a:xfrm>
              <a:custGeom>
                <a:rect b="b" l="l" r="r" t="t"/>
                <a:pathLst>
                  <a:path extrusionOk="0" h="62394" w="60896">
                    <a:moveTo>
                      <a:pt x="41936" y="2393"/>
                    </a:moveTo>
                    <a:cubicBezTo>
                      <a:pt x="4902" y="-12351"/>
                      <a:pt x="-18415" y="45256"/>
                      <a:pt x="18961" y="60001"/>
                    </a:cubicBezTo>
                    <a:cubicBezTo>
                      <a:pt x="55994" y="74745"/>
                      <a:pt x="79312" y="17138"/>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15" name="Google Shape;1215;p7"/>
              <p:cNvSpPr/>
              <p:nvPr/>
            </p:nvSpPr>
            <p:spPr>
              <a:xfrm>
                <a:off x="7345527" y="1695297"/>
                <a:ext cx="71666" cy="376161"/>
              </a:xfrm>
              <a:custGeom>
                <a:rect b="b" l="l" r="r" t="t"/>
                <a:pathLst>
                  <a:path extrusionOk="0" h="376161" w="71666">
                    <a:moveTo>
                      <a:pt x="5144" y="376161"/>
                    </a:moveTo>
                    <a:lnTo>
                      <a:pt x="0" y="372389"/>
                    </a:lnTo>
                    <a:cubicBezTo>
                      <a:pt x="34976" y="323698"/>
                      <a:pt x="52463" y="264376"/>
                      <a:pt x="49721" y="204368"/>
                    </a:cubicBezTo>
                    <a:cubicBezTo>
                      <a:pt x="49034" y="187223"/>
                      <a:pt x="46292" y="169736"/>
                      <a:pt x="43891" y="152933"/>
                    </a:cubicBezTo>
                    <a:cubicBezTo>
                      <a:pt x="41491" y="135788"/>
                      <a:pt x="38747" y="117958"/>
                      <a:pt x="38062" y="100127"/>
                    </a:cubicBezTo>
                    <a:cubicBezTo>
                      <a:pt x="36690" y="70295"/>
                      <a:pt x="40805" y="28804"/>
                      <a:pt x="67208" y="0"/>
                    </a:cubicBezTo>
                    <a:lnTo>
                      <a:pt x="71666" y="4115"/>
                    </a:lnTo>
                    <a:cubicBezTo>
                      <a:pt x="46292" y="31547"/>
                      <a:pt x="42863" y="71323"/>
                      <a:pt x="43891" y="99784"/>
                    </a:cubicBezTo>
                    <a:cubicBezTo>
                      <a:pt x="44577" y="117272"/>
                      <a:pt x="47320" y="134760"/>
                      <a:pt x="49721" y="151905"/>
                    </a:cubicBezTo>
                    <a:cubicBezTo>
                      <a:pt x="52121" y="168707"/>
                      <a:pt x="54864" y="186538"/>
                      <a:pt x="55550" y="204026"/>
                    </a:cubicBezTo>
                    <a:cubicBezTo>
                      <a:pt x="58979" y="265405"/>
                      <a:pt x="40805" y="326441"/>
                      <a:pt x="5144" y="376161"/>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16" name="Google Shape;1216;p7"/>
              <p:cNvSpPr/>
              <p:nvPr/>
            </p:nvSpPr>
            <p:spPr>
              <a:xfrm>
                <a:off x="7159232" y="1725815"/>
                <a:ext cx="194182" cy="340156"/>
              </a:xfrm>
              <a:custGeom>
                <a:rect b="b" l="l" r="r" t="t"/>
                <a:pathLst>
                  <a:path extrusionOk="0" h="340156" w="194182">
                    <a:moveTo>
                      <a:pt x="194182" y="340157"/>
                    </a:moveTo>
                    <a:lnTo>
                      <a:pt x="183895" y="334671"/>
                    </a:lnTo>
                    <a:cubicBezTo>
                      <a:pt x="173265" y="328841"/>
                      <a:pt x="161950" y="323012"/>
                      <a:pt x="150977" y="317526"/>
                    </a:cubicBezTo>
                    <a:cubicBezTo>
                      <a:pt x="116687" y="300381"/>
                      <a:pt x="81368" y="282550"/>
                      <a:pt x="55994" y="255118"/>
                    </a:cubicBezTo>
                    <a:cubicBezTo>
                      <a:pt x="18617" y="214998"/>
                      <a:pt x="-1614" y="165964"/>
                      <a:pt x="101" y="120358"/>
                    </a:cubicBezTo>
                    <a:lnTo>
                      <a:pt x="6273" y="120701"/>
                    </a:lnTo>
                    <a:cubicBezTo>
                      <a:pt x="4559" y="164592"/>
                      <a:pt x="24104" y="211912"/>
                      <a:pt x="60451" y="251003"/>
                    </a:cubicBezTo>
                    <a:cubicBezTo>
                      <a:pt x="85140" y="277749"/>
                      <a:pt x="120116" y="295237"/>
                      <a:pt x="153720" y="312039"/>
                    </a:cubicBezTo>
                    <a:cubicBezTo>
                      <a:pt x="161264" y="315811"/>
                      <a:pt x="169151" y="319926"/>
                      <a:pt x="177037" y="323698"/>
                    </a:cubicBezTo>
                    <a:cubicBezTo>
                      <a:pt x="148919" y="276720"/>
                      <a:pt x="120459" y="228029"/>
                      <a:pt x="102285" y="175565"/>
                    </a:cubicBezTo>
                    <a:cubicBezTo>
                      <a:pt x="87197" y="131331"/>
                      <a:pt x="73481" y="65151"/>
                      <a:pt x="93713" y="0"/>
                    </a:cubicBezTo>
                    <a:lnTo>
                      <a:pt x="99542" y="1715"/>
                    </a:lnTo>
                    <a:cubicBezTo>
                      <a:pt x="79654" y="65151"/>
                      <a:pt x="93027" y="130302"/>
                      <a:pt x="108114" y="173508"/>
                    </a:cubicBezTo>
                    <a:cubicBezTo>
                      <a:pt x="127317" y="229400"/>
                      <a:pt x="158178" y="280492"/>
                      <a:pt x="188010" y="330213"/>
                    </a:cubicBezTo>
                    <a:lnTo>
                      <a:pt x="194182" y="340157"/>
                    </a:ln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17" name="Google Shape;1217;p7"/>
              <p:cNvSpPr/>
              <p:nvPr/>
            </p:nvSpPr>
            <p:spPr>
              <a:xfrm>
                <a:off x="7323924" y="1946643"/>
                <a:ext cx="30533" cy="122415"/>
              </a:xfrm>
              <a:custGeom>
                <a:rect b="b" l="l" r="r" t="t"/>
                <a:pathLst>
                  <a:path extrusionOk="0" h="122415" w="30533">
                    <a:moveTo>
                      <a:pt x="19546" y="120701"/>
                    </a:moveTo>
                    <a:cubicBezTo>
                      <a:pt x="30518" y="81267"/>
                      <a:pt x="22975" y="37376"/>
                      <a:pt x="0" y="3429"/>
                    </a:cubicBezTo>
                    <a:lnTo>
                      <a:pt x="5144" y="0"/>
                    </a:lnTo>
                    <a:cubicBezTo>
                      <a:pt x="29147" y="35319"/>
                      <a:pt x="36691" y="81267"/>
                      <a:pt x="25375" y="122415"/>
                    </a:cubicBezTo>
                    <a:lnTo>
                      <a:pt x="19546" y="120701"/>
                    </a:ln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18" name="Google Shape;1218;p7"/>
              <p:cNvSpPr/>
              <p:nvPr/>
            </p:nvSpPr>
            <p:spPr>
              <a:xfrm>
                <a:off x="7339012" y="1915096"/>
                <a:ext cx="192024" cy="210540"/>
              </a:xfrm>
              <a:custGeom>
                <a:rect b="b" l="l" r="r" t="t"/>
                <a:pathLst>
                  <a:path extrusionOk="0" h="210540" w="192024">
                    <a:moveTo>
                      <a:pt x="48349" y="196825"/>
                    </a:moveTo>
                    <a:cubicBezTo>
                      <a:pt x="40805" y="193739"/>
                      <a:pt x="33261" y="190310"/>
                      <a:pt x="26060" y="186195"/>
                    </a:cubicBezTo>
                    <a:cubicBezTo>
                      <a:pt x="12002" y="178308"/>
                      <a:pt x="5829" y="160820"/>
                      <a:pt x="1029" y="148133"/>
                    </a:cubicBezTo>
                    <a:lnTo>
                      <a:pt x="0" y="145047"/>
                    </a:lnTo>
                    <a:lnTo>
                      <a:pt x="3086" y="144018"/>
                    </a:lnTo>
                    <a:cubicBezTo>
                      <a:pt x="78181" y="119672"/>
                      <a:pt x="145390" y="67208"/>
                      <a:pt x="186881" y="0"/>
                    </a:cubicBezTo>
                    <a:lnTo>
                      <a:pt x="192024" y="3429"/>
                    </a:lnTo>
                    <a:cubicBezTo>
                      <a:pt x="150190" y="70980"/>
                      <a:pt x="83325" y="123787"/>
                      <a:pt x="7887" y="149162"/>
                    </a:cubicBezTo>
                    <a:cubicBezTo>
                      <a:pt x="12002" y="160477"/>
                      <a:pt x="17831" y="174536"/>
                      <a:pt x="28804" y="181051"/>
                    </a:cubicBezTo>
                    <a:cubicBezTo>
                      <a:pt x="55207" y="195796"/>
                      <a:pt x="85039" y="204026"/>
                      <a:pt x="114872" y="204368"/>
                    </a:cubicBezTo>
                    <a:lnTo>
                      <a:pt x="114872" y="210541"/>
                    </a:lnTo>
                    <a:cubicBezTo>
                      <a:pt x="92240" y="209855"/>
                      <a:pt x="69609" y="205397"/>
                      <a:pt x="48349" y="196825"/>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19" name="Google Shape;1219;p7"/>
              <p:cNvSpPr/>
              <p:nvPr/>
            </p:nvSpPr>
            <p:spPr>
              <a:xfrm>
                <a:off x="7210767" y="2052942"/>
                <a:ext cx="135102" cy="53835"/>
              </a:xfrm>
              <a:custGeom>
                <a:rect b="b" l="l" r="r" t="t"/>
                <a:pathLst>
                  <a:path extrusionOk="0" h="53835" w="135102">
                    <a:moveTo>
                      <a:pt x="3772" y="53835"/>
                    </a:moveTo>
                    <a:lnTo>
                      <a:pt x="0" y="49035"/>
                    </a:lnTo>
                    <a:cubicBezTo>
                      <a:pt x="38062" y="18516"/>
                      <a:pt x="86068" y="1029"/>
                      <a:pt x="135103" y="0"/>
                    </a:cubicBezTo>
                    <a:lnTo>
                      <a:pt x="135103" y="6172"/>
                    </a:lnTo>
                    <a:cubicBezTo>
                      <a:pt x="87440" y="7201"/>
                      <a:pt x="40805" y="24346"/>
                      <a:pt x="3772" y="53835"/>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20" name="Google Shape;1220;p7"/>
              <p:cNvSpPr/>
              <p:nvPr/>
            </p:nvSpPr>
            <p:spPr>
              <a:xfrm>
                <a:off x="7305408" y="2049170"/>
                <a:ext cx="53492" cy="104241"/>
              </a:xfrm>
              <a:custGeom>
                <a:rect b="b" l="l" r="r" t="t"/>
                <a:pathLst>
                  <a:path extrusionOk="0" h="104241" w="53492">
                    <a:moveTo>
                      <a:pt x="0" y="102870"/>
                    </a:moveTo>
                    <a:cubicBezTo>
                      <a:pt x="10287" y="66180"/>
                      <a:pt x="26404" y="31547"/>
                      <a:pt x="48349" y="0"/>
                    </a:cubicBezTo>
                    <a:lnTo>
                      <a:pt x="53493" y="3429"/>
                    </a:lnTo>
                    <a:cubicBezTo>
                      <a:pt x="32233" y="34290"/>
                      <a:pt x="16117" y="68237"/>
                      <a:pt x="6172" y="104242"/>
                    </a:cubicBezTo>
                    <a:lnTo>
                      <a:pt x="0" y="102870"/>
                    </a:ln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21" name="Google Shape;1221;p7"/>
              <p:cNvSpPr/>
              <p:nvPr/>
            </p:nvSpPr>
            <p:spPr>
              <a:xfrm>
                <a:off x="7295464" y="2056028"/>
                <a:ext cx="78777" cy="255460"/>
              </a:xfrm>
              <a:custGeom>
                <a:rect b="b" l="l" r="r" t="t"/>
                <a:pathLst>
                  <a:path extrusionOk="0" h="255460" w="78777">
                    <a:moveTo>
                      <a:pt x="5144" y="255461"/>
                    </a:moveTo>
                    <a:lnTo>
                      <a:pt x="0" y="252032"/>
                    </a:lnTo>
                    <a:cubicBezTo>
                      <a:pt x="23660" y="214313"/>
                      <a:pt x="48349" y="175565"/>
                      <a:pt x="62065" y="132702"/>
                    </a:cubicBezTo>
                    <a:cubicBezTo>
                      <a:pt x="77495" y="85039"/>
                      <a:pt x="76124" y="38748"/>
                      <a:pt x="58293" y="2743"/>
                    </a:cubicBezTo>
                    <a:lnTo>
                      <a:pt x="63779" y="0"/>
                    </a:lnTo>
                    <a:cubicBezTo>
                      <a:pt x="82296" y="37719"/>
                      <a:pt x="83667" y="85382"/>
                      <a:pt x="67894" y="134760"/>
                    </a:cubicBezTo>
                    <a:cubicBezTo>
                      <a:pt x="53835" y="178308"/>
                      <a:pt x="29147" y="217399"/>
                      <a:pt x="5144" y="255461"/>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1222" name="Google Shape;1222;p7"/>
          <p:cNvGrpSpPr/>
          <p:nvPr/>
        </p:nvGrpSpPr>
        <p:grpSpPr>
          <a:xfrm>
            <a:off x="8988178" y="246590"/>
            <a:ext cx="1273839" cy="1386066"/>
            <a:chOff x="3941043" y="3990670"/>
            <a:chExt cx="1582998" cy="1722463"/>
          </a:xfrm>
        </p:grpSpPr>
        <p:grpSp>
          <p:nvGrpSpPr>
            <p:cNvPr id="1223" name="Google Shape;1223;p7"/>
            <p:cNvGrpSpPr/>
            <p:nvPr/>
          </p:nvGrpSpPr>
          <p:grpSpPr>
            <a:xfrm>
              <a:off x="3941043" y="3990670"/>
              <a:ext cx="1582998" cy="1722463"/>
              <a:chOff x="3941043" y="3990670"/>
              <a:chExt cx="1582998" cy="1722463"/>
            </a:xfrm>
          </p:grpSpPr>
          <p:grpSp>
            <p:nvGrpSpPr>
              <p:cNvPr id="1224" name="Google Shape;1224;p7"/>
              <p:cNvGrpSpPr/>
              <p:nvPr/>
            </p:nvGrpSpPr>
            <p:grpSpPr>
              <a:xfrm>
                <a:off x="3941043" y="4413009"/>
                <a:ext cx="736521" cy="614995"/>
                <a:chOff x="3941043" y="4413009"/>
                <a:chExt cx="736521" cy="614995"/>
              </a:xfrm>
            </p:grpSpPr>
            <p:sp>
              <p:nvSpPr>
                <p:cNvPr id="1225" name="Google Shape;1225;p7"/>
                <p:cNvSpPr/>
                <p:nvPr/>
              </p:nvSpPr>
              <p:spPr>
                <a:xfrm>
                  <a:off x="3941043" y="4413009"/>
                  <a:ext cx="736521" cy="614995"/>
                </a:xfrm>
                <a:custGeom>
                  <a:rect b="b" l="l" r="r" t="t"/>
                  <a:pathLst>
                    <a:path extrusionOk="0" h="614995" w="736521">
                      <a:moveTo>
                        <a:pt x="696946" y="481888"/>
                      </a:moveTo>
                      <a:lnTo>
                        <a:pt x="696946" y="481888"/>
                      </a:lnTo>
                      <a:cubicBezTo>
                        <a:pt x="690431" y="483945"/>
                        <a:pt x="683230" y="484974"/>
                        <a:pt x="674657" y="485659"/>
                      </a:cubicBezTo>
                      <a:cubicBezTo>
                        <a:pt x="670542" y="486002"/>
                        <a:pt x="666085" y="486346"/>
                        <a:pt x="661627" y="486346"/>
                      </a:cubicBezTo>
                      <a:cubicBezTo>
                        <a:pt x="657169" y="486346"/>
                        <a:pt x="652712" y="486346"/>
                        <a:pt x="647911" y="486002"/>
                      </a:cubicBezTo>
                      <a:cubicBezTo>
                        <a:pt x="632823" y="485317"/>
                        <a:pt x="618079" y="482573"/>
                        <a:pt x="603334" y="479830"/>
                      </a:cubicBezTo>
                      <a:cubicBezTo>
                        <a:pt x="593733" y="478116"/>
                        <a:pt x="584132" y="476059"/>
                        <a:pt x="574188" y="474687"/>
                      </a:cubicBezTo>
                      <a:cubicBezTo>
                        <a:pt x="558414" y="472286"/>
                        <a:pt x="542984" y="470572"/>
                        <a:pt x="527210" y="471258"/>
                      </a:cubicBezTo>
                      <a:cubicBezTo>
                        <a:pt x="521038" y="471601"/>
                        <a:pt x="515209" y="472286"/>
                        <a:pt x="509379" y="473315"/>
                      </a:cubicBezTo>
                      <a:cubicBezTo>
                        <a:pt x="477147" y="478459"/>
                        <a:pt x="446286" y="492860"/>
                        <a:pt x="416454" y="506920"/>
                      </a:cubicBezTo>
                      <a:cubicBezTo>
                        <a:pt x="371877" y="527836"/>
                        <a:pt x="326957" y="549096"/>
                        <a:pt x="282380" y="570013"/>
                      </a:cubicBezTo>
                      <a:cubicBezTo>
                        <a:pt x="228544" y="595387"/>
                        <a:pt x="170594" y="621448"/>
                        <a:pt x="111615" y="613561"/>
                      </a:cubicBezTo>
                      <a:cubicBezTo>
                        <a:pt x="109215" y="613219"/>
                        <a:pt x="106472" y="612875"/>
                        <a:pt x="104072" y="612190"/>
                      </a:cubicBezTo>
                      <a:cubicBezTo>
                        <a:pt x="99614" y="611161"/>
                        <a:pt x="95156" y="610132"/>
                        <a:pt x="90699" y="608761"/>
                      </a:cubicBezTo>
                      <a:cubicBezTo>
                        <a:pt x="60523" y="598816"/>
                        <a:pt x="33434" y="576871"/>
                        <a:pt x="19718" y="550125"/>
                      </a:cubicBezTo>
                      <a:cubicBezTo>
                        <a:pt x="18004" y="547039"/>
                        <a:pt x="16632" y="543952"/>
                        <a:pt x="15603" y="540866"/>
                      </a:cubicBezTo>
                      <a:cubicBezTo>
                        <a:pt x="9431" y="525093"/>
                        <a:pt x="8060" y="508291"/>
                        <a:pt x="12860" y="491146"/>
                      </a:cubicBezTo>
                      <a:cubicBezTo>
                        <a:pt x="19032" y="469201"/>
                        <a:pt x="34806" y="451027"/>
                        <a:pt x="40635" y="429081"/>
                      </a:cubicBezTo>
                      <a:cubicBezTo>
                        <a:pt x="44750" y="412965"/>
                        <a:pt x="43721" y="396848"/>
                        <a:pt x="39949" y="381075"/>
                      </a:cubicBezTo>
                      <a:cubicBezTo>
                        <a:pt x="39264" y="377989"/>
                        <a:pt x="38235" y="374560"/>
                        <a:pt x="37206" y="371474"/>
                      </a:cubicBezTo>
                      <a:cubicBezTo>
                        <a:pt x="31377" y="352615"/>
                        <a:pt x="22461" y="334098"/>
                        <a:pt x="14918" y="316267"/>
                      </a:cubicBezTo>
                      <a:cubicBezTo>
                        <a:pt x="10460" y="305980"/>
                        <a:pt x="6688" y="295007"/>
                        <a:pt x="3945" y="283691"/>
                      </a:cubicBezTo>
                      <a:cubicBezTo>
                        <a:pt x="3259" y="280606"/>
                        <a:pt x="2573" y="277177"/>
                        <a:pt x="1887" y="274090"/>
                      </a:cubicBezTo>
                      <a:cubicBezTo>
                        <a:pt x="-2570" y="248373"/>
                        <a:pt x="173" y="222998"/>
                        <a:pt x="17661" y="204824"/>
                      </a:cubicBezTo>
                      <a:cubicBezTo>
                        <a:pt x="20747" y="201395"/>
                        <a:pt x="24519" y="198652"/>
                        <a:pt x="27948" y="195909"/>
                      </a:cubicBezTo>
                      <a:cubicBezTo>
                        <a:pt x="32406" y="192480"/>
                        <a:pt x="37549" y="189737"/>
                        <a:pt x="42350" y="186651"/>
                      </a:cubicBezTo>
                      <a:cubicBezTo>
                        <a:pt x="45093" y="184936"/>
                        <a:pt x="47836" y="183222"/>
                        <a:pt x="50579" y="181507"/>
                      </a:cubicBezTo>
                      <a:cubicBezTo>
                        <a:pt x="65324" y="171220"/>
                        <a:pt x="77325" y="158190"/>
                        <a:pt x="87955" y="144131"/>
                      </a:cubicBezTo>
                      <a:cubicBezTo>
                        <a:pt x="90356" y="141045"/>
                        <a:pt x="92413" y="137959"/>
                        <a:pt x="94470" y="135216"/>
                      </a:cubicBezTo>
                      <a:cubicBezTo>
                        <a:pt x="102014" y="124586"/>
                        <a:pt x="108872" y="113270"/>
                        <a:pt x="116073" y="101954"/>
                      </a:cubicBezTo>
                      <a:cubicBezTo>
                        <a:pt x="118131" y="98869"/>
                        <a:pt x="119845" y="95782"/>
                        <a:pt x="121902" y="92696"/>
                      </a:cubicBezTo>
                      <a:cubicBezTo>
                        <a:pt x="128075" y="83095"/>
                        <a:pt x="133904" y="73837"/>
                        <a:pt x="140762" y="64921"/>
                      </a:cubicBezTo>
                      <a:cubicBezTo>
                        <a:pt x="143162" y="61835"/>
                        <a:pt x="145563" y="58406"/>
                        <a:pt x="147963" y="55320"/>
                      </a:cubicBezTo>
                      <a:cubicBezTo>
                        <a:pt x="157564" y="43661"/>
                        <a:pt x="167851" y="33374"/>
                        <a:pt x="180195" y="24802"/>
                      </a:cubicBezTo>
                      <a:cubicBezTo>
                        <a:pt x="241575" y="-18061"/>
                        <a:pt x="326271" y="1142"/>
                        <a:pt x="393822" y="33374"/>
                      </a:cubicBezTo>
                      <a:cubicBezTo>
                        <a:pt x="502179" y="85153"/>
                        <a:pt x="595104" y="167449"/>
                        <a:pt x="661970" y="267232"/>
                      </a:cubicBezTo>
                      <a:cubicBezTo>
                        <a:pt x="682544" y="298436"/>
                        <a:pt x="714434" y="347128"/>
                        <a:pt x="728835" y="391019"/>
                      </a:cubicBezTo>
                      <a:lnTo>
                        <a:pt x="728835" y="391019"/>
                      </a:lnTo>
                      <a:cubicBezTo>
                        <a:pt x="732264" y="400963"/>
                        <a:pt x="734665" y="410564"/>
                        <a:pt x="735693" y="419823"/>
                      </a:cubicBezTo>
                      <a:lnTo>
                        <a:pt x="735693" y="419823"/>
                      </a:lnTo>
                      <a:cubicBezTo>
                        <a:pt x="735693" y="421195"/>
                        <a:pt x="736036" y="422566"/>
                        <a:pt x="736036" y="423937"/>
                      </a:cubicBezTo>
                      <a:cubicBezTo>
                        <a:pt x="736379" y="428738"/>
                        <a:pt x="736722" y="433196"/>
                        <a:pt x="736379" y="437653"/>
                      </a:cubicBezTo>
                      <a:cubicBezTo>
                        <a:pt x="736036" y="445198"/>
                        <a:pt x="734322" y="452056"/>
                        <a:pt x="731236" y="457885"/>
                      </a:cubicBezTo>
                      <a:cubicBezTo>
                        <a:pt x="729864" y="460971"/>
                        <a:pt x="727807" y="463714"/>
                        <a:pt x="725749" y="466457"/>
                      </a:cubicBezTo>
                      <a:cubicBezTo>
                        <a:pt x="723349" y="469201"/>
                        <a:pt x="720606" y="471943"/>
                        <a:pt x="717520" y="474344"/>
                      </a:cubicBezTo>
                      <a:cubicBezTo>
                        <a:pt x="715119" y="476059"/>
                        <a:pt x="712719" y="477773"/>
                        <a:pt x="709633" y="479144"/>
                      </a:cubicBezTo>
                      <a:cubicBezTo>
                        <a:pt x="708947" y="479488"/>
                        <a:pt x="708261" y="479830"/>
                        <a:pt x="707576" y="480173"/>
                      </a:cubicBezTo>
                      <a:cubicBezTo>
                        <a:pt x="703804" y="479830"/>
                        <a:pt x="700375" y="481202"/>
                        <a:pt x="696946" y="481888"/>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26" name="Google Shape;1226;p7"/>
                <p:cNvSpPr/>
                <p:nvPr/>
              </p:nvSpPr>
              <p:spPr>
                <a:xfrm>
                  <a:off x="4081462" y="4466958"/>
                  <a:ext cx="594588" cy="364502"/>
                </a:xfrm>
                <a:custGeom>
                  <a:rect b="b" l="l" r="r" t="t"/>
                  <a:pathLst>
                    <a:path extrusionOk="0" h="364502" w="594588">
                      <a:moveTo>
                        <a:pt x="594589" y="364503"/>
                      </a:moveTo>
                      <a:cubicBezTo>
                        <a:pt x="465658" y="161163"/>
                        <a:pt x="239344" y="27432"/>
                        <a:pt x="0" y="9601"/>
                      </a:cubicBezTo>
                      <a:cubicBezTo>
                        <a:pt x="2400" y="6515"/>
                        <a:pt x="4801" y="3086"/>
                        <a:pt x="7201" y="0"/>
                      </a:cubicBezTo>
                      <a:cubicBezTo>
                        <a:pt x="237973" y="19203"/>
                        <a:pt x="456057" y="144361"/>
                        <a:pt x="587388" y="335356"/>
                      </a:cubicBezTo>
                      <a:lnTo>
                        <a:pt x="587388" y="335356"/>
                      </a:lnTo>
                      <a:cubicBezTo>
                        <a:pt x="590817" y="345643"/>
                        <a:pt x="593217" y="355245"/>
                        <a:pt x="594589" y="364503"/>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27" name="Google Shape;1227;p7"/>
                <p:cNvSpPr/>
                <p:nvPr/>
              </p:nvSpPr>
              <p:spPr>
                <a:xfrm>
                  <a:off x="4057116" y="4504677"/>
                  <a:ext cx="619762" cy="344614"/>
                </a:xfrm>
                <a:custGeom>
                  <a:rect b="b" l="l" r="r" t="t"/>
                  <a:pathLst>
                    <a:path extrusionOk="0" h="344614" w="619762">
                      <a:moveTo>
                        <a:pt x="619277" y="330899"/>
                      </a:moveTo>
                      <a:cubicBezTo>
                        <a:pt x="619620" y="335699"/>
                        <a:pt x="619963" y="340157"/>
                        <a:pt x="619620" y="344615"/>
                      </a:cubicBezTo>
                      <a:cubicBezTo>
                        <a:pt x="444741" y="181737"/>
                        <a:pt x="235572" y="41148"/>
                        <a:pt x="0" y="9259"/>
                      </a:cubicBezTo>
                      <a:cubicBezTo>
                        <a:pt x="2057" y="6172"/>
                        <a:pt x="3772" y="3086"/>
                        <a:pt x="5829" y="0"/>
                      </a:cubicBezTo>
                      <a:cubicBezTo>
                        <a:pt x="238316" y="32919"/>
                        <a:pt x="445427" y="170079"/>
                        <a:pt x="619277" y="33089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28" name="Google Shape;1228;p7"/>
                <p:cNvSpPr/>
                <p:nvPr/>
              </p:nvSpPr>
              <p:spPr>
                <a:xfrm>
                  <a:off x="4028998" y="4547539"/>
                  <a:ext cx="642594" cy="330555"/>
                </a:xfrm>
                <a:custGeom>
                  <a:rect b="b" l="l" r="r" t="t"/>
                  <a:pathLst>
                    <a:path extrusionOk="0" h="330555" w="642594">
                      <a:moveTo>
                        <a:pt x="636765" y="330556"/>
                      </a:moveTo>
                      <a:cubicBezTo>
                        <a:pt x="528409" y="232829"/>
                        <a:pt x="404965" y="152248"/>
                        <a:pt x="271234" y="93612"/>
                      </a:cubicBezTo>
                      <a:cubicBezTo>
                        <a:pt x="189281" y="57950"/>
                        <a:pt x="103556" y="29490"/>
                        <a:pt x="16116" y="12002"/>
                      </a:cubicBezTo>
                      <a:cubicBezTo>
                        <a:pt x="10630" y="10973"/>
                        <a:pt x="5144" y="9944"/>
                        <a:pt x="0" y="8916"/>
                      </a:cubicBezTo>
                      <a:cubicBezTo>
                        <a:pt x="2400" y="5830"/>
                        <a:pt x="4458" y="2743"/>
                        <a:pt x="6515" y="0"/>
                      </a:cubicBezTo>
                      <a:cubicBezTo>
                        <a:pt x="92926" y="16117"/>
                        <a:pt x="177965" y="43549"/>
                        <a:pt x="258890" y="77496"/>
                      </a:cubicBezTo>
                      <a:cubicBezTo>
                        <a:pt x="399821" y="136817"/>
                        <a:pt x="529438" y="220142"/>
                        <a:pt x="642595" y="322326"/>
                      </a:cubicBezTo>
                      <a:cubicBezTo>
                        <a:pt x="640880" y="325069"/>
                        <a:pt x="639166" y="327813"/>
                        <a:pt x="636765" y="330556"/>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29" name="Google Shape;1229;p7"/>
                <p:cNvSpPr/>
                <p:nvPr/>
              </p:nvSpPr>
              <p:spPr>
                <a:xfrm>
                  <a:off x="3968305" y="4598631"/>
                  <a:ext cx="690257" cy="299351"/>
                </a:xfrm>
                <a:custGeom>
                  <a:rect b="b" l="l" r="r" t="t"/>
                  <a:pathLst>
                    <a:path extrusionOk="0" h="299351" w="690257">
                      <a:moveTo>
                        <a:pt x="690258" y="299352"/>
                      </a:moveTo>
                      <a:cubicBezTo>
                        <a:pt x="686486" y="297295"/>
                        <a:pt x="683057" y="294894"/>
                        <a:pt x="679285" y="292837"/>
                      </a:cubicBezTo>
                      <a:cubicBezTo>
                        <a:pt x="659397" y="280835"/>
                        <a:pt x="639509" y="268834"/>
                        <a:pt x="619620" y="256832"/>
                      </a:cubicBezTo>
                      <a:cubicBezTo>
                        <a:pt x="508178" y="190310"/>
                        <a:pt x="393649" y="126187"/>
                        <a:pt x="274320" y="75438"/>
                      </a:cubicBezTo>
                      <a:cubicBezTo>
                        <a:pt x="187566" y="38748"/>
                        <a:pt x="93955" y="12002"/>
                        <a:pt x="0" y="9259"/>
                      </a:cubicBezTo>
                      <a:cubicBezTo>
                        <a:pt x="4458" y="5830"/>
                        <a:pt x="9601" y="3086"/>
                        <a:pt x="14402" y="0"/>
                      </a:cubicBezTo>
                      <a:cubicBezTo>
                        <a:pt x="98755" y="4458"/>
                        <a:pt x="183109" y="27432"/>
                        <a:pt x="261633" y="59322"/>
                      </a:cubicBezTo>
                      <a:cubicBezTo>
                        <a:pt x="410451" y="119672"/>
                        <a:pt x="551726" y="203340"/>
                        <a:pt x="689229" y="287008"/>
                      </a:cubicBezTo>
                      <a:cubicBezTo>
                        <a:pt x="686829" y="288722"/>
                        <a:pt x="684428" y="290437"/>
                        <a:pt x="681342" y="291808"/>
                      </a:cubicBezTo>
                      <a:cubicBezTo>
                        <a:pt x="683400" y="293180"/>
                        <a:pt x="685800" y="294208"/>
                        <a:pt x="687857" y="295580"/>
                      </a:cubicBezTo>
                      <a:cubicBezTo>
                        <a:pt x="689572" y="296609"/>
                        <a:pt x="690258" y="297980"/>
                        <a:pt x="690258" y="29935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30" name="Google Shape;1230;p7"/>
                <p:cNvSpPr/>
                <p:nvPr/>
              </p:nvSpPr>
              <p:spPr>
                <a:xfrm>
                  <a:off x="3977220" y="4741222"/>
                  <a:ext cx="676968" cy="167681"/>
                </a:xfrm>
                <a:custGeom>
                  <a:rect b="b" l="l" r="r" t="t"/>
                  <a:pathLst>
                    <a:path extrusionOk="0" h="167681" w="676968">
                      <a:moveTo>
                        <a:pt x="672084" y="167391"/>
                      </a:moveTo>
                      <a:cubicBezTo>
                        <a:pt x="660768" y="164304"/>
                        <a:pt x="649795" y="160875"/>
                        <a:pt x="638480" y="157789"/>
                      </a:cubicBezTo>
                      <a:cubicBezTo>
                        <a:pt x="579158" y="139959"/>
                        <a:pt x="520865" y="119385"/>
                        <a:pt x="463944" y="95724"/>
                      </a:cubicBezTo>
                      <a:cubicBezTo>
                        <a:pt x="400850" y="69321"/>
                        <a:pt x="339128" y="38117"/>
                        <a:pt x="272263" y="20972"/>
                      </a:cubicBezTo>
                      <a:cubicBezTo>
                        <a:pt x="195110" y="1427"/>
                        <a:pt x="123444" y="11714"/>
                        <a:pt x="48692" y="36746"/>
                      </a:cubicBezTo>
                      <a:cubicBezTo>
                        <a:pt x="33604" y="41889"/>
                        <a:pt x="18174" y="47033"/>
                        <a:pt x="2743" y="52519"/>
                      </a:cubicBezTo>
                      <a:cubicBezTo>
                        <a:pt x="2057" y="49433"/>
                        <a:pt x="1029" y="46004"/>
                        <a:pt x="0" y="42918"/>
                      </a:cubicBezTo>
                      <a:cubicBezTo>
                        <a:pt x="14745" y="37774"/>
                        <a:pt x="29832" y="32631"/>
                        <a:pt x="44577" y="27487"/>
                      </a:cubicBezTo>
                      <a:cubicBezTo>
                        <a:pt x="111785" y="4513"/>
                        <a:pt x="178994" y="-8174"/>
                        <a:pt x="249631" y="5885"/>
                      </a:cubicBezTo>
                      <a:cubicBezTo>
                        <a:pt x="316154" y="18915"/>
                        <a:pt x="377876" y="47718"/>
                        <a:pt x="439255" y="74808"/>
                      </a:cubicBezTo>
                      <a:cubicBezTo>
                        <a:pt x="511264" y="106011"/>
                        <a:pt x="584644" y="132415"/>
                        <a:pt x="660082" y="154360"/>
                      </a:cubicBezTo>
                      <a:cubicBezTo>
                        <a:pt x="660082" y="154360"/>
                        <a:pt x="660082" y="154360"/>
                        <a:pt x="660082" y="154360"/>
                      </a:cubicBezTo>
                      <a:lnTo>
                        <a:pt x="660082" y="154360"/>
                      </a:lnTo>
                      <a:cubicBezTo>
                        <a:pt x="664197" y="155732"/>
                        <a:pt x="668655" y="156761"/>
                        <a:pt x="672770" y="158132"/>
                      </a:cubicBezTo>
                      <a:cubicBezTo>
                        <a:pt x="674827" y="158818"/>
                        <a:pt x="676199" y="160533"/>
                        <a:pt x="676542" y="162247"/>
                      </a:cubicBezTo>
                      <a:cubicBezTo>
                        <a:pt x="677913" y="164990"/>
                        <a:pt x="675856" y="168762"/>
                        <a:pt x="672084" y="16739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31" name="Google Shape;1231;p7"/>
                <p:cNvSpPr/>
                <p:nvPr/>
              </p:nvSpPr>
              <p:spPr>
                <a:xfrm>
                  <a:off x="3956304" y="4848293"/>
                  <a:ext cx="656620" cy="114498"/>
                </a:xfrm>
                <a:custGeom>
                  <a:rect b="b" l="l" r="r" t="t"/>
                  <a:pathLst>
                    <a:path extrusionOk="0" h="114498" w="656620">
                      <a:moveTo>
                        <a:pt x="649453" y="62720"/>
                      </a:moveTo>
                      <a:cubicBezTo>
                        <a:pt x="629222" y="56548"/>
                        <a:pt x="608648" y="50376"/>
                        <a:pt x="587731" y="44890"/>
                      </a:cubicBezTo>
                      <a:cubicBezTo>
                        <a:pt x="578129" y="42490"/>
                        <a:pt x="568528" y="39746"/>
                        <a:pt x="558927" y="37689"/>
                      </a:cubicBezTo>
                      <a:cubicBezTo>
                        <a:pt x="547268" y="34946"/>
                        <a:pt x="535267" y="32203"/>
                        <a:pt x="523608" y="29459"/>
                      </a:cubicBezTo>
                      <a:cubicBezTo>
                        <a:pt x="523608" y="29459"/>
                        <a:pt x="523608" y="29459"/>
                        <a:pt x="523608" y="29459"/>
                      </a:cubicBezTo>
                      <a:cubicBezTo>
                        <a:pt x="442341" y="12314"/>
                        <a:pt x="359359" y="4427"/>
                        <a:pt x="276720" y="15058"/>
                      </a:cubicBezTo>
                      <a:cubicBezTo>
                        <a:pt x="178994" y="27402"/>
                        <a:pt x="89497" y="67178"/>
                        <a:pt x="4115" y="114499"/>
                      </a:cubicBezTo>
                      <a:cubicBezTo>
                        <a:pt x="2400" y="111412"/>
                        <a:pt x="1029" y="108326"/>
                        <a:pt x="0" y="105240"/>
                      </a:cubicBezTo>
                      <a:cubicBezTo>
                        <a:pt x="86411" y="57234"/>
                        <a:pt x="176936" y="17458"/>
                        <a:pt x="275692" y="4771"/>
                      </a:cubicBezTo>
                      <a:cubicBezTo>
                        <a:pt x="400850" y="-11003"/>
                        <a:pt x="527037" y="14372"/>
                        <a:pt x="646367" y="51062"/>
                      </a:cubicBezTo>
                      <a:cubicBezTo>
                        <a:pt x="648767" y="51748"/>
                        <a:pt x="651167" y="52433"/>
                        <a:pt x="653567" y="53119"/>
                      </a:cubicBezTo>
                      <a:cubicBezTo>
                        <a:pt x="659740" y="55520"/>
                        <a:pt x="655625" y="64778"/>
                        <a:pt x="649453" y="6272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32" name="Google Shape;1232;p7"/>
                <p:cNvSpPr/>
                <p:nvPr/>
              </p:nvSpPr>
              <p:spPr>
                <a:xfrm>
                  <a:off x="3942245" y="4670563"/>
                  <a:ext cx="716060" cy="232425"/>
                </a:xfrm>
                <a:custGeom>
                  <a:rect b="b" l="l" r="r" t="t"/>
                  <a:pathLst>
                    <a:path extrusionOk="0" h="232425" w="716060">
                      <a:moveTo>
                        <a:pt x="712203" y="232221"/>
                      </a:moveTo>
                      <a:cubicBezTo>
                        <a:pt x="710832" y="232564"/>
                        <a:pt x="709460" y="232564"/>
                        <a:pt x="707746" y="231535"/>
                      </a:cubicBezTo>
                      <a:cubicBezTo>
                        <a:pt x="703631" y="229135"/>
                        <a:pt x="699516" y="226734"/>
                        <a:pt x="695401" y="224334"/>
                      </a:cubicBezTo>
                      <a:lnTo>
                        <a:pt x="695401" y="224334"/>
                      </a:lnTo>
                      <a:lnTo>
                        <a:pt x="695401" y="224334"/>
                      </a:lnTo>
                      <a:cubicBezTo>
                        <a:pt x="581216" y="157811"/>
                        <a:pt x="460858" y="101919"/>
                        <a:pt x="336042" y="58370"/>
                      </a:cubicBezTo>
                      <a:cubicBezTo>
                        <a:pt x="230772" y="21680"/>
                        <a:pt x="109385" y="-10553"/>
                        <a:pt x="2057" y="25452"/>
                      </a:cubicBezTo>
                      <a:cubicBezTo>
                        <a:pt x="1372" y="22366"/>
                        <a:pt x="686" y="18937"/>
                        <a:pt x="0" y="15850"/>
                      </a:cubicBezTo>
                      <a:cubicBezTo>
                        <a:pt x="100813" y="-17411"/>
                        <a:pt x="213627" y="6935"/>
                        <a:pt x="314096" y="40539"/>
                      </a:cubicBezTo>
                      <a:cubicBezTo>
                        <a:pt x="428625" y="78944"/>
                        <a:pt x="539725" y="127636"/>
                        <a:pt x="645681" y="185243"/>
                      </a:cubicBezTo>
                      <a:cubicBezTo>
                        <a:pt x="666598" y="196559"/>
                        <a:pt x="687172" y="208218"/>
                        <a:pt x="707403" y="220219"/>
                      </a:cubicBezTo>
                      <a:cubicBezTo>
                        <a:pt x="709460" y="221590"/>
                        <a:pt x="711860" y="222619"/>
                        <a:pt x="713918" y="223991"/>
                      </a:cubicBezTo>
                      <a:cubicBezTo>
                        <a:pt x="715632" y="225019"/>
                        <a:pt x="716318" y="226391"/>
                        <a:pt x="715975" y="227763"/>
                      </a:cubicBezTo>
                      <a:cubicBezTo>
                        <a:pt x="715975" y="229477"/>
                        <a:pt x="714261" y="231535"/>
                        <a:pt x="712203" y="23222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33" name="Google Shape;1233;p7"/>
                <p:cNvSpPr/>
                <p:nvPr/>
              </p:nvSpPr>
              <p:spPr>
                <a:xfrm>
                  <a:off x="4031056" y="4876025"/>
                  <a:ext cx="483832" cy="148831"/>
                </a:xfrm>
                <a:custGeom>
                  <a:rect b="b" l="l" r="r" t="t"/>
                  <a:pathLst>
                    <a:path extrusionOk="0" h="148831" w="483832">
                      <a:moveTo>
                        <a:pt x="478689" y="15100"/>
                      </a:moveTo>
                      <a:cubicBezTo>
                        <a:pt x="458457" y="12357"/>
                        <a:pt x="438912" y="10643"/>
                        <a:pt x="419024" y="10300"/>
                      </a:cubicBezTo>
                      <a:cubicBezTo>
                        <a:pt x="272948" y="7900"/>
                        <a:pt x="138189" y="72707"/>
                        <a:pt x="13373" y="148831"/>
                      </a:cubicBezTo>
                      <a:cubicBezTo>
                        <a:pt x="8915" y="147803"/>
                        <a:pt x="4458" y="146774"/>
                        <a:pt x="0" y="145402"/>
                      </a:cubicBezTo>
                      <a:cubicBezTo>
                        <a:pt x="136817" y="61049"/>
                        <a:pt x="285979" y="-10960"/>
                        <a:pt x="448513" y="1384"/>
                      </a:cubicBezTo>
                      <a:cubicBezTo>
                        <a:pt x="448513" y="1384"/>
                        <a:pt x="448513" y="1384"/>
                        <a:pt x="448513" y="1384"/>
                      </a:cubicBezTo>
                      <a:cubicBezTo>
                        <a:pt x="458800" y="2070"/>
                        <a:pt x="469430" y="3442"/>
                        <a:pt x="479717" y="4813"/>
                      </a:cubicBezTo>
                      <a:cubicBezTo>
                        <a:pt x="482460" y="5156"/>
                        <a:pt x="483832" y="7214"/>
                        <a:pt x="483832" y="9271"/>
                      </a:cubicBezTo>
                      <a:cubicBezTo>
                        <a:pt x="483832" y="9957"/>
                        <a:pt x="483832" y="10643"/>
                        <a:pt x="483489" y="11329"/>
                      </a:cubicBezTo>
                      <a:cubicBezTo>
                        <a:pt x="483489" y="14072"/>
                        <a:pt x="481432" y="15443"/>
                        <a:pt x="478689" y="1510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234" name="Google Shape;1234;p7"/>
              <p:cNvSpPr/>
              <p:nvPr/>
            </p:nvSpPr>
            <p:spPr>
              <a:xfrm>
                <a:off x="4067180" y="4853063"/>
                <a:ext cx="665822" cy="695331"/>
              </a:xfrm>
              <a:custGeom>
                <a:rect b="b" l="l" r="r" t="t"/>
                <a:pathLst>
                  <a:path extrusionOk="0" h="695331" w="665822">
                    <a:moveTo>
                      <a:pt x="389072" y="677570"/>
                    </a:moveTo>
                    <a:cubicBezTo>
                      <a:pt x="365755" y="683399"/>
                      <a:pt x="342095" y="686143"/>
                      <a:pt x="318435" y="689229"/>
                    </a:cubicBezTo>
                    <a:cubicBezTo>
                      <a:pt x="281058" y="693686"/>
                      <a:pt x="252255" y="699859"/>
                      <a:pt x="223794" y="690257"/>
                    </a:cubicBezTo>
                    <a:cubicBezTo>
                      <a:pt x="219679" y="688886"/>
                      <a:pt x="215565" y="687171"/>
                      <a:pt x="211793" y="685114"/>
                    </a:cubicBezTo>
                    <a:cubicBezTo>
                      <a:pt x="204592" y="681685"/>
                      <a:pt x="197391" y="676884"/>
                      <a:pt x="190190" y="670712"/>
                    </a:cubicBezTo>
                    <a:cubicBezTo>
                      <a:pt x="156243" y="642938"/>
                      <a:pt x="157957" y="610705"/>
                      <a:pt x="153500" y="579501"/>
                    </a:cubicBezTo>
                    <a:cubicBezTo>
                      <a:pt x="153157" y="576072"/>
                      <a:pt x="152471" y="572643"/>
                      <a:pt x="151785" y="569214"/>
                    </a:cubicBezTo>
                    <a:cubicBezTo>
                      <a:pt x="148699" y="553440"/>
                      <a:pt x="142870" y="537667"/>
                      <a:pt x="129154" y="522923"/>
                    </a:cubicBezTo>
                    <a:cubicBezTo>
                      <a:pt x="121267" y="514693"/>
                      <a:pt x="112695" y="507149"/>
                      <a:pt x="103779" y="500291"/>
                    </a:cubicBezTo>
                    <a:cubicBezTo>
                      <a:pt x="100693" y="497891"/>
                      <a:pt x="97607" y="495491"/>
                      <a:pt x="94178" y="493090"/>
                    </a:cubicBezTo>
                    <a:cubicBezTo>
                      <a:pt x="78062" y="481088"/>
                      <a:pt x="61602" y="469773"/>
                      <a:pt x="47544" y="455028"/>
                    </a:cubicBezTo>
                    <a:cubicBezTo>
                      <a:pt x="35199" y="441655"/>
                      <a:pt x="25255" y="428968"/>
                      <a:pt x="18054" y="416966"/>
                    </a:cubicBezTo>
                    <a:cubicBezTo>
                      <a:pt x="16340" y="413880"/>
                      <a:pt x="14625" y="410794"/>
                      <a:pt x="12911" y="408051"/>
                    </a:cubicBezTo>
                    <a:cubicBezTo>
                      <a:pt x="-805" y="381647"/>
                      <a:pt x="-2863" y="357644"/>
                      <a:pt x="3309" y="336042"/>
                    </a:cubicBezTo>
                    <a:cubicBezTo>
                      <a:pt x="4338" y="332270"/>
                      <a:pt x="5710" y="328841"/>
                      <a:pt x="7081" y="325069"/>
                    </a:cubicBezTo>
                    <a:cubicBezTo>
                      <a:pt x="38628" y="250660"/>
                      <a:pt x="166873" y="205054"/>
                      <a:pt x="232024" y="171793"/>
                    </a:cubicBezTo>
                    <a:cubicBezTo>
                      <a:pt x="280373" y="147447"/>
                      <a:pt x="320149" y="109385"/>
                      <a:pt x="366098" y="80582"/>
                    </a:cubicBezTo>
                    <a:cubicBezTo>
                      <a:pt x="380157" y="71666"/>
                      <a:pt x="416847" y="53492"/>
                      <a:pt x="459366" y="36690"/>
                    </a:cubicBezTo>
                    <a:cubicBezTo>
                      <a:pt x="478226" y="29147"/>
                      <a:pt x="498457" y="21945"/>
                      <a:pt x="518345" y="16116"/>
                    </a:cubicBezTo>
                    <a:lnTo>
                      <a:pt x="518345" y="16116"/>
                    </a:lnTo>
                    <a:cubicBezTo>
                      <a:pt x="530690" y="12344"/>
                      <a:pt x="542691" y="9258"/>
                      <a:pt x="554693" y="6515"/>
                    </a:cubicBezTo>
                    <a:cubicBezTo>
                      <a:pt x="561551" y="5144"/>
                      <a:pt x="568409" y="3772"/>
                      <a:pt x="574924" y="2743"/>
                    </a:cubicBezTo>
                    <a:cubicBezTo>
                      <a:pt x="574924" y="2743"/>
                      <a:pt x="574924" y="2743"/>
                      <a:pt x="574924" y="2743"/>
                    </a:cubicBezTo>
                    <a:cubicBezTo>
                      <a:pt x="577667" y="2400"/>
                      <a:pt x="580067" y="2057"/>
                      <a:pt x="582810" y="1715"/>
                    </a:cubicBezTo>
                    <a:cubicBezTo>
                      <a:pt x="582810" y="1715"/>
                      <a:pt x="582810" y="1715"/>
                      <a:pt x="582810" y="1715"/>
                    </a:cubicBezTo>
                    <a:cubicBezTo>
                      <a:pt x="591726" y="686"/>
                      <a:pt x="600641" y="0"/>
                      <a:pt x="608528" y="0"/>
                    </a:cubicBezTo>
                    <a:cubicBezTo>
                      <a:pt x="616072" y="0"/>
                      <a:pt x="622930" y="686"/>
                      <a:pt x="629102" y="2057"/>
                    </a:cubicBezTo>
                    <a:cubicBezTo>
                      <a:pt x="656534" y="7544"/>
                      <a:pt x="671622" y="25718"/>
                      <a:pt x="663735" y="63093"/>
                    </a:cubicBezTo>
                    <a:cubicBezTo>
                      <a:pt x="663049" y="66522"/>
                      <a:pt x="662363" y="69608"/>
                      <a:pt x="661335" y="73380"/>
                    </a:cubicBezTo>
                    <a:cubicBezTo>
                      <a:pt x="658934" y="81267"/>
                      <a:pt x="655848" y="88811"/>
                      <a:pt x="652076" y="96012"/>
                    </a:cubicBezTo>
                    <a:cubicBezTo>
                      <a:pt x="651048" y="98069"/>
                      <a:pt x="650019" y="100469"/>
                      <a:pt x="648647" y="102527"/>
                    </a:cubicBezTo>
                    <a:cubicBezTo>
                      <a:pt x="646590" y="106299"/>
                      <a:pt x="644190" y="110071"/>
                      <a:pt x="642132" y="113843"/>
                    </a:cubicBezTo>
                    <a:cubicBezTo>
                      <a:pt x="631502" y="130988"/>
                      <a:pt x="619158" y="147790"/>
                      <a:pt x="609557" y="165620"/>
                    </a:cubicBezTo>
                    <a:cubicBezTo>
                      <a:pt x="599270" y="185509"/>
                      <a:pt x="593097" y="205054"/>
                      <a:pt x="590011" y="224942"/>
                    </a:cubicBezTo>
                    <a:cubicBezTo>
                      <a:pt x="588297" y="235572"/>
                      <a:pt x="587268" y="246545"/>
                      <a:pt x="586925" y="257175"/>
                    </a:cubicBezTo>
                    <a:cubicBezTo>
                      <a:pt x="586582" y="263690"/>
                      <a:pt x="586582" y="270205"/>
                      <a:pt x="586925" y="276720"/>
                    </a:cubicBezTo>
                    <a:cubicBezTo>
                      <a:pt x="587611" y="296951"/>
                      <a:pt x="589668" y="317183"/>
                      <a:pt x="592069" y="337413"/>
                    </a:cubicBezTo>
                    <a:cubicBezTo>
                      <a:pt x="594469" y="357644"/>
                      <a:pt x="596526" y="377876"/>
                      <a:pt x="597555" y="398450"/>
                    </a:cubicBezTo>
                    <a:cubicBezTo>
                      <a:pt x="598584" y="421081"/>
                      <a:pt x="597898" y="444056"/>
                      <a:pt x="593097" y="467030"/>
                    </a:cubicBezTo>
                    <a:cubicBezTo>
                      <a:pt x="590354" y="480746"/>
                      <a:pt x="585897" y="494804"/>
                      <a:pt x="580067" y="508178"/>
                    </a:cubicBezTo>
                    <a:cubicBezTo>
                      <a:pt x="572523" y="526008"/>
                      <a:pt x="562922" y="543153"/>
                      <a:pt x="551607" y="559270"/>
                    </a:cubicBezTo>
                    <a:cubicBezTo>
                      <a:pt x="524517" y="597674"/>
                      <a:pt x="487827" y="630936"/>
                      <a:pt x="447365" y="653567"/>
                    </a:cubicBezTo>
                    <a:cubicBezTo>
                      <a:pt x="438792" y="658368"/>
                      <a:pt x="429877" y="662483"/>
                      <a:pt x="420962" y="666254"/>
                    </a:cubicBezTo>
                    <a:cubicBezTo>
                      <a:pt x="411018" y="671055"/>
                      <a:pt x="400045" y="674827"/>
                      <a:pt x="389072" y="67757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35" name="Google Shape;1235;p7"/>
              <p:cNvSpPr/>
              <p:nvPr/>
            </p:nvSpPr>
            <p:spPr>
              <a:xfrm>
                <a:off x="4070146" y="4839273"/>
                <a:ext cx="602762" cy="349832"/>
              </a:xfrm>
              <a:custGeom>
                <a:rect b="b" l="l" r="r" t="t"/>
                <a:pathLst>
                  <a:path extrusionOk="0" h="349832" w="602762">
                    <a:moveTo>
                      <a:pt x="0" y="349833"/>
                    </a:moveTo>
                    <a:cubicBezTo>
                      <a:pt x="1029" y="346060"/>
                      <a:pt x="2400" y="342631"/>
                      <a:pt x="3772" y="338860"/>
                    </a:cubicBezTo>
                    <a:cubicBezTo>
                      <a:pt x="112814" y="319314"/>
                      <a:pt x="216713" y="273709"/>
                      <a:pt x="304495" y="204786"/>
                    </a:cubicBezTo>
                    <a:cubicBezTo>
                      <a:pt x="375132" y="148893"/>
                      <a:pt x="436169" y="73112"/>
                      <a:pt x="515379" y="29907"/>
                    </a:cubicBezTo>
                    <a:lnTo>
                      <a:pt x="515379" y="29907"/>
                    </a:lnTo>
                    <a:cubicBezTo>
                      <a:pt x="540753" y="16191"/>
                      <a:pt x="567500" y="5561"/>
                      <a:pt x="597332" y="75"/>
                    </a:cubicBezTo>
                    <a:cubicBezTo>
                      <a:pt x="603847" y="-954"/>
                      <a:pt x="604876" y="8990"/>
                      <a:pt x="598361" y="10018"/>
                    </a:cubicBezTo>
                    <a:cubicBezTo>
                      <a:pt x="589445" y="11733"/>
                      <a:pt x="580530" y="13791"/>
                      <a:pt x="571957" y="16533"/>
                    </a:cubicBezTo>
                    <a:cubicBezTo>
                      <a:pt x="571957" y="16533"/>
                      <a:pt x="571957" y="16533"/>
                      <a:pt x="571957" y="16533"/>
                    </a:cubicBezTo>
                    <a:cubicBezTo>
                      <a:pt x="454685" y="51852"/>
                      <a:pt x="378561" y="166381"/>
                      <a:pt x="281178" y="234618"/>
                    </a:cubicBezTo>
                    <a:cubicBezTo>
                      <a:pt x="197510" y="293940"/>
                      <a:pt x="100813" y="332688"/>
                      <a:pt x="0" y="349833"/>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36" name="Google Shape;1236;p7"/>
              <p:cNvSpPr/>
              <p:nvPr/>
            </p:nvSpPr>
            <p:spPr>
              <a:xfrm>
                <a:off x="4079748" y="4860382"/>
                <a:ext cx="597674" cy="409647"/>
              </a:xfrm>
              <a:custGeom>
                <a:rect b="b" l="l" r="r" t="t"/>
                <a:pathLst>
                  <a:path extrusionOk="0" h="409647" w="597674">
                    <a:moveTo>
                      <a:pt x="5144" y="409648"/>
                    </a:moveTo>
                    <a:cubicBezTo>
                      <a:pt x="3429" y="406562"/>
                      <a:pt x="1715" y="403476"/>
                      <a:pt x="0" y="400733"/>
                    </a:cubicBezTo>
                    <a:cubicBezTo>
                      <a:pt x="59322" y="382902"/>
                      <a:pt x="118643" y="364728"/>
                      <a:pt x="174536" y="337982"/>
                    </a:cubicBezTo>
                    <a:cubicBezTo>
                      <a:pt x="234544" y="309521"/>
                      <a:pt x="284950" y="270431"/>
                      <a:pt x="329870" y="221739"/>
                    </a:cubicBezTo>
                    <a:cubicBezTo>
                      <a:pt x="387820" y="159331"/>
                      <a:pt x="440284" y="86636"/>
                      <a:pt x="510578" y="38973"/>
                    </a:cubicBezTo>
                    <a:cubicBezTo>
                      <a:pt x="521551" y="31772"/>
                      <a:pt x="532867" y="24914"/>
                      <a:pt x="544525" y="19085"/>
                    </a:cubicBezTo>
                    <a:cubicBezTo>
                      <a:pt x="556184" y="12912"/>
                      <a:pt x="568871" y="7769"/>
                      <a:pt x="581558" y="3311"/>
                    </a:cubicBezTo>
                    <a:cubicBezTo>
                      <a:pt x="584645" y="2282"/>
                      <a:pt x="587731" y="1254"/>
                      <a:pt x="590817" y="225"/>
                    </a:cubicBezTo>
                    <a:cubicBezTo>
                      <a:pt x="592188" y="-118"/>
                      <a:pt x="593560" y="-118"/>
                      <a:pt x="594589" y="568"/>
                    </a:cubicBezTo>
                    <a:cubicBezTo>
                      <a:pt x="596646" y="1597"/>
                      <a:pt x="597675" y="3654"/>
                      <a:pt x="597675" y="5369"/>
                    </a:cubicBezTo>
                    <a:cubicBezTo>
                      <a:pt x="597675" y="7083"/>
                      <a:pt x="596646" y="8798"/>
                      <a:pt x="594589" y="9483"/>
                    </a:cubicBezTo>
                    <a:cubicBezTo>
                      <a:pt x="593217" y="9827"/>
                      <a:pt x="591845" y="10169"/>
                      <a:pt x="590474" y="10855"/>
                    </a:cubicBezTo>
                    <a:cubicBezTo>
                      <a:pt x="576072" y="15656"/>
                      <a:pt x="562013" y="21142"/>
                      <a:pt x="548983" y="28000"/>
                    </a:cubicBezTo>
                    <a:cubicBezTo>
                      <a:pt x="542125" y="31429"/>
                      <a:pt x="535610" y="35201"/>
                      <a:pt x="529095" y="38973"/>
                    </a:cubicBezTo>
                    <a:cubicBezTo>
                      <a:pt x="442341" y="91437"/>
                      <a:pt x="384391" y="182991"/>
                      <a:pt x="312382" y="253628"/>
                    </a:cubicBezTo>
                    <a:cubicBezTo>
                      <a:pt x="227686" y="337639"/>
                      <a:pt x="117272" y="375701"/>
                      <a:pt x="5144" y="409648"/>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37" name="Google Shape;1237;p7"/>
              <p:cNvSpPr/>
              <p:nvPr/>
            </p:nvSpPr>
            <p:spPr>
              <a:xfrm>
                <a:off x="4161015" y="4872449"/>
                <a:ext cx="542640" cy="480562"/>
              </a:xfrm>
              <a:custGeom>
                <a:rect b="b" l="l" r="r" t="t"/>
                <a:pathLst>
                  <a:path extrusionOk="0" h="480562" w="542640">
                    <a:moveTo>
                      <a:pt x="9601" y="480562"/>
                    </a:moveTo>
                    <a:cubicBezTo>
                      <a:pt x="6515" y="478162"/>
                      <a:pt x="3429" y="475762"/>
                      <a:pt x="0" y="473361"/>
                    </a:cubicBezTo>
                    <a:cubicBezTo>
                      <a:pt x="109385" y="430156"/>
                      <a:pt x="208140" y="361233"/>
                      <a:pt x="284950" y="271393"/>
                    </a:cubicBezTo>
                    <a:cubicBezTo>
                      <a:pt x="364845" y="178125"/>
                      <a:pt x="420053" y="55709"/>
                      <a:pt x="535953" y="502"/>
                    </a:cubicBezTo>
                    <a:cubicBezTo>
                      <a:pt x="541782" y="-2241"/>
                      <a:pt x="545554" y="7017"/>
                      <a:pt x="539725" y="9761"/>
                    </a:cubicBezTo>
                    <a:cubicBezTo>
                      <a:pt x="415595" y="68739"/>
                      <a:pt x="360045" y="207957"/>
                      <a:pt x="269519" y="303626"/>
                    </a:cubicBezTo>
                    <a:cubicBezTo>
                      <a:pt x="196825" y="380778"/>
                      <a:pt x="107671" y="441129"/>
                      <a:pt x="9601" y="48056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38" name="Google Shape;1238;p7"/>
              <p:cNvSpPr/>
              <p:nvPr/>
            </p:nvSpPr>
            <p:spPr>
              <a:xfrm>
                <a:off x="4218622" y="4887867"/>
                <a:ext cx="484602" cy="544697"/>
              </a:xfrm>
              <a:custGeom>
                <a:rect b="b" l="l" r="r" t="t"/>
                <a:pathLst>
                  <a:path extrusionOk="0" h="544697" w="484602">
                    <a:moveTo>
                      <a:pt x="1715" y="544698"/>
                    </a:moveTo>
                    <a:cubicBezTo>
                      <a:pt x="1372" y="541269"/>
                      <a:pt x="686" y="537840"/>
                      <a:pt x="0" y="534411"/>
                    </a:cubicBezTo>
                    <a:cubicBezTo>
                      <a:pt x="98069" y="498749"/>
                      <a:pt x="188595" y="447657"/>
                      <a:pt x="243116" y="352330"/>
                    </a:cubicBezTo>
                    <a:cubicBezTo>
                      <a:pt x="277406" y="292323"/>
                      <a:pt x="303809" y="228543"/>
                      <a:pt x="341186" y="169908"/>
                    </a:cubicBezTo>
                    <a:cubicBezTo>
                      <a:pt x="379933" y="109215"/>
                      <a:pt x="424853" y="52979"/>
                      <a:pt x="475259" y="1544"/>
                    </a:cubicBezTo>
                    <a:cubicBezTo>
                      <a:pt x="479717" y="-2914"/>
                      <a:pt x="487947" y="3258"/>
                      <a:pt x="483146" y="7716"/>
                    </a:cubicBezTo>
                    <a:cubicBezTo>
                      <a:pt x="429997" y="62237"/>
                      <a:pt x="382334" y="122244"/>
                      <a:pt x="342214" y="187053"/>
                    </a:cubicBezTo>
                    <a:cubicBezTo>
                      <a:pt x="303809" y="249117"/>
                      <a:pt x="278092" y="318384"/>
                      <a:pt x="238316" y="379420"/>
                    </a:cubicBezTo>
                    <a:cubicBezTo>
                      <a:pt x="183109" y="464459"/>
                      <a:pt x="94640" y="511436"/>
                      <a:pt x="1715" y="544698"/>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39" name="Google Shape;1239;p7"/>
              <p:cNvSpPr/>
              <p:nvPr/>
            </p:nvSpPr>
            <p:spPr>
              <a:xfrm>
                <a:off x="4278630" y="4945682"/>
                <a:ext cx="441783" cy="597638"/>
              </a:xfrm>
              <a:custGeom>
                <a:rect b="b" l="l" r="r" t="t"/>
                <a:pathLst>
                  <a:path extrusionOk="0" h="597638" w="441783">
                    <a:moveTo>
                      <a:pt x="12002" y="597639"/>
                    </a:moveTo>
                    <a:cubicBezTo>
                      <a:pt x="7887" y="596267"/>
                      <a:pt x="3772" y="594553"/>
                      <a:pt x="0" y="592495"/>
                    </a:cubicBezTo>
                    <a:cubicBezTo>
                      <a:pt x="86411" y="545518"/>
                      <a:pt x="163563" y="484139"/>
                      <a:pt x="206426" y="393270"/>
                    </a:cubicBezTo>
                    <a:cubicBezTo>
                      <a:pt x="239687" y="322290"/>
                      <a:pt x="260947" y="247195"/>
                      <a:pt x="300038" y="178615"/>
                    </a:cubicBezTo>
                    <a:cubicBezTo>
                      <a:pt x="336728" y="114150"/>
                      <a:pt x="380962" y="54828"/>
                      <a:pt x="432397" y="1679"/>
                    </a:cubicBezTo>
                    <a:cubicBezTo>
                      <a:pt x="435483" y="-1750"/>
                      <a:pt x="440627" y="650"/>
                      <a:pt x="441655" y="3736"/>
                    </a:cubicBezTo>
                    <a:cubicBezTo>
                      <a:pt x="441998" y="5108"/>
                      <a:pt x="441655" y="6479"/>
                      <a:pt x="440627" y="7851"/>
                    </a:cubicBezTo>
                    <a:cubicBezTo>
                      <a:pt x="439941" y="8537"/>
                      <a:pt x="439255" y="9565"/>
                      <a:pt x="438569" y="10251"/>
                    </a:cubicBezTo>
                    <a:cubicBezTo>
                      <a:pt x="383019" y="68544"/>
                      <a:pt x="335356" y="133695"/>
                      <a:pt x="297637" y="205018"/>
                    </a:cubicBezTo>
                    <a:cubicBezTo>
                      <a:pt x="259575" y="276684"/>
                      <a:pt x="241402" y="357609"/>
                      <a:pt x="200597" y="427218"/>
                    </a:cubicBezTo>
                    <a:cubicBezTo>
                      <a:pt x="155677" y="502313"/>
                      <a:pt x="87440" y="555462"/>
                      <a:pt x="12002" y="59763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40" name="Google Shape;1240;p7"/>
              <p:cNvSpPr/>
              <p:nvPr/>
            </p:nvSpPr>
            <p:spPr>
              <a:xfrm>
                <a:off x="4489170" y="4972710"/>
                <a:ext cx="237597" cy="546607"/>
              </a:xfrm>
              <a:custGeom>
                <a:rect b="b" l="l" r="r" t="t"/>
                <a:pathLst>
                  <a:path extrusionOk="0" h="546607" w="237597">
                    <a:moveTo>
                      <a:pt x="0" y="546608"/>
                    </a:moveTo>
                    <a:cubicBezTo>
                      <a:pt x="39434" y="504774"/>
                      <a:pt x="69266" y="452996"/>
                      <a:pt x="86068" y="395389"/>
                    </a:cubicBezTo>
                    <a:cubicBezTo>
                      <a:pt x="106299" y="325094"/>
                      <a:pt x="115214" y="252400"/>
                      <a:pt x="138531" y="182448"/>
                    </a:cubicBezTo>
                    <a:cubicBezTo>
                      <a:pt x="147104" y="156044"/>
                      <a:pt x="157391" y="130327"/>
                      <a:pt x="169050" y="105296"/>
                    </a:cubicBezTo>
                    <a:cubicBezTo>
                      <a:pt x="185852" y="69291"/>
                      <a:pt x="205397" y="34658"/>
                      <a:pt x="228714" y="2083"/>
                    </a:cubicBezTo>
                    <a:cubicBezTo>
                      <a:pt x="232486" y="-3404"/>
                      <a:pt x="240373" y="3111"/>
                      <a:pt x="236601" y="8255"/>
                    </a:cubicBezTo>
                    <a:cubicBezTo>
                      <a:pt x="207797" y="48717"/>
                      <a:pt x="184823" y="92265"/>
                      <a:pt x="165963" y="137528"/>
                    </a:cubicBezTo>
                    <a:cubicBezTo>
                      <a:pt x="154305" y="165989"/>
                      <a:pt x="144361" y="195478"/>
                      <a:pt x="136131" y="225311"/>
                    </a:cubicBezTo>
                    <a:cubicBezTo>
                      <a:pt x="115900" y="298005"/>
                      <a:pt x="108699" y="374815"/>
                      <a:pt x="79896" y="445109"/>
                    </a:cubicBezTo>
                    <a:cubicBezTo>
                      <a:pt x="66522" y="477342"/>
                      <a:pt x="48692" y="507174"/>
                      <a:pt x="26746" y="533578"/>
                    </a:cubicBezTo>
                    <a:cubicBezTo>
                      <a:pt x="17488" y="538721"/>
                      <a:pt x="8915" y="542836"/>
                      <a:pt x="0" y="546608"/>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41" name="Google Shape;1241;p7"/>
              <p:cNvSpPr/>
              <p:nvPr/>
            </p:nvSpPr>
            <p:spPr>
              <a:xfrm>
                <a:off x="4619472" y="5037466"/>
                <a:ext cx="88060" cy="374867"/>
              </a:xfrm>
              <a:custGeom>
                <a:rect b="b" l="l" r="r" t="t"/>
                <a:pathLst>
                  <a:path extrusionOk="0" h="374867" w="88060">
                    <a:moveTo>
                      <a:pt x="0" y="374867"/>
                    </a:moveTo>
                    <a:cubicBezTo>
                      <a:pt x="14402" y="340235"/>
                      <a:pt x="24689" y="303887"/>
                      <a:pt x="30518" y="266511"/>
                    </a:cubicBezTo>
                    <a:cubicBezTo>
                      <a:pt x="36005" y="229478"/>
                      <a:pt x="37376" y="191073"/>
                      <a:pt x="40462" y="153354"/>
                    </a:cubicBezTo>
                    <a:cubicBezTo>
                      <a:pt x="44577" y="101233"/>
                      <a:pt x="52121" y="49798"/>
                      <a:pt x="78181" y="2821"/>
                    </a:cubicBezTo>
                    <a:cubicBezTo>
                      <a:pt x="81267" y="-3009"/>
                      <a:pt x="90525" y="1106"/>
                      <a:pt x="87440" y="6936"/>
                    </a:cubicBezTo>
                    <a:cubicBezTo>
                      <a:pt x="51778" y="70715"/>
                      <a:pt x="51092" y="143067"/>
                      <a:pt x="45948" y="214390"/>
                    </a:cubicBezTo>
                    <a:cubicBezTo>
                      <a:pt x="43891" y="242851"/>
                      <a:pt x="40805" y="271311"/>
                      <a:pt x="34976" y="299087"/>
                    </a:cubicBezTo>
                    <a:cubicBezTo>
                      <a:pt x="33261" y="307659"/>
                      <a:pt x="30861" y="315888"/>
                      <a:pt x="28803" y="324118"/>
                    </a:cubicBezTo>
                    <a:cubicBezTo>
                      <a:pt x="21260" y="341606"/>
                      <a:pt x="11658" y="358751"/>
                      <a:pt x="0" y="374867"/>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242" name="Google Shape;1242;p7"/>
              <p:cNvGrpSpPr/>
              <p:nvPr/>
            </p:nvGrpSpPr>
            <p:grpSpPr>
              <a:xfrm>
                <a:off x="4642541" y="4895848"/>
                <a:ext cx="658468" cy="817285"/>
                <a:chOff x="4642541" y="4895848"/>
                <a:chExt cx="658468" cy="817285"/>
              </a:xfrm>
            </p:grpSpPr>
            <p:sp>
              <p:nvSpPr>
                <p:cNvPr id="1243" name="Google Shape;1243;p7"/>
                <p:cNvSpPr/>
                <p:nvPr/>
              </p:nvSpPr>
              <p:spPr>
                <a:xfrm>
                  <a:off x="4642541" y="4900919"/>
                  <a:ext cx="658468" cy="812214"/>
                </a:xfrm>
                <a:custGeom>
                  <a:rect b="b" l="l" r="r" t="t"/>
                  <a:pathLst>
                    <a:path extrusionOk="0" h="812214" w="658468">
                      <a:moveTo>
                        <a:pt x="374352" y="802536"/>
                      </a:moveTo>
                      <a:cubicBezTo>
                        <a:pt x="364065" y="793964"/>
                        <a:pt x="362008" y="779904"/>
                        <a:pt x="355150" y="767903"/>
                      </a:cubicBezTo>
                      <a:cubicBezTo>
                        <a:pt x="353093" y="764474"/>
                        <a:pt x="350692" y="761045"/>
                        <a:pt x="347263" y="758302"/>
                      </a:cubicBezTo>
                      <a:cubicBezTo>
                        <a:pt x="346920" y="757959"/>
                        <a:pt x="346920" y="757959"/>
                        <a:pt x="346578" y="757616"/>
                      </a:cubicBezTo>
                      <a:cubicBezTo>
                        <a:pt x="330118" y="744243"/>
                        <a:pt x="306115" y="743900"/>
                        <a:pt x="289656" y="728469"/>
                      </a:cubicBezTo>
                      <a:cubicBezTo>
                        <a:pt x="271825" y="712010"/>
                        <a:pt x="261538" y="688350"/>
                        <a:pt x="250566" y="665033"/>
                      </a:cubicBezTo>
                      <a:cubicBezTo>
                        <a:pt x="247479" y="658175"/>
                        <a:pt x="244050" y="651660"/>
                        <a:pt x="240279" y="645145"/>
                      </a:cubicBezTo>
                      <a:cubicBezTo>
                        <a:pt x="240279" y="645145"/>
                        <a:pt x="240279" y="645145"/>
                        <a:pt x="240279" y="645145"/>
                      </a:cubicBezTo>
                      <a:cubicBezTo>
                        <a:pt x="233078" y="632115"/>
                        <a:pt x="224848" y="619770"/>
                        <a:pt x="213875" y="609826"/>
                      </a:cubicBezTo>
                      <a:cubicBezTo>
                        <a:pt x="168955" y="569364"/>
                        <a:pt x="91803" y="573822"/>
                        <a:pt x="47912" y="537817"/>
                      </a:cubicBezTo>
                      <a:cubicBezTo>
                        <a:pt x="45511" y="535760"/>
                        <a:pt x="43454" y="533702"/>
                        <a:pt x="41054" y="531645"/>
                      </a:cubicBezTo>
                      <a:cubicBezTo>
                        <a:pt x="36253" y="526844"/>
                        <a:pt x="32138" y="521358"/>
                        <a:pt x="28709" y="515529"/>
                      </a:cubicBezTo>
                      <a:cubicBezTo>
                        <a:pt x="-2838" y="461007"/>
                        <a:pt x="41397" y="393799"/>
                        <a:pt x="37625" y="331049"/>
                      </a:cubicBezTo>
                      <a:cubicBezTo>
                        <a:pt x="33853" y="267955"/>
                        <a:pt x="-5238" y="211719"/>
                        <a:pt x="591" y="147597"/>
                      </a:cubicBezTo>
                      <a:cubicBezTo>
                        <a:pt x="3335" y="115364"/>
                        <a:pt x="16708" y="86218"/>
                        <a:pt x="36596" y="61872"/>
                      </a:cubicBezTo>
                      <a:cubicBezTo>
                        <a:pt x="41397" y="56043"/>
                        <a:pt x="46197" y="50556"/>
                        <a:pt x="51684" y="45413"/>
                      </a:cubicBezTo>
                      <a:lnTo>
                        <a:pt x="51684" y="45413"/>
                      </a:lnTo>
                      <a:cubicBezTo>
                        <a:pt x="57170" y="39584"/>
                        <a:pt x="63342" y="34440"/>
                        <a:pt x="69514" y="29639"/>
                      </a:cubicBezTo>
                      <a:cubicBezTo>
                        <a:pt x="70543" y="28953"/>
                        <a:pt x="71572" y="27925"/>
                        <a:pt x="72600" y="27239"/>
                      </a:cubicBezTo>
                      <a:cubicBezTo>
                        <a:pt x="72600" y="27239"/>
                        <a:pt x="72600" y="27239"/>
                        <a:pt x="72600" y="27239"/>
                      </a:cubicBezTo>
                      <a:cubicBezTo>
                        <a:pt x="78087" y="23124"/>
                        <a:pt x="83573" y="19010"/>
                        <a:pt x="89403" y="15581"/>
                      </a:cubicBezTo>
                      <a:cubicBezTo>
                        <a:pt x="90088" y="15237"/>
                        <a:pt x="90774" y="14552"/>
                        <a:pt x="91460" y="14209"/>
                      </a:cubicBezTo>
                      <a:cubicBezTo>
                        <a:pt x="95575" y="11466"/>
                        <a:pt x="100032" y="9065"/>
                        <a:pt x="104490" y="6665"/>
                      </a:cubicBezTo>
                      <a:cubicBezTo>
                        <a:pt x="106890" y="5294"/>
                        <a:pt x="109291" y="4265"/>
                        <a:pt x="111691" y="2893"/>
                      </a:cubicBezTo>
                      <a:cubicBezTo>
                        <a:pt x="115463" y="836"/>
                        <a:pt x="120264" y="-879"/>
                        <a:pt x="124378" y="493"/>
                      </a:cubicBezTo>
                      <a:cubicBezTo>
                        <a:pt x="128836" y="2207"/>
                        <a:pt x="131236" y="7008"/>
                        <a:pt x="132951" y="11466"/>
                      </a:cubicBezTo>
                      <a:cubicBezTo>
                        <a:pt x="150096" y="53985"/>
                        <a:pt x="176499" y="102334"/>
                        <a:pt x="202902" y="139710"/>
                      </a:cubicBezTo>
                      <a:cubicBezTo>
                        <a:pt x="224848" y="170914"/>
                        <a:pt x="254680" y="193889"/>
                        <a:pt x="286913" y="213434"/>
                      </a:cubicBezTo>
                      <a:cubicBezTo>
                        <a:pt x="343149" y="248067"/>
                        <a:pt x="419615" y="280642"/>
                        <a:pt x="488538" y="319733"/>
                      </a:cubicBezTo>
                      <a:cubicBezTo>
                        <a:pt x="574949" y="368424"/>
                        <a:pt x="668561" y="439748"/>
                        <a:pt x="657588" y="548447"/>
                      </a:cubicBezTo>
                      <a:lnTo>
                        <a:pt x="657588" y="548447"/>
                      </a:lnTo>
                      <a:cubicBezTo>
                        <a:pt x="657245" y="552562"/>
                        <a:pt x="656559" y="556677"/>
                        <a:pt x="655873" y="560792"/>
                      </a:cubicBezTo>
                      <a:cubicBezTo>
                        <a:pt x="655873" y="562163"/>
                        <a:pt x="655530" y="563192"/>
                        <a:pt x="655188" y="564221"/>
                      </a:cubicBezTo>
                      <a:cubicBezTo>
                        <a:pt x="651416" y="585137"/>
                        <a:pt x="643872" y="605711"/>
                        <a:pt x="633585" y="625599"/>
                      </a:cubicBezTo>
                      <a:cubicBezTo>
                        <a:pt x="631870" y="629372"/>
                        <a:pt x="629813" y="632801"/>
                        <a:pt x="627756" y="636572"/>
                      </a:cubicBezTo>
                      <a:cubicBezTo>
                        <a:pt x="609239" y="668805"/>
                        <a:pt x="583179" y="697608"/>
                        <a:pt x="554032" y="719211"/>
                      </a:cubicBezTo>
                      <a:cubicBezTo>
                        <a:pt x="551289" y="721269"/>
                        <a:pt x="548546" y="723326"/>
                        <a:pt x="545802" y="725040"/>
                      </a:cubicBezTo>
                      <a:cubicBezTo>
                        <a:pt x="539287" y="729498"/>
                        <a:pt x="532772" y="733270"/>
                        <a:pt x="525914" y="737042"/>
                      </a:cubicBezTo>
                      <a:cubicBezTo>
                        <a:pt x="487509" y="756930"/>
                        <a:pt x="420301" y="840255"/>
                        <a:pt x="374352" y="802536"/>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44" name="Google Shape;1244;p7"/>
                <p:cNvSpPr/>
                <p:nvPr/>
              </p:nvSpPr>
              <p:spPr>
                <a:xfrm>
                  <a:off x="4763438" y="4935777"/>
                  <a:ext cx="536004" cy="529363"/>
                </a:xfrm>
                <a:custGeom>
                  <a:rect b="b" l="l" r="r" t="t"/>
                  <a:pathLst>
                    <a:path extrusionOk="0" h="529363" w="536004">
                      <a:moveTo>
                        <a:pt x="533604" y="529363"/>
                      </a:moveTo>
                      <a:cubicBezTo>
                        <a:pt x="475997" y="419978"/>
                        <a:pt x="361811" y="342483"/>
                        <a:pt x="255512" y="281446"/>
                      </a:cubicBezTo>
                      <a:cubicBezTo>
                        <a:pt x="189676" y="243727"/>
                        <a:pt x="116981" y="209780"/>
                        <a:pt x="59031" y="160746"/>
                      </a:cubicBezTo>
                      <a:cubicBezTo>
                        <a:pt x="13768" y="122683"/>
                        <a:pt x="-19836" y="59590"/>
                        <a:pt x="13425" y="2668"/>
                      </a:cubicBezTo>
                      <a:cubicBezTo>
                        <a:pt x="16511" y="-2818"/>
                        <a:pt x="26112" y="954"/>
                        <a:pt x="22683" y="6783"/>
                      </a:cubicBezTo>
                      <a:cubicBezTo>
                        <a:pt x="-26009" y="89765"/>
                        <a:pt x="66574" y="158345"/>
                        <a:pt x="127954" y="196064"/>
                      </a:cubicBezTo>
                      <a:cubicBezTo>
                        <a:pt x="194476" y="236869"/>
                        <a:pt x="264428" y="272531"/>
                        <a:pt x="330265" y="314365"/>
                      </a:cubicBezTo>
                      <a:cubicBezTo>
                        <a:pt x="410503" y="365114"/>
                        <a:pt x="488684" y="430951"/>
                        <a:pt x="536005" y="513589"/>
                      </a:cubicBezTo>
                      <a:lnTo>
                        <a:pt x="536005" y="513589"/>
                      </a:lnTo>
                      <a:cubicBezTo>
                        <a:pt x="535662" y="517704"/>
                        <a:pt x="534976" y="521819"/>
                        <a:pt x="534290" y="525934"/>
                      </a:cubicBezTo>
                      <a:cubicBezTo>
                        <a:pt x="534290" y="526963"/>
                        <a:pt x="533947" y="527991"/>
                        <a:pt x="533604" y="529363"/>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45" name="Google Shape;1245;p7"/>
                <p:cNvSpPr/>
                <p:nvPr/>
              </p:nvSpPr>
              <p:spPr>
                <a:xfrm>
                  <a:off x="4747029" y="4944803"/>
                  <a:ext cx="528410" cy="592346"/>
                </a:xfrm>
                <a:custGeom>
                  <a:rect b="b" l="l" r="r" t="t"/>
                  <a:pathLst>
                    <a:path extrusionOk="0" h="592346" w="528410">
                      <a:moveTo>
                        <a:pt x="522581" y="592346"/>
                      </a:moveTo>
                      <a:cubicBezTo>
                        <a:pt x="503379" y="557370"/>
                        <a:pt x="479719" y="524795"/>
                        <a:pt x="452287" y="494963"/>
                      </a:cubicBezTo>
                      <a:cubicBezTo>
                        <a:pt x="394680" y="432555"/>
                        <a:pt x="324385" y="384206"/>
                        <a:pt x="255119" y="335857"/>
                      </a:cubicBezTo>
                      <a:cubicBezTo>
                        <a:pt x="188597" y="288880"/>
                        <a:pt x="121731" y="241217"/>
                        <a:pt x="67210" y="180523"/>
                      </a:cubicBezTo>
                      <a:cubicBezTo>
                        <a:pt x="25033" y="134232"/>
                        <a:pt x="-20573" y="67366"/>
                        <a:pt x="9946" y="2901"/>
                      </a:cubicBezTo>
                      <a:cubicBezTo>
                        <a:pt x="12689" y="-2928"/>
                        <a:pt x="21947" y="844"/>
                        <a:pt x="19204" y="7016"/>
                      </a:cubicBezTo>
                      <a:cubicBezTo>
                        <a:pt x="-18858" y="87597"/>
                        <a:pt x="68239" y="172294"/>
                        <a:pt x="122074" y="220985"/>
                      </a:cubicBezTo>
                      <a:cubicBezTo>
                        <a:pt x="181739" y="274478"/>
                        <a:pt x="248947" y="318369"/>
                        <a:pt x="313755" y="365004"/>
                      </a:cubicBezTo>
                      <a:cubicBezTo>
                        <a:pt x="377535" y="410609"/>
                        <a:pt x="439942" y="459987"/>
                        <a:pt x="488634" y="522052"/>
                      </a:cubicBezTo>
                      <a:cubicBezTo>
                        <a:pt x="503379" y="540911"/>
                        <a:pt x="516752" y="561142"/>
                        <a:pt x="528411" y="581716"/>
                      </a:cubicBezTo>
                      <a:cubicBezTo>
                        <a:pt x="526696" y="585145"/>
                        <a:pt x="524639" y="588917"/>
                        <a:pt x="522581" y="592346"/>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46" name="Google Shape;1246;p7"/>
                <p:cNvSpPr/>
                <p:nvPr/>
              </p:nvSpPr>
              <p:spPr>
                <a:xfrm>
                  <a:off x="4717448" y="4895848"/>
                  <a:ext cx="478095" cy="729768"/>
                </a:xfrm>
                <a:custGeom>
                  <a:rect b="b" l="l" r="r" t="t"/>
                  <a:pathLst>
                    <a:path extrusionOk="0" h="729768" w="478095">
                      <a:moveTo>
                        <a:pt x="470209" y="729769"/>
                      </a:moveTo>
                      <a:cubicBezTo>
                        <a:pt x="415345" y="601524"/>
                        <a:pt x="313161" y="494197"/>
                        <a:pt x="209262" y="401271"/>
                      </a:cubicBezTo>
                      <a:cubicBezTo>
                        <a:pt x="165028" y="361837"/>
                        <a:pt x="111536" y="314517"/>
                        <a:pt x="69702" y="261367"/>
                      </a:cubicBezTo>
                      <a:cubicBezTo>
                        <a:pt x="21696" y="200674"/>
                        <a:pt x="-10537" y="132094"/>
                        <a:pt x="3179" y="58027"/>
                      </a:cubicBezTo>
                      <a:cubicBezTo>
                        <a:pt x="3179" y="58027"/>
                        <a:pt x="3179" y="58027"/>
                        <a:pt x="3179" y="58027"/>
                      </a:cubicBezTo>
                      <a:cubicBezTo>
                        <a:pt x="5237" y="47740"/>
                        <a:pt x="7980" y="37453"/>
                        <a:pt x="11752" y="27166"/>
                      </a:cubicBezTo>
                      <a:cubicBezTo>
                        <a:pt x="12437" y="25109"/>
                        <a:pt x="13466" y="22709"/>
                        <a:pt x="14152" y="20308"/>
                      </a:cubicBezTo>
                      <a:cubicBezTo>
                        <a:pt x="16209" y="14822"/>
                        <a:pt x="18610" y="9679"/>
                        <a:pt x="21353" y="4192"/>
                      </a:cubicBezTo>
                      <a:cubicBezTo>
                        <a:pt x="21696" y="3507"/>
                        <a:pt x="21696" y="3163"/>
                        <a:pt x="22039" y="2821"/>
                      </a:cubicBezTo>
                      <a:cubicBezTo>
                        <a:pt x="25125" y="-3008"/>
                        <a:pt x="34383" y="1106"/>
                        <a:pt x="31297" y="6936"/>
                      </a:cubicBezTo>
                      <a:cubicBezTo>
                        <a:pt x="30611" y="8650"/>
                        <a:pt x="29582" y="10021"/>
                        <a:pt x="28897" y="11736"/>
                      </a:cubicBezTo>
                      <a:cubicBezTo>
                        <a:pt x="-8479" y="91975"/>
                        <a:pt x="20324" y="183186"/>
                        <a:pt x="70730" y="250738"/>
                      </a:cubicBezTo>
                      <a:cubicBezTo>
                        <a:pt x="126280" y="325147"/>
                        <a:pt x="203433" y="380697"/>
                        <a:pt x="269955" y="444133"/>
                      </a:cubicBezTo>
                      <a:cubicBezTo>
                        <a:pt x="353966" y="524715"/>
                        <a:pt x="432147" y="617641"/>
                        <a:pt x="478096" y="724282"/>
                      </a:cubicBezTo>
                      <a:cubicBezTo>
                        <a:pt x="475695" y="725997"/>
                        <a:pt x="472952" y="728054"/>
                        <a:pt x="470209" y="72976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47" name="Google Shape;1247;p7"/>
                <p:cNvSpPr/>
                <p:nvPr/>
              </p:nvSpPr>
              <p:spPr>
                <a:xfrm>
                  <a:off x="4694620" y="4898318"/>
                  <a:ext cx="198629" cy="667977"/>
                </a:xfrm>
                <a:custGeom>
                  <a:rect b="b" l="l" r="r" t="t"/>
                  <a:pathLst>
                    <a:path extrusionOk="0" h="667977" w="198629">
                      <a:moveTo>
                        <a:pt x="198486" y="667977"/>
                      </a:moveTo>
                      <a:cubicBezTo>
                        <a:pt x="195400" y="661119"/>
                        <a:pt x="191971" y="654604"/>
                        <a:pt x="188199" y="648089"/>
                      </a:cubicBezTo>
                      <a:cubicBezTo>
                        <a:pt x="188199" y="648089"/>
                        <a:pt x="188199" y="648089"/>
                        <a:pt x="188199" y="648089"/>
                      </a:cubicBezTo>
                      <a:cubicBezTo>
                        <a:pt x="185799" y="569222"/>
                        <a:pt x="160081" y="489669"/>
                        <a:pt x="122705" y="421089"/>
                      </a:cubicBezTo>
                      <a:cubicBezTo>
                        <a:pt x="61669" y="308961"/>
                        <a:pt x="-39829" y="167686"/>
                        <a:pt x="16406" y="37727"/>
                      </a:cubicBezTo>
                      <a:cubicBezTo>
                        <a:pt x="17435" y="34984"/>
                        <a:pt x="18806" y="32241"/>
                        <a:pt x="20178" y="29840"/>
                      </a:cubicBezTo>
                      <a:cubicBezTo>
                        <a:pt x="24636" y="20582"/>
                        <a:pt x="30122" y="10981"/>
                        <a:pt x="36294" y="2065"/>
                      </a:cubicBezTo>
                      <a:cubicBezTo>
                        <a:pt x="38352" y="-1021"/>
                        <a:pt x="42124" y="-335"/>
                        <a:pt x="43838" y="2065"/>
                      </a:cubicBezTo>
                      <a:cubicBezTo>
                        <a:pt x="45210" y="3780"/>
                        <a:pt x="45553" y="6180"/>
                        <a:pt x="44181" y="8238"/>
                      </a:cubicBezTo>
                      <a:cubicBezTo>
                        <a:pt x="42124" y="10981"/>
                        <a:pt x="40409" y="14067"/>
                        <a:pt x="38695" y="16810"/>
                      </a:cubicBezTo>
                      <a:cubicBezTo>
                        <a:pt x="36980" y="19553"/>
                        <a:pt x="35609" y="21954"/>
                        <a:pt x="34237" y="24697"/>
                      </a:cubicBezTo>
                      <a:cubicBezTo>
                        <a:pt x="31151" y="30183"/>
                        <a:pt x="28408" y="36013"/>
                        <a:pt x="26007" y="41842"/>
                      </a:cubicBezTo>
                      <a:cubicBezTo>
                        <a:pt x="21550" y="52472"/>
                        <a:pt x="18464" y="63787"/>
                        <a:pt x="16063" y="74760"/>
                      </a:cubicBezTo>
                      <a:cubicBezTo>
                        <a:pt x="4748" y="128596"/>
                        <a:pt x="15035" y="187231"/>
                        <a:pt x="35609" y="238666"/>
                      </a:cubicBezTo>
                      <a:cubicBezTo>
                        <a:pt x="69213" y="323020"/>
                        <a:pt x="127163" y="394686"/>
                        <a:pt x="161453" y="478354"/>
                      </a:cubicBezTo>
                      <a:cubicBezTo>
                        <a:pt x="186485" y="537332"/>
                        <a:pt x="200201" y="603169"/>
                        <a:pt x="198486" y="667977"/>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48" name="Google Shape;1248;p7"/>
                <p:cNvSpPr/>
                <p:nvPr/>
              </p:nvSpPr>
              <p:spPr>
                <a:xfrm>
                  <a:off x="4671973" y="4946675"/>
                  <a:ext cx="52204" cy="492404"/>
                </a:xfrm>
                <a:custGeom>
                  <a:rect b="b" l="l" r="r" t="t"/>
                  <a:pathLst>
                    <a:path extrusionOk="0" h="492404" w="52204">
                      <a:moveTo>
                        <a:pt x="18479" y="492404"/>
                      </a:moveTo>
                      <a:cubicBezTo>
                        <a:pt x="16079" y="490347"/>
                        <a:pt x="14022" y="488290"/>
                        <a:pt x="11621" y="486232"/>
                      </a:cubicBezTo>
                      <a:cubicBezTo>
                        <a:pt x="18479" y="472516"/>
                        <a:pt x="24309" y="458458"/>
                        <a:pt x="29109" y="444056"/>
                      </a:cubicBezTo>
                      <a:cubicBezTo>
                        <a:pt x="48998" y="383362"/>
                        <a:pt x="43168" y="321298"/>
                        <a:pt x="30138" y="259918"/>
                      </a:cubicBezTo>
                      <a:cubicBezTo>
                        <a:pt x="13336" y="181051"/>
                        <a:pt x="-12382" y="95669"/>
                        <a:pt x="6821" y="16459"/>
                      </a:cubicBezTo>
                      <a:cubicBezTo>
                        <a:pt x="11621" y="10630"/>
                        <a:pt x="16422" y="5144"/>
                        <a:pt x="21908" y="0"/>
                      </a:cubicBezTo>
                      <a:cubicBezTo>
                        <a:pt x="-13753" y="99441"/>
                        <a:pt x="36310" y="210198"/>
                        <a:pt x="49340" y="310325"/>
                      </a:cubicBezTo>
                      <a:cubicBezTo>
                        <a:pt x="58256" y="376162"/>
                        <a:pt x="45911" y="437198"/>
                        <a:pt x="18479" y="49240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49" name="Google Shape;1249;p7"/>
                <p:cNvSpPr/>
                <p:nvPr/>
              </p:nvSpPr>
              <p:spPr>
                <a:xfrm>
                  <a:off x="4710206" y="4927343"/>
                  <a:ext cx="295269" cy="741479"/>
                </a:xfrm>
                <a:custGeom>
                  <a:rect b="b" l="l" r="r" t="t"/>
                  <a:pathLst>
                    <a:path extrusionOk="0" h="741479" w="295269">
                      <a:moveTo>
                        <a:pt x="287485" y="741480"/>
                      </a:moveTo>
                      <a:cubicBezTo>
                        <a:pt x="285428" y="738051"/>
                        <a:pt x="283028" y="734622"/>
                        <a:pt x="279599" y="731879"/>
                      </a:cubicBezTo>
                      <a:cubicBezTo>
                        <a:pt x="284399" y="707190"/>
                        <a:pt x="286457" y="681815"/>
                        <a:pt x="286114" y="656441"/>
                      </a:cubicBezTo>
                      <a:cubicBezTo>
                        <a:pt x="284742" y="571058"/>
                        <a:pt x="251481" y="494592"/>
                        <a:pt x="204504" y="424297"/>
                      </a:cubicBezTo>
                      <a:cubicBezTo>
                        <a:pt x="125637" y="306683"/>
                        <a:pt x="8708" y="192840"/>
                        <a:pt x="478" y="45393"/>
                      </a:cubicBezTo>
                      <a:cubicBezTo>
                        <a:pt x="-208" y="33391"/>
                        <a:pt x="-208" y="21047"/>
                        <a:pt x="821" y="8360"/>
                      </a:cubicBezTo>
                      <a:cubicBezTo>
                        <a:pt x="821" y="6988"/>
                        <a:pt x="1164" y="5616"/>
                        <a:pt x="1164" y="4245"/>
                      </a:cubicBezTo>
                      <a:cubicBezTo>
                        <a:pt x="1164" y="3559"/>
                        <a:pt x="1164" y="3216"/>
                        <a:pt x="1507" y="2530"/>
                      </a:cubicBezTo>
                      <a:cubicBezTo>
                        <a:pt x="2192" y="1159"/>
                        <a:pt x="3221" y="473"/>
                        <a:pt x="4593" y="130"/>
                      </a:cubicBezTo>
                      <a:cubicBezTo>
                        <a:pt x="4593" y="130"/>
                        <a:pt x="4593" y="130"/>
                        <a:pt x="4593" y="130"/>
                      </a:cubicBezTo>
                      <a:cubicBezTo>
                        <a:pt x="7679" y="-556"/>
                        <a:pt x="11451" y="1502"/>
                        <a:pt x="11108" y="5616"/>
                      </a:cubicBezTo>
                      <a:cubicBezTo>
                        <a:pt x="11108" y="7674"/>
                        <a:pt x="10765" y="10074"/>
                        <a:pt x="10765" y="12131"/>
                      </a:cubicBezTo>
                      <a:cubicBezTo>
                        <a:pt x="10422" y="16932"/>
                        <a:pt x="10422" y="21390"/>
                        <a:pt x="10422" y="26190"/>
                      </a:cubicBezTo>
                      <a:cubicBezTo>
                        <a:pt x="10422" y="26190"/>
                        <a:pt x="10422" y="26190"/>
                        <a:pt x="10422" y="26190"/>
                      </a:cubicBezTo>
                      <a:cubicBezTo>
                        <a:pt x="9393" y="101628"/>
                        <a:pt x="37854" y="167465"/>
                        <a:pt x="76945" y="229530"/>
                      </a:cubicBezTo>
                      <a:cubicBezTo>
                        <a:pt x="129751" y="313541"/>
                        <a:pt x="201760" y="390350"/>
                        <a:pt x="247023" y="474018"/>
                      </a:cubicBezTo>
                      <a:cubicBezTo>
                        <a:pt x="291943" y="557685"/>
                        <a:pt x="305659" y="652326"/>
                        <a:pt x="287485" y="74148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250" name="Google Shape;1250;p7"/>
              <p:cNvGrpSpPr/>
              <p:nvPr/>
            </p:nvGrpSpPr>
            <p:grpSpPr>
              <a:xfrm>
                <a:off x="4622339" y="4578357"/>
                <a:ext cx="901702" cy="548005"/>
                <a:chOff x="4622339" y="4578357"/>
                <a:chExt cx="901702" cy="548005"/>
              </a:xfrm>
            </p:grpSpPr>
            <p:sp>
              <p:nvSpPr>
                <p:cNvPr id="1251" name="Google Shape;1251;p7"/>
                <p:cNvSpPr/>
                <p:nvPr/>
              </p:nvSpPr>
              <p:spPr>
                <a:xfrm>
                  <a:off x="4622339" y="4578357"/>
                  <a:ext cx="901702" cy="548005"/>
                </a:xfrm>
                <a:custGeom>
                  <a:rect b="b" l="l" r="r" t="t"/>
                  <a:pathLst>
                    <a:path extrusionOk="0" h="548005" w="901702">
                      <a:moveTo>
                        <a:pt x="704536" y="527080"/>
                      </a:moveTo>
                      <a:cubicBezTo>
                        <a:pt x="686705" y="531881"/>
                        <a:pt x="667845" y="535310"/>
                        <a:pt x="648643" y="538396"/>
                      </a:cubicBezTo>
                      <a:cubicBezTo>
                        <a:pt x="535486" y="555541"/>
                        <a:pt x="405869" y="545940"/>
                        <a:pt x="343119" y="538739"/>
                      </a:cubicBezTo>
                      <a:cubicBezTo>
                        <a:pt x="274539" y="530852"/>
                        <a:pt x="234419" y="519193"/>
                        <a:pt x="199787" y="496219"/>
                      </a:cubicBezTo>
                      <a:cubicBezTo>
                        <a:pt x="192586" y="491419"/>
                        <a:pt x="185385" y="486275"/>
                        <a:pt x="178527" y="480446"/>
                      </a:cubicBezTo>
                      <a:cubicBezTo>
                        <a:pt x="167554" y="471187"/>
                        <a:pt x="156581" y="460900"/>
                        <a:pt x="144923" y="448556"/>
                      </a:cubicBezTo>
                      <a:cubicBezTo>
                        <a:pt x="140808" y="444441"/>
                        <a:pt x="136693" y="439984"/>
                        <a:pt x="132578" y="435526"/>
                      </a:cubicBezTo>
                      <a:cubicBezTo>
                        <a:pt x="122634" y="424896"/>
                        <a:pt x="112347" y="413237"/>
                        <a:pt x="100688" y="400550"/>
                      </a:cubicBezTo>
                      <a:cubicBezTo>
                        <a:pt x="94859" y="394378"/>
                        <a:pt x="86287" y="386834"/>
                        <a:pt x="76685" y="378947"/>
                      </a:cubicBezTo>
                      <a:cubicBezTo>
                        <a:pt x="71885" y="375175"/>
                        <a:pt x="67084" y="371061"/>
                        <a:pt x="61941" y="366946"/>
                      </a:cubicBezTo>
                      <a:cubicBezTo>
                        <a:pt x="46853" y="354601"/>
                        <a:pt x="31080" y="340885"/>
                        <a:pt x="19078" y="326827"/>
                      </a:cubicBezTo>
                      <a:cubicBezTo>
                        <a:pt x="16335" y="323398"/>
                        <a:pt x="13592" y="320311"/>
                        <a:pt x="11534" y="316882"/>
                      </a:cubicBezTo>
                      <a:cubicBezTo>
                        <a:pt x="9134" y="313453"/>
                        <a:pt x="7077" y="310367"/>
                        <a:pt x="5705" y="306938"/>
                      </a:cubicBezTo>
                      <a:cubicBezTo>
                        <a:pt x="3991" y="303852"/>
                        <a:pt x="2619" y="300766"/>
                        <a:pt x="1933" y="297337"/>
                      </a:cubicBezTo>
                      <a:cubicBezTo>
                        <a:pt x="-124" y="291165"/>
                        <a:pt x="-467" y="285336"/>
                        <a:pt x="562" y="279506"/>
                      </a:cubicBezTo>
                      <a:cubicBezTo>
                        <a:pt x="905" y="278478"/>
                        <a:pt x="905" y="277449"/>
                        <a:pt x="1590" y="276420"/>
                      </a:cubicBezTo>
                      <a:cubicBezTo>
                        <a:pt x="2962" y="272305"/>
                        <a:pt x="5362" y="267848"/>
                        <a:pt x="8448" y="263390"/>
                      </a:cubicBezTo>
                      <a:cubicBezTo>
                        <a:pt x="23879" y="242130"/>
                        <a:pt x="56797" y="219842"/>
                        <a:pt x="74971" y="202354"/>
                      </a:cubicBezTo>
                      <a:cubicBezTo>
                        <a:pt x="77714" y="199611"/>
                        <a:pt x="80114" y="197210"/>
                        <a:pt x="82172" y="194810"/>
                      </a:cubicBezTo>
                      <a:cubicBezTo>
                        <a:pt x="85258" y="190695"/>
                        <a:pt x="88687" y="186923"/>
                        <a:pt x="92116" y="183151"/>
                      </a:cubicBezTo>
                      <a:cubicBezTo>
                        <a:pt x="119891" y="150919"/>
                        <a:pt x="150409" y="123487"/>
                        <a:pt x="183670" y="100170"/>
                      </a:cubicBezTo>
                      <a:lnTo>
                        <a:pt x="183670" y="100170"/>
                      </a:lnTo>
                      <a:cubicBezTo>
                        <a:pt x="183670" y="100170"/>
                        <a:pt x="183670" y="100170"/>
                        <a:pt x="183670" y="100170"/>
                      </a:cubicBezTo>
                      <a:cubicBezTo>
                        <a:pt x="193271" y="93312"/>
                        <a:pt x="203216" y="86797"/>
                        <a:pt x="213160" y="80967"/>
                      </a:cubicBezTo>
                      <a:cubicBezTo>
                        <a:pt x="215560" y="79596"/>
                        <a:pt x="217617" y="78224"/>
                        <a:pt x="220018" y="76852"/>
                      </a:cubicBezTo>
                      <a:lnTo>
                        <a:pt x="220018" y="76852"/>
                      </a:lnTo>
                      <a:cubicBezTo>
                        <a:pt x="281397" y="41191"/>
                        <a:pt x="350663" y="18217"/>
                        <a:pt x="426786" y="6901"/>
                      </a:cubicBezTo>
                      <a:cubicBezTo>
                        <a:pt x="516969" y="-6815"/>
                        <a:pt x="612295" y="729"/>
                        <a:pt x="702135" y="22331"/>
                      </a:cubicBezTo>
                      <a:lnTo>
                        <a:pt x="702135" y="22331"/>
                      </a:lnTo>
                      <a:cubicBezTo>
                        <a:pt x="723738" y="27475"/>
                        <a:pt x="744655" y="33304"/>
                        <a:pt x="765572" y="40162"/>
                      </a:cubicBezTo>
                      <a:cubicBezTo>
                        <a:pt x="772430" y="42562"/>
                        <a:pt x="779630" y="44963"/>
                        <a:pt x="786488" y="47363"/>
                      </a:cubicBezTo>
                      <a:cubicBezTo>
                        <a:pt x="818378" y="58679"/>
                        <a:pt x="849582" y="79939"/>
                        <a:pt x="871871" y="106685"/>
                      </a:cubicBezTo>
                      <a:cubicBezTo>
                        <a:pt x="874957" y="110457"/>
                        <a:pt x="877700" y="114229"/>
                        <a:pt x="880443" y="118000"/>
                      </a:cubicBezTo>
                      <a:cubicBezTo>
                        <a:pt x="893473" y="136860"/>
                        <a:pt x="901360" y="158120"/>
                        <a:pt x="901703" y="180065"/>
                      </a:cubicBezTo>
                      <a:cubicBezTo>
                        <a:pt x="901703" y="183494"/>
                        <a:pt x="901703" y="186923"/>
                        <a:pt x="901360" y="190352"/>
                      </a:cubicBezTo>
                      <a:cubicBezTo>
                        <a:pt x="900331" y="201325"/>
                        <a:pt x="897245" y="212641"/>
                        <a:pt x="892102" y="223957"/>
                      </a:cubicBezTo>
                      <a:cubicBezTo>
                        <a:pt x="883872" y="241444"/>
                        <a:pt x="871871" y="251046"/>
                        <a:pt x="860555" y="260304"/>
                      </a:cubicBezTo>
                      <a:cubicBezTo>
                        <a:pt x="857469" y="263047"/>
                        <a:pt x="854383" y="265447"/>
                        <a:pt x="851297" y="268534"/>
                      </a:cubicBezTo>
                      <a:cubicBezTo>
                        <a:pt x="841352" y="278135"/>
                        <a:pt x="833466" y="289793"/>
                        <a:pt x="831065" y="310710"/>
                      </a:cubicBezTo>
                      <a:cubicBezTo>
                        <a:pt x="830037" y="318597"/>
                        <a:pt x="831409" y="326484"/>
                        <a:pt x="833809" y="334370"/>
                      </a:cubicBezTo>
                      <a:cubicBezTo>
                        <a:pt x="834838" y="338142"/>
                        <a:pt x="836209" y="341914"/>
                        <a:pt x="837923" y="345343"/>
                      </a:cubicBezTo>
                      <a:cubicBezTo>
                        <a:pt x="840324" y="351515"/>
                        <a:pt x="843410" y="358030"/>
                        <a:pt x="845810" y="364203"/>
                      </a:cubicBezTo>
                      <a:cubicBezTo>
                        <a:pt x="847182" y="367632"/>
                        <a:pt x="848554" y="370718"/>
                        <a:pt x="849582" y="374147"/>
                      </a:cubicBezTo>
                      <a:cubicBezTo>
                        <a:pt x="852325" y="383062"/>
                        <a:pt x="854040" y="391635"/>
                        <a:pt x="853011" y="400893"/>
                      </a:cubicBezTo>
                      <a:cubicBezTo>
                        <a:pt x="850954" y="418038"/>
                        <a:pt x="845467" y="433126"/>
                        <a:pt x="837238" y="446842"/>
                      </a:cubicBezTo>
                      <a:cubicBezTo>
                        <a:pt x="834838" y="450613"/>
                        <a:pt x="832437" y="454385"/>
                        <a:pt x="829351" y="458157"/>
                      </a:cubicBezTo>
                      <a:cubicBezTo>
                        <a:pt x="802605" y="491419"/>
                        <a:pt x="757342" y="513364"/>
                        <a:pt x="704536" y="52708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52" name="Google Shape;1252;p7"/>
                <p:cNvSpPr/>
                <p:nvPr/>
              </p:nvSpPr>
              <p:spPr>
                <a:xfrm>
                  <a:off x="4696625" y="4669930"/>
                  <a:ext cx="805471" cy="110781"/>
                </a:xfrm>
                <a:custGeom>
                  <a:rect b="b" l="l" r="r" t="t"/>
                  <a:pathLst>
                    <a:path extrusionOk="0" h="110781" w="805471">
                      <a:moveTo>
                        <a:pt x="805472" y="26085"/>
                      </a:moveTo>
                      <a:cubicBezTo>
                        <a:pt x="686829" y="4483"/>
                        <a:pt x="562356" y="8598"/>
                        <a:pt x="443027" y="14084"/>
                      </a:cubicBezTo>
                      <a:cubicBezTo>
                        <a:pt x="339471" y="18885"/>
                        <a:pt x="234887" y="28486"/>
                        <a:pt x="134760" y="57975"/>
                      </a:cubicBezTo>
                      <a:cubicBezTo>
                        <a:pt x="88125" y="71691"/>
                        <a:pt x="43548" y="89865"/>
                        <a:pt x="0" y="110782"/>
                      </a:cubicBezTo>
                      <a:cubicBezTo>
                        <a:pt x="2743" y="108039"/>
                        <a:pt x="5144" y="105638"/>
                        <a:pt x="7201" y="103238"/>
                      </a:cubicBezTo>
                      <a:cubicBezTo>
                        <a:pt x="10287" y="99123"/>
                        <a:pt x="13716" y="95351"/>
                        <a:pt x="17145" y="91579"/>
                      </a:cubicBezTo>
                      <a:cubicBezTo>
                        <a:pt x="46977" y="78206"/>
                        <a:pt x="77495" y="65862"/>
                        <a:pt x="108699" y="55575"/>
                      </a:cubicBezTo>
                      <a:cubicBezTo>
                        <a:pt x="259918" y="5854"/>
                        <a:pt x="424167" y="1054"/>
                        <a:pt x="581901" y="25"/>
                      </a:cubicBezTo>
                      <a:cubicBezTo>
                        <a:pt x="653567" y="-318"/>
                        <a:pt x="726262" y="2768"/>
                        <a:pt x="796900" y="14427"/>
                      </a:cubicBezTo>
                      <a:cubicBezTo>
                        <a:pt x="799986" y="18542"/>
                        <a:pt x="802729" y="22314"/>
                        <a:pt x="805472" y="26085"/>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53" name="Google Shape;1253;p7"/>
                <p:cNvSpPr/>
                <p:nvPr/>
              </p:nvSpPr>
              <p:spPr>
                <a:xfrm>
                  <a:off x="4804981" y="4595637"/>
                  <a:ext cx="582244" cy="82890"/>
                </a:xfrm>
                <a:custGeom>
                  <a:rect b="b" l="l" r="r" t="t"/>
                  <a:pathLst>
                    <a:path extrusionOk="0" h="82890" w="582244">
                      <a:moveTo>
                        <a:pt x="582244" y="22883"/>
                      </a:moveTo>
                      <a:cubicBezTo>
                        <a:pt x="386448" y="-6264"/>
                        <a:pt x="185166" y="14996"/>
                        <a:pt x="0" y="82890"/>
                      </a:cubicBezTo>
                      <a:cubicBezTo>
                        <a:pt x="9601" y="76032"/>
                        <a:pt x="19545" y="69517"/>
                        <a:pt x="29489" y="63688"/>
                      </a:cubicBezTo>
                      <a:cubicBezTo>
                        <a:pt x="31890" y="62316"/>
                        <a:pt x="33947" y="60945"/>
                        <a:pt x="36347" y="59573"/>
                      </a:cubicBezTo>
                      <a:lnTo>
                        <a:pt x="36347" y="59573"/>
                      </a:lnTo>
                      <a:cubicBezTo>
                        <a:pt x="190995" y="8824"/>
                        <a:pt x="355930" y="-10035"/>
                        <a:pt x="518465" y="5052"/>
                      </a:cubicBezTo>
                      <a:lnTo>
                        <a:pt x="518465" y="5052"/>
                      </a:lnTo>
                      <a:cubicBezTo>
                        <a:pt x="540410" y="10195"/>
                        <a:pt x="561670" y="16025"/>
                        <a:pt x="582244" y="22883"/>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54" name="Google Shape;1254;p7"/>
                <p:cNvSpPr/>
                <p:nvPr/>
              </p:nvSpPr>
              <p:spPr>
                <a:xfrm>
                  <a:off x="4623244" y="4731821"/>
                  <a:ext cx="900112" cy="122956"/>
                </a:xfrm>
                <a:custGeom>
                  <a:rect b="b" l="l" r="r" t="t"/>
                  <a:pathLst>
                    <a:path extrusionOk="0" h="122956" w="900112">
                      <a:moveTo>
                        <a:pt x="899770" y="36546"/>
                      </a:moveTo>
                      <a:cubicBezTo>
                        <a:pt x="786270" y="7057"/>
                        <a:pt x="664883" y="6028"/>
                        <a:pt x="548297" y="16658"/>
                      </a:cubicBezTo>
                      <a:cubicBezTo>
                        <a:pt x="364160" y="33460"/>
                        <a:pt x="175908" y="62949"/>
                        <a:pt x="0" y="122957"/>
                      </a:cubicBezTo>
                      <a:cubicBezTo>
                        <a:pt x="1372" y="118842"/>
                        <a:pt x="3772" y="114384"/>
                        <a:pt x="6858" y="109927"/>
                      </a:cubicBezTo>
                      <a:cubicBezTo>
                        <a:pt x="76467" y="86952"/>
                        <a:pt x="147790" y="69121"/>
                        <a:pt x="219799" y="54720"/>
                      </a:cubicBezTo>
                      <a:cubicBezTo>
                        <a:pt x="376161" y="23516"/>
                        <a:pt x="539382" y="-2545"/>
                        <a:pt x="699173" y="199"/>
                      </a:cubicBezTo>
                      <a:cubicBezTo>
                        <a:pt x="766724" y="1227"/>
                        <a:pt x="834619" y="9114"/>
                        <a:pt x="900113" y="26259"/>
                      </a:cubicBezTo>
                      <a:cubicBezTo>
                        <a:pt x="900113" y="29688"/>
                        <a:pt x="900113" y="33117"/>
                        <a:pt x="899770" y="36546"/>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55" name="Google Shape;1255;p7"/>
                <p:cNvSpPr/>
                <p:nvPr/>
              </p:nvSpPr>
              <p:spPr>
                <a:xfrm>
                  <a:off x="4623587" y="4801902"/>
                  <a:ext cx="858964" cy="83393"/>
                </a:xfrm>
                <a:custGeom>
                  <a:rect b="b" l="l" r="r" t="t"/>
                  <a:pathLst>
                    <a:path extrusionOk="0" h="83393" w="858964">
                      <a:moveTo>
                        <a:pt x="849706" y="44304"/>
                      </a:moveTo>
                      <a:cubicBezTo>
                        <a:pt x="574701" y="-26677"/>
                        <a:pt x="280149" y="26130"/>
                        <a:pt x="3772" y="83394"/>
                      </a:cubicBezTo>
                      <a:cubicBezTo>
                        <a:pt x="2058" y="80308"/>
                        <a:pt x="686" y="77222"/>
                        <a:pt x="0" y="73793"/>
                      </a:cubicBezTo>
                      <a:cubicBezTo>
                        <a:pt x="280835" y="15843"/>
                        <a:pt x="580187" y="-37992"/>
                        <a:pt x="858965" y="36074"/>
                      </a:cubicBezTo>
                      <a:cubicBezTo>
                        <a:pt x="855536" y="38817"/>
                        <a:pt x="852450" y="41560"/>
                        <a:pt x="849706" y="4430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56" name="Google Shape;1256;p7"/>
                <p:cNvSpPr/>
                <p:nvPr/>
              </p:nvSpPr>
              <p:spPr>
                <a:xfrm>
                  <a:off x="4633531" y="4878830"/>
                  <a:ext cx="826389" cy="44527"/>
                </a:xfrm>
                <a:custGeom>
                  <a:rect b="b" l="l" r="r" t="t"/>
                  <a:pathLst>
                    <a:path extrusionOk="0" h="44527" w="826389">
                      <a:moveTo>
                        <a:pt x="826389" y="44528"/>
                      </a:moveTo>
                      <a:cubicBezTo>
                        <a:pt x="558927" y="-15823"/>
                        <a:pt x="280149" y="20182"/>
                        <a:pt x="7544" y="26354"/>
                      </a:cubicBezTo>
                      <a:cubicBezTo>
                        <a:pt x="4801" y="22925"/>
                        <a:pt x="2057" y="19839"/>
                        <a:pt x="0" y="16410"/>
                      </a:cubicBezTo>
                      <a:cubicBezTo>
                        <a:pt x="273977" y="10581"/>
                        <a:pt x="553784" y="-25767"/>
                        <a:pt x="822617" y="33212"/>
                      </a:cubicBezTo>
                      <a:cubicBezTo>
                        <a:pt x="823646" y="36984"/>
                        <a:pt x="825017" y="40756"/>
                        <a:pt x="826389" y="44528"/>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57" name="Google Shape;1257;p7"/>
                <p:cNvSpPr/>
                <p:nvPr/>
              </p:nvSpPr>
              <p:spPr>
                <a:xfrm>
                  <a:off x="4683594" y="4942217"/>
                  <a:ext cx="787984" cy="28084"/>
                </a:xfrm>
                <a:custGeom>
                  <a:rect b="b" l="l" r="r" t="t"/>
                  <a:pathLst>
                    <a:path extrusionOk="0" h="28084" w="787984">
                      <a:moveTo>
                        <a:pt x="787984" y="9944"/>
                      </a:moveTo>
                      <a:cubicBezTo>
                        <a:pt x="653568" y="12687"/>
                        <a:pt x="519151" y="21602"/>
                        <a:pt x="384391" y="25718"/>
                      </a:cubicBezTo>
                      <a:cubicBezTo>
                        <a:pt x="261976" y="29489"/>
                        <a:pt x="137160" y="30518"/>
                        <a:pt x="14745" y="15087"/>
                      </a:cubicBezTo>
                      <a:cubicBezTo>
                        <a:pt x="9944" y="11315"/>
                        <a:pt x="5144" y="7201"/>
                        <a:pt x="0" y="3086"/>
                      </a:cubicBezTo>
                      <a:cubicBezTo>
                        <a:pt x="129616" y="21260"/>
                        <a:pt x="262662" y="19888"/>
                        <a:pt x="392621" y="15431"/>
                      </a:cubicBezTo>
                      <a:cubicBezTo>
                        <a:pt x="523266" y="11315"/>
                        <a:pt x="653568" y="2400"/>
                        <a:pt x="784212" y="0"/>
                      </a:cubicBezTo>
                      <a:cubicBezTo>
                        <a:pt x="785584" y="3429"/>
                        <a:pt x="786956" y="6515"/>
                        <a:pt x="787984" y="994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58" name="Google Shape;1258;p7"/>
                <p:cNvSpPr/>
                <p:nvPr/>
              </p:nvSpPr>
              <p:spPr>
                <a:xfrm>
                  <a:off x="4754575" y="5013883"/>
                  <a:ext cx="704659" cy="46934"/>
                </a:xfrm>
                <a:custGeom>
                  <a:rect b="b" l="l" r="r" t="t"/>
                  <a:pathLst>
                    <a:path extrusionOk="0" h="46934" w="704659">
                      <a:moveTo>
                        <a:pt x="696773" y="21946"/>
                      </a:moveTo>
                      <a:cubicBezTo>
                        <a:pt x="468744" y="52121"/>
                        <a:pt x="236258" y="61379"/>
                        <a:pt x="12345" y="13030"/>
                      </a:cubicBezTo>
                      <a:cubicBezTo>
                        <a:pt x="8230" y="8916"/>
                        <a:pt x="4115" y="4458"/>
                        <a:pt x="0" y="0"/>
                      </a:cubicBezTo>
                      <a:cubicBezTo>
                        <a:pt x="230086" y="52464"/>
                        <a:pt x="470116" y="42177"/>
                        <a:pt x="704660" y="10630"/>
                      </a:cubicBezTo>
                      <a:cubicBezTo>
                        <a:pt x="702259" y="14745"/>
                        <a:pt x="699516" y="18517"/>
                        <a:pt x="696773" y="21946"/>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59" name="Google Shape;1259;p7"/>
                <p:cNvSpPr/>
                <p:nvPr/>
              </p:nvSpPr>
              <p:spPr>
                <a:xfrm>
                  <a:off x="4800866" y="5059146"/>
                  <a:ext cx="526008" cy="57892"/>
                </a:xfrm>
                <a:custGeom>
                  <a:rect b="b" l="l" r="r" t="t"/>
                  <a:pathLst>
                    <a:path extrusionOk="0" h="57892" w="526008">
                      <a:moveTo>
                        <a:pt x="526009" y="46292"/>
                      </a:moveTo>
                      <a:cubicBezTo>
                        <a:pt x="508178" y="51092"/>
                        <a:pt x="489318" y="54521"/>
                        <a:pt x="470116" y="57607"/>
                      </a:cubicBezTo>
                      <a:cubicBezTo>
                        <a:pt x="318554" y="59665"/>
                        <a:pt x="166992" y="51092"/>
                        <a:pt x="21260" y="15773"/>
                      </a:cubicBezTo>
                      <a:cubicBezTo>
                        <a:pt x="14059" y="10973"/>
                        <a:pt x="6858" y="5829"/>
                        <a:pt x="0" y="0"/>
                      </a:cubicBezTo>
                      <a:cubicBezTo>
                        <a:pt x="170079" y="44920"/>
                        <a:pt x="348387" y="51435"/>
                        <a:pt x="526009" y="4629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260" name="Google Shape;1260;p7"/>
              <p:cNvGrpSpPr/>
              <p:nvPr/>
            </p:nvGrpSpPr>
            <p:grpSpPr>
              <a:xfrm>
                <a:off x="4451577" y="3990670"/>
                <a:ext cx="607693" cy="875668"/>
                <a:chOff x="4451577" y="3990670"/>
                <a:chExt cx="607693" cy="875668"/>
              </a:xfrm>
            </p:grpSpPr>
            <p:sp>
              <p:nvSpPr>
                <p:cNvPr id="1261" name="Google Shape;1261;p7"/>
                <p:cNvSpPr/>
                <p:nvPr/>
              </p:nvSpPr>
              <p:spPr>
                <a:xfrm>
                  <a:off x="4451577" y="3991042"/>
                  <a:ext cx="607693" cy="875296"/>
                </a:xfrm>
                <a:custGeom>
                  <a:rect b="b" l="l" r="r" t="t"/>
                  <a:pathLst>
                    <a:path extrusionOk="0" h="875296" w="607693">
                      <a:moveTo>
                        <a:pt x="235446" y="872309"/>
                      </a:moveTo>
                      <a:cubicBezTo>
                        <a:pt x="226874" y="875738"/>
                        <a:pt x="219673" y="876081"/>
                        <a:pt x="213501" y="874023"/>
                      </a:cubicBezTo>
                      <a:cubicBezTo>
                        <a:pt x="210414" y="872994"/>
                        <a:pt x="207328" y="871280"/>
                        <a:pt x="204585" y="869223"/>
                      </a:cubicBezTo>
                      <a:cubicBezTo>
                        <a:pt x="202871" y="867851"/>
                        <a:pt x="201499" y="866479"/>
                        <a:pt x="200127" y="865108"/>
                      </a:cubicBezTo>
                      <a:cubicBezTo>
                        <a:pt x="197041" y="861679"/>
                        <a:pt x="193955" y="857564"/>
                        <a:pt x="191555" y="853106"/>
                      </a:cubicBezTo>
                      <a:cubicBezTo>
                        <a:pt x="188812" y="848306"/>
                        <a:pt x="186754" y="842819"/>
                        <a:pt x="184697" y="837333"/>
                      </a:cubicBezTo>
                      <a:cubicBezTo>
                        <a:pt x="180239" y="824988"/>
                        <a:pt x="177496" y="812301"/>
                        <a:pt x="175439" y="802700"/>
                      </a:cubicBezTo>
                      <a:cubicBezTo>
                        <a:pt x="175439" y="802357"/>
                        <a:pt x="175096" y="801671"/>
                        <a:pt x="175096" y="801328"/>
                      </a:cubicBezTo>
                      <a:cubicBezTo>
                        <a:pt x="169609" y="775954"/>
                        <a:pt x="160694" y="753665"/>
                        <a:pt x="149721" y="732405"/>
                      </a:cubicBezTo>
                      <a:cubicBezTo>
                        <a:pt x="146292" y="725547"/>
                        <a:pt x="142863" y="719032"/>
                        <a:pt x="138748" y="712517"/>
                      </a:cubicBezTo>
                      <a:cubicBezTo>
                        <a:pt x="130862" y="698458"/>
                        <a:pt x="121946" y="685085"/>
                        <a:pt x="113031" y="671712"/>
                      </a:cubicBezTo>
                      <a:cubicBezTo>
                        <a:pt x="108230" y="664511"/>
                        <a:pt x="103430" y="657310"/>
                        <a:pt x="98286" y="650109"/>
                      </a:cubicBezTo>
                      <a:cubicBezTo>
                        <a:pt x="87313" y="633993"/>
                        <a:pt x="76683" y="617534"/>
                        <a:pt x="66739" y="600046"/>
                      </a:cubicBezTo>
                      <a:cubicBezTo>
                        <a:pt x="62967" y="593874"/>
                        <a:pt x="59881" y="587359"/>
                        <a:pt x="56795" y="581187"/>
                      </a:cubicBezTo>
                      <a:lnTo>
                        <a:pt x="56795" y="581187"/>
                      </a:lnTo>
                      <a:cubicBezTo>
                        <a:pt x="50280" y="567813"/>
                        <a:pt x="44794" y="554440"/>
                        <a:pt x="39993" y="540724"/>
                      </a:cubicBezTo>
                      <a:cubicBezTo>
                        <a:pt x="39993" y="540724"/>
                        <a:pt x="39993" y="540724"/>
                        <a:pt x="39993" y="540724"/>
                      </a:cubicBezTo>
                      <a:cubicBezTo>
                        <a:pt x="25248" y="497176"/>
                        <a:pt x="19076" y="452599"/>
                        <a:pt x="10504" y="401850"/>
                      </a:cubicBezTo>
                      <a:cubicBezTo>
                        <a:pt x="3989" y="362759"/>
                        <a:pt x="-2869" y="322983"/>
                        <a:pt x="1245" y="283549"/>
                      </a:cubicBezTo>
                      <a:cubicBezTo>
                        <a:pt x="8789" y="204682"/>
                        <a:pt x="60910" y="99069"/>
                        <a:pt x="126747" y="41119"/>
                      </a:cubicBezTo>
                      <a:cubicBezTo>
                        <a:pt x="126747" y="41119"/>
                        <a:pt x="126747" y="41119"/>
                        <a:pt x="126747" y="41119"/>
                      </a:cubicBezTo>
                      <a:cubicBezTo>
                        <a:pt x="134976" y="33918"/>
                        <a:pt x="142863" y="27746"/>
                        <a:pt x="151436" y="22260"/>
                      </a:cubicBezTo>
                      <a:cubicBezTo>
                        <a:pt x="152807" y="21573"/>
                        <a:pt x="153836" y="20545"/>
                        <a:pt x="154865" y="19859"/>
                      </a:cubicBezTo>
                      <a:cubicBezTo>
                        <a:pt x="180582" y="3743"/>
                        <a:pt x="200813" y="-1401"/>
                        <a:pt x="217958" y="314"/>
                      </a:cubicBezTo>
                      <a:cubicBezTo>
                        <a:pt x="221730" y="657"/>
                        <a:pt x="225502" y="1343"/>
                        <a:pt x="228931" y="2371"/>
                      </a:cubicBezTo>
                      <a:cubicBezTo>
                        <a:pt x="246076" y="6829"/>
                        <a:pt x="260478" y="18144"/>
                        <a:pt x="274537" y="30832"/>
                      </a:cubicBezTo>
                      <a:cubicBezTo>
                        <a:pt x="276937" y="33232"/>
                        <a:pt x="279680" y="35289"/>
                        <a:pt x="282081" y="37690"/>
                      </a:cubicBezTo>
                      <a:cubicBezTo>
                        <a:pt x="296482" y="51063"/>
                        <a:pt x="311913" y="65465"/>
                        <a:pt x="330772" y="75066"/>
                      </a:cubicBezTo>
                      <a:cubicBezTo>
                        <a:pt x="333858" y="76781"/>
                        <a:pt x="336945" y="78152"/>
                        <a:pt x="340031" y="79181"/>
                      </a:cubicBezTo>
                      <a:cubicBezTo>
                        <a:pt x="346889" y="81924"/>
                        <a:pt x="354090" y="84324"/>
                        <a:pt x="361976" y="85353"/>
                      </a:cubicBezTo>
                      <a:cubicBezTo>
                        <a:pt x="389751" y="90153"/>
                        <a:pt x="412725" y="81238"/>
                        <a:pt x="433642" y="70266"/>
                      </a:cubicBezTo>
                      <a:cubicBezTo>
                        <a:pt x="436728" y="68551"/>
                        <a:pt x="440157" y="66837"/>
                        <a:pt x="443244" y="64779"/>
                      </a:cubicBezTo>
                      <a:cubicBezTo>
                        <a:pt x="459360" y="55521"/>
                        <a:pt x="474447" y="45920"/>
                        <a:pt x="489878" y="40776"/>
                      </a:cubicBezTo>
                      <a:cubicBezTo>
                        <a:pt x="493307" y="39747"/>
                        <a:pt x="496393" y="39062"/>
                        <a:pt x="499822" y="38376"/>
                      </a:cubicBezTo>
                      <a:cubicBezTo>
                        <a:pt x="510109" y="36661"/>
                        <a:pt x="521082" y="37347"/>
                        <a:pt x="532398" y="42491"/>
                      </a:cubicBezTo>
                      <a:cubicBezTo>
                        <a:pt x="536512" y="44205"/>
                        <a:pt x="540627" y="46605"/>
                        <a:pt x="544742" y="49692"/>
                      </a:cubicBezTo>
                      <a:cubicBezTo>
                        <a:pt x="552629" y="55178"/>
                        <a:pt x="561201" y="63065"/>
                        <a:pt x="570117" y="73695"/>
                      </a:cubicBezTo>
                      <a:cubicBezTo>
                        <a:pt x="608864" y="119300"/>
                        <a:pt x="608864" y="188909"/>
                        <a:pt x="607150" y="245145"/>
                      </a:cubicBezTo>
                      <a:cubicBezTo>
                        <a:pt x="603378" y="360016"/>
                        <a:pt x="576975" y="497862"/>
                        <a:pt x="522453" y="600389"/>
                      </a:cubicBezTo>
                      <a:cubicBezTo>
                        <a:pt x="517310" y="609990"/>
                        <a:pt x="512509" y="618563"/>
                        <a:pt x="507366" y="626449"/>
                      </a:cubicBezTo>
                      <a:cubicBezTo>
                        <a:pt x="471361" y="682342"/>
                        <a:pt x="432271" y="705316"/>
                        <a:pt x="387008" y="731034"/>
                      </a:cubicBezTo>
                      <a:cubicBezTo>
                        <a:pt x="380150" y="734806"/>
                        <a:pt x="372949" y="738921"/>
                        <a:pt x="365748" y="743035"/>
                      </a:cubicBezTo>
                      <a:cubicBezTo>
                        <a:pt x="342431" y="756408"/>
                        <a:pt x="317399" y="771839"/>
                        <a:pt x="290310" y="793785"/>
                      </a:cubicBezTo>
                      <a:cubicBezTo>
                        <a:pt x="272136" y="809215"/>
                        <a:pt x="252934" y="865108"/>
                        <a:pt x="235446" y="87230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62" name="Google Shape;1262;p7"/>
                <p:cNvSpPr/>
                <p:nvPr/>
              </p:nvSpPr>
              <p:spPr>
                <a:xfrm>
                  <a:off x="4818011" y="4033875"/>
                  <a:ext cx="196686" cy="700201"/>
                </a:xfrm>
                <a:custGeom>
                  <a:rect b="b" l="l" r="r" t="t"/>
                  <a:pathLst>
                    <a:path extrusionOk="0" h="700201" w="196686">
                      <a:moveTo>
                        <a:pt x="0" y="700202"/>
                      </a:moveTo>
                      <a:cubicBezTo>
                        <a:pt x="23317" y="668312"/>
                        <a:pt x="45606" y="635737"/>
                        <a:pt x="64122" y="600761"/>
                      </a:cubicBezTo>
                      <a:cubicBezTo>
                        <a:pt x="99784" y="532867"/>
                        <a:pt x="121730" y="458457"/>
                        <a:pt x="143332" y="385420"/>
                      </a:cubicBezTo>
                      <a:cubicBezTo>
                        <a:pt x="180023" y="261632"/>
                        <a:pt x="206083" y="123787"/>
                        <a:pt x="166307" y="0"/>
                      </a:cubicBezTo>
                      <a:cubicBezTo>
                        <a:pt x="170421" y="1715"/>
                        <a:pt x="174536" y="4115"/>
                        <a:pt x="178651" y="7201"/>
                      </a:cubicBezTo>
                      <a:cubicBezTo>
                        <a:pt x="192367" y="54178"/>
                        <a:pt x="197853" y="103213"/>
                        <a:pt x="196482" y="152933"/>
                      </a:cubicBezTo>
                      <a:cubicBezTo>
                        <a:pt x="194424" y="230429"/>
                        <a:pt x="176594" y="306553"/>
                        <a:pt x="154991" y="380962"/>
                      </a:cubicBezTo>
                      <a:cubicBezTo>
                        <a:pt x="132702" y="457085"/>
                        <a:pt x="110071" y="534581"/>
                        <a:pt x="73038" y="604876"/>
                      </a:cubicBezTo>
                      <a:cubicBezTo>
                        <a:pt x="57607" y="634022"/>
                        <a:pt x="39777" y="661454"/>
                        <a:pt x="20574" y="688543"/>
                      </a:cubicBezTo>
                      <a:cubicBezTo>
                        <a:pt x="14059" y="691972"/>
                        <a:pt x="7201" y="696087"/>
                        <a:pt x="0" y="70020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63" name="Google Shape;1263;p7"/>
                <p:cNvSpPr/>
                <p:nvPr/>
              </p:nvSpPr>
              <p:spPr>
                <a:xfrm>
                  <a:off x="4656162" y="4029417"/>
                  <a:ext cx="318290" cy="835647"/>
                </a:xfrm>
                <a:custGeom>
                  <a:rect b="b" l="l" r="r" t="t"/>
                  <a:pathLst>
                    <a:path extrusionOk="0" h="835647" w="318290">
                      <a:moveTo>
                        <a:pt x="8916" y="835648"/>
                      </a:moveTo>
                      <a:cubicBezTo>
                        <a:pt x="5829" y="834619"/>
                        <a:pt x="2743" y="832904"/>
                        <a:pt x="0" y="830847"/>
                      </a:cubicBezTo>
                      <a:cubicBezTo>
                        <a:pt x="14059" y="806158"/>
                        <a:pt x="30518" y="782155"/>
                        <a:pt x="46977" y="758838"/>
                      </a:cubicBezTo>
                      <a:cubicBezTo>
                        <a:pt x="132017" y="638480"/>
                        <a:pt x="203340" y="511264"/>
                        <a:pt x="252375" y="371704"/>
                      </a:cubicBezTo>
                      <a:cubicBezTo>
                        <a:pt x="277406" y="301066"/>
                        <a:pt x="301409" y="226314"/>
                        <a:pt x="307239" y="151219"/>
                      </a:cubicBezTo>
                      <a:cubicBezTo>
                        <a:pt x="311353" y="100127"/>
                        <a:pt x="303467" y="49378"/>
                        <a:pt x="285293" y="2401"/>
                      </a:cubicBezTo>
                      <a:cubicBezTo>
                        <a:pt x="288722" y="1372"/>
                        <a:pt x="291808" y="686"/>
                        <a:pt x="295237" y="0"/>
                      </a:cubicBezTo>
                      <a:cubicBezTo>
                        <a:pt x="312382" y="45606"/>
                        <a:pt x="320269" y="94298"/>
                        <a:pt x="317868" y="144018"/>
                      </a:cubicBezTo>
                      <a:cubicBezTo>
                        <a:pt x="313754" y="217399"/>
                        <a:pt x="291122" y="290437"/>
                        <a:pt x="267462" y="359359"/>
                      </a:cubicBezTo>
                      <a:cubicBezTo>
                        <a:pt x="242773" y="431711"/>
                        <a:pt x="212598" y="502349"/>
                        <a:pt x="176937" y="569900"/>
                      </a:cubicBezTo>
                      <a:cubicBezTo>
                        <a:pt x="143675" y="633337"/>
                        <a:pt x="105270" y="693687"/>
                        <a:pt x="63780" y="752323"/>
                      </a:cubicBezTo>
                      <a:cubicBezTo>
                        <a:pt x="44920" y="779069"/>
                        <a:pt x="25375" y="806501"/>
                        <a:pt x="8916" y="835648"/>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64" name="Google Shape;1264;p7"/>
                <p:cNvSpPr/>
                <p:nvPr/>
              </p:nvSpPr>
              <p:spPr>
                <a:xfrm>
                  <a:off x="4643132" y="4055478"/>
                  <a:ext cx="254676" cy="800671"/>
                </a:xfrm>
                <a:custGeom>
                  <a:rect b="b" l="l" r="r" t="t"/>
                  <a:pathLst>
                    <a:path extrusionOk="0" h="800671" w="254676">
                      <a:moveTo>
                        <a:pt x="8573" y="800672"/>
                      </a:moveTo>
                      <a:cubicBezTo>
                        <a:pt x="5487" y="797243"/>
                        <a:pt x="2400" y="793128"/>
                        <a:pt x="0" y="788670"/>
                      </a:cubicBezTo>
                      <a:cubicBezTo>
                        <a:pt x="18860" y="663169"/>
                        <a:pt x="56922" y="540754"/>
                        <a:pt x="113157" y="426568"/>
                      </a:cubicBezTo>
                      <a:cubicBezTo>
                        <a:pt x="153962" y="343586"/>
                        <a:pt x="205054" y="266091"/>
                        <a:pt x="228372" y="175565"/>
                      </a:cubicBezTo>
                      <a:cubicBezTo>
                        <a:pt x="242773" y="120015"/>
                        <a:pt x="247917" y="62408"/>
                        <a:pt x="242430" y="5487"/>
                      </a:cubicBezTo>
                      <a:cubicBezTo>
                        <a:pt x="245517" y="3772"/>
                        <a:pt x="248946" y="2058"/>
                        <a:pt x="252032" y="0"/>
                      </a:cubicBezTo>
                      <a:cubicBezTo>
                        <a:pt x="257518" y="52121"/>
                        <a:pt x="254432" y="105271"/>
                        <a:pt x="243116" y="157048"/>
                      </a:cubicBezTo>
                      <a:cubicBezTo>
                        <a:pt x="223914" y="244831"/>
                        <a:pt x="179680" y="320612"/>
                        <a:pt x="138189" y="399136"/>
                      </a:cubicBezTo>
                      <a:cubicBezTo>
                        <a:pt x="72009" y="524637"/>
                        <a:pt x="28461" y="660769"/>
                        <a:pt x="8573" y="80067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65" name="Google Shape;1265;p7"/>
                <p:cNvSpPr/>
                <p:nvPr/>
              </p:nvSpPr>
              <p:spPr>
                <a:xfrm>
                  <a:off x="4627016" y="4065765"/>
                  <a:ext cx="164935" cy="762609"/>
                </a:xfrm>
                <a:custGeom>
                  <a:rect b="b" l="l" r="r" t="t"/>
                  <a:pathLst>
                    <a:path extrusionOk="0" h="762609" w="164935">
                      <a:moveTo>
                        <a:pt x="9258" y="762610"/>
                      </a:moveTo>
                      <a:cubicBezTo>
                        <a:pt x="4801" y="750265"/>
                        <a:pt x="2058" y="737578"/>
                        <a:pt x="0" y="727977"/>
                      </a:cubicBezTo>
                      <a:cubicBezTo>
                        <a:pt x="8230" y="479717"/>
                        <a:pt x="80239" y="236601"/>
                        <a:pt x="155677" y="0"/>
                      </a:cubicBezTo>
                      <a:cubicBezTo>
                        <a:pt x="158763" y="1715"/>
                        <a:pt x="161849" y="3086"/>
                        <a:pt x="164935" y="4115"/>
                      </a:cubicBezTo>
                      <a:cubicBezTo>
                        <a:pt x="86068" y="250317"/>
                        <a:pt x="11659" y="503720"/>
                        <a:pt x="9258" y="76261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66" name="Google Shape;1266;p7"/>
                <p:cNvSpPr/>
                <p:nvPr/>
              </p:nvSpPr>
              <p:spPr>
                <a:xfrm>
                  <a:off x="4589713" y="4021531"/>
                  <a:ext cx="143945" cy="701916"/>
                </a:xfrm>
                <a:custGeom>
                  <a:rect b="b" l="l" r="r" t="t"/>
                  <a:pathLst>
                    <a:path extrusionOk="0" h="701916" w="143945">
                      <a:moveTo>
                        <a:pt x="11586" y="701916"/>
                      </a:moveTo>
                      <a:cubicBezTo>
                        <a:pt x="8157" y="695058"/>
                        <a:pt x="4728" y="688543"/>
                        <a:pt x="613" y="682028"/>
                      </a:cubicBezTo>
                      <a:cubicBezTo>
                        <a:pt x="-2473" y="588416"/>
                        <a:pt x="6442" y="493776"/>
                        <a:pt x="19473" y="400850"/>
                      </a:cubicBezTo>
                      <a:cubicBezTo>
                        <a:pt x="38675" y="263004"/>
                        <a:pt x="63364" y="120015"/>
                        <a:pt x="136401" y="0"/>
                      </a:cubicBezTo>
                      <a:cubicBezTo>
                        <a:pt x="138802" y="2400"/>
                        <a:pt x="141545" y="4457"/>
                        <a:pt x="143945" y="6858"/>
                      </a:cubicBezTo>
                      <a:cubicBezTo>
                        <a:pt x="72279" y="125501"/>
                        <a:pt x="48276" y="266433"/>
                        <a:pt x="29417" y="402221"/>
                      </a:cubicBezTo>
                      <a:cubicBezTo>
                        <a:pt x="16044" y="501320"/>
                        <a:pt x="6442" y="602132"/>
                        <a:pt x="11586" y="701916"/>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67" name="Google Shape;1267;p7"/>
                <p:cNvSpPr/>
                <p:nvPr/>
              </p:nvSpPr>
              <p:spPr>
                <a:xfrm>
                  <a:off x="4532237" y="3990670"/>
                  <a:ext cx="148271" cy="671740"/>
                </a:xfrm>
                <a:custGeom>
                  <a:rect b="b" l="l" r="r" t="t"/>
                  <a:pathLst>
                    <a:path extrusionOk="0" h="671740" w="148271">
                      <a:moveTo>
                        <a:pt x="32371" y="671741"/>
                      </a:moveTo>
                      <a:cubicBezTo>
                        <a:pt x="27570" y="664540"/>
                        <a:pt x="22770" y="657339"/>
                        <a:pt x="17626" y="650138"/>
                      </a:cubicBezTo>
                      <a:cubicBezTo>
                        <a:pt x="-24207" y="425539"/>
                        <a:pt x="5625" y="189966"/>
                        <a:pt x="137298" y="0"/>
                      </a:cubicBezTo>
                      <a:cubicBezTo>
                        <a:pt x="141070" y="343"/>
                        <a:pt x="144842" y="1028"/>
                        <a:pt x="148271" y="2057"/>
                      </a:cubicBezTo>
                      <a:cubicBezTo>
                        <a:pt x="11454" y="197168"/>
                        <a:pt x="-15978" y="441312"/>
                        <a:pt x="32371" y="67174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68" name="Google Shape;1268;p7"/>
                <p:cNvSpPr/>
                <p:nvPr/>
              </p:nvSpPr>
              <p:spPr>
                <a:xfrm>
                  <a:off x="4481474" y="4012958"/>
                  <a:ext cx="121539" cy="558927"/>
                </a:xfrm>
                <a:custGeom>
                  <a:rect b="b" l="l" r="r" t="t"/>
                  <a:pathLst>
                    <a:path extrusionOk="0" h="558927" w="121539">
                      <a:moveTo>
                        <a:pt x="26899" y="558927"/>
                      </a:moveTo>
                      <a:cubicBezTo>
                        <a:pt x="20384" y="545554"/>
                        <a:pt x="14897" y="532181"/>
                        <a:pt x="10097" y="518465"/>
                      </a:cubicBezTo>
                      <a:cubicBezTo>
                        <a:pt x="10097" y="518465"/>
                        <a:pt x="10097" y="518465"/>
                        <a:pt x="10097" y="518465"/>
                      </a:cubicBezTo>
                      <a:cubicBezTo>
                        <a:pt x="-190" y="446456"/>
                        <a:pt x="-3276" y="374104"/>
                        <a:pt x="3924" y="301409"/>
                      </a:cubicBezTo>
                      <a:cubicBezTo>
                        <a:pt x="13869" y="201625"/>
                        <a:pt x="44044" y="103213"/>
                        <a:pt x="96850" y="18860"/>
                      </a:cubicBezTo>
                      <a:cubicBezTo>
                        <a:pt x="96850" y="18860"/>
                        <a:pt x="96850" y="18860"/>
                        <a:pt x="96850" y="18860"/>
                      </a:cubicBezTo>
                      <a:cubicBezTo>
                        <a:pt x="105080" y="11658"/>
                        <a:pt x="112967" y="5486"/>
                        <a:pt x="121539" y="0"/>
                      </a:cubicBezTo>
                      <a:cubicBezTo>
                        <a:pt x="57417" y="90182"/>
                        <a:pt x="22784" y="200253"/>
                        <a:pt x="13183" y="310667"/>
                      </a:cubicBezTo>
                      <a:cubicBezTo>
                        <a:pt x="5639" y="393649"/>
                        <a:pt x="12154" y="476974"/>
                        <a:pt x="26899" y="558927"/>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1269" name="Google Shape;1269;p7"/>
            <p:cNvSpPr/>
            <p:nvPr/>
          </p:nvSpPr>
          <p:spPr>
            <a:xfrm>
              <a:off x="4528560" y="4696498"/>
              <a:ext cx="366698" cy="406237"/>
            </a:xfrm>
            <a:custGeom>
              <a:rect b="b" l="l" r="r" t="t"/>
              <a:pathLst>
                <a:path extrusionOk="0" h="406237" w="366698">
                  <a:moveTo>
                    <a:pt x="730" y="99301"/>
                  </a:moveTo>
                  <a:cubicBezTo>
                    <a:pt x="1073" y="98615"/>
                    <a:pt x="1073" y="98272"/>
                    <a:pt x="1416" y="97929"/>
                  </a:cubicBezTo>
                  <a:cubicBezTo>
                    <a:pt x="3473" y="94843"/>
                    <a:pt x="7245" y="93129"/>
                    <a:pt x="10674" y="91757"/>
                  </a:cubicBezTo>
                  <a:cubicBezTo>
                    <a:pt x="23361" y="86271"/>
                    <a:pt x="37420" y="81127"/>
                    <a:pt x="50793" y="85585"/>
                  </a:cubicBezTo>
                  <a:cubicBezTo>
                    <a:pt x="56965" y="87642"/>
                    <a:pt x="62452" y="91757"/>
                    <a:pt x="68624" y="93814"/>
                  </a:cubicBezTo>
                  <a:cubicBezTo>
                    <a:pt x="74796" y="95872"/>
                    <a:pt x="82683" y="95872"/>
                    <a:pt x="86798" y="90728"/>
                  </a:cubicBezTo>
                  <a:cubicBezTo>
                    <a:pt x="74453" y="71869"/>
                    <a:pt x="55594" y="14262"/>
                    <a:pt x="88855" y="1574"/>
                  </a:cubicBezTo>
                  <a:cubicBezTo>
                    <a:pt x="116973" y="-9398"/>
                    <a:pt x="132403" y="39979"/>
                    <a:pt x="138919" y="57124"/>
                  </a:cubicBezTo>
                  <a:cubicBezTo>
                    <a:pt x="160178" y="56095"/>
                    <a:pt x="150920" y="10147"/>
                    <a:pt x="177323" y="7747"/>
                  </a:cubicBezTo>
                  <a:cubicBezTo>
                    <a:pt x="197554" y="6032"/>
                    <a:pt x="199955" y="18719"/>
                    <a:pt x="200983" y="35179"/>
                  </a:cubicBezTo>
                  <a:cubicBezTo>
                    <a:pt x="202012" y="49237"/>
                    <a:pt x="196526" y="63296"/>
                    <a:pt x="203727" y="75984"/>
                  </a:cubicBezTo>
                  <a:cubicBezTo>
                    <a:pt x="222929" y="68440"/>
                    <a:pt x="222586" y="35864"/>
                    <a:pt x="246589" y="36207"/>
                  </a:cubicBezTo>
                  <a:cubicBezTo>
                    <a:pt x="287394" y="36893"/>
                    <a:pt x="265106" y="84213"/>
                    <a:pt x="252418" y="99644"/>
                  </a:cubicBezTo>
                  <a:cubicBezTo>
                    <a:pt x="245218" y="108216"/>
                    <a:pt x="231159" y="109931"/>
                    <a:pt x="238702" y="122618"/>
                  </a:cubicBezTo>
                  <a:cubicBezTo>
                    <a:pt x="254133" y="149364"/>
                    <a:pt x="325113" y="109588"/>
                    <a:pt x="348773" y="123304"/>
                  </a:cubicBezTo>
                  <a:cubicBezTo>
                    <a:pt x="397465" y="151422"/>
                    <a:pt x="334714" y="195313"/>
                    <a:pt x="305225" y="191884"/>
                  </a:cubicBezTo>
                  <a:cubicBezTo>
                    <a:pt x="296310" y="190855"/>
                    <a:pt x="287394" y="194627"/>
                    <a:pt x="282937" y="202171"/>
                  </a:cubicBezTo>
                  <a:cubicBezTo>
                    <a:pt x="262363" y="237832"/>
                    <a:pt x="340201" y="230632"/>
                    <a:pt x="342944" y="258406"/>
                  </a:cubicBezTo>
                  <a:cubicBezTo>
                    <a:pt x="343630" y="264236"/>
                    <a:pt x="340544" y="269722"/>
                    <a:pt x="335400" y="273151"/>
                  </a:cubicBezTo>
                  <a:cubicBezTo>
                    <a:pt x="322713" y="282067"/>
                    <a:pt x="306254" y="279666"/>
                    <a:pt x="291166" y="278295"/>
                  </a:cubicBezTo>
                  <a:cubicBezTo>
                    <a:pt x="254476" y="275209"/>
                    <a:pt x="257219" y="285838"/>
                    <a:pt x="257905" y="313613"/>
                  </a:cubicBezTo>
                  <a:cubicBezTo>
                    <a:pt x="258248" y="331787"/>
                    <a:pt x="259276" y="341045"/>
                    <a:pt x="233902" y="337959"/>
                  </a:cubicBezTo>
                  <a:cubicBezTo>
                    <a:pt x="240760" y="356476"/>
                    <a:pt x="258591" y="400710"/>
                    <a:pt x="226701" y="405511"/>
                  </a:cubicBezTo>
                  <a:cubicBezTo>
                    <a:pt x="171151" y="414083"/>
                    <a:pt x="208870" y="344474"/>
                    <a:pt x="187953" y="322872"/>
                  </a:cubicBezTo>
                  <a:cubicBezTo>
                    <a:pt x="163950" y="338988"/>
                    <a:pt x="187267" y="376021"/>
                    <a:pt x="164979" y="392480"/>
                  </a:cubicBezTo>
                  <a:cubicBezTo>
                    <a:pt x="147148" y="405853"/>
                    <a:pt x="111144" y="395909"/>
                    <a:pt x="99485" y="378764"/>
                  </a:cubicBezTo>
                  <a:cubicBezTo>
                    <a:pt x="88169" y="362305"/>
                    <a:pt x="97428" y="344817"/>
                    <a:pt x="110801" y="330758"/>
                  </a:cubicBezTo>
                  <a:cubicBezTo>
                    <a:pt x="120402" y="320814"/>
                    <a:pt x="131375" y="308127"/>
                    <a:pt x="126574" y="295097"/>
                  </a:cubicBezTo>
                  <a:cubicBezTo>
                    <a:pt x="96399" y="311213"/>
                    <a:pt x="78911" y="342760"/>
                    <a:pt x="38449" y="328358"/>
                  </a:cubicBezTo>
                  <a:cubicBezTo>
                    <a:pt x="10331" y="318071"/>
                    <a:pt x="23018" y="294411"/>
                    <a:pt x="43592" y="281038"/>
                  </a:cubicBezTo>
                  <a:cubicBezTo>
                    <a:pt x="43592" y="281038"/>
                    <a:pt x="92970" y="248462"/>
                    <a:pt x="92970" y="248462"/>
                  </a:cubicBezTo>
                  <a:cubicBezTo>
                    <a:pt x="96742" y="238518"/>
                    <a:pt x="58337" y="235432"/>
                    <a:pt x="51136" y="230632"/>
                  </a:cubicBezTo>
                  <a:cubicBezTo>
                    <a:pt x="39820" y="223088"/>
                    <a:pt x="26104" y="207657"/>
                    <a:pt x="32277" y="192913"/>
                  </a:cubicBezTo>
                  <a:cubicBezTo>
                    <a:pt x="37077" y="181254"/>
                    <a:pt x="53194" y="176453"/>
                    <a:pt x="63481" y="172339"/>
                  </a:cubicBezTo>
                  <a:cubicBezTo>
                    <a:pt x="66910" y="170967"/>
                    <a:pt x="71024" y="169595"/>
                    <a:pt x="73082" y="166166"/>
                  </a:cubicBezTo>
                  <a:cubicBezTo>
                    <a:pt x="75825" y="162052"/>
                    <a:pt x="74796" y="155879"/>
                    <a:pt x="71710" y="151765"/>
                  </a:cubicBezTo>
                  <a:cubicBezTo>
                    <a:pt x="68624" y="147650"/>
                    <a:pt x="63823" y="145249"/>
                    <a:pt x="59366" y="142849"/>
                  </a:cubicBezTo>
                  <a:cubicBezTo>
                    <a:pt x="45307" y="135305"/>
                    <a:pt x="31248" y="128104"/>
                    <a:pt x="17189" y="120561"/>
                  </a:cubicBezTo>
                  <a:cubicBezTo>
                    <a:pt x="12388" y="118160"/>
                    <a:pt x="7588" y="115417"/>
                    <a:pt x="4159" y="111302"/>
                  </a:cubicBezTo>
                  <a:cubicBezTo>
                    <a:pt x="387" y="108902"/>
                    <a:pt x="-985" y="103759"/>
                    <a:pt x="730" y="9930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270" name="Google Shape;1270;p7"/>
            <p:cNvGrpSpPr/>
            <p:nvPr/>
          </p:nvGrpSpPr>
          <p:grpSpPr>
            <a:xfrm>
              <a:off x="4444136" y="4559738"/>
              <a:ext cx="610590" cy="528357"/>
              <a:chOff x="4444136" y="4559738"/>
              <a:chExt cx="610590" cy="528357"/>
            </a:xfrm>
          </p:grpSpPr>
          <p:sp>
            <p:nvSpPr>
              <p:cNvPr id="1271" name="Google Shape;1271;p7"/>
              <p:cNvSpPr/>
              <p:nvPr/>
            </p:nvSpPr>
            <p:spPr>
              <a:xfrm>
                <a:off x="4989690" y="4657465"/>
                <a:ext cx="65036" cy="63384"/>
              </a:xfrm>
              <a:custGeom>
                <a:rect b="b" l="l" r="r" t="t"/>
                <a:pathLst>
                  <a:path extrusionOk="0" h="63384" w="65036">
                    <a:moveTo>
                      <a:pt x="62522" y="19691"/>
                    </a:moveTo>
                    <a:cubicBezTo>
                      <a:pt x="47091" y="-19057"/>
                      <a:pt x="-12916" y="4946"/>
                      <a:pt x="2514" y="43694"/>
                    </a:cubicBezTo>
                    <a:cubicBezTo>
                      <a:pt x="17945" y="82442"/>
                      <a:pt x="77952" y="58439"/>
                      <a:pt x="62522" y="19691"/>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72" name="Google Shape;1272;p7"/>
              <p:cNvSpPr/>
              <p:nvPr/>
            </p:nvSpPr>
            <p:spPr>
              <a:xfrm>
                <a:off x="4856645" y="4559738"/>
                <a:ext cx="65036" cy="63384"/>
              </a:xfrm>
              <a:custGeom>
                <a:rect b="b" l="l" r="r" t="t"/>
                <a:pathLst>
                  <a:path extrusionOk="0" h="63384" w="65036">
                    <a:moveTo>
                      <a:pt x="62522" y="19691"/>
                    </a:moveTo>
                    <a:cubicBezTo>
                      <a:pt x="47091" y="-19057"/>
                      <a:pt x="-12916" y="4946"/>
                      <a:pt x="2514" y="43694"/>
                    </a:cubicBezTo>
                    <a:cubicBezTo>
                      <a:pt x="17945" y="82442"/>
                      <a:pt x="77952" y="58439"/>
                      <a:pt x="62522" y="19691"/>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73" name="Google Shape;1273;p7"/>
              <p:cNvSpPr/>
              <p:nvPr/>
            </p:nvSpPr>
            <p:spPr>
              <a:xfrm>
                <a:off x="4701997" y="4573112"/>
                <a:ext cx="65036" cy="63384"/>
              </a:xfrm>
              <a:custGeom>
                <a:rect b="b" l="l" r="r" t="t"/>
                <a:pathLst>
                  <a:path extrusionOk="0" h="63384" w="65036">
                    <a:moveTo>
                      <a:pt x="62522" y="19691"/>
                    </a:moveTo>
                    <a:cubicBezTo>
                      <a:pt x="47091" y="-19057"/>
                      <a:pt x="-12916" y="4946"/>
                      <a:pt x="2514" y="43694"/>
                    </a:cubicBezTo>
                    <a:cubicBezTo>
                      <a:pt x="17945" y="82441"/>
                      <a:pt x="77952" y="58438"/>
                      <a:pt x="62522" y="19691"/>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74" name="Google Shape;1274;p7"/>
              <p:cNvSpPr/>
              <p:nvPr/>
            </p:nvSpPr>
            <p:spPr>
              <a:xfrm>
                <a:off x="4738001" y="4767536"/>
                <a:ext cx="65036" cy="63384"/>
              </a:xfrm>
              <a:custGeom>
                <a:rect b="b" l="l" r="r" t="t"/>
                <a:pathLst>
                  <a:path extrusionOk="0" h="63384" w="65036">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75" name="Google Shape;1275;p7"/>
              <p:cNvSpPr/>
              <p:nvPr/>
            </p:nvSpPr>
            <p:spPr>
              <a:xfrm>
                <a:off x="4922824" y="4916354"/>
                <a:ext cx="65139" cy="63384"/>
              </a:xfrm>
              <a:custGeom>
                <a:rect b="b" l="l" r="r" t="t"/>
                <a:pathLst>
                  <a:path extrusionOk="0" h="63384" w="65139">
                    <a:moveTo>
                      <a:pt x="62522" y="19691"/>
                    </a:moveTo>
                    <a:cubicBezTo>
                      <a:pt x="47091" y="-19057"/>
                      <a:pt x="-12916" y="4946"/>
                      <a:pt x="2514" y="43694"/>
                    </a:cubicBezTo>
                    <a:cubicBezTo>
                      <a:pt x="18288" y="82442"/>
                      <a:pt x="78295" y="58439"/>
                      <a:pt x="62522" y="19691"/>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76" name="Google Shape;1276;p7"/>
              <p:cNvSpPr/>
              <p:nvPr/>
            </p:nvSpPr>
            <p:spPr>
              <a:xfrm>
                <a:off x="4584382" y="4905725"/>
                <a:ext cx="65036" cy="63384"/>
              </a:xfrm>
              <a:custGeom>
                <a:rect b="b" l="l" r="r" t="t"/>
                <a:pathLst>
                  <a:path extrusionOk="0" h="63384" w="65036">
                    <a:moveTo>
                      <a:pt x="62522" y="19691"/>
                    </a:moveTo>
                    <a:cubicBezTo>
                      <a:pt x="47091" y="-19057"/>
                      <a:pt x="-12916" y="4946"/>
                      <a:pt x="2514" y="43694"/>
                    </a:cubicBezTo>
                    <a:cubicBezTo>
                      <a:pt x="17945" y="82441"/>
                      <a:pt x="77952" y="58438"/>
                      <a:pt x="62522" y="19691"/>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77" name="Google Shape;1277;p7"/>
              <p:cNvSpPr/>
              <p:nvPr/>
            </p:nvSpPr>
            <p:spPr>
              <a:xfrm>
                <a:off x="4543577" y="4803540"/>
                <a:ext cx="65036" cy="63384"/>
              </a:xfrm>
              <a:custGeom>
                <a:rect b="b" l="l" r="r" t="t"/>
                <a:pathLst>
                  <a:path extrusionOk="0" h="63384" w="65036">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78" name="Google Shape;1278;p7"/>
              <p:cNvSpPr/>
              <p:nvPr/>
            </p:nvSpPr>
            <p:spPr>
              <a:xfrm>
                <a:off x="4703368" y="5011338"/>
                <a:ext cx="65036" cy="63384"/>
              </a:xfrm>
              <a:custGeom>
                <a:rect b="b" l="l" r="r" t="t"/>
                <a:pathLst>
                  <a:path extrusionOk="0" h="63384" w="65036">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79" name="Google Shape;1279;p7"/>
              <p:cNvSpPr/>
              <p:nvPr/>
            </p:nvSpPr>
            <p:spPr>
              <a:xfrm>
                <a:off x="4444136" y="5024711"/>
                <a:ext cx="65036" cy="63384"/>
              </a:xfrm>
              <a:custGeom>
                <a:rect b="b" l="l" r="r" t="t"/>
                <a:pathLst>
                  <a:path extrusionOk="0" h="63384" w="65036">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80" name="Google Shape;1280;p7"/>
              <p:cNvSpPr/>
              <p:nvPr/>
            </p:nvSpPr>
            <p:spPr>
              <a:xfrm>
                <a:off x="4687023" y="4696701"/>
                <a:ext cx="328155" cy="223228"/>
              </a:xfrm>
              <a:custGeom>
                <a:rect b="b" l="l" r="r" t="t"/>
                <a:pathLst>
                  <a:path extrusionOk="0" h="223228" w="328155">
                    <a:moveTo>
                      <a:pt x="1029" y="223228"/>
                    </a:moveTo>
                    <a:lnTo>
                      <a:pt x="0" y="216713"/>
                    </a:lnTo>
                    <a:cubicBezTo>
                      <a:pt x="61379" y="208141"/>
                      <a:pt x="118986" y="178651"/>
                      <a:pt x="161849" y="133388"/>
                    </a:cubicBezTo>
                    <a:cubicBezTo>
                      <a:pt x="174193" y="120358"/>
                      <a:pt x="185509" y="105956"/>
                      <a:pt x="196482" y="92240"/>
                    </a:cubicBezTo>
                    <a:cubicBezTo>
                      <a:pt x="207798" y="77839"/>
                      <a:pt x="219113" y="63437"/>
                      <a:pt x="231801" y="50064"/>
                    </a:cubicBezTo>
                    <a:cubicBezTo>
                      <a:pt x="253060" y="27775"/>
                      <a:pt x="287350" y="1029"/>
                      <a:pt x="328155" y="0"/>
                    </a:cubicBezTo>
                    <a:lnTo>
                      <a:pt x="328155" y="6515"/>
                    </a:lnTo>
                    <a:cubicBezTo>
                      <a:pt x="289408" y="7201"/>
                      <a:pt x="256832" y="32919"/>
                      <a:pt x="236258" y="54521"/>
                    </a:cubicBezTo>
                    <a:cubicBezTo>
                      <a:pt x="223571" y="67552"/>
                      <a:pt x="212255" y="82296"/>
                      <a:pt x="201282" y="96355"/>
                    </a:cubicBezTo>
                    <a:cubicBezTo>
                      <a:pt x="190310" y="110414"/>
                      <a:pt x="178994" y="124816"/>
                      <a:pt x="166307" y="138189"/>
                    </a:cubicBezTo>
                    <a:cubicBezTo>
                      <a:pt x="122758" y="184138"/>
                      <a:pt x="64122" y="214313"/>
                      <a:pt x="1029" y="223228"/>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81" name="Google Shape;1281;p7"/>
              <p:cNvSpPr/>
              <p:nvPr/>
            </p:nvSpPr>
            <p:spPr>
              <a:xfrm>
                <a:off x="4658253" y="4598631"/>
                <a:ext cx="222508" cy="319583"/>
              </a:xfrm>
              <a:custGeom>
                <a:rect b="b" l="l" r="r" t="t"/>
                <a:pathLst>
                  <a:path extrusionOk="0" h="319583" w="222508">
                    <a:moveTo>
                      <a:pt x="35628" y="319583"/>
                    </a:moveTo>
                    <a:lnTo>
                      <a:pt x="32542" y="307924"/>
                    </a:lnTo>
                    <a:cubicBezTo>
                      <a:pt x="29456" y="295580"/>
                      <a:pt x="25341" y="283235"/>
                      <a:pt x="21569" y="270891"/>
                    </a:cubicBezTo>
                    <a:cubicBezTo>
                      <a:pt x="9910" y="232829"/>
                      <a:pt x="-2091" y="193396"/>
                      <a:pt x="309" y="154648"/>
                    </a:cubicBezTo>
                    <a:cubicBezTo>
                      <a:pt x="3738" y="97727"/>
                      <a:pt x="26027" y="47320"/>
                      <a:pt x="61688" y="16117"/>
                    </a:cubicBezTo>
                    <a:lnTo>
                      <a:pt x="65803" y="20917"/>
                    </a:lnTo>
                    <a:cubicBezTo>
                      <a:pt x="31513" y="51092"/>
                      <a:pt x="9910" y="99784"/>
                      <a:pt x="6824" y="154991"/>
                    </a:cubicBezTo>
                    <a:cubicBezTo>
                      <a:pt x="4424" y="192710"/>
                      <a:pt x="16426" y="231458"/>
                      <a:pt x="27741" y="268834"/>
                    </a:cubicBezTo>
                    <a:cubicBezTo>
                      <a:pt x="30484" y="277406"/>
                      <a:pt x="32885" y="285979"/>
                      <a:pt x="35628" y="294894"/>
                    </a:cubicBezTo>
                    <a:cubicBezTo>
                      <a:pt x="50716" y="240030"/>
                      <a:pt x="66832" y="183794"/>
                      <a:pt x="93578" y="132359"/>
                    </a:cubicBezTo>
                    <a:cubicBezTo>
                      <a:pt x="115867" y="89154"/>
                      <a:pt x="155986" y="31204"/>
                      <a:pt x="219765" y="0"/>
                    </a:cubicBezTo>
                    <a:lnTo>
                      <a:pt x="222508" y="5830"/>
                    </a:lnTo>
                    <a:cubicBezTo>
                      <a:pt x="160444" y="36347"/>
                      <a:pt x="121353" y="93269"/>
                      <a:pt x="99407" y="135446"/>
                    </a:cubicBezTo>
                    <a:cubicBezTo>
                      <a:pt x="71290" y="189967"/>
                      <a:pt x="54830" y="249974"/>
                      <a:pt x="39057" y="307924"/>
                    </a:cubicBezTo>
                    <a:lnTo>
                      <a:pt x="35628" y="319583"/>
                    </a:ln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82" name="Google Shape;1282;p7"/>
              <p:cNvSpPr/>
              <p:nvPr/>
            </p:nvSpPr>
            <p:spPr>
              <a:xfrm>
                <a:off x="4685995" y="4812944"/>
                <a:ext cx="80581" cy="104584"/>
              </a:xfrm>
              <a:custGeom>
                <a:rect b="b" l="l" r="r" t="t"/>
                <a:pathLst>
                  <a:path extrusionOk="0" h="104584" w="80581">
                    <a:moveTo>
                      <a:pt x="0" y="98755"/>
                    </a:moveTo>
                    <a:cubicBezTo>
                      <a:pt x="37719" y="78524"/>
                      <a:pt x="65494" y="41491"/>
                      <a:pt x="74409" y="0"/>
                    </a:cubicBezTo>
                    <a:lnTo>
                      <a:pt x="80582" y="1372"/>
                    </a:lnTo>
                    <a:cubicBezTo>
                      <a:pt x="71323" y="44920"/>
                      <a:pt x="42177" y="83325"/>
                      <a:pt x="3086" y="104585"/>
                    </a:cubicBezTo>
                    <a:lnTo>
                      <a:pt x="0" y="98755"/>
                    </a:ln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83" name="Google Shape;1283;p7"/>
              <p:cNvSpPr/>
              <p:nvPr/>
            </p:nvSpPr>
            <p:spPr>
              <a:xfrm>
                <a:off x="4674974" y="4903127"/>
                <a:ext cx="257566" cy="133731"/>
              </a:xfrm>
              <a:custGeom>
                <a:rect b="b" l="l" r="r" t="t"/>
                <a:pathLst>
                  <a:path extrusionOk="0" h="133731" w="257566">
                    <a:moveTo>
                      <a:pt x="8964" y="73381"/>
                    </a:moveTo>
                    <a:cubicBezTo>
                      <a:pt x="5877" y="65494"/>
                      <a:pt x="3134" y="57264"/>
                      <a:pt x="1077" y="49034"/>
                    </a:cubicBezTo>
                    <a:cubicBezTo>
                      <a:pt x="-3038" y="32918"/>
                      <a:pt x="5535" y="15431"/>
                      <a:pt x="11707" y="3086"/>
                    </a:cubicBezTo>
                    <a:lnTo>
                      <a:pt x="13078" y="0"/>
                    </a:lnTo>
                    <a:lnTo>
                      <a:pt x="16164" y="1715"/>
                    </a:lnTo>
                    <a:cubicBezTo>
                      <a:pt x="88516" y="40805"/>
                      <a:pt x="175956" y="53492"/>
                      <a:pt x="256194" y="36690"/>
                    </a:cubicBezTo>
                    <a:lnTo>
                      <a:pt x="257566" y="42863"/>
                    </a:lnTo>
                    <a:cubicBezTo>
                      <a:pt x="176642" y="59665"/>
                      <a:pt x="88859" y="47320"/>
                      <a:pt x="15822" y="8915"/>
                    </a:cubicBezTo>
                    <a:cubicBezTo>
                      <a:pt x="10335" y="20231"/>
                      <a:pt x="3820" y="34976"/>
                      <a:pt x="6906" y="47663"/>
                    </a:cubicBezTo>
                    <a:cubicBezTo>
                      <a:pt x="14793" y="78181"/>
                      <a:pt x="29880" y="106299"/>
                      <a:pt x="51140" y="129273"/>
                    </a:cubicBezTo>
                    <a:lnTo>
                      <a:pt x="46340" y="133731"/>
                    </a:lnTo>
                    <a:cubicBezTo>
                      <a:pt x="30566" y="115900"/>
                      <a:pt x="17879" y="95326"/>
                      <a:pt x="8964" y="73381"/>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84" name="Google Shape;1284;p7"/>
              <p:cNvSpPr/>
              <p:nvPr/>
            </p:nvSpPr>
            <p:spPr>
              <a:xfrm>
                <a:off x="4563579" y="4836261"/>
                <a:ext cx="134759" cy="70637"/>
              </a:xfrm>
              <a:custGeom>
                <a:rect b="b" l="l" r="r" t="t"/>
                <a:pathLst>
                  <a:path extrusionOk="0" h="70637" w="134759">
                    <a:moveTo>
                      <a:pt x="0" y="6515"/>
                    </a:moveTo>
                    <a:lnTo>
                      <a:pt x="1029" y="0"/>
                    </a:lnTo>
                    <a:cubicBezTo>
                      <a:pt x="51435" y="6858"/>
                      <a:pt x="98755" y="30518"/>
                      <a:pt x="134760" y="66179"/>
                    </a:cubicBezTo>
                    <a:lnTo>
                      <a:pt x="130302" y="70637"/>
                    </a:lnTo>
                    <a:cubicBezTo>
                      <a:pt x="95326" y="36005"/>
                      <a:pt x="49035" y="13373"/>
                      <a:pt x="0" y="6515"/>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85" name="Google Shape;1285;p7"/>
              <p:cNvSpPr/>
              <p:nvPr/>
            </p:nvSpPr>
            <p:spPr>
              <a:xfrm>
                <a:off x="4594783" y="4906213"/>
                <a:ext cx="112813" cy="43205"/>
              </a:xfrm>
              <a:custGeom>
                <a:rect b="b" l="l" r="r" t="t"/>
                <a:pathLst>
                  <a:path extrusionOk="0" h="43205" w="112813">
                    <a:moveTo>
                      <a:pt x="0" y="37376"/>
                    </a:moveTo>
                    <a:cubicBezTo>
                      <a:pt x="34976" y="18516"/>
                      <a:pt x="72695" y="5829"/>
                      <a:pt x="111785" y="0"/>
                    </a:cubicBezTo>
                    <a:lnTo>
                      <a:pt x="112814" y="6515"/>
                    </a:lnTo>
                    <a:cubicBezTo>
                      <a:pt x="74409" y="12344"/>
                      <a:pt x="37376" y="25031"/>
                      <a:pt x="3086" y="43205"/>
                    </a:cubicBezTo>
                    <a:lnTo>
                      <a:pt x="0" y="37376"/>
                    </a:ln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86" name="Google Shape;1286;p7"/>
              <p:cNvSpPr/>
              <p:nvPr/>
            </p:nvSpPr>
            <p:spPr>
              <a:xfrm>
                <a:off x="4470311" y="4913071"/>
                <a:ext cx="235572" cy="141274"/>
              </a:xfrm>
              <a:custGeom>
                <a:rect b="b" l="l" r="r" t="t"/>
                <a:pathLst>
                  <a:path extrusionOk="0" h="141274" w="235572">
                    <a:moveTo>
                      <a:pt x="1371" y="141275"/>
                    </a:moveTo>
                    <a:lnTo>
                      <a:pt x="0" y="135102"/>
                    </a:lnTo>
                    <a:cubicBezTo>
                      <a:pt x="45263" y="126187"/>
                      <a:pt x="92240" y="116586"/>
                      <a:pt x="134417" y="96012"/>
                    </a:cubicBezTo>
                    <a:cubicBezTo>
                      <a:pt x="181394" y="73380"/>
                      <a:pt x="214998" y="39090"/>
                      <a:pt x="229400" y="0"/>
                    </a:cubicBezTo>
                    <a:lnTo>
                      <a:pt x="235572" y="2400"/>
                    </a:lnTo>
                    <a:cubicBezTo>
                      <a:pt x="220485" y="43205"/>
                      <a:pt x="185509" y="78524"/>
                      <a:pt x="137160" y="102184"/>
                    </a:cubicBezTo>
                    <a:cubicBezTo>
                      <a:pt x="94298" y="122758"/>
                      <a:pt x="46977" y="132017"/>
                      <a:pt x="1371" y="141275"/>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1287" name="Google Shape;1287;p7"/>
          <p:cNvGrpSpPr/>
          <p:nvPr/>
        </p:nvGrpSpPr>
        <p:grpSpPr>
          <a:xfrm>
            <a:off x="103549" y="5397409"/>
            <a:ext cx="1711061" cy="1384397"/>
            <a:chOff x="806499" y="1114972"/>
            <a:chExt cx="1711061" cy="1384397"/>
          </a:xfrm>
        </p:grpSpPr>
        <p:sp>
          <p:nvSpPr>
            <p:cNvPr id="1288" name="Google Shape;1288;p7"/>
            <p:cNvSpPr/>
            <p:nvPr/>
          </p:nvSpPr>
          <p:spPr>
            <a:xfrm>
              <a:off x="1747359" y="2161403"/>
              <a:ext cx="118630" cy="337965"/>
            </a:xfrm>
            <a:custGeom>
              <a:rect b="b" l="l" r="r" t="t"/>
              <a:pathLst>
                <a:path extrusionOk="0" h="149542" w="52491">
                  <a:moveTo>
                    <a:pt x="0" y="11430"/>
                  </a:moveTo>
                  <a:cubicBezTo>
                    <a:pt x="0" y="4763"/>
                    <a:pt x="4763" y="0"/>
                    <a:pt x="11430" y="0"/>
                  </a:cubicBezTo>
                  <a:cubicBezTo>
                    <a:pt x="18097" y="0"/>
                    <a:pt x="22860" y="4763"/>
                    <a:pt x="22860" y="11430"/>
                  </a:cubicBezTo>
                  <a:lnTo>
                    <a:pt x="14288" y="133350"/>
                  </a:lnTo>
                  <a:cubicBezTo>
                    <a:pt x="27622" y="122872"/>
                    <a:pt x="50482" y="124777"/>
                    <a:pt x="52388" y="138113"/>
                  </a:cubicBezTo>
                  <a:cubicBezTo>
                    <a:pt x="53340" y="144780"/>
                    <a:pt x="47625" y="149542"/>
                    <a:pt x="40957" y="149542"/>
                  </a:cubicBezTo>
                  <a:lnTo>
                    <a:pt x="11430" y="149542"/>
                  </a:lnTo>
                  <a:cubicBezTo>
                    <a:pt x="4763" y="149542"/>
                    <a:pt x="0" y="144780"/>
                    <a:pt x="0" y="138113"/>
                  </a:cubicBezTo>
                  <a:lnTo>
                    <a:pt x="0" y="11430"/>
                  </a:lnTo>
                  <a:lnTo>
                    <a:pt x="0" y="11430"/>
                  </a:lnTo>
                  <a:close/>
                </a:path>
              </a:pathLst>
            </a:custGeom>
            <a:solidFill>
              <a:srgbClr val="3B23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89" name="Google Shape;1289;p7"/>
            <p:cNvSpPr/>
            <p:nvPr/>
          </p:nvSpPr>
          <p:spPr>
            <a:xfrm>
              <a:off x="1699999" y="2161403"/>
              <a:ext cx="118630" cy="337965"/>
            </a:xfrm>
            <a:custGeom>
              <a:rect b="b" l="l" r="r" t="t"/>
              <a:pathLst>
                <a:path extrusionOk="0" h="149542" w="52491">
                  <a:moveTo>
                    <a:pt x="0" y="11430"/>
                  </a:moveTo>
                  <a:cubicBezTo>
                    <a:pt x="0" y="4763"/>
                    <a:pt x="4763" y="0"/>
                    <a:pt x="11430" y="0"/>
                  </a:cubicBezTo>
                  <a:cubicBezTo>
                    <a:pt x="18098" y="0"/>
                    <a:pt x="22860" y="4763"/>
                    <a:pt x="22860" y="11430"/>
                  </a:cubicBezTo>
                  <a:lnTo>
                    <a:pt x="14288" y="133350"/>
                  </a:lnTo>
                  <a:cubicBezTo>
                    <a:pt x="27623" y="122872"/>
                    <a:pt x="50483" y="124777"/>
                    <a:pt x="52388" y="138113"/>
                  </a:cubicBezTo>
                  <a:cubicBezTo>
                    <a:pt x="53340" y="144780"/>
                    <a:pt x="47625" y="149542"/>
                    <a:pt x="40958" y="149542"/>
                  </a:cubicBezTo>
                  <a:lnTo>
                    <a:pt x="11430" y="149542"/>
                  </a:lnTo>
                  <a:cubicBezTo>
                    <a:pt x="4763" y="149542"/>
                    <a:pt x="0" y="144780"/>
                    <a:pt x="0" y="138113"/>
                  </a:cubicBezTo>
                  <a:lnTo>
                    <a:pt x="0" y="11430"/>
                  </a:lnTo>
                  <a:lnTo>
                    <a:pt x="0" y="11430"/>
                  </a:lnTo>
                  <a:close/>
                </a:path>
              </a:pathLst>
            </a:custGeom>
            <a:solidFill>
              <a:srgbClr val="3B23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290" name="Google Shape;1290;p7"/>
            <p:cNvGrpSpPr/>
            <p:nvPr/>
          </p:nvGrpSpPr>
          <p:grpSpPr>
            <a:xfrm>
              <a:off x="806499" y="1114972"/>
              <a:ext cx="1711061" cy="1320036"/>
              <a:chOff x="997974" y="715450"/>
              <a:chExt cx="5984822" cy="4617124"/>
            </a:xfrm>
          </p:grpSpPr>
          <p:sp>
            <p:nvSpPr>
              <p:cNvPr id="1291" name="Google Shape;1291;p7"/>
              <p:cNvSpPr/>
              <p:nvPr/>
            </p:nvSpPr>
            <p:spPr>
              <a:xfrm rot="-715094">
                <a:off x="5957484" y="1037192"/>
                <a:ext cx="690432" cy="674581"/>
              </a:xfrm>
              <a:custGeom>
                <a:rect b="b" l="l" r="r" t="t"/>
                <a:pathLst>
                  <a:path extrusionOk="0" h="67627" w="69216">
                    <a:moveTo>
                      <a:pt x="63502" y="0"/>
                    </a:moveTo>
                    <a:lnTo>
                      <a:pt x="29212" y="31432"/>
                    </a:lnTo>
                    <a:lnTo>
                      <a:pt x="69217" y="24765"/>
                    </a:lnTo>
                    <a:lnTo>
                      <a:pt x="22544" y="67627"/>
                    </a:lnTo>
                    <a:cubicBezTo>
                      <a:pt x="4447" y="54292"/>
                      <a:pt x="-2221" y="33338"/>
                      <a:pt x="637" y="10477"/>
                    </a:cubicBezTo>
                    <a:lnTo>
                      <a:pt x="63502" y="0"/>
                    </a:lnTo>
                    <a:lnTo>
                      <a:pt x="63502" y="0"/>
                    </a:lnTo>
                    <a:close/>
                  </a:path>
                </a:pathLst>
              </a:custGeom>
              <a:solidFill>
                <a:srgbClr val="BF9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92" name="Google Shape;1292;p7"/>
              <p:cNvSpPr/>
              <p:nvPr/>
            </p:nvSpPr>
            <p:spPr>
              <a:xfrm rot="-715094">
                <a:off x="1851525" y="1171185"/>
                <a:ext cx="4800373" cy="3705653"/>
              </a:xfrm>
              <a:custGeom>
                <a:rect b="b" l="l" r="r" t="t"/>
                <a:pathLst>
                  <a:path extrusionOk="0" h="371493" w="481239">
                    <a:moveTo>
                      <a:pt x="0" y="223144"/>
                    </a:moveTo>
                    <a:cubicBezTo>
                      <a:pt x="256222" y="248862"/>
                      <a:pt x="220028" y="27882"/>
                      <a:pt x="355283" y="2164"/>
                    </a:cubicBezTo>
                    <a:cubicBezTo>
                      <a:pt x="525780" y="-30221"/>
                      <a:pt x="532448" y="310774"/>
                      <a:pt x="318135" y="362209"/>
                    </a:cubicBezTo>
                    <a:cubicBezTo>
                      <a:pt x="166688" y="399357"/>
                      <a:pt x="45720" y="319347"/>
                      <a:pt x="0" y="223144"/>
                    </a:cubicBezTo>
                    <a:lnTo>
                      <a:pt x="0" y="223144"/>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93" name="Google Shape;1293;p7"/>
              <p:cNvSpPr/>
              <p:nvPr/>
            </p:nvSpPr>
            <p:spPr>
              <a:xfrm rot="-715094">
                <a:off x="5159776" y="1319705"/>
                <a:ext cx="513066" cy="513056"/>
              </a:xfrm>
              <a:custGeom>
                <a:rect b="b" l="l" r="r" t="t"/>
                <a:pathLst>
                  <a:path extrusionOk="0" h="51434" w="51435">
                    <a:moveTo>
                      <a:pt x="25717" y="51435"/>
                    </a:moveTo>
                    <a:cubicBezTo>
                      <a:pt x="11430" y="51435"/>
                      <a:pt x="0" y="40005"/>
                      <a:pt x="0" y="25717"/>
                    </a:cubicBezTo>
                    <a:cubicBezTo>
                      <a:pt x="0" y="11430"/>
                      <a:pt x="11430" y="0"/>
                      <a:pt x="25717" y="0"/>
                    </a:cubicBezTo>
                    <a:cubicBezTo>
                      <a:pt x="40005" y="0"/>
                      <a:pt x="51435" y="11430"/>
                      <a:pt x="51435" y="25717"/>
                    </a:cubicBezTo>
                    <a:cubicBezTo>
                      <a:pt x="51435" y="40005"/>
                      <a:pt x="40005" y="51435"/>
                      <a:pt x="25717" y="51435"/>
                    </a:cubicBezTo>
                    <a:lnTo>
                      <a:pt x="25717" y="51435"/>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94" name="Google Shape;1294;p7"/>
              <p:cNvSpPr/>
              <p:nvPr/>
            </p:nvSpPr>
            <p:spPr>
              <a:xfrm rot="-715094">
                <a:off x="4061639" y="3326168"/>
                <a:ext cx="733753" cy="629235"/>
              </a:xfrm>
              <a:custGeom>
                <a:rect b="b" l="l" r="r" t="t"/>
                <a:pathLst>
                  <a:path extrusionOk="0" h="63081" w="73559">
                    <a:moveTo>
                      <a:pt x="10694" y="0"/>
                    </a:moveTo>
                    <a:cubicBezTo>
                      <a:pt x="8789" y="1905"/>
                      <a:pt x="6884" y="4763"/>
                      <a:pt x="4979" y="7620"/>
                    </a:cubicBezTo>
                    <a:cubicBezTo>
                      <a:pt x="-5498" y="25717"/>
                      <a:pt x="1169" y="48577"/>
                      <a:pt x="19267" y="58102"/>
                    </a:cubicBezTo>
                    <a:cubicBezTo>
                      <a:pt x="37364" y="68580"/>
                      <a:pt x="60224" y="61913"/>
                      <a:pt x="69749" y="43815"/>
                    </a:cubicBezTo>
                    <a:cubicBezTo>
                      <a:pt x="71654" y="40957"/>
                      <a:pt x="72607" y="38100"/>
                      <a:pt x="73559" y="35242"/>
                    </a:cubicBezTo>
                    <a:cubicBezTo>
                      <a:pt x="62129" y="46672"/>
                      <a:pt x="44032" y="50482"/>
                      <a:pt x="28792" y="41910"/>
                    </a:cubicBezTo>
                    <a:cubicBezTo>
                      <a:pt x="13552" y="33338"/>
                      <a:pt x="5932" y="16192"/>
                      <a:pt x="10694" y="0"/>
                    </a:cubicBezTo>
                    <a:lnTo>
                      <a:pt x="10694"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295" name="Google Shape;1295;p7"/>
              <p:cNvGrpSpPr/>
              <p:nvPr/>
            </p:nvGrpSpPr>
            <p:grpSpPr>
              <a:xfrm>
                <a:off x="2417916" y="2324878"/>
                <a:ext cx="4203533" cy="2631820"/>
                <a:chOff x="2417916" y="2358053"/>
                <a:chExt cx="4203533" cy="2631820"/>
              </a:xfrm>
            </p:grpSpPr>
            <p:sp>
              <p:nvSpPr>
                <p:cNvPr id="1296" name="Google Shape;1296;p7"/>
                <p:cNvSpPr/>
                <p:nvPr/>
              </p:nvSpPr>
              <p:spPr>
                <a:xfrm rot="-715094">
                  <a:off x="2458789" y="3739690"/>
                  <a:ext cx="649674" cy="463649"/>
                </a:xfrm>
                <a:custGeom>
                  <a:rect b="b" l="l" r="r" t="t"/>
                  <a:pathLst>
                    <a:path extrusionOk="0" h="46481" w="65130">
                      <a:moveTo>
                        <a:pt x="1313" y="0"/>
                      </a:moveTo>
                      <a:cubicBezTo>
                        <a:pt x="-1545" y="9525"/>
                        <a:pt x="360" y="20002"/>
                        <a:pt x="6075" y="29527"/>
                      </a:cubicBezTo>
                      <a:cubicBezTo>
                        <a:pt x="17505" y="46672"/>
                        <a:pt x="40365" y="51435"/>
                        <a:pt x="57510" y="40958"/>
                      </a:cubicBezTo>
                      <a:cubicBezTo>
                        <a:pt x="60368" y="39052"/>
                        <a:pt x="62273" y="37147"/>
                        <a:pt x="65130" y="35242"/>
                      </a:cubicBezTo>
                      <a:cubicBezTo>
                        <a:pt x="49890" y="40005"/>
                        <a:pt x="31793" y="34290"/>
                        <a:pt x="22268" y="20002"/>
                      </a:cubicBezTo>
                      <a:cubicBezTo>
                        <a:pt x="18458" y="14288"/>
                        <a:pt x="16553" y="6667"/>
                        <a:pt x="16553" y="0"/>
                      </a:cubicBezTo>
                      <a:cubicBezTo>
                        <a:pt x="11790" y="0"/>
                        <a:pt x="7028" y="0"/>
                        <a:pt x="1313" y="0"/>
                      </a:cubicBezTo>
                      <a:lnTo>
                        <a:pt x="1313" y="0"/>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97" name="Google Shape;1297;p7"/>
                <p:cNvSpPr/>
                <p:nvPr/>
              </p:nvSpPr>
              <p:spPr>
                <a:xfrm rot="-715094">
                  <a:off x="3002368" y="3961893"/>
                  <a:ext cx="699778" cy="680776"/>
                </a:xfrm>
                <a:custGeom>
                  <a:rect b="b" l="l" r="r" t="t"/>
                  <a:pathLst>
                    <a:path extrusionOk="0" h="68248" w="70153">
                      <a:moveTo>
                        <a:pt x="17766" y="0"/>
                      </a:moveTo>
                      <a:cubicBezTo>
                        <a:pt x="14909" y="1905"/>
                        <a:pt x="13004" y="3810"/>
                        <a:pt x="10146" y="5715"/>
                      </a:cubicBezTo>
                      <a:cubicBezTo>
                        <a:pt x="-4141" y="20955"/>
                        <a:pt x="-3189" y="43815"/>
                        <a:pt x="12051" y="58102"/>
                      </a:cubicBezTo>
                      <a:cubicBezTo>
                        <a:pt x="27291" y="72390"/>
                        <a:pt x="50151" y="71438"/>
                        <a:pt x="64439" y="56197"/>
                      </a:cubicBezTo>
                      <a:cubicBezTo>
                        <a:pt x="66344" y="53340"/>
                        <a:pt x="68249" y="51435"/>
                        <a:pt x="70154" y="48577"/>
                      </a:cubicBezTo>
                      <a:cubicBezTo>
                        <a:pt x="55866" y="57150"/>
                        <a:pt x="37769" y="56197"/>
                        <a:pt x="25386" y="43815"/>
                      </a:cubicBezTo>
                      <a:cubicBezTo>
                        <a:pt x="12051" y="33338"/>
                        <a:pt x="10146" y="14288"/>
                        <a:pt x="17766" y="0"/>
                      </a:cubicBezTo>
                      <a:lnTo>
                        <a:pt x="17766" y="0"/>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98" name="Google Shape;1298;p7"/>
                <p:cNvSpPr/>
                <p:nvPr/>
              </p:nvSpPr>
              <p:spPr>
                <a:xfrm rot="-715094">
                  <a:off x="3666161" y="4312638"/>
                  <a:ext cx="733234" cy="608078"/>
                </a:xfrm>
                <a:custGeom>
                  <a:rect b="b" l="l" r="r" t="t"/>
                  <a:pathLst>
                    <a:path extrusionOk="0" h="60960" w="73507">
                      <a:moveTo>
                        <a:pt x="10643" y="0"/>
                      </a:moveTo>
                      <a:cubicBezTo>
                        <a:pt x="8738" y="1905"/>
                        <a:pt x="6832" y="4763"/>
                        <a:pt x="4928" y="7620"/>
                      </a:cubicBezTo>
                      <a:cubicBezTo>
                        <a:pt x="-3645" y="22860"/>
                        <a:pt x="-787" y="40958"/>
                        <a:pt x="11595" y="52388"/>
                      </a:cubicBezTo>
                      <a:cubicBezTo>
                        <a:pt x="23025" y="56198"/>
                        <a:pt x="35407" y="59055"/>
                        <a:pt x="48743" y="60960"/>
                      </a:cubicBezTo>
                      <a:cubicBezTo>
                        <a:pt x="57315" y="58103"/>
                        <a:pt x="64935" y="52388"/>
                        <a:pt x="69698" y="43815"/>
                      </a:cubicBezTo>
                      <a:cubicBezTo>
                        <a:pt x="71603" y="40958"/>
                        <a:pt x="72555" y="38100"/>
                        <a:pt x="73507" y="35243"/>
                      </a:cubicBezTo>
                      <a:cubicBezTo>
                        <a:pt x="62078" y="46673"/>
                        <a:pt x="43980" y="50483"/>
                        <a:pt x="28740" y="41910"/>
                      </a:cubicBezTo>
                      <a:cubicBezTo>
                        <a:pt x="12548" y="33338"/>
                        <a:pt x="5880" y="16193"/>
                        <a:pt x="10643" y="0"/>
                      </a:cubicBezTo>
                      <a:lnTo>
                        <a:pt x="10643" y="0"/>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99" name="Google Shape;1299;p7"/>
                <p:cNvSpPr/>
                <p:nvPr/>
              </p:nvSpPr>
              <p:spPr>
                <a:xfrm rot="-715094">
                  <a:off x="4352048" y="4512602"/>
                  <a:ext cx="745843" cy="294533"/>
                </a:xfrm>
                <a:custGeom>
                  <a:rect b="b" l="l" r="r" t="t"/>
                  <a:pathLst>
                    <a:path extrusionOk="0" h="29527" w="74771">
                      <a:moveTo>
                        <a:pt x="5239" y="0"/>
                      </a:moveTo>
                      <a:cubicBezTo>
                        <a:pt x="3334" y="2858"/>
                        <a:pt x="2381" y="5715"/>
                        <a:pt x="1429" y="8572"/>
                      </a:cubicBezTo>
                      <a:cubicBezTo>
                        <a:pt x="-476" y="15240"/>
                        <a:pt x="-476" y="22860"/>
                        <a:pt x="1429" y="28575"/>
                      </a:cubicBezTo>
                      <a:cubicBezTo>
                        <a:pt x="8096" y="29528"/>
                        <a:pt x="13811" y="29528"/>
                        <a:pt x="20479" y="29528"/>
                      </a:cubicBezTo>
                      <a:cubicBezTo>
                        <a:pt x="10954" y="23813"/>
                        <a:pt x="5239" y="12383"/>
                        <a:pt x="5239" y="0"/>
                      </a:cubicBezTo>
                      <a:lnTo>
                        <a:pt x="5239" y="0"/>
                      </a:lnTo>
                      <a:close/>
                      <a:moveTo>
                        <a:pt x="73819" y="27622"/>
                      </a:moveTo>
                      <a:lnTo>
                        <a:pt x="73819" y="27622"/>
                      </a:lnTo>
                      <a:cubicBezTo>
                        <a:pt x="74771" y="24765"/>
                        <a:pt x="74771" y="21908"/>
                        <a:pt x="74771" y="19050"/>
                      </a:cubicBezTo>
                      <a:cubicBezTo>
                        <a:pt x="72866" y="22860"/>
                        <a:pt x="70009" y="25717"/>
                        <a:pt x="67151" y="28575"/>
                      </a:cubicBezTo>
                      <a:cubicBezTo>
                        <a:pt x="69056" y="27622"/>
                        <a:pt x="70961" y="27622"/>
                        <a:pt x="73819" y="27622"/>
                      </a:cubicBezTo>
                      <a:lnTo>
                        <a:pt x="73819" y="27622"/>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00" name="Google Shape;1300;p7"/>
                <p:cNvSpPr/>
                <p:nvPr/>
              </p:nvSpPr>
              <p:spPr>
                <a:xfrm rot="-715094">
                  <a:off x="3424671" y="3191152"/>
                  <a:ext cx="694791" cy="471749"/>
                </a:xfrm>
                <a:custGeom>
                  <a:rect b="b" l="l" r="r" t="t"/>
                  <a:pathLst>
                    <a:path extrusionOk="0" h="47293" w="69653">
                      <a:moveTo>
                        <a:pt x="121" y="8572"/>
                      </a:moveTo>
                      <a:cubicBezTo>
                        <a:pt x="-832" y="19050"/>
                        <a:pt x="3931" y="29527"/>
                        <a:pt x="11551" y="37147"/>
                      </a:cubicBezTo>
                      <a:cubicBezTo>
                        <a:pt x="26791" y="51435"/>
                        <a:pt x="49651" y="50483"/>
                        <a:pt x="63938" y="35242"/>
                      </a:cubicBezTo>
                      <a:cubicBezTo>
                        <a:pt x="65843" y="32385"/>
                        <a:pt x="67748" y="30480"/>
                        <a:pt x="69653" y="27622"/>
                      </a:cubicBezTo>
                      <a:cubicBezTo>
                        <a:pt x="55366" y="36195"/>
                        <a:pt x="37268" y="35242"/>
                        <a:pt x="24886" y="22860"/>
                      </a:cubicBezTo>
                      <a:cubicBezTo>
                        <a:pt x="18218" y="16192"/>
                        <a:pt x="14408" y="8572"/>
                        <a:pt x="13456" y="0"/>
                      </a:cubicBezTo>
                      <a:cubicBezTo>
                        <a:pt x="8693" y="2858"/>
                        <a:pt x="4883" y="5715"/>
                        <a:pt x="121" y="8572"/>
                      </a:cubicBezTo>
                      <a:lnTo>
                        <a:pt x="121" y="8572"/>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01" name="Google Shape;1301;p7"/>
                <p:cNvSpPr/>
                <p:nvPr/>
              </p:nvSpPr>
              <p:spPr>
                <a:xfrm rot="-715094">
                  <a:off x="4775129" y="3533739"/>
                  <a:ext cx="736077" cy="555549"/>
                </a:xfrm>
                <a:custGeom>
                  <a:rect b="b" l="l" r="r" t="t"/>
                  <a:pathLst>
                    <a:path extrusionOk="0" h="55694" w="73792">
                      <a:moveTo>
                        <a:pt x="5212" y="0"/>
                      </a:moveTo>
                      <a:cubicBezTo>
                        <a:pt x="3307" y="2858"/>
                        <a:pt x="2355" y="5715"/>
                        <a:pt x="1402" y="8572"/>
                      </a:cubicBezTo>
                      <a:cubicBezTo>
                        <a:pt x="-4313" y="28575"/>
                        <a:pt x="8070" y="48577"/>
                        <a:pt x="27120" y="54292"/>
                      </a:cubicBezTo>
                      <a:cubicBezTo>
                        <a:pt x="47122" y="60008"/>
                        <a:pt x="67125" y="47625"/>
                        <a:pt x="72840" y="28575"/>
                      </a:cubicBezTo>
                      <a:cubicBezTo>
                        <a:pt x="73792" y="25717"/>
                        <a:pt x="73792" y="21908"/>
                        <a:pt x="73792" y="19050"/>
                      </a:cubicBezTo>
                      <a:cubicBezTo>
                        <a:pt x="65220" y="33338"/>
                        <a:pt x="48075" y="40958"/>
                        <a:pt x="31882" y="36195"/>
                      </a:cubicBezTo>
                      <a:cubicBezTo>
                        <a:pt x="15690" y="31433"/>
                        <a:pt x="5212" y="16192"/>
                        <a:pt x="5212" y="0"/>
                      </a:cubicBezTo>
                      <a:lnTo>
                        <a:pt x="5212" y="0"/>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02" name="Google Shape;1302;p7"/>
                <p:cNvSpPr/>
                <p:nvPr/>
              </p:nvSpPr>
              <p:spPr>
                <a:xfrm rot="-715094">
                  <a:off x="5496388" y="3564506"/>
                  <a:ext cx="741095" cy="475061"/>
                </a:xfrm>
                <a:custGeom>
                  <a:rect b="b" l="l" r="r" t="t"/>
                  <a:pathLst>
                    <a:path extrusionOk="0" h="47625" w="74295">
                      <a:moveTo>
                        <a:pt x="1905" y="0"/>
                      </a:moveTo>
                      <a:cubicBezTo>
                        <a:pt x="952" y="2858"/>
                        <a:pt x="952" y="5715"/>
                        <a:pt x="0" y="9525"/>
                      </a:cubicBezTo>
                      <a:cubicBezTo>
                        <a:pt x="0" y="30480"/>
                        <a:pt x="16193" y="46673"/>
                        <a:pt x="36195" y="47625"/>
                      </a:cubicBezTo>
                      <a:cubicBezTo>
                        <a:pt x="57150" y="47625"/>
                        <a:pt x="73343" y="31433"/>
                        <a:pt x="74295" y="11430"/>
                      </a:cubicBezTo>
                      <a:cubicBezTo>
                        <a:pt x="74295" y="8573"/>
                        <a:pt x="74295" y="4763"/>
                        <a:pt x="73343" y="1905"/>
                      </a:cubicBezTo>
                      <a:cubicBezTo>
                        <a:pt x="68580" y="18098"/>
                        <a:pt x="54293" y="29528"/>
                        <a:pt x="37148" y="28575"/>
                      </a:cubicBezTo>
                      <a:cubicBezTo>
                        <a:pt x="20002" y="28575"/>
                        <a:pt x="5715" y="16192"/>
                        <a:pt x="1905" y="0"/>
                      </a:cubicBezTo>
                      <a:lnTo>
                        <a:pt x="1905" y="0"/>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03" name="Google Shape;1303;p7"/>
                <p:cNvSpPr/>
                <p:nvPr/>
              </p:nvSpPr>
              <p:spPr>
                <a:xfrm rot="-715094">
                  <a:off x="6187893" y="3499342"/>
                  <a:ext cx="133017" cy="228029"/>
                </a:xfrm>
                <a:custGeom>
                  <a:rect b="b" l="l" r="r" t="t"/>
                  <a:pathLst>
                    <a:path extrusionOk="0" h="22860" w="13335">
                      <a:moveTo>
                        <a:pt x="0" y="0"/>
                      </a:moveTo>
                      <a:cubicBezTo>
                        <a:pt x="0" y="2858"/>
                        <a:pt x="0" y="6668"/>
                        <a:pt x="953" y="9525"/>
                      </a:cubicBezTo>
                      <a:cubicBezTo>
                        <a:pt x="1905" y="14288"/>
                        <a:pt x="3810" y="19050"/>
                        <a:pt x="6668" y="22860"/>
                      </a:cubicBezTo>
                      <a:cubicBezTo>
                        <a:pt x="8573" y="20003"/>
                        <a:pt x="11430" y="17145"/>
                        <a:pt x="13335" y="14288"/>
                      </a:cubicBezTo>
                      <a:cubicBezTo>
                        <a:pt x="8573" y="11430"/>
                        <a:pt x="3810" y="6668"/>
                        <a:pt x="0" y="0"/>
                      </a:cubicBezTo>
                      <a:lnTo>
                        <a:pt x="0" y="0"/>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04" name="Google Shape;1304;p7"/>
                <p:cNvSpPr/>
                <p:nvPr/>
              </p:nvSpPr>
              <p:spPr>
                <a:xfrm rot="-715094">
                  <a:off x="3871587" y="2540365"/>
                  <a:ext cx="712586" cy="382203"/>
                </a:xfrm>
                <a:custGeom>
                  <a:rect b="b" l="l" r="r" t="t"/>
                  <a:pathLst>
                    <a:path extrusionOk="0" h="38316" w="71437">
                      <a:moveTo>
                        <a:pt x="0" y="13335"/>
                      </a:moveTo>
                      <a:cubicBezTo>
                        <a:pt x="2858" y="21907"/>
                        <a:pt x="8573" y="28575"/>
                        <a:pt x="17145" y="33338"/>
                      </a:cubicBezTo>
                      <a:cubicBezTo>
                        <a:pt x="35243" y="43815"/>
                        <a:pt x="58103" y="37147"/>
                        <a:pt x="67628" y="19050"/>
                      </a:cubicBezTo>
                      <a:cubicBezTo>
                        <a:pt x="69533" y="16192"/>
                        <a:pt x="70485" y="13335"/>
                        <a:pt x="71438" y="10477"/>
                      </a:cubicBezTo>
                      <a:cubicBezTo>
                        <a:pt x="60008" y="21907"/>
                        <a:pt x="41910" y="25717"/>
                        <a:pt x="26670" y="17145"/>
                      </a:cubicBezTo>
                      <a:cubicBezTo>
                        <a:pt x="19050" y="13335"/>
                        <a:pt x="14288" y="6667"/>
                        <a:pt x="10478" y="0"/>
                      </a:cubicBezTo>
                      <a:cubicBezTo>
                        <a:pt x="7620" y="4763"/>
                        <a:pt x="3810" y="8572"/>
                        <a:pt x="0" y="13335"/>
                      </a:cubicBezTo>
                      <a:lnTo>
                        <a:pt x="0" y="13335"/>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05" name="Google Shape;1305;p7"/>
                <p:cNvSpPr/>
                <p:nvPr/>
              </p:nvSpPr>
              <p:spPr>
                <a:xfrm rot="-715094">
                  <a:off x="4536646" y="2496457"/>
                  <a:ext cx="736077" cy="555549"/>
                </a:xfrm>
                <a:custGeom>
                  <a:rect b="b" l="l" r="r" t="t"/>
                  <a:pathLst>
                    <a:path extrusionOk="0" h="55694" w="73792">
                      <a:moveTo>
                        <a:pt x="5212" y="0"/>
                      </a:moveTo>
                      <a:cubicBezTo>
                        <a:pt x="3307" y="2857"/>
                        <a:pt x="2355" y="5715"/>
                        <a:pt x="1402" y="8572"/>
                      </a:cubicBezTo>
                      <a:cubicBezTo>
                        <a:pt x="-4313" y="28575"/>
                        <a:pt x="8070" y="48577"/>
                        <a:pt x="27120" y="54292"/>
                      </a:cubicBezTo>
                      <a:cubicBezTo>
                        <a:pt x="47122" y="60007"/>
                        <a:pt x="67125" y="47625"/>
                        <a:pt x="72840" y="28575"/>
                      </a:cubicBezTo>
                      <a:cubicBezTo>
                        <a:pt x="73792" y="25717"/>
                        <a:pt x="73792" y="21907"/>
                        <a:pt x="73792" y="19050"/>
                      </a:cubicBezTo>
                      <a:cubicBezTo>
                        <a:pt x="65220" y="33338"/>
                        <a:pt x="48075" y="40957"/>
                        <a:pt x="31882" y="36195"/>
                      </a:cubicBezTo>
                      <a:cubicBezTo>
                        <a:pt x="16642" y="32385"/>
                        <a:pt x="5212" y="17145"/>
                        <a:pt x="5212" y="0"/>
                      </a:cubicBezTo>
                      <a:lnTo>
                        <a:pt x="5212" y="0"/>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06" name="Google Shape;1306;p7"/>
                <p:cNvSpPr/>
                <p:nvPr/>
              </p:nvSpPr>
              <p:spPr>
                <a:xfrm rot="-715094">
                  <a:off x="5259877" y="2536527"/>
                  <a:ext cx="741085" cy="475061"/>
                </a:xfrm>
                <a:custGeom>
                  <a:rect b="b" l="l" r="r" t="t"/>
                  <a:pathLst>
                    <a:path extrusionOk="0" h="47625" w="74294">
                      <a:moveTo>
                        <a:pt x="1905" y="0"/>
                      </a:moveTo>
                      <a:cubicBezTo>
                        <a:pt x="952" y="2857"/>
                        <a:pt x="952" y="5715"/>
                        <a:pt x="0" y="9525"/>
                      </a:cubicBezTo>
                      <a:cubicBezTo>
                        <a:pt x="0" y="30480"/>
                        <a:pt x="16192" y="46672"/>
                        <a:pt x="36195" y="47625"/>
                      </a:cubicBezTo>
                      <a:cubicBezTo>
                        <a:pt x="57150" y="47625"/>
                        <a:pt x="73342" y="31432"/>
                        <a:pt x="74295" y="11430"/>
                      </a:cubicBezTo>
                      <a:cubicBezTo>
                        <a:pt x="74295" y="8572"/>
                        <a:pt x="74295" y="4763"/>
                        <a:pt x="73342" y="1905"/>
                      </a:cubicBezTo>
                      <a:cubicBezTo>
                        <a:pt x="68580" y="18097"/>
                        <a:pt x="54292" y="29527"/>
                        <a:pt x="37148" y="28575"/>
                      </a:cubicBezTo>
                      <a:cubicBezTo>
                        <a:pt x="20002" y="27622"/>
                        <a:pt x="5715" y="16192"/>
                        <a:pt x="1905" y="0"/>
                      </a:cubicBezTo>
                      <a:lnTo>
                        <a:pt x="1905" y="0"/>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07" name="Google Shape;1307;p7"/>
                <p:cNvSpPr/>
                <p:nvPr/>
              </p:nvSpPr>
              <p:spPr>
                <a:xfrm rot="-715094">
                  <a:off x="5961826" y="2418700"/>
                  <a:ext cx="627070" cy="380707"/>
                </a:xfrm>
                <a:custGeom>
                  <a:rect b="b" l="l" r="r" t="t"/>
                  <a:pathLst>
                    <a:path extrusionOk="0" h="38166" w="62864">
                      <a:moveTo>
                        <a:pt x="0" y="0"/>
                      </a:moveTo>
                      <a:cubicBezTo>
                        <a:pt x="0" y="2858"/>
                        <a:pt x="0" y="6667"/>
                        <a:pt x="952" y="9525"/>
                      </a:cubicBezTo>
                      <a:cubicBezTo>
                        <a:pt x="5715" y="29527"/>
                        <a:pt x="25717" y="41910"/>
                        <a:pt x="45720" y="37147"/>
                      </a:cubicBezTo>
                      <a:cubicBezTo>
                        <a:pt x="50483" y="36195"/>
                        <a:pt x="54292" y="34290"/>
                        <a:pt x="58102" y="32385"/>
                      </a:cubicBezTo>
                      <a:cubicBezTo>
                        <a:pt x="60008" y="23813"/>
                        <a:pt x="61913" y="14288"/>
                        <a:pt x="62865" y="5715"/>
                      </a:cubicBezTo>
                      <a:cubicBezTo>
                        <a:pt x="58102" y="12383"/>
                        <a:pt x="50483" y="17145"/>
                        <a:pt x="41910" y="19050"/>
                      </a:cubicBezTo>
                      <a:cubicBezTo>
                        <a:pt x="24765" y="22860"/>
                        <a:pt x="7620" y="14288"/>
                        <a:pt x="0" y="0"/>
                      </a:cubicBezTo>
                      <a:lnTo>
                        <a:pt x="0" y="0"/>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308" name="Google Shape;1308;p7"/>
              <p:cNvSpPr/>
              <p:nvPr/>
            </p:nvSpPr>
            <p:spPr>
              <a:xfrm rot="-715094">
                <a:off x="5167532" y="1308408"/>
                <a:ext cx="513614" cy="522562"/>
              </a:xfrm>
              <a:custGeom>
                <a:rect b="b" l="l" r="r" t="t"/>
                <a:pathLst>
                  <a:path extrusionOk="0" h="52387" w="51490">
                    <a:moveTo>
                      <a:pt x="24820" y="0"/>
                    </a:moveTo>
                    <a:cubicBezTo>
                      <a:pt x="26726" y="0"/>
                      <a:pt x="29583" y="0"/>
                      <a:pt x="31488" y="953"/>
                    </a:cubicBezTo>
                    <a:cubicBezTo>
                      <a:pt x="28631" y="2858"/>
                      <a:pt x="26726" y="5715"/>
                      <a:pt x="26726" y="10478"/>
                    </a:cubicBezTo>
                    <a:cubicBezTo>
                      <a:pt x="26726" y="16192"/>
                      <a:pt x="31488" y="20955"/>
                      <a:pt x="37203" y="20955"/>
                    </a:cubicBezTo>
                    <a:cubicBezTo>
                      <a:pt x="41966" y="20955"/>
                      <a:pt x="46728" y="17145"/>
                      <a:pt x="47681" y="13335"/>
                    </a:cubicBezTo>
                    <a:cubicBezTo>
                      <a:pt x="50538" y="17145"/>
                      <a:pt x="51491" y="21908"/>
                      <a:pt x="51491" y="26670"/>
                    </a:cubicBezTo>
                    <a:cubicBezTo>
                      <a:pt x="51491" y="40958"/>
                      <a:pt x="40061" y="52388"/>
                      <a:pt x="25773" y="52388"/>
                    </a:cubicBezTo>
                    <a:cubicBezTo>
                      <a:pt x="11486" y="52388"/>
                      <a:pt x="56" y="40958"/>
                      <a:pt x="56" y="26670"/>
                    </a:cubicBezTo>
                    <a:cubicBezTo>
                      <a:pt x="-897" y="11430"/>
                      <a:pt x="10533" y="0"/>
                      <a:pt x="24820" y="0"/>
                    </a:cubicBezTo>
                    <a:lnTo>
                      <a:pt x="24820" y="0"/>
                    </a:lnTo>
                    <a:close/>
                  </a:path>
                </a:pathLst>
              </a:custGeom>
              <a:solidFill>
                <a:srgbClr val="3B23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09" name="Google Shape;1309;p7"/>
              <p:cNvSpPr/>
              <p:nvPr/>
            </p:nvSpPr>
            <p:spPr>
              <a:xfrm rot="-715094">
                <a:off x="2907640" y="2292112"/>
                <a:ext cx="2116392" cy="1904303"/>
              </a:xfrm>
              <a:custGeom>
                <a:rect b="b" l="l" r="r" t="t"/>
                <a:pathLst>
                  <a:path extrusionOk="0" h="190907" w="212169">
                    <a:moveTo>
                      <a:pt x="0" y="151447"/>
                    </a:moveTo>
                    <a:cubicBezTo>
                      <a:pt x="5715" y="173355"/>
                      <a:pt x="25717" y="178117"/>
                      <a:pt x="44767" y="171450"/>
                    </a:cubicBezTo>
                    <a:cubicBezTo>
                      <a:pt x="59055" y="197167"/>
                      <a:pt x="85725" y="195263"/>
                      <a:pt x="109538" y="178117"/>
                    </a:cubicBezTo>
                    <a:cubicBezTo>
                      <a:pt x="204788" y="208597"/>
                      <a:pt x="230505" y="88583"/>
                      <a:pt x="200025" y="0"/>
                    </a:cubicBezTo>
                    <a:cubicBezTo>
                      <a:pt x="174308" y="74295"/>
                      <a:pt x="91440" y="150495"/>
                      <a:pt x="0" y="151447"/>
                    </a:cubicBezTo>
                    <a:lnTo>
                      <a:pt x="0" y="151447"/>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10" name="Google Shape;1310;p7"/>
              <p:cNvSpPr/>
              <p:nvPr/>
            </p:nvSpPr>
            <p:spPr>
              <a:xfrm rot="-715094">
                <a:off x="1695299" y="2949646"/>
                <a:ext cx="374662" cy="926092"/>
              </a:xfrm>
              <a:custGeom>
                <a:rect b="b" l="l" r="r" t="t"/>
                <a:pathLst>
                  <a:path extrusionOk="0" h="92841" w="37560">
                    <a:moveTo>
                      <a:pt x="17650" y="92841"/>
                    </a:moveTo>
                    <a:cubicBezTo>
                      <a:pt x="12888" y="85222"/>
                      <a:pt x="-5210" y="42359"/>
                      <a:pt x="1458" y="20452"/>
                    </a:cubicBezTo>
                    <a:cubicBezTo>
                      <a:pt x="11935" y="-12886"/>
                      <a:pt x="55750" y="-3361"/>
                      <a:pt x="29080" y="33786"/>
                    </a:cubicBezTo>
                    <a:cubicBezTo>
                      <a:pt x="20508" y="44264"/>
                      <a:pt x="11935" y="61409"/>
                      <a:pt x="17650" y="92841"/>
                    </a:cubicBezTo>
                    <a:lnTo>
                      <a:pt x="17650" y="92841"/>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11" name="Google Shape;1311;p7"/>
              <p:cNvSpPr/>
              <p:nvPr/>
            </p:nvSpPr>
            <p:spPr>
              <a:xfrm rot="-715094">
                <a:off x="1139489" y="2514384"/>
                <a:ext cx="676866" cy="1441152"/>
              </a:xfrm>
              <a:custGeom>
                <a:rect b="b" l="l" r="r" t="t"/>
                <a:pathLst>
                  <a:path extrusionOk="0" h="144476" w="67856">
                    <a:moveTo>
                      <a:pt x="67856" y="144476"/>
                    </a:moveTo>
                    <a:cubicBezTo>
                      <a:pt x="56426" y="135904"/>
                      <a:pt x="4039" y="82564"/>
                      <a:pt x="229" y="46369"/>
                    </a:cubicBezTo>
                    <a:cubicBezTo>
                      <a:pt x="-4534" y="-9829"/>
                      <a:pt x="66904" y="-22211"/>
                      <a:pt x="48806" y="50179"/>
                    </a:cubicBezTo>
                    <a:cubicBezTo>
                      <a:pt x="44044" y="71134"/>
                      <a:pt x="41186" y="100661"/>
                      <a:pt x="67856" y="144476"/>
                    </a:cubicBezTo>
                    <a:lnTo>
                      <a:pt x="67856" y="144476"/>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12" name="Google Shape;1312;p7"/>
              <p:cNvSpPr/>
              <p:nvPr/>
            </p:nvSpPr>
            <p:spPr>
              <a:xfrm rot="-715094">
                <a:off x="1085883" y="3420937"/>
                <a:ext cx="817823" cy="561584"/>
              </a:xfrm>
              <a:custGeom>
                <a:rect b="b" l="l" r="r" t="t"/>
                <a:pathLst>
                  <a:path extrusionOk="0" h="56299" w="81987">
                    <a:moveTo>
                      <a:pt x="81987" y="56163"/>
                    </a:moveTo>
                    <a:cubicBezTo>
                      <a:pt x="73415" y="57115"/>
                      <a:pt x="25790" y="53306"/>
                      <a:pt x="9597" y="37113"/>
                    </a:cubicBezTo>
                    <a:cubicBezTo>
                      <a:pt x="-15168" y="12348"/>
                      <a:pt x="13407" y="-21942"/>
                      <a:pt x="34362" y="19015"/>
                    </a:cubicBezTo>
                    <a:cubicBezTo>
                      <a:pt x="41030" y="30445"/>
                      <a:pt x="51507" y="46638"/>
                      <a:pt x="81987" y="56163"/>
                    </a:cubicBezTo>
                    <a:lnTo>
                      <a:pt x="81987" y="56163"/>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13" name="Google Shape;1313;p7"/>
              <p:cNvSpPr/>
              <p:nvPr/>
            </p:nvSpPr>
            <p:spPr>
              <a:xfrm rot="-715094">
                <a:off x="2907765" y="2298300"/>
                <a:ext cx="2116392" cy="1904303"/>
              </a:xfrm>
              <a:custGeom>
                <a:rect b="b" l="l" r="r" t="t"/>
                <a:pathLst>
                  <a:path extrusionOk="0" h="190907" w="212169">
                    <a:moveTo>
                      <a:pt x="0" y="151447"/>
                    </a:moveTo>
                    <a:cubicBezTo>
                      <a:pt x="5715" y="173355"/>
                      <a:pt x="25717" y="178117"/>
                      <a:pt x="44767" y="171450"/>
                    </a:cubicBezTo>
                    <a:cubicBezTo>
                      <a:pt x="59055" y="197167"/>
                      <a:pt x="85725" y="195263"/>
                      <a:pt x="109538" y="178117"/>
                    </a:cubicBezTo>
                    <a:cubicBezTo>
                      <a:pt x="204788" y="208597"/>
                      <a:pt x="230505" y="88583"/>
                      <a:pt x="200025" y="0"/>
                    </a:cubicBezTo>
                    <a:cubicBezTo>
                      <a:pt x="174308" y="74295"/>
                      <a:pt x="91440" y="150495"/>
                      <a:pt x="0" y="151447"/>
                    </a:cubicBezTo>
                    <a:lnTo>
                      <a:pt x="0" y="151447"/>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1314" name="Google Shape;1314;p7"/>
              <p:cNvSpPr/>
              <p:nvPr/>
            </p:nvSpPr>
            <p:spPr>
              <a:xfrm rot="-715094">
                <a:off x="1139576" y="2529872"/>
                <a:ext cx="676866" cy="1441152"/>
              </a:xfrm>
              <a:custGeom>
                <a:rect b="b" l="l" r="r" t="t"/>
                <a:pathLst>
                  <a:path extrusionOk="0" h="144476" w="67856">
                    <a:moveTo>
                      <a:pt x="67856" y="144476"/>
                    </a:moveTo>
                    <a:cubicBezTo>
                      <a:pt x="56426" y="135904"/>
                      <a:pt x="4039" y="82564"/>
                      <a:pt x="229" y="46369"/>
                    </a:cubicBezTo>
                    <a:cubicBezTo>
                      <a:pt x="-4534" y="-9829"/>
                      <a:pt x="66904" y="-22211"/>
                      <a:pt x="48806" y="50179"/>
                    </a:cubicBezTo>
                    <a:cubicBezTo>
                      <a:pt x="44044" y="71134"/>
                      <a:pt x="41186" y="100661"/>
                      <a:pt x="67856" y="144476"/>
                    </a:cubicBezTo>
                    <a:lnTo>
                      <a:pt x="67856" y="144476"/>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1315" name="Google Shape;1315;p7"/>
              <p:cNvSpPr/>
              <p:nvPr/>
            </p:nvSpPr>
            <p:spPr>
              <a:xfrm rot="-715094">
                <a:off x="1695299" y="2949609"/>
                <a:ext cx="374662" cy="926092"/>
              </a:xfrm>
              <a:custGeom>
                <a:rect b="b" l="l" r="r" t="t"/>
                <a:pathLst>
                  <a:path extrusionOk="0" h="92841" w="37560">
                    <a:moveTo>
                      <a:pt x="17650" y="92841"/>
                    </a:moveTo>
                    <a:cubicBezTo>
                      <a:pt x="12888" y="85222"/>
                      <a:pt x="-5210" y="42359"/>
                      <a:pt x="1458" y="20452"/>
                    </a:cubicBezTo>
                    <a:cubicBezTo>
                      <a:pt x="11935" y="-12886"/>
                      <a:pt x="55750" y="-3361"/>
                      <a:pt x="29080" y="33786"/>
                    </a:cubicBezTo>
                    <a:cubicBezTo>
                      <a:pt x="20508" y="44264"/>
                      <a:pt x="11935" y="61409"/>
                      <a:pt x="17650" y="92841"/>
                    </a:cubicBezTo>
                    <a:lnTo>
                      <a:pt x="17650" y="92841"/>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1316" name="Google Shape;1316;p7"/>
              <p:cNvSpPr/>
              <p:nvPr/>
            </p:nvSpPr>
            <p:spPr>
              <a:xfrm rot="-715094">
                <a:off x="1085883" y="3420900"/>
                <a:ext cx="817823" cy="561584"/>
              </a:xfrm>
              <a:custGeom>
                <a:rect b="b" l="l" r="r" t="t"/>
                <a:pathLst>
                  <a:path extrusionOk="0" h="56299" w="81987">
                    <a:moveTo>
                      <a:pt x="81987" y="56163"/>
                    </a:moveTo>
                    <a:cubicBezTo>
                      <a:pt x="73415" y="57115"/>
                      <a:pt x="25790" y="53306"/>
                      <a:pt x="9597" y="37113"/>
                    </a:cubicBezTo>
                    <a:cubicBezTo>
                      <a:pt x="-15168" y="12348"/>
                      <a:pt x="13407" y="-21942"/>
                      <a:pt x="34362" y="19015"/>
                    </a:cubicBezTo>
                    <a:cubicBezTo>
                      <a:pt x="41030" y="30445"/>
                      <a:pt x="51507" y="46638"/>
                      <a:pt x="81987" y="56163"/>
                    </a:cubicBezTo>
                    <a:lnTo>
                      <a:pt x="81987" y="56163"/>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grpSp>
      </p:grpSp>
      <p:sp>
        <p:nvSpPr>
          <p:cNvPr id="1317" name="Google Shape;1317;p7"/>
          <p:cNvSpPr/>
          <p:nvPr/>
        </p:nvSpPr>
        <p:spPr>
          <a:xfrm>
            <a:off x="9570854" y="4171081"/>
            <a:ext cx="2621150" cy="2720199"/>
          </a:xfrm>
          <a:custGeom>
            <a:rect b="b" l="l" r="r" t="t"/>
            <a:pathLst>
              <a:path extrusionOk="0" h="6978" w="6724">
                <a:moveTo>
                  <a:pt x="6199" y="0"/>
                </a:moveTo>
                <a:cubicBezTo>
                  <a:pt x="6032" y="0"/>
                  <a:pt x="5859" y="20"/>
                  <a:pt x="5682" y="60"/>
                </a:cubicBezTo>
                <a:cubicBezTo>
                  <a:pt x="4750" y="266"/>
                  <a:pt x="4112" y="832"/>
                  <a:pt x="3792" y="1725"/>
                </a:cubicBezTo>
                <a:cubicBezTo>
                  <a:pt x="3663" y="2085"/>
                  <a:pt x="3438" y="2358"/>
                  <a:pt x="3178" y="2617"/>
                </a:cubicBezTo>
                <a:cubicBezTo>
                  <a:pt x="3052" y="2743"/>
                  <a:pt x="2915" y="2860"/>
                  <a:pt x="2791" y="2987"/>
                </a:cubicBezTo>
                <a:cubicBezTo>
                  <a:pt x="2662" y="3116"/>
                  <a:pt x="2512" y="3206"/>
                  <a:pt x="2350" y="3286"/>
                </a:cubicBezTo>
                <a:cubicBezTo>
                  <a:pt x="1923" y="3494"/>
                  <a:pt x="1497" y="3704"/>
                  <a:pt x="1120" y="3999"/>
                </a:cubicBezTo>
                <a:cubicBezTo>
                  <a:pt x="121" y="4779"/>
                  <a:pt x="1" y="6061"/>
                  <a:pt x="446" y="6977"/>
                </a:cubicBezTo>
                <a:lnTo>
                  <a:pt x="6723" y="6977"/>
                </a:lnTo>
                <a:lnTo>
                  <a:pt x="6723" y="69"/>
                </a:lnTo>
                <a:cubicBezTo>
                  <a:pt x="6554" y="23"/>
                  <a:pt x="6379" y="0"/>
                  <a:pt x="6199"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 Section Title">
  <p:cSld name="CUSTOM_3">
    <p:spTree>
      <p:nvGrpSpPr>
        <p:cNvPr id="1318" name="Shape 1318"/>
        <p:cNvGrpSpPr/>
        <p:nvPr/>
      </p:nvGrpSpPr>
      <p:grpSpPr>
        <a:xfrm>
          <a:off x="0" y="0"/>
          <a:ext cx="0" cy="0"/>
          <a:chOff x="0" y="0"/>
          <a:chExt cx="0" cy="0"/>
        </a:xfrm>
      </p:grpSpPr>
      <p:sp>
        <p:nvSpPr>
          <p:cNvPr id="1319" name="Google Shape;1319;p8"/>
          <p:cNvSpPr/>
          <p:nvPr/>
        </p:nvSpPr>
        <p:spPr>
          <a:xfrm rot="5400000">
            <a:off x="8295160" y="-2548691"/>
            <a:ext cx="1348148" cy="6445529"/>
          </a:xfrm>
          <a:custGeom>
            <a:rect b="b" l="l" r="r" t="t"/>
            <a:pathLst>
              <a:path extrusionOk="0" h="21646" w="6433">
                <a:moveTo>
                  <a:pt x="1" y="0"/>
                </a:moveTo>
                <a:lnTo>
                  <a:pt x="1" y="21645"/>
                </a:lnTo>
                <a:cubicBezTo>
                  <a:pt x="105" y="21391"/>
                  <a:pt x="235" y="21155"/>
                  <a:pt x="416" y="20949"/>
                </a:cubicBezTo>
                <a:cubicBezTo>
                  <a:pt x="1303" y="19945"/>
                  <a:pt x="2849" y="20241"/>
                  <a:pt x="4025" y="19682"/>
                </a:cubicBezTo>
                <a:cubicBezTo>
                  <a:pt x="5309" y="19070"/>
                  <a:pt x="5992" y="17450"/>
                  <a:pt x="5958" y="15936"/>
                </a:cubicBezTo>
                <a:cubicBezTo>
                  <a:pt x="5924" y="14423"/>
                  <a:pt x="5303" y="13000"/>
                  <a:pt x="4592" y="11699"/>
                </a:cubicBezTo>
                <a:cubicBezTo>
                  <a:pt x="4132" y="10860"/>
                  <a:pt x="3612" y="9966"/>
                  <a:pt x="3688" y="8993"/>
                </a:cubicBezTo>
                <a:cubicBezTo>
                  <a:pt x="3808" y="7473"/>
                  <a:pt x="5288" y="6520"/>
                  <a:pt x="5851" y="5119"/>
                </a:cubicBezTo>
                <a:cubicBezTo>
                  <a:pt x="6432" y="3671"/>
                  <a:pt x="5822" y="1797"/>
                  <a:pt x="4531" y="1068"/>
                </a:cubicBezTo>
                <a:cubicBezTo>
                  <a:pt x="4004" y="770"/>
                  <a:pt x="3408" y="654"/>
                  <a:pt x="2822" y="542"/>
                </a:cubicBezTo>
                <a:cubicBezTo>
                  <a:pt x="1927" y="370"/>
                  <a:pt x="1032" y="198"/>
                  <a:pt x="138" y="26"/>
                </a:cubicBezTo>
                <a:cubicBezTo>
                  <a:pt x="93" y="17"/>
                  <a:pt x="46" y="9"/>
                  <a:pt x="1"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320" name="Google Shape;1320;p8"/>
          <p:cNvSpPr/>
          <p:nvPr/>
        </p:nvSpPr>
        <p:spPr>
          <a:xfrm flipH="1" rot="10800000">
            <a:off x="6850999" y="5942203"/>
            <a:ext cx="5313032" cy="915797"/>
          </a:xfrm>
          <a:custGeom>
            <a:rect b="b" l="l" r="r" t="t"/>
            <a:pathLst>
              <a:path extrusionOk="0" h="2260" w="8748">
                <a:moveTo>
                  <a:pt x="1" y="0"/>
                </a:moveTo>
                <a:cubicBezTo>
                  <a:pt x="3" y="3"/>
                  <a:pt x="4" y="5"/>
                  <a:pt x="5" y="7"/>
                </a:cubicBezTo>
                <a:cubicBezTo>
                  <a:pt x="129" y="217"/>
                  <a:pt x="325" y="351"/>
                  <a:pt x="548" y="452"/>
                </a:cubicBezTo>
                <a:cubicBezTo>
                  <a:pt x="720" y="530"/>
                  <a:pt x="897" y="598"/>
                  <a:pt x="1075" y="662"/>
                </a:cubicBezTo>
                <a:cubicBezTo>
                  <a:pt x="1551" y="833"/>
                  <a:pt x="1960" y="1094"/>
                  <a:pt x="2311" y="1435"/>
                </a:cubicBezTo>
                <a:cubicBezTo>
                  <a:pt x="2496" y="1615"/>
                  <a:pt x="2671" y="1802"/>
                  <a:pt x="2878" y="1959"/>
                </a:cubicBezTo>
                <a:cubicBezTo>
                  <a:pt x="3094" y="2123"/>
                  <a:pt x="3335" y="2235"/>
                  <a:pt x="3619" y="2256"/>
                </a:cubicBezTo>
                <a:cubicBezTo>
                  <a:pt x="3650" y="2258"/>
                  <a:pt x="3679" y="2259"/>
                  <a:pt x="3709" y="2259"/>
                </a:cubicBezTo>
                <a:cubicBezTo>
                  <a:pt x="4032" y="2259"/>
                  <a:pt x="4287" y="2122"/>
                  <a:pt x="4469" y="1845"/>
                </a:cubicBezTo>
                <a:cubicBezTo>
                  <a:pt x="4537" y="1741"/>
                  <a:pt x="4581" y="1626"/>
                  <a:pt x="4629" y="1514"/>
                </a:cubicBezTo>
                <a:cubicBezTo>
                  <a:pt x="4701" y="1348"/>
                  <a:pt x="4780" y="1184"/>
                  <a:pt x="4900" y="1040"/>
                </a:cubicBezTo>
                <a:cubicBezTo>
                  <a:pt x="5070" y="837"/>
                  <a:pt x="5255" y="736"/>
                  <a:pt x="5470" y="736"/>
                </a:cubicBezTo>
                <a:cubicBezTo>
                  <a:pt x="5569" y="736"/>
                  <a:pt x="5674" y="757"/>
                  <a:pt x="5786" y="799"/>
                </a:cubicBezTo>
                <a:cubicBezTo>
                  <a:pt x="5949" y="860"/>
                  <a:pt x="6105" y="932"/>
                  <a:pt x="6266" y="996"/>
                </a:cubicBezTo>
                <a:cubicBezTo>
                  <a:pt x="6437" y="1064"/>
                  <a:pt x="6612" y="1120"/>
                  <a:pt x="6801" y="1139"/>
                </a:cubicBezTo>
                <a:cubicBezTo>
                  <a:pt x="6860" y="1145"/>
                  <a:pt x="6919" y="1148"/>
                  <a:pt x="6977" y="1148"/>
                </a:cubicBezTo>
                <a:cubicBezTo>
                  <a:pt x="7438" y="1148"/>
                  <a:pt x="7841" y="964"/>
                  <a:pt x="8213" y="689"/>
                </a:cubicBezTo>
                <a:cubicBezTo>
                  <a:pt x="8460" y="506"/>
                  <a:pt x="8644" y="278"/>
                  <a:pt x="874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321" name="Google Shape;1321;p8"/>
          <p:cNvSpPr txBox="1"/>
          <p:nvPr>
            <p:ph idx="1" type="body"/>
          </p:nvPr>
        </p:nvSpPr>
        <p:spPr>
          <a:xfrm>
            <a:off x="5883400" y="3194225"/>
            <a:ext cx="5847000" cy="2075100"/>
          </a:xfrm>
          <a:prstGeom prst="rect">
            <a:avLst/>
          </a:prstGeom>
        </p:spPr>
        <p:txBody>
          <a:bodyPr anchorCtr="0" anchor="ctr"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210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grpSp>
        <p:nvGrpSpPr>
          <p:cNvPr id="1322" name="Google Shape;1322;p8"/>
          <p:cNvGrpSpPr/>
          <p:nvPr/>
        </p:nvGrpSpPr>
        <p:grpSpPr>
          <a:xfrm rot="804569">
            <a:off x="-698323" y="3173131"/>
            <a:ext cx="6258349" cy="3524430"/>
            <a:chOff x="126426" y="3257228"/>
            <a:chExt cx="6258590" cy="3524566"/>
          </a:xfrm>
        </p:grpSpPr>
        <p:grpSp>
          <p:nvGrpSpPr>
            <p:cNvPr id="1323" name="Google Shape;1323;p8"/>
            <p:cNvGrpSpPr/>
            <p:nvPr/>
          </p:nvGrpSpPr>
          <p:grpSpPr>
            <a:xfrm rot="-555871">
              <a:off x="4214171" y="5336482"/>
              <a:ext cx="2133619" cy="635332"/>
              <a:chOff x="6400838" y="4831803"/>
              <a:chExt cx="2133523" cy="635304"/>
            </a:xfrm>
          </p:grpSpPr>
          <p:sp>
            <p:nvSpPr>
              <p:cNvPr id="1324" name="Google Shape;1324;p8"/>
              <p:cNvSpPr/>
              <p:nvPr/>
            </p:nvSpPr>
            <p:spPr>
              <a:xfrm>
                <a:off x="6400838" y="4831803"/>
                <a:ext cx="766038" cy="150533"/>
              </a:xfrm>
              <a:custGeom>
                <a:rect b="b" l="l" r="r" t="t"/>
                <a:pathLst>
                  <a:path extrusionOk="0" h="150533" w="766038">
                    <a:moveTo>
                      <a:pt x="1715" y="0"/>
                    </a:moveTo>
                    <a:cubicBezTo>
                      <a:pt x="526694" y="34976"/>
                      <a:pt x="756437" y="125159"/>
                      <a:pt x="766039" y="129274"/>
                    </a:cubicBezTo>
                    <a:lnTo>
                      <a:pt x="754723" y="150190"/>
                    </a:lnTo>
                    <a:lnTo>
                      <a:pt x="760552" y="139903"/>
                    </a:lnTo>
                    <a:lnTo>
                      <a:pt x="754723" y="150533"/>
                    </a:lnTo>
                    <a:cubicBezTo>
                      <a:pt x="752323" y="149504"/>
                      <a:pt x="519151" y="57950"/>
                      <a:pt x="0" y="23317"/>
                    </a:cubicBezTo>
                    <a:lnTo>
                      <a:pt x="1715" y="0"/>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25" name="Google Shape;1325;p8"/>
              <p:cNvSpPr/>
              <p:nvPr/>
            </p:nvSpPr>
            <p:spPr>
              <a:xfrm>
                <a:off x="7213056" y="4943757"/>
                <a:ext cx="1281186" cy="523350"/>
              </a:xfrm>
              <a:custGeom>
                <a:rect b="b" l="l" r="r" t="t"/>
                <a:pathLst>
                  <a:path extrusionOk="0" h="523350" w="1281186">
                    <a:moveTo>
                      <a:pt x="469199" y="367078"/>
                    </a:moveTo>
                    <a:cubicBezTo>
                      <a:pt x="513433" y="405483"/>
                      <a:pt x="549438" y="452117"/>
                      <a:pt x="601559" y="482292"/>
                    </a:cubicBezTo>
                    <a:cubicBezTo>
                      <a:pt x="684198" y="529955"/>
                      <a:pt x="792211" y="528584"/>
                      <a:pt x="890623" y="515553"/>
                    </a:cubicBezTo>
                    <a:cubicBezTo>
                      <a:pt x="1026412" y="497723"/>
                      <a:pt x="1158771" y="461375"/>
                      <a:pt x="1281187" y="408912"/>
                    </a:cubicBezTo>
                    <a:cubicBezTo>
                      <a:pt x="1236952" y="336560"/>
                      <a:pt x="1148141" y="294726"/>
                      <a:pt x="1064131" y="256664"/>
                    </a:cubicBezTo>
                    <a:cubicBezTo>
                      <a:pt x="955432" y="207286"/>
                      <a:pt x="845361" y="157566"/>
                      <a:pt x="726031" y="131505"/>
                    </a:cubicBezTo>
                    <a:cubicBezTo>
                      <a:pt x="632420" y="110931"/>
                      <a:pt x="534693" y="105445"/>
                      <a:pt x="442110" y="81442"/>
                    </a:cubicBezTo>
                    <a:cubicBezTo>
                      <a:pt x="381074" y="65669"/>
                      <a:pt x="-87671" y="-96180"/>
                      <a:pt x="14514" y="85557"/>
                    </a:cubicBezTo>
                    <a:cubicBezTo>
                      <a:pt x="90295" y="218945"/>
                      <a:pt x="350556" y="264208"/>
                      <a:pt x="469199" y="36707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26" name="Google Shape;1326;p8"/>
              <p:cNvSpPr/>
              <p:nvPr/>
            </p:nvSpPr>
            <p:spPr>
              <a:xfrm>
                <a:off x="7305408" y="4906495"/>
                <a:ext cx="1228953" cy="485832"/>
              </a:xfrm>
              <a:custGeom>
                <a:rect b="b" l="l" r="r" t="t"/>
                <a:pathLst>
                  <a:path extrusionOk="0" h="485832" w="1228953">
                    <a:moveTo>
                      <a:pt x="1226554" y="409826"/>
                    </a:moveTo>
                    <a:cubicBezTo>
                      <a:pt x="1227925" y="413941"/>
                      <a:pt x="1228954" y="418056"/>
                      <a:pt x="1228954" y="422171"/>
                    </a:cubicBezTo>
                    <a:cubicBezTo>
                      <a:pt x="1228954" y="423885"/>
                      <a:pt x="1228954" y="425600"/>
                      <a:pt x="1228611" y="426971"/>
                    </a:cubicBezTo>
                    <a:cubicBezTo>
                      <a:pt x="1227925" y="429371"/>
                      <a:pt x="1226896" y="431772"/>
                      <a:pt x="1225525" y="434172"/>
                    </a:cubicBezTo>
                    <a:cubicBezTo>
                      <a:pt x="1223125" y="438630"/>
                      <a:pt x="1219353" y="442402"/>
                      <a:pt x="1215581" y="445831"/>
                    </a:cubicBezTo>
                    <a:cubicBezTo>
                      <a:pt x="1188492" y="470519"/>
                      <a:pt x="1149401" y="482864"/>
                      <a:pt x="1109625" y="485264"/>
                    </a:cubicBezTo>
                    <a:cubicBezTo>
                      <a:pt x="1100709" y="485950"/>
                      <a:pt x="1091794" y="485950"/>
                      <a:pt x="1082878" y="485607"/>
                    </a:cubicBezTo>
                    <a:cubicBezTo>
                      <a:pt x="1077735" y="485264"/>
                      <a:pt x="1072591" y="484922"/>
                      <a:pt x="1067448" y="484578"/>
                    </a:cubicBezTo>
                    <a:cubicBezTo>
                      <a:pt x="1023900" y="480121"/>
                      <a:pt x="982752" y="466748"/>
                      <a:pt x="942289" y="452346"/>
                    </a:cubicBezTo>
                    <a:cubicBezTo>
                      <a:pt x="933031" y="448917"/>
                      <a:pt x="923773" y="445831"/>
                      <a:pt x="914857" y="442402"/>
                    </a:cubicBezTo>
                    <a:cubicBezTo>
                      <a:pt x="913486" y="442059"/>
                      <a:pt x="912114" y="441373"/>
                      <a:pt x="910743" y="441030"/>
                    </a:cubicBezTo>
                    <a:cubicBezTo>
                      <a:pt x="887768" y="432800"/>
                      <a:pt x="864108" y="424914"/>
                      <a:pt x="839419" y="423885"/>
                    </a:cubicBezTo>
                    <a:cubicBezTo>
                      <a:pt x="832219" y="423542"/>
                      <a:pt x="825361" y="423885"/>
                      <a:pt x="818503" y="424571"/>
                    </a:cubicBezTo>
                    <a:cubicBezTo>
                      <a:pt x="812673" y="425257"/>
                      <a:pt x="806844" y="425942"/>
                      <a:pt x="801358" y="427314"/>
                    </a:cubicBezTo>
                    <a:cubicBezTo>
                      <a:pt x="772211" y="433143"/>
                      <a:pt x="744093" y="445145"/>
                      <a:pt x="715975" y="454061"/>
                    </a:cubicBezTo>
                    <a:cubicBezTo>
                      <a:pt x="713918" y="454746"/>
                      <a:pt x="711861" y="455432"/>
                      <a:pt x="709460" y="456118"/>
                    </a:cubicBezTo>
                    <a:cubicBezTo>
                      <a:pt x="704317" y="457832"/>
                      <a:pt x="698830" y="459204"/>
                      <a:pt x="693344" y="460232"/>
                    </a:cubicBezTo>
                    <a:cubicBezTo>
                      <a:pt x="658025" y="468462"/>
                      <a:pt x="619621" y="469148"/>
                      <a:pt x="592189" y="449603"/>
                    </a:cubicBezTo>
                    <a:cubicBezTo>
                      <a:pt x="568186" y="432458"/>
                      <a:pt x="557556" y="402968"/>
                      <a:pt x="529438" y="390967"/>
                    </a:cubicBezTo>
                    <a:cubicBezTo>
                      <a:pt x="519837" y="386852"/>
                      <a:pt x="509550" y="385481"/>
                      <a:pt x="499263" y="385481"/>
                    </a:cubicBezTo>
                    <a:cubicBezTo>
                      <a:pt x="494119" y="385481"/>
                      <a:pt x="488976" y="385823"/>
                      <a:pt x="483832" y="386509"/>
                    </a:cubicBezTo>
                    <a:cubicBezTo>
                      <a:pt x="472859" y="387538"/>
                      <a:pt x="461544" y="389595"/>
                      <a:pt x="450228" y="391310"/>
                    </a:cubicBezTo>
                    <a:cubicBezTo>
                      <a:pt x="445084" y="391995"/>
                      <a:pt x="439941" y="392681"/>
                      <a:pt x="435140" y="393024"/>
                    </a:cubicBezTo>
                    <a:cubicBezTo>
                      <a:pt x="424510" y="394053"/>
                      <a:pt x="413881" y="394053"/>
                      <a:pt x="403936" y="391995"/>
                    </a:cubicBezTo>
                    <a:cubicBezTo>
                      <a:pt x="360731" y="383080"/>
                      <a:pt x="339128" y="340560"/>
                      <a:pt x="336385" y="302498"/>
                    </a:cubicBezTo>
                    <a:cubicBezTo>
                      <a:pt x="333985" y="264437"/>
                      <a:pt x="343586" y="225689"/>
                      <a:pt x="333985" y="188313"/>
                    </a:cubicBezTo>
                    <a:cubicBezTo>
                      <a:pt x="320269" y="134820"/>
                      <a:pt x="267805" y="94701"/>
                      <a:pt x="207112" y="74470"/>
                    </a:cubicBezTo>
                    <a:cubicBezTo>
                      <a:pt x="195453" y="70698"/>
                      <a:pt x="183452" y="67269"/>
                      <a:pt x="171450" y="65212"/>
                    </a:cubicBezTo>
                    <a:cubicBezTo>
                      <a:pt x="151219" y="60411"/>
                      <a:pt x="126873" y="60754"/>
                      <a:pt x="102184" y="61440"/>
                    </a:cubicBezTo>
                    <a:cubicBezTo>
                      <a:pt x="102184" y="61440"/>
                      <a:pt x="102184" y="61440"/>
                      <a:pt x="101842" y="61440"/>
                    </a:cubicBezTo>
                    <a:cubicBezTo>
                      <a:pt x="67894" y="62468"/>
                      <a:pt x="33604" y="63497"/>
                      <a:pt x="9601" y="51496"/>
                    </a:cubicBezTo>
                    <a:lnTo>
                      <a:pt x="9601" y="51496"/>
                    </a:lnTo>
                    <a:cubicBezTo>
                      <a:pt x="6172" y="49781"/>
                      <a:pt x="3086" y="47724"/>
                      <a:pt x="0" y="45666"/>
                    </a:cubicBezTo>
                    <a:cubicBezTo>
                      <a:pt x="9944" y="44295"/>
                      <a:pt x="19546" y="43266"/>
                      <a:pt x="29490" y="41894"/>
                    </a:cubicBezTo>
                    <a:cubicBezTo>
                      <a:pt x="64123" y="37780"/>
                      <a:pt x="98755" y="34351"/>
                      <a:pt x="133388" y="30922"/>
                    </a:cubicBezTo>
                    <a:cubicBezTo>
                      <a:pt x="150190" y="29550"/>
                      <a:pt x="167335" y="27836"/>
                      <a:pt x="184138" y="26464"/>
                    </a:cubicBezTo>
                    <a:cubicBezTo>
                      <a:pt x="204369" y="24749"/>
                      <a:pt x="224600" y="23035"/>
                      <a:pt x="245174" y="21663"/>
                    </a:cubicBezTo>
                    <a:cubicBezTo>
                      <a:pt x="257518" y="20635"/>
                      <a:pt x="270205" y="19606"/>
                      <a:pt x="282550" y="18920"/>
                    </a:cubicBezTo>
                    <a:cubicBezTo>
                      <a:pt x="307239" y="17206"/>
                      <a:pt x="331927" y="15149"/>
                      <a:pt x="356273" y="13434"/>
                    </a:cubicBezTo>
                    <a:cubicBezTo>
                      <a:pt x="367932" y="12748"/>
                      <a:pt x="379591" y="11720"/>
                      <a:pt x="391249" y="10691"/>
                    </a:cubicBezTo>
                    <a:cubicBezTo>
                      <a:pt x="407023" y="9319"/>
                      <a:pt x="423139" y="8291"/>
                      <a:pt x="438912" y="6576"/>
                    </a:cubicBezTo>
                    <a:cubicBezTo>
                      <a:pt x="448171" y="5890"/>
                      <a:pt x="457429" y="5204"/>
                      <a:pt x="466344" y="4175"/>
                    </a:cubicBezTo>
                    <a:cubicBezTo>
                      <a:pt x="474231" y="3490"/>
                      <a:pt x="481775" y="3147"/>
                      <a:pt x="489661" y="2461"/>
                    </a:cubicBezTo>
                    <a:cubicBezTo>
                      <a:pt x="517779" y="404"/>
                      <a:pt x="546240" y="-625"/>
                      <a:pt x="574358" y="404"/>
                    </a:cubicBezTo>
                    <a:cubicBezTo>
                      <a:pt x="582587" y="746"/>
                      <a:pt x="590817" y="1089"/>
                      <a:pt x="599047" y="1775"/>
                    </a:cubicBezTo>
                    <a:cubicBezTo>
                      <a:pt x="619963" y="3490"/>
                      <a:pt x="640537" y="6576"/>
                      <a:pt x="660769" y="12062"/>
                    </a:cubicBezTo>
                    <a:cubicBezTo>
                      <a:pt x="664198" y="13091"/>
                      <a:pt x="667627" y="13777"/>
                      <a:pt x="671398" y="14805"/>
                    </a:cubicBezTo>
                    <a:cubicBezTo>
                      <a:pt x="684772" y="18578"/>
                      <a:pt x="697459" y="23378"/>
                      <a:pt x="709803" y="28865"/>
                    </a:cubicBezTo>
                    <a:cubicBezTo>
                      <a:pt x="840448" y="86129"/>
                      <a:pt x="915543" y="219517"/>
                      <a:pt x="1044817" y="285011"/>
                    </a:cubicBezTo>
                    <a:cubicBezTo>
                      <a:pt x="1112368" y="319986"/>
                      <a:pt x="1204608" y="343304"/>
                      <a:pt x="1226554" y="409826"/>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27" name="Google Shape;1327;p8"/>
              <p:cNvSpPr/>
              <p:nvPr/>
            </p:nvSpPr>
            <p:spPr>
              <a:xfrm>
                <a:off x="7302092" y="4945239"/>
                <a:ext cx="452515" cy="353937"/>
              </a:xfrm>
              <a:custGeom>
                <a:rect b="b" l="l" r="r" t="t"/>
                <a:pathLst>
                  <a:path extrusionOk="0" h="353937" w="452515">
                    <a:moveTo>
                      <a:pt x="452515" y="352223"/>
                    </a:moveTo>
                    <a:cubicBezTo>
                      <a:pt x="447372" y="352908"/>
                      <a:pt x="442228" y="353594"/>
                      <a:pt x="437428" y="353937"/>
                    </a:cubicBezTo>
                    <a:cubicBezTo>
                      <a:pt x="389422" y="293244"/>
                      <a:pt x="396623" y="208548"/>
                      <a:pt x="369876" y="139968"/>
                    </a:cubicBezTo>
                    <a:cubicBezTo>
                      <a:pt x="345873" y="78246"/>
                      <a:pt x="291352" y="48070"/>
                      <a:pt x="218657" y="36755"/>
                    </a:cubicBezTo>
                    <a:cubicBezTo>
                      <a:pt x="215571" y="36412"/>
                      <a:pt x="212485" y="35726"/>
                      <a:pt x="209399" y="35383"/>
                    </a:cubicBezTo>
                    <a:cubicBezTo>
                      <a:pt x="174766" y="30240"/>
                      <a:pt x="139448" y="26125"/>
                      <a:pt x="104472" y="22353"/>
                    </a:cubicBezTo>
                    <a:cubicBezTo>
                      <a:pt x="104472" y="22353"/>
                      <a:pt x="104472" y="22353"/>
                      <a:pt x="104129" y="22353"/>
                    </a:cubicBezTo>
                    <a:cubicBezTo>
                      <a:pt x="73268" y="18924"/>
                      <a:pt x="42407" y="15838"/>
                      <a:pt x="11889" y="12409"/>
                    </a:cubicBezTo>
                    <a:lnTo>
                      <a:pt x="11889" y="12409"/>
                    </a:lnTo>
                    <a:cubicBezTo>
                      <a:pt x="9831" y="12409"/>
                      <a:pt x="8117" y="12066"/>
                      <a:pt x="6059" y="11723"/>
                    </a:cubicBezTo>
                    <a:cubicBezTo>
                      <a:pt x="-2513" y="10694"/>
                      <a:pt x="-1827" y="-964"/>
                      <a:pt x="7088" y="64"/>
                    </a:cubicBezTo>
                    <a:cubicBezTo>
                      <a:pt x="15318" y="1093"/>
                      <a:pt x="23547" y="1779"/>
                      <a:pt x="31777" y="2808"/>
                    </a:cubicBezTo>
                    <a:cubicBezTo>
                      <a:pt x="98642" y="10008"/>
                      <a:pt x="166537" y="15495"/>
                      <a:pt x="232031" y="27153"/>
                    </a:cubicBezTo>
                    <a:cubicBezTo>
                      <a:pt x="285180" y="36755"/>
                      <a:pt x="333872" y="56300"/>
                      <a:pt x="362675" y="97448"/>
                    </a:cubicBezTo>
                    <a:cubicBezTo>
                      <a:pt x="416168" y="173915"/>
                      <a:pt x="390793" y="280899"/>
                      <a:pt x="452515" y="352223"/>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28" name="Google Shape;1328;p8"/>
              <p:cNvSpPr/>
              <p:nvPr/>
            </p:nvSpPr>
            <p:spPr>
              <a:xfrm>
                <a:off x="7437767" y="4932959"/>
                <a:ext cx="365874" cy="359702"/>
              </a:xfrm>
              <a:custGeom>
                <a:rect b="b" l="l" r="r" t="t"/>
                <a:pathLst>
                  <a:path extrusionOk="0" h="359702" w="365874">
                    <a:moveTo>
                      <a:pt x="326441" y="250317"/>
                    </a:moveTo>
                    <a:cubicBezTo>
                      <a:pt x="338785" y="286664"/>
                      <a:pt x="349758" y="323698"/>
                      <a:pt x="365874" y="358673"/>
                    </a:cubicBezTo>
                    <a:cubicBezTo>
                      <a:pt x="360731" y="358673"/>
                      <a:pt x="355587" y="359017"/>
                      <a:pt x="350444" y="359702"/>
                    </a:cubicBezTo>
                    <a:cubicBezTo>
                      <a:pt x="316154" y="287008"/>
                      <a:pt x="303467" y="204026"/>
                      <a:pt x="258546" y="135788"/>
                    </a:cubicBezTo>
                    <a:cubicBezTo>
                      <a:pt x="221856" y="80239"/>
                      <a:pt x="167335" y="39434"/>
                      <a:pt x="95669" y="20231"/>
                    </a:cubicBezTo>
                    <a:cubicBezTo>
                      <a:pt x="64465" y="12002"/>
                      <a:pt x="32576" y="7201"/>
                      <a:pt x="0" y="4458"/>
                    </a:cubicBezTo>
                    <a:cubicBezTo>
                      <a:pt x="16802" y="3086"/>
                      <a:pt x="33947" y="1372"/>
                      <a:pt x="50749" y="0"/>
                    </a:cubicBezTo>
                    <a:cubicBezTo>
                      <a:pt x="125844" y="12688"/>
                      <a:pt x="194767" y="39091"/>
                      <a:pt x="244830" y="97041"/>
                    </a:cubicBezTo>
                    <a:cubicBezTo>
                      <a:pt x="284607" y="142304"/>
                      <a:pt x="307924" y="196482"/>
                      <a:pt x="326441" y="250317"/>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29" name="Google Shape;1329;p8"/>
              <p:cNvSpPr/>
              <p:nvPr/>
            </p:nvSpPr>
            <p:spPr>
              <a:xfrm>
                <a:off x="7549553" y="4924729"/>
                <a:ext cx="463943" cy="441655"/>
              </a:xfrm>
              <a:custGeom>
                <a:rect b="b" l="l" r="r" t="t"/>
                <a:pathLst>
                  <a:path extrusionOk="0" h="441655" w="463943">
                    <a:moveTo>
                      <a:pt x="463943" y="437541"/>
                    </a:moveTo>
                    <a:cubicBezTo>
                      <a:pt x="458800" y="439255"/>
                      <a:pt x="453314" y="440627"/>
                      <a:pt x="447827" y="441655"/>
                    </a:cubicBezTo>
                    <a:cubicBezTo>
                      <a:pt x="369646" y="391592"/>
                      <a:pt x="324383" y="310668"/>
                      <a:pt x="282206" y="235573"/>
                    </a:cubicBezTo>
                    <a:cubicBezTo>
                      <a:pt x="249631" y="177280"/>
                      <a:pt x="214655" y="116243"/>
                      <a:pt x="158420" y="71323"/>
                    </a:cubicBezTo>
                    <a:cubicBezTo>
                      <a:pt x="113157" y="35319"/>
                      <a:pt x="57607" y="16802"/>
                      <a:pt x="0" y="2743"/>
                    </a:cubicBezTo>
                    <a:cubicBezTo>
                      <a:pt x="12344" y="1715"/>
                      <a:pt x="25031" y="686"/>
                      <a:pt x="37376" y="0"/>
                    </a:cubicBezTo>
                    <a:cubicBezTo>
                      <a:pt x="76124" y="10630"/>
                      <a:pt x="113157" y="25032"/>
                      <a:pt x="145733" y="46635"/>
                    </a:cubicBezTo>
                    <a:cubicBezTo>
                      <a:pt x="196825" y="80582"/>
                      <a:pt x="232829" y="127902"/>
                      <a:pt x="263004" y="176251"/>
                    </a:cubicBezTo>
                    <a:cubicBezTo>
                      <a:pt x="319240" y="266776"/>
                      <a:pt x="362788" y="378562"/>
                      <a:pt x="463943" y="437541"/>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30" name="Google Shape;1330;p8"/>
              <p:cNvSpPr/>
              <p:nvPr/>
            </p:nvSpPr>
            <p:spPr>
              <a:xfrm>
                <a:off x="7660652" y="4916843"/>
                <a:ext cx="461886" cy="416966"/>
              </a:xfrm>
              <a:custGeom>
                <a:rect b="b" l="l" r="r" t="t"/>
                <a:pathLst>
                  <a:path extrusionOk="0" h="416966" w="461886">
                    <a:moveTo>
                      <a:pt x="461886" y="414223"/>
                    </a:moveTo>
                    <a:cubicBezTo>
                      <a:pt x="456057" y="414909"/>
                      <a:pt x="450227" y="415595"/>
                      <a:pt x="444741" y="416966"/>
                    </a:cubicBezTo>
                    <a:cubicBezTo>
                      <a:pt x="371703" y="361417"/>
                      <a:pt x="315125" y="290093"/>
                      <a:pt x="264719" y="218084"/>
                    </a:cubicBezTo>
                    <a:cubicBezTo>
                      <a:pt x="223228" y="158420"/>
                      <a:pt x="187566" y="90869"/>
                      <a:pt x="120015" y="49378"/>
                    </a:cubicBezTo>
                    <a:cubicBezTo>
                      <a:pt x="84011" y="27432"/>
                      <a:pt x="42863" y="13373"/>
                      <a:pt x="0" y="2743"/>
                    </a:cubicBezTo>
                    <a:cubicBezTo>
                      <a:pt x="11658" y="2057"/>
                      <a:pt x="23317" y="1028"/>
                      <a:pt x="34976" y="0"/>
                    </a:cubicBezTo>
                    <a:cubicBezTo>
                      <a:pt x="62408" y="8230"/>
                      <a:pt x="89154" y="18173"/>
                      <a:pt x="113843" y="31889"/>
                    </a:cubicBezTo>
                    <a:cubicBezTo>
                      <a:pt x="175907" y="65494"/>
                      <a:pt x="212598" y="118301"/>
                      <a:pt x="248603" y="171450"/>
                    </a:cubicBezTo>
                    <a:cubicBezTo>
                      <a:pt x="307924" y="258890"/>
                      <a:pt x="372389" y="348386"/>
                      <a:pt x="461886" y="414223"/>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31" name="Google Shape;1331;p8"/>
              <p:cNvSpPr/>
              <p:nvPr/>
            </p:nvSpPr>
            <p:spPr>
              <a:xfrm>
                <a:off x="7771066" y="4908956"/>
                <a:ext cx="475602" cy="449885"/>
              </a:xfrm>
              <a:custGeom>
                <a:rect b="b" l="l" r="r" t="t"/>
                <a:pathLst>
                  <a:path extrusionOk="0" h="449885" w="475602">
                    <a:moveTo>
                      <a:pt x="475602" y="449885"/>
                    </a:moveTo>
                    <a:cubicBezTo>
                      <a:pt x="466344" y="446456"/>
                      <a:pt x="457086" y="443370"/>
                      <a:pt x="448170" y="439941"/>
                    </a:cubicBezTo>
                    <a:cubicBezTo>
                      <a:pt x="446799" y="439598"/>
                      <a:pt x="445427" y="438912"/>
                      <a:pt x="444056" y="438569"/>
                    </a:cubicBezTo>
                    <a:cubicBezTo>
                      <a:pt x="289408" y="297637"/>
                      <a:pt x="199225" y="96355"/>
                      <a:pt x="0" y="1715"/>
                    </a:cubicBezTo>
                    <a:cubicBezTo>
                      <a:pt x="7887" y="1029"/>
                      <a:pt x="15431" y="686"/>
                      <a:pt x="23317" y="0"/>
                    </a:cubicBezTo>
                    <a:cubicBezTo>
                      <a:pt x="221171" y="103556"/>
                      <a:pt x="309982" y="312725"/>
                      <a:pt x="475602" y="44988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32" name="Google Shape;1332;p8"/>
              <p:cNvSpPr/>
              <p:nvPr/>
            </p:nvSpPr>
            <p:spPr>
              <a:xfrm>
                <a:off x="7878737" y="4907241"/>
                <a:ext cx="535609" cy="485428"/>
              </a:xfrm>
              <a:custGeom>
                <a:rect b="b" l="l" r="r" t="t"/>
                <a:pathLst>
                  <a:path extrusionOk="0" h="485428" w="535609">
                    <a:moveTo>
                      <a:pt x="535610" y="484861"/>
                    </a:moveTo>
                    <a:cubicBezTo>
                      <a:pt x="526694" y="485546"/>
                      <a:pt x="517779" y="485546"/>
                      <a:pt x="508864" y="485204"/>
                    </a:cubicBezTo>
                    <a:cubicBezTo>
                      <a:pt x="415937" y="438226"/>
                      <a:pt x="340843" y="360731"/>
                      <a:pt x="276377" y="289065"/>
                    </a:cubicBezTo>
                    <a:cubicBezTo>
                      <a:pt x="190652" y="193396"/>
                      <a:pt x="116929" y="70637"/>
                      <a:pt x="0" y="0"/>
                    </a:cubicBezTo>
                    <a:cubicBezTo>
                      <a:pt x="8230" y="343"/>
                      <a:pt x="16459" y="686"/>
                      <a:pt x="24689" y="1372"/>
                    </a:cubicBezTo>
                    <a:cubicBezTo>
                      <a:pt x="116243" y="63437"/>
                      <a:pt x="180708" y="156020"/>
                      <a:pt x="248260" y="236944"/>
                    </a:cubicBezTo>
                    <a:cubicBezTo>
                      <a:pt x="323012" y="326441"/>
                      <a:pt x="415937" y="432740"/>
                      <a:pt x="535610" y="484861"/>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33" name="Google Shape;1333;p8"/>
              <p:cNvSpPr/>
              <p:nvPr/>
            </p:nvSpPr>
            <p:spPr>
              <a:xfrm>
                <a:off x="7965147" y="4918900"/>
                <a:ext cx="568871" cy="421767"/>
              </a:xfrm>
              <a:custGeom>
                <a:rect b="b" l="l" r="r" t="t"/>
                <a:pathLst>
                  <a:path extrusionOk="0" h="421767" w="568871">
                    <a:moveTo>
                      <a:pt x="568871" y="409766"/>
                    </a:moveTo>
                    <a:cubicBezTo>
                      <a:pt x="568871" y="411480"/>
                      <a:pt x="568871" y="413195"/>
                      <a:pt x="568528" y="414566"/>
                    </a:cubicBezTo>
                    <a:cubicBezTo>
                      <a:pt x="567842" y="416966"/>
                      <a:pt x="566814" y="419367"/>
                      <a:pt x="565442" y="421767"/>
                    </a:cubicBezTo>
                    <a:cubicBezTo>
                      <a:pt x="469087" y="385077"/>
                      <a:pt x="379591" y="337757"/>
                      <a:pt x="309639" y="267462"/>
                    </a:cubicBezTo>
                    <a:cubicBezTo>
                      <a:pt x="251689" y="209169"/>
                      <a:pt x="201968" y="147447"/>
                      <a:pt x="136474" y="94983"/>
                    </a:cubicBezTo>
                    <a:cubicBezTo>
                      <a:pt x="93612" y="60693"/>
                      <a:pt x="47320" y="29832"/>
                      <a:pt x="0" y="0"/>
                    </a:cubicBezTo>
                    <a:cubicBezTo>
                      <a:pt x="3429" y="1029"/>
                      <a:pt x="6858" y="1715"/>
                      <a:pt x="10630" y="2743"/>
                    </a:cubicBezTo>
                    <a:cubicBezTo>
                      <a:pt x="24003" y="6515"/>
                      <a:pt x="36691" y="11316"/>
                      <a:pt x="49035" y="16802"/>
                    </a:cubicBezTo>
                    <a:cubicBezTo>
                      <a:pt x="76467" y="34976"/>
                      <a:pt x="102870" y="53492"/>
                      <a:pt x="128930" y="73038"/>
                    </a:cubicBezTo>
                    <a:cubicBezTo>
                      <a:pt x="193053" y="121730"/>
                      <a:pt x="244145" y="177622"/>
                      <a:pt x="296951" y="234887"/>
                    </a:cubicBezTo>
                    <a:cubicBezTo>
                      <a:pt x="371018" y="315811"/>
                      <a:pt x="464972" y="368960"/>
                      <a:pt x="568871" y="409766"/>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34" name="Google Shape;1334;p8"/>
              <p:cNvSpPr/>
              <p:nvPr/>
            </p:nvSpPr>
            <p:spPr>
              <a:xfrm>
                <a:off x="7056817" y="4911562"/>
                <a:ext cx="224245" cy="125638"/>
              </a:xfrm>
              <a:custGeom>
                <a:rect b="b" l="l" r="r" t="t"/>
                <a:pathLst>
                  <a:path extrusionOk="0" h="125638" w="224245">
                    <a:moveTo>
                      <a:pt x="224245" y="14539"/>
                    </a:moveTo>
                    <a:cubicBezTo>
                      <a:pt x="178640" y="7338"/>
                      <a:pt x="132348" y="2537"/>
                      <a:pt x="86057" y="480"/>
                    </a:cubicBezTo>
                    <a:cubicBezTo>
                      <a:pt x="66168" y="-549"/>
                      <a:pt x="44909" y="-549"/>
                      <a:pt x="27078" y="6995"/>
                    </a:cubicBezTo>
                    <a:cubicBezTo>
                      <a:pt x="9247" y="14539"/>
                      <a:pt x="-4469" y="32370"/>
                      <a:pt x="1360" y="48829"/>
                    </a:cubicBezTo>
                    <a:cubicBezTo>
                      <a:pt x="4446" y="57401"/>
                      <a:pt x="12333" y="64259"/>
                      <a:pt x="20906" y="69746"/>
                    </a:cubicBezTo>
                    <a:cubicBezTo>
                      <a:pt x="66854" y="98549"/>
                      <a:pt x="135091" y="92378"/>
                      <a:pt x="176925" y="125639"/>
                    </a:cubicBezTo>
                    <a:cubicBezTo>
                      <a:pt x="176582" y="83805"/>
                      <a:pt x="197499" y="49172"/>
                      <a:pt x="224245" y="14539"/>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335" name="Google Shape;1335;p8"/>
              <p:cNvGrpSpPr/>
              <p:nvPr/>
            </p:nvGrpSpPr>
            <p:grpSpPr>
              <a:xfrm>
                <a:off x="7170107" y="4848831"/>
                <a:ext cx="386303" cy="364659"/>
                <a:chOff x="7170107" y="4848831"/>
                <a:chExt cx="386303" cy="364659"/>
              </a:xfrm>
            </p:grpSpPr>
            <p:sp>
              <p:nvSpPr>
                <p:cNvPr id="1336" name="Google Shape;1336;p8"/>
                <p:cNvSpPr/>
                <p:nvPr/>
              </p:nvSpPr>
              <p:spPr>
                <a:xfrm>
                  <a:off x="7170107" y="4984596"/>
                  <a:ext cx="184719" cy="228894"/>
                </a:xfrm>
                <a:custGeom>
                  <a:rect b="b" l="l" r="r" t="t"/>
                  <a:pathLst>
                    <a:path extrusionOk="0" h="228894" w="184719">
                      <a:moveTo>
                        <a:pt x="541" y="27916"/>
                      </a:moveTo>
                      <a:cubicBezTo>
                        <a:pt x="12200" y="116727"/>
                        <a:pt x="85924" y="197652"/>
                        <a:pt x="183650" y="228856"/>
                      </a:cubicBezTo>
                      <a:cubicBezTo>
                        <a:pt x="192565" y="231598"/>
                        <a:pt x="143188" y="88609"/>
                        <a:pt x="130843" y="74208"/>
                      </a:cubicBezTo>
                      <a:cubicBezTo>
                        <a:pt x="111984" y="52262"/>
                        <a:pt x="-9060" y="-47865"/>
                        <a:pt x="541" y="27916"/>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37" name="Google Shape;1337;p8"/>
                <p:cNvSpPr/>
                <p:nvPr/>
              </p:nvSpPr>
              <p:spPr>
                <a:xfrm>
                  <a:off x="7175106" y="4953635"/>
                  <a:ext cx="344957" cy="160234"/>
                </a:xfrm>
                <a:custGeom>
                  <a:rect b="b" l="l" r="r" t="t"/>
                  <a:pathLst>
                    <a:path extrusionOk="0" h="160234" w="344957">
                      <a:moveTo>
                        <a:pt x="0" y="21843"/>
                      </a:moveTo>
                      <a:cubicBezTo>
                        <a:pt x="27432" y="25958"/>
                        <a:pt x="43549" y="49618"/>
                        <a:pt x="59665" y="68821"/>
                      </a:cubicBezTo>
                      <a:cubicBezTo>
                        <a:pt x="122416" y="143230"/>
                        <a:pt x="242431" y="178206"/>
                        <a:pt x="344958" y="151117"/>
                      </a:cubicBezTo>
                      <a:cubicBezTo>
                        <a:pt x="324727" y="90766"/>
                        <a:pt x="272949" y="38303"/>
                        <a:pt x="206083" y="12585"/>
                      </a:cubicBezTo>
                      <a:cubicBezTo>
                        <a:pt x="139561" y="-12789"/>
                        <a:pt x="70295" y="5384"/>
                        <a:pt x="0" y="21843"/>
                      </a:cubicBezTo>
                      <a:close/>
                    </a:path>
                  </a:pathLst>
                </a:custGeom>
                <a:solidFill>
                  <a:srgbClr val="7D8C6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38" name="Google Shape;1338;p8"/>
                <p:cNvSpPr/>
                <p:nvPr/>
              </p:nvSpPr>
              <p:spPr>
                <a:xfrm>
                  <a:off x="7184765" y="4848831"/>
                  <a:ext cx="371645" cy="146256"/>
                </a:xfrm>
                <a:custGeom>
                  <a:rect b="b" l="l" r="r" t="t"/>
                  <a:pathLst>
                    <a:path extrusionOk="0" h="146256" w="371645">
                      <a:moveTo>
                        <a:pt x="128529" y="25835"/>
                      </a:moveTo>
                      <a:cubicBezTo>
                        <a:pt x="155619" y="13833"/>
                        <a:pt x="183393" y="1489"/>
                        <a:pt x="213912" y="117"/>
                      </a:cubicBezTo>
                      <a:cubicBezTo>
                        <a:pt x="278376" y="-2626"/>
                        <a:pt x="329811" y="43322"/>
                        <a:pt x="371646" y="85499"/>
                      </a:cubicBezTo>
                      <a:cubicBezTo>
                        <a:pt x="285921" y="82070"/>
                        <a:pt x="199509" y="93729"/>
                        <a:pt x="119271" y="119789"/>
                      </a:cubicBezTo>
                      <a:cubicBezTo>
                        <a:pt x="80181" y="132476"/>
                        <a:pt x="-12060" y="176711"/>
                        <a:pt x="1313" y="111560"/>
                      </a:cubicBezTo>
                      <a:cubicBezTo>
                        <a:pt x="8857" y="74183"/>
                        <a:pt x="94925" y="40922"/>
                        <a:pt x="128529" y="25835"/>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1339" name="Google Shape;1339;p8"/>
            <p:cNvGrpSpPr/>
            <p:nvPr/>
          </p:nvGrpSpPr>
          <p:grpSpPr>
            <a:xfrm rot="-1204273">
              <a:off x="4444509" y="5458831"/>
              <a:ext cx="1029422" cy="1090460"/>
              <a:chOff x="6717677" y="4999824"/>
              <a:chExt cx="1029386" cy="1090421"/>
            </a:xfrm>
          </p:grpSpPr>
          <p:sp>
            <p:nvSpPr>
              <p:cNvPr id="1340" name="Google Shape;1340;p8"/>
              <p:cNvSpPr/>
              <p:nvPr/>
            </p:nvSpPr>
            <p:spPr>
              <a:xfrm>
                <a:off x="6719049" y="5000510"/>
                <a:ext cx="1028014" cy="1089735"/>
              </a:xfrm>
              <a:custGeom>
                <a:rect b="b" l="l" r="r" t="t"/>
                <a:pathLst>
                  <a:path extrusionOk="0" h="1089735" w="1028014">
                    <a:moveTo>
                      <a:pt x="0" y="0"/>
                    </a:moveTo>
                    <a:cubicBezTo>
                      <a:pt x="263690" y="26060"/>
                      <a:pt x="541439" y="163220"/>
                      <a:pt x="719747" y="359359"/>
                    </a:cubicBezTo>
                    <a:cubicBezTo>
                      <a:pt x="898055" y="555498"/>
                      <a:pt x="1026986" y="824675"/>
                      <a:pt x="1028014" y="1089736"/>
                    </a:cubicBezTo>
                    <a:cubicBezTo>
                      <a:pt x="849364" y="1045159"/>
                      <a:pt x="662140" y="990295"/>
                      <a:pt x="504406" y="895312"/>
                    </a:cubicBezTo>
                    <a:cubicBezTo>
                      <a:pt x="254089" y="744436"/>
                      <a:pt x="83668" y="468744"/>
                      <a:pt x="60351" y="177279"/>
                    </a:cubicBezTo>
                    <a:cubicBezTo>
                      <a:pt x="54864" y="111785"/>
                      <a:pt x="21260" y="61722"/>
                      <a:pt x="0" y="0"/>
                    </a:cubicBezTo>
                    <a:close/>
                  </a:path>
                </a:pathLst>
              </a:custGeom>
              <a:solidFill>
                <a:srgbClr val="A6BA8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41" name="Google Shape;1341;p8"/>
              <p:cNvSpPr/>
              <p:nvPr/>
            </p:nvSpPr>
            <p:spPr>
              <a:xfrm>
                <a:off x="6717677" y="4999824"/>
                <a:ext cx="1029385" cy="1089393"/>
              </a:xfrm>
              <a:custGeom>
                <a:rect b="b" l="l" r="r" t="t"/>
                <a:pathLst>
                  <a:path extrusionOk="0" h="1089393" w="1029385">
                    <a:moveTo>
                      <a:pt x="2057" y="0"/>
                    </a:moveTo>
                    <a:cubicBezTo>
                      <a:pt x="25718" y="20231"/>
                      <a:pt x="49034" y="41148"/>
                      <a:pt x="72352" y="61722"/>
                    </a:cubicBezTo>
                    <a:cubicBezTo>
                      <a:pt x="95326" y="82639"/>
                      <a:pt x="118643" y="103899"/>
                      <a:pt x="141275" y="125159"/>
                    </a:cubicBezTo>
                    <a:cubicBezTo>
                      <a:pt x="163906" y="146419"/>
                      <a:pt x="186537" y="168021"/>
                      <a:pt x="209169" y="189624"/>
                    </a:cubicBezTo>
                    <a:lnTo>
                      <a:pt x="276035" y="255118"/>
                    </a:lnTo>
                    <a:cubicBezTo>
                      <a:pt x="297980" y="277406"/>
                      <a:pt x="319925" y="299352"/>
                      <a:pt x="341871" y="321640"/>
                    </a:cubicBezTo>
                    <a:lnTo>
                      <a:pt x="406679" y="389192"/>
                    </a:lnTo>
                    <a:lnTo>
                      <a:pt x="470459" y="457772"/>
                    </a:lnTo>
                    <a:lnTo>
                      <a:pt x="533895" y="526694"/>
                    </a:lnTo>
                    <a:cubicBezTo>
                      <a:pt x="618248" y="618592"/>
                      <a:pt x="701573" y="711518"/>
                      <a:pt x="784212" y="805129"/>
                    </a:cubicBezTo>
                    <a:cubicBezTo>
                      <a:pt x="866508" y="899084"/>
                      <a:pt x="948119" y="993382"/>
                      <a:pt x="1029386" y="1088365"/>
                    </a:cubicBezTo>
                    <a:lnTo>
                      <a:pt x="1028014" y="1089394"/>
                    </a:lnTo>
                    <a:cubicBezTo>
                      <a:pt x="945032" y="996125"/>
                      <a:pt x="861707" y="903199"/>
                      <a:pt x="777697" y="810959"/>
                    </a:cubicBezTo>
                    <a:cubicBezTo>
                      <a:pt x="694029" y="718376"/>
                      <a:pt x="609333" y="626821"/>
                      <a:pt x="523608" y="535953"/>
                    </a:cubicBezTo>
                    <a:lnTo>
                      <a:pt x="459143" y="468401"/>
                    </a:lnTo>
                    <a:lnTo>
                      <a:pt x="393992" y="401193"/>
                    </a:lnTo>
                    <a:lnTo>
                      <a:pt x="328498" y="334328"/>
                    </a:lnTo>
                    <a:cubicBezTo>
                      <a:pt x="306552" y="312039"/>
                      <a:pt x="284950" y="289751"/>
                      <a:pt x="263347" y="267462"/>
                    </a:cubicBezTo>
                    <a:lnTo>
                      <a:pt x="197853" y="200597"/>
                    </a:lnTo>
                    <a:cubicBezTo>
                      <a:pt x="175907" y="178308"/>
                      <a:pt x="153962" y="156362"/>
                      <a:pt x="132017" y="134074"/>
                    </a:cubicBezTo>
                    <a:lnTo>
                      <a:pt x="0" y="1372"/>
                    </a:lnTo>
                    <a:lnTo>
                      <a:pt x="2057" y="0"/>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42" name="Google Shape;1342;p8"/>
              <p:cNvSpPr/>
              <p:nvPr/>
            </p:nvSpPr>
            <p:spPr>
              <a:xfrm>
                <a:off x="7188822" y="5469597"/>
                <a:ext cx="86753" cy="295236"/>
              </a:xfrm>
              <a:custGeom>
                <a:rect b="b" l="l" r="r" t="t"/>
                <a:pathLst>
                  <a:path extrusionOk="0" h="295236" w="86753">
                    <a:moveTo>
                      <a:pt x="1715" y="0"/>
                    </a:moveTo>
                    <a:cubicBezTo>
                      <a:pt x="5830" y="5144"/>
                      <a:pt x="9601" y="10630"/>
                      <a:pt x="13373" y="15773"/>
                    </a:cubicBezTo>
                    <a:cubicBezTo>
                      <a:pt x="16802" y="21260"/>
                      <a:pt x="20574" y="26746"/>
                      <a:pt x="23660" y="32233"/>
                    </a:cubicBezTo>
                    <a:cubicBezTo>
                      <a:pt x="27089" y="37719"/>
                      <a:pt x="29833" y="43549"/>
                      <a:pt x="33262" y="49378"/>
                    </a:cubicBezTo>
                    <a:cubicBezTo>
                      <a:pt x="36348" y="55207"/>
                      <a:pt x="39091" y="61036"/>
                      <a:pt x="41834" y="66866"/>
                    </a:cubicBezTo>
                    <a:cubicBezTo>
                      <a:pt x="47320" y="78867"/>
                      <a:pt x="51778" y="90869"/>
                      <a:pt x="55550" y="103556"/>
                    </a:cubicBezTo>
                    <a:cubicBezTo>
                      <a:pt x="59322" y="115900"/>
                      <a:pt x="62751" y="128588"/>
                      <a:pt x="65837" y="141275"/>
                    </a:cubicBezTo>
                    <a:cubicBezTo>
                      <a:pt x="69266" y="153962"/>
                      <a:pt x="72009" y="166649"/>
                      <a:pt x="74752" y="179337"/>
                    </a:cubicBezTo>
                    <a:cubicBezTo>
                      <a:pt x="77153" y="192024"/>
                      <a:pt x="79553" y="205054"/>
                      <a:pt x="81268" y="217742"/>
                    </a:cubicBezTo>
                    <a:cubicBezTo>
                      <a:pt x="84697" y="243459"/>
                      <a:pt x="86754" y="269519"/>
                      <a:pt x="86754" y="295237"/>
                    </a:cubicBezTo>
                    <a:lnTo>
                      <a:pt x="85039" y="295237"/>
                    </a:lnTo>
                    <a:cubicBezTo>
                      <a:pt x="82296" y="269519"/>
                      <a:pt x="78181" y="244145"/>
                      <a:pt x="72695" y="219113"/>
                    </a:cubicBezTo>
                    <a:cubicBezTo>
                      <a:pt x="69952" y="206769"/>
                      <a:pt x="66866" y="194081"/>
                      <a:pt x="63437" y="181737"/>
                    </a:cubicBezTo>
                    <a:cubicBezTo>
                      <a:pt x="60008" y="169393"/>
                      <a:pt x="56579" y="157048"/>
                      <a:pt x="52464" y="145047"/>
                    </a:cubicBezTo>
                    <a:cubicBezTo>
                      <a:pt x="48349" y="133045"/>
                      <a:pt x="43891" y="121044"/>
                      <a:pt x="39091" y="109042"/>
                    </a:cubicBezTo>
                    <a:cubicBezTo>
                      <a:pt x="34290" y="97384"/>
                      <a:pt x="29833" y="85382"/>
                      <a:pt x="25375" y="73381"/>
                    </a:cubicBezTo>
                    <a:lnTo>
                      <a:pt x="18860" y="55207"/>
                    </a:lnTo>
                    <a:cubicBezTo>
                      <a:pt x="16802" y="49035"/>
                      <a:pt x="14402" y="43205"/>
                      <a:pt x="12345" y="37033"/>
                    </a:cubicBezTo>
                    <a:cubicBezTo>
                      <a:pt x="9944" y="30861"/>
                      <a:pt x="7887" y="25032"/>
                      <a:pt x="5830" y="18860"/>
                    </a:cubicBezTo>
                    <a:cubicBezTo>
                      <a:pt x="3772" y="12688"/>
                      <a:pt x="1715" y="6515"/>
                      <a:pt x="0" y="343"/>
                    </a:cubicBezTo>
                    <a:lnTo>
                      <a:pt x="1715" y="0"/>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43" name="Google Shape;1343;p8"/>
              <p:cNvSpPr/>
              <p:nvPr/>
            </p:nvSpPr>
            <p:spPr>
              <a:xfrm>
                <a:off x="7286891" y="5560466"/>
                <a:ext cx="299351" cy="82681"/>
              </a:xfrm>
              <a:custGeom>
                <a:rect b="b" l="l" r="r" t="t"/>
                <a:pathLst>
                  <a:path extrusionOk="0" h="82681" w="299351">
                    <a:moveTo>
                      <a:pt x="1371" y="0"/>
                    </a:moveTo>
                    <a:cubicBezTo>
                      <a:pt x="23317" y="14402"/>
                      <a:pt x="47320" y="22975"/>
                      <a:pt x="71666" y="31547"/>
                    </a:cubicBezTo>
                    <a:cubicBezTo>
                      <a:pt x="74752" y="32576"/>
                      <a:pt x="77838" y="33947"/>
                      <a:pt x="80924" y="34633"/>
                    </a:cubicBezTo>
                    <a:lnTo>
                      <a:pt x="90182" y="38062"/>
                    </a:lnTo>
                    <a:lnTo>
                      <a:pt x="99441" y="41491"/>
                    </a:lnTo>
                    <a:cubicBezTo>
                      <a:pt x="102527" y="42520"/>
                      <a:pt x="105613" y="43891"/>
                      <a:pt x="108356" y="44920"/>
                    </a:cubicBezTo>
                    <a:cubicBezTo>
                      <a:pt x="114528" y="47320"/>
                      <a:pt x="120358" y="49378"/>
                      <a:pt x="126530" y="51435"/>
                    </a:cubicBezTo>
                    <a:cubicBezTo>
                      <a:pt x="132702" y="53492"/>
                      <a:pt x="138875" y="55207"/>
                      <a:pt x="145046" y="57265"/>
                    </a:cubicBezTo>
                    <a:cubicBezTo>
                      <a:pt x="151219" y="58979"/>
                      <a:pt x="157734" y="60694"/>
                      <a:pt x="163906" y="62065"/>
                    </a:cubicBezTo>
                    <a:cubicBezTo>
                      <a:pt x="170078" y="63437"/>
                      <a:pt x="176594" y="65151"/>
                      <a:pt x="182765" y="66180"/>
                    </a:cubicBezTo>
                    <a:lnTo>
                      <a:pt x="192367" y="68237"/>
                    </a:lnTo>
                    <a:lnTo>
                      <a:pt x="201968" y="69952"/>
                    </a:lnTo>
                    <a:cubicBezTo>
                      <a:pt x="208483" y="71323"/>
                      <a:pt x="214655" y="72009"/>
                      <a:pt x="221171" y="73038"/>
                    </a:cubicBezTo>
                    <a:cubicBezTo>
                      <a:pt x="246888" y="76810"/>
                      <a:pt x="272948" y="78524"/>
                      <a:pt x="299351" y="78867"/>
                    </a:cubicBezTo>
                    <a:lnTo>
                      <a:pt x="299351" y="80582"/>
                    </a:lnTo>
                    <a:cubicBezTo>
                      <a:pt x="273291" y="82982"/>
                      <a:pt x="246545" y="83325"/>
                      <a:pt x="220142" y="81610"/>
                    </a:cubicBezTo>
                    <a:cubicBezTo>
                      <a:pt x="213626" y="80924"/>
                      <a:pt x="206768" y="80582"/>
                      <a:pt x="200253" y="79896"/>
                    </a:cubicBezTo>
                    <a:lnTo>
                      <a:pt x="190310" y="78867"/>
                    </a:lnTo>
                    <a:lnTo>
                      <a:pt x="180365" y="77495"/>
                    </a:lnTo>
                    <a:cubicBezTo>
                      <a:pt x="173850" y="76810"/>
                      <a:pt x="167335" y="75438"/>
                      <a:pt x="160820" y="74410"/>
                    </a:cubicBezTo>
                    <a:cubicBezTo>
                      <a:pt x="154305" y="73038"/>
                      <a:pt x="147790" y="72009"/>
                      <a:pt x="141275" y="70637"/>
                    </a:cubicBezTo>
                    <a:cubicBezTo>
                      <a:pt x="128244" y="67894"/>
                      <a:pt x="115214" y="64808"/>
                      <a:pt x="102527" y="61379"/>
                    </a:cubicBezTo>
                    <a:cubicBezTo>
                      <a:pt x="96012" y="59665"/>
                      <a:pt x="89840" y="57607"/>
                      <a:pt x="83324" y="55550"/>
                    </a:cubicBezTo>
                    <a:cubicBezTo>
                      <a:pt x="77153" y="53150"/>
                      <a:pt x="70980" y="50749"/>
                      <a:pt x="64808" y="48006"/>
                    </a:cubicBezTo>
                    <a:cubicBezTo>
                      <a:pt x="52806" y="42520"/>
                      <a:pt x="40805" y="36691"/>
                      <a:pt x="29489" y="29147"/>
                    </a:cubicBezTo>
                    <a:cubicBezTo>
                      <a:pt x="18173" y="21603"/>
                      <a:pt x="7544" y="12688"/>
                      <a:pt x="0" y="1372"/>
                    </a:cubicBezTo>
                    <a:lnTo>
                      <a:pt x="1371" y="0"/>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44" name="Google Shape;1344;p8"/>
              <p:cNvSpPr/>
              <p:nvPr/>
            </p:nvSpPr>
            <p:spPr>
              <a:xfrm>
                <a:off x="7433310" y="5730201"/>
                <a:ext cx="211226" cy="67551"/>
              </a:xfrm>
              <a:custGeom>
                <a:rect b="b" l="l" r="r" t="t"/>
                <a:pathLst>
                  <a:path extrusionOk="0" h="67551" w="211226">
                    <a:moveTo>
                      <a:pt x="0" y="0"/>
                    </a:moveTo>
                    <a:cubicBezTo>
                      <a:pt x="4801" y="686"/>
                      <a:pt x="9258" y="1372"/>
                      <a:pt x="14059" y="2401"/>
                    </a:cubicBezTo>
                    <a:cubicBezTo>
                      <a:pt x="18517" y="3429"/>
                      <a:pt x="23317" y="4458"/>
                      <a:pt x="27775" y="5486"/>
                    </a:cubicBezTo>
                    <a:cubicBezTo>
                      <a:pt x="32233" y="6515"/>
                      <a:pt x="36690" y="7887"/>
                      <a:pt x="41148" y="8915"/>
                    </a:cubicBezTo>
                    <a:cubicBezTo>
                      <a:pt x="45606" y="10287"/>
                      <a:pt x="50063" y="11316"/>
                      <a:pt x="54521" y="12688"/>
                    </a:cubicBezTo>
                    <a:cubicBezTo>
                      <a:pt x="63437" y="15431"/>
                      <a:pt x="72009" y="18517"/>
                      <a:pt x="80239" y="21946"/>
                    </a:cubicBezTo>
                    <a:cubicBezTo>
                      <a:pt x="88811" y="25375"/>
                      <a:pt x="97384" y="28804"/>
                      <a:pt x="105956" y="32233"/>
                    </a:cubicBezTo>
                    <a:cubicBezTo>
                      <a:pt x="114529" y="35319"/>
                      <a:pt x="123444" y="38405"/>
                      <a:pt x="132017" y="41148"/>
                    </a:cubicBezTo>
                    <a:cubicBezTo>
                      <a:pt x="140589" y="44234"/>
                      <a:pt x="149504" y="46978"/>
                      <a:pt x="158077" y="49721"/>
                    </a:cubicBezTo>
                    <a:cubicBezTo>
                      <a:pt x="175565" y="55550"/>
                      <a:pt x="193396" y="60694"/>
                      <a:pt x="211226" y="65837"/>
                    </a:cubicBezTo>
                    <a:lnTo>
                      <a:pt x="210884" y="67552"/>
                    </a:lnTo>
                    <a:cubicBezTo>
                      <a:pt x="192367" y="65151"/>
                      <a:pt x="174193" y="61722"/>
                      <a:pt x="156020" y="58293"/>
                    </a:cubicBezTo>
                    <a:cubicBezTo>
                      <a:pt x="146761" y="56579"/>
                      <a:pt x="137846" y="54521"/>
                      <a:pt x="128930" y="52464"/>
                    </a:cubicBezTo>
                    <a:cubicBezTo>
                      <a:pt x="120015" y="50407"/>
                      <a:pt x="110757" y="48006"/>
                      <a:pt x="101841" y="45606"/>
                    </a:cubicBezTo>
                    <a:cubicBezTo>
                      <a:pt x="97384" y="44234"/>
                      <a:pt x="92926" y="43205"/>
                      <a:pt x="88468" y="42177"/>
                    </a:cubicBezTo>
                    <a:lnTo>
                      <a:pt x="75095" y="38748"/>
                    </a:lnTo>
                    <a:cubicBezTo>
                      <a:pt x="70637" y="37376"/>
                      <a:pt x="66180" y="36005"/>
                      <a:pt x="61722" y="34633"/>
                    </a:cubicBezTo>
                    <a:cubicBezTo>
                      <a:pt x="57264" y="32918"/>
                      <a:pt x="53150" y="31204"/>
                      <a:pt x="48692" y="29489"/>
                    </a:cubicBezTo>
                    <a:cubicBezTo>
                      <a:pt x="40119" y="25718"/>
                      <a:pt x="31890" y="21603"/>
                      <a:pt x="23660" y="17145"/>
                    </a:cubicBezTo>
                    <a:cubicBezTo>
                      <a:pt x="15431" y="12688"/>
                      <a:pt x="7544" y="7544"/>
                      <a:pt x="0" y="1715"/>
                    </a:cubicBezTo>
                    <a:lnTo>
                      <a:pt x="0" y="0"/>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45" name="Google Shape;1345;p8"/>
              <p:cNvSpPr/>
              <p:nvPr/>
            </p:nvSpPr>
            <p:spPr>
              <a:xfrm>
                <a:off x="7494689" y="5811126"/>
                <a:ext cx="29146" cy="152590"/>
              </a:xfrm>
              <a:custGeom>
                <a:rect b="b" l="l" r="r" t="t"/>
                <a:pathLst>
                  <a:path extrusionOk="0" h="152590" w="29146">
                    <a:moveTo>
                      <a:pt x="1715" y="0"/>
                    </a:moveTo>
                    <a:cubicBezTo>
                      <a:pt x="4115" y="2743"/>
                      <a:pt x="5829" y="5487"/>
                      <a:pt x="7886" y="8230"/>
                    </a:cubicBezTo>
                    <a:cubicBezTo>
                      <a:pt x="9601" y="10973"/>
                      <a:pt x="11315" y="14059"/>
                      <a:pt x="13030" y="16802"/>
                    </a:cubicBezTo>
                    <a:cubicBezTo>
                      <a:pt x="14402" y="19888"/>
                      <a:pt x="16116" y="22632"/>
                      <a:pt x="17488" y="25718"/>
                    </a:cubicBezTo>
                    <a:cubicBezTo>
                      <a:pt x="18860" y="28804"/>
                      <a:pt x="19888" y="31890"/>
                      <a:pt x="20917" y="34976"/>
                    </a:cubicBezTo>
                    <a:cubicBezTo>
                      <a:pt x="21946" y="38062"/>
                      <a:pt x="22974" y="41148"/>
                      <a:pt x="23660" y="44577"/>
                    </a:cubicBezTo>
                    <a:cubicBezTo>
                      <a:pt x="24346" y="47663"/>
                      <a:pt x="25031" y="51092"/>
                      <a:pt x="25375" y="54178"/>
                    </a:cubicBezTo>
                    <a:lnTo>
                      <a:pt x="26403" y="64123"/>
                    </a:lnTo>
                    <a:cubicBezTo>
                      <a:pt x="26746" y="67552"/>
                      <a:pt x="27089" y="70638"/>
                      <a:pt x="27432" y="74067"/>
                    </a:cubicBezTo>
                    <a:lnTo>
                      <a:pt x="28118" y="84011"/>
                    </a:lnTo>
                    <a:lnTo>
                      <a:pt x="28804" y="93955"/>
                    </a:lnTo>
                    <a:lnTo>
                      <a:pt x="29147" y="103899"/>
                    </a:lnTo>
                    <a:lnTo>
                      <a:pt x="29147" y="113843"/>
                    </a:lnTo>
                    <a:cubicBezTo>
                      <a:pt x="28804" y="126873"/>
                      <a:pt x="28118" y="139903"/>
                      <a:pt x="26060" y="152591"/>
                    </a:cubicBezTo>
                    <a:lnTo>
                      <a:pt x="24346" y="152591"/>
                    </a:lnTo>
                    <a:cubicBezTo>
                      <a:pt x="23317" y="139561"/>
                      <a:pt x="22289" y="126873"/>
                      <a:pt x="20231" y="114186"/>
                    </a:cubicBezTo>
                    <a:lnTo>
                      <a:pt x="18860" y="104585"/>
                    </a:lnTo>
                    <a:lnTo>
                      <a:pt x="17145" y="95326"/>
                    </a:lnTo>
                    <a:lnTo>
                      <a:pt x="15431" y="86068"/>
                    </a:lnTo>
                    <a:lnTo>
                      <a:pt x="13373" y="76810"/>
                    </a:lnTo>
                    <a:cubicBezTo>
                      <a:pt x="12687" y="73724"/>
                      <a:pt x="12002" y="70638"/>
                      <a:pt x="10973" y="67552"/>
                    </a:cubicBezTo>
                    <a:lnTo>
                      <a:pt x="8230" y="58293"/>
                    </a:lnTo>
                    <a:cubicBezTo>
                      <a:pt x="6515" y="52121"/>
                      <a:pt x="4801" y="46292"/>
                      <a:pt x="3772" y="40120"/>
                    </a:cubicBezTo>
                    <a:cubicBezTo>
                      <a:pt x="3086" y="37033"/>
                      <a:pt x="2743" y="33947"/>
                      <a:pt x="2400" y="30861"/>
                    </a:cubicBezTo>
                    <a:cubicBezTo>
                      <a:pt x="2057" y="27775"/>
                      <a:pt x="1372" y="24689"/>
                      <a:pt x="1028" y="21260"/>
                    </a:cubicBezTo>
                    <a:cubicBezTo>
                      <a:pt x="686" y="18174"/>
                      <a:pt x="343" y="14745"/>
                      <a:pt x="343" y="11659"/>
                    </a:cubicBezTo>
                    <a:cubicBezTo>
                      <a:pt x="0" y="8230"/>
                      <a:pt x="0" y="5144"/>
                      <a:pt x="0" y="1715"/>
                    </a:cubicBezTo>
                    <a:lnTo>
                      <a:pt x="1715" y="0"/>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46" name="Google Shape;1346;p8"/>
              <p:cNvSpPr/>
              <p:nvPr/>
            </p:nvSpPr>
            <p:spPr>
              <a:xfrm>
                <a:off x="7090067" y="5357126"/>
                <a:ext cx="270204" cy="46634"/>
              </a:xfrm>
              <a:custGeom>
                <a:rect b="b" l="l" r="r" t="t"/>
                <a:pathLst>
                  <a:path extrusionOk="0" h="46634" w="270204">
                    <a:moveTo>
                      <a:pt x="1028" y="0"/>
                    </a:moveTo>
                    <a:cubicBezTo>
                      <a:pt x="21602" y="10973"/>
                      <a:pt x="43205" y="13373"/>
                      <a:pt x="65837" y="16459"/>
                    </a:cubicBezTo>
                    <a:cubicBezTo>
                      <a:pt x="77153" y="18173"/>
                      <a:pt x="88468" y="19888"/>
                      <a:pt x="99441" y="22289"/>
                    </a:cubicBezTo>
                    <a:cubicBezTo>
                      <a:pt x="110756" y="24689"/>
                      <a:pt x="121730" y="26746"/>
                      <a:pt x="133045" y="28803"/>
                    </a:cubicBezTo>
                    <a:cubicBezTo>
                      <a:pt x="144361" y="30518"/>
                      <a:pt x="155677" y="32232"/>
                      <a:pt x="166992" y="33604"/>
                    </a:cubicBezTo>
                    <a:cubicBezTo>
                      <a:pt x="178308" y="34976"/>
                      <a:pt x="189623" y="36347"/>
                      <a:pt x="201282" y="37719"/>
                    </a:cubicBezTo>
                    <a:cubicBezTo>
                      <a:pt x="224257" y="40462"/>
                      <a:pt x="246888" y="41834"/>
                      <a:pt x="270205" y="43205"/>
                    </a:cubicBezTo>
                    <a:lnTo>
                      <a:pt x="270205" y="44920"/>
                    </a:lnTo>
                    <a:cubicBezTo>
                      <a:pt x="247231" y="46292"/>
                      <a:pt x="223913" y="46634"/>
                      <a:pt x="200939" y="46634"/>
                    </a:cubicBezTo>
                    <a:cubicBezTo>
                      <a:pt x="189281" y="46634"/>
                      <a:pt x="177965" y="45948"/>
                      <a:pt x="166307" y="45605"/>
                    </a:cubicBezTo>
                    <a:cubicBezTo>
                      <a:pt x="154648" y="44920"/>
                      <a:pt x="143332" y="44234"/>
                      <a:pt x="131674" y="43205"/>
                    </a:cubicBezTo>
                    <a:cubicBezTo>
                      <a:pt x="120015" y="42176"/>
                      <a:pt x="108699" y="41148"/>
                      <a:pt x="97040" y="40119"/>
                    </a:cubicBezTo>
                    <a:cubicBezTo>
                      <a:pt x="85382" y="39090"/>
                      <a:pt x="74066" y="37033"/>
                      <a:pt x="62750" y="34290"/>
                    </a:cubicBezTo>
                    <a:cubicBezTo>
                      <a:pt x="51435" y="31547"/>
                      <a:pt x="39776" y="28460"/>
                      <a:pt x="28804" y="23317"/>
                    </a:cubicBezTo>
                    <a:cubicBezTo>
                      <a:pt x="17831" y="18516"/>
                      <a:pt x="7201" y="11315"/>
                      <a:pt x="0" y="1715"/>
                    </a:cubicBezTo>
                    <a:lnTo>
                      <a:pt x="1028" y="0"/>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47" name="Google Shape;1347;p8"/>
              <p:cNvSpPr/>
              <p:nvPr/>
            </p:nvSpPr>
            <p:spPr>
              <a:xfrm>
                <a:off x="7015314" y="5300891"/>
                <a:ext cx="41834" cy="256832"/>
              </a:xfrm>
              <a:custGeom>
                <a:rect b="b" l="l" r="r" t="t"/>
                <a:pathLst>
                  <a:path extrusionOk="0" h="256832" w="41834">
                    <a:moveTo>
                      <a:pt x="1715" y="0"/>
                    </a:moveTo>
                    <a:cubicBezTo>
                      <a:pt x="4801" y="4801"/>
                      <a:pt x="7201" y="9601"/>
                      <a:pt x="9944" y="14402"/>
                    </a:cubicBezTo>
                    <a:cubicBezTo>
                      <a:pt x="12344" y="19202"/>
                      <a:pt x="14745" y="24346"/>
                      <a:pt x="16802" y="29489"/>
                    </a:cubicBezTo>
                    <a:cubicBezTo>
                      <a:pt x="18860" y="34633"/>
                      <a:pt x="20917" y="39776"/>
                      <a:pt x="22631" y="44920"/>
                    </a:cubicBezTo>
                    <a:cubicBezTo>
                      <a:pt x="24346" y="50063"/>
                      <a:pt x="26060" y="55207"/>
                      <a:pt x="27775" y="60693"/>
                    </a:cubicBezTo>
                    <a:cubicBezTo>
                      <a:pt x="29147" y="65837"/>
                      <a:pt x="30518" y="71323"/>
                      <a:pt x="31890" y="76810"/>
                    </a:cubicBezTo>
                    <a:cubicBezTo>
                      <a:pt x="32918" y="82296"/>
                      <a:pt x="33947" y="87440"/>
                      <a:pt x="34633" y="92926"/>
                    </a:cubicBezTo>
                    <a:lnTo>
                      <a:pt x="36691" y="109385"/>
                    </a:lnTo>
                    <a:cubicBezTo>
                      <a:pt x="37376" y="114872"/>
                      <a:pt x="37719" y="120358"/>
                      <a:pt x="38405" y="125844"/>
                    </a:cubicBezTo>
                    <a:lnTo>
                      <a:pt x="39776" y="142304"/>
                    </a:lnTo>
                    <a:lnTo>
                      <a:pt x="40805" y="158762"/>
                    </a:lnTo>
                    <a:lnTo>
                      <a:pt x="41491" y="175222"/>
                    </a:lnTo>
                    <a:lnTo>
                      <a:pt x="41834" y="191681"/>
                    </a:lnTo>
                    <a:cubicBezTo>
                      <a:pt x="41834" y="213626"/>
                      <a:pt x="40805" y="235229"/>
                      <a:pt x="38405" y="256832"/>
                    </a:cubicBezTo>
                    <a:lnTo>
                      <a:pt x="36691" y="256832"/>
                    </a:lnTo>
                    <a:cubicBezTo>
                      <a:pt x="36347" y="235229"/>
                      <a:pt x="35319" y="213626"/>
                      <a:pt x="33262" y="192024"/>
                    </a:cubicBezTo>
                    <a:lnTo>
                      <a:pt x="31547" y="175907"/>
                    </a:lnTo>
                    <a:lnTo>
                      <a:pt x="29489" y="159791"/>
                    </a:lnTo>
                    <a:lnTo>
                      <a:pt x="27089" y="143675"/>
                    </a:lnTo>
                    <a:lnTo>
                      <a:pt x="24346" y="127901"/>
                    </a:lnTo>
                    <a:cubicBezTo>
                      <a:pt x="23317" y="122758"/>
                      <a:pt x="22289" y="117272"/>
                      <a:pt x="21260" y="112128"/>
                    </a:cubicBezTo>
                    <a:lnTo>
                      <a:pt x="17488" y="96355"/>
                    </a:lnTo>
                    <a:cubicBezTo>
                      <a:pt x="16117" y="91211"/>
                      <a:pt x="15088" y="86068"/>
                      <a:pt x="13716" y="80582"/>
                    </a:cubicBezTo>
                    <a:cubicBezTo>
                      <a:pt x="12344" y="75438"/>
                      <a:pt x="11659" y="70295"/>
                      <a:pt x="10630" y="64808"/>
                    </a:cubicBezTo>
                    <a:cubicBezTo>
                      <a:pt x="9601" y="59665"/>
                      <a:pt x="8573" y="54178"/>
                      <a:pt x="7544" y="49034"/>
                    </a:cubicBezTo>
                    <a:cubicBezTo>
                      <a:pt x="6515" y="43891"/>
                      <a:pt x="5486" y="38405"/>
                      <a:pt x="4801" y="33261"/>
                    </a:cubicBezTo>
                    <a:cubicBezTo>
                      <a:pt x="3772" y="28118"/>
                      <a:pt x="3086" y="22631"/>
                      <a:pt x="2057" y="17145"/>
                    </a:cubicBezTo>
                    <a:cubicBezTo>
                      <a:pt x="1372" y="11659"/>
                      <a:pt x="343" y="6515"/>
                      <a:pt x="0" y="686"/>
                    </a:cubicBezTo>
                    <a:lnTo>
                      <a:pt x="1715" y="0"/>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48" name="Google Shape;1348;p8"/>
              <p:cNvSpPr/>
              <p:nvPr/>
            </p:nvSpPr>
            <p:spPr>
              <a:xfrm>
                <a:off x="6877812" y="5145557"/>
                <a:ext cx="259575" cy="36004"/>
              </a:xfrm>
              <a:custGeom>
                <a:rect b="b" l="l" r="r" t="t"/>
                <a:pathLst>
                  <a:path extrusionOk="0" h="36004" w="259575">
                    <a:moveTo>
                      <a:pt x="343" y="0"/>
                    </a:moveTo>
                    <a:cubicBezTo>
                      <a:pt x="5829" y="343"/>
                      <a:pt x="11316" y="686"/>
                      <a:pt x="16802" y="1372"/>
                    </a:cubicBezTo>
                    <a:cubicBezTo>
                      <a:pt x="22289" y="2057"/>
                      <a:pt x="27775" y="2401"/>
                      <a:pt x="33261" y="3429"/>
                    </a:cubicBezTo>
                    <a:cubicBezTo>
                      <a:pt x="38748" y="4115"/>
                      <a:pt x="44234" y="4801"/>
                      <a:pt x="49378" y="5486"/>
                    </a:cubicBezTo>
                    <a:cubicBezTo>
                      <a:pt x="54864" y="6172"/>
                      <a:pt x="60008" y="6858"/>
                      <a:pt x="65494" y="7887"/>
                    </a:cubicBezTo>
                    <a:cubicBezTo>
                      <a:pt x="70980" y="8573"/>
                      <a:pt x="76124" y="9601"/>
                      <a:pt x="81610" y="10630"/>
                    </a:cubicBezTo>
                    <a:cubicBezTo>
                      <a:pt x="87097" y="11659"/>
                      <a:pt x="92240" y="12688"/>
                      <a:pt x="97384" y="13716"/>
                    </a:cubicBezTo>
                    <a:lnTo>
                      <a:pt x="113500" y="17145"/>
                    </a:lnTo>
                    <a:cubicBezTo>
                      <a:pt x="118986" y="18174"/>
                      <a:pt x="124130" y="18860"/>
                      <a:pt x="129616" y="19888"/>
                    </a:cubicBezTo>
                    <a:lnTo>
                      <a:pt x="145733" y="22289"/>
                    </a:lnTo>
                    <a:lnTo>
                      <a:pt x="161849" y="24346"/>
                    </a:lnTo>
                    <a:lnTo>
                      <a:pt x="177965" y="26060"/>
                    </a:lnTo>
                    <a:lnTo>
                      <a:pt x="194081" y="27432"/>
                    </a:lnTo>
                    <a:cubicBezTo>
                      <a:pt x="215684" y="29147"/>
                      <a:pt x="237630" y="29833"/>
                      <a:pt x="259575" y="29833"/>
                    </a:cubicBezTo>
                    <a:lnTo>
                      <a:pt x="259575" y="31547"/>
                    </a:lnTo>
                    <a:cubicBezTo>
                      <a:pt x="237630" y="34290"/>
                      <a:pt x="215684" y="35319"/>
                      <a:pt x="193739" y="36005"/>
                    </a:cubicBezTo>
                    <a:lnTo>
                      <a:pt x="177279" y="36005"/>
                    </a:lnTo>
                    <a:lnTo>
                      <a:pt x="160820" y="35662"/>
                    </a:lnTo>
                    <a:lnTo>
                      <a:pt x="144361" y="34976"/>
                    </a:lnTo>
                    <a:lnTo>
                      <a:pt x="127902" y="33947"/>
                    </a:lnTo>
                    <a:cubicBezTo>
                      <a:pt x="122415" y="33604"/>
                      <a:pt x="116929" y="32918"/>
                      <a:pt x="111443" y="32576"/>
                    </a:cubicBezTo>
                    <a:lnTo>
                      <a:pt x="94983" y="31204"/>
                    </a:lnTo>
                    <a:cubicBezTo>
                      <a:pt x="89497" y="30518"/>
                      <a:pt x="84011" y="29833"/>
                      <a:pt x="78524" y="28804"/>
                    </a:cubicBezTo>
                    <a:cubicBezTo>
                      <a:pt x="73038" y="27775"/>
                      <a:pt x="67551" y="26746"/>
                      <a:pt x="62408" y="25375"/>
                    </a:cubicBezTo>
                    <a:cubicBezTo>
                      <a:pt x="56921" y="24003"/>
                      <a:pt x="51778" y="22631"/>
                      <a:pt x="46292" y="20917"/>
                    </a:cubicBezTo>
                    <a:cubicBezTo>
                      <a:pt x="41148" y="19202"/>
                      <a:pt x="35662" y="17488"/>
                      <a:pt x="30518" y="15431"/>
                    </a:cubicBezTo>
                    <a:cubicBezTo>
                      <a:pt x="25375" y="13373"/>
                      <a:pt x="20231" y="11316"/>
                      <a:pt x="15088" y="9259"/>
                    </a:cubicBezTo>
                    <a:cubicBezTo>
                      <a:pt x="9944" y="6858"/>
                      <a:pt x="5144" y="4458"/>
                      <a:pt x="0" y="1715"/>
                    </a:cubicBezTo>
                    <a:lnTo>
                      <a:pt x="343" y="0"/>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49" name="Google Shape;1349;p8"/>
              <p:cNvSpPr/>
              <p:nvPr/>
            </p:nvSpPr>
            <p:spPr>
              <a:xfrm>
                <a:off x="6819519" y="5097208"/>
                <a:ext cx="56213" cy="241744"/>
              </a:xfrm>
              <a:custGeom>
                <a:rect b="b" l="l" r="r" t="t"/>
                <a:pathLst>
                  <a:path extrusionOk="0" h="241744" w="56213">
                    <a:moveTo>
                      <a:pt x="1372" y="0"/>
                    </a:moveTo>
                    <a:cubicBezTo>
                      <a:pt x="4801" y="4115"/>
                      <a:pt x="7887" y="8573"/>
                      <a:pt x="10973" y="12687"/>
                    </a:cubicBezTo>
                    <a:cubicBezTo>
                      <a:pt x="13716" y="17145"/>
                      <a:pt x="16802" y="21603"/>
                      <a:pt x="19545" y="26060"/>
                    </a:cubicBezTo>
                    <a:cubicBezTo>
                      <a:pt x="22289" y="30518"/>
                      <a:pt x="24689" y="35319"/>
                      <a:pt x="27089" y="40119"/>
                    </a:cubicBezTo>
                    <a:cubicBezTo>
                      <a:pt x="29489" y="44920"/>
                      <a:pt x="31547" y="49721"/>
                      <a:pt x="33604" y="54521"/>
                    </a:cubicBezTo>
                    <a:cubicBezTo>
                      <a:pt x="35662" y="59322"/>
                      <a:pt x="37376" y="64465"/>
                      <a:pt x="39091" y="69609"/>
                    </a:cubicBezTo>
                    <a:cubicBezTo>
                      <a:pt x="40462" y="74752"/>
                      <a:pt x="41834" y="79896"/>
                      <a:pt x="43205" y="85039"/>
                    </a:cubicBezTo>
                    <a:lnTo>
                      <a:pt x="46292" y="100470"/>
                    </a:lnTo>
                    <a:cubicBezTo>
                      <a:pt x="47320" y="105613"/>
                      <a:pt x="48349" y="110757"/>
                      <a:pt x="49035" y="115900"/>
                    </a:cubicBezTo>
                    <a:lnTo>
                      <a:pt x="51435" y="131674"/>
                    </a:lnTo>
                    <a:lnTo>
                      <a:pt x="53492" y="147447"/>
                    </a:lnTo>
                    <a:lnTo>
                      <a:pt x="54864" y="163220"/>
                    </a:lnTo>
                    <a:lnTo>
                      <a:pt x="55893" y="178994"/>
                    </a:lnTo>
                    <a:cubicBezTo>
                      <a:pt x="56579" y="199911"/>
                      <a:pt x="56236" y="221171"/>
                      <a:pt x="54178" y="241745"/>
                    </a:cubicBezTo>
                    <a:lnTo>
                      <a:pt x="52464" y="241745"/>
                    </a:lnTo>
                    <a:cubicBezTo>
                      <a:pt x="51778" y="220828"/>
                      <a:pt x="50406" y="200254"/>
                      <a:pt x="47320" y="179680"/>
                    </a:cubicBezTo>
                    <a:lnTo>
                      <a:pt x="44920" y="164249"/>
                    </a:lnTo>
                    <a:lnTo>
                      <a:pt x="42177" y="149162"/>
                    </a:lnTo>
                    <a:lnTo>
                      <a:pt x="39091" y="134074"/>
                    </a:lnTo>
                    <a:lnTo>
                      <a:pt x="35319" y="118986"/>
                    </a:lnTo>
                    <a:cubicBezTo>
                      <a:pt x="33947" y="114186"/>
                      <a:pt x="32576" y="109042"/>
                      <a:pt x="31204" y="104242"/>
                    </a:cubicBezTo>
                    <a:lnTo>
                      <a:pt x="26403" y="89497"/>
                    </a:lnTo>
                    <a:cubicBezTo>
                      <a:pt x="24689" y="84696"/>
                      <a:pt x="22974" y="79896"/>
                      <a:pt x="21603" y="75095"/>
                    </a:cubicBezTo>
                    <a:cubicBezTo>
                      <a:pt x="19888" y="70295"/>
                      <a:pt x="18517" y="65494"/>
                      <a:pt x="17145" y="60350"/>
                    </a:cubicBezTo>
                    <a:cubicBezTo>
                      <a:pt x="15773" y="55550"/>
                      <a:pt x="14059" y="50406"/>
                      <a:pt x="12687" y="45606"/>
                    </a:cubicBezTo>
                    <a:cubicBezTo>
                      <a:pt x="11316" y="40805"/>
                      <a:pt x="9601" y="35662"/>
                      <a:pt x="8230" y="30861"/>
                    </a:cubicBezTo>
                    <a:cubicBezTo>
                      <a:pt x="6515" y="26060"/>
                      <a:pt x="5144" y="20917"/>
                      <a:pt x="3772" y="15773"/>
                    </a:cubicBezTo>
                    <a:cubicBezTo>
                      <a:pt x="2400" y="10630"/>
                      <a:pt x="1029" y="5829"/>
                      <a:pt x="0" y="343"/>
                    </a:cubicBezTo>
                    <a:lnTo>
                      <a:pt x="1372" y="0"/>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350" name="Google Shape;1350;p8"/>
            <p:cNvGrpSpPr/>
            <p:nvPr/>
          </p:nvGrpSpPr>
          <p:grpSpPr>
            <a:xfrm>
              <a:off x="3349256" y="5368157"/>
              <a:ext cx="1059217" cy="1354797"/>
              <a:chOff x="6146406" y="5143157"/>
              <a:chExt cx="1059217" cy="1354797"/>
            </a:xfrm>
          </p:grpSpPr>
          <p:sp>
            <p:nvSpPr>
              <p:cNvPr id="1351" name="Google Shape;1351;p8"/>
              <p:cNvSpPr/>
              <p:nvPr/>
            </p:nvSpPr>
            <p:spPr>
              <a:xfrm>
                <a:off x="6147435" y="5143842"/>
                <a:ext cx="1057846" cy="1354112"/>
              </a:xfrm>
              <a:custGeom>
                <a:rect b="b" l="l" r="r" t="t"/>
                <a:pathLst>
                  <a:path extrusionOk="0" h="1354112" w="1057846">
                    <a:moveTo>
                      <a:pt x="0" y="0"/>
                    </a:moveTo>
                    <a:cubicBezTo>
                      <a:pt x="262319" y="86754"/>
                      <a:pt x="542468" y="290779"/>
                      <a:pt x="726262" y="533210"/>
                    </a:cubicBezTo>
                    <a:cubicBezTo>
                      <a:pt x="910057" y="775640"/>
                      <a:pt x="1047217" y="1081507"/>
                      <a:pt x="1057847" y="1354112"/>
                    </a:cubicBezTo>
                    <a:cubicBezTo>
                      <a:pt x="879196" y="1267702"/>
                      <a:pt x="691286" y="1168603"/>
                      <a:pt x="531838" y="1034872"/>
                    </a:cubicBezTo>
                    <a:cubicBezTo>
                      <a:pt x="278435" y="822960"/>
                      <a:pt x="99441" y="500291"/>
                      <a:pt x="66180" y="195453"/>
                    </a:cubicBezTo>
                    <a:cubicBezTo>
                      <a:pt x="58636" y="127559"/>
                      <a:pt x="23317" y="68237"/>
                      <a:pt x="0" y="0"/>
                    </a:cubicBezTo>
                    <a:close/>
                  </a:path>
                </a:pathLst>
              </a:custGeom>
              <a:solidFill>
                <a:srgbClr val="7D8C6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52" name="Google Shape;1352;p8"/>
              <p:cNvSpPr/>
              <p:nvPr/>
            </p:nvSpPr>
            <p:spPr>
              <a:xfrm>
                <a:off x="6146406" y="5143157"/>
                <a:ext cx="1059217" cy="1354455"/>
              </a:xfrm>
              <a:custGeom>
                <a:rect b="b" l="l" r="r" t="t"/>
                <a:pathLst>
                  <a:path extrusionOk="0" h="1354455" w="1059217">
                    <a:moveTo>
                      <a:pt x="1715" y="0"/>
                    </a:moveTo>
                    <a:cubicBezTo>
                      <a:pt x="26060" y="26403"/>
                      <a:pt x="49720" y="53150"/>
                      <a:pt x="73723" y="79553"/>
                    </a:cubicBezTo>
                    <a:cubicBezTo>
                      <a:pt x="97383" y="106299"/>
                      <a:pt x="121044" y="133388"/>
                      <a:pt x="144361" y="160477"/>
                    </a:cubicBezTo>
                    <a:cubicBezTo>
                      <a:pt x="167678" y="187566"/>
                      <a:pt x="190995" y="214998"/>
                      <a:pt x="213969" y="242087"/>
                    </a:cubicBezTo>
                    <a:lnTo>
                      <a:pt x="282549" y="324726"/>
                    </a:lnTo>
                    <a:cubicBezTo>
                      <a:pt x="305181" y="352501"/>
                      <a:pt x="327813" y="380276"/>
                      <a:pt x="350101" y="408051"/>
                    </a:cubicBezTo>
                    <a:lnTo>
                      <a:pt x="416623" y="492404"/>
                    </a:lnTo>
                    <a:lnTo>
                      <a:pt x="482460" y="577444"/>
                    </a:lnTo>
                    <a:lnTo>
                      <a:pt x="547954" y="662825"/>
                    </a:lnTo>
                    <a:cubicBezTo>
                      <a:pt x="635051" y="776669"/>
                      <a:pt x="720776" y="891197"/>
                      <a:pt x="806158" y="1006412"/>
                    </a:cubicBezTo>
                    <a:cubicBezTo>
                      <a:pt x="891197" y="1121626"/>
                      <a:pt x="975208" y="1237526"/>
                      <a:pt x="1059218" y="1353426"/>
                    </a:cubicBezTo>
                    <a:lnTo>
                      <a:pt x="1057846" y="1354455"/>
                    </a:lnTo>
                    <a:cubicBezTo>
                      <a:pt x="972121" y="1239584"/>
                      <a:pt x="886396" y="1125055"/>
                      <a:pt x="799643" y="1011212"/>
                    </a:cubicBezTo>
                    <a:cubicBezTo>
                      <a:pt x="713232" y="897026"/>
                      <a:pt x="626136" y="783527"/>
                      <a:pt x="538010" y="670712"/>
                    </a:cubicBezTo>
                    <a:lnTo>
                      <a:pt x="471487" y="586359"/>
                    </a:lnTo>
                    <a:lnTo>
                      <a:pt x="404622" y="502349"/>
                    </a:lnTo>
                    <a:lnTo>
                      <a:pt x="337413" y="418681"/>
                    </a:lnTo>
                    <a:cubicBezTo>
                      <a:pt x="314782" y="390906"/>
                      <a:pt x="292494" y="362788"/>
                      <a:pt x="270205" y="335013"/>
                    </a:cubicBezTo>
                    <a:lnTo>
                      <a:pt x="202997" y="251345"/>
                    </a:lnTo>
                    <a:cubicBezTo>
                      <a:pt x="180366" y="223571"/>
                      <a:pt x="157734" y="195796"/>
                      <a:pt x="135445" y="168021"/>
                    </a:cubicBezTo>
                    <a:lnTo>
                      <a:pt x="0" y="1372"/>
                    </a:lnTo>
                    <a:lnTo>
                      <a:pt x="1715" y="0"/>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353" name="Google Shape;1353;p8"/>
            <p:cNvGrpSpPr/>
            <p:nvPr/>
          </p:nvGrpSpPr>
          <p:grpSpPr>
            <a:xfrm rot="-1314085">
              <a:off x="3525259" y="4667586"/>
              <a:ext cx="1582952" cy="1722413"/>
              <a:chOff x="3941043" y="3990670"/>
              <a:chExt cx="1582998" cy="1722463"/>
            </a:xfrm>
          </p:grpSpPr>
          <p:grpSp>
            <p:nvGrpSpPr>
              <p:cNvPr id="1354" name="Google Shape;1354;p8"/>
              <p:cNvGrpSpPr/>
              <p:nvPr/>
            </p:nvGrpSpPr>
            <p:grpSpPr>
              <a:xfrm>
                <a:off x="3941043" y="3990670"/>
                <a:ext cx="1582998" cy="1722463"/>
                <a:chOff x="3941043" y="3990670"/>
                <a:chExt cx="1582998" cy="1722463"/>
              </a:xfrm>
            </p:grpSpPr>
            <p:grpSp>
              <p:nvGrpSpPr>
                <p:cNvPr id="1355" name="Google Shape;1355;p8"/>
                <p:cNvGrpSpPr/>
                <p:nvPr/>
              </p:nvGrpSpPr>
              <p:grpSpPr>
                <a:xfrm>
                  <a:off x="3941043" y="4413009"/>
                  <a:ext cx="736521" cy="614995"/>
                  <a:chOff x="3941043" y="4413009"/>
                  <a:chExt cx="736521" cy="614995"/>
                </a:xfrm>
              </p:grpSpPr>
              <p:sp>
                <p:nvSpPr>
                  <p:cNvPr id="1356" name="Google Shape;1356;p8"/>
                  <p:cNvSpPr/>
                  <p:nvPr/>
                </p:nvSpPr>
                <p:spPr>
                  <a:xfrm>
                    <a:off x="3941043" y="4413009"/>
                    <a:ext cx="736521" cy="614995"/>
                  </a:xfrm>
                  <a:custGeom>
                    <a:rect b="b" l="l" r="r" t="t"/>
                    <a:pathLst>
                      <a:path extrusionOk="0" h="614995" w="736521">
                        <a:moveTo>
                          <a:pt x="696946" y="481888"/>
                        </a:moveTo>
                        <a:lnTo>
                          <a:pt x="696946" y="481888"/>
                        </a:lnTo>
                        <a:cubicBezTo>
                          <a:pt x="690431" y="483945"/>
                          <a:pt x="683230" y="484974"/>
                          <a:pt x="674657" y="485659"/>
                        </a:cubicBezTo>
                        <a:cubicBezTo>
                          <a:pt x="670542" y="486002"/>
                          <a:pt x="666085" y="486346"/>
                          <a:pt x="661627" y="486346"/>
                        </a:cubicBezTo>
                        <a:cubicBezTo>
                          <a:pt x="657169" y="486346"/>
                          <a:pt x="652712" y="486346"/>
                          <a:pt x="647911" y="486002"/>
                        </a:cubicBezTo>
                        <a:cubicBezTo>
                          <a:pt x="632823" y="485317"/>
                          <a:pt x="618079" y="482573"/>
                          <a:pt x="603334" y="479830"/>
                        </a:cubicBezTo>
                        <a:cubicBezTo>
                          <a:pt x="593733" y="478116"/>
                          <a:pt x="584132" y="476059"/>
                          <a:pt x="574188" y="474687"/>
                        </a:cubicBezTo>
                        <a:cubicBezTo>
                          <a:pt x="558414" y="472286"/>
                          <a:pt x="542984" y="470572"/>
                          <a:pt x="527210" y="471258"/>
                        </a:cubicBezTo>
                        <a:cubicBezTo>
                          <a:pt x="521038" y="471601"/>
                          <a:pt x="515209" y="472286"/>
                          <a:pt x="509379" y="473315"/>
                        </a:cubicBezTo>
                        <a:cubicBezTo>
                          <a:pt x="477147" y="478459"/>
                          <a:pt x="446286" y="492860"/>
                          <a:pt x="416454" y="506920"/>
                        </a:cubicBezTo>
                        <a:cubicBezTo>
                          <a:pt x="371877" y="527836"/>
                          <a:pt x="326957" y="549096"/>
                          <a:pt x="282380" y="570013"/>
                        </a:cubicBezTo>
                        <a:cubicBezTo>
                          <a:pt x="228544" y="595387"/>
                          <a:pt x="170594" y="621448"/>
                          <a:pt x="111615" y="613561"/>
                        </a:cubicBezTo>
                        <a:cubicBezTo>
                          <a:pt x="109215" y="613219"/>
                          <a:pt x="106472" y="612875"/>
                          <a:pt x="104072" y="612190"/>
                        </a:cubicBezTo>
                        <a:cubicBezTo>
                          <a:pt x="99614" y="611161"/>
                          <a:pt x="95156" y="610132"/>
                          <a:pt x="90699" y="608761"/>
                        </a:cubicBezTo>
                        <a:cubicBezTo>
                          <a:pt x="60523" y="598816"/>
                          <a:pt x="33434" y="576871"/>
                          <a:pt x="19718" y="550125"/>
                        </a:cubicBezTo>
                        <a:cubicBezTo>
                          <a:pt x="18004" y="547039"/>
                          <a:pt x="16632" y="543952"/>
                          <a:pt x="15603" y="540866"/>
                        </a:cubicBezTo>
                        <a:cubicBezTo>
                          <a:pt x="9431" y="525093"/>
                          <a:pt x="8060" y="508291"/>
                          <a:pt x="12860" y="491146"/>
                        </a:cubicBezTo>
                        <a:cubicBezTo>
                          <a:pt x="19032" y="469201"/>
                          <a:pt x="34806" y="451027"/>
                          <a:pt x="40635" y="429081"/>
                        </a:cubicBezTo>
                        <a:cubicBezTo>
                          <a:pt x="44750" y="412965"/>
                          <a:pt x="43721" y="396848"/>
                          <a:pt x="39949" y="381075"/>
                        </a:cubicBezTo>
                        <a:cubicBezTo>
                          <a:pt x="39264" y="377989"/>
                          <a:pt x="38235" y="374560"/>
                          <a:pt x="37206" y="371474"/>
                        </a:cubicBezTo>
                        <a:cubicBezTo>
                          <a:pt x="31377" y="352615"/>
                          <a:pt x="22461" y="334098"/>
                          <a:pt x="14918" y="316267"/>
                        </a:cubicBezTo>
                        <a:cubicBezTo>
                          <a:pt x="10460" y="305980"/>
                          <a:pt x="6688" y="295007"/>
                          <a:pt x="3945" y="283691"/>
                        </a:cubicBezTo>
                        <a:cubicBezTo>
                          <a:pt x="3259" y="280606"/>
                          <a:pt x="2573" y="277177"/>
                          <a:pt x="1887" y="274090"/>
                        </a:cubicBezTo>
                        <a:cubicBezTo>
                          <a:pt x="-2570" y="248373"/>
                          <a:pt x="173" y="222998"/>
                          <a:pt x="17661" y="204824"/>
                        </a:cubicBezTo>
                        <a:cubicBezTo>
                          <a:pt x="20747" y="201395"/>
                          <a:pt x="24519" y="198652"/>
                          <a:pt x="27948" y="195909"/>
                        </a:cubicBezTo>
                        <a:cubicBezTo>
                          <a:pt x="32406" y="192480"/>
                          <a:pt x="37549" y="189737"/>
                          <a:pt x="42350" y="186651"/>
                        </a:cubicBezTo>
                        <a:cubicBezTo>
                          <a:pt x="45093" y="184936"/>
                          <a:pt x="47836" y="183222"/>
                          <a:pt x="50579" y="181507"/>
                        </a:cubicBezTo>
                        <a:cubicBezTo>
                          <a:pt x="65324" y="171220"/>
                          <a:pt x="77325" y="158190"/>
                          <a:pt x="87955" y="144131"/>
                        </a:cubicBezTo>
                        <a:cubicBezTo>
                          <a:pt x="90356" y="141045"/>
                          <a:pt x="92413" y="137959"/>
                          <a:pt x="94470" y="135216"/>
                        </a:cubicBezTo>
                        <a:cubicBezTo>
                          <a:pt x="102014" y="124586"/>
                          <a:pt x="108872" y="113270"/>
                          <a:pt x="116073" y="101954"/>
                        </a:cubicBezTo>
                        <a:cubicBezTo>
                          <a:pt x="118131" y="98869"/>
                          <a:pt x="119845" y="95782"/>
                          <a:pt x="121902" y="92696"/>
                        </a:cubicBezTo>
                        <a:cubicBezTo>
                          <a:pt x="128075" y="83095"/>
                          <a:pt x="133904" y="73837"/>
                          <a:pt x="140762" y="64921"/>
                        </a:cubicBezTo>
                        <a:cubicBezTo>
                          <a:pt x="143162" y="61835"/>
                          <a:pt x="145563" y="58406"/>
                          <a:pt x="147963" y="55320"/>
                        </a:cubicBezTo>
                        <a:cubicBezTo>
                          <a:pt x="157564" y="43661"/>
                          <a:pt x="167851" y="33374"/>
                          <a:pt x="180195" y="24802"/>
                        </a:cubicBezTo>
                        <a:cubicBezTo>
                          <a:pt x="241575" y="-18061"/>
                          <a:pt x="326271" y="1142"/>
                          <a:pt x="393822" y="33374"/>
                        </a:cubicBezTo>
                        <a:cubicBezTo>
                          <a:pt x="502179" y="85153"/>
                          <a:pt x="595104" y="167449"/>
                          <a:pt x="661970" y="267232"/>
                        </a:cubicBezTo>
                        <a:cubicBezTo>
                          <a:pt x="682544" y="298436"/>
                          <a:pt x="714434" y="347128"/>
                          <a:pt x="728835" y="391019"/>
                        </a:cubicBezTo>
                        <a:lnTo>
                          <a:pt x="728835" y="391019"/>
                        </a:lnTo>
                        <a:cubicBezTo>
                          <a:pt x="732264" y="400963"/>
                          <a:pt x="734665" y="410564"/>
                          <a:pt x="735693" y="419823"/>
                        </a:cubicBezTo>
                        <a:lnTo>
                          <a:pt x="735693" y="419823"/>
                        </a:lnTo>
                        <a:cubicBezTo>
                          <a:pt x="735693" y="421195"/>
                          <a:pt x="736036" y="422566"/>
                          <a:pt x="736036" y="423937"/>
                        </a:cubicBezTo>
                        <a:cubicBezTo>
                          <a:pt x="736379" y="428738"/>
                          <a:pt x="736722" y="433196"/>
                          <a:pt x="736379" y="437653"/>
                        </a:cubicBezTo>
                        <a:cubicBezTo>
                          <a:pt x="736036" y="445198"/>
                          <a:pt x="734322" y="452056"/>
                          <a:pt x="731236" y="457885"/>
                        </a:cubicBezTo>
                        <a:cubicBezTo>
                          <a:pt x="729864" y="460971"/>
                          <a:pt x="727807" y="463714"/>
                          <a:pt x="725749" y="466457"/>
                        </a:cubicBezTo>
                        <a:cubicBezTo>
                          <a:pt x="723349" y="469201"/>
                          <a:pt x="720606" y="471943"/>
                          <a:pt x="717520" y="474344"/>
                        </a:cubicBezTo>
                        <a:cubicBezTo>
                          <a:pt x="715119" y="476059"/>
                          <a:pt x="712719" y="477773"/>
                          <a:pt x="709633" y="479144"/>
                        </a:cubicBezTo>
                        <a:cubicBezTo>
                          <a:pt x="708947" y="479488"/>
                          <a:pt x="708261" y="479830"/>
                          <a:pt x="707576" y="480173"/>
                        </a:cubicBezTo>
                        <a:cubicBezTo>
                          <a:pt x="703804" y="479830"/>
                          <a:pt x="700375" y="481202"/>
                          <a:pt x="696946" y="481888"/>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57" name="Google Shape;1357;p8"/>
                  <p:cNvSpPr/>
                  <p:nvPr/>
                </p:nvSpPr>
                <p:spPr>
                  <a:xfrm>
                    <a:off x="4081462" y="4466958"/>
                    <a:ext cx="594588" cy="364502"/>
                  </a:xfrm>
                  <a:custGeom>
                    <a:rect b="b" l="l" r="r" t="t"/>
                    <a:pathLst>
                      <a:path extrusionOk="0" h="364502" w="594588">
                        <a:moveTo>
                          <a:pt x="594589" y="364503"/>
                        </a:moveTo>
                        <a:cubicBezTo>
                          <a:pt x="465658" y="161163"/>
                          <a:pt x="239344" y="27432"/>
                          <a:pt x="0" y="9601"/>
                        </a:cubicBezTo>
                        <a:cubicBezTo>
                          <a:pt x="2400" y="6515"/>
                          <a:pt x="4801" y="3086"/>
                          <a:pt x="7201" y="0"/>
                        </a:cubicBezTo>
                        <a:cubicBezTo>
                          <a:pt x="237973" y="19203"/>
                          <a:pt x="456057" y="144361"/>
                          <a:pt x="587388" y="335356"/>
                        </a:cubicBezTo>
                        <a:lnTo>
                          <a:pt x="587388" y="335356"/>
                        </a:lnTo>
                        <a:cubicBezTo>
                          <a:pt x="590817" y="345643"/>
                          <a:pt x="593217" y="355245"/>
                          <a:pt x="594589" y="364503"/>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58" name="Google Shape;1358;p8"/>
                  <p:cNvSpPr/>
                  <p:nvPr/>
                </p:nvSpPr>
                <p:spPr>
                  <a:xfrm>
                    <a:off x="4057116" y="4504677"/>
                    <a:ext cx="619762" cy="344614"/>
                  </a:xfrm>
                  <a:custGeom>
                    <a:rect b="b" l="l" r="r" t="t"/>
                    <a:pathLst>
                      <a:path extrusionOk="0" h="344614" w="619762">
                        <a:moveTo>
                          <a:pt x="619277" y="330899"/>
                        </a:moveTo>
                        <a:cubicBezTo>
                          <a:pt x="619620" y="335699"/>
                          <a:pt x="619963" y="340157"/>
                          <a:pt x="619620" y="344615"/>
                        </a:cubicBezTo>
                        <a:cubicBezTo>
                          <a:pt x="444741" y="181737"/>
                          <a:pt x="235572" y="41148"/>
                          <a:pt x="0" y="9259"/>
                        </a:cubicBezTo>
                        <a:cubicBezTo>
                          <a:pt x="2057" y="6172"/>
                          <a:pt x="3772" y="3086"/>
                          <a:pt x="5829" y="0"/>
                        </a:cubicBezTo>
                        <a:cubicBezTo>
                          <a:pt x="238316" y="32919"/>
                          <a:pt x="445427" y="170079"/>
                          <a:pt x="619277" y="33089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59" name="Google Shape;1359;p8"/>
                  <p:cNvSpPr/>
                  <p:nvPr/>
                </p:nvSpPr>
                <p:spPr>
                  <a:xfrm>
                    <a:off x="4028998" y="4547539"/>
                    <a:ext cx="642594" cy="330555"/>
                  </a:xfrm>
                  <a:custGeom>
                    <a:rect b="b" l="l" r="r" t="t"/>
                    <a:pathLst>
                      <a:path extrusionOk="0" h="330555" w="642594">
                        <a:moveTo>
                          <a:pt x="636765" y="330556"/>
                        </a:moveTo>
                        <a:cubicBezTo>
                          <a:pt x="528409" y="232829"/>
                          <a:pt x="404965" y="152248"/>
                          <a:pt x="271234" y="93612"/>
                        </a:cubicBezTo>
                        <a:cubicBezTo>
                          <a:pt x="189281" y="57950"/>
                          <a:pt x="103556" y="29490"/>
                          <a:pt x="16116" y="12002"/>
                        </a:cubicBezTo>
                        <a:cubicBezTo>
                          <a:pt x="10630" y="10973"/>
                          <a:pt x="5144" y="9944"/>
                          <a:pt x="0" y="8916"/>
                        </a:cubicBezTo>
                        <a:cubicBezTo>
                          <a:pt x="2400" y="5830"/>
                          <a:pt x="4458" y="2743"/>
                          <a:pt x="6515" y="0"/>
                        </a:cubicBezTo>
                        <a:cubicBezTo>
                          <a:pt x="92926" y="16117"/>
                          <a:pt x="177965" y="43549"/>
                          <a:pt x="258890" y="77496"/>
                        </a:cubicBezTo>
                        <a:cubicBezTo>
                          <a:pt x="399821" y="136817"/>
                          <a:pt x="529438" y="220142"/>
                          <a:pt x="642595" y="322326"/>
                        </a:cubicBezTo>
                        <a:cubicBezTo>
                          <a:pt x="640880" y="325069"/>
                          <a:pt x="639166" y="327813"/>
                          <a:pt x="636765" y="330556"/>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60" name="Google Shape;1360;p8"/>
                  <p:cNvSpPr/>
                  <p:nvPr/>
                </p:nvSpPr>
                <p:spPr>
                  <a:xfrm>
                    <a:off x="3968305" y="4598631"/>
                    <a:ext cx="690257" cy="299351"/>
                  </a:xfrm>
                  <a:custGeom>
                    <a:rect b="b" l="l" r="r" t="t"/>
                    <a:pathLst>
                      <a:path extrusionOk="0" h="299351" w="690257">
                        <a:moveTo>
                          <a:pt x="690258" y="299352"/>
                        </a:moveTo>
                        <a:cubicBezTo>
                          <a:pt x="686486" y="297295"/>
                          <a:pt x="683057" y="294894"/>
                          <a:pt x="679285" y="292837"/>
                        </a:cubicBezTo>
                        <a:cubicBezTo>
                          <a:pt x="659397" y="280835"/>
                          <a:pt x="639509" y="268834"/>
                          <a:pt x="619620" y="256832"/>
                        </a:cubicBezTo>
                        <a:cubicBezTo>
                          <a:pt x="508178" y="190310"/>
                          <a:pt x="393649" y="126187"/>
                          <a:pt x="274320" y="75438"/>
                        </a:cubicBezTo>
                        <a:cubicBezTo>
                          <a:pt x="187566" y="38748"/>
                          <a:pt x="93955" y="12002"/>
                          <a:pt x="0" y="9259"/>
                        </a:cubicBezTo>
                        <a:cubicBezTo>
                          <a:pt x="4458" y="5830"/>
                          <a:pt x="9601" y="3086"/>
                          <a:pt x="14402" y="0"/>
                        </a:cubicBezTo>
                        <a:cubicBezTo>
                          <a:pt x="98755" y="4458"/>
                          <a:pt x="183109" y="27432"/>
                          <a:pt x="261633" y="59322"/>
                        </a:cubicBezTo>
                        <a:cubicBezTo>
                          <a:pt x="410451" y="119672"/>
                          <a:pt x="551726" y="203340"/>
                          <a:pt x="689229" y="287008"/>
                        </a:cubicBezTo>
                        <a:cubicBezTo>
                          <a:pt x="686829" y="288722"/>
                          <a:pt x="684428" y="290437"/>
                          <a:pt x="681342" y="291808"/>
                        </a:cubicBezTo>
                        <a:cubicBezTo>
                          <a:pt x="683400" y="293180"/>
                          <a:pt x="685800" y="294208"/>
                          <a:pt x="687857" y="295580"/>
                        </a:cubicBezTo>
                        <a:cubicBezTo>
                          <a:pt x="689572" y="296609"/>
                          <a:pt x="690258" y="297980"/>
                          <a:pt x="690258" y="29935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61" name="Google Shape;1361;p8"/>
                  <p:cNvSpPr/>
                  <p:nvPr/>
                </p:nvSpPr>
                <p:spPr>
                  <a:xfrm>
                    <a:off x="3977220" y="4741222"/>
                    <a:ext cx="676968" cy="167681"/>
                  </a:xfrm>
                  <a:custGeom>
                    <a:rect b="b" l="l" r="r" t="t"/>
                    <a:pathLst>
                      <a:path extrusionOk="0" h="167681" w="676968">
                        <a:moveTo>
                          <a:pt x="672084" y="167391"/>
                        </a:moveTo>
                        <a:cubicBezTo>
                          <a:pt x="660768" y="164304"/>
                          <a:pt x="649795" y="160875"/>
                          <a:pt x="638480" y="157789"/>
                        </a:cubicBezTo>
                        <a:cubicBezTo>
                          <a:pt x="579158" y="139959"/>
                          <a:pt x="520865" y="119385"/>
                          <a:pt x="463944" y="95724"/>
                        </a:cubicBezTo>
                        <a:cubicBezTo>
                          <a:pt x="400850" y="69321"/>
                          <a:pt x="339128" y="38117"/>
                          <a:pt x="272263" y="20972"/>
                        </a:cubicBezTo>
                        <a:cubicBezTo>
                          <a:pt x="195110" y="1427"/>
                          <a:pt x="123444" y="11714"/>
                          <a:pt x="48692" y="36746"/>
                        </a:cubicBezTo>
                        <a:cubicBezTo>
                          <a:pt x="33604" y="41889"/>
                          <a:pt x="18174" y="47033"/>
                          <a:pt x="2743" y="52519"/>
                        </a:cubicBezTo>
                        <a:cubicBezTo>
                          <a:pt x="2057" y="49433"/>
                          <a:pt x="1029" y="46004"/>
                          <a:pt x="0" y="42918"/>
                        </a:cubicBezTo>
                        <a:cubicBezTo>
                          <a:pt x="14745" y="37774"/>
                          <a:pt x="29832" y="32631"/>
                          <a:pt x="44577" y="27487"/>
                        </a:cubicBezTo>
                        <a:cubicBezTo>
                          <a:pt x="111785" y="4513"/>
                          <a:pt x="178994" y="-8174"/>
                          <a:pt x="249631" y="5885"/>
                        </a:cubicBezTo>
                        <a:cubicBezTo>
                          <a:pt x="316154" y="18915"/>
                          <a:pt x="377876" y="47718"/>
                          <a:pt x="439255" y="74808"/>
                        </a:cubicBezTo>
                        <a:cubicBezTo>
                          <a:pt x="511264" y="106011"/>
                          <a:pt x="584644" y="132415"/>
                          <a:pt x="660082" y="154360"/>
                        </a:cubicBezTo>
                        <a:cubicBezTo>
                          <a:pt x="660082" y="154360"/>
                          <a:pt x="660082" y="154360"/>
                          <a:pt x="660082" y="154360"/>
                        </a:cubicBezTo>
                        <a:lnTo>
                          <a:pt x="660082" y="154360"/>
                        </a:lnTo>
                        <a:cubicBezTo>
                          <a:pt x="664197" y="155732"/>
                          <a:pt x="668655" y="156761"/>
                          <a:pt x="672770" y="158132"/>
                        </a:cubicBezTo>
                        <a:cubicBezTo>
                          <a:pt x="674827" y="158818"/>
                          <a:pt x="676199" y="160533"/>
                          <a:pt x="676542" y="162247"/>
                        </a:cubicBezTo>
                        <a:cubicBezTo>
                          <a:pt x="677913" y="164990"/>
                          <a:pt x="675856" y="168762"/>
                          <a:pt x="672084" y="16739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62" name="Google Shape;1362;p8"/>
                  <p:cNvSpPr/>
                  <p:nvPr/>
                </p:nvSpPr>
                <p:spPr>
                  <a:xfrm>
                    <a:off x="3956304" y="4848293"/>
                    <a:ext cx="656620" cy="114498"/>
                  </a:xfrm>
                  <a:custGeom>
                    <a:rect b="b" l="l" r="r" t="t"/>
                    <a:pathLst>
                      <a:path extrusionOk="0" h="114498" w="656620">
                        <a:moveTo>
                          <a:pt x="649453" y="62720"/>
                        </a:moveTo>
                        <a:cubicBezTo>
                          <a:pt x="629222" y="56548"/>
                          <a:pt x="608648" y="50376"/>
                          <a:pt x="587731" y="44890"/>
                        </a:cubicBezTo>
                        <a:cubicBezTo>
                          <a:pt x="578129" y="42490"/>
                          <a:pt x="568528" y="39746"/>
                          <a:pt x="558927" y="37689"/>
                        </a:cubicBezTo>
                        <a:cubicBezTo>
                          <a:pt x="547268" y="34946"/>
                          <a:pt x="535267" y="32203"/>
                          <a:pt x="523608" y="29459"/>
                        </a:cubicBezTo>
                        <a:cubicBezTo>
                          <a:pt x="523608" y="29459"/>
                          <a:pt x="523608" y="29459"/>
                          <a:pt x="523608" y="29459"/>
                        </a:cubicBezTo>
                        <a:cubicBezTo>
                          <a:pt x="442341" y="12314"/>
                          <a:pt x="359359" y="4427"/>
                          <a:pt x="276720" y="15058"/>
                        </a:cubicBezTo>
                        <a:cubicBezTo>
                          <a:pt x="178994" y="27402"/>
                          <a:pt x="89497" y="67178"/>
                          <a:pt x="4115" y="114499"/>
                        </a:cubicBezTo>
                        <a:cubicBezTo>
                          <a:pt x="2400" y="111412"/>
                          <a:pt x="1029" y="108326"/>
                          <a:pt x="0" y="105240"/>
                        </a:cubicBezTo>
                        <a:cubicBezTo>
                          <a:pt x="86411" y="57234"/>
                          <a:pt x="176936" y="17458"/>
                          <a:pt x="275692" y="4771"/>
                        </a:cubicBezTo>
                        <a:cubicBezTo>
                          <a:pt x="400850" y="-11003"/>
                          <a:pt x="527037" y="14372"/>
                          <a:pt x="646367" y="51062"/>
                        </a:cubicBezTo>
                        <a:cubicBezTo>
                          <a:pt x="648767" y="51748"/>
                          <a:pt x="651167" y="52433"/>
                          <a:pt x="653567" y="53119"/>
                        </a:cubicBezTo>
                        <a:cubicBezTo>
                          <a:pt x="659740" y="55520"/>
                          <a:pt x="655625" y="64778"/>
                          <a:pt x="649453" y="6272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63" name="Google Shape;1363;p8"/>
                  <p:cNvSpPr/>
                  <p:nvPr/>
                </p:nvSpPr>
                <p:spPr>
                  <a:xfrm>
                    <a:off x="3942245" y="4670563"/>
                    <a:ext cx="716060" cy="232425"/>
                  </a:xfrm>
                  <a:custGeom>
                    <a:rect b="b" l="l" r="r" t="t"/>
                    <a:pathLst>
                      <a:path extrusionOk="0" h="232425" w="716060">
                        <a:moveTo>
                          <a:pt x="712203" y="232221"/>
                        </a:moveTo>
                        <a:cubicBezTo>
                          <a:pt x="710832" y="232564"/>
                          <a:pt x="709460" y="232564"/>
                          <a:pt x="707746" y="231535"/>
                        </a:cubicBezTo>
                        <a:cubicBezTo>
                          <a:pt x="703631" y="229135"/>
                          <a:pt x="699516" y="226734"/>
                          <a:pt x="695401" y="224334"/>
                        </a:cubicBezTo>
                        <a:lnTo>
                          <a:pt x="695401" y="224334"/>
                        </a:lnTo>
                        <a:lnTo>
                          <a:pt x="695401" y="224334"/>
                        </a:lnTo>
                        <a:cubicBezTo>
                          <a:pt x="581216" y="157811"/>
                          <a:pt x="460858" y="101919"/>
                          <a:pt x="336042" y="58370"/>
                        </a:cubicBezTo>
                        <a:cubicBezTo>
                          <a:pt x="230772" y="21680"/>
                          <a:pt x="109385" y="-10553"/>
                          <a:pt x="2057" y="25452"/>
                        </a:cubicBezTo>
                        <a:cubicBezTo>
                          <a:pt x="1372" y="22366"/>
                          <a:pt x="686" y="18937"/>
                          <a:pt x="0" y="15850"/>
                        </a:cubicBezTo>
                        <a:cubicBezTo>
                          <a:pt x="100813" y="-17411"/>
                          <a:pt x="213627" y="6935"/>
                          <a:pt x="314096" y="40539"/>
                        </a:cubicBezTo>
                        <a:cubicBezTo>
                          <a:pt x="428625" y="78944"/>
                          <a:pt x="539725" y="127636"/>
                          <a:pt x="645681" y="185243"/>
                        </a:cubicBezTo>
                        <a:cubicBezTo>
                          <a:pt x="666598" y="196559"/>
                          <a:pt x="687172" y="208218"/>
                          <a:pt x="707403" y="220219"/>
                        </a:cubicBezTo>
                        <a:cubicBezTo>
                          <a:pt x="709460" y="221590"/>
                          <a:pt x="711860" y="222619"/>
                          <a:pt x="713918" y="223991"/>
                        </a:cubicBezTo>
                        <a:cubicBezTo>
                          <a:pt x="715632" y="225019"/>
                          <a:pt x="716318" y="226391"/>
                          <a:pt x="715975" y="227763"/>
                        </a:cubicBezTo>
                        <a:cubicBezTo>
                          <a:pt x="715975" y="229477"/>
                          <a:pt x="714261" y="231535"/>
                          <a:pt x="712203" y="23222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64" name="Google Shape;1364;p8"/>
                  <p:cNvSpPr/>
                  <p:nvPr/>
                </p:nvSpPr>
                <p:spPr>
                  <a:xfrm>
                    <a:off x="4031056" y="4876025"/>
                    <a:ext cx="483832" cy="148831"/>
                  </a:xfrm>
                  <a:custGeom>
                    <a:rect b="b" l="l" r="r" t="t"/>
                    <a:pathLst>
                      <a:path extrusionOk="0" h="148831" w="483832">
                        <a:moveTo>
                          <a:pt x="478689" y="15100"/>
                        </a:moveTo>
                        <a:cubicBezTo>
                          <a:pt x="458457" y="12357"/>
                          <a:pt x="438912" y="10643"/>
                          <a:pt x="419024" y="10300"/>
                        </a:cubicBezTo>
                        <a:cubicBezTo>
                          <a:pt x="272948" y="7900"/>
                          <a:pt x="138189" y="72707"/>
                          <a:pt x="13373" y="148831"/>
                        </a:cubicBezTo>
                        <a:cubicBezTo>
                          <a:pt x="8915" y="147803"/>
                          <a:pt x="4458" y="146774"/>
                          <a:pt x="0" y="145402"/>
                        </a:cubicBezTo>
                        <a:cubicBezTo>
                          <a:pt x="136817" y="61049"/>
                          <a:pt x="285979" y="-10960"/>
                          <a:pt x="448513" y="1384"/>
                        </a:cubicBezTo>
                        <a:cubicBezTo>
                          <a:pt x="448513" y="1384"/>
                          <a:pt x="448513" y="1384"/>
                          <a:pt x="448513" y="1384"/>
                        </a:cubicBezTo>
                        <a:cubicBezTo>
                          <a:pt x="458800" y="2070"/>
                          <a:pt x="469430" y="3442"/>
                          <a:pt x="479717" y="4813"/>
                        </a:cubicBezTo>
                        <a:cubicBezTo>
                          <a:pt x="482460" y="5156"/>
                          <a:pt x="483832" y="7214"/>
                          <a:pt x="483832" y="9271"/>
                        </a:cubicBezTo>
                        <a:cubicBezTo>
                          <a:pt x="483832" y="9957"/>
                          <a:pt x="483832" y="10643"/>
                          <a:pt x="483489" y="11329"/>
                        </a:cubicBezTo>
                        <a:cubicBezTo>
                          <a:pt x="483489" y="14072"/>
                          <a:pt x="481432" y="15443"/>
                          <a:pt x="478689" y="1510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365" name="Google Shape;1365;p8"/>
                <p:cNvSpPr/>
                <p:nvPr/>
              </p:nvSpPr>
              <p:spPr>
                <a:xfrm>
                  <a:off x="4067180" y="4853063"/>
                  <a:ext cx="665822" cy="695331"/>
                </a:xfrm>
                <a:custGeom>
                  <a:rect b="b" l="l" r="r" t="t"/>
                  <a:pathLst>
                    <a:path extrusionOk="0" h="695331" w="665822">
                      <a:moveTo>
                        <a:pt x="389072" y="677570"/>
                      </a:moveTo>
                      <a:cubicBezTo>
                        <a:pt x="365755" y="683399"/>
                        <a:pt x="342095" y="686143"/>
                        <a:pt x="318435" y="689229"/>
                      </a:cubicBezTo>
                      <a:cubicBezTo>
                        <a:pt x="281058" y="693686"/>
                        <a:pt x="252255" y="699859"/>
                        <a:pt x="223794" y="690257"/>
                      </a:cubicBezTo>
                      <a:cubicBezTo>
                        <a:pt x="219679" y="688886"/>
                        <a:pt x="215565" y="687171"/>
                        <a:pt x="211793" y="685114"/>
                      </a:cubicBezTo>
                      <a:cubicBezTo>
                        <a:pt x="204592" y="681685"/>
                        <a:pt x="197391" y="676884"/>
                        <a:pt x="190190" y="670712"/>
                      </a:cubicBezTo>
                      <a:cubicBezTo>
                        <a:pt x="156243" y="642938"/>
                        <a:pt x="157957" y="610705"/>
                        <a:pt x="153500" y="579501"/>
                      </a:cubicBezTo>
                      <a:cubicBezTo>
                        <a:pt x="153157" y="576072"/>
                        <a:pt x="152471" y="572643"/>
                        <a:pt x="151785" y="569214"/>
                      </a:cubicBezTo>
                      <a:cubicBezTo>
                        <a:pt x="148699" y="553440"/>
                        <a:pt x="142870" y="537667"/>
                        <a:pt x="129154" y="522923"/>
                      </a:cubicBezTo>
                      <a:cubicBezTo>
                        <a:pt x="121267" y="514693"/>
                        <a:pt x="112695" y="507149"/>
                        <a:pt x="103779" y="500291"/>
                      </a:cubicBezTo>
                      <a:cubicBezTo>
                        <a:pt x="100693" y="497891"/>
                        <a:pt x="97607" y="495491"/>
                        <a:pt x="94178" y="493090"/>
                      </a:cubicBezTo>
                      <a:cubicBezTo>
                        <a:pt x="78062" y="481088"/>
                        <a:pt x="61602" y="469773"/>
                        <a:pt x="47544" y="455028"/>
                      </a:cubicBezTo>
                      <a:cubicBezTo>
                        <a:pt x="35199" y="441655"/>
                        <a:pt x="25255" y="428968"/>
                        <a:pt x="18054" y="416966"/>
                      </a:cubicBezTo>
                      <a:cubicBezTo>
                        <a:pt x="16340" y="413880"/>
                        <a:pt x="14625" y="410794"/>
                        <a:pt x="12911" y="408051"/>
                      </a:cubicBezTo>
                      <a:cubicBezTo>
                        <a:pt x="-805" y="381647"/>
                        <a:pt x="-2863" y="357644"/>
                        <a:pt x="3309" y="336042"/>
                      </a:cubicBezTo>
                      <a:cubicBezTo>
                        <a:pt x="4338" y="332270"/>
                        <a:pt x="5710" y="328841"/>
                        <a:pt x="7081" y="325069"/>
                      </a:cubicBezTo>
                      <a:cubicBezTo>
                        <a:pt x="38628" y="250660"/>
                        <a:pt x="166873" y="205054"/>
                        <a:pt x="232024" y="171793"/>
                      </a:cubicBezTo>
                      <a:cubicBezTo>
                        <a:pt x="280373" y="147447"/>
                        <a:pt x="320149" y="109385"/>
                        <a:pt x="366098" y="80582"/>
                      </a:cubicBezTo>
                      <a:cubicBezTo>
                        <a:pt x="380157" y="71666"/>
                        <a:pt x="416847" y="53492"/>
                        <a:pt x="459366" y="36690"/>
                      </a:cubicBezTo>
                      <a:cubicBezTo>
                        <a:pt x="478226" y="29147"/>
                        <a:pt x="498457" y="21945"/>
                        <a:pt x="518345" y="16116"/>
                      </a:cubicBezTo>
                      <a:lnTo>
                        <a:pt x="518345" y="16116"/>
                      </a:lnTo>
                      <a:cubicBezTo>
                        <a:pt x="530690" y="12344"/>
                        <a:pt x="542691" y="9258"/>
                        <a:pt x="554693" y="6515"/>
                      </a:cubicBezTo>
                      <a:cubicBezTo>
                        <a:pt x="561551" y="5144"/>
                        <a:pt x="568409" y="3772"/>
                        <a:pt x="574924" y="2743"/>
                      </a:cubicBezTo>
                      <a:cubicBezTo>
                        <a:pt x="574924" y="2743"/>
                        <a:pt x="574924" y="2743"/>
                        <a:pt x="574924" y="2743"/>
                      </a:cubicBezTo>
                      <a:cubicBezTo>
                        <a:pt x="577667" y="2400"/>
                        <a:pt x="580067" y="2057"/>
                        <a:pt x="582810" y="1715"/>
                      </a:cubicBezTo>
                      <a:cubicBezTo>
                        <a:pt x="582810" y="1715"/>
                        <a:pt x="582810" y="1715"/>
                        <a:pt x="582810" y="1715"/>
                      </a:cubicBezTo>
                      <a:cubicBezTo>
                        <a:pt x="591726" y="686"/>
                        <a:pt x="600641" y="0"/>
                        <a:pt x="608528" y="0"/>
                      </a:cubicBezTo>
                      <a:cubicBezTo>
                        <a:pt x="616072" y="0"/>
                        <a:pt x="622930" y="686"/>
                        <a:pt x="629102" y="2057"/>
                      </a:cubicBezTo>
                      <a:cubicBezTo>
                        <a:pt x="656534" y="7544"/>
                        <a:pt x="671622" y="25718"/>
                        <a:pt x="663735" y="63093"/>
                      </a:cubicBezTo>
                      <a:cubicBezTo>
                        <a:pt x="663049" y="66522"/>
                        <a:pt x="662363" y="69608"/>
                        <a:pt x="661335" y="73380"/>
                      </a:cubicBezTo>
                      <a:cubicBezTo>
                        <a:pt x="658934" y="81267"/>
                        <a:pt x="655848" y="88811"/>
                        <a:pt x="652076" y="96012"/>
                      </a:cubicBezTo>
                      <a:cubicBezTo>
                        <a:pt x="651048" y="98069"/>
                        <a:pt x="650019" y="100469"/>
                        <a:pt x="648647" y="102527"/>
                      </a:cubicBezTo>
                      <a:cubicBezTo>
                        <a:pt x="646590" y="106299"/>
                        <a:pt x="644190" y="110071"/>
                        <a:pt x="642132" y="113843"/>
                      </a:cubicBezTo>
                      <a:cubicBezTo>
                        <a:pt x="631502" y="130988"/>
                        <a:pt x="619158" y="147790"/>
                        <a:pt x="609557" y="165620"/>
                      </a:cubicBezTo>
                      <a:cubicBezTo>
                        <a:pt x="599270" y="185509"/>
                        <a:pt x="593097" y="205054"/>
                        <a:pt x="590011" y="224942"/>
                      </a:cubicBezTo>
                      <a:cubicBezTo>
                        <a:pt x="588297" y="235572"/>
                        <a:pt x="587268" y="246545"/>
                        <a:pt x="586925" y="257175"/>
                      </a:cubicBezTo>
                      <a:cubicBezTo>
                        <a:pt x="586582" y="263690"/>
                        <a:pt x="586582" y="270205"/>
                        <a:pt x="586925" y="276720"/>
                      </a:cubicBezTo>
                      <a:cubicBezTo>
                        <a:pt x="587611" y="296951"/>
                        <a:pt x="589668" y="317183"/>
                        <a:pt x="592069" y="337413"/>
                      </a:cubicBezTo>
                      <a:cubicBezTo>
                        <a:pt x="594469" y="357644"/>
                        <a:pt x="596526" y="377876"/>
                        <a:pt x="597555" y="398450"/>
                      </a:cubicBezTo>
                      <a:cubicBezTo>
                        <a:pt x="598584" y="421081"/>
                        <a:pt x="597898" y="444056"/>
                        <a:pt x="593097" y="467030"/>
                      </a:cubicBezTo>
                      <a:cubicBezTo>
                        <a:pt x="590354" y="480746"/>
                        <a:pt x="585897" y="494804"/>
                        <a:pt x="580067" y="508178"/>
                      </a:cubicBezTo>
                      <a:cubicBezTo>
                        <a:pt x="572523" y="526008"/>
                        <a:pt x="562922" y="543153"/>
                        <a:pt x="551607" y="559270"/>
                      </a:cubicBezTo>
                      <a:cubicBezTo>
                        <a:pt x="524517" y="597674"/>
                        <a:pt x="487827" y="630936"/>
                        <a:pt x="447365" y="653567"/>
                      </a:cubicBezTo>
                      <a:cubicBezTo>
                        <a:pt x="438792" y="658368"/>
                        <a:pt x="429877" y="662483"/>
                        <a:pt x="420962" y="666254"/>
                      </a:cubicBezTo>
                      <a:cubicBezTo>
                        <a:pt x="411018" y="671055"/>
                        <a:pt x="400045" y="674827"/>
                        <a:pt x="389072" y="67757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66" name="Google Shape;1366;p8"/>
                <p:cNvSpPr/>
                <p:nvPr/>
              </p:nvSpPr>
              <p:spPr>
                <a:xfrm>
                  <a:off x="4070146" y="4839273"/>
                  <a:ext cx="602762" cy="349832"/>
                </a:xfrm>
                <a:custGeom>
                  <a:rect b="b" l="l" r="r" t="t"/>
                  <a:pathLst>
                    <a:path extrusionOk="0" h="349832" w="602762">
                      <a:moveTo>
                        <a:pt x="0" y="349833"/>
                      </a:moveTo>
                      <a:cubicBezTo>
                        <a:pt x="1029" y="346060"/>
                        <a:pt x="2400" y="342631"/>
                        <a:pt x="3772" y="338860"/>
                      </a:cubicBezTo>
                      <a:cubicBezTo>
                        <a:pt x="112814" y="319314"/>
                        <a:pt x="216713" y="273709"/>
                        <a:pt x="304495" y="204786"/>
                      </a:cubicBezTo>
                      <a:cubicBezTo>
                        <a:pt x="375132" y="148893"/>
                        <a:pt x="436169" y="73112"/>
                        <a:pt x="515379" y="29907"/>
                      </a:cubicBezTo>
                      <a:lnTo>
                        <a:pt x="515379" y="29907"/>
                      </a:lnTo>
                      <a:cubicBezTo>
                        <a:pt x="540753" y="16191"/>
                        <a:pt x="567500" y="5561"/>
                        <a:pt x="597332" y="75"/>
                      </a:cubicBezTo>
                      <a:cubicBezTo>
                        <a:pt x="603847" y="-954"/>
                        <a:pt x="604876" y="8990"/>
                        <a:pt x="598361" y="10018"/>
                      </a:cubicBezTo>
                      <a:cubicBezTo>
                        <a:pt x="589445" y="11733"/>
                        <a:pt x="580530" y="13791"/>
                        <a:pt x="571957" y="16533"/>
                      </a:cubicBezTo>
                      <a:cubicBezTo>
                        <a:pt x="571957" y="16533"/>
                        <a:pt x="571957" y="16533"/>
                        <a:pt x="571957" y="16533"/>
                      </a:cubicBezTo>
                      <a:cubicBezTo>
                        <a:pt x="454685" y="51852"/>
                        <a:pt x="378561" y="166381"/>
                        <a:pt x="281178" y="234618"/>
                      </a:cubicBezTo>
                      <a:cubicBezTo>
                        <a:pt x="197510" y="293940"/>
                        <a:pt x="100813" y="332688"/>
                        <a:pt x="0" y="349833"/>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67" name="Google Shape;1367;p8"/>
                <p:cNvSpPr/>
                <p:nvPr/>
              </p:nvSpPr>
              <p:spPr>
                <a:xfrm>
                  <a:off x="4079748" y="4860382"/>
                  <a:ext cx="597674" cy="409647"/>
                </a:xfrm>
                <a:custGeom>
                  <a:rect b="b" l="l" r="r" t="t"/>
                  <a:pathLst>
                    <a:path extrusionOk="0" h="409647" w="597674">
                      <a:moveTo>
                        <a:pt x="5144" y="409648"/>
                      </a:moveTo>
                      <a:cubicBezTo>
                        <a:pt x="3429" y="406562"/>
                        <a:pt x="1715" y="403476"/>
                        <a:pt x="0" y="400733"/>
                      </a:cubicBezTo>
                      <a:cubicBezTo>
                        <a:pt x="59322" y="382902"/>
                        <a:pt x="118643" y="364728"/>
                        <a:pt x="174536" y="337982"/>
                      </a:cubicBezTo>
                      <a:cubicBezTo>
                        <a:pt x="234544" y="309521"/>
                        <a:pt x="284950" y="270431"/>
                        <a:pt x="329870" y="221739"/>
                      </a:cubicBezTo>
                      <a:cubicBezTo>
                        <a:pt x="387820" y="159331"/>
                        <a:pt x="440284" y="86636"/>
                        <a:pt x="510578" y="38973"/>
                      </a:cubicBezTo>
                      <a:cubicBezTo>
                        <a:pt x="521551" y="31772"/>
                        <a:pt x="532867" y="24914"/>
                        <a:pt x="544525" y="19085"/>
                      </a:cubicBezTo>
                      <a:cubicBezTo>
                        <a:pt x="556184" y="12912"/>
                        <a:pt x="568871" y="7769"/>
                        <a:pt x="581558" y="3311"/>
                      </a:cubicBezTo>
                      <a:cubicBezTo>
                        <a:pt x="584645" y="2282"/>
                        <a:pt x="587731" y="1254"/>
                        <a:pt x="590817" y="225"/>
                      </a:cubicBezTo>
                      <a:cubicBezTo>
                        <a:pt x="592188" y="-118"/>
                        <a:pt x="593560" y="-118"/>
                        <a:pt x="594589" y="568"/>
                      </a:cubicBezTo>
                      <a:cubicBezTo>
                        <a:pt x="596646" y="1597"/>
                        <a:pt x="597675" y="3654"/>
                        <a:pt x="597675" y="5369"/>
                      </a:cubicBezTo>
                      <a:cubicBezTo>
                        <a:pt x="597675" y="7083"/>
                        <a:pt x="596646" y="8798"/>
                        <a:pt x="594589" y="9483"/>
                      </a:cubicBezTo>
                      <a:cubicBezTo>
                        <a:pt x="593217" y="9827"/>
                        <a:pt x="591845" y="10169"/>
                        <a:pt x="590474" y="10855"/>
                      </a:cubicBezTo>
                      <a:cubicBezTo>
                        <a:pt x="576072" y="15656"/>
                        <a:pt x="562013" y="21142"/>
                        <a:pt x="548983" y="28000"/>
                      </a:cubicBezTo>
                      <a:cubicBezTo>
                        <a:pt x="542125" y="31429"/>
                        <a:pt x="535610" y="35201"/>
                        <a:pt x="529095" y="38973"/>
                      </a:cubicBezTo>
                      <a:cubicBezTo>
                        <a:pt x="442341" y="91437"/>
                        <a:pt x="384391" y="182991"/>
                        <a:pt x="312382" y="253628"/>
                      </a:cubicBezTo>
                      <a:cubicBezTo>
                        <a:pt x="227686" y="337639"/>
                        <a:pt x="117272" y="375701"/>
                        <a:pt x="5144" y="409648"/>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68" name="Google Shape;1368;p8"/>
                <p:cNvSpPr/>
                <p:nvPr/>
              </p:nvSpPr>
              <p:spPr>
                <a:xfrm>
                  <a:off x="4161015" y="4872449"/>
                  <a:ext cx="542640" cy="480562"/>
                </a:xfrm>
                <a:custGeom>
                  <a:rect b="b" l="l" r="r" t="t"/>
                  <a:pathLst>
                    <a:path extrusionOk="0" h="480562" w="542640">
                      <a:moveTo>
                        <a:pt x="9601" y="480562"/>
                      </a:moveTo>
                      <a:cubicBezTo>
                        <a:pt x="6515" y="478162"/>
                        <a:pt x="3429" y="475762"/>
                        <a:pt x="0" y="473361"/>
                      </a:cubicBezTo>
                      <a:cubicBezTo>
                        <a:pt x="109385" y="430156"/>
                        <a:pt x="208140" y="361233"/>
                        <a:pt x="284950" y="271393"/>
                      </a:cubicBezTo>
                      <a:cubicBezTo>
                        <a:pt x="364845" y="178125"/>
                        <a:pt x="420053" y="55709"/>
                        <a:pt x="535953" y="502"/>
                      </a:cubicBezTo>
                      <a:cubicBezTo>
                        <a:pt x="541782" y="-2241"/>
                        <a:pt x="545554" y="7017"/>
                        <a:pt x="539725" y="9761"/>
                      </a:cubicBezTo>
                      <a:cubicBezTo>
                        <a:pt x="415595" y="68739"/>
                        <a:pt x="360045" y="207957"/>
                        <a:pt x="269519" y="303626"/>
                      </a:cubicBezTo>
                      <a:cubicBezTo>
                        <a:pt x="196825" y="380778"/>
                        <a:pt x="107671" y="441129"/>
                        <a:pt x="9601" y="48056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69" name="Google Shape;1369;p8"/>
                <p:cNvSpPr/>
                <p:nvPr/>
              </p:nvSpPr>
              <p:spPr>
                <a:xfrm>
                  <a:off x="4218622" y="4887867"/>
                  <a:ext cx="484602" cy="544697"/>
                </a:xfrm>
                <a:custGeom>
                  <a:rect b="b" l="l" r="r" t="t"/>
                  <a:pathLst>
                    <a:path extrusionOk="0" h="544697" w="484602">
                      <a:moveTo>
                        <a:pt x="1715" y="544698"/>
                      </a:moveTo>
                      <a:cubicBezTo>
                        <a:pt x="1372" y="541269"/>
                        <a:pt x="686" y="537840"/>
                        <a:pt x="0" y="534411"/>
                      </a:cubicBezTo>
                      <a:cubicBezTo>
                        <a:pt x="98069" y="498749"/>
                        <a:pt x="188595" y="447657"/>
                        <a:pt x="243116" y="352330"/>
                      </a:cubicBezTo>
                      <a:cubicBezTo>
                        <a:pt x="277406" y="292323"/>
                        <a:pt x="303809" y="228543"/>
                        <a:pt x="341186" y="169908"/>
                      </a:cubicBezTo>
                      <a:cubicBezTo>
                        <a:pt x="379933" y="109215"/>
                        <a:pt x="424853" y="52979"/>
                        <a:pt x="475259" y="1544"/>
                      </a:cubicBezTo>
                      <a:cubicBezTo>
                        <a:pt x="479717" y="-2914"/>
                        <a:pt x="487947" y="3258"/>
                        <a:pt x="483146" y="7716"/>
                      </a:cubicBezTo>
                      <a:cubicBezTo>
                        <a:pt x="429997" y="62237"/>
                        <a:pt x="382334" y="122244"/>
                        <a:pt x="342214" y="187053"/>
                      </a:cubicBezTo>
                      <a:cubicBezTo>
                        <a:pt x="303809" y="249117"/>
                        <a:pt x="278092" y="318384"/>
                        <a:pt x="238316" y="379420"/>
                      </a:cubicBezTo>
                      <a:cubicBezTo>
                        <a:pt x="183109" y="464459"/>
                        <a:pt x="94640" y="511436"/>
                        <a:pt x="1715" y="544698"/>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70" name="Google Shape;1370;p8"/>
                <p:cNvSpPr/>
                <p:nvPr/>
              </p:nvSpPr>
              <p:spPr>
                <a:xfrm>
                  <a:off x="4278630" y="4945682"/>
                  <a:ext cx="441783" cy="597638"/>
                </a:xfrm>
                <a:custGeom>
                  <a:rect b="b" l="l" r="r" t="t"/>
                  <a:pathLst>
                    <a:path extrusionOk="0" h="597638" w="441783">
                      <a:moveTo>
                        <a:pt x="12002" y="597639"/>
                      </a:moveTo>
                      <a:cubicBezTo>
                        <a:pt x="7887" y="596267"/>
                        <a:pt x="3772" y="594553"/>
                        <a:pt x="0" y="592495"/>
                      </a:cubicBezTo>
                      <a:cubicBezTo>
                        <a:pt x="86411" y="545518"/>
                        <a:pt x="163563" y="484139"/>
                        <a:pt x="206426" y="393270"/>
                      </a:cubicBezTo>
                      <a:cubicBezTo>
                        <a:pt x="239687" y="322290"/>
                        <a:pt x="260947" y="247195"/>
                        <a:pt x="300038" y="178615"/>
                      </a:cubicBezTo>
                      <a:cubicBezTo>
                        <a:pt x="336728" y="114150"/>
                        <a:pt x="380962" y="54828"/>
                        <a:pt x="432397" y="1679"/>
                      </a:cubicBezTo>
                      <a:cubicBezTo>
                        <a:pt x="435483" y="-1750"/>
                        <a:pt x="440627" y="650"/>
                        <a:pt x="441655" y="3736"/>
                      </a:cubicBezTo>
                      <a:cubicBezTo>
                        <a:pt x="441998" y="5108"/>
                        <a:pt x="441655" y="6479"/>
                        <a:pt x="440627" y="7851"/>
                      </a:cubicBezTo>
                      <a:cubicBezTo>
                        <a:pt x="439941" y="8537"/>
                        <a:pt x="439255" y="9565"/>
                        <a:pt x="438569" y="10251"/>
                      </a:cubicBezTo>
                      <a:cubicBezTo>
                        <a:pt x="383019" y="68544"/>
                        <a:pt x="335356" y="133695"/>
                        <a:pt x="297637" y="205018"/>
                      </a:cubicBezTo>
                      <a:cubicBezTo>
                        <a:pt x="259575" y="276684"/>
                        <a:pt x="241402" y="357609"/>
                        <a:pt x="200597" y="427218"/>
                      </a:cubicBezTo>
                      <a:cubicBezTo>
                        <a:pt x="155677" y="502313"/>
                        <a:pt x="87440" y="555462"/>
                        <a:pt x="12002" y="59763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71" name="Google Shape;1371;p8"/>
                <p:cNvSpPr/>
                <p:nvPr/>
              </p:nvSpPr>
              <p:spPr>
                <a:xfrm>
                  <a:off x="4489170" y="4972710"/>
                  <a:ext cx="237597" cy="546607"/>
                </a:xfrm>
                <a:custGeom>
                  <a:rect b="b" l="l" r="r" t="t"/>
                  <a:pathLst>
                    <a:path extrusionOk="0" h="546607" w="237597">
                      <a:moveTo>
                        <a:pt x="0" y="546608"/>
                      </a:moveTo>
                      <a:cubicBezTo>
                        <a:pt x="39434" y="504774"/>
                        <a:pt x="69266" y="452996"/>
                        <a:pt x="86068" y="395389"/>
                      </a:cubicBezTo>
                      <a:cubicBezTo>
                        <a:pt x="106299" y="325094"/>
                        <a:pt x="115214" y="252400"/>
                        <a:pt x="138531" y="182448"/>
                      </a:cubicBezTo>
                      <a:cubicBezTo>
                        <a:pt x="147104" y="156044"/>
                        <a:pt x="157391" y="130327"/>
                        <a:pt x="169050" y="105296"/>
                      </a:cubicBezTo>
                      <a:cubicBezTo>
                        <a:pt x="185852" y="69291"/>
                        <a:pt x="205397" y="34658"/>
                        <a:pt x="228714" y="2083"/>
                      </a:cubicBezTo>
                      <a:cubicBezTo>
                        <a:pt x="232486" y="-3404"/>
                        <a:pt x="240373" y="3111"/>
                        <a:pt x="236601" y="8255"/>
                      </a:cubicBezTo>
                      <a:cubicBezTo>
                        <a:pt x="207797" y="48717"/>
                        <a:pt x="184823" y="92265"/>
                        <a:pt x="165963" y="137528"/>
                      </a:cubicBezTo>
                      <a:cubicBezTo>
                        <a:pt x="154305" y="165989"/>
                        <a:pt x="144361" y="195478"/>
                        <a:pt x="136131" y="225311"/>
                      </a:cubicBezTo>
                      <a:cubicBezTo>
                        <a:pt x="115900" y="298005"/>
                        <a:pt x="108699" y="374815"/>
                        <a:pt x="79896" y="445109"/>
                      </a:cubicBezTo>
                      <a:cubicBezTo>
                        <a:pt x="66522" y="477342"/>
                        <a:pt x="48692" y="507174"/>
                        <a:pt x="26746" y="533578"/>
                      </a:cubicBezTo>
                      <a:cubicBezTo>
                        <a:pt x="17488" y="538721"/>
                        <a:pt x="8915" y="542836"/>
                        <a:pt x="0" y="546608"/>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72" name="Google Shape;1372;p8"/>
                <p:cNvSpPr/>
                <p:nvPr/>
              </p:nvSpPr>
              <p:spPr>
                <a:xfrm>
                  <a:off x="4619472" y="5037466"/>
                  <a:ext cx="88060" cy="374867"/>
                </a:xfrm>
                <a:custGeom>
                  <a:rect b="b" l="l" r="r" t="t"/>
                  <a:pathLst>
                    <a:path extrusionOk="0" h="374867" w="88060">
                      <a:moveTo>
                        <a:pt x="0" y="374867"/>
                      </a:moveTo>
                      <a:cubicBezTo>
                        <a:pt x="14402" y="340235"/>
                        <a:pt x="24689" y="303887"/>
                        <a:pt x="30518" y="266511"/>
                      </a:cubicBezTo>
                      <a:cubicBezTo>
                        <a:pt x="36005" y="229478"/>
                        <a:pt x="37376" y="191073"/>
                        <a:pt x="40462" y="153354"/>
                      </a:cubicBezTo>
                      <a:cubicBezTo>
                        <a:pt x="44577" y="101233"/>
                        <a:pt x="52121" y="49798"/>
                        <a:pt x="78181" y="2821"/>
                      </a:cubicBezTo>
                      <a:cubicBezTo>
                        <a:pt x="81267" y="-3009"/>
                        <a:pt x="90525" y="1106"/>
                        <a:pt x="87440" y="6936"/>
                      </a:cubicBezTo>
                      <a:cubicBezTo>
                        <a:pt x="51778" y="70715"/>
                        <a:pt x="51092" y="143067"/>
                        <a:pt x="45948" y="214390"/>
                      </a:cubicBezTo>
                      <a:cubicBezTo>
                        <a:pt x="43891" y="242851"/>
                        <a:pt x="40805" y="271311"/>
                        <a:pt x="34976" y="299087"/>
                      </a:cubicBezTo>
                      <a:cubicBezTo>
                        <a:pt x="33261" y="307659"/>
                        <a:pt x="30861" y="315888"/>
                        <a:pt x="28803" y="324118"/>
                      </a:cubicBezTo>
                      <a:cubicBezTo>
                        <a:pt x="21260" y="341606"/>
                        <a:pt x="11658" y="358751"/>
                        <a:pt x="0" y="374867"/>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373" name="Google Shape;1373;p8"/>
                <p:cNvGrpSpPr/>
                <p:nvPr/>
              </p:nvGrpSpPr>
              <p:grpSpPr>
                <a:xfrm>
                  <a:off x="4642541" y="4895848"/>
                  <a:ext cx="658468" cy="817285"/>
                  <a:chOff x="4642541" y="4895848"/>
                  <a:chExt cx="658468" cy="817285"/>
                </a:xfrm>
              </p:grpSpPr>
              <p:sp>
                <p:nvSpPr>
                  <p:cNvPr id="1374" name="Google Shape;1374;p8"/>
                  <p:cNvSpPr/>
                  <p:nvPr/>
                </p:nvSpPr>
                <p:spPr>
                  <a:xfrm>
                    <a:off x="4642541" y="4900919"/>
                    <a:ext cx="658468" cy="812214"/>
                  </a:xfrm>
                  <a:custGeom>
                    <a:rect b="b" l="l" r="r" t="t"/>
                    <a:pathLst>
                      <a:path extrusionOk="0" h="812214" w="658468">
                        <a:moveTo>
                          <a:pt x="374352" y="802536"/>
                        </a:moveTo>
                        <a:cubicBezTo>
                          <a:pt x="364065" y="793964"/>
                          <a:pt x="362008" y="779904"/>
                          <a:pt x="355150" y="767903"/>
                        </a:cubicBezTo>
                        <a:cubicBezTo>
                          <a:pt x="353093" y="764474"/>
                          <a:pt x="350692" y="761045"/>
                          <a:pt x="347263" y="758302"/>
                        </a:cubicBezTo>
                        <a:cubicBezTo>
                          <a:pt x="346920" y="757959"/>
                          <a:pt x="346920" y="757959"/>
                          <a:pt x="346578" y="757616"/>
                        </a:cubicBezTo>
                        <a:cubicBezTo>
                          <a:pt x="330118" y="744243"/>
                          <a:pt x="306115" y="743900"/>
                          <a:pt x="289656" y="728469"/>
                        </a:cubicBezTo>
                        <a:cubicBezTo>
                          <a:pt x="271825" y="712010"/>
                          <a:pt x="261538" y="688350"/>
                          <a:pt x="250566" y="665033"/>
                        </a:cubicBezTo>
                        <a:cubicBezTo>
                          <a:pt x="247479" y="658175"/>
                          <a:pt x="244050" y="651660"/>
                          <a:pt x="240279" y="645145"/>
                        </a:cubicBezTo>
                        <a:cubicBezTo>
                          <a:pt x="240279" y="645145"/>
                          <a:pt x="240279" y="645145"/>
                          <a:pt x="240279" y="645145"/>
                        </a:cubicBezTo>
                        <a:cubicBezTo>
                          <a:pt x="233078" y="632115"/>
                          <a:pt x="224848" y="619770"/>
                          <a:pt x="213875" y="609826"/>
                        </a:cubicBezTo>
                        <a:cubicBezTo>
                          <a:pt x="168955" y="569364"/>
                          <a:pt x="91803" y="573822"/>
                          <a:pt x="47912" y="537817"/>
                        </a:cubicBezTo>
                        <a:cubicBezTo>
                          <a:pt x="45511" y="535760"/>
                          <a:pt x="43454" y="533702"/>
                          <a:pt x="41054" y="531645"/>
                        </a:cubicBezTo>
                        <a:cubicBezTo>
                          <a:pt x="36253" y="526844"/>
                          <a:pt x="32138" y="521358"/>
                          <a:pt x="28709" y="515529"/>
                        </a:cubicBezTo>
                        <a:cubicBezTo>
                          <a:pt x="-2838" y="461007"/>
                          <a:pt x="41397" y="393799"/>
                          <a:pt x="37625" y="331049"/>
                        </a:cubicBezTo>
                        <a:cubicBezTo>
                          <a:pt x="33853" y="267955"/>
                          <a:pt x="-5238" y="211719"/>
                          <a:pt x="591" y="147597"/>
                        </a:cubicBezTo>
                        <a:cubicBezTo>
                          <a:pt x="3335" y="115364"/>
                          <a:pt x="16708" y="86218"/>
                          <a:pt x="36596" y="61872"/>
                        </a:cubicBezTo>
                        <a:cubicBezTo>
                          <a:pt x="41397" y="56043"/>
                          <a:pt x="46197" y="50556"/>
                          <a:pt x="51684" y="45413"/>
                        </a:cubicBezTo>
                        <a:lnTo>
                          <a:pt x="51684" y="45413"/>
                        </a:lnTo>
                        <a:cubicBezTo>
                          <a:pt x="57170" y="39584"/>
                          <a:pt x="63342" y="34440"/>
                          <a:pt x="69514" y="29639"/>
                        </a:cubicBezTo>
                        <a:cubicBezTo>
                          <a:pt x="70543" y="28953"/>
                          <a:pt x="71572" y="27925"/>
                          <a:pt x="72600" y="27239"/>
                        </a:cubicBezTo>
                        <a:cubicBezTo>
                          <a:pt x="72600" y="27239"/>
                          <a:pt x="72600" y="27239"/>
                          <a:pt x="72600" y="27239"/>
                        </a:cubicBezTo>
                        <a:cubicBezTo>
                          <a:pt x="78087" y="23124"/>
                          <a:pt x="83573" y="19010"/>
                          <a:pt x="89403" y="15581"/>
                        </a:cubicBezTo>
                        <a:cubicBezTo>
                          <a:pt x="90088" y="15237"/>
                          <a:pt x="90774" y="14552"/>
                          <a:pt x="91460" y="14209"/>
                        </a:cubicBezTo>
                        <a:cubicBezTo>
                          <a:pt x="95575" y="11466"/>
                          <a:pt x="100032" y="9065"/>
                          <a:pt x="104490" y="6665"/>
                        </a:cubicBezTo>
                        <a:cubicBezTo>
                          <a:pt x="106890" y="5294"/>
                          <a:pt x="109291" y="4265"/>
                          <a:pt x="111691" y="2893"/>
                        </a:cubicBezTo>
                        <a:cubicBezTo>
                          <a:pt x="115463" y="836"/>
                          <a:pt x="120264" y="-879"/>
                          <a:pt x="124378" y="493"/>
                        </a:cubicBezTo>
                        <a:cubicBezTo>
                          <a:pt x="128836" y="2207"/>
                          <a:pt x="131236" y="7008"/>
                          <a:pt x="132951" y="11466"/>
                        </a:cubicBezTo>
                        <a:cubicBezTo>
                          <a:pt x="150096" y="53985"/>
                          <a:pt x="176499" y="102334"/>
                          <a:pt x="202902" y="139710"/>
                        </a:cubicBezTo>
                        <a:cubicBezTo>
                          <a:pt x="224848" y="170914"/>
                          <a:pt x="254680" y="193889"/>
                          <a:pt x="286913" y="213434"/>
                        </a:cubicBezTo>
                        <a:cubicBezTo>
                          <a:pt x="343149" y="248067"/>
                          <a:pt x="419615" y="280642"/>
                          <a:pt x="488538" y="319733"/>
                        </a:cubicBezTo>
                        <a:cubicBezTo>
                          <a:pt x="574949" y="368424"/>
                          <a:pt x="668561" y="439748"/>
                          <a:pt x="657588" y="548447"/>
                        </a:cubicBezTo>
                        <a:lnTo>
                          <a:pt x="657588" y="548447"/>
                        </a:lnTo>
                        <a:cubicBezTo>
                          <a:pt x="657245" y="552562"/>
                          <a:pt x="656559" y="556677"/>
                          <a:pt x="655873" y="560792"/>
                        </a:cubicBezTo>
                        <a:cubicBezTo>
                          <a:pt x="655873" y="562163"/>
                          <a:pt x="655530" y="563192"/>
                          <a:pt x="655188" y="564221"/>
                        </a:cubicBezTo>
                        <a:cubicBezTo>
                          <a:pt x="651416" y="585137"/>
                          <a:pt x="643872" y="605711"/>
                          <a:pt x="633585" y="625599"/>
                        </a:cubicBezTo>
                        <a:cubicBezTo>
                          <a:pt x="631870" y="629372"/>
                          <a:pt x="629813" y="632801"/>
                          <a:pt x="627756" y="636572"/>
                        </a:cubicBezTo>
                        <a:cubicBezTo>
                          <a:pt x="609239" y="668805"/>
                          <a:pt x="583179" y="697608"/>
                          <a:pt x="554032" y="719211"/>
                        </a:cubicBezTo>
                        <a:cubicBezTo>
                          <a:pt x="551289" y="721269"/>
                          <a:pt x="548546" y="723326"/>
                          <a:pt x="545802" y="725040"/>
                        </a:cubicBezTo>
                        <a:cubicBezTo>
                          <a:pt x="539287" y="729498"/>
                          <a:pt x="532772" y="733270"/>
                          <a:pt x="525914" y="737042"/>
                        </a:cubicBezTo>
                        <a:cubicBezTo>
                          <a:pt x="487509" y="756930"/>
                          <a:pt x="420301" y="840255"/>
                          <a:pt x="374352" y="802536"/>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75" name="Google Shape;1375;p8"/>
                  <p:cNvSpPr/>
                  <p:nvPr/>
                </p:nvSpPr>
                <p:spPr>
                  <a:xfrm>
                    <a:off x="4763438" y="4935777"/>
                    <a:ext cx="536004" cy="529363"/>
                  </a:xfrm>
                  <a:custGeom>
                    <a:rect b="b" l="l" r="r" t="t"/>
                    <a:pathLst>
                      <a:path extrusionOk="0" h="529363" w="536004">
                        <a:moveTo>
                          <a:pt x="533604" y="529363"/>
                        </a:moveTo>
                        <a:cubicBezTo>
                          <a:pt x="475997" y="419978"/>
                          <a:pt x="361811" y="342483"/>
                          <a:pt x="255512" y="281446"/>
                        </a:cubicBezTo>
                        <a:cubicBezTo>
                          <a:pt x="189676" y="243727"/>
                          <a:pt x="116981" y="209780"/>
                          <a:pt x="59031" y="160746"/>
                        </a:cubicBezTo>
                        <a:cubicBezTo>
                          <a:pt x="13768" y="122683"/>
                          <a:pt x="-19836" y="59590"/>
                          <a:pt x="13425" y="2668"/>
                        </a:cubicBezTo>
                        <a:cubicBezTo>
                          <a:pt x="16511" y="-2818"/>
                          <a:pt x="26112" y="954"/>
                          <a:pt x="22683" y="6783"/>
                        </a:cubicBezTo>
                        <a:cubicBezTo>
                          <a:pt x="-26009" y="89765"/>
                          <a:pt x="66574" y="158345"/>
                          <a:pt x="127954" y="196064"/>
                        </a:cubicBezTo>
                        <a:cubicBezTo>
                          <a:pt x="194476" y="236869"/>
                          <a:pt x="264428" y="272531"/>
                          <a:pt x="330265" y="314365"/>
                        </a:cubicBezTo>
                        <a:cubicBezTo>
                          <a:pt x="410503" y="365114"/>
                          <a:pt x="488684" y="430951"/>
                          <a:pt x="536005" y="513589"/>
                        </a:cubicBezTo>
                        <a:lnTo>
                          <a:pt x="536005" y="513589"/>
                        </a:lnTo>
                        <a:cubicBezTo>
                          <a:pt x="535662" y="517704"/>
                          <a:pt x="534976" y="521819"/>
                          <a:pt x="534290" y="525934"/>
                        </a:cubicBezTo>
                        <a:cubicBezTo>
                          <a:pt x="534290" y="526963"/>
                          <a:pt x="533947" y="527991"/>
                          <a:pt x="533604" y="529363"/>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76" name="Google Shape;1376;p8"/>
                  <p:cNvSpPr/>
                  <p:nvPr/>
                </p:nvSpPr>
                <p:spPr>
                  <a:xfrm>
                    <a:off x="4747029" y="4944803"/>
                    <a:ext cx="528410" cy="592346"/>
                  </a:xfrm>
                  <a:custGeom>
                    <a:rect b="b" l="l" r="r" t="t"/>
                    <a:pathLst>
                      <a:path extrusionOk="0" h="592346" w="528410">
                        <a:moveTo>
                          <a:pt x="522581" y="592346"/>
                        </a:moveTo>
                        <a:cubicBezTo>
                          <a:pt x="503379" y="557370"/>
                          <a:pt x="479719" y="524795"/>
                          <a:pt x="452287" y="494963"/>
                        </a:cubicBezTo>
                        <a:cubicBezTo>
                          <a:pt x="394680" y="432555"/>
                          <a:pt x="324385" y="384206"/>
                          <a:pt x="255119" y="335857"/>
                        </a:cubicBezTo>
                        <a:cubicBezTo>
                          <a:pt x="188597" y="288880"/>
                          <a:pt x="121731" y="241217"/>
                          <a:pt x="67210" y="180523"/>
                        </a:cubicBezTo>
                        <a:cubicBezTo>
                          <a:pt x="25033" y="134232"/>
                          <a:pt x="-20573" y="67366"/>
                          <a:pt x="9946" y="2901"/>
                        </a:cubicBezTo>
                        <a:cubicBezTo>
                          <a:pt x="12689" y="-2928"/>
                          <a:pt x="21947" y="844"/>
                          <a:pt x="19204" y="7016"/>
                        </a:cubicBezTo>
                        <a:cubicBezTo>
                          <a:pt x="-18858" y="87597"/>
                          <a:pt x="68239" y="172294"/>
                          <a:pt x="122074" y="220985"/>
                        </a:cubicBezTo>
                        <a:cubicBezTo>
                          <a:pt x="181739" y="274478"/>
                          <a:pt x="248947" y="318369"/>
                          <a:pt x="313755" y="365004"/>
                        </a:cubicBezTo>
                        <a:cubicBezTo>
                          <a:pt x="377535" y="410609"/>
                          <a:pt x="439942" y="459987"/>
                          <a:pt x="488634" y="522052"/>
                        </a:cubicBezTo>
                        <a:cubicBezTo>
                          <a:pt x="503379" y="540911"/>
                          <a:pt x="516752" y="561142"/>
                          <a:pt x="528411" y="581716"/>
                        </a:cubicBezTo>
                        <a:cubicBezTo>
                          <a:pt x="526696" y="585145"/>
                          <a:pt x="524639" y="588917"/>
                          <a:pt x="522581" y="592346"/>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77" name="Google Shape;1377;p8"/>
                  <p:cNvSpPr/>
                  <p:nvPr/>
                </p:nvSpPr>
                <p:spPr>
                  <a:xfrm>
                    <a:off x="4717448" y="4895848"/>
                    <a:ext cx="478095" cy="729768"/>
                  </a:xfrm>
                  <a:custGeom>
                    <a:rect b="b" l="l" r="r" t="t"/>
                    <a:pathLst>
                      <a:path extrusionOk="0" h="729768" w="478095">
                        <a:moveTo>
                          <a:pt x="470209" y="729769"/>
                        </a:moveTo>
                        <a:cubicBezTo>
                          <a:pt x="415345" y="601524"/>
                          <a:pt x="313161" y="494197"/>
                          <a:pt x="209262" y="401271"/>
                        </a:cubicBezTo>
                        <a:cubicBezTo>
                          <a:pt x="165028" y="361837"/>
                          <a:pt x="111536" y="314517"/>
                          <a:pt x="69702" y="261367"/>
                        </a:cubicBezTo>
                        <a:cubicBezTo>
                          <a:pt x="21696" y="200674"/>
                          <a:pt x="-10537" y="132094"/>
                          <a:pt x="3179" y="58027"/>
                        </a:cubicBezTo>
                        <a:cubicBezTo>
                          <a:pt x="3179" y="58027"/>
                          <a:pt x="3179" y="58027"/>
                          <a:pt x="3179" y="58027"/>
                        </a:cubicBezTo>
                        <a:cubicBezTo>
                          <a:pt x="5237" y="47740"/>
                          <a:pt x="7980" y="37453"/>
                          <a:pt x="11752" y="27166"/>
                        </a:cubicBezTo>
                        <a:cubicBezTo>
                          <a:pt x="12437" y="25109"/>
                          <a:pt x="13466" y="22709"/>
                          <a:pt x="14152" y="20308"/>
                        </a:cubicBezTo>
                        <a:cubicBezTo>
                          <a:pt x="16209" y="14822"/>
                          <a:pt x="18610" y="9679"/>
                          <a:pt x="21353" y="4192"/>
                        </a:cubicBezTo>
                        <a:cubicBezTo>
                          <a:pt x="21696" y="3507"/>
                          <a:pt x="21696" y="3163"/>
                          <a:pt x="22039" y="2821"/>
                        </a:cubicBezTo>
                        <a:cubicBezTo>
                          <a:pt x="25125" y="-3008"/>
                          <a:pt x="34383" y="1106"/>
                          <a:pt x="31297" y="6936"/>
                        </a:cubicBezTo>
                        <a:cubicBezTo>
                          <a:pt x="30611" y="8650"/>
                          <a:pt x="29582" y="10021"/>
                          <a:pt x="28897" y="11736"/>
                        </a:cubicBezTo>
                        <a:cubicBezTo>
                          <a:pt x="-8479" y="91975"/>
                          <a:pt x="20324" y="183186"/>
                          <a:pt x="70730" y="250738"/>
                        </a:cubicBezTo>
                        <a:cubicBezTo>
                          <a:pt x="126280" y="325147"/>
                          <a:pt x="203433" y="380697"/>
                          <a:pt x="269955" y="444133"/>
                        </a:cubicBezTo>
                        <a:cubicBezTo>
                          <a:pt x="353966" y="524715"/>
                          <a:pt x="432147" y="617641"/>
                          <a:pt x="478096" y="724282"/>
                        </a:cubicBezTo>
                        <a:cubicBezTo>
                          <a:pt x="475695" y="725997"/>
                          <a:pt x="472952" y="728054"/>
                          <a:pt x="470209" y="72976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78" name="Google Shape;1378;p8"/>
                  <p:cNvSpPr/>
                  <p:nvPr/>
                </p:nvSpPr>
                <p:spPr>
                  <a:xfrm>
                    <a:off x="4694620" y="4898318"/>
                    <a:ext cx="198629" cy="667977"/>
                  </a:xfrm>
                  <a:custGeom>
                    <a:rect b="b" l="l" r="r" t="t"/>
                    <a:pathLst>
                      <a:path extrusionOk="0" h="667977" w="198629">
                        <a:moveTo>
                          <a:pt x="198486" y="667977"/>
                        </a:moveTo>
                        <a:cubicBezTo>
                          <a:pt x="195400" y="661119"/>
                          <a:pt x="191971" y="654604"/>
                          <a:pt x="188199" y="648089"/>
                        </a:cubicBezTo>
                        <a:cubicBezTo>
                          <a:pt x="188199" y="648089"/>
                          <a:pt x="188199" y="648089"/>
                          <a:pt x="188199" y="648089"/>
                        </a:cubicBezTo>
                        <a:cubicBezTo>
                          <a:pt x="185799" y="569222"/>
                          <a:pt x="160081" y="489669"/>
                          <a:pt x="122705" y="421089"/>
                        </a:cubicBezTo>
                        <a:cubicBezTo>
                          <a:pt x="61669" y="308961"/>
                          <a:pt x="-39829" y="167686"/>
                          <a:pt x="16406" y="37727"/>
                        </a:cubicBezTo>
                        <a:cubicBezTo>
                          <a:pt x="17435" y="34984"/>
                          <a:pt x="18806" y="32241"/>
                          <a:pt x="20178" y="29840"/>
                        </a:cubicBezTo>
                        <a:cubicBezTo>
                          <a:pt x="24636" y="20582"/>
                          <a:pt x="30122" y="10981"/>
                          <a:pt x="36294" y="2065"/>
                        </a:cubicBezTo>
                        <a:cubicBezTo>
                          <a:pt x="38352" y="-1021"/>
                          <a:pt x="42124" y="-335"/>
                          <a:pt x="43838" y="2065"/>
                        </a:cubicBezTo>
                        <a:cubicBezTo>
                          <a:pt x="45210" y="3780"/>
                          <a:pt x="45553" y="6180"/>
                          <a:pt x="44181" y="8238"/>
                        </a:cubicBezTo>
                        <a:cubicBezTo>
                          <a:pt x="42124" y="10981"/>
                          <a:pt x="40409" y="14067"/>
                          <a:pt x="38695" y="16810"/>
                        </a:cubicBezTo>
                        <a:cubicBezTo>
                          <a:pt x="36980" y="19553"/>
                          <a:pt x="35609" y="21954"/>
                          <a:pt x="34237" y="24697"/>
                        </a:cubicBezTo>
                        <a:cubicBezTo>
                          <a:pt x="31151" y="30183"/>
                          <a:pt x="28408" y="36013"/>
                          <a:pt x="26007" y="41842"/>
                        </a:cubicBezTo>
                        <a:cubicBezTo>
                          <a:pt x="21550" y="52472"/>
                          <a:pt x="18464" y="63787"/>
                          <a:pt x="16063" y="74760"/>
                        </a:cubicBezTo>
                        <a:cubicBezTo>
                          <a:pt x="4748" y="128596"/>
                          <a:pt x="15035" y="187231"/>
                          <a:pt x="35609" y="238666"/>
                        </a:cubicBezTo>
                        <a:cubicBezTo>
                          <a:pt x="69213" y="323020"/>
                          <a:pt x="127163" y="394686"/>
                          <a:pt x="161453" y="478354"/>
                        </a:cubicBezTo>
                        <a:cubicBezTo>
                          <a:pt x="186485" y="537332"/>
                          <a:pt x="200201" y="603169"/>
                          <a:pt x="198486" y="667977"/>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79" name="Google Shape;1379;p8"/>
                  <p:cNvSpPr/>
                  <p:nvPr/>
                </p:nvSpPr>
                <p:spPr>
                  <a:xfrm>
                    <a:off x="4671973" y="4946675"/>
                    <a:ext cx="52204" cy="492404"/>
                  </a:xfrm>
                  <a:custGeom>
                    <a:rect b="b" l="l" r="r" t="t"/>
                    <a:pathLst>
                      <a:path extrusionOk="0" h="492404" w="52204">
                        <a:moveTo>
                          <a:pt x="18479" y="492404"/>
                        </a:moveTo>
                        <a:cubicBezTo>
                          <a:pt x="16079" y="490347"/>
                          <a:pt x="14022" y="488290"/>
                          <a:pt x="11621" y="486232"/>
                        </a:cubicBezTo>
                        <a:cubicBezTo>
                          <a:pt x="18479" y="472516"/>
                          <a:pt x="24309" y="458458"/>
                          <a:pt x="29109" y="444056"/>
                        </a:cubicBezTo>
                        <a:cubicBezTo>
                          <a:pt x="48998" y="383362"/>
                          <a:pt x="43168" y="321298"/>
                          <a:pt x="30138" y="259918"/>
                        </a:cubicBezTo>
                        <a:cubicBezTo>
                          <a:pt x="13336" y="181051"/>
                          <a:pt x="-12382" y="95669"/>
                          <a:pt x="6821" y="16459"/>
                        </a:cubicBezTo>
                        <a:cubicBezTo>
                          <a:pt x="11621" y="10630"/>
                          <a:pt x="16422" y="5144"/>
                          <a:pt x="21908" y="0"/>
                        </a:cubicBezTo>
                        <a:cubicBezTo>
                          <a:pt x="-13753" y="99441"/>
                          <a:pt x="36310" y="210198"/>
                          <a:pt x="49340" y="310325"/>
                        </a:cubicBezTo>
                        <a:cubicBezTo>
                          <a:pt x="58256" y="376162"/>
                          <a:pt x="45911" y="437198"/>
                          <a:pt x="18479" y="49240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80" name="Google Shape;1380;p8"/>
                  <p:cNvSpPr/>
                  <p:nvPr/>
                </p:nvSpPr>
                <p:spPr>
                  <a:xfrm>
                    <a:off x="4710206" y="4927343"/>
                    <a:ext cx="295269" cy="741479"/>
                  </a:xfrm>
                  <a:custGeom>
                    <a:rect b="b" l="l" r="r" t="t"/>
                    <a:pathLst>
                      <a:path extrusionOk="0" h="741479" w="295269">
                        <a:moveTo>
                          <a:pt x="287485" y="741480"/>
                        </a:moveTo>
                        <a:cubicBezTo>
                          <a:pt x="285428" y="738051"/>
                          <a:pt x="283028" y="734622"/>
                          <a:pt x="279599" y="731879"/>
                        </a:cubicBezTo>
                        <a:cubicBezTo>
                          <a:pt x="284399" y="707190"/>
                          <a:pt x="286457" y="681815"/>
                          <a:pt x="286114" y="656441"/>
                        </a:cubicBezTo>
                        <a:cubicBezTo>
                          <a:pt x="284742" y="571058"/>
                          <a:pt x="251481" y="494592"/>
                          <a:pt x="204504" y="424297"/>
                        </a:cubicBezTo>
                        <a:cubicBezTo>
                          <a:pt x="125637" y="306683"/>
                          <a:pt x="8708" y="192840"/>
                          <a:pt x="478" y="45393"/>
                        </a:cubicBezTo>
                        <a:cubicBezTo>
                          <a:pt x="-208" y="33391"/>
                          <a:pt x="-208" y="21047"/>
                          <a:pt x="821" y="8360"/>
                        </a:cubicBezTo>
                        <a:cubicBezTo>
                          <a:pt x="821" y="6988"/>
                          <a:pt x="1164" y="5616"/>
                          <a:pt x="1164" y="4245"/>
                        </a:cubicBezTo>
                        <a:cubicBezTo>
                          <a:pt x="1164" y="3559"/>
                          <a:pt x="1164" y="3216"/>
                          <a:pt x="1507" y="2530"/>
                        </a:cubicBezTo>
                        <a:cubicBezTo>
                          <a:pt x="2192" y="1159"/>
                          <a:pt x="3221" y="473"/>
                          <a:pt x="4593" y="130"/>
                        </a:cubicBezTo>
                        <a:cubicBezTo>
                          <a:pt x="4593" y="130"/>
                          <a:pt x="4593" y="130"/>
                          <a:pt x="4593" y="130"/>
                        </a:cubicBezTo>
                        <a:cubicBezTo>
                          <a:pt x="7679" y="-556"/>
                          <a:pt x="11451" y="1502"/>
                          <a:pt x="11108" y="5616"/>
                        </a:cubicBezTo>
                        <a:cubicBezTo>
                          <a:pt x="11108" y="7674"/>
                          <a:pt x="10765" y="10074"/>
                          <a:pt x="10765" y="12131"/>
                        </a:cubicBezTo>
                        <a:cubicBezTo>
                          <a:pt x="10422" y="16932"/>
                          <a:pt x="10422" y="21390"/>
                          <a:pt x="10422" y="26190"/>
                        </a:cubicBezTo>
                        <a:cubicBezTo>
                          <a:pt x="10422" y="26190"/>
                          <a:pt x="10422" y="26190"/>
                          <a:pt x="10422" y="26190"/>
                        </a:cubicBezTo>
                        <a:cubicBezTo>
                          <a:pt x="9393" y="101628"/>
                          <a:pt x="37854" y="167465"/>
                          <a:pt x="76945" y="229530"/>
                        </a:cubicBezTo>
                        <a:cubicBezTo>
                          <a:pt x="129751" y="313541"/>
                          <a:pt x="201760" y="390350"/>
                          <a:pt x="247023" y="474018"/>
                        </a:cubicBezTo>
                        <a:cubicBezTo>
                          <a:pt x="291943" y="557685"/>
                          <a:pt x="305659" y="652326"/>
                          <a:pt x="287485" y="74148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381" name="Google Shape;1381;p8"/>
                <p:cNvGrpSpPr/>
                <p:nvPr/>
              </p:nvGrpSpPr>
              <p:grpSpPr>
                <a:xfrm>
                  <a:off x="4622339" y="4578357"/>
                  <a:ext cx="901702" cy="548005"/>
                  <a:chOff x="4622339" y="4578357"/>
                  <a:chExt cx="901702" cy="548005"/>
                </a:xfrm>
              </p:grpSpPr>
              <p:sp>
                <p:nvSpPr>
                  <p:cNvPr id="1382" name="Google Shape;1382;p8"/>
                  <p:cNvSpPr/>
                  <p:nvPr/>
                </p:nvSpPr>
                <p:spPr>
                  <a:xfrm>
                    <a:off x="4622339" y="4578357"/>
                    <a:ext cx="901702" cy="548005"/>
                  </a:xfrm>
                  <a:custGeom>
                    <a:rect b="b" l="l" r="r" t="t"/>
                    <a:pathLst>
                      <a:path extrusionOk="0" h="548005" w="901702">
                        <a:moveTo>
                          <a:pt x="704536" y="527080"/>
                        </a:moveTo>
                        <a:cubicBezTo>
                          <a:pt x="686705" y="531881"/>
                          <a:pt x="667845" y="535310"/>
                          <a:pt x="648643" y="538396"/>
                        </a:cubicBezTo>
                        <a:cubicBezTo>
                          <a:pt x="535486" y="555541"/>
                          <a:pt x="405869" y="545940"/>
                          <a:pt x="343119" y="538739"/>
                        </a:cubicBezTo>
                        <a:cubicBezTo>
                          <a:pt x="274539" y="530852"/>
                          <a:pt x="234419" y="519193"/>
                          <a:pt x="199787" y="496219"/>
                        </a:cubicBezTo>
                        <a:cubicBezTo>
                          <a:pt x="192586" y="491419"/>
                          <a:pt x="185385" y="486275"/>
                          <a:pt x="178527" y="480446"/>
                        </a:cubicBezTo>
                        <a:cubicBezTo>
                          <a:pt x="167554" y="471187"/>
                          <a:pt x="156581" y="460900"/>
                          <a:pt x="144923" y="448556"/>
                        </a:cubicBezTo>
                        <a:cubicBezTo>
                          <a:pt x="140808" y="444441"/>
                          <a:pt x="136693" y="439984"/>
                          <a:pt x="132578" y="435526"/>
                        </a:cubicBezTo>
                        <a:cubicBezTo>
                          <a:pt x="122634" y="424896"/>
                          <a:pt x="112347" y="413237"/>
                          <a:pt x="100688" y="400550"/>
                        </a:cubicBezTo>
                        <a:cubicBezTo>
                          <a:pt x="94859" y="394378"/>
                          <a:pt x="86287" y="386834"/>
                          <a:pt x="76685" y="378947"/>
                        </a:cubicBezTo>
                        <a:cubicBezTo>
                          <a:pt x="71885" y="375175"/>
                          <a:pt x="67084" y="371061"/>
                          <a:pt x="61941" y="366946"/>
                        </a:cubicBezTo>
                        <a:cubicBezTo>
                          <a:pt x="46853" y="354601"/>
                          <a:pt x="31080" y="340885"/>
                          <a:pt x="19078" y="326827"/>
                        </a:cubicBezTo>
                        <a:cubicBezTo>
                          <a:pt x="16335" y="323398"/>
                          <a:pt x="13592" y="320311"/>
                          <a:pt x="11534" y="316882"/>
                        </a:cubicBezTo>
                        <a:cubicBezTo>
                          <a:pt x="9134" y="313453"/>
                          <a:pt x="7077" y="310367"/>
                          <a:pt x="5705" y="306938"/>
                        </a:cubicBezTo>
                        <a:cubicBezTo>
                          <a:pt x="3991" y="303852"/>
                          <a:pt x="2619" y="300766"/>
                          <a:pt x="1933" y="297337"/>
                        </a:cubicBezTo>
                        <a:cubicBezTo>
                          <a:pt x="-124" y="291165"/>
                          <a:pt x="-467" y="285336"/>
                          <a:pt x="562" y="279506"/>
                        </a:cubicBezTo>
                        <a:cubicBezTo>
                          <a:pt x="905" y="278478"/>
                          <a:pt x="905" y="277449"/>
                          <a:pt x="1590" y="276420"/>
                        </a:cubicBezTo>
                        <a:cubicBezTo>
                          <a:pt x="2962" y="272305"/>
                          <a:pt x="5362" y="267848"/>
                          <a:pt x="8448" y="263390"/>
                        </a:cubicBezTo>
                        <a:cubicBezTo>
                          <a:pt x="23879" y="242130"/>
                          <a:pt x="56797" y="219842"/>
                          <a:pt x="74971" y="202354"/>
                        </a:cubicBezTo>
                        <a:cubicBezTo>
                          <a:pt x="77714" y="199611"/>
                          <a:pt x="80114" y="197210"/>
                          <a:pt x="82172" y="194810"/>
                        </a:cubicBezTo>
                        <a:cubicBezTo>
                          <a:pt x="85258" y="190695"/>
                          <a:pt x="88687" y="186923"/>
                          <a:pt x="92116" y="183151"/>
                        </a:cubicBezTo>
                        <a:cubicBezTo>
                          <a:pt x="119891" y="150919"/>
                          <a:pt x="150409" y="123487"/>
                          <a:pt x="183670" y="100170"/>
                        </a:cubicBezTo>
                        <a:lnTo>
                          <a:pt x="183670" y="100170"/>
                        </a:lnTo>
                        <a:cubicBezTo>
                          <a:pt x="183670" y="100170"/>
                          <a:pt x="183670" y="100170"/>
                          <a:pt x="183670" y="100170"/>
                        </a:cubicBezTo>
                        <a:cubicBezTo>
                          <a:pt x="193271" y="93312"/>
                          <a:pt x="203216" y="86797"/>
                          <a:pt x="213160" y="80967"/>
                        </a:cubicBezTo>
                        <a:cubicBezTo>
                          <a:pt x="215560" y="79596"/>
                          <a:pt x="217617" y="78224"/>
                          <a:pt x="220018" y="76852"/>
                        </a:cubicBezTo>
                        <a:lnTo>
                          <a:pt x="220018" y="76852"/>
                        </a:lnTo>
                        <a:cubicBezTo>
                          <a:pt x="281397" y="41191"/>
                          <a:pt x="350663" y="18217"/>
                          <a:pt x="426786" y="6901"/>
                        </a:cubicBezTo>
                        <a:cubicBezTo>
                          <a:pt x="516969" y="-6815"/>
                          <a:pt x="612295" y="729"/>
                          <a:pt x="702135" y="22331"/>
                        </a:cubicBezTo>
                        <a:lnTo>
                          <a:pt x="702135" y="22331"/>
                        </a:lnTo>
                        <a:cubicBezTo>
                          <a:pt x="723738" y="27475"/>
                          <a:pt x="744655" y="33304"/>
                          <a:pt x="765572" y="40162"/>
                        </a:cubicBezTo>
                        <a:cubicBezTo>
                          <a:pt x="772430" y="42562"/>
                          <a:pt x="779630" y="44963"/>
                          <a:pt x="786488" y="47363"/>
                        </a:cubicBezTo>
                        <a:cubicBezTo>
                          <a:pt x="818378" y="58679"/>
                          <a:pt x="849582" y="79939"/>
                          <a:pt x="871871" y="106685"/>
                        </a:cubicBezTo>
                        <a:cubicBezTo>
                          <a:pt x="874957" y="110457"/>
                          <a:pt x="877700" y="114229"/>
                          <a:pt x="880443" y="118000"/>
                        </a:cubicBezTo>
                        <a:cubicBezTo>
                          <a:pt x="893473" y="136860"/>
                          <a:pt x="901360" y="158120"/>
                          <a:pt x="901703" y="180065"/>
                        </a:cubicBezTo>
                        <a:cubicBezTo>
                          <a:pt x="901703" y="183494"/>
                          <a:pt x="901703" y="186923"/>
                          <a:pt x="901360" y="190352"/>
                        </a:cubicBezTo>
                        <a:cubicBezTo>
                          <a:pt x="900331" y="201325"/>
                          <a:pt x="897245" y="212641"/>
                          <a:pt x="892102" y="223957"/>
                        </a:cubicBezTo>
                        <a:cubicBezTo>
                          <a:pt x="883872" y="241444"/>
                          <a:pt x="871871" y="251046"/>
                          <a:pt x="860555" y="260304"/>
                        </a:cubicBezTo>
                        <a:cubicBezTo>
                          <a:pt x="857469" y="263047"/>
                          <a:pt x="854383" y="265447"/>
                          <a:pt x="851297" y="268534"/>
                        </a:cubicBezTo>
                        <a:cubicBezTo>
                          <a:pt x="841352" y="278135"/>
                          <a:pt x="833466" y="289793"/>
                          <a:pt x="831065" y="310710"/>
                        </a:cubicBezTo>
                        <a:cubicBezTo>
                          <a:pt x="830037" y="318597"/>
                          <a:pt x="831409" y="326484"/>
                          <a:pt x="833809" y="334370"/>
                        </a:cubicBezTo>
                        <a:cubicBezTo>
                          <a:pt x="834838" y="338142"/>
                          <a:pt x="836209" y="341914"/>
                          <a:pt x="837923" y="345343"/>
                        </a:cubicBezTo>
                        <a:cubicBezTo>
                          <a:pt x="840324" y="351515"/>
                          <a:pt x="843410" y="358030"/>
                          <a:pt x="845810" y="364203"/>
                        </a:cubicBezTo>
                        <a:cubicBezTo>
                          <a:pt x="847182" y="367632"/>
                          <a:pt x="848554" y="370718"/>
                          <a:pt x="849582" y="374147"/>
                        </a:cubicBezTo>
                        <a:cubicBezTo>
                          <a:pt x="852325" y="383062"/>
                          <a:pt x="854040" y="391635"/>
                          <a:pt x="853011" y="400893"/>
                        </a:cubicBezTo>
                        <a:cubicBezTo>
                          <a:pt x="850954" y="418038"/>
                          <a:pt x="845467" y="433126"/>
                          <a:pt x="837238" y="446842"/>
                        </a:cubicBezTo>
                        <a:cubicBezTo>
                          <a:pt x="834838" y="450613"/>
                          <a:pt x="832437" y="454385"/>
                          <a:pt x="829351" y="458157"/>
                        </a:cubicBezTo>
                        <a:cubicBezTo>
                          <a:pt x="802605" y="491419"/>
                          <a:pt x="757342" y="513364"/>
                          <a:pt x="704536" y="52708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83" name="Google Shape;1383;p8"/>
                  <p:cNvSpPr/>
                  <p:nvPr/>
                </p:nvSpPr>
                <p:spPr>
                  <a:xfrm>
                    <a:off x="4696625" y="4669930"/>
                    <a:ext cx="805471" cy="110781"/>
                  </a:xfrm>
                  <a:custGeom>
                    <a:rect b="b" l="l" r="r" t="t"/>
                    <a:pathLst>
                      <a:path extrusionOk="0" h="110781" w="805471">
                        <a:moveTo>
                          <a:pt x="805472" y="26085"/>
                        </a:moveTo>
                        <a:cubicBezTo>
                          <a:pt x="686829" y="4483"/>
                          <a:pt x="562356" y="8598"/>
                          <a:pt x="443027" y="14084"/>
                        </a:cubicBezTo>
                        <a:cubicBezTo>
                          <a:pt x="339471" y="18885"/>
                          <a:pt x="234887" y="28486"/>
                          <a:pt x="134760" y="57975"/>
                        </a:cubicBezTo>
                        <a:cubicBezTo>
                          <a:pt x="88125" y="71691"/>
                          <a:pt x="43548" y="89865"/>
                          <a:pt x="0" y="110782"/>
                        </a:cubicBezTo>
                        <a:cubicBezTo>
                          <a:pt x="2743" y="108039"/>
                          <a:pt x="5144" y="105638"/>
                          <a:pt x="7201" y="103238"/>
                        </a:cubicBezTo>
                        <a:cubicBezTo>
                          <a:pt x="10287" y="99123"/>
                          <a:pt x="13716" y="95351"/>
                          <a:pt x="17145" y="91579"/>
                        </a:cubicBezTo>
                        <a:cubicBezTo>
                          <a:pt x="46977" y="78206"/>
                          <a:pt x="77495" y="65862"/>
                          <a:pt x="108699" y="55575"/>
                        </a:cubicBezTo>
                        <a:cubicBezTo>
                          <a:pt x="259918" y="5854"/>
                          <a:pt x="424167" y="1054"/>
                          <a:pt x="581901" y="25"/>
                        </a:cubicBezTo>
                        <a:cubicBezTo>
                          <a:pt x="653567" y="-318"/>
                          <a:pt x="726262" y="2768"/>
                          <a:pt x="796900" y="14427"/>
                        </a:cubicBezTo>
                        <a:cubicBezTo>
                          <a:pt x="799986" y="18542"/>
                          <a:pt x="802729" y="22314"/>
                          <a:pt x="805472" y="26085"/>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84" name="Google Shape;1384;p8"/>
                  <p:cNvSpPr/>
                  <p:nvPr/>
                </p:nvSpPr>
                <p:spPr>
                  <a:xfrm>
                    <a:off x="4804981" y="4595637"/>
                    <a:ext cx="582244" cy="82890"/>
                  </a:xfrm>
                  <a:custGeom>
                    <a:rect b="b" l="l" r="r" t="t"/>
                    <a:pathLst>
                      <a:path extrusionOk="0" h="82890" w="582244">
                        <a:moveTo>
                          <a:pt x="582244" y="22883"/>
                        </a:moveTo>
                        <a:cubicBezTo>
                          <a:pt x="386448" y="-6264"/>
                          <a:pt x="185166" y="14996"/>
                          <a:pt x="0" y="82890"/>
                        </a:cubicBezTo>
                        <a:cubicBezTo>
                          <a:pt x="9601" y="76032"/>
                          <a:pt x="19545" y="69517"/>
                          <a:pt x="29489" y="63688"/>
                        </a:cubicBezTo>
                        <a:cubicBezTo>
                          <a:pt x="31890" y="62316"/>
                          <a:pt x="33947" y="60945"/>
                          <a:pt x="36347" y="59573"/>
                        </a:cubicBezTo>
                        <a:lnTo>
                          <a:pt x="36347" y="59573"/>
                        </a:lnTo>
                        <a:cubicBezTo>
                          <a:pt x="190995" y="8824"/>
                          <a:pt x="355930" y="-10035"/>
                          <a:pt x="518465" y="5052"/>
                        </a:cubicBezTo>
                        <a:lnTo>
                          <a:pt x="518465" y="5052"/>
                        </a:lnTo>
                        <a:cubicBezTo>
                          <a:pt x="540410" y="10195"/>
                          <a:pt x="561670" y="16025"/>
                          <a:pt x="582244" y="22883"/>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85" name="Google Shape;1385;p8"/>
                  <p:cNvSpPr/>
                  <p:nvPr/>
                </p:nvSpPr>
                <p:spPr>
                  <a:xfrm>
                    <a:off x="4623244" y="4731821"/>
                    <a:ext cx="900112" cy="122956"/>
                  </a:xfrm>
                  <a:custGeom>
                    <a:rect b="b" l="l" r="r" t="t"/>
                    <a:pathLst>
                      <a:path extrusionOk="0" h="122956" w="900112">
                        <a:moveTo>
                          <a:pt x="899770" y="36546"/>
                        </a:moveTo>
                        <a:cubicBezTo>
                          <a:pt x="786270" y="7057"/>
                          <a:pt x="664883" y="6028"/>
                          <a:pt x="548297" y="16658"/>
                        </a:cubicBezTo>
                        <a:cubicBezTo>
                          <a:pt x="364160" y="33460"/>
                          <a:pt x="175908" y="62949"/>
                          <a:pt x="0" y="122957"/>
                        </a:cubicBezTo>
                        <a:cubicBezTo>
                          <a:pt x="1372" y="118842"/>
                          <a:pt x="3772" y="114384"/>
                          <a:pt x="6858" y="109927"/>
                        </a:cubicBezTo>
                        <a:cubicBezTo>
                          <a:pt x="76467" y="86952"/>
                          <a:pt x="147790" y="69121"/>
                          <a:pt x="219799" y="54720"/>
                        </a:cubicBezTo>
                        <a:cubicBezTo>
                          <a:pt x="376161" y="23516"/>
                          <a:pt x="539382" y="-2545"/>
                          <a:pt x="699173" y="199"/>
                        </a:cubicBezTo>
                        <a:cubicBezTo>
                          <a:pt x="766724" y="1227"/>
                          <a:pt x="834619" y="9114"/>
                          <a:pt x="900113" y="26259"/>
                        </a:cubicBezTo>
                        <a:cubicBezTo>
                          <a:pt x="900113" y="29688"/>
                          <a:pt x="900113" y="33117"/>
                          <a:pt x="899770" y="36546"/>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86" name="Google Shape;1386;p8"/>
                  <p:cNvSpPr/>
                  <p:nvPr/>
                </p:nvSpPr>
                <p:spPr>
                  <a:xfrm>
                    <a:off x="4623587" y="4801902"/>
                    <a:ext cx="858964" cy="83393"/>
                  </a:xfrm>
                  <a:custGeom>
                    <a:rect b="b" l="l" r="r" t="t"/>
                    <a:pathLst>
                      <a:path extrusionOk="0" h="83393" w="858964">
                        <a:moveTo>
                          <a:pt x="849706" y="44304"/>
                        </a:moveTo>
                        <a:cubicBezTo>
                          <a:pt x="574701" y="-26677"/>
                          <a:pt x="280149" y="26130"/>
                          <a:pt x="3772" y="83394"/>
                        </a:cubicBezTo>
                        <a:cubicBezTo>
                          <a:pt x="2058" y="80308"/>
                          <a:pt x="686" y="77222"/>
                          <a:pt x="0" y="73793"/>
                        </a:cubicBezTo>
                        <a:cubicBezTo>
                          <a:pt x="280835" y="15843"/>
                          <a:pt x="580187" y="-37992"/>
                          <a:pt x="858965" y="36074"/>
                        </a:cubicBezTo>
                        <a:cubicBezTo>
                          <a:pt x="855536" y="38817"/>
                          <a:pt x="852450" y="41560"/>
                          <a:pt x="849706" y="4430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87" name="Google Shape;1387;p8"/>
                  <p:cNvSpPr/>
                  <p:nvPr/>
                </p:nvSpPr>
                <p:spPr>
                  <a:xfrm>
                    <a:off x="4633531" y="4878830"/>
                    <a:ext cx="826389" cy="44527"/>
                  </a:xfrm>
                  <a:custGeom>
                    <a:rect b="b" l="l" r="r" t="t"/>
                    <a:pathLst>
                      <a:path extrusionOk="0" h="44527" w="826389">
                        <a:moveTo>
                          <a:pt x="826389" y="44528"/>
                        </a:moveTo>
                        <a:cubicBezTo>
                          <a:pt x="558927" y="-15823"/>
                          <a:pt x="280149" y="20182"/>
                          <a:pt x="7544" y="26354"/>
                        </a:cubicBezTo>
                        <a:cubicBezTo>
                          <a:pt x="4801" y="22925"/>
                          <a:pt x="2057" y="19839"/>
                          <a:pt x="0" y="16410"/>
                        </a:cubicBezTo>
                        <a:cubicBezTo>
                          <a:pt x="273977" y="10581"/>
                          <a:pt x="553784" y="-25767"/>
                          <a:pt x="822617" y="33212"/>
                        </a:cubicBezTo>
                        <a:cubicBezTo>
                          <a:pt x="823646" y="36984"/>
                          <a:pt x="825017" y="40756"/>
                          <a:pt x="826389" y="44528"/>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88" name="Google Shape;1388;p8"/>
                  <p:cNvSpPr/>
                  <p:nvPr/>
                </p:nvSpPr>
                <p:spPr>
                  <a:xfrm>
                    <a:off x="4683594" y="4942217"/>
                    <a:ext cx="787984" cy="28084"/>
                  </a:xfrm>
                  <a:custGeom>
                    <a:rect b="b" l="l" r="r" t="t"/>
                    <a:pathLst>
                      <a:path extrusionOk="0" h="28084" w="787984">
                        <a:moveTo>
                          <a:pt x="787984" y="9944"/>
                        </a:moveTo>
                        <a:cubicBezTo>
                          <a:pt x="653568" y="12687"/>
                          <a:pt x="519151" y="21602"/>
                          <a:pt x="384391" y="25718"/>
                        </a:cubicBezTo>
                        <a:cubicBezTo>
                          <a:pt x="261976" y="29489"/>
                          <a:pt x="137160" y="30518"/>
                          <a:pt x="14745" y="15087"/>
                        </a:cubicBezTo>
                        <a:cubicBezTo>
                          <a:pt x="9944" y="11315"/>
                          <a:pt x="5144" y="7201"/>
                          <a:pt x="0" y="3086"/>
                        </a:cubicBezTo>
                        <a:cubicBezTo>
                          <a:pt x="129616" y="21260"/>
                          <a:pt x="262662" y="19888"/>
                          <a:pt x="392621" y="15431"/>
                        </a:cubicBezTo>
                        <a:cubicBezTo>
                          <a:pt x="523266" y="11315"/>
                          <a:pt x="653568" y="2400"/>
                          <a:pt x="784212" y="0"/>
                        </a:cubicBezTo>
                        <a:cubicBezTo>
                          <a:pt x="785584" y="3429"/>
                          <a:pt x="786956" y="6515"/>
                          <a:pt x="787984" y="994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89" name="Google Shape;1389;p8"/>
                  <p:cNvSpPr/>
                  <p:nvPr/>
                </p:nvSpPr>
                <p:spPr>
                  <a:xfrm>
                    <a:off x="4754575" y="5013883"/>
                    <a:ext cx="704659" cy="46934"/>
                  </a:xfrm>
                  <a:custGeom>
                    <a:rect b="b" l="l" r="r" t="t"/>
                    <a:pathLst>
                      <a:path extrusionOk="0" h="46934" w="704659">
                        <a:moveTo>
                          <a:pt x="696773" y="21946"/>
                        </a:moveTo>
                        <a:cubicBezTo>
                          <a:pt x="468744" y="52121"/>
                          <a:pt x="236258" y="61379"/>
                          <a:pt x="12345" y="13030"/>
                        </a:cubicBezTo>
                        <a:cubicBezTo>
                          <a:pt x="8230" y="8916"/>
                          <a:pt x="4115" y="4458"/>
                          <a:pt x="0" y="0"/>
                        </a:cubicBezTo>
                        <a:cubicBezTo>
                          <a:pt x="230086" y="52464"/>
                          <a:pt x="470116" y="42177"/>
                          <a:pt x="704660" y="10630"/>
                        </a:cubicBezTo>
                        <a:cubicBezTo>
                          <a:pt x="702259" y="14745"/>
                          <a:pt x="699516" y="18517"/>
                          <a:pt x="696773" y="21946"/>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90" name="Google Shape;1390;p8"/>
                  <p:cNvSpPr/>
                  <p:nvPr/>
                </p:nvSpPr>
                <p:spPr>
                  <a:xfrm>
                    <a:off x="4800866" y="5059146"/>
                    <a:ext cx="526008" cy="57892"/>
                  </a:xfrm>
                  <a:custGeom>
                    <a:rect b="b" l="l" r="r" t="t"/>
                    <a:pathLst>
                      <a:path extrusionOk="0" h="57892" w="526008">
                        <a:moveTo>
                          <a:pt x="526009" y="46292"/>
                        </a:moveTo>
                        <a:cubicBezTo>
                          <a:pt x="508178" y="51092"/>
                          <a:pt x="489318" y="54521"/>
                          <a:pt x="470116" y="57607"/>
                        </a:cubicBezTo>
                        <a:cubicBezTo>
                          <a:pt x="318554" y="59665"/>
                          <a:pt x="166992" y="51092"/>
                          <a:pt x="21260" y="15773"/>
                        </a:cubicBezTo>
                        <a:cubicBezTo>
                          <a:pt x="14059" y="10973"/>
                          <a:pt x="6858" y="5829"/>
                          <a:pt x="0" y="0"/>
                        </a:cubicBezTo>
                        <a:cubicBezTo>
                          <a:pt x="170079" y="44920"/>
                          <a:pt x="348387" y="51435"/>
                          <a:pt x="526009" y="4629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391" name="Google Shape;1391;p8"/>
                <p:cNvGrpSpPr/>
                <p:nvPr/>
              </p:nvGrpSpPr>
              <p:grpSpPr>
                <a:xfrm>
                  <a:off x="4451577" y="3990670"/>
                  <a:ext cx="607693" cy="875668"/>
                  <a:chOff x="4451577" y="3990670"/>
                  <a:chExt cx="607693" cy="875668"/>
                </a:xfrm>
              </p:grpSpPr>
              <p:sp>
                <p:nvSpPr>
                  <p:cNvPr id="1392" name="Google Shape;1392;p8"/>
                  <p:cNvSpPr/>
                  <p:nvPr/>
                </p:nvSpPr>
                <p:spPr>
                  <a:xfrm>
                    <a:off x="4451577" y="3991042"/>
                    <a:ext cx="607693" cy="875296"/>
                  </a:xfrm>
                  <a:custGeom>
                    <a:rect b="b" l="l" r="r" t="t"/>
                    <a:pathLst>
                      <a:path extrusionOk="0" h="875296" w="607693">
                        <a:moveTo>
                          <a:pt x="235446" y="872309"/>
                        </a:moveTo>
                        <a:cubicBezTo>
                          <a:pt x="226874" y="875738"/>
                          <a:pt x="219673" y="876081"/>
                          <a:pt x="213501" y="874023"/>
                        </a:cubicBezTo>
                        <a:cubicBezTo>
                          <a:pt x="210414" y="872994"/>
                          <a:pt x="207328" y="871280"/>
                          <a:pt x="204585" y="869223"/>
                        </a:cubicBezTo>
                        <a:cubicBezTo>
                          <a:pt x="202871" y="867851"/>
                          <a:pt x="201499" y="866479"/>
                          <a:pt x="200127" y="865108"/>
                        </a:cubicBezTo>
                        <a:cubicBezTo>
                          <a:pt x="197041" y="861679"/>
                          <a:pt x="193955" y="857564"/>
                          <a:pt x="191555" y="853106"/>
                        </a:cubicBezTo>
                        <a:cubicBezTo>
                          <a:pt x="188812" y="848306"/>
                          <a:pt x="186754" y="842819"/>
                          <a:pt x="184697" y="837333"/>
                        </a:cubicBezTo>
                        <a:cubicBezTo>
                          <a:pt x="180239" y="824988"/>
                          <a:pt x="177496" y="812301"/>
                          <a:pt x="175439" y="802700"/>
                        </a:cubicBezTo>
                        <a:cubicBezTo>
                          <a:pt x="175439" y="802357"/>
                          <a:pt x="175096" y="801671"/>
                          <a:pt x="175096" y="801328"/>
                        </a:cubicBezTo>
                        <a:cubicBezTo>
                          <a:pt x="169609" y="775954"/>
                          <a:pt x="160694" y="753665"/>
                          <a:pt x="149721" y="732405"/>
                        </a:cubicBezTo>
                        <a:cubicBezTo>
                          <a:pt x="146292" y="725547"/>
                          <a:pt x="142863" y="719032"/>
                          <a:pt x="138748" y="712517"/>
                        </a:cubicBezTo>
                        <a:cubicBezTo>
                          <a:pt x="130862" y="698458"/>
                          <a:pt x="121946" y="685085"/>
                          <a:pt x="113031" y="671712"/>
                        </a:cubicBezTo>
                        <a:cubicBezTo>
                          <a:pt x="108230" y="664511"/>
                          <a:pt x="103430" y="657310"/>
                          <a:pt x="98286" y="650109"/>
                        </a:cubicBezTo>
                        <a:cubicBezTo>
                          <a:pt x="87313" y="633993"/>
                          <a:pt x="76683" y="617534"/>
                          <a:pt x="66739" y="600046"/>
                        </a:cubicBezTo>
                        <a:cubicBezTo>
                          <a:pt x="62967" y="593874"/>
                          <a:pt x="59881" y="587359"/>
                          <a:pt x="56795" y="581187"/>
                        </a:cubicBezTo>
                        <a:lnTo>
                          <a:pt x="56795" y="581187"/>
                        </a:lnTo>
                        <a:cubicBezTo>
                          <a:pt x="50280" y="567813"/>
                          <a:pt x="44794" y="554440"/>
                          <a:pt x="39993" y="540724"/>
                        </a:cubicBezTo>
                        <a:cubicBezTo>
                          <a:pt x="39993" y="540724"/>
                          <a:pt x="39993" y="540724"/>
                          <a:pt x="39993" y="540724"/>
                        </a:cubicBezTo>
                        <a:cubicBezTo>
                          <a:pt x="25248" y="497176"/>
                          <a:pt x="19076" y="452599"/>
                          <a:pt x="10504" y="401850"/>
                        </a:cubicBezTo>
                        <a:cubicBezTo>
                          <a:pt x="3989" y="362759"/>
                          <a:pt x="-2869" y="322983"/>
                          <a:pt x="1245" y="283549"/>
                        </a:cubicBezTo>
                        <a:cubicBezTo>
                          <a:pt x="8789" y="204682"/>
                          <a:pt x="60910" y="99069"/>
                          <a:pt x="126747" y="41119"/>
                        </a:cubicBezTo>
                        <a:cubicBezTo>
                          <a:pt x="126747" y="41119"/>
                          <a:pt x="126747" y="41119"/>
                          <a:pt x="126747" y="41119"/>
                        </a:cubicBezTo>
                        <a:cubicBezTo>
                          <a:pt x="134976" y="33918"/>
                          <a:pt x="142863" y="27746"/>
                          <a:pt x="151436" y="22260"/>
                        </a:cubicBezTo>
                        <a:cubicBezTo>
                          <a:pt x="152807" y="21573"/>
                          <a:pt x="153836" y="20545"/>
                          <a:pt x="154865" y="19859"/>
                        </a:cubicBezTo>
                        <a:cubicBezTo>
                          <a:pt x="180582" y="3743"/>
                          <a:pt x="200813" y="-1401"/>
                          <a:pt x="217958" y="314"/>
                        </a:cubicBezTo>
                        <a:cubicBezTo>
                          <a:pt x="221730" y="657"/>
                          <a:pt x="225502" y="1343"/>
                          <a:pt x="228931" y="2371"/>
                        </a:cubicBezTo>
                        <a:cubicBezTo>
                          <a:pt x="246076" y="6829"/>
                          <a:pt x="260478" y="18144"/>
                          <a:pt x="274537" y="30832"/>
                        </a:cubicBezTo>
                        <a:cubicBezTo>
                          <a:pt x="276937" y="33232"/>
                          <a:pt x="279680" y="35289"/>
                          <a:pt x="282081" y="37690"/>
                        </a:cubicBezTo>
                        <a:cubicBezTo>
                          <a:pt x="296482" y="51063"/>
                          <a:pt x="311913" y="65465"/>
                          <a:pt x="330772" y="75066"/>
                        </a:cubicBezTo>
                        <a:cubicBezTo>
                          <a:pt x="333858" y="76781"/>
                          <a:pt x="336945" y="78152"/>
                          <a:pt x="340031" y="79181"/>
                        </a:cubicBezTo>
                        <a:cubicBezTo>
                          <a:pt x="346889" y="81924"/>
                          <a:pt x="354090" y="84324"/>
                          <a:pt x="361976" y="85353"/>
                        </a:cubicBezTo>
                        <a:cubicBezTo>
                          <a:pt x="389751" y="90153"/>
                          <a:pt x="412725" y="81238"/>
                          <a:pt x="433642" y="70266"/>
                        </a:cubicBezTo>
                        <a:cubicBezTo>
                          <a:pt x="436728" y="68551"/>
                          <a:pt x="440157" y="66837"/>
                          <a:pt x="443244" y="64779"/>
                        </a:cubicBezTo>
                        <a:cubicBezTo>
                          <a:pt x="459360" y="55521"/>
                          <a:pt x="474447" y="45920"/>
                          <a:pt x="489878" y="40776"/>
                        </a:cubicBezTo>
                        <a:cubicBezTo>
                          <a:pt x="493307" y="39747"/>
                          <a:pt x="496393" y="39062"/>
                          <a:pt x="499822" y="38376"/>
                        </a:cubicBezTo>
                        <a:cubicBezTo>
                          <a:pt x="510109" y="36661"/>
                          <a:pt x="521082" y="37347"/>
                          <a:pt x="532398" y="42491"/>
                        </a:cubicBezTo>
                        <a:cubicBezTo>
                          <a:pt x="536512" y="44205"/>
                          <a:pt x="540627" y="46605"/>
                          <a:pt x="544742" y="49692"/>
                        </a:cubicBezTo>
                        <a:cubicBezTo>
                          <a:pt x="552629" y="55178"/>
                          <a:pt x="561201" y="63065"/>
                          <a:pt x="570117" y="73695"/>
                        </a:cubicBezTo>
                        <a:cubicBezTo>
                          <a:pt x="608864" y="119300"/>
                          <a:pt x="608864" y="188909"/>
                          <a:pt x="607150" y="245145"/>
                        </a:cubicBezTo>
                        <a:cubicBezTo>
                          <a:pt x="603378" y="360016"/>
                          <a:pt x="576975" y="497862"/>
                          <a:pt x="522453" y="600389"/>
                        </a:cubicBezTo>
                        <a:cubicBezTo>
                          <a:pt x="517310" y="609990"/>
                          <a:pt x="512509" y="618563"/>
                          <a:pt x="507366" y="626449"/>
                        </a:cubicBezTo>
                        <a:cubicBezTo>
                          <a:pt x="471361" y="682342"/>
                          <a:pt x="432271" y="705316"/>
                          <a:pt x="387008" y="731034"/>
                        </a:cubicBezTo>
                        <a:cubicBezTo>
                          <a:pt x="380150" y="734806"/>
                          <a:pt x="372949" y="738921"/>
                          <a:pt x="365748" y="743035"/>
                        </a:cubicBezTo>
                        <a:cubicBezTo>
                          <a:pt x="342431" y="756408"/>
                          <a:pt x="317399" y="771839"/>
                          <a:pt x="290310" y="793785"/>
                        </a:cubicBezTo>
                        <a:cubicBezTo>
                          <a:pt x="272136" y="809215"/>
                          <a:pt x="252934" y="865108"/>
                          <a:pt x="235446" y="87230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93" name="Google Shape;1393;p8"/>
                  <p:cNvSpPr/>
                  <p:nvPr/>
                </p:nvSpPr>
                <p:spPr>
                  <a:xfrm>
                    <a:off x="4818011" y="4033875"/>
                    <a:ext cx="196686" cy="700201"/>
                  </a:xfrm>
                  <a:custGeom>
                    <a:rect b="b" l="l" r="r" t="t"/>
                    <a:pathLst>
                      <a:path extrusionOk="0" h="700201" w="196686">
                        <a:moveTo>
                          <a:pt x="0" y="700202"/>
                        </a:moveTo>
                        <a:cubicBezTo>
                          <a:pt x="23317" y="668312"/>
                          <a:pt x="45606" y="635737"/>
                          <a:pt x="64122" y="600761"/>
                        </a:cubicBezTo>
                        <a:cubicBezTo>
                          <a:pt x="99784" y="532867"/>
                          <a:pt x="121730" y="458457"/>
                          <a:pt x="143332" y="385420"/>
                        </a:cubicBezTo>
                        <a:cubicBezTo>
                          <a:pt x="180023" y="261632"/>
                          <a:pt x="206083" y="123787"/>
                          <a:pt x="166307" y="0"/>
                        </a:cubicBezTo>
                        <a:cubicBezTo>
                          <a:pt x="170421" y="1715"/>
                          <a:pt x="174536" y="4115"/>
                          <a:pt x="178651" y="7201"/>
                        </a:cubicBezTo>
                        <a:cubicBezTo>
                          <a:pt x="192367" y="54178"/>
                          <a:pt x="197853" y="103213"/>
                          <a:pt x="196482" y="152933"/>
                        </a:cubicBezTo>
                        <a:cubicBezTo>
                          <a:pt x="194424" y="230429"/>
                          <a:pt x="176594" y="306553"/>
                          <a:pt x="154991" y="380962"/>
                        </a:cubicBezTo>
                        <a:cubicBezTo>
                          <a:pt x="132702" y="457085"/>
                          <a:pt x="110071" y="534581"/>
                          <a:pt x="73038" y="604876"/>
                        </a:cubicBezTo>
                        <a:cubicBezTo>
                          <a:pt x="57607" y="634022"/>
                          <a:pt x="39777" y="661454"/>
                          <a:pt x="20574" y="688543"/>
                        </a:cubicBezTo>
                        <a:cubicBezTo>
                          <a:pt x="14059" y="691972"/>
                          <a:pt x="7201" y="696087"/>
                          <a:pt x="0" y="70020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94" name="Google Shape;1394;p8"/>
                  <p:cNvSpPr/>
                  <p:nvPr/>
                </p:nvSpPr>
                <p:spPr>
                  <a:xfrm>
                    <a:off x="4656162" y="4029417"/>
                    <a:ext cx="318290" cy="835647"/>
                  </a:xfrm>
                  <a:custGeom>
                    <a:rect b="b" l="l" r="r" t="t"/>
                    <a:pathLst>
                      <a:path extrusionOk="0" h="835647" w="318290">
                        <a:moveTo>
                          <a:pt x="8916" y="835648"/>
                        </a:moveTo>
                        <a:cubicBezTo>
                          <a:pt x="5829" y="834619"/>
                          <a:pt x="2743" y="832904"/>
                          <a:pt x="0" y="830847"/>
                        </a:cubicBezTo>
                        <a:cubicBezTo>
                          <a:pt x="14059" y="806158"/>
                          <a:pt x="30518" y="782155"/>
                          <a:pt x="46977" y="758838"/>
                        </a:cubicBezTo>
                        <a:cubicBezTo>
                          <a:pt x="132017" y="638480"/>
                          <a:pt x="203340" y="511264"/>
                          <a:pt x="252375" y="371704"/>
                        </a:cubicBezTo>
                        <a:cubicBezTo>
                          <a:pt x="277406" y="301066"/>
                          <a:pt x="301409" y="226314"/>
                          <a:pt x="307239" y="151219"/>
                        </a:cubicBezTo>
                        <a:cubicBezTo>
                          <a:pt x="311353" y="100127"/>
                          <a:pt x="303467" y="49378"/>
                          <a:pt x="285293" y="2401"/>
                        </a:cubicBezTo>
                        <a:cubicBezTo>
                          <a:pt x="288722" y="1372"/>
                          <a:pt x="291808" y="686"/>
                          <a:pt x="295237" y="0"/>
                        </a:cubicBezTo>
                        <a:cubicBezTo>
                          <a:pt x="312382" y="45606"/>
                          <a:pt x="320269" y="94298"/>
                          <a:pt x="317868" y="144018"/>
                        </a:cubicBezTo>
                        <a:cubicBezTo>
                          <a:pt x="313754" y="217399"/>
                          <a:pt x="291122" y="290437"/>
                          <a:pt x="267462" y="359359"/>
                        </a:cubicBezTo>
                        <a:cubicBezTo>
                          <a:pt x="242773" y="431711"/>
                          <a:pt x="212598" y="502349"/>
                          <a:pt x="176937" y="569900"/>
                        </a:cubicBezTo>
                        <a:cubicBezTo>
                          <a:pt x="143675" y="633337"/>
                          <a:pt x="105270" y="693687"/>
                          <a:pt x="63780" y="752323"/>
                        </a:cubicBezTo>
                        <a:cubicBezTo>
                          <a:pt x="44920" y="779069"/>
                          <a:pt x="25375" y="806501"/>
                          <a:pt x="8916" y="835648"/>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95" name="Google Shape;1395;p8"/>
                  <p:cNvSpPr/>
                  <p:nvPr/>
                </p:nvSpPr>
                <p:spPr>
                  <a:xfrm>
                    <a:off x="4643132" y="4055478"/>
                    <a:ext cx="254676" cy="800671"/>
                  </a:xfrm>
                  <a:custGeom>
                    <a:rect b="b" l="l" r="r" t="t"/>
                    <a:pathLst>
                      <a:path extrusionOk="0" h="800671" w="254676">
                        <a:moveTo>
                          <a:pt x="8573" y="800672"/>
                        </a:moveTo>
                        <a:cubicBezTo>
                          <a:pt x="5487" y="797243"/>
                          <a:pt x="2400" y="793128"/>
                          <a:pt x="0" y="788670"/>
                        </a:cubicBezTo>
                        <a:cubicBezTo>
                          <a:pt x="18860" y="663169"/>
                          <a:pt x="56922" y="540754"/>
                          <a:pt x="113157" y="426568"/>
                        </a:cubicBezTo>
                        <a:cubicBezTo>
                          <a:pt x="153962" y="343586"/>
                          <a:pt x="205054" y="266091"/>
                          <a:pt x="228372" y="175565"/>
                        </a:cubicBezTo>
                        <a:cubicBezTo>
                          <a:pt x="242773" y="120015"/>
                          <a:pt x="247917" y="62408"/>
                          <a:pt x="242430" y="5487"/>
                        </a:cubicBezTo>
                        <a:cubicBezTo>
                          <a:pt x="245517" y="3772"/>
                          <a:pt x="248946" y="2058"/>
                          <a:pt x="252032" y="0"/>
                        </a:cubicBezTo>
                        <a:cubicBezTo>
                          <a:pt x="257518" y="52121"/>
                          <a:pt x="254432" y="105271"/>
                          <a:pt x="243116" y="157048"/>
                        </a:cubicBezTo>
                        <a:cubicBezTo>
                          <a:pt x="223914" y="244831"/>
                          <a:pt x="179680" y="320612"/>
                          <a:pt x="138189" y="399136"/>
                        </a:cubicBezTo>
                        <a:cubicBezTo>
                          <a:pt x="72009" y="524637"/>
                          <a:pt x="28461" y="660769"/>
                          <a:pt x="8573" y="80067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96" name="Google Shape;1396;p8"/>
                  <p:cNvSpPr/>
                  <p:nvPr/>
                </p:nvSpPr>
                <p:spPr>
                  <a:xfrm>
                    <a:off x="4627016" y="4065765"/>
                    <a:ext cx="164935" cy="762609"/>
                  </a:xfrm>
                  <a:custGeom>
                    <a:rect b="b" l="l" r="r" t="t"/>
                    <a:pathLst>
                      <a:path extrusionOk="0" h="762609" w="164935">
                        <a:moveTo>
                          <a:pt x="9258" y="762610"/>
                        </a:moveTo>
                        <a:cubicBezTo>
                          <a:pt x="4801" y="750265"/>
                          <a:pt x="2058" y="737578"/>
                          <a:pt x="0" y="727977"/>
                        </a:cubicBezTo>
                        <a:cubicBezTo>
                          <a:pt x="8230" y="479717"/>
                          <a:pt x="80239" y="236601"/>
                          <a:pt x="155677" y="0"/>
                        </a:cubicBezTo>
                        <a:cubicBezTo>
                          <a:pt x="158763" y="1715"/>
                          <a:pt x="161849" y="3086"/>
                          <a:pt x="164935" y="4115"/>
                        </a:cubicBezTo>
                        <a:cubicBezTo>
                          <a:pt x="86068" y="250317"/>
                          <a:pt x="11659" y="503720"/>
                          <a:pt x="9258" y="76261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97" name="Google Shape;1397;p8"/>
                  <p:cNvSpPr/>
                  <p:nvPr/>
                </p:nvSpPr>
                <p:spPr>
                  <a:xfrm>
                    <a:off x="4589713" y="4021531"/>
                    <a:ext cx="143945" cy="701916"/>
                  </a:xfrm>
                  <a:custGeom>
                    <a:rect b="b" l="l" r="r" t="t"/>
                    <a:pathLst>
                      <a:path extrusionOk="0" h="701916" w="143945">
                        <a:moveTo>
                          <a:pt x="11586" y="701916"/>
                        </a:moveTo>
                        <a:cubicBezTo>
                          <a:pt x="8157" y="695058"/>
                          <a:pt x="4728" y="688543"/>
                          <a:pt x="613" y="682028"/>
                        </a:cubicBezTo>
                        <a:cubicBezTo>
                          <a:pt x="-2473" y="588416"/>
                          <a:pt x="6442" y="493776"/>
                          <a:pt x="19473" y="400850"/>
                        </a:cubicBezTo>
                        <a:cubicBezTo>
                          <a:pt x="38675" y="263004"/>
                          <a:pt x="63364" y="120015"/>
                          <a:pt x="136401" y="0"/>
                        </a:cubicBezTo>
                        <a:cubicBezTo>
                          <a:pt x="138802" y="2400"/>
                          <a:pt x="141545" y="4457"/>
                          <a:pt x="143945" y="6858"/>
                        </a:cubicBezTo>
                        <a:cubicBezTo>
                          <a:pt x="72279" y="125501"/>
                          <a:pt x="48276" y="266433"/>
                          <a:pt x="29417" y="402221"/>
                        </a:cubicBezTo>
                        <a:cubicBezTo>
                          <a:pt x="16044" y="501320"/>
                          <a:pt x="6442" y="602132"/>
                          <a:pt x="11586" y="701916"/>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98" name="Google Shape;1398;p8"/>
                  <p:cNvSpPr/>
                  <p:nvPr/>
                </p:nvSpPr>
                <p:spPr>
                  <a:xfrm>
                    <a:off x="4532237" y="3990670"/>
                    <a:ext cx="148271" cy="671740"/>
                  </a:xfrm>
                  <a:custGeom>
                    <a:rect b="b" l="l" r="r" t="t"/>
                    <a:pathLst>
                      <a:path extrusionOk="0" h="671740" w="148271">
                        <a:moveTo>
                          <a:pt x="32371" y="671741"/>
                        </a:moveTo>
                        <a:cubicBezTo>
                          <a:pt x="27570" y="664540"/>
                          <a:pt x="22770" y="657339"/>
                          <a:pt x="17626" y="650138"/>
                        </a:cubicBezTo>
                        <a:cubicBezTo>
                          <a:pt x="-24207" y="425539"/>
                          <a:pt x="5625" y="189966"/>
                          <a:pt x="137298" y="0"/>
                        </a:cubicBezTo>
                        <a:cubicBezTo>
                          <a:pt x="141070" y="343"/>
                          <a:pt x="144842" y="1028"/>
                          <a:pt x="148271" y="2057"/>
                        </a:cubicBezTo>
                        <a:cubicBezTo>
                          <a:pt x="11454" y="197168"/>
                          <a:pt x="-15978" y="441312"/>
                          <a:pt x="32371" y="67174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99" name="Google Shape;1399;p8"/>
                  <p:cNvSpPr/>
                  <p:nvPr/>
                </p:nvSpPr>
                <p:spPr>
                  <a:xfrm>
                    <a:off x="4481474" y="4012958"/>
                    <a:ext cx="121539" cy="558927"/>
                  </a:xfrm>
                  <a:custGeom>
                    <a:rect b="b" l="l" r="r" t="t"/>
                    <a:pathLst>
                      <a:path extrusionOk="0" h="558927" w="121539">
                        <a:moveTo>
                          <a:pt x="26899" y="558927"/>
                        </a:moveTo>
                        <a:cubicBezTo>
                          <a:pt x="20384" y="545554"/>
                          <a:pt x="14897" y="532181"/>
                          <a:pt x="10097" y="518465"/>
                        </a:cubicBezTo>
                        <a:cubicBezTo>
                          <a:pt x="10097" y="518465"/>
                          <a:pt x="10097" y="518465"/>
                          <a:pt x="10097" y="518465"/>
                        </a:cubicBezTo>
                        <a:cubicBezTo>
                          <a:pt x="-190" y="446456"/>
                          <a:pt x="-3276" y="374104"/>
                          <a:pt x="3924" y="301409"/>
                        </a:cubicBezTo>
                        <a:cubicBezTo>
                          <a:pt x="13869" y="201625"/>
                          <a:pt x="44044" y="103213"/>
                          <a:pt x="96850" y="18860"/>
                        </a:cubicBezTo>
                        <a:cubicBezTo>
                          <a:pt x="96850" y="18860"/>
                          <a:pt x="96850" y="18860"/>
                          <a:pt x="96850" y="18860"/>
                        </a:cubicBezTo>
                        <a:cubicBezTo>
                          <a:pt x="105080" y="11658"/>
                          <a:pt x="112967" y="5486"/>
                          <a:pt x="121539" y="0"/>
                        </a:cubicBezTo>
                        <a:cubicBezTo>
                          <a:pt x="57417" y="90182"/>
                          <a:pt x="22784" y="200253"/>
                          <a:pt x="13183" y="310667"/>
                        </a:cubicBezTo>
                        <a:cubicBezTo>
                          <a:pt x="5639" y="393649"/>
                          <a:pt x="12154" y="476974"/>
                          <a:pt x="26899" y="558927"/>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1400" name="Google Shape;1400;p8"/>
              <p:cNvSpPr/>
              <p:nvPr/>
            </p:nvSpPr>
            <p:spPr>
              <a:xfrm>
                <a:off x="4528560" y="4696498"/>
                <a:ext cx="366698" cy="406237"/>
              </a:xfrm>
              <a:custGeom>
                <a:rect b="b" l="l" r="r" t="t"/>
                <a:pathLst>
                  <a:path extrusionOk="0" h="406237" w="366698">
                    <a:moveTo>
                      <a:pt x="730" y="99301"/>
                    </a:moveTo>
                    <a:cubicBezTo>
                      <a:pt x="1073" y="98615"/>
                      <a:pt x="1073" y="98272"/>
                      <a:pt x="1416" y="97929"/>
                    </a:cubicBezTo>
                    <a:cubicBezTo>
                      <a:pt x="3473" y="94843"/>
                      <a:pt x="7245" y="93129"/>
                      <a:pt x="10674" y="91757"/>
                    </a:cubicBezTo>
                    <a:cubicBezTo>
                      <a:pt x="23361" y="86271"/>
                      <a:pt x="37420" y="81127"/>
                      <a:pt x="50793" y="85585"/>
                    </a:cubicBezTo>
                    <a:cubicBezTo>
                      <a:pt x="56965" y="87642"/>
                      <a:pt x="62452" y="91757"/>
                      <a:pt x="68624" y="93814"/>
                    </a:cubicBezTo>
                    <a:cubicBezTo>
                      <a:pt x="74796" y="95872"/>
                      <a:pt x="82683" y="95872"/>
                      <a:pt x="86798" y="90728"/>
                    </a:cubicBezTo>
                    <a:cubicBezTo>
                      <a:pt x="74453" y="71869"/>
                      <a:pt x="55594" y="14262"/>
                      <a:pt x="88855" y="1574"/>
                    </a:cubicBezTo>
                    <a:cubicBezTo>
                      <a:pt x="116973" y="-9398"/>
                      <a:pt x="132403" y="39979"/>
                      <a:pt x="138919" y="57124"/>
                    </a:cubicBezTo>
                    <a:cubicBezTo>
                      <a:pt x="160178" y="56095"/>
                      <a:pt x="150920" y="10147"/>
                      <a:pt x="177323" y="7747"/>
                    </a:cubicBezTo>
                    <a:cubicBezTo>
                      <a:pt x="197554" y="6032"/>
                      <a:pt x="199955" y="18719"/>
                      <a:pt x="200983" y="35179"/>
                    </a:cubicBezTo>
                    <a:cubicBezTo>
                      <a:pt x="202012" y="49237"/>
                      <a:pt x="196526" y="63296"/>
                      <a:pt x="203727" y="75984"/>
                    </a:cubicBezTo>
                    <a:cubicBezTo>
                      <a:pt x="222929" y="68440"/>
                      <a:pt x="222586" y="35864"/>
                      <a:pt x="246589" y="36207"/>
                    </a:cubicBezTo>
                    <a:cubicBezTo>
                      <a:pt x="287394" y="36893"/>
                      <a:pt x="265106" y="84213"/>
                      <a:pt x="252418" y="99644"/>
                    </a:cubicBezTo>
                    <a:cubicBezTo>
                      <a:pt x="245218" y="108216"/>
                      <a:pt x="231159" y="109931"/>
                      <a:pt x="238702" y="122618"/>
                    </a:cubicBezTo>
                    <a:cubicBezTo>
                      <a:pt x="254133" y="149364"/>
                      <a:pt x="325113" y="109588"/>
                      <a:pt x="348773" y="123304"/>
                    </a:cubicBezTo>
                    <a:cubicBezTo>
                      <a:pt x="397465" y="151422"/>
                      <a:pt x="334714" y="195313"/>
                      <a:pt x="305225" y="191884"/>
                    </a:cubicBezTo>
                    <a:cubicBezTo>
                      <a:pt x="296310" y="190855"/>
                      <a:pt x="287394" y="194627"/>
                      <a:pt x="282937" y="202171"/>
                    </a:cubicBezTo>
                    <a:cubicBezTo>
                      <a:pt x="262363" y="237832"/>
                      <a:pt x="340201" y="230632"/>
                      <a:pt x="342944" y="258406"/>
                    </a:cubicBezTo>
                    <a:cubicBezTo>
                      <a:pt x="343630" y="264236"/>
                      <a:pt x="340544" y="269722"/>
                      <a:pt x="335400" y="273151"/>
                    </a:cubicBezTo>
                    <a:cubicBezTo>
                      <a:pt x="322713" y="282067"/>
                      <a:pt x="306254" y="279666"/>
                      <a:pt x="291166" y="278295"/>
                    </a:cubicBezTo>
                    <a:cubicBezTo>
                      <a:pt x="254476" y="275209"/>
                      <a:pt x="257219" y="285838"/>
                      <a:pt x="257905" y="313613"/>
                    </a:cubicBezTo>
                    <a:cubicBezTo>
                      <a:pt x="258248" y="331787"/>
                      <a:pt x="259276" y="341045"/>
                      <a:pt x="233902" y="337959"/>
                    </a:cubicBezTo>
                    <a:cubicBezTo>
                      <a:pt x="240760" y="356476"/>
                      <a:pt x="258591" y="400710"/>
                      <a:pt x="226701" y="405511"/>
                    </a:cubicBezTo>
                    <a:cubicBezTo>
                      <a:pt x="171151" y="414083"/>
                      <a:pt x="208870" y="344474"/>
                      <a:pt x="187953" y="322872"/>
                    </a:cubicBezTo>
                    <a:cubicBezTo>
                      <a:pt x="163950" y="338988"/>
                      <a:pt x="187267" y="376021"/>
                      <a:pt x="164979" y="392480"/>
                    </a:cubicBezTo>
                    <a:cubicBezTo>
                      <a:pt x="147148" y="405853"/>
                      <a:pt x="111144" y="395909"/>
                      <a:pt x="99485" y="378764"/>
                    </a:cubicBezTo>
                    <a:cubicBezTo>
                      <a:pt x="88169" y="362305"/>
                      <a:pt x="97428" y="344817"/>
                      <a:pt x="110801" y="330758"/>
                    </a:cubicBezTo>
                    <a:cubicBezTo>
                      <a:pt x="120402" y="320814"/>
                      <a:pt x="131375" y="308127"/>
                      <a:pt x="126574" y="295097"/>
                    </a:cubicBezTo>
                    <a:cubicBezTo>
                      <a:pt x="96399" y="311213"/>
                      <a:pt x="78911" y="342760"/>
                      <a:pt x="38449" y="328358"/>
                    </a:cubicBezTo>
                    <a:cubicBezTo>
                      <a:pt x="10331" y="318071"/>
                      <a:pt x="23018" y="294411"/>
                      <a:pt x="43592" y="281038"/>
                    </a:cubicBezTo>
                    <a:cubicBezTo>
                      <a:pt x="43592" y="281038"/>
                      <a:pt x="92970" y="248462"/>
                      <a:pt x="92970" y="248462"/>
                    </a:cubicBezTo>
                    <a:cubicBezTo>
                      <a:pt x="96742" y="238518"/>
                      <a:pt x="58337" y="235432"/>
                      <a:pt x="51136" y="230632"/>
                    </a:cubicBezTo>
                    <a:cubicBezTo>
                      <a:pt x="39820" y="223088"/>
                      <a:pt x="26104" y="207657"/>
                      <a:pt x="32277" y="192913"/>
                    </a:cubicBezTo>
                    <a:cubicBezTo>
                      <a:pt x="37077" y="181254"/>
                      <a:pt x="53194" y="176453"/>
                      <a:pt x="63481" y="172339"/>
                    </a:cubicBezTo>
                    <a:cubicBezTo>
                      <a:pt x="66910" y="170967"/>
                      <a:pt x="71024" y="169595"/>
                      <a:pt x="73082" y="166166"/>
                    </a:cubicBezTo>
                    <a:cubicBezTo>
                      <a:pt x="75825" y="162052"/>
                      <a:pt x="74796" y="155879"/>
                      <a:pt x="71710" y="151765"/>
                    </a:cubicBezTo>
                    <a:cubicBezTo>
                      <a:pt x="68624" y="147650"/>
                      <a:pt x="63823" y="145249"/>
                      <a:pt x="59366" y="142849"/>
                    </a:cubicBezTo>
                    <a:cubicBezTo>
                      <a:pt x="45307" y="135305"/>
                      <a:pt x="31248" y="128104"/>
                      <a:pt x="17189" y="120561"/>
                    </a:cubicBezTo>
                    <a:cubicBezTo>
                      <a:pt x="12388" y="118160"/>
                      <a:pt x="7588" y="115417"/>
                      <a:pt x="4159" y="111302"/>
                    </a:cubicBezTo>
                    <a:cubicBezTo>
                      <a:pt x="387" y="108902"/>
                      <a:pt x="-985" y="103759"/>
                      <a:pt x="730" y="9930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401" name="Google Shape;1401;p8"/>
              <p:cNvGrpSpPr/>
              <p:nvPr/>
            </p:nvGrpSpPr>
            <p:grpSpPr>
              <a:xfrm>
                <a:off x="4444136" y="4559738"/>
                <a:ext cx="610590" cy="528357"/>
                <a:chOff x="4444136" y="4559738"/>
                <a:chExt cx="610590" cy="528357"/>
              </a:xfrm>
            </p:grpSpPr>
            <p:sp>
              <p:nvSpPr>
                <p:cNvPr id="1402" name="Google Shape;1402;p8"/>
                <p:cNvSpPr/>
                <p:nvPr/>
              </p:nvSpPr>
              <p:spPr>
                <a:xfrm>
                  <a:off x="4989690" y="4657465"/>
                  <a:ext cx="65036" cy="63384"/>
                </a:xfrm>
                <a:custGeom>
                  <a:rect b="b" l="l" r="r" t="t"/>
                  <a:pathLst>
                    <a:path extrusionOk="0" h="63384" w="65036">
                      <a:moveTo>
                        <a:pt x="62522" y="19691"/>
                      </a:moveTo>
                      <a:cubicBezTo>
                        <a:pt x="47091" y="-19057"/>
                        <a:pt x="-12916" y="4946"/>
                        <a:pt x="2514" y="43694"/>
                      </a:cubicBezTo>
                      <a:cubicBezTo>
                        <a:pt x="17945" y="82442"/>
                        <a:pt x="77952" y="58439"/>
                        <a:pt x="62522" y="19691"/>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03" name="Google Shape;1403;p8"/>
                <p:cNvSpPr/>
                <p:nvPr/>
              </p:nvSpPr>
              <p:spPr>
                <a:xfrm>
                  <a:off x="4856645" y="4559738"/>
                  <a:ext cx="65036" cy="63384"/>
                </a:xfrm>
                <a:custGeom>
                  <a:rect b="b" l="l" r="r" t="t"/>
                  <a:pathLst>
                    <a:path extrusionOk="0" h="63384" w="65036">
                      <a:moveTo>
                        <a:pt x="62522" y="19691"/>
                      </a:moveTo>
                      <a:cubicBezTo>
                        <a:pt x="47091" y="-19057"/>
                        <a:pt x="-12916" y="4946"/>
                        <a:pt x="2514" y="43694"/>
                      </a:cubicBezTo>
                      <a:cubicBezTo>
                        <a:pt x="17945" y="82442"/>
                        <a:pt x="77952" y="58439"/>
                        <a:pt x="62522" y="19691"/>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04" name="Google Shape;1404;p8"/>
                <p:cNvSpPr/>
                <p:nvPr/>
              </p:nvSpPr>
              <p:spPr>
                <a:xfrm>
                  <a:off x="4701997" y="4573112"/>
                  <a:ext cx="65036" cy="63384"/>
                </a:xfrm>
                <a:custGeom>
                  <a:rect b="b" l="l" r="r" t="t"/>
                  <a:pathLst>
                    <a:path extrusionOk="0" h="63384" w="65036">
                      <a:moveTo>
                        <a:pt x="62522" y="19691"/>
                      </a:moveTo>
                      <a:cubicBezTo>
                        <a:pt x="47091" y="-19057"/>
                        <a:pt x="-12916" y="4946"/>
                        <a:pt x="2514" y="43694"/>
                      </a:cubicBezTo>
                      <a:cubicBezTo>
                        <a:pt x="17945" y="82441"/>
                        <a:pt x="77952" y="58438"/>
                        <a:pt x="62522" y="19691"/>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05" name="Google Shape;1405;p8"/>
                <p:cNvSpPr/>
                <p:nvPr/>
              </p:nvSpPr>
              <p:spPr>
                <a:xfrm>
                  <a:off x="4738001" y="4767536"/>
                  <a:ext cx="65036" cy="63384"/>
                </a:xfrm>
                <a:custGeom>
                  <a:rect b="b" l="l" r="r" t="t"/>
                  <a:pathLst>
                    <a:path extrusionOk="0" h="63384" w="65036">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06" name="Google Shape;1406;p8"/>
                <p:cNvSpPr/>
                <p:nvPr/>
              </p:nvSpPr>
              <p:spPr>
                <a:xfrm>
                  <a:off x="4922824" y="4916354"/>
                  <a:ext cx="65139" cy="63384"/>
                </a:xfrm>
                <a:custGeom>
                  <a:rect b="b" l="l" r="r" t="t"/>
                  <a:pathLst>
                    <a:path extrusionOk="0" h="63384" w="65139">
                      <a:moveTo>
                        <a:pt x="62522" y="19691"/>
                      </a:moveTo>
                      <a:cubicBezTo>
                        <a:pt x="47091" y="-19057"/>
                        <a:pt x="-12916" y="4946"/>
                        <a:pt x="2514" y="43694"/>
                      </a:cubicBezTo>
                      <a:cubicBezTo>
                        <a:pt x="18288" y="82442"/>
                        <a:pt x="78295" y="58439"/>
                        <a:pt x="62522" y="19691"/>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07" name="Google Shape;1407;p8"/>
                <p:cNvSpPr/>
                <p:nvPr/>
              </p:nvSpPr>
              <p:spPr>
                <a:xfrm>
                  <a:off x="4584382" y="4905725"/>
                  <a:ext cx="65036" cy="63384"/>
                </a:xfrm>
                <a:custGeom>
                  <a:rect b="b" l="l" r="r" t="t"/>
                  <a:pathLst>
                    <a:path extrusionOk="0" h="63384" w="65036">
                      <a:moveTo>
                        <a:pt x="62522" y="19691"/>
                      </a:moveTo>
                      <a:cubicBezTo>
                        <a:pt x="47091" y="-19057"/>
                        <a:pt x="-12916" y="4946"/>
                        <a:pt x="2514" y="43694"/>
                      </a:cubicBezTo>
                      <a:cubicBezTo>
                        <a:pt x="17945" y="82441"/>
                        <a:pt x="77952" y="58438"/>
                        <a:pt x="62522" y="19691"/>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08" name="Google Shape;1408;p8"/>
                <p:cNvSpPr/>
                <p:nvPr/>
              </p:nvSpPr>
              <p:spPr>
                <a:xfrm>
                  <a:off x="4543577" y="4803540"/>
                  <a:ext cx="65036" cy="63384"/>
                </a:xfrm>
                <a:custGeom>
                  <a:rect b="b" l="l" r="r" t="t"/>
                  <a:pathLst>
                    <a:path extrusionOk="0" h="63384" w="65036">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09" name="Google Shape;1409;p8"/>
                <p:cNvSpPr/>
                <p:nvPr/>
              </p:nvSpPr>
              <p:spPr>
                <a:xfrm>
                  <a:off x="4703368" y="5011338"/>
                  <a:ext cx="65036" cy="63384"/>
                </a:xfrm>
                <a:custGeom>
                  <a:rect b="b" l="l" r="r" t="t"/>
                  <a:pathLst>
                    <a:path extrusionOk="0" h="63384" w="65036">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10" name="Google Shape;1410;p8"/>
                <p:cNvSpPr/>
                <p:nvPr/>
              </p:nvSpPr>
              <p:spPr>
                <a:xfrm>
                  <a:off x="4444136" y="5024711"/>
                  <a:ext cx="65036" cy="63384"/>
                </a:xfrm>
                <a:custGeom>
                  <a:rect b="b" l="l" r="r" t="t"/>
                  <a:pathLst>
                    <a:path extrusionOk="0" h="63384" w="65036">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11" name="Google Shape;1411;p8"/>
                <p:cNvSpPr/>
                <p:nvPr/>
              </p:nvSpPr>
              <p:spPr>
                <a:xfrm>
                  <a:off x="4687023" y="4696701"/>
                  <a:ext cx="328155" cy="223228"/>
                </a:xfrm>
                <a:custGeom>
                  <a:rect b="b" l="l" r="r" t="t"/>
                  <a:pathLst>
                    <a:path extrusionOk="0" h="223228" w="328155">
                      <a:moveTo>
                        <a:pt x="1029" y="223228"/>
                      </a:moveTo>
                      <a:lnTo>
                        <a:pt x="0" y="216713"/>
                      </a:lnTo>
                      <a:cubicBezTo>
                        <a:pt x="61379" y="208141"/>
                        <a:pt x="118986" y="178651"/>
                        <a:pt x="161849" y="133388"/>
                      </a:cubicBezTo>
                      <a:cubicBezTo>
                        <a:pt x="174193" y="120358"/>
                        <a:pt x="185509" y="105956"/>
                        <a:pt x="196482" y="92240"/>
                      </a:cubicBezTo>
                      <a:cubicBezTo>
                        <a:pt x="207798" y="77839"/>
                        <a:pt x="219113" y="63437"/>
                        <a:pt x="231801" y="50064"/>
                      </a:cubicBezTo>
                      <a:cubicBezTo>
                        <a:pt x="253060" y="27775"/>
                        <a:pt x="287350" y="1029"/>
                        <a:pt x="328155" y="0"/>
                      </a:cubicBezTo>
                      <a:lnTo>
                        <a:pt x="328155" y="6515"/>
                      </a:lnTo>
                      <a:cubicBezTo>
                        <a:pt x="289408" y="7201"/>
                        <a:pt x="256832" y="32919"/>
                        <a:pt x="236258" y="54521"/>
                      </a:cubicBezTo>
                      <a:cubicBezTo>
                        <a:pt x="223571" y="67552"/>
                        <a:pt x="212255" y="82296"/>
                        <a:pt x="201282" y="96355"/>
                      </a:cubicBezTo>
                      <a:cubicBezTo>
                        <a:pt x="190310" y="110414"/>
                        <a:pt x="178994" y="124816"/>
                        <a:pt x="166307" y="138189"/>
                      </a:cubicBezTo>
                      <a:cubicBezTo>
                        <a:pt x="122758" y="184138"/>
                        <a:pt x="64122" y="214313"/>
                        <a:pt x="1029" y="223228"/>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12" name="Google Shape;1412;p8"/>
                <p:cNvSpPr/>
                <p:nvPr/>
              </p:nvSpPr>
              <p:spPr>
                <a:xfrm>
                  <a:off x="4658253" y="4598631"/>
                  <a:ext cx="222508" cy="319583"/>
                </a:xfrm>
                <a:custGeom>
                  <a:rect b="b" l="l" r="r" t="t"/>
                  <a:pathLst>
                    <a:path extrusionOk="0" h="319583" w="222508">
                      <a:moveTo>
                        <a:pt x="35628" y="319583"/>
                      </a:moveTo>
                      <a:lnTo>
                        <a:pt x="32542" y="307924"/>
                      </a:lnTo>
                      <a:cubicBezTo>
                        <a:pt x="29456" y="295580"/>
                        <a:pt x="25341" y="283235"/>
                        <a:pt x="21569" y="270891"/>
                      </a:cubicBezTo>
                      <a:cubicBezTo>
                        <a:pt x="9910" y="232829"/>
                        <a:pt x="-2091" y="193396"/>
                        <a:pt x="309" y="154648"/>
                      </a:cubicBezTo>
                      <a:cubicBezTo>
                        <a:pt x="3738" y="97727"/>
                        <a:pt x="26027" y="47320"/>
                        <a:pt x="61688" y="16117"/>
                      </a:cubicBezTo>
                      <a:lnTo>
                        <a:pt x="65803" y="20917"/>
                      </a:lnTo>
                      <a:cubicBezTo>
                        <a:pt x="31513" y="51092"/>
                        <a:pt x="9910" y="99784"/>
                        <a:pt x="6824" y="154991"/>
                      </a:cubicBezTo>
                      <a:cubicBezTo>
                        <a:pt x="4424" y="192710"/>
                        <a:pt x="16426" y="231458"/>
                        <a:pt x="27741" y="268834"/>
                      </a:cubicBezTo>
                      <a:cubicBezTo>
                        <a:pt x="30484" y="277406"/>
                        <a:pt x="32885" y="285979"/>
                        <a:pt x="35628" y="294894"/>
                      </a:cubicBezTo>
                      <a:cubicBezTo>
                        <a:pt x="50716" y="240030"/>
                        <a:pt x="66832" y="183794"/>
                        <a:pt x="93578" y="132359"/>
                      </a:cubicBezTo>
                      <a:cubicBezTo>
                        <a:pt x="115867" y="89154"/>
                        <a:pt x="155986" y="31204"/>
                        <a:pt x="219765" y="0"/>
                      </a:cubicBezTo>
                      <a:lnTo>
                        <a:pt x="222508" y="5830"/>
                      </a:lnTo>
                      <a:cubicBezTo>
                        <a:pt x="160444" y="36347"/>
                        <a:pt x="121353" y="93269"/>
                        <a:pt x="99407" y="135446"/>
                      </a:cubicBezTo>
                      <a:cubicBezTo>
                        <a:pt x="71290" y="189967"/>
                        <a:pt x="54830" y="249974"/>
                        <a:pt x="39057" y="307924"/>
                      </a:cubicBezTo>
                      <a:lnTo>
                        <a:pt x="35628" y="319583"/>
                      </a:ln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13" name="Google Shape;1413;p8"/>
                <p:cNvSpPr/>
                <p:nvPr/>
              </p:nvSpPr>
              <p:spPr>
                <a:xfrm>
                  <a:off x="4685995" y="4812944"/>
                  <a:ext cx="80581" cy="104584"/>
                </a:xfrm>
                <a:custGeom>
                  <a:rect b="b" l="l" r="r" t="t"/>
                  <a:pathLst>
                    <a:path extrusionOk="0" h="104584" w="80581">
                      <a:moveTo>
                        <a:pt x="0" y="98755"/>
                      </a:moveTo>
                      <a:cubicBezTo>
                        <a:pt x="37719" y="78524"/>
                        <a:pt x="65494" y="41491"/>
                        <a:pt x="74409" y="0"/>
                      </a:cubicBezTo>
                      <a:lnTo>
                        <a:pt x="80582" y="1372"/>
                      </a:lnTo>
                      <a:cubicBezTo>
                        <a:pt x="71323" y="44920"/>
                        <a:pt x="42177" y="83325"/>
                        <a:pt x="3086" y="104585"/>
                      </a:cubicBezTo>
                      <a:lnTo>
                        <a:pt x="0" y="98755"/>
                      </a:ln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14" name="Google Shape;1414;p8"/>
                <p:cNvSpPr/>
                <p:nvPr/>
              </p:nvSpPr>
              <p:spPr>
                <a:xfrm>
                  <a:off x="4674974" y="4903127"/>
                  <a:ext cx="257566" cy="133731"/>
                </a:xfrm>
                <a:custGeom>
                  <a:rect b="b" l="l" r="r" t="t"/>
                  <a:pathLst>
                    <a:path extrusionOk="0" h="133731" w="257566">
                      <a:moveTo>
                        <a:pt x="8964" y="73381"/>
                      </a:moveTo>
                      <a:cubicBezTo>
                        <a:pt x="5877" y="65494"/>
                        <a:pt x="3134" y="57264"/>
                        <a:pt x="1077" y="49034"/>
                      </a:cubicBezTo>
                      <a:cubicBezTo>
                        <a:pt x="-3038" y="32918"/>
                        <a:pt x="5535" y="15431"/>
                        <a:pt x="11707" y="3086"/>
                      </a:cubicBezTo>
                      <a:lnTo>
                        <a:pt x="13078" y="0"/>
                      </a:lnTo>
                      <a:lnTo>
                        <a:pt x="16164" y="1715"/>
                      </a:lnTo>
                      <a:cubicBezTo>
                        <a:pt x="88516" y="40805"/>
                        <a:pt x="175956" y="53492"/>
                        <a:pt x="256194" y="36690"/>
                      </a:cubicBezTo>
                      <a:lnTo>
                        <a:pt x="257566" y="42863"/>
                      </a:lnTo>
                      <a:cubicBezTo>
                        <a:pt x="176642" y="59665"/>
                        <a:pt x="88859" y="47320"/>
                        <a:pt x="15822" y="8915"/>
                      </a:cubicBezTo>
                      <a:cubicBezTo>
                        <a:pt x="10335" y="20231"/>
                        <a:pt x="3820" y="34976"/>
                        <a:pt x="6906" y="47663"/>
                      </a:cubicBezTo>
                      <a:cubicBezTo>
                        <a:pt x="14793" y="78181"/>
                        <a:pt x="29880" y="106299"/>
                        <a:pt x="51140" y="129273"/>
                      </a:cubicBezTo>
                      <a:lnTo>
                        <a:pt x="46340" y="133731"/>
                      </a:lnTo>
                      <a:cubicBezTo>
                        <a:pt x="30566" y="115900"/>
                        <a:pt x="17879" y="95326"/>
                        <a:pt x="8964" y="73381"/>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15" name="Google Shape;1415;p8"/>
                <p:cNvSpPr/>
                <p:nvPr/>
              </p:nvSpPr>
              <p:spPr>
                <a:xfrm>
                  <a:off x="4563579" y="4836261"/>
                  <a:ext cx="134759" cy="70637"/>
                </a:xfrm>
                <a:custGeom>
                  <a:rect b="b" l="l" r="r" t="t"/>
                  <a:pathLst>
                    <a:path extrusionOk="0" h="70637" w="134759">
                      <a:moveTo>
                        <a:pt x="0" y="6515"/>
                      </a:moveTo>
                      <a:lnTo>
                        <a:pt x="1029" y="0"/>
                      </a:lnTo>
                      <a:cubicBezTo>
                        <a:pt x="51435" y="6858"/>
                        <a:pt x="98755" y="30518"/>
                        <a:pt x="134760" y="66179"/>
                      </a:cubicBezTo>
                      <a:lnTo>
                        <a:pt x="130302" y="70637"/>
                      </a:lnTo>
                      <a:cubicBezTo>
                        <a:pt x="95326" y="36005"/>
                        <a:pt x="49035" y="13373"/>
                        <a:pt x="0" y="6515"/>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16" name="Google Shape;1416;p8"/>
                <p:cNvSpPr/>
                <p:nvPr/>
              </p:nvSpPr>
              <p:spPr>
                <a:xfrm>
                  <a:off x="4594783" y="4906213"/>
                  <a:ext cx="112813" cy="43205"/>
                </a:xfrm>
                <a:custGeom>
                  <a:rect b="b" l="l" r="r" t="t"/>
                  <a:pathLst>
                    <a:path extrusionOk="0" h="43205" w="112813">
                      <a:moveTo>
                        <a:pt x="0" y="37376"/>
                      </a:moveTo>
                      <a:cubicBezTo>
                        <a:pt x="34976" y="18516"/>
                        <a:pt x="72695" y="5829"/>
                        <a:pt x="111785" y="0"/>
                      </a:cubicBezTo>
                      <a:lnTo>
                        <a:pt x="112814" y="6515"/>
                      </a:lnTo>
                      <a:cubicBezTo>
                        <a:pt x="74409" y="12344"/>
                        <a:pt x="37376" y="25031"/>
                        <a:pt x="3086" y="43205"/>
                      </a:cubicBezTo>
                      <a:lnTo>
                        <a:pt x="0" y="37376"/>
                      </a:ln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17" name="Google Shape;1417;p8"/>
                <p:cNvSpPr/>
                <p:nvPr/>
              </p:nvSpPr>
              <p:spPr>
                <a:xfrm>
                  <a:off x="4470311" y="4913071"/>
                  <a:ext cx="235572" cy="141274"/>
                </a:xfrm>
                <a:custGeom>
                  <a:rect b="b" l="l" r="r" t="t"/>
                  <a:pathLst>
                    <a:path extrusionOk="0" h="141274" w="235572">
                      <a:moveTo>
                        <a:pt x="1371" y="141275"/>
                      </a:moveTo>
                      <a:lnTo>
                        <a:pt x="0" y="135102"/>
                      </a:lnTo>
                      <a:cubicBezTo>
                        <a:pt x="45263" y="126187"/>
                        <a:pt x="92240" y="116586"/>
                        <a:pt x="134417" y="96012"/>
                      </a:cubicBezTo>
                      <a:cubicBezTo>
                        <a:pt x="181394" y="73380"/>
                        <a:pt x="214998" y="39090"/>
                        <a:pt x="229400" y="0"/>
                      </a:cubicBezTo>
                      <a:lnTo>
                        <a:pt x="235572" y="2400"/>
                      </a:lnTo>
                      <a:cubicBezTo>
                        <a:pt x="220485" y="43205"/>
                        <a:pt x="185509" y="78524"/>
                        <a:pt x="137160" y="102184"/>
                      </a:cubicBezTo>
                      <a:cubicBezTo>
                        <a:pt x="94298" y="122758"/>
                        <a:pt x="46977" y="132017"/>
                        <a:pt x="1371" y="141275"/>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1418" name="Google Shape;1418;p8"/>
            <p:cNvGrpSpPr/>
            <p:nvPr/>
          </p:nvGrpSpPr>
          <p:grpSpPr>
            <a:xfrm>
              <a:off x="1961878" y="5713457"/>
              <a:ext cx="789703" cy="1068337"/>
              <a:chOff x="4759028" y="5488457"/>
              <a:chExt cx="789703" cy="1068337"/>
            </a:xfrm>
          </p:grpSpPr>
          <p:sp>
            <p:nvSpPr>
              <p:cNvPr id="1419" name="Google Shape;1419;p8"/>
              <p:cNvSpPr/>
              <p:nvPr/>
            </p:nvSpPr>
            <p:spPr>
              <a:xfrm>
                <a:off x="4817566" y="6254838"/>
                <a:ext cx="147206" cy="301956"/>
              </a:xfrm>
              <a:custGeom>
                <a:rect b="b" l="l" r="r" t="t"/>
                <a:pathLst>
                  <a:path extrusionOk="0" h="301956" w="147206">
                    <a:moveTo>
                      <a:pt x="139663" y="12002"/>
                    </a:moveTo>
                    <a:cubicBezTo>
                      <a:pt x="149264" y="88811"/>
                      <a:pt x="138977" y="167678"/>
                      <a:pt x="110173" y="239687"/>
                    </a:cubicBezTo>
                    <a:cubicBezTo>
                      <a:pt x="96800" y="273634"/>
                      <a:pt x="66282" y="311696"/>
                      <a:pt x="31649" y="299695"/>
                    </a:cubicBezTo>
                    <a:cubicBezTo>
                      <a:pt x="12447" y="293180"/>
                      <a:pt x="1131" y="272263"/>
                      <a:pt x="103" y="252374"/>
                    </a:cubicBezTo>
                    <a:cubicBezTo>
                      <a:pt x="-926" y="232144"/>
                      <a:pt x="5932" y="212598"/>
                      <a:pt x="14161" y="194081"/>
                    </a:cubicBezTo>
                    <a:cubicBezTo>
                      <a:pt x="45365" y="121387"/>
                      <a:pt x="90628" y="55207"/>
                      <a:pt x="147206" y="0"/>
                    </a:cubicBezTo>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20" name="Google Shape;1420;p8"/>
              <p:cNvSpPr/>
              <p:nvPr/>
            </p:nvSpPr>
            <p:spPr>
              <a:xfrm>
                <a:off x="4907165" y="5488457"/>
                <a:ext cx="641566" cy="903884"/>
              </a:xfrm>
              <a:custGeom>
                <a:rect b="b" l="l" r="r" t="t"/>
                <a:pathLst>
                  <a:path extrusionOk="0" h="903884" w="641566">
                    <a:moveTo>
                      <a:pt x="634022" y="0"/>
                    </a:moveTo>
                    <a:cubicBezTo>
                      <a:pt x="507835" y="125845"/>
                      <a:pt x="389877" y="260261"/>
                      <a:pt x="284607" y="404279"/>
                    </a:cubicBezTo>
                    <a:cubicBezTo>
                      <a:pt x="171793" y="559270"/>
                      <a:pt x="74067" y="726262"/>
                      <a:pt x="0" y="903199"/>
                    </a:cubicBezTo>
                    <a:lnTo>
                      <a:pt x="1715" y="903884"/>
                    </a:lnTo>
                    <a:cubicBezTo>
                      <a:pt x="77838" y="727977"/>
                      <a:pt x="177279" y="562699"/>
                      <a:pt x="291465" y="409423"/>
                    </a:cubicBezTo>
                    <a:cubicBezTo>
                      <a:pt x="397078" y="267462"/>
                      <a:pt x="515379" y="135103"/>
                      <a:pt x="641566" y="11316"/>
                    </a:cubicBezTo>
                    <a:cubicBezTo>
                      <a:pt x="638823" y="7544"/>
                      <a:pt x="636423" y="4115"/>
                      <a:pt x="634022" y="0"/>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21" name="Google Shape;1421;p8"/>
              <p:cNvSpPr/>
              <p:nvPr/>
            </p:nvSpPr>
            <p:spPr>
              <a:xfrm>
                <a:off x="5052132" y="6071044"/>
                <a:ext cx="141017" cy="324269"/>
              </a:xfrm>
              <a:custGeom>
                <a:rect b="b" l="l" r="r" t="t"/>
                <a:pathLst>
                  <a:path extrusionOk="0" h="324269" w="141017">
                    <a:moveTo>
                      <a:pt x="118723" y="0"/>
                    </a:moveTo>
                    <a:cubicBezTo>
                      <a:pt x="143412" y="74409"/>
                      <a:pt x="147870" y="155677"/>
                      <a:pt x="130725" y="232486"/>
                    </a:cubicBezTo>
                    <a:cubicBezTo>
                      <a:pt x="124209" y="261976"/>
                      <a:pt x="113237" y="292837"/>
                      <a:pt x="89234" y="311353"/>
                    </a:cubicBezTo>
                    <a:cubicBezTo>
                      <a:pt x="65231" y="329870"/>
                      <a:pt x="24768" y="329527"/>
                      <a:pt x="8995" y="303467"/>
                    </a:cubicBezTo>
                    <a:cubicBezTo>
                      <a:pt x="-11922" y="269519"/>
                      <a:pt x="7623" y="217399"/>
                      <a:pt x="27169" y="182766"/>
                    </a:cubicBezTo>
                    <a:cubicBezTo>
                      <a:pt x="49800" y="142989"/>
                      <a:pt x="72089" y="103213"/>
                      <a:pt x="94720" y="63094"/>
                    </a:cubicBezTo>
                    <a:cubicBezTo>
                      <a:pt x="108436" y="39091"/>
                      <a:pt x="127296" y="26060"/>
                      <a:pt x="118723"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22" name="Google Shape;1422;p8"/>
              <p:cNvSpPr/>
              <p:nvPr/>
            </p:nvSpPr>
            <p:spPr>
              <a:xfrm>
                <a:off x="5123878" y="5888964"/>
                <a:ext cx="74066" cy="419023"/>
              </a:xfrm>
              <a:custGeom>
                <a:rect b="b" l="l" r="r" t="t"/>
                <a:pathLst>
                  <a:path extrusionOk="0" h="419023" w="74066">
                    <a:moveTo>
                      <a:pt x="74066" y="1715"/>
                    </a:moveTo>
                    <a:cubicBezTo>
                      <a:pt x="70637" y="19202"/>
                      <a:pt x="69266" y="36690"/>
                      <a:pt x="68923" y="54178"/>
                    </a:cubicBezTo>
                    <a:cubicBezTo>
                      <a:pt x="68237" y="71666"/>
                      <a:pt x="68580" y="89154"/>
                      <a:pt x="68237" y="106985"/>
                    </a:cubicBezTo>
                    <a:cubicBezTo>
                      <a:pt x="67551" y="124816"/>
                      <a:pt x="66180" y="142646"/>
                      <a:pt x="64122" y="160477"/>
                    </a:cubicBezTo>
                    <a:cubicBezTo>
                      <a:pt x="61722" y="178308"/>
                      <a:pt x="58979" y="195796"/>
                      <a:pt x="55893" y="213284"/>
                    </a:cubicBezTo>
                    <a:cubicBezTo>
                      <a:pt x="53150" y="230771"/>
                      <a:pt x="49721" y="248260"/>
                      <a:pt x="45949" y="265748"/>
                    </a:cubicBezTo>
                    <a:cubicBezTo>
                      <a:pt x="42177" y="283235"/>
                      <a:pt x="38062" y="300380"/>
                      <a:pt x="33604" y="317525"/>
                    </a:cubicBezTo>
                    <a:cubicBezTo>
                      <a:pt x="31547" y="326098"/>
                      <a:pt x="28804" y="334670"/>
                      <a:pt x="26403" y="343243"/>
                    </a:cubicBezTo>
                    <a:cubicBezTo>
                      <a:pt x="24003" y="351815"/>
                      <a:pt x="21603" y="360388"/>
                      <a:pt x="18860" y="368618"/>
                    </a:cubicBezTo>
                    <a:cubicBezTo>
                      <a:pt x="13716" y="385763"/>
                      <a:pt x="7887" y="402565"/>
                      <a:pt x="1715" y="419024"/>
                    </a:cubicBezTo>
                    <a:lnTo>
                      <a:pt x="0" y="418338"/>
                    </a:lnTo>
                    <a:cubicBezTo>
                      <a:pt x="9601" y="384048"/>
                      <a:pt x="18174" y="349758"/>
                      <a:pt x="25032" y="315125"/>
                    </a:cubicBezTo>
                    <a:cubicBezTo>
                      <a:pt x="28461" y="297980"/>
                      <a:pt x="31547" y="280492"/>
                      <a:pt x="34633" y="263004"/>
                    </a:cubicBezTo>
                    <a:cubicBezTo>
                      <a:pt x="37376" y="245516"/>
                      <a:pt x="40119" y="228029"/>
                      <a:pt x="42177" y="210541"/>
                    </a:cubicBezTo>
                    <a:cubicBezTo>
                      <a:pt x="43205" y="201625"/>
                      <a:pt x="43891" y="193052"/>
                      <a:pt x="44920" y="184137"/>
                    </a:cubicBezTo>
                    <a:cubicBezTo>
                      <a:pt x="45606" y="175222"/>
                      <a:pt x="46292" y="166649"/>
                      <a:pt x="46977" y="157734"/>
                    </a:cubicBezTo>
                    <a:lnTo>
                      <a:pt x="49035" y="131330"/>
                    </a:lnTo>
                    <a:lnTo>
                      <a:pt x="51092" y="104927"/>
                    </a:lnTo>
                    <a:cubicBezTo>
                      <a:pt x="52464" y="87440"/>
                      <a:pt x="53835" y="69608"/>
                      <a:pt x="56921" y="51778"/>
                    </a:cubicBezTo>
                    <a:cubicBezTo>
                      <a:pt x="59665" y="33947"/>
                      <a:pt x="64465" y="16116"/>
                      <a:pt x="72352" y="0"/>
                    </a:cubicBezTo>
                    <a:lnTo>
                      <a:pt x="74066" y="1715"/>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23" name="Google Shape;1423;p8"/>
              <p:cNvSpPr/>
              <p:nvPr/>
            </p:nvSpPr>
            <p:spPr>
              <a:xfrm>
                <a:off x="4759028" y="5844416"/>
                <a:ext cx="258550" cy="188917"/>
              </a:xfrm>
              <a:custGeom>
                <a:rect b="b" l="l" r="r" t="t"/>
                <a:pathLst>
                  <a:path extrusionOk="0" h="188917" w="258550">
                    <a:moveTo>
                      <a:pt x="185170" y="110384"/>
                    </a:moveTo>
                    <a:cubicBezTo>
                      <a:pt x="150537" y="150847"/>
                      <a:pt x="105274" y="189594"/>
                      <a:pt x="51782" y="188909"/>
                    </a:cubicBezTo>
                    <a:cubicBezTo>
                      <a:pt x="38066" y="188566"/>
                      <a:pt x="23664" y="185480"/>
                      <a:pt x="13720" y="176222"/>
                    </a:cubicBezTo>
                    <a:cubicBezTo>
                      <a:pt x="-682" y="163191"/>
                      <a:pt x="-3082" y="140560"/>
                      <a:pt x="3433" y="122386"/>
                    </a:cubicBezTo>
                    <a:cubicBezTo>
                      <a:pt x="9948" y="104213"/>
                      <a:pt x="23664" y="89468"/>
                      <a:pt x="38409" y="76781"/>
                    </a:cubicBezTo>
                    <a:cubicBezTo>
                      <a:pt x="85386" y="35975"/>
                      <a:pt x="201629" y="-30890"/>
                      <a:pt x="258551" y="16087"/>
                    </a:cubicBezTo>
                    <a:cubicBezTo>
                      <a:pt x="242091" y="48662"/>
                      <a:pt x="210545" y="80552"/>
                      <a:pt x="185170" y="110384"/>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24" name="Google Shape;1424;p8"/>
              <p:cNvSpPr/>
              <p:nvPr/>
            </p:nvSpPr>
            <p:spPr>
              <a:xfrm>
                <a:off x="4928768" y="5760034"/>
                <a:ext cx="372046" cy="164248"/>
              </a:xfrm>
              <a:custGeom>
                <a:rect b="b" l="l" r="r" t="t"/>
                <a:pathLst>
                  <a:path extrusionOk="0" h="164248" w="372046">
                    <a:moveTo>
                      <a:pt x="372047" y="1371"/>
                    </a:moveTo>
                    <a:cubicBezTo>
                      <a:pt x="365874" y="7544"/>
                      <a:pt x="359702" y="13716"/>
                      <a:pt x="352844" y="19202"/>
                    </a:cubicBezTo>
                    <a:cubicBezTo>
                      <a:pt x="345986" y="24689"/>
                      <a:pt x="339128" y="30175"/>
                      <a:pt x="331584" y="34976"/>
                    </a:cubicBezTo>
                    <a:cubicBezTo>
                      <a:pt x="316840" y="44920"/>
                      <a:pt x="301409" y="53150"/>
                      <a:pt x="285293" y="60350"/>
                    </a:cubicBezTo>
                    <a:cubicBezTo>
                      <a:pt x="269177" y="67208"/>
                      <a:pt x="252032" y="72695"/>
                      <a:pt x="234887" y="76124"/>
                    </a:cubicBezTo>
                    <a:cubicBezTo>
                      <a:pt x="226314" y="77838"/>
                      <a:pt x="217742" y="79553"/>
                      <a:pt x="209169" y="80924"/>
                    </a:cubicBezTo>
                    <a:cubicBezTo>
                      <a:pt x="200597" y="82296"/>
                      <a:pt x="192024" y="83667"/>
                      <a:pt x="183452" y="85039"/>
                    </a:cubicBezTo>
                    <a:cubicBezTo>
                      <a:pt x="166307" y="87782"/>
                      <a:pt x="149505" y="90182"/>
                      <a:pt x="132702" y="93611"/>
                    </a:cubicBezTo>
                    <a:cubicBezTo>
                      <a:pt x="115900" y="96698"/>
                      <a:pt x="99441" y="100812"/>
                      <a:pt x="83325" y="106642"/>
                    </a:cubicBezTo>
                    <a:cubicBezTo>
                      <a:pt x="75438" y="109385"/>
                      <a:pt x="67551" y="112814"/>
                      <a:pt x="60008" y="116586"/>
                    </a:cubicBezTo>
                    <a:cubicBezTo>
                      <a:pt x="52464" y="120358"/>
                      <a:pt x="44920" y="124472"/>
                      <a:pt x="38062" y="129273"/>
                    </a:cubicBezTo>
                    <a:cubicBezTo>
                      <a:pt x="31204" y="134074"/>
                      <a:pt x="24346" y="139217"/>
                      <a:pt x="18174" y="145046"/>
                    </a:cubicBezTo>
                    <a:cubicBezTo>
                      <a:pt x="12002" y="150876"/>
                      <a:pt x="6515" y="157391"/>
                      <a:pt x="1372" y="164249"/>
                    </a:cubicBezTo>
                    <a:lnTo>
                      <a:pt x="0" y="163220"/>
                    </a:lnTo>
                    <a:cubicBezTo>
                      <a:pt x="4458" y="155676"/>
                      <a:pt x="9944" y="148818"/>
                      <a:pt x="15774" y="142304"/>
                    </a:cubicBezTo>
                    <a:cubicBezTo>
                      <a:pt x="21603" y="135788"/>
                      <a:pt x="28461" y="129959"/>
                      <a:pt x="35319" y="124815"/>
                    </a:cubicBezTo>
                    <a:cubicBezTo>
                      <a:pt x="42177" y="119329"/>
                      <a:pt x="49721" y="114872"/>
                      <a:pt x="57264" y="110414"/>
                    </a:cubicBezTo>
                    <a:cubicBezTo>
                      <a:pt x="64808" y="105956"/>
                      <a:pt x="72695" y="102184"/>
                      <a:pt x="80925" y="98755"/>
                    </a:cubicBezTo>
                    <a:cubicBezTo>
                      <a:pt x="89154" y="95326"/>
                      <a:pt x="97384" y="92240"/>
                      <a:pt x="105613" y="89497"/>
                    </a:cubicBezTo>
                    <a:cubicBezTo>
                      <a:pt x="113843" y="86753"/>
                      <a:pt x="122415" y="84353"/>
                      <a:pt x="130988" y="82296"/>
                    </a:cubicBezTo>
                    <a:cubicBezTo>
                      <a:pt x="147790" y="78181"/>
                      <a:pt x="164935" y="74752"/>
                      <a:pt x="181737" y="71323"/>
                    </a:cubicBezTo>
                    <a:cubicBezTo>
                      <a:pt x="198539" y="67894"/>
                      <a:pt x="215341" y="64122"/>
                      <a:pt x="231801" y="59664"/>
                    </a:cubicBezTo>
                    <a:cubicBezTo>
                      <a:pt x="248260" y="55207"/>
                      <a:pt x="264033" y="50063"/>
                      <a:pt x="279807" y="44234"/>
                    </a:cubicBezTo>
                    <a:cubicBezTo>
                      <a:pt x="295580" y="38405"/>
                      <a:pt x="311353" y="31889"/>
                      <a:pt x="326441" y="24346"/>
                    </a:cubicBezTo>
                    <a:cubicBezTo>
                      <a:pt x="333985" y="20574"/>
                      <a:pt x="341529" y="16802"/>
                      <a:pt x="349072" y="12687"/>
                    </a:cubicBezTo>
                    <a:cubicBezTo>
                      <a:pt x="356616" y="8573"/>
                      <a:pt x="364160" y="4115"/>
                      <a:pt x="371704" y="0"/>
                    </a:cubicBezTo>
                    <a:lnTo>
                      <a:pt x="372047" y="1371"/>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425" name="Google Shape;1425;p8"/>
            <p:cNvGrpSpPr/>
            <p:nvPr/>
          </p:nvGrpSpPr>
          <p:grpSpPr>
            <a:xfrm rot="1588830">
              <a:off x="318365" y="4842834"/>
              <a:ext cx="1711097" cy="528197"/>
              <a:chOff x="3115170" y="4617819"/>
              <a:chExt cx="1711071" cy="528189"/>
            </a:xfrm>
          </p:grpSpPr>
          <p:sp>
            <p:nvSpPr>
              <p:cNvPr id="1426" name="Google Shape;1426;p8"/>
              <p:cNvSpPr/>
              <p:nvPr/>
            </p:nvSpPr>
            <p:spPr>
              <a:xfrm>
                <a:off x="3115170" y="4617819"/>
                <a:ext cx="1711071" cy="528189"/>
              </a:xfrm>
              <a:custGeom>
                <a:rect b="b" l="l" r="r" t="t"/>
                <a:pathLst>
                  <a:path extrusionOk="0" h="528189" w="1711071">
                    <a:moveTo>
                      <a:pt x="1711071" y="124145"/>
                    </a:moveTo>
                    <a:cubicBezTo>
                      <a:pt x="1507046" y="314112"/>
                      <a:pt x="1190549" y="462587"/>
                      <a:pt x="887082" y="507850"/>
                    </a:cubicBezTo>
                    <a:cubicBezTo>
                      <a:pt x="583616" y="552770"/>
                      <a:pt x="246545" y="525681"/>
                      <a:pt x="0" y="402580"/>
                    </a:cubicBezTo>
                    <a:cubicBezTo>
                      <a:pt x="163220" y="286336"/>
                      <a:pt x="341871" y="168379"/>
                      <a:pt x="537667" y="92255"/>
                    </a:cubicBezTo>
                    <a:cubicBezTo>
                      <a:pt x="848335" y="-29132"/>
                      <a:pt x="1220038" y="-30846"/>
                      <a:pt x="1506017" y="87798"/>
                    </a:cubicBezTo>
                    <a:cubicBezTo>
                      <a:pt x="1569796" y="113858"/>
                      <a:pt x="1639405" y="111457"/>
                      <a:pt x="1711071" y="124145"/>
                    </a:cubicBezTo>
                    <a:close/>
                  </a:path>
                </a:pathLst>
              </a:custGeom>
              <a:solidFill>
                <a:srgbClr val="7D8C6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27" name="Google Shape;1427;p8"/>
              <p:cNvSpPr/>
              <p:nvPr/>
            </p:nvSpPr>
            <p:spPr>
              <a:xfrm>
                <a:off x="3116199" y="4740592"/>
                <a:ext cx="1710042" cy="280835"/>
              </a:xfrm>
              <a:custGeom>
                <a:rect b="b" l="l" r="r" t="t"/>
                <a:pathLst>
                  <a:path extrusionOk="0" h="280835" w="1710042">
                    <a:moveTo>
                      <a:pt x="1710042" y="2057"/>
                    </a:moveTo>
                    <a:cubicBezTo>
                      <a:pt x="1675067" y="10630"/>
                      <a:pt x="1639748" y="18860"/>
                      <a:pt x="1604772" y="27089"/>
                    </a:cubicBezTo>
                    <a:cubicBezTo>
                      <a:pt x="1569453" y="34976"/>
                      <a:pt x="1534135" y="42863"/>
                      <a:pt x="1498816" y="50406"/>
                    </a:cubicBezTo>
                    <a:cubicBezTo>
                      <a:pt x="1463497" y="57950"/>
                      <a:pt x="1428179" y="65151"/>
                      <a:pt x="1392517" y="72352"/>
                    </a:cubicBezTo>
                    <a:lnTo>
                      <a:pt x="1286218" y="92926"/>
                    </a:lnTo>
                    <a:cubicBezTo>
                      <a:pt x="1250556" y="99441"/>
                      <a:pt x="1215238" y="105956"/>
                      <a:pt x="1179576" y="112471"/>
                    </a:cubicBezTo>
                    <a:lnTo>
                      <a:pt x="1072591" y="130302"/>
                    </a:lnTo>
                    <a:lnTo>
                      <a:pt x="965606" y="147104"/>
                    </a:lnTo>
                    <a:lnTo>
                      <a:pt x="858622" y="163563"/>
                    </a:lnTo>
                    <a:cubicBezTo>
                      <a:pt x="715632" y="185166"/>
                      <a:pt x="572643" y="205740"/>
                      <a:pt x="429654" y="225285"/>
                    </a:cubicBezTo>
                    <a:cubicBezTo>
                      <a:pt x="286664" y="244488"/>
                      <a:pt x="143332" y="262661"/>
                      <a:pt x="0" y="280835"/>
                    </a:cubicBezTo>
                    <a:lnTo>
                      <a:pt x="0" y="279121"/>
                    </a:lnTo>
                    <a:cubicBezTo>
                      <a:pt x="142989" y="259232"/>
                      <a:pt x="285979" y="238658"/>
                      <a:pt x="428968" y="217399"/>
                    </a:cubicBezTo>
                    <a:cubicBezTo>
                      <a:pt x="571957" y="196482"/>
                      <a:pt x="714604" y="174536"/>
                      <a:pt x="856907" y="151219"/>
                    </a:cubicBezTo>
                    <a:lnTo>
                      <a:pt x="963549" y="133388"/>
                    </a:lnTo>
                    <a:lnTo>
                      <a:pt x="1070191" y="114872"/>
                    </a:lnTo>
                    <a:lnTo>
                      <a:pt x="1176833" y="96012"/>
                    </a:lnTo>
                    <a:cubicBezTo>
                      <a:pt x="1212494" y="89497"/>
                      <a:pt x="1247813" y="83325"/>
                      <a:pt x="1283475" y="77153"/>
                    </a:cubicBezTo>
                    <a:lnTo>
                      <a:pt x="1390117" y="58293"/>
                    </a:lnTo>
                    <a:cubicBezTo>
                      <a:pt x="1425778" y="51778"/>
                      <a:pt x="1461097" y="45263"/>
                      <a:pt x="1496759" y="39091"/>
                    </a:cubicBezTo>
                    <a:lnTo>
                      <a:pt x="1709699" y="0"/>
                    </a:lnTo>
                    <a:lnTo>
                      <a:pt x="1710042" y="2057"/>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428" name="Google Shape;1428;p8"/>
            <p:cNvGrpSpPr/>
            <p:nvPr/>
          </p:nvGrpSpPr>
          <p:grpSpPr>
            <a:xfrm rot="1025102">
              <a:off x="348507" y="3524501"/>
              <a:ext cx="2093813" cy="1826344"/>
              <a:chOff x="2949549" y="3556901"/>
              <a:chExt cx="2093747" cy="1826286"/>
            </a:xfrm>
          </p:grpSpPr>
          <p:sp>
            <p:nvSpPr>
              <p:cNvPr id="1429" name="Google Shape;1429;p8"/>
              <p:cNvSpPr/>
              <p:nvPr/>
            </p:nvSpPr>
            <p:spPr>
              <a:xfrm>
                <a:off x="3641406" y="3556901"/>
                <a:ext cx="224634" cy="720432"/>
              </a:xfrm>
              <a:custGeom>
                <a:rect b="b" l="l" r="r" t="t"/>
                <a:pathLst>
                  <a:path extrusionOk="0" h="720432" w="224634">
                    <a:moveTo>
                      <a:pt x="35091" y="0"/>
                    </a:moveTo>
                    <a:cubicBezTo>
                      <a:pt x="121159" y="23317"/>
                      <a:pt x="182881" y="103213"/>
                      <a:pt x="207570" y="188938"/>
                    </a:cubicBezTo>
                    <a:cubicBezTo>
                      <a:pt x="232259" y="274663"/>
                      <a:pt x="225744" y="365874"/>
                      <a:pt x="215457" y="454343"/>
                    </a:cubicBezTo>
                    <a:cubicBezTo>
                      <a:pt x="205170" y="542810"/>
                      <a:pt x="190768" y="631964"/>
                      <a:pt x="200369" y="720433"/>
                    </a:cubicBezTo>
                    <a:cubicBezTo>
                      <a:pt x="132818" y="619620"/>
                      <a:pt x="75554" y="518807"/>
                      <a:pt x="35434" y="404279"/>
                    </a:cubicBezTo>
                    <a:cubicBezTo>
                      <a:pt x="-14629" y="261290"/>
                      <a:pt x="-8800" y="144704"/>
                      <a:pt x="35091" y="0"/>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30" name="Google Shape;1430;p8"/>
              <p:cNvSpPr/>
              <p:nvPr/>
            </p:nvSpPr>
            <p:spPr>
              <a:xfrm>
                <a:off x="3314052" y="4154919"/>
                <a:ext cx="1729244" cy="1228268"/>
              </a:xfrm>
              <a:custGeom>
                <a:rect b="b" l="l" r="r" t="t"/>
                <a:pathLst>
                  <a:path extrusionOk="0" h="1228268" w="1729244">
                    <a:moveTo>
                      <a:pt x="1720672" y="1228268"/>
                    </a:moveTo>
                    <a:cubicBezTo>
                      <a:pt x="1326337" y="626136"/>
                      <a:pt x="698830" y="181737"/>
                      <a:pt x="0" y="9944"/>
                    </a:cubicBezTo>
                    <a:lnTo>
                      <a:pt x="2400" y="0"/>
                    </a:lnTo>
                    <a:cubicBezTo>
                      <a:pt x="703974" y="172822"/>
                      <a:pt x="1333195" y="618249"/>
                      <a:pt x="1729245" y="1222782"/>
                    </a:cubicBezTo>
                    <a:lnTo>
                      <a:pt x="1720672" y="1228268"/>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31" name="Google Shape;1431;p8"/>
              <p:cNvSpPr/>
              <p:nvPr/>
            </p:nvSpPr>
            <p:spPr>
              <a:xfrm>
                <a:off x="3811257" y="4184408"/>
                <a:ext cx="143675" cy="224256"/>
              </a:xfrm>
              <a:custGeom>
                <a:rect b="b" l="l" r="r" t="t"/>
                <a:pathLst>
                  <a:path extrusionOk="0" h="224256" w="143675">
                    <a:moveTo>
                      <a:pt x="137846" y="224256"/>
                    </a:moveTo>
                    <a:cubicBezTo>
                      <a:pt x="61379" y="174879"/>
                      <a:pt x="9601" y="91554"/>
                      <a:pt x="0" y="1028"/>
                    </a:cubicBezTo>
                    <a:lnTo>
                      <a:pt x="10287" y="0"/>
                    </a:lnTo>
                    <a:cubicBezTo>
                      <a:pt x="19888" y="87440"/>
                      <a:pt x="69609" y="168364"/>
                      <a:pt x="143675" y="216027"/>
                    </a:cubicBezTo>
                    <a:lnTo>
                      <a:pt x="137846" y="224256"/>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32" name="Google Shape;1432;p8"/>
              <p:cNvSpPr/>
              <p:nvPr/>
            </p:nvSpPr>
            <p:spPr>
              <a:xfrm>
                <a:off x="3708387" y="4408816"/>
                <a:ext cx="282206" cy="66028"/>
              </a:xfrm>
              <a:custGeom>
                <a:rect b="b" l="l" r="r" t="t"/>
                <a:pathLst>
                  <a:path extrusionOk="0" h="66028" w="282206">
                    <a:moveTo>
                      <a:pt x="280492" y="15965"/>
                    </a:moveTo>
                    <a:cubicBezTo>
                      <a:pt x="187223" y="191"/>
                      <a:pt x="86754" y="18365"/>
                      <a:pt x="5144" y="66028"/>
                    </a:cubicBezTo>
                    <a:lnTo>
                      <a:pt x="0" y="57113"/>
                    </a:lnTo>
                    <a:cubicBezTo>
                      <a:pt x="83668" y="8078"/>
                      <a:pt x="186538" y="-10439"/>
                      <a:pt x="282207" y="5678"/>
                    </a:cubicBezTo>
                    <a:lnTo>
                      <a:pt x="280492" y="15965"/>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33" name="Google Shape;1433;p8"/>
              <p:cNvSpPr/>
              <p:nvPr/>
            </p:nvSpPr>
            <p:spPr>
              <a:xfrm>
                <a:off x="3234842" y="4440637"/>
                <a:ext cx="533209" cy="293586"/>
              </a:xfrm>
              <a:custGeom>
                <a:rect b="b" l="l" r="r" t="t"/>
                <a:pathLst>
                  <a:path extrusionOk="0" h="293586" w="533209">
                    <a:moveTo>
                      <a:pt x="533210" y="6775"/>
                    </a:moveTo>
                    <a:cubicBezTo>
                      <a:pt x="429997" y="-15171"/>
                      <a:pt x="321297" y="18434"/>
                      <a:pt x="232486" y="75355"/>
                    </a:cubicBezTo>
                    <a:cubicBezTo>
                      <a:pt x="143675" y="132276"/>
                      <a:pt x="71323" y="210801"/>
                      <a:pt x="0" y="288639"/>
                    </a:cubicBezTo>
                    <a:cubicBezTo>
                      <a:pt x="130645" y="305784"/>
                      <a:pt x="271577" y="279381"/>
                      <a:pt x="371704" y="193656"/>
                    </a:cubicBezTo>
                    <a:cubicBezTo>
                      <a:pt x="435140" y="138792"/>
                      <a:pt x="485889" y="76041"/>
                      <a:pt x="533210" y="6775"/>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34" name="Google Shape;1434;p8"/>
              <p:cNvSpPr/>
              <p:nvPr/>
            </p:nvSpPr>
            <p:spPr>
              <a:xfrm>
                <a:off x="4069203" y="4206354"/>
                <a:ext cx="34547" cy="286664"/>
              </a:xfrm>
              <a:custGeom>
                <a:rect b="b" l="l" r="r" t="t"/>
                <a:pathLst>
                  <a:path extrusionOk="0" h="286664" w="34547">
                    <a:moveTo>
                      <a:pt x="34547" y="283236"/>
                    </a:moveTo>
                    <a:lnTo>
                      <a:pt x="24946" y="286665"/>
                    </a:lnTo>
                    <a:cubicBezTo>
                      <a:pt x="-8315" y="195453"/>
                      <a:pt x="-8315" y="91212"/>
                      <a:pt x="24946" y="0"/>
                    </a:cubicBezTo>
                    <a:lnTo>
                      <a:pt x="34547" y="3429"/>
                    </a:lnTo>
                    <a:cubicBezTo>
                      <a:pt x="1972" y="92240"/>
                      <a:pt x="1972" y="194425"/>
                      <a:pt x="34547" y="283236"/>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35" name="Google Shape;1435;p8"/>
              <p:cNvSpPr/>
              <p:nvPr/>
            </p:nvSpPr>
            <p:spPr>
              <a:xfrm>
                <a:off x="4061696" y="3693033"/>
                <a:ext cx="233030" cy="575386"/>
              </a:xfrm>
              <a:custGeom>
                <a:rect b="b" l="l" r="r" t="t"/>
                <a:pathLst>
                  <a:path extrusionOk="0" h="575386" w="233030">
                    <a:moveTo>
                      <a:pt x="24224" y="575386"/>
                    </a:moveTo>
                    <a:cubicBezTo>
                      <a:pt x="-15895" y="477660"/>
                      <a:pt x="-2522" y="364846"/>
                      <a:pt x="37597" y="267119"/>
                    </a:cubicBezTo>
                    <a:cubicBezTo>
                      <a:pt x="77716" y="169393"/>
                      <a:pt x="141839" y="84011"/>
                      <a:pt x="205618" y="0"/>
                    </a:cubicBezTo>
                    <a:cubicBezTo>
                      <a:pt x="246080" y="125501"/>
                      <a:pt x="245394" y="268834"/>
                      <a:pt x="178872" y="382676"/>
                    </a:cubicBezTo>
                    <a:cubicBezTo>
                      <a:pt x="136695" y="455371"/>
                      <a:pt x="84231" y="516407"/>
                      <a:pt x="24224" y="575386"/>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36" name="Google Shape;1436;p8"/>
              <p:cNvSpPr/>
              <p:nvPr/>
            </p:nvSpPr>
            <p:spPr>
              <a:xfrm>
                <a:off x="3490645" y="4284704"/>
                <a:ext cx="223570" cy="55724"/>
              </a:xfrm>
              <a:custGeom>
                <a:rect b="b" l="l" r="r" t="t"/>
                <a:pathLst>
                  <a:path extrusionOk="0" h="55724" w="223570">
                    <a:moveTo>
                      <a:pt x="222542" y="11490"/>
                    </a:moveTo>
                    <a:cubicBezTo>
                      <a:pt x="148133" y="4632"/>
                      <a:pt x="70637" y="20405"/>
                      <a:pt x="4801" y="55724"/>
                    </a:cubicBezTo>
                    <a:lnTo>
                      <a:pt x="0" y="46808"/>
                    </a:lnTo>
                    <a:cubicBezTo>
                      <a:pt x="67551" y="10804"/>
                      <a:pt x="147104" y="-5312"/>
                      <a:pt x="223571" y="1546"/>
                    </a:cubicBezTo>
                    <a:lnTo>
                      <a:pt x="222542" y="11490"/>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37" name="Google Shape;1437;p8"/>
              <p:cNvSpPr/>
              <p:nvPr/>
            </p:nvSpPr>
            <p:spPr>
              <a:xfrm>
                <a:off x="3046247" y="4283592"/>
                <a:ext cx="496862" cy="190395"/>
              </a:xfrm>
              <a:custGeom>
                <a:rect b="b" l="l" r="r" t="t"/>
                <a:pathLst>
                  <a:path extrusionOk="0" h="190395" w="496862">
                    <a:moveTo>
                      <a:pt x="496862" y="28375"/>
                    </a:moveTo>
                    <a:cubicBezTo>
                      <a:pt x="415595" y="-12773"/>
                      <a:pt x="316840" y="-5572"/>
                      <a:pt x="231800" y="27004"/>
                    </a:cubicBezTo>
                    <a:cubicBezTo>
                      <a:pt x="146761" y="59579"/>
                      <a:pt x="72695" y="114786"/>
                      <a:pt x="0" y="169307"/>
                    </a:cubicBezTo>
                    <a:cubicBezTo>
                      <a:pt x="172479" y="226228"/>
                      <a:pt x="376161" y="164164"/>
                      <a:pt x="496862" y="28375"/>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38" name="Google Shape;1438;p8"/>
              <p:cNvSpPr/>
              <p:nvPr/>
            </p:nvSpPr>
            <p:spPr>
              <a:xfrm>
                <a:off x="2949549" y="3981794"/>
                <a:ext cx="642937" cy="263992"/>
              </a:xfrm>
              <a:custGeom>
                <a:rect b="b" l="l" r="r" t="t"/>
                <a:pathLst>
                  <a:path extrusionOk="0" h="263992" w="642937">
                    <a:moveTo>
                      <a:pt x="226657" y="5789"/>
                    </a:moveTo>
                    <a:cubicBezTo>
                      <a:pt x="150533" y="-6898"/>
                      <a:pt x="75438" y="3046"/>
                      <a:pt x="0" y="18477"/>
                    </a:cubicBezTo>
                    <a:cubicBezTo>
                      <a:pt x="53492" y="109688"/>
                      <a:pt x="122758" y="202957"/>
                      <a:pt x="224599" y="231761"/>
                    </a:cubicBezTo>
                    <a:cubicBezTo>
                      <a:pt x="312039" y="256449"/>
                      <a:pt x="424853" y="244105"/>
                      <a:pt x="515036" y="241019"/>
                    </a:cubicBezTo>
                    <a:cubicBezTo>
                      <a:pt x="558927" y="239647"/>
                      <a:pt x="604876" y="242390"/>
                      <a:pt x="642938" y="263993"/>
                    </a:cubicBezTo>
                    <a:cubicBezTo>
                      <a:pt x="576415" y="226274"/>
                      <a:pt x="521894" y="159066"/>
                      <a:pt x="459829" y="113460"/>
                    </a:cubicBezTo>
                    <a:cubicBezTo>
                      <a:pt x="390220" y="62711"/>
                      <a:pt x="312725" y="20191"/>
                      <a:pt x="226657" y="5789"/>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439" name="Google Shape;1439;p8"/>
            <p:cNvGrpSpPr/>
            <p:nvPr/>
          </p:nvGrpSpPr>
          <p:grpSpPr>
            <a:xfrm>
              <a:off x="958900" y="4227671"/>
              <a:ext cx="1070533" cy="738263"/>
              <a:chOff x="3756050" y="4002671"/>
              <a:chExt cx="1070533" cy="738263"/>
            </a:xfrm>
          </p:grpSpPr>
          <p:sp>
            <p:nvSpPr>
              <p:cNvPr id="1440" name="Google Shape;1440;p8"/>
              <p:cNvSpPr/>
              <p:nvPr/>
            </p:nvSpPr>
            <p:spPr>
              <a:xfrm>
                <a:off x="3756393" y="4002671"/>
                <a:ext cx="1070190" cy="737920"/>
              </a:xfrm>
              <a:custGeom>
                <a:rect b="b" l="l" r="r" t="t"/>
                <a:pathLst>
                  <a:path extrusionOk="0" h="737920" w="1070190">
                    <a:moveTo>
                      <a:pt x="1070191" y="737921"/>
                    </a:moveTo>
                    <a:cubicBezTo>
                      <a:pt x="861022" y="734834"/>
                      <a:pt x="612762" y="650824"/>
                      <a:pt x="425196" y="517436"/>
                    </a:cubicBezTo>
                    <a:cubicBezTo>
                      <a:pt x="237630" y="384391"/>
                      <a:pt x="69266" y="194424"/>
                      <a:pt x="0" y="0"/>
                    </a:cubicBezTo>
                    <a:cubicBezTo>
                      <a:pt x="148476" y="21945"/>
                      <a:pt x="306553" y="50749"/>
                      <a:pt x="451942" y="111099"/>
                    </a:cubicBezTo>
                    <a:cubicBezTo>
                      <a:pt x="682714" y="206768"/>
                      <a:pt x="885025" y="398792"/>
                      <a:pt x="977951" y="611390"/>
                    </a:cubicBezTo>
                    <a:cubicBezTo>
                      <a:pt x="998868" y="659054"/>
                      <a:pt x="1037615" y="693686"/>
                      <a:pt x="1070191" y="737921"/>
                    </a:cubicBezTo>
                    <a:close/>
                  </a:path>
                </a:pathLst>
              </a:custGeom>
              <a:solidFill>
                <a:srgbClr val="7D8C6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41" name="Google Shape;1441;p8"/>
              <p:cNvSpPr/>
              <p:nvPr/>
            </p:nvSpPr>
            <p:spPr>
              <a:xfrm>
                <a:off x="3756050" y="4003357"/>
                <a:ext cx="1070533" cy="737577"/>
              </a:xfrm>
              <a:custGeom>
                <a:rect b="b" l="l" r="r" t="t"/>
                <a:pathLst>
                  <a:path extrusionOk="0" h="737577" w="1070533">
                    <a:moveTo>
                      <a:pt x="1070191" y="737578"/>
                    </a:moveTo>
                    <a:cubicBezTo>
                      <a:pt x="1046874" y="724205"/>
                      <a:pt x="1023556" y="710146"/>
                      <a:pt x="1000239" y="696430"/>
                    </a:cubicBezTo>
                    <a:cubicBezTo>
                      <a:pt x="977265" y="682371"/>
                      <a:pt x="953948" y="668312"/>
                      <a:pt x="930973" y="654253"/>
                    </a:cubicBezTo>
                    <a:cubicBezTo>
                      <a:pt x="907999" y="639851"/>
                      <a:pt x="885025" y="625450"/>
                      <a:pt x="862051" y="611048"/>
                    </a:cubicBezTo>
                    <a:lnTo>
                      <a:pt x="793813" y="567157"/>
                    </a:lnTo>
                    <a:cubicBezTo>
                      <a:pt x="771182" y="552069"/>
                      <a:pt x="748551" y="537324"/>
                      <a:pt x="725919" y="522237"/>
                    </a:cubicBezTo>
                    <a:lnTo>
                      <a:pt x="658711" y="476288"/>
                    </a:lnTo>
                    <a:lnTo>
                      <a:pt x="591845" y="429997"/>
                    </a:lnTo>
                    <a:lnTo>
                      <a:pt x="525323" y="383362"/>
                    </a:lnTo>
                    <a:cubicBezTo>
                      <a:pt x="436855" y="320954"/>
                      <a:pt x="348729" y="257861"/>
                      <a:pt x="261290" y="194081"/>
                    </a:cubicBezTo>
                    <a:cubicBezTo>
                      <a:pt x="173850" y="130302"/>
                      <a:pt x="86754" y="65837"/>
                      <a:pt x="0" y="1029"/>
                    </a:cubicBezTo>
                    <a:lnTo>
                      <a:pt x="686" y="0"/>
                    </a:lnTo>
                    <a:cubicBezTo>
                      <a:pt x="88468" y="63437"/>
                      <a:pt x="176251" y="126530"/>
                      <a:pt x="264719" y="189281"/>
                    </a:cubicBezTo>
                    <a:cubicBezTo>
                      <a:pt x="352844" y="252032"/>
                      <a:pt x="441312" y="314439"/>
                      <a:pt x="530809" y="375818"/>
                    </a:cubicBezTo>
                    <a:lnTo>
                      <a:pt x="597675" y="421767"/>
                    </a:lnTo>
                    <a:lnTo>
                      <a:pt x="664883" y="467030"/>
                    </a:lnTo>
                    <a:lnTo>
                      <a:pt x="732434" y="512293"/>
                    </a:lnTo>
                    <a:cubicBezTo>
                      <a:pt x="755066" y="527380"/>
                      <a:pt x="777354" y="542468"/>
                      <a:pt x="799986" y="557555"/>
                    </a:cubicBezTo>
                    <a:lnTo>
                      <a:pt x="867537" y="602818"/>
                    </a:lnTo>
                    <a:cubicBezTo>
                      <a:pt x="890168" y="617906"/>
                      <a:pt x="912800" y="632651"/>
                      <a:pt x="935088" y="647738"/>
                    </a:cubicBezTo>
                    <a:lnTo>
                      <a:pt x="1070534" y="737235"/>
                    </a:lnTo>
                    <a:lnTo>
                      <a:pt x="1070191" y="737578"/>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442" name="Google Shape;1442;p8"/>
            <p:cNvGrpSpPr/>
            <p:nvPr/>
          </p:nvGrpSpPr>
          <p:grpSpPr>
            <a:xfrm>
              <a:off x="574171" y="4863208"/>
              <a:ext cx="1981598" cy="1826331"/>
              <a:chOff x="3371316" y="4540681"/>
              <a:chExt cx="2368067" cy="1923669"/>
            </a:xfrm>
          </p:grpSpPr>
          <p:sp>
            <p:nvSpPr>
              <p:cNvPr id="1443" name="Google Shape;1443;p8"/>
              <p:cNvSpPr/>
              <p:nvPr/>
            </p:nvSpPr>
            <p:spPr>
              <a:xfrm>
                <a:off x="3562654" y="4540681"/>
                <a:ext cx="2176729" cy="1698726"/>
              </a:xfrm>
              <a:custGeom>
                <a:rect b="b" l="l" r="r" t="t"/>
                <a:pathLst>
                  <a:path extrusionOk="0" h="1698726" w="2176729">
                    <a:moveTo>
                      <a:pt x="2176729" y="17488"/>
                    </a:moveTo>
                    <a:cubicBezTo>
                      <a:pt x="1751190" y="186538"/>
                      <a:pt x="1347254" y="418681"/>
                      <a:pt x="976236" y="707403"/>
                    </a:cubicBezTo>
                    <a:cubicBezTo>
                      <a:pt x="605219" y="996125"/>
                      <a:pt x="282207" y="1329766"/>
                      <a:pt x="16116" y="1698727"/>
                    </a:cubicBezTo>
                    <a:lnTo>
                      <a:pt x="0" y="1689126"/>
                    </a:lnTo>
                    <a:cubicBezTo>
                      <a:pt x="267462" y="1318108"/>
                      <a:pt x="592188" y="982752"/>
                      <a:pt x="964921" y="693001"/>
                    </a:cubicBezTo>
                    <a:cubicBezTo>
                      <a:pt x="1337653" y="402908"/>
                      <a:pt x="1743647" y="169736"/>
                      <a:pt x="2171243" y="0"/>
                    </a:cubicBezTo>
                    <a:lnTo>
                      <a:pt x="2176729" y="17488"/>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44" name="Google Shape;1444;p8"/>
              <p:cNvSpPr/>
              <p:nvPr/>
            </p:nvSpPr>
            <p:spPr>
              <a:xfrm>
                <a:off x="3371316" y="5931827"/>
                <a:ext cx="441655" cy="532523"/>
              </a:xfrm>
              <a:custGeom>
                <a:rect b="b" l="l" r="r" t="t"/>
                <a:pathLst>
                  <a:path extrusionOk="0" h="532523" w="441655">
                    <a:moveTo>
                      <a:pt x="441655" y="0"/>
                    </a:moveTo>
                    <a:cubicBezTo>
                      <a:pt x="386791" y="220828"/>
                      <a:pt x="216370" y="426224"/>
                      <a:pt x="0" y="532523"/>
                    </a:cubicBezTo>
                    <a:cubicBezTo>
                      <a:pt x="60693" y="321640"/>
                      <a:pt x="241745" y="117958"/>
                      <a:pt x="441655" y="0"/>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45" name="Google Shape;1445;p8"/>
              <p:cNvSpPr/>
              <p:nvPr/>
            </p:nvSpPr>
            <p:spPr>
              <a:xfrm>
                <a:off x="3919790" y="5748718"/>
                <a:ext cx="122238" cy="575043"/>
              </a:xfrm>
              <a:custGeom>
                <a:rect b="b" l="l" r="r" t="t"/>
                <a:pathLst>
                  <a:path extrusionOk="0" h="575043" w="122238">
                    <a:moveTo>
                      <a:pt x="45429" y="0"/>
                    </a:moveTo>
                    <a:cubicBezTo>
                      <a:pt x="-31723" y="197853"/>
                      <a:pt x="-9435" y="417309"/>
                      <a:pt x="103379" y="575043"/>
                    </a:cubicBezTo>
                    <a:cubicBezTo>
                      <a:pt x="138012" y="370332"/>
                      <a:pt x="128411" y="176936"/>
                      <a:pt x="45429" y="0"/>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46" name="Google Shape;1446;p8"/>
              <p:cNvSpPr/>
              <p:nvPr/>
            </p:nvSpPr>
            <p:spPr>
              <a:xfrm>
                <a:off x="4098003" y="5602300"/>
                <a:ext cx="184242" cy="779754"/>
              </a:xfrm>
              <a:custGeom>
                <a:rect b="b" l="l" r="r" t="t"/>
                <a:pathLst>
                  <a:path extrusionOk="0" h="779754" w="184242">
                    <a:moveTo>
                      <a:pt x="16378" y="0"/>
                    </a:moveTo>
                    <a:cubicBezTo>
                      <a:pt x="-32314" y="280149"/>
                      <a:pt x="28722" y="563384"/>
                      <a:pt x="184056" y="779754"/>
                    </a:cubicBezTo>
                    <a:cubicBezTo>
                      <a:pt x="187828" y="503034"/>
                      <a:pt x="134335" y="238658"/>
                      <a:pt x="16378" y="0"/>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47" name="Google Shape;1447;p8"/>
              <p:cNvSpPr/>
              <p:nvPr/>
            </p:nvSpPr>
            <p:spPr>
              <a:xfrm>
                <a:off x="4224086" y="5481942"/>
                <a:ext cx="284173" cy="810958"/>
              </a:xfrm>
              <a:custGeom>
                <a:rect b="b" l="l" r="r" t="t"/>
                <a:pathLst>
                  <a:path extrusionOk="0" h="810958" w="284173">
                    <a:moveTo>
                      <a:pt x="22" y="0"/>
                    </a:moveTo>
                    <a:cubicBezTo>
                      <a:pt x="-1693" y="300038"/>
                      <a:pt x="97063" y="587731"/>
                      <a:pt x="278114" y="810959"/>
                    </a:cubicBezTo>
                    <a:cubicBezTo>
                      <a:pt x="311718" y="497548"/>
                      <a:pt x="203705" y="218428"/>
                      <a:pt x="22" y="0"/>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48" name="Google Shape;1448;p8"/>
              <p:cNvSpPr/>
              <p:nvPr/>
            </p:nvSpPr>
            <p:spPr>
              <a:xfrm>
                <a:off x="4362983" y="5387644"/>
                <a:ext cx="342917" cy="617220"/>
              </a:xfrm>
              <a:custGeom>
                <a:rect b="b" l="l" r="r" t="t"/>
                <a:pathLst>
                  <a:path extrusionOk="0" h="617220" w="342917">
                    <a:moveTo>
                      <a:pt x="0" y="0"/>
                    </a:moveTo>
                    <a:cubicBezTo>
                      <a:pt x="54864" y="235230"/>
                      <a:pt x="173850" y="449542"/>
                      <a:pt x="342900" y="617220"/>
                    </a:cubicBezTo>
                    <a:cubicBezTo>
                      <a:pt x="344614" y="351473"/>
                      <a:pt x="217399" y="139903"/>
                      <a:pt x="0" y="0"/>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49" name="Google Shape;1449;p8"/>
              <p:cNvSpPr/>
              <p:nvPr/>
            </p:nvSpPr>
            <p:spPr>
              <a:xfrm>
                <a:off x="4524146" y="5254256"/>
                <a:ext cx="381304" cy="400849"/>
              </a:xfrm>
              <a:custGeom>
                <a:rect b="b" l="l" r="r" t="t"/>
                <a:pathLst>
                  <a:path extrusionOk="0" h="400849" w="381304">
                    <a:moveTo>
                      <a:pt x="0" y="0"/>
                    </a:moveTo>
                    <a:cubicBezTo>
                      <a:pt x="56236" y="183108"/>
                      <a:pt x="197511" y="331584"/>
                      <a:pt x="381305" y="400850"/>
                    </a:cubicBezTo>
                    <a:cubicBezTo>
                      <a:pt x="335699" y="216713"/>
                      <a:pt x="189967" y="49034"/>
                      <a:pt x="0" y="0"/>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50" name="Google Shape;1450;p8"/>
              <p:cNvSpPr/>
              <p:nvPr/>
            </p:nvSpPr>
            <p:spPr>
              <a:xfrm>
                <a:off x="4684966" y="5120160"/>
                <a:ext cx="430682" cy="198895"/>
              </a:xfrm>
              <a:custGeom>
                <a:rect b="b" l="l" r="r" t="t"/>
                <a:pathLst>
                  <a:path extrusionOk="0" h="198895" w="430682">
                    <a:moveTo>
                      <a:pt x="0" y="5509"/>
                    </a:moveTo>
                    <a:cubicBezTo>
                      <a:pt x="93269" y="133411"/>
                      <a:pt x="257861" y="206791"/>
                      <a:pt x="430682" y="198219"/>
                    </a:cubicBezTo>
                    <a:cubicBezTo>
                      <a:pt x="361417" y="50429"/>
                      <a:pt x="178994" y="-21237"/>
                      <a:pt x="0" y="5509"/>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51" name="Google Shape;1451;p8"/>
              <p:cNvSpPr/>
              <p:nvPr/>
            </p:nvSpPr>
            <p:spPr>
              <a:xfrm>
                <a:off x="3475901" y="5717002"/>
                <a:ext cx="497205" cy="145945"/>
              </a:xfrm>
              <a:custGeom>
                <a:rect b="b" l="l" r="r" t="t"/>
                <a:pathLst>
                  <a:path extrusionOk="0" h="145945" w="497205">
                    <a:moveTo>
                      <a:pt x="0" y="111269"/>
                    </a:moveTo>
                    <a:cubicBezTo>
                      <a:pt x="150533" y="176763"/>
                      <a:pt x="350787" y="147617"/>
                      <a:pt x="497205" y="39603"/>
                    </a:cubicBezTo>
                    <a:cubicBezTo>
                      <a:pt x="351473" y="-35492"/>
                      <a:pt x="146075" y="513"/>
                      <a:pt x="0" y="111269"/>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52" name="Google Shape;1452;p8"/>
              <p:cNvSpPr/>
              <p:nvPr/>
            </p:nvSpPr>
            <p:spPr>
              <a:xfrm>
                <a:off x="3470414" y="5507739"/>
                <a:ext cx="641565" cy="124611"/>
              </a:xfrm>
              <a:custGeom>
                <a:rect b="b" l="l" r="r" t="t"/>
                <a:pathLst>
                  <a:path extrusionOk="0" h="124611" w="641565">
                    <a:moveTo>
                      <a:pt x="0" y="37296"/>
                    </a:moveTo>
                    <a:cubicBezTo>
                      <a:pt x="187566" y="129879"/>
                      <a:pt x="420052" y="149768"/>
                      <a:pt x="641566" y="92503"/>
                    </a:cubicBezTo>
                    <a:cubicBezTo>
                      <a:pt x="451942" y="-7624"/>
                      <a:pt x="226657" y="-27169"/>
                      <a:pt x="0" y="37296"/>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53" name="Google Shape;1453;p8"/>
              <p:cNvSpPr/>
              <p:nvPr/>
            </p:nvSpPr>
            <p:spPr>
              <a:xfrm>
                <a:off x="3551339" y="5345192"/>
                <a:ext cx="688886" cy="163107"/>
              </a:xfrm>
              <a:custGeom>
                <a:rect b="b" l="l" r="r" t="t"/>
                <a:pathLst>
                  <a:path extrusionOk="0" h="163107" w="688886">
                    <a:moveTo>
                      <a:pt x="0" y="10219"/>
                    </a:moveTo>
                    <a:cubicBezTo>
                      <a:pt x="184480" y="146351"/>
                      <a:pt x="440969" y="195385"/>
                      <a:pt x="688886" y="141893"/>
                    </a:cubicBezTo>
                    <a:cubicBezTo>
                      <a:pt x="494462" y="24621"/>
                      <a:pt x="244145" y="-22699"/>
                      <a:pt x="0" y="10219"/>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54" name="Google Shape;1454;p8"/>
              <p:cNvSpPr/>
              <p:nvPr/>
            </p:nvSpPr>
            <p:spPr>
              <a:xfrm>
                <a:off x="3759822" y="5171256"/>
                <a:ext cx="593217" cy="227052"/>
              </a:xfrm>
              <a:custGeom>
                <a:rect b="b" l="l" r="r" t="t"/>
                <a:pathLst>
                  <a:path extrusionOk="0" h="227052" w="593217">
                    <a:moveTo>
                      <a:pt x="0" y="9277"/>
                    </a:moveTo>
                    <a:cubicBezTo>
                      <a:pt x="130645" y="173869"/>
                      <a:pt x="362445" y="255479"/>
                      <a:pt x="593217" y="218103"/>
                    </a:cubicBezTo>
                    <a:cubicBezTo>
                      <a:pt x="451256" y="43567"/>
                      <a:pt x="246545" y="-27071"/>
                      <a:pt x="0" y="9277"/>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55" name="Google Shape;1455;p8"/>
              <p:cNvSpPr/>
              <p:nvPr/>
            </p:nvSpPr>
            <p:spPr>
              <a:xfrm>
                <a:off x="4009796" y="4993309"/>
                <a:ext cx="522922" cy="246888"/>
              </a:xfrm>
              <a:custGeom>
                <a:rect b="b" l="l" r="r" t="t"/>
                <a:pathLst>
                  <a:path extrusionOk="0" h="246888" w="522922">
                    <a:moveTo>
                      <a:pt x="0" y="0"/>
                    </a:moveTo>
                    <a:cubicBezTo>
                      <a:pt x="142646" y="141275"/>
                      <a:pt x="327470" y="228715"/>
                      <a:pt x="522922" y="246888"/>
                    </a:cubicBezTo>
                    <a:cubicBezTo>
                      <a:pt x="374447" y="74410"/>
                      <a:pt x="219456" y="21946"/>
                      <a:pt x="0" y="0"/>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56" name="Google Shape;1456;p8"/>
              <p:cNvSpPr/>
              <p:nvPr/>
            </p:nvSpPr>
            <p:spPr>
              <a:xfrm>
                <a:off x="4241939" y="4851692"/>
                <a:ext cx="444741" cy="275290"/>
              </a:xfrm>
              <a:custGeom>
                <a:rect b="b" l="l" r="r" t="t"/>
                <a:pathLst>
                  <a:path extrusionOk="0" h="275290" w="444741">
                    <a:moveTo>
                      <a:pt x="0" y="0"/>
                    </a:moveTo>
                    <a:cubicBezTo>
                      <a:pt x="51778" y="178651"/>
                      <a:pt x="243459" y="295922"/>
                      <a:pt x="444741" y="272263"/>
                    </a:cubicBezTo>
                    <a:cubicBezTo>
                      <a:pt x="345986" y="136131"/>
                      <a:pt x="175565" y="32918"/>
                      <a:pt x="0" y="0"/>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457" name="Google Shape;1457;p8"/>
            <p:cNvGrpSpPr/>
            <p:nvPr/>
          </p:nvGrpSpPr>
          <p:grpSpPr>
            <a:xfrm>
              <a:off x="2428226" y="5618131"/>
              <a:ext cx="1002639" cy="772235"/>
              <a:chOff x="5225376" y="5393131"/>
              <a:chExt cx="1002639" cy="772235"/>
            </a:xfrm>
          </p:grpSpPr>
          <p:sp>
            <p:nvSpPr>
              <p:cNvPr id="1458" name="Google Shape;1458;p8"/>
              <p:cNvSpPr/>
              <p:nvPr/>
            </p:nvSpPr>
            <p:spPr>
              <a:xfrm>
                <a:off x="5225376" y="5394159"/>
                <a:ext cx="1002296" cy="771207"/>
              </a:xfrm>
              <a:custGeom>
                <a:rect b="b" l="l" r="r" t="t"/>
                <a:pathLst>
                  <a:path extrusionOk="0" h="771207" w="1002296">
                    <a:moveTo>
                      <a:pt x="1002297" y="0"/>
                    </a:moveTo>
                    <a:cubicBezTo>
                      <a:pt x="957720" y="218770"/>
                      <a:pt x="818502" y="439598"/>
                      <a:pt x="638823" y="572300"/>
                    </a:cubicBezTo>
                    <a:cubicBezTo>
                      <a:pt x="459143" y="705002"/>
                      <a:pt x="222199" y="789699"/>
                      <a:pt x="0" y="767753"/>
                    </a:cubicBezTo>
                    <a:cubicBezTo>
                      <a:pt x="52807" y="621678"/>
                      <a:pt x="114872" y="469430"/>
                      <a:pt x="208483" y="345301"/>
                    </a:cubicBezTo>
                    <a:cubicBezTo>
                      <a:pt x="356616" y="148476"/>
                      <a:pt x="602475" y="29489"/>
                      <a:pt x="848678" y="34976"/>
                    </a:cubicBezTo>
                    <a:cubicBezTo>
                      <a:pt x="903885" y="36691"/>
                      <a:pt x="948804" y="12688"/>
                      <a:pt x="1002297" y="0"/>
                    </a:cubicBezTo>
                    <a:close/>
                  </a:path>
                </a:pathLst>
              </a:custGeom>
              <a:solidFill>
                <a:srgbClr val="A6BA8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59" name="Google Shape;1459;p8"/>
              <p:cNvSpPr/>
              <p:nvPr/>
            </p:nvSpPr>
            <p:spPr>
              <a:xfrm>
                <a:off x="5226062" y="5393131"/>
                <a:ext cx="1001953" cy="769124"/>
              </a:xfrm>
              <a:custGeom>
                <a:rect b="b" l="l" r="r" t="t"/>
                <a:pathLst>
                  <a:path extrusionOk="0" h="769124" w="1001953">
                    <a:moveTo>
                      <a:pt x="1001954" y="1715"/>
                    </a:moveTo>
                    <a:cubicBezTo>
                      <a:pt x="982752" y="19888"/>
                      <a:pt x="963206" y="37376"/>
                      <a:pt x="944004" y="55207"/>
                    </a:cubicBezTo>
                    <a:cubicBezTo>
                      <a:pt x="924459" y="72695"/>
                      <a:pt x="904570" y="90182"/>
                      <a:pt x="885025" y="107670"/>
                    </a:cubicBezTo>
                    <a:cubicBezTo>
                      <a:pt x="865137" y="124815"/>
                      <a:pt x="844906" y="141960"/>
                      <a:pt x="825018" y="159105"/>
                    </a:cubicBezTo>
                    <a:lnTo>
                      <a:pt x="764324" y="209512"/>
                    </a:lnTo>
                    <a:cubicBezTo>
                      <a:pt x="743750" y="225971"/>
                      <a:pt x="723519" y="242773"/>
                      <a:pt x="702945" y="258890"/>
                    </a:cubicBezTo>
                    <a:lnTo>
                      <a:pt x="640537" y="307238"/>
                    </a:lnTo>
                    <a:lnTo>
                      <a:pt x="577444" y="354902"/>
                    </a:lnTo>
                    <a:lnTo>
                      <a:pt x="514350" y="402221"/>
                    </a:lnTo>
                    <a:cubicBezTo>
                      <a:pt x="429997" y="464972"/>
                      <a:pt x="344615" y="527037"/>
                      <a:pt x="259233" y="588074"/>
                    </a:cubicBezTo>
                    <a:cubicBezTo>
                      <a:pt x="173508" y="649109"/>
                      <a:pt x="87097" y="709117"/>
                      <a:pt x="686" y="769124"/>
                    </a:cubicBezTo>
                    <a:lnTo>
                      <a:pt x="0" y="767753"/>
                    </a:lnTo>
                    <a:cubicBezTo>
                      <a:pt x="85382" y="706374"/>
                      <a:pt x="170421" y="644309"/>
                      <a:pt x="255118" y="581901"/>
                    </a:cubicBezTo>
                    <a:cubicBezTo>
                      <a:pt x="339814" y="519494"/>
                      <a:pt x="424167" y="456743"/>
                      <a:pt x="507492" y="392621"/>
                    </a:cubicBezTo>
                    <a:lnTo>
                      <a:pt x="569900" y="344271"/>
                    </a:lnTo>
                    <a:lnTo>
                      <a:pt x="631965" y="295580"/>
                    </a:lnTo>
                    <a:lnTo>
                      <a:pt x="693687" y="246545"/>
                    </a:lnTo>
                    <a:cubicBezTo>
                      <a:pt x="714261" y="230086"/>
                      <a:pt x="734835" y="213969"/>
                      <a:pt x="755409" y="197510"/>
                    </a:cubicBezTo>
                    <a:lnTo>
                      <a:pt x="817131" y="148475"/>
                    </a:lnTo>
                    <a:cubicBezTo>
                      <a:pt x="837705" y="132017"/>
                      <a:pt x="857936" y="115557"/>
                      <a:pt x="878510" y="99098"/>
                    </a:cubicBezTo>
                    <a:lnTo>
                      <a:pt x="1001268" y="0"/>
                    </a:lnTo>
                    <a:lnTo>
                      <a:pt x="1001954" y="1715"/>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60" name="Google Shape;1460;p8"/>
              <p:cNvSpPr/>
              <p:nvPr/>
            </p:nvSpPr>
            <p:spPr>
              <a:xfrm>
                <a:off x="5538444" y="5748032"/>
                <a:ext cx="255117" cy="49291"/>
              </a:xfrm>
              <a:custGeom>
                <a:rect b="b" l="l" r="r" t="t"/>
                <a:pathLst>
                  <a:path extrusionOk="0" h="49291" w="255117">
                    <a:moveTo>
                      <a:pt x="255117" y="1028"/>
                    </a:moveTo>
                    <a:cubicBezTo>
                      <a:pt x="250317" y="4115"/>
                      <a:pt x="245516" y="6858"/>
                      <a:pt x="240716" y="9258"/>
                    </a:cubicBezTo>
                    <a:cubicBezTo>
                      <a:pt x="235915" y="11658"/>
                      <a:pt x="230772" y="14059"/>
                      <a:pt x="225971" y="16459"/>
                    </a:cubicBezTo>
                    <a:cubicBezTo>
                      <a:pt x="220827" y="18860"/>
                      <a:pt x="216027" y="20917"/>
                      <a:pt x="210884" y="22974"/>
                    </a:cubicBezTo>
                    <a:cubicBezTo>
                      <a:pt x="205740" y="25031"/>
                      <a:pt x="200597" y="26746"/>
                      <a:pt x="195453" y="28803"/>
                    </a:cubicBezTo>
                    <a:cubicBezTo>
                      <a:pt x="185166" y="32232"/>
                      <a:pt x="174536" y="34976"/>
                      <a:pt x="163563" y="37376"/>
                    </a:cubicBezTo>
                    <a:cubicBezTo>
                      <a:pt x="152591" y="39434"/>
                      <a:pt x="141960" y="41148"/>
                      <a:pt x="130988" y="42863"/>
                    </a:cubicBezTo>
                    <a:cubicBezTo>
                      <a:pt x="120015" y="44577"/>
                      <a:pt x="109385" y="45948"/>
                      <a:pt x="98412" y="46977"/>
                    </a:cubicBezTo>
                    <a:cubicBezTo>
                      <a:pt x="87440" y="48006"/>
                      <a:pt x="76467" y="48692"/>
                      <a:pt x="65494" y="49034"/>
                    </a:cubicBezTo>
                    <a:cubicBezTo>
                      <a:pt x="43548" y="49721"/>
                      <a:pt x="21603" y="49034"/>
                      <a:pt x="0" y="46977"/>
                    </a:cubicBezTo>
                    <a:lnTo>
                      <a:pt x="0" y="45605"/>
                    </a:lnTo>
                    <a:cubicBezTo>
                      <a:pt x="21603" y="45605"/>
                      <a:pt x="43205" y="44234"/>
                      <a:pt x="64808" y="41834"/>
                    </a:cubicBezTo>
                    <a:cubicBezTo>
                      <a:pt x="75438" y="40462"/>
                      <a:pt x="86068" y="39090"/>
                      <a:pt x="96698" y="37376"/>
                    </a:cubicBezTo>
                    <a:cubicBezTo>
                      <a:pt x="107328" y="35661"/>
                      <a:pt x="117957" y="33604"/>
                      <a:pt x="128588" y="31204"/>
                    </a:cubicBezTo>
                    <a:cubicBezTo>
                      <a:pt x="139217" y="28803"/>
                      <a:pt x="149504" y="26060"/>
                      <a:pt x="159791" y="22974"/>
                    </a:cubicBezTo>
                    <a:cubicBezTo>
                      <a:pt x="170078" y="19888"/>
                      <a:pt x="180365" y="17145"/>
                      <a:pt x="190995" y="14744"/>
                    </a:cubicBezTo>
                    <a:lnTo>
                      <a:pt x="206769" y="10973"/>
                    </a:lnTo>
                    <a:cubicBezTo>
                      <a:pt x="211912" y="9601"/>
                      <a:pt x="217056" y="8229"/>
                      <a:pt x="222542" y="7201"/>
                    </a:cubicBezTo>
                    <a:cubicBezTo>
                      <a:pt x="227685" y="5829"/>
                      <a:pt x="233172" y="4800"/>
                      <a:pt x="238316" y="3429"/>
                    </a:cubicBezTo>
                    <a:cubicBezTo>
                      <a:pt x="243459" y="2057"/>
                      <a:pt x="248945" y="1028"/>
                      <a:pt x="254432" y="0"/>
                    </a:cubicBezTo>
                    <a:lnTo>
                      <a:pt x="255117" y="1028"/>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61" name="Google Shape;1461;p8"/>
              <p:cNvSpPr/>
              <p:nvPr/>
            </p:nvSpPr>
            <p:spPr>
              <a:xfrm>
                <a:off x="5616282" y="5821070"/>
                <a:ext cx="92583" cy="244145"/>
              </a:xfrm>
              <a:custGeom>
                <a:rect b="b" l="l" r="r" t="t"/>
                <a:pathLst>
                  <a:path extrusionOk="0" h="244145" w="92583">
                    <a:moveTo>
                      <a:pt x="92583" y="2057"/>
                    </a:moveTo>
                    <a:cubicBezTo>
                      <a:pt x="78524" y="19202"/>
                      <a:pt x="69266" y="38405"/>
                      <a:pt x="60008" y="58293"/>
                    </a:cubicBezTo>
                    <a:cubicBezTo>
                      <a:pt x="58636" y="60694"/>
                      <a:pt x="57607" y="63094"/>
                      <a:pt x="56579" y="65494"/>
                    </a:cubicBezTo>
                    <a:lnTo>
                      <a:pt x="53150" y="72695"/>
                    </a:lnTo>
                    <a:lnTo>
                      <a:pt x="49721" y="79896"/>
                    </a:lnTo>
                    <a:cubicBezTo>
                      <a:pt x="48349" y="82296"/>
                      <a:pt x="47320" y="84697"/>
                      <a:pt x="46292" y="87097"/>
                    </a:cubicBezTo>
                    <a:cubicBezTo>
                      <a:pt x="43891" y="91897"/>
                      <a:pt x="41491" y="97041"/>
                      <a:pt x="39434" y="101842"/>
                    </a:cubicBezTo>
                    <a:cubicBezTo>
                      <a:pt x="37033" y="106642"/>
                      <a:pt x="34976" y="111785"/>
                      <a:pt x="32919" y="116929"/>
                    </a:cubicBezTo>
                    <a:cubicBezTo>
                      <a:pt x="30861" y="122072"/>
                      <a:pt x="29147" y="127216"/>
                      <a:pt x="27089" y="132359"/>
                    </a:cubicBezTo>
                    <a:cubicBezTo>
                      <a:pt x="25375" y="137503"/>
                      <a:pt x="23317" y="142646"/>
                      <a:pt x="21946" y="147790"/>
                    </a:cubicBezTo>
                    <a:lnTo>
                      <a:pt x="19545" y="155677"/>
                    </a:lnTo>
                    <a:lnTo>
                      <a:pt x="17145" y="163564"/>
                    </a:lnTo>
                    <a:cubicBezTo>
                      <a:pt x="15431" y="168707"/>
                      <a:pt x="14402" y="174193"/>
                      <a:pt x="13030" y="179337"/>
                    </a:cubicBezTo>
                    <a:cubicBezTo>
                      <a:pt x="7544" y="200597"/>
                      <a:pt x="4115" y="222199"/>
                      <a:pt x="1372" y="244145"/>
                    </a:cubicBezTo>
                    <a:lnTo>
                      <a:pt x="0" y="244145"/>
                    </a:lnTo>
                    <a:cubicBezTo>
                      <a:pt x="343" y="221857"/>
                      <a:pt x="2400" y="199911"/>
                      <a:pt x="5829" y="177622"/>
                    </a:cubicBezTo>
                    <a:cubicBezTo>
                      <a:pt x="6858" y="172136"/>
                      <a:pt x="7544" y="166649"/>
                      <a:pt x="8916" y="161163"/>
                    </a:cubicBezTo>
                    <a:lnTo>
                      <a:pt x="10630" y="152933"/>
                    </a:lnTo>
                    <a:lnTo>
                      <a:pt x="12687" y="144704"/>
                    </a:lnTo>
                    <a:cubicBezTo>
                      <a:pt x="14059" y="139217"/>
                      <a:pt x="15431" y="134074"/>
                      <a:pt x="17145" y="128588"/>
                    </a:cubicBezTo>
                    <a:cubicBezTo>
                      <a:pt x="18860" y="123101"/>
                      <a:pt x="20231" y="117958"/>
                      <a:pt x="21946" y="112471"/>
                    </a:cubicBezTo>
                    <a:cubicBezTo>
                      <a:pt x="25375" y="101842"/>
                      <a:pt x="28804" y="91211"/>
                      <a:pt x="32919" y="80582"/>
                    </a:cubicBezTo>
                    <a:cubicBezTo>
                      <a:pt x="34976" y="75438"/>
                      <a:pt x="37376" y="70295"/>
                      <a:pt x="39434" y="65151"/>
                    </a:cubicBezTo>
                    <a:cubicBezTo>
                      <a:pt x="41834" y="60008"/>
                      <a:pt x="44577" y="55207"/>
                      <a:pt x="47320" y="50407"/>
                    </a:cubicBezTo>
                    <a:cubicBezTo>
                      <a:pt x="52807" y="40805"/>
                      <a:pt x="58979" y="31204"/>
                      <a:pt x="66180" y="22289"/>
                    </a:cubicBezTo>
                    <a:cubicBezTo>
                      <a:pt x="73381" y="13373"/>
                      <a:pt x="81953" y="5486"/>
                      <a:pt x="91897" y="0"/>
                    </a:cubicBezTo>
                    <a:lnTo>
                      <a:pt x="92583" y="2057"/>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62" name="Google Shape;1462;p8"/>
              <p:cNvSpPr/>
              <p:nvPr/>
            </p:nvSpPr>
            <p:spPr>
              <a:xfrm>
                <a:off x="5478780" y="5929426"/>
                <a:ext cx="75095" cy="171793"/>
              </a:xfrm>
              <a:custGeom>
                <a:rect b="b" l="l" r="r" t="t"/>
                <a:pathLst>
                  <a:path extrusionOk="0" h="171793" w="75095">
                    <a:moveTo>
                      <a:pt x="75095" y="686"/>
                    </a:moveTo>
                    <a:cubicBezTo>
                      <a:pt x="74066" y="4801"/>
                      <a:pt x="73038" y="8573"/>
                      <a:pt x="72009" y="12345"/>
                    </a:cubicBezTo>
                    <a:cubicBezTo>
                      <a:pt x="70637" y="16117"/>
                      <a:pt x="69609" y="19888"/>
                      <a:pt x="68237" y="23317"/>
                    </a:cubicBezTo>
                    <a:cubicBezTo>
                      <a:pt x="66866" y="27089"/>
                      <a:pt x="65494" y="30518"/>
                      <a:pt x="64122" y="34290"/>
                    </a:cubicBezTo>
                    <a:cubicBezTo>
                      <a:pt x="62751" y="38062"/>
                      <a:pt x="61379" y="41491"/>
                      <a:pt x="59665" y="44920"/>
                    </a:cubicBezTo>
                    <a:cubicBezTo>
                      <a:pt x="56579" y="52121"/>
                      <a:pt x="53492" y="58979"/>
                      <a:pt x="49721" y="65837"/>
                    </a:cubicBezTo>
                    <a:cubicBezTo>
                      <a:pt x="45949" y="72695"/>
                      <a:pt x="42520" y="79553"/>
                      <a:pt x="39091" y="86411"/>
                    </a:cubicBezTo>
                    <a:cubicBezTo>
                      <a:pt x="35662" y="93269"/>
                      <a:pt x="32576" y="100470"/>
                      <a:pt x="29147" y="107328"/>
                    </a:cubicBezTo>
                    <a:cubicBezTo>
                      <a:pt x="26060" y="114529"/>
                      <a:pt x="22631" y="121387"/>
                      <a:pt x="19545" y="128588"/>
                    </a:cubicBezTo>
                    <a:cubicBezTo>
                      <a:pt x="13030" y="142647"/>
                      <a:pt x="7201" y="157048"/>
                      <a:pt x="1372" y="171793"/>
                    </a:cubicBezTo>
                    <a:lnTo>
                      <a:pt x="0" y="171450"/>
                    </a:lnTo>
                    <a:cubicBezTo>
                      <a:pt x="3429" y="156363"/>
                      <a:pt x="7887" y="141275"/>
                      <a:pt x="12344" y="126187"/>
                    </a:cubicBezTo>
                    <a:cubicBezTo>
                      <a:pt x="14745" y="118644"/>
                      <a:pt x="17145" y="111443"/>
                      <a:pt x="19545" y="103899"/>
                    </a:cubicBezTo>
                    <a:cubicBezTo>
                      <a:pt x="22289" y="96355"/>
                      <a:pt x="24689" y="89154"/>
                      <a:pt x="27775" y="81953"/>
                    </a:cubicBezTo>
                    <a:cubicBezTo>
                      <a:pt x="29147" y="78181"/>
                      <a:pt x="30518" y="74752"/>
                      <a:pt x="31890" y="70981"/>
                    </a:cubicBezTo>
                    <a:lnTo>
                      <a:pt x="36005" y="60008"/>
                    </a:lnTo>
                    <a:cubicBezTo>
                      <a:pt x="37376" y="56236"/>
                      <a:pt x="39091" y="52807"/>
                      <a:pt x="40805" y="49035"/>
                    </a:cubicBezTo>
                    <a:cubicBezTo>
                      <a:pt x="42520" y="45606"/>
                      <a:pt x="44234" y="42177"/>
                      <a:pt x="46292" y="38405"/>
                    </a:cubicBezTo>
                    <a:cubicBezTo>
                      <a:pt x="50063" y="31547"/>
                      <a:pt x="54178" y="25032"/>
                      <a:pt x="58979" y="18517"/>
                    </a:cubicBezTo>
                    <a:cubicBezTo>
                      <a:pt x="63437" y="12002"/>
                      <a:pt x="68237" y="5830"/>
                      <a:pt x="74066" y="0"/>
                    </a:cubicBezTo>
                    <a:lnTo>
                      <a:pt x="75095" y="686"/>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63" name="Google Shape;1463;p8"/>
              <p:cNvSpPr/>
              <p:nvPr/>
            </p:nvSpPr>
            <p:spPr>
              <a:xfrm>
                <a:off x="5351907" y="5974003"/>
                <a:ext cx="128930" cy="16459"/>
              </a:xfrm>
              <a:custGeom>
                <a:rect b="b" l="l" r="r" t="t"/>
                <a:pathLst>
                  <a:path extrusionOk="0" h="16459" w="128930">
                    <a:moveTo>
                      <a:pt x="128588" y="1715"/>
                    </a:moveTo>
                    <a:cubicBezTo>
                      <a:pt x="126187" y="3429"/>
                      <a:pt x="123787" y="4801"/>
                      <a:pt x="121387" y="6172"/>
                    </a:cubicBezTo>
                    <a:cubicBezTo>
                      <a:pt x="118986" y="7544"/>
                      <a:pt x="116243" y="8573"/>
                      <a:pt x="113843" y="9601"/>
                    </a:cubicBezTo>
                    <a:cubicBezTo>
                      <a:pt x="111100" y="10630"/>
                      <a:pt x="108699" y="11659"/>
                      <a:pt x="105956" y="12345"/>
                    </a:cubicBezTo>
                    <a:cubicBezTo>
                      <a:pt x="103213" y="13030"/>
                      <a:pt x="100470" y="13716"/>
                      <a:pt x="98069" y="14402"/>
                    </a:cubicBezTo>
                    <a:cubicBezTo>
                      <a:pt x="95326" y="15088"/>
                      <a:pt x="92583" y="15431"/>
                      <a:pt x="89840" y="15774"/>
                    </a:cubicBezTo>
                    <a:cubicBezTo>
                      <a:pt x="87097" y="16117"/>
                      <a:pt x="84353" y="16117"/>
                      <a:pt x="81610" y="16459"/>
                    </a:cubicBezTo>
                    <a:lnTo>
                      <a:pt x="73381" y="16459"/>
                    </a:lnTo>
                    <a:cubicBezTo>
                      <a:pt x="70637" y="16459"/>
                      <a:pt x="67894" y="16459"/>
                      <a:pt x="65151" y="16459"/>
                    </a:cubicBezTo>
                    <a:lnTo>
                      <a:pt x="56921" y="16459"/>
                    </a:lnTo>
                    <a:lnTo>
                      <a:pt x="48692" y="16117"/>
                    </a:lnTo>
                    <a:lnTo>
                      <a:pt x="40462" y="15431"/>
                    </a:lnTo>
                    <a:lnTo>
                      <a:pt x="32233" y="14745"/>
                    </a:lnTo>
                    <a:cubicBezTo>
                      <a:pt x="21260" y="13373"/>
                      <a:pt x="10630" y="11659"/>
                      <a:pt x="0" y="8916"/>
                    </a:cubicBezTo>
                    <a:lnTo>
                      <a:pt x="343" y="7544"/>
                    </a:lnTo>
                    <a:cubicBezTo>
                      <a:pt x="11316" y="7887"/>
                      <a:pt x="21946" y="7887"/>
                      <a:pt x="32918" y="7544"/>
                    </a:cubicBezTo>
                    <a:lnTo>
                      <a:pt x="40805" y="7201"/>
                    </a:lnTo>
                    <a:lnTo>
                      <a:pt x="48692" y="6515"/>
                    </a:lnTo>
                    <a:lnTo>
                      <a:pt x="56579" y="5830"/>
                    </a:lnTo>
                    <a:lnTo>
                      <a:pt x="64465" y="5144"/>
                    </a:lnTo>
                    <a:cubicBezTo>
                      <a:pt x="67208" y="4801"/>
                      <a:pt x="69609" y="4458"/>
                      <a:pt x="72352" y="4115"/>
                    </a:cubicBezTo>
                    <a:lnTo>
                      <a:pt x="80239" y="2743"/>
                    </a:lnTo>
                    <a:cubicBezTo>
                      <a:pt x="85382" y="1715"/>
                      <a:pt x="90526" y="1029"/>
                      <a:pt x="96012" y="686"/>
                    </a:cubicBezTo>
                    <a:cubicBezTo>
                      <a:pt x="98755" y="343"/>
                      <a:pt x="101156" y="343"/>
                      <a:pt x="103899" y="343"/>
                    </a:cubicBezTo>
                    <a:cubicBezTo>
                      <a:pt x="106642" y="343"/>
                      <a:pt x="109385" y="0"/>
                      <a:pt x="112128" y="0"/>
                    </a:cubicBezTo>
                    <a:cubicBezTo>
                      <a:pt x="114872" y="0"/>
                      <a:pt x="117615" y="0"/>
                      <a:pt x="120358" y="0"/>
                    </a:cubicBezTo>
                    <a:cubicBezTo>
                      <a:pt x="123101" y="0"/>
                      <a:pt x="125844" y="343"/>
                      <a:pt x="128930" y="686"/>
                    </a:cubicBezTo>
                    <a:lnTo>
                      <a:pt x="128588" y="1715"/>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64" name="Google Shape;1464;p8"/>
              <p:cNvSpPr/>
              <p:nvPr/>
            </p:nvSpPr>
            <p:spPr>
              <a:xfrm>
                <a:off x="5835738" y="5674309"/>
                <a:ext cx="60693" cy="223227"/>
              </a:xfrm>
              <a:custGeom>
                <a:rect b="b" l="l" r="r" t="t"/>
                <a:pathLst>
                  <a:path extrusionOk="0" h="223227" w="60693">
                    <a:moveTo>
                      <a:pt x="60693" y="1028"/>
                    </a:moveTo>
                    <a:cubicBezTo>
                      <a:pt x="49721" y="17145"/>
                      <a:pt x="45949" y="35318"/>
                      <a:pt x="41148" y="53835"/>
                    </a:cubicBezTo>
                    <a:cubicBezTo>
                      <a:pt x="38748" y="63093"/>
                      <a:pt x="36348" y="72352"/>
                      <a:pt x="33261" y="81610"/>
                    </a:cubicBezTo>
                    <a:cubicBezTo>
                      <a:pt x="30175" y="90869"/>
                      <a:pt x="27432" y="100127"/>
                      <a:pt x="25032" y="109385"/>
                    </a:cubicBezTo>
                    <a:cubicBezTo>
                      <a:pt x="22632" y="118643"/>
                      <a:pt x="20231" y="128244"/>
                      <a:pt x="18174" y="137503"/>
                    </a:cubicBezTo>
                    <a:cubicBezTo>
                      <a:pt x="16116" y="146761"/>
                      <a:pt x="13716" y="156362"/>
                      <a:pt x="12002" y="165963"/>
                    </a:cubicBezTo>
                    <a:cubicBezTo>
                      <a:pt x="7887" y="184823"/>
                      <a:pt x="4458" y="204026"/>
                      <a:pt x="1372" y="223228"/>
                    </a:cubicBezTo>
                    <a:lnTo>
                      <a:pt x="0" y="223228"/>
                    </a:lnTo>
                    <a:cubicBezTo>
                      <a:pt x="686" y="203682"/>
                      <a:pt x="2400" y="184480"/>
                      <a:pt x="4801" y="164935"/>
                    </a:cubicBezTo>
                    <a:cubicBezTo>
                      <a:pt x="5829" y="155333"/>
                      <a:pt x="7201" y="145733"/>
                      <a:pt x="8916" y="135788"/>
                    </a:cubicBezTo>
                    <a:cubicBezTo>
                      <a:pt x="10630" y="126187"/>
                      <a:pt x="12002" y="116586"/>
                      <a:pt x="14059" y="106985"/>
                    </a:cubicBezTo>
                    <a:cubicBezTo>
                      <a:pt x="15774" y="97383"/>
                      <a:pt x="17831" y="87782"/>
                      <a:pt x="19545" y="78181"/>
                    </a:cubicBezTo>
                    <a:cubicBezTo>
                      <a:pt x="21603" y="68580"/>
                      <a:pt x="24003" y="59321"/>
                      <a:pt x="27432" y="49721"/>
                    </a:cubicBezTo>
                    <a:cubicBezTo>
                      <a:pt x="30518" y="40462"/>
                      <a:pt x="34290" y="30861"/>
                      <a:pt x="39434" y="22289"/>
                    </a:cubicBezTo>
                    <a:cubicBezTo>
                      <a:pt x="44577" y="13373"/>
                      <a:pt x="51435" y="5144"/>
                      <a:pt x="60008" y="0"/>
                    </a:cubicBezTo>
                    <a:lnTo>
                      <a:pt x="60693" y="1028"/>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65" name="Google Shape;1465;p8"/>
              <p:cNvSpPr/>
              <p:nvPr/>
            </p:nvSpPr>
            <p:spPr>
              <a:xfrm>
                <a:off x="5732526" y="5616702"/>
                <a:ext cx="217741" cy="21259"/>
              </a:xfrm>
              <a:custGeom>
                <a:rect b="b" l="l" r="r" t="t"/>
                <a:pathLst>
                  <a:path extrusionOk="0" h="21259" w="217741">
                    <a:moveTo>
                      <a:pt x="217399" y="1372"/>
                    </a:moveTo>
                    <a:cubicBezTo>
                      <a:pt x="213284" y="3429"/>
                      <a:pt x="208826" y="5144"/>
                      <a:pt x="204368" y="6858"/>
                    </a:cubicBezTo>
                    <a:cubicBezTo>
                      <a:pt x="199911" y="8573"/>
                      <a:pt x="195453" y="9944"/>
                      <a:pt x="191338" y="11316"/>
                    </a:cubicBezTo>
                    <a:cubicBezTo>
                      <a:pt x="186881" y="12687"/>
                      <a:pt x="182423" y="13716"/>
                      <a:pt x="177965" y="15088"/>
                    </a:cubicBezTo>
                    <a:cubicBezTo>
                      <a:pt x="173507" y="16116"/>
                      <a:pt x="169050" y="17145"/>
                      <a:pt x="164249" y="17831"/>
                    </a:cubicBezTo>
                    <a:cubicBezTo>
                      <a:pt x="159791" y="18517"/>
                      <a:pt x="154991" y="19202"/>
                      <a:pt x="150533" y="19888"/>
                    </a:cubicBezTo>
                    <a:cubicBezTo>
                      <a:pt x="146075" y="20231"/>
                      <a:pt x="141275" y="20574"/>
                      <a:pt x="136817" y="20917"/>
                    </a:cubicBezTo>
                    <a:lnTo>
                      <a:pt x="123101" y="21260"/>
                    </a:lnTo>
                    <a:cubicBezTo>
                      <a:pt x="118643" y="21260"/>
                      <a:pt x="113843" y="21260"/>
                      <a:pt x="109385" y="21260"/>
                    </a:cubicBezTo>
                    <a:lnTo>
                      <a:pt x="95669" y="21260"/>
                    </a:lnTo>
                    <a:lnTo>
                      <a:pt x="81953" y="20917"/>
                    </a:lnTo>
                    <a:lnTo>
                      <a:pt x="68237" y="19888"/>
                    </a:lnTo>
                    <a:lnTo>
                      <a:pt x="54521" y="18517"/>
                    </a:lnTo>
                    <a:cubicBezTo>
                      <a:pt x="36347" y="16459"/>
                      <a:pt x="18174" y="13716"/>
                      <a:pt x="0" y="9944"/>
                    </a:cubicBezTo>
                    <a:lnTo>
                      <a:pt x="343" y="8573"/>
                    </a:lnTo>
                    <a:cubicBezTo>
                      <a:pt x="18517" y="9944"/>
                      <a:pt x="36690" y="11316"/>
                      <a:pt x="54864" y="11316"/>
                    </a:cubicBezTo>
                    <a:lnTo>
                      <a:pt x="68580" y="11316"/>
                    </a:lnTo>
                    <a:lnTo>
                      <a:pt x="82296" y="10973"/>
                    </a:lnTo>
                    <a:lnTo>
                      <a:pt x="96012" y="10287"/>
                    </a:lnTo>
                    <a:lnTo>
                      <a:pt x="109385" y="9258"/>
                    </a:lnTo>
                    <a:cubicBezTo>
                      <a:pt x="113843" y="8915"/>
                      <a:pt x="118301" y="8573"/>
                      <a:pt x="122758" y="7887"/>
                    </a:cubicBezTo>
                    <a:lnTo>
                      <a:pt x="136131" y="6172"/>
                    </a:lnTo>
                    <a:cubicBezTo>
                      <a:pt x="140589" y="5486"/>
                      <a:pt x="145047" y="4801"/>
                      <a:pt x="149504" y="4458"/>
                    </a:cubicBezTo>
                    <a:cubicBezTo>
                      <a:pt x="153962" y="3772"/>
                      <a:pt x="158420" y="3429"/>
                      <a:pt x="162878" y="3086"/>
                    </a:cubicBezTo>
                    <a:cubicBezTo>
                      <a:pt x="167335" y="2743"/>
                      <a:pt x="171793" y="2400"/>
                      <a:pt x="176251" y="2057"/>
                    </a:cubicBezTo>
                    <a:cubicBezTo>
                      <a:pt x="180708" y="1715"/>
                      <a:pt x="185166" y="1372"/>
                      <a:pt x="189967" y="1029"/>
                    </a:cubicBezTo>
                    <a:cubicBezTo>
                      <a:pt x="194424" y="686"/>
                      <a:pt x="199225" y="343"/>
                      <a:pt x="203683" y="343"/>
                    </a:cubicBezTo>
                    <a:cubicBezTo>
                      <a:pt x="208140" y="0"/>
                      <a:pt x="212941" y="0"/>
                      <a:pt x="217742" y="0"/>
                    </a:cubicBezTo>
                    <a:lnTo>
                      <a:pt x="217399" y="1372"/>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66" name="Google Shape;1466;p8"/>
              <p:cNvSpPr/>
              <p:nvPr/>
            </p:nvSpPr>
            <p:spPr>
              <a:xfrm>
                <a:off x="6043107" y="5514517"/>
                <a:ext cx="49120" cy="214998"/>
              </a:xfrm>
              <a:custGeom>
                <a:rect b="b" l="l" r="r" t="t"/>
                <a:pathLst>
                  <a:path extrusionOk="0" h="214998" w="49120">
                    <a:moveTo>
                      <a:pt x="49121" y="343"/>
                    </a:moveTo>
                    <a:cubicBezTo>
                      <a:pt x="48435" y="5144"/>
                      <a:pt x="47406" y="9601"/>
                      <a:pt x="46377" y="14059"/>
                    </a:cubicBezTo>
                    <a:cubicBezTo>
                      <a:pt x="45349" y="18517"/>
                      <a:pt x="44320" y="22975"/>
                      <a:pt x="43291" y="27432"/>
                    </a:cubicBezTo>
                    <a:cubicBezTo>
                      <a:pt x="42263" y="31890"/>
                      <a:pt x="41234" y="36348"/>
                      <a:pt x="40205" y="40805"/>
                    </a:cubicBezTo>
                    <a:cubicBezTo>
                      <a:pt x="39176" y="45263"/>
                      <a:pt x="38148" y="49721"/>
                      <a:pt x="36776" y="54178"/>
                    </a:cubicBezTo>
                    <a:cubicBezTo>
                      <a:pt x="35747" y="58636"/>
                      <a:pt x="34376" y="63094"/>
                      <a:pt x="33004" y="67209"/>
                    </a:cubicBezTo>
                    <a:cubicBezTo>
                      <a:pt x="31633" y="71666"/>
                      <a:pt x="30261" y="76124"/>
                      <a:pt x="28889" y="80239"/>
                    </a:cubicBezTo>
                    <a:lnTo>
                      <a:pt x="24775" y="93269"/>
                    </a:lnTo>
                    <a:cubicBezTo>
                      <a:pt x="23403" y="97727"/>
                      <a:pt x="22374" y="102184"/>
                      <a:pt x="21003" y="106642"/>
                    </a:cubicBezTo>
                    <a:lnTo>
                      <a:pt x="17574" y="120015"/>
                    </a:lnTo>
                    <a:lnTo>
                      <a:pt x="14488" y="133388"/>
                    </a:lnTo>
                    <a:lnTo>
                      <a:pt x="11744" y="146761"/>
                    </a:lnTo>
                    <a:lnTo>
                      <a:pt x="9344" y="160135"/>
                    </a:lnTo>
                    <a:cubicBezTo>
                      <a:pt x="5915" y="178308"/>
                      <a:pt x="3515" y="196482"/>
                      <a:pt x="1457" y="214999"/>
                    </a:cubicBezTo>
                    <a:lnTo>
                      <a:pt x="86" y="214999"/>
                    </a:lnTo>
                    <a:cubicBezTo>
                      <a:pt x="-257" y="196482"/>
                      <a:pt x="429" y="177965"/>
                      <a:pt x="2143" y="159449"/>
                    </a:cubicBezTo>
                    <a:lnTo>
                      <a:pt x="3515" y="145733"/>
                    </a:lnTo>
                    <a:lnTo>
                      <a:pt x="5229" y="132017"/>
                    </a:lnTo>
                    <a:lnTo>
                      <a:pt x="7287" y="118301"/>
                    </a:lnTo>
                    <a:lnTo>
                      <a:pt x="9687" y="104585"/>
                    </a:lnTo>
                    <a:cubicBezTo>
                      <a:pt x="10716" y="100127"/>
                      <a:pt x="11402" y="95326"/>
                      <a:pt x="12087" y="90869"/>
                    </a:cubicBezTo>
                    <a:lnTo>
                      <a:pt x="14831" y="77153"/>
                    </a:lnTo>
                    <a:cubicBezTo>
                      <a:pt x="15859" y="72695"/>
                      <a:pt x="16888" y="67894"/>
                      <a:pt x="18260" y="63437"/>
                    </a:cubicBezTo>
                    <a:cubicBezTo>
                      <a:pt x="19631" y="58979"/>
                      <a:pt x="21003" y="54521"/>
                      <a:pt x="22717" y="50064"/>
                    </a:cubicBezTo>
                    <a:cubicBezTo>
                      <a:pt x="24432" y="45606"/>
                      <a:pt x="26146" y="41491"/>
                      <a:pt x="27861" y="37033"/>
                    </a:cubicBezTo>
                    <a:cubicBezTo>
                      <a:pt x="29575" y="32919"/>
                      <a:pt x="31633" y="28461"/>
                      <a:pt x="33690" y="24346"/>
                    </a:cubicBezTo>
                    <a:cubicBezTo>
                      <a:pt x="35747" y="20231"/>
                      <a:pt x="38148" y="16117"/>
                      <a:pt x="40205" y="12002"/>
                    </a:cubicBezTo>
                    <a:cubicBezTo>
                      <a:pt x="42605" y="7887"/>
                      <a:pt x="45006" y="3772"/>
                      <a:pt x="47749" y="0"/>
                    </a:cubicBezTo>
                    <a:lnTo>
                      <a:pt x="49121" y="343"/>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67" name="Google Shape;1467;p8"/>
              <p:cNvSpPr/>
              <p:nvPr/>
            </p:nvSpPr>
            <p:spPr>
              <a:xfrm>
                <a:off x="5930036" y="5469597"/>
                <a:ext cx="207797" cy="32232"/>
              </a:xfrm>
              <a:custGeom>
                <a:rect b="b" l="l" r="r" t="t"/>
                <a:pathLst>
                  <a:path extrusionOk="0" h="32232" w="207797">
                    <a:moveTo>
                      <a:pt x="207798" y="1715"/>
                    </a:moveTo>
                    <a:cubicBezTo>
                      <a:pt x="204026" y="4115"/>
                      <a:pt x="200254" y="6515"/>
                      <a:pt x="196139" y="8573"/>
                    </a:cubicBezTo>
                    <a:cubicBezTo>
                      <a:pt x="192024" y="10630"/>
                      <a:pt x="188252" y="12688"/>
                      <a:pt x="184137" y="14402"/>
                    </a:cubicBezTo>
                    <a:cubicBezTo>
                      <a:pt x="180023" y="16117"/>
                      <a:pt x="175908" y="17831"/>
                      <a:pt x="171793" y="19546"/>
                    </a:cubicBezTo>
                    <a:cubicBezTo>
                      <a:pt x="167678" y="20917"/>
                      <a:pt x="163221" y="22289"/>
                      <a:pt x="159106" y="23660"/>
                    </a:cubicBezTo>
                    <a:cubicBezTo>
                      <a:pt x="154648" y="24689"/>
                      <a:pt x="150533" y="26060"/>
                      <a:pt x="146076" y="26746"/>
                    </a:cubicBezTo>
                    <a:cubicBezTo>
                      <a:pt x="141618" y="27432"/>
                      <a:pt x="137160" y="28118"/>
                      <a:pt x="132702" y="28804"/>
                    </a:cubicBezTo>
                    <a:lnTo>
                      <a:pt x="119329" y="30175"/>
                    </a:lnTo>
                    <a:cubicBezTo>
                      <a:pt x="114872" y="30518"/>
                      <a:pt x="110414" y="30861"/>
                      <a:pt x="105956" y="31204"/>
                    </a:cubicBezTo>
                    <a:lnTo>
                      <a:pt x="92583" y="31890"/>
                    </a:lnTo>
                    <a:lnTo>
                      <a:pt x="79210" y="32233"/>
                    </a:lnTo>
                    <a:lnTo>
                      <a:pt x="65837" y="32233"/>
                    </a:lnTo>
                    <a:lnTo>
                      <a:pt x="52464" y="31547"/>
                    </a:lnTo>
                    <a:cubicBezTo>
                      <a:pt x="34633" y="30175"/>
                      <a:pt x="17145" y="28118"/>
                      <a:pt x="0" y="24689"/>
                    </a:cubicBezTo>
                    <a:lnTo>
                      <a:pt x="343" y="23317"/>
                    </a:lnTo>
                    <a:cubicBezTo>
                      <a:pt x="17831" y="24689"/>
                      <a:pt x="35319" y="25032"/>
                      <a:pt x="52807" y="24346"/>
                    </a:cubicBezTo>
                    <a:lnTo>
                      <a:pt x="65837" y="23660"/>
                    </a:lnTo>
                    <a:lnTo>
                      <a:pt x="78867" y="22631"/>
                    </a:lnTo>
                    <a:lnTo>
                      <a:pt x="91897" y="21260"/>
                    </a:lnTo>
                    <a:lnTo>
                      <a:pt x="104928" y="19546"/>
                    </a:lnTo>
                    <a:cubicBezTo>
                      <a:pt x="109042" y="18860"/>
                      <a:pt x="113500" y="18174"/>
                      <a:pt x="117615" y="17145"/>
                    </a:cubicBezTo>
                    <a:lnTo>
                      <a:pt x="130302" y="14402"/>
                    </a:lnTo>
                    <a:cubicBezTo>
                      <a:pt x="134417" y="13373"/>
                      <a:pt x="138532" y="12344"/>
                      <a:pt x="142989" y="11659"/>
                    </a:cubicBezTo>
                    <a:cubicBezTo>
                      <a:pt x="147104" y="10630"/>
                      <a:pt x="151562" y="9944"/>
                      <a:pt x="155677" y="9259"/>
                    </a:cubicBezTo>
                    <a:cubicBezTo>
                      <a:pt x="159792" y="8573"/>
                      <a:pt x="164249" y="7544"/>
                      <a:pt x="168364" y="6858"/>
                    </a:cubicBezTo>
                    <a:cubicBezTo>
                      <a:pt x="172479" y="6172"/>
                      <a:pt x="176937" y="5144"/>
                      <a:pt x="181051" y="4458"/>
                    </a:cubicBezTo>
                    <a:cubicBezTo>
                      <a:pt x="185166" y="3429"/>
                      <a:pt x="189624" y="2743"/>
                      <a:pt x="194082" y="2057"/>
                    </a:cubicBezTo>
                    <a:cubicBezTo>
                      <a:pt x="198539" y="1372"/>
                      <a:pt x="202654" y="686"/>
                      <a:pt x="207455" y="0"/>
                    </a:cubicBezTo>
                    <a:lnTo>
                      <a:pt x="207798" y="1715"/>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468" name="Google Shape;1468;p8"/>
            <p:cNvGrpSpPr/>
            <p:nvPr/>
          </p:nvGrpSpPr>
          <p:grpSpPr>
            <a:xfrm>
              <a:off x="1758200" y="5308805"/>
              <a:ext cx="1555394" cy="746440"/>
              <a:chOff x="4555350" y="5083805"/>
              <a:chExt cx="1555394" cy="746440"/>
            </a:xfrm>
          </p:grpSpPr>
          <p:sp>
            <p:nvSpPr>
              <p:cNvPr id="1469" name="Google Shape;1469;p8"/>
              <p:cNvSpPr/>
              <p:nvPr/>
            </p:nvSpPr>
            <p:spPr>
              <a:xfrm>
                <a:off x="4555350" y="5083805"/>
                <a:ext cx="1554365" cy="746440"/>
              </a:xfrm>
              <a:custGeom>
                <a:rect b="b" l="l" r="r" t="t"/>
                <a:pathLst>
                  <a:path extrusionOk="0" h="746440" w="1554365">
                    <a:moveTo>
                      <a:pt x="1554366" y="13060"/>
                    </a:moveTo>
                    <a:cubicBezTo>
                      <a:pt x="1281074" y="-27745"/>
                      <a:pt x="938860" y="28490"/>
                      <a:pt x="665912" y="161879"/>
                    </a:cubicBezTo>
                    <a:cubicBezTo>
                      <a:pt x="392621" y="295266"/>
                      <a:pt x="132359" y="506836"/>
                      <a:pt x="0" y="745494"/>
                    </a:cubicBezTo>
                    <a:cubicBezTo>
                      <a:pt x="198539" y="748923"/>
                      <a:pt x="410794" y="745151"/>
                      <a:pt x="613448" y="697831"/>
                    </a:cubicBezTo>
                    <a:cubicBezTo>
                      <a:pt x="935431" y="622736"/>
                      <a:pt x="1240269" y="415625"/>
                      <a:pt x="1407262" y="158450"/>
                    </a:cubicBezTo>
                    <a:cubicBezTo>
                      <a:pt x="1444638" y="100499"/>
                      <a:pt x="1502931" y="63466"/>
                      <a:pt x="1554366" y="13060"/>
                    </a:cubicBezTo>
                    <a:close/>
                  </a:path>
                </a:pathLst>
              </a:custGeom>
              <a:solidFill>
                <a:srgbClr val="7D8C6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70" name="Google Shape;1470;p8"/>
              <p:cNvSpPr/>
              <p:nvPr/>
            </p:nvSpPr>
            <p:spPr>
              <a:xfrm>
                <a:off x="4555693" y="5096179"/>
                <a:ext cx="1555051" cy="733120"/>
              </a:xfrm>
              <a:custGeom>
                <a:rect b="b" l="l" r="r" t="t"/>
                <a:pathLst>
                  <a:path extrusionOk="0" h="733120" w="1555051">
                    <a:moveTo>
                      <a:pt x="1553680" y="0"/>
                    </a:moveTo>
                    <a:cubicBezTo>
                      <a:pt x="1520076" y="12688"/>
                      <a:pt x="1486815" y="25718"/>
                      <a:pt x="1453553" y="38748"/>
                    </a:cubicBezTo>
                    <a:cubicBezTo>
                      <a:pt x="1420292" y="52121"/>
                      <a:pt x="1387031" y="65494"/>
                      <a:pt x="1354112" y="79210"/>
                    </a:cubicBezTo>
                    <a:cubicBezTo>
                      <a:pt x="1321194" y="92926"/>
                      <a:pt x="1287933" y="106985"/>
                      <a:pt x="1255014" y="120701"/>
                    </a:cubicBezTo>
                    <a:lnTo>
                      <a:pt x="1156602" y="163564"/>
                    </a:lnTo>
                    <a:cubicBezTo>
                      <a:pt x="1124026" y="178308"/>
                      <a:pt x="1091108" y="192710"/>
                      <a:pt x="1058532" y="207455"/>
                    </a:cubicBezTo>
                    <a:lnTo>
                      <a:pt x="961149" y="252718"/>
                    </a:lnTo>
                    <a:lnTo>
                      <a:pt x="864108" y="299009"/>
                    </a:lnTo>
                    <a:lnTo>
                      <a:pt x="767410" y="345643"/>
                    </a:lnTo>
                    <a:cubicBezTo>
                      <a:pt x="638480" y="408051"/>
                      <a:pt x="510235" y="471488"/>
                      <a:pt x="382334" y="535953"/>
                    </a:cubicBezTo>
                    <a:cubicBezTo>
                      <a:pt x="254432" y="600418"/>
                      <a:pt x="127216" y="665912"/>
                      <a:pt x="0" y="731749"/>
                    </a:cubicBezTo>
                    <a:lnTo>
                      <a:pt x="686" y="733120"/>
                    </a:lnTo>
                    <a:cubicBezTo>
                      <a:pt x="128931" y="669341"/>
                      <a:pt x="257175" y="605562"/>
                      <a:pt x="385763" y="542811"/>
                    </a:cubicBezTo>
                    <a:cubicBezTo>
                      <a:pt x="514350" y="479717"/>
                      <a:pt x="643281" y="417652"/>
                      <a:pt x="772897" y="356616"/>
                    </a:cubicBezTo>
                    <a:lnTo>
                      <a:pt x="870280" y="311353"/>
                    </a:lnTo>
                    <a:lnTo>
                      <a:pt x="968007" y="266776"/>
                    </a:lnTo>
                    <a:lnTo>
                      <a:pt x="1065733" y="222199"/>
                    </a:lnTo>
                    <a:cubicBezTo>
                      <a:pt x="1098309" y="207455"/>
                      <a:pt x="1130884" y="192710"/>
                      <a:pt x="1163460" y="177622"/>
                    </a:cubicBezTo>
                    <a:lnTo>
                      <a:pt x="1261186" y="133388"/>
                    </a:lnTo>
                    <a:cubicBezTo>
                      <a:pt x="1293762" y="118644"/>
                      <a:pt x="1326337" y="104242"/>
                      <a:pt x="1358913" y="89154"/>
                    </a:cubicBezTo>
                    <a:lnTo>
                      <a:pt x="1555052" y="1372"/>
                    </a:lnTo>
                    <a:lnTo>
                      <a:pt x="1553680" y="0"/>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471" name="Google Shape;1471;p8"/>
            <p:cNvGrpSpPr/>
            <p:nvPr/>
          </p:nvGrpSpPr>
          <p:grpSpPr>
            <a:xfrm>
              <a:off x="1143893" y="4215670"/>
              <a:ext cx="1582998" cy="1722463"/>
              <a:chOff x="3941043" y="3990670"/>
              <a:chExt cx="1582998" cy="1722463"/>
            </a:xfrm>
          </p:grpSpPr>
          <p:grpSp>
            <p:nvGrpSpPr>
              <p:cNvPr id="1472" name="Google Shape;1472;p8"/>
              <p:cNvGrpSpPr/>
              <p:nvPr/>
            </p:nvGrpSpPr>
            <p:grpSpPr>
              <a:xfrm>
                <a:off x="3941043" y="3990670"/>
                <a:ext cx="1582998" cy="1722463"/>
                <a:chOff x="3941043" y="3990670"/>
                <a:chExt cx="1582998" cy="1722463"/>
              </a:xfrm>
            </p:grpSpPr>
            <p:grpSp>
              <p:nvGrpSpPr>
                <p:cNvPr id="1473" name="Google Shape;1473;p8"/>
                <p:cNvGrpSpPr/>
                <p:nvPr/>
              </p:nvGrpSpPr>
              <p:grpSpPr>
                <a:xfrm>
                  <a:off x="3941043" y="4413009"/>
                  <a:ext cx="736521" cy="614995"/>
                  <a:chOff x="3941043" y="4413009"/>
                  <a:chExt cx="736521" cy="614995"/>
                </a:xfrm>
              </p:grpSpPr>
              <p:sp>
                <p:nvSpPr>
                  <p:cNvPr id="1474" name="Google Shape;1474;p8"/>
                  <p:cNvSpPr/>
                  <p:nvPr/>
                </p:nvSpPr>
                <p:spPr>
                  <a:xfrm>
                    <a:off x="3941043" y="4413009"/>
                    <a:ext cx="736521" cy="614995"/>
                  </a:xfrm>
                  <a:custGeom>
                    <a:rect b="b" l="l" r="r" t="t"/>
                    <a:pathLst>
                      <a:path extrusionOk="0" h="614995" w="736521">
                        <a:moveTo>
                          <a:pt x="696946" y="481888"/>
                        </a:moveTo>
                        <a:lnTo>
                          <a:pt x="696946" y="481888"/>
                        </a:lnTo>
                        <a:cubicBezTo>
                          <a:pt x="690431" y="483945"/>
                          <a:pt x="683230" y="484974"/>
                          <a:pt x="674657" y="485659"/>
                        </a:cubicBezTo>
                        <a:cubicBezTo>
                          <a:pt x="670542" y="486002"/>
                          <a:pt x="666085" y="486346"/>
                          <a:pt x="661627" y="486346"/>
                        </a:cubicBezTo>
                        <a:cubicBezTo>
                          <a:pt x="657169" y="486346"/>
                          <a:pt x="652712" y="486346"/>
                          <a:pt x="647911" y="486002"/>
                        </a:cubicBezTo>
                        <a:cubicBezTo>
                          <a:pt x="632823" y="485317"/>
                          <a:pt x="618079" y="482573"/>
                          <a:pt x="603334" y="479830"/>
                        </a:cubicBezTo>
                        <a:cubicBezTo>
                          <a:pt x="593733" y="478116"/>
                          <a:pt x="584132" y="476059"/>
                          <a:pt x="574188" y="474687"/>
                        </a:cubicBezTo>
                        <a:cubicBezTo>
                          <a:pt x="558414" y="472286"/>
                          <a:pt x="542984" y="470572"/>
                          <a:pt x="527210" y="471258"/>
                        </a:cubicBezTo>
                        <a:cubicBezTo>
                          <a:pt x="521038" y="471601"/>
                          <a:pt x="515209" y="472286"/>
                          <a:pt x="509379" y="473315"/>
                        </a:cubicBezTo>
                        <a:cubicBezTo>
                          <a:pt x="477147" y="478459"/>
                          <a:pt x="446286" y="492860"/>
                          <a:pt x="416454" y="506920"/>
                        </a:cubicBezTo>
                        <a:cubicBezTo>
                          <a:pt x="371877" y="527836"/>
                          <a:pt x="326957" y="549096"/>
                          <a:pt x="282380" y="570013"/>
                        </a:cubicBezTo>
                        <a:cubicBezTo>
                          <a:pt x="228544" y="595387"/>
                          <a:pt x="170594" y="621448"/>
                          <a:pt x="111615" y="613561"/>
                        </a:cubicBezTo>
                        <a:cubicBezTo>
                          <a:pt x="109215" y="613219"/>
                          <a:pt x="106472" y="612875"/>
                          <a:pt x="104072" y="612190"/>
                        </a:cubicBezTo>
                        <a:cubicBezTo>
                          <a:pt x="99614" y="611161"/>
                          <a:pt x="95156" y="610132"/>
                          <a:pt x="90699" y="608761"/>
                        </a:cubicBezTo>
                        <a:cubicBezTo>
                          <a:pt x="60523" y="598816"/>
                          <a:pt x="33434" y="576871"/>
                          <a:pt x="19718" y="550125"/>
                        </a:cubicBezTo>
                        <a:cubicBezTo>
                          <a:pt x="18004" y="547039"/>
                          <a:pt x="16632" y="543952"/>
                          <a:pt x="15603" y="540866"/>
                        </a:cubicBezTo>
                        <a:cubicBezTo>
                          <a:pt x="9431" y="525093"/>
                          <a:pt x="8060" y="508291"/>
                          <a:pt x="12860" y="491146"/>
                        </a:cubicBezTo>
                        <a:cubicBezTo>
                          <a:pt x="19032" y="469201"/>
                          <a:pt x="34806" y="451027"/>
                          <a:pt x="40635" y="429081"/>
                        </a:cubicBezTo>
                        <a:cubicBezTo>
                          <a:pt x="44750" y="412965"/>
                          <a:pt x="43721" y="396848"/>
                          <a:pt x="39949" y="381075"/>
                        </a:cubicBezTo>
                        <a:cubicBezTo>
                          <a:pt x="39264" y="377989"/>
                          <a:pt x="38235" y="374560"/>
                          <a:pt x="37206" y="371474"/>
                        </a:cubicBezTo>
                        <a:cubicBezTo>
                          <a:pt x="31377" y="352615"/>
                          <a:pt x="22461" y="334098"/>
                          <a:pt x="14918" y="316267"/>
                        </a:cubicBezTo>
                        <a:cubicBezTo>
                          <a:pt x="10460" y="305980"/>
                          <a:pt x="6688" y="295007"/>
                          <a:pt x="3945" y="283691"/>
                        </a:cubicBezTo>
                        <a:cubicBezTo>
                          <a:pt x="3259" y="280606"/>
                          <a:pt x="2573" y="277177"/>
                          <a:pt x="1887" y="274090"/>
                        </a:cubicBezTo>
                        <a:cubicBezTo>
                          <a:pt x="-2570" y="248373"/>
                          <a:pt x="173" y="222998"/>
                          <a:pt x="17661" y="204824"/>
                        </a:cubicBezTo>
                        <a:cubicBezTo>
                          <a:pt x="20747" y="201395"/>
                          <a:pt x="24519" y="198652"/>
                          <a:pt x="27948" y="195909"/>
                        </a:cubicBezTo>
                        <a:cubicBezTo>
                          <a:pt x="32406" y="192480"/>
                          <a:pt x="37549" y="189737"/>
                          <a:pt x="42350" y="186651"/>
                        </a:cubicBezTo>
                        <a:cubicBezTo>
                          <a:pt x="45093" y="184936"/>
                          <a:pt x="47836" y="183222"/>
                          <a:pt x="50579" y="181507"/>
                        </a:cubicBezTo>
                        <a:cubicBezTo>
                          <a:pt x="65324" y="171220"/>
                          <a:pt x="77325" y="158190"/>
                          <a:pt x="87955" y="144131"/>
                        </a:cubicBezTo>
                        <a:cubicBezTo>
                          <a:pt x="90356" y="141045"/>
                          <a:pt x="92413" y="137959"/>
                          <a:pt x="94470" y="135216"/>
                        </a:cubicBezTo>
                        <a:cubicBezTo>
                          <a:pt x="102014" y="124586"/>
                          <a:pt x="108872" y="113270"/>
                          <a:pt x="116073" y="101954"/>
                        </a:cubicBezTo>
                        <a:cubicBezTo>
                          <a:pt x="118131" y="98869"/>
                          <a:pt x="119845" y="95782"/>
                          <a:pt x="121902" y="92696"/>
                        </a:cubicBezTo>
                        <a:cubicBezTo>
                          <a:pt x="128075" y="83095"/>
                          <a:pt x="133904" y="73837"/>
                          <a:pt x="140762" y="64921"/>
                        </a:cubicBezTo>
                        <a:cubicBezTo>
                          <a:pt x="143162" y="61835"/>
                          <a:pt x="145563" y="58406"/>
                          <a:pt x="147963" y="55320"/>
                        </a:cubicBezTo>
                        <a:cubicBezTo>
                          <a:pt x="157564" y="43661"/>
                          <a:pt x="167851" y="33374"/>
                          <a:pt x="180195" y="24802"/>
                        </a:cubicBezTo>
                        <a:cubicBezTo>
                          <a:pt x="241575" y="-18061"/>
                          <a:pt x="326271" y="1142"/>
                          <a:pt x="393822" y="33374"/>
                        </a:cubicBezTo>
                        <a:cubicBezTo>
                          <a:pt x="502179" y="85153"/>
                          <a:pt x="595104" y="167449"/>
                          <a:pt x="661970" y="267232"/>
                        </a:cubicBezTo>
                        <a:cubicBezTo>
                          <a:pt x="682544" y="298436"/>
                          <a:pt x="714434" y="347128"/>
                          <a:pt x="728835" y="391019"/>
                        </a:cubicBezTo>
                        <a:lnTo>
                          <a:pt x="728835" y="391019"/>
                        </a:lnTo>
                        <a:cubicBezTo>
                          <a:pt x="732264" y="400963"/>
                          <a:pt x="734665" y="410564"/>
                          <a:pt x="735693" y="419823"/>
                        </a:cubicBezTo>
                        <a:lnTo>
                          <a:pt x="735693" y="419823"/>
                        </a:lnTo>
                        <a:cubicBezTo>
                          <a:pt x="735693" y="421195"/>
                          <a:pt x="736036" y="422566"/>
                          <a:pt x="736036" y="423937"/>
                        </a:cubicBezTo>
                        <a:cubicBezTo>
                          <a:pt x="736379" y="428738"/>
                          <a:pt x="736722" y="433196"/>
                          <a:pt x="736379" y="437653"/>
                        </a:cubicBezTo>
                        <a:cubicBezTo>
                          <a:pt x="736036" y="445198"/>
                          <a:pt x="734322" y="452056"/>
                          <a:pt x="731236" y="457885"/>
                        </a:cubicBezTo>
                        <a:cubicBezTo>
                          <a:pt x="729864" y="460971"/>
                          <a:pt x="727807" y="463714"/>
                          <a:pt x="725749" y="466457"/>
                        </a:cubicBezTo>
                        <a:cubicBezTo>
                          <a:pt x="723349" y="469201"/>
                          <a:pt x="720606" y="471943"/>
                          <a:pt x="717520" y="474344"/>
                        </a:cubicBezTo>
                        <a:cubicBezTo>
                          <a:pt x="715119" y="476059"/>
                          <a:pt x="712719" y="477773"/>
                          <a:pt x="709633" y="479144"/>
                        </a:cubicBezTo>
                        <a:cubicBezTo>
                          <a:pt x="708947" y="479488"/>
                          <a:pt x="708261" y="479830"/>
                          <a:pt x="707576" y="480173"/>
                        </a:cubicBezTo>
                        <a:cubicBezTo>
                          <a:pt x="703804" y="479830"/>
                          <a:pt x="700375" y="481202"/>
                          <a:pt x="696946" y="481888"/>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75" name="Google Shape;1475;p8"/>
                  <p:cNvSpPr/>
                  <p:nvPr/>
                </p:nvSpPr>
                <p:spPr>
                  <a:xfrm>
                    <a:off x="4081462" y="4466958"/>
                    <a:ext cx="594588" cy="364502"/>
                  </a:xfrm>
                  <a:custGeom>
                    <a:rect b="b" l="l" r="r" t="t"/>
                    <a:pathLst>
                      <a:path extrusionOk="0" h="364502" w="594588">
                        <a:moveTo>
                          <a:pt x="594589" y="364503"/>
                        </a:moveTo>
                        <a:cubicBezTo>
                          <a:pt x="465658" y="161163"/>
                          <a:pt x="239344" y="27432"/>
                          <a:pt x="0" y="9601"/>
                        </a:cubicBezTo>
                        <a:cubicBezTo>
                          <a:pt x="2400" y="6515"/>
                          <a:pt x="4801" y="3086"/>
                          <a:pt x="7201" y="0"/>
                        </a:cubicBezTo>
                        <a:cubicBezTo>
                          <a:pt x="237973" y="19203"/>
                          <a:pt x="456057" y="144361"/>
                          <a:pt x="587388" y="335356"/>
                        </a:cubicBezTo>
                        <a:lnTo>
                          <a:pt x="587388" y="335356"/>
                        </a:lnTo>
                        <a:cubicBezTo>
                          <a:pt x="590817" y="345643"/>
                          <a:pt x="593217" y="355245"/>
                          <a:pt x="594589" y="364503"/>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76" name="Google Shape;1476;p8"/>
                  <p:cNvSpPr/>
                  <p:nvPr/>
                </p:nvSpPr>
                <p:spPr>
                  <a:xfrm>
                    <a:off x="4057116" y="4504677"/>
                    <a:ext cx="619762" cy="344614"/>
                  </a:xfrm>
                  <a:custGeom>
                    <a:rect b="b" l="l" r="r" t="t"/>
                    <a:pathLst>
                      <a:path extrusionOk="0" h="344614" w="619762">
                        <a:moveTo>
                          <a:pt x="619277" y="330899"/>
                        </a:moveTo>
                        <a:cubicBezTo>
                          <a:pt x="619620" y="335699"/>
                          <a:pt x="619963" y="340157"/>
                          <a:pt x="619620" y="344615"/>
                        </a:cubicBezTo>
                        <a:cubicBezTo>
                          <a:pt x="444741" y="181737"/>
                          <a:pt x="235572" y="41148"/>
                          <a:pt x="0" y="9259"/>
                        </a:cubicBezTo>
                        <a:cubicBezTo>
                          <a:pt x="2057" y="6172"/>
                          <a:pt x="3772" y="3086"/>
                          <a:pt x="5829" y="0"/>
                        </a:cubicBezTo>
                        <a:cubicBezTo>
                          <a:pt x="238316" y="32919"/>
                          <a:pt x="445427" y="170079"/>
                          <a:pt x="619277" y="33089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77" name="Google Shape;1477;p8"/>
                  <p:cNvSpPr/>
                  <p:nvPr/>
                </p:nvSpPr>
                <p:spPr>
                  <a:xfrm>
                    <a:off x="4028998" y="4547539"/>
                    <a:ext cx="642594" cy="330555"/>
                  </a:xfrm>
                  <a:custGeom>
                    <a:rect b="b" l="l" r="r" t="t"/>
                    <a:pathLst>
                      <a:path extrusionOk="0" h="330555" w="642594">
                        <a:moveTo>
                          <a:pt x="636765" y="330556"/>
                        </a:moveTo>
                        <a:cubicBezTo>
                          <a:pt x="528409" y="232829"/>
                          <a:pt x="404965" y="152248"/>
                          <a:pt x="271234" y="93612"/>
                        </a:cubicBezTo>
                        <a:cubicBezTo>
                          <a:pt x="189281" y="57950"/>
                          <a:pt x="103556" y="29490"/>
                          <a:pt x="16116" y="12002"/>
                        </a:cubicBezTo>
                        <a:cubicBezTo>
                          <a:pt x="10630" y="10973"/>
                          <a:pt x="5144" y="9944"/>
                          <a:pt x="0" y="8916"/>
                        </a:cubicBezTo>
                        <a:cubicBezTo>
                          <a:pt x="2400" y="5830"/>
                          <a:pt x="4458" y="2743"/>
                          <a:pt x="6515" y="0"/>
                        </a:cubicBezTo>
                        <a:cubicBezTo>
                          <a:pt x="92926" y="16117"/>
                          <a:pt x="177965" y="43549"/>
                          <a:pt x="258890" y="77496"/>
                        </a:cubicBezTo>
                        <a:cubicBezTo>
                          <a:pt x="399821" y="136817"/>
                          <a:pt x="529438" y="220142"/>
                          <a:pt x="642595" y="322326"/>
                        </a:cubicBezTo>
                        <a:cubicBezTo>
                          <a:pt x="640880" y="325069"/>
                          <a:pt x="639166" y="327813"/>
                          <a:pt x="636765" y="330556"/>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78" name="Google Shape;1478;p8"/>
                  <p:cNvSpPr/>
                  <p:nvPr/>
                </p:nvSpPr>
                <p:spPr>
                  <a:xfrm>
                    <a:off x="3968305" y="4598631"/>
                    <a:ext cx="690257" cy="299351"/>
                  </a:xfrm>
                  <a:custGeom>
                    <a:rect b="b" l="l" r="r" t="t"/>
                    <a:pathLst>
                      <a:path extrusionOk="0" h="299351" w="690257">
                        <a:moveTo>
                          <a:pt x="690258" y="299352"/>
                        </a:moveTo>
                        <a:cubicBezTo>
                          <a:pt x="686486" y="297295"/>
                          <a:pt x="683057" y="294894"/>
                          <a:pt x="679285" y="292837"/>
                        </a:cubicBezTo>
                        <a:cubicBezTo>
                          <a:pt x="659397" y="280835"/>
                          <a:pt x="639509" y="268834"/>
                          <a:pt x="619620" y="256832"/>
                        </a:cubicBezTo>
                        <a:cubicBezTo>
                          <a:pt x="508178" y="190310"/>
                          <a:pt x="393649" y="126187"/>
                          <a:pt x="274320" y="75438"/>
                        </a:cubicBezTo>
                        <a:cubicBezTo>
                          <a:pt x="187566" y="38748"/>
                          <a:pt x="93955" y="12002"/>
                          <a:pt x="0" y="9259"/>
                        </a:cubicBezTo>
                        <a:cubicBezTo>
                          <a:pt x="4458" y="5830"/>
                          <a:pt x="9601" y="3086"/>
                          <a:pt x="14402" y="0"/>
                        </a:cubicBezTo>
                        <a:cubicBezTo>
                          <a:pt x="98755" y="4458"/>
                          <a:pt x="183109" y="27432"/>
                          <a:pt x="261633" y="59322"/>
                        </a:cubicBezTo>
                        <a:cubicBezTo>
                          <a:pt x="410451" y="119672"/>
                          <a:pt x="551726" y="203340"/>
                          <a:pt x="689229" y="287008"/>
                        </a:cubicBezTo>
                        <a:cubicBezTo>
                          <a:pt x="686829" y="288722"/>
                          <a:pt x="684428" y="290437"/>
                          <a:pt x="681342" y="291808"/>
                        </a:cubicBezTo>
                        <a:cubicBezTo>
                          <a:pt x="683400" y="293180"/>
                          <a:pt x="685800" y="294208"/>
                          <a:pt x="687857" y="295580"/>
                        </a:cubicBezTo>
                        <a:cubicBezTo>
                          <a:pt x="689572" y="296609"/>
                          <a:pt x="690258" y="297980"/>
                          <a:pt x="690258" y="29935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79" name="Google Shape;1479;p8"/>
                  <p:cNvSpPr/>
                  <p:nvPr/>
                </p:nvSpPr>
                <p:spPr>
                  <a:xfrm>
                    <a:off x="3977220" y="4741222"/>
                    <a:ext cx="676968" cy="167681"/>
                  </a:xfrm>
                  <a:custGeom>
                    <a:rect b="b" l="l" r="r" t="t"/>
                    <a:pathLst>
                      <a:path extrusionOk="0" h="167681" w="676968">
                        <a:moveTo>
                          <a:pt x="672084" y="167391"/>
                        </a:moveTo>
                        <a:cubicBezTo>
                          <a:pt x="660768" y="164304"/>
                          <a:pt x="649795" y="160875"/>
                          <a:pt x="638480" y="157789"/>
                        </a:cubicBezTo>
                        <a:cubicBezTo>
                          <a:pt x="579158" y="139959"/>
                          <a:pt x="520865" y="119385"/>
                          <a:pt x="463944" y="95724"/>
                        </a:cubicBezTo>
                        <a:cubicBezTo>
                          <a:pt x="400850" y="69321"/>
                          <a:pt x="339128" y="38117"/>
                          <a:pt x="272263" y="20972"/>
                        </a:cubicBezTo>
                        <a:cubicBezTo>
                          <a:pt x="195110" y="1427"/>
                          <a:pt x="123444" y="11714"/>
                          <a:pt x="48692" y="36746"/>
                        </a:cubicBezTo>
                        <a:cubicBezTo>
                          <a:pt x="33604" y="41889"/>
                          <a:pt x="18174" y="47033"/>
                          <a:pt x="2743" y="52519"/>
                        </a:cubicBezTo>
                        <a:cubicBezTo>
                          <a:pt x="2057" y="49433"/>
                          <a:pt x="1029" y="46004"/>
                          <a:pt x="0" y="42918"/>
                        </a:cubicBezTo>
                        <a:cubicBezTo>
                          <a:pt x="14745" y="37774"/>
                          <a:pt x="29832" y="32631"/>
                          <a:pt x="44577" y="27487"/>
                        </a:cubicBezTo>
                        <a:cubicBezTo>
                          <a:pt x="111785" y="4513"/>
                          <a:pt x="178994" y="-8174"/>
                          <a:pt x="249631" y="5885"/>
                        </a:cubicBezTo>
                        <a:cubicBezTo>
                          <a:pt x="316154" y="18915"/>
                          <a:pt x="377876" y="47718"/>
                          <a:pt x="439255" y="74808"/>
                        </a:cubicBezTo>
                        <a:cubicBezTo>
                          <a:pt x="511264" y="106011"/>
                          <a:pt x="584644" y="132415"/>
                          <a:pt x="660082" y="154360"/>
                        </a:cubicBezTo>
                        <a:cubicBezTo>
                          <a:pt x="660082" y="154360"/>
                          <a:pt x="660082" y="154360"/>
                          <a:pt x="660082" y="154360"/>
                        </a:cubicBezTo>
                        <a:lnTo>
                          <a:pt x="660082" y="154360"/>
                        </a:lnTo>
                        <a:cubicBezTo>
                          <a:pt x="664197" y="155732"/>
                          <a:pt x="668655" y="156761"/>
                          <a:pt x="672770" y="158132"/>
                        </a:cubicBezTo>
                        <a:cubicBezTo>
                          <a:pt x="674827" y="158818"/>
                          <a:pt x="676199" y="160533"/>
                          <a:pt x="676542" y="162247"/>
                        </a:cubicBezTo>
                        <a:cubicBezTo>
                          <a:pt x="677913" y="164990"/>
                          <a:pt x="675856" y="168762"/>
                          <a:pt x="672084" y="16739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80" name="Google Shape;1480;p8"/>
                  <p:cNvSpPr/>
                  <p:nvPr/>
                </p:nvSpPr>
                <p:spPr>
                  <a:xfrm>
                    <a:off x="3956304" y="4848293"/>
                    <a:ext cx="656620" cy="114498"/>
                  </a:xfrm>
                  <a:custGeom>
                    <a:rect b="b" l="l" r="r" t="t"/>
                    <a:pathLst>
                      <a:path extrusionOk="0" h="114498" w="656620">
                        <a:moveTo>
                          <a:pt x="649453" y="62720"/>
                        </a:moveTo>
                        <a:cubicBezTo>
                          <a:pt x="629222" y="56548"/>
                          <a:pt x="608648" y="50376"/>
                          <a:pt x="587731" y="44890"/>
                        </a:cubicBezTo>
                        <a:cubicBezTo>
                          <a:pt x="578129" y="42490"/>
                          <a:pt x="568528" y="39746"/>
                          <a:pt x="558927" y="37689"/>
                        </a:cubicBezTo>
                        <a:cubicBezTo>
                          <a:pt x="547268" y="34946"/>
                          <a:pt x="535267" y="32203"/>
                          <a:pt x="523608" y="29459"/>
                        </a:cubicBezTo>
                        <a:cubicBezTo>
                          <a:pt x="523608" y="29459"/>
                          <a:pt x="523608" y="29459"/>
                          <a:pt x="523608" y="29459"/>
                        </a:cubicBezTo>
                        <a:cubicBezTo>
                          <a:pt x="442341" y="12314"/>
                          <a:pt x="359359" y="4427"/>
                          <a:pt x="276720" y="15058"/>
                        </a:cubicBezTo>
                        <a:cubicBezTo>
                          <a:pt x="178994" y="27402"/>
                          <a:pt x="89497" y="67178"/>
                          <a:pt x="4115" y="114499"/>
                        </a:cubicBezTo>
                        <a:cubicBezTo>
                          <a:pt x="2400" y="111412"/>
                          <a:pt x="1029" y="108326"/>
                          <a:pt x="0" y="105240"/>
                        </a:cubicBezTo>
                        <a:cubicBezTo>
                          <a:pt x="86411" y="57234"/>
                          <a:pt x="176936" y="17458"/>
                          <a:pt x="275692" y="4771"/>
                        </a:cubicBezTo>
                        <a:cubicBezTo>
                          <a:pt x="400850" y="-11003"/>
                          <a:pt x="527037" y="14372"/>
                          <a:pt x="646367" y="51062"/>
                        </a:cubicBezTo>
                        <a:cubicBezTo>
                          <a:pt x="648767" y="51748"/>
                          <a:pt x="651167" y="52433"/>
                          <a:pt x="653567" y="53119"/>
                        </a:cubicBezTo>
                        <a:cubicBezTo>
                          <a:pt x="659740" y="55520"/>
                          <a:pt x="655625" y="64778"/>
                          <a:pt x="649453" y="6272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81" name="Google Shape;1481;p8"/>
                  <p:cNvSpPr/>
                  <p:nvPr/>
                </p:nvSpPr>
                <p:spPr>
                  <a:xfrm>
                    <a:off x="3942245" y="4670563"/>
                    <a:ext cx="716060" cy="232425"/>
                  </a:xfrm>
                  <a:custGeom>
                    <a:rect b="b" l="l" r="r" t="t"/>
                    <a:pathLst>
                      <a:path extrusionOk="0" h="232425" w="716060">
                        <a:moveTo>
                          <a:pt x="712203" y="232221"/>
                        </a:moveTo>
                        <a:cubicBezTo>
                          <a:pt x="710832" y="232564"/>
                          <a:pt x="709460" y="232564"/>
                          <a:pt x="707746" y="231535"/>
                        </a:cubicBezTo>
                        <a:cubicBezTo>
                          <a:pt x="703631" y="229135"/>
                          <a:pt x="699516" y="226734"/>
                          <a:pt x="695401" y="224334"/>
                        </a:cubicBezTo>
                        <a:lnTo>
                          <a:pt x="695401" y="224334"/>
                        </a:lnTo>
                        <a:lnTo>
                          <a:pt x="695401" y="224334"/>
                        </a:lnTo>
                        <a:cubicBezTo>
                          <a:pt x="581216" y="157811"/>
                          <a:pt x="460858" y="101919"/>
                          <a:pt x="336042" y="58370"/>
                        </a:cubicBezTo>
                        <a:cubicBezTo>
                          <a:pt x="230772" y="21680"/>
                          <a:pt x="109385" y="-10553"/>
                          <a:pt x="2057" y="25452"/>
                        </a:cubicBezTo>
                        <a:cubicBezTo>
                          <a:pt x="1372" y="22366"/>
                          <a:pt x="686" y="18937"/>
                          <a:pt x="0" y="15850"/>
                        </a:cubicBezTo>
                        <a:cubicBezTo>
                          <a:pt x="100813" y="-17411"/>
                          <a:pt x="213627" y="6935"/>
                          <a:pt x="314096" y="40539"/>
                        </a:cubicBezTo>
                        <a:cubicBezTo>
                          <a:pt x="428625" y="78944"/>
                          <a:pt x="539725" y="127636"/>
                          <a:pt x="645681" y="185243"/>
                        </a:cubicBezTo>
                        <a:cubicBezTo>
                          <a:pt x="666598" y="196559"/>
                          <a:pt x="687172" y="208218"/>
                          <a:pt x="707403" y="220219"/>
                        </a:cubicBezTo>
                        <a:cubicBezTo>
                          <a:pt x="709460" y="221590"/>
                          <a:pt x="711860" y="222619"/>
                          <a:pt x="713918" y="223991"/>
                        </a:cubicBezTo>
                        <a:cubicBezTo>
                          <a:pt x="715632" y="225019"/>
                          <a:pt x="716318" y="226391"/>
                          <a:pt x="715975" y="227763"/>
                        </a:cubicBezTo>
                        <a:cubicBezTo>
                          <a:pt x="715975" y="229477"/>
                          <a:pt x="714261" y="231535"/>
                          <a:pt x="712203" y="23222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82" name="Google Shape;1482;p8"/>
                  <p:cNvSpPr/>
                  <p:nvPr/>
                </p:nvSpPr>
                <p:spPr>
                  <a:xfrm>
                    <a:off x="4031056" y="4876025"/>
                    <a:ext cx="483832" cy="148831"/>
                  </a:xfrm>
                  <a:custGeom>
                    <a:rect b="b" l="l" r="r" t="t"/>
                    <a:pathLst>
                      <a:path extrusionOk="0" h="148831" w="483832">
                        <a:moveTo>
                          <a:pt x="478689" y="15100"/>
                        </a:moveTo>
                        <a:cubicBezTo>
                          <a:pt x="458457" y="12357"/>
                          <a:pt x="438912" y="10643"/>
                          <a:pt x="419024" y="10300"/>
                        </a:cubicBezTo>
                        <a:cubicBezTo>
                          <a:pt x="272948" y="7900"/>
                          <a:pt x="138189" y="72707"/>
                          <a:pt x="13373" y="148831"/>
                        </a:cubicBezTo>
                        <a:cubicBezTo>
                          <a:pt x="8915" y="147803"/>
                          <a:pt x="4458" y="146774"/>
                          <a:pt x="0" y="145402"/>
                        </a:cubicBezTo>
                        <a:cubicBezTo>
                          <a:pt x="136817" y="61049"/>
                          <a:pt x="285979" y="-10960"/>
                          <a:pt x="448513" y="1384"/>
                        </a:cubicBezTo>
                        <a:cubicBezTo>
                          <a:pt x="448513" y="1384"/>
                          <a:pt x="448513" y="1384"/>
                          <a:pt x="448513" y="1384"/>
                        </a:cubicBezTo>
                        <a:cubicBezTo>
                          <a:pt x="458800" y="2070"/>
                          <a:pt x="469430" y="3442"/>
                          <a:pt x="479717" y="4813"/>
                        </a:cubicBezTo>
                        <a:cubicBezTo>
                          <a:pt x="482460" y="5156"/>
                          <a:pt x="483832" y="7214"/>
                          <a:pt x="483832" y="9271"/>
                        </a:cubicBezTo>
                        <a:cubicBezTo>
                          <a:pt x="483832" y="9957"/>
                          <a:pt x="483832" y="10643"/>
                          <a:pt x="483489" y="11329"/>
                        </a:cubicBezTo>
                        <a:cubicBezTo>
                          <a:pt x="483489" y="14072"/>
                          <a:pt x="481432" y="15443"/>
                          <a:pt x="478689" y="1510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483" name="Google Shape;1483;p8"/>
                <p:cNvSpPr/>
                <p:nvPr/>
              </p:nvSpPr>
              <p:spPr>
                <a:xfrm>
                  <a:off x="4067180" y="4853063"/>
                  <a:ext cx="665822" cy="695331"/>
                </a:xfrm>
                <a:custGeom>
                  <a:rect b="b" l="l" r="r" t="t"/>
                  <a:pathLst>
                    <a:path extrusionOk="0" h="695331" w="665822">
                      <a:moveTo>
                        <a:pt x="389072" y="677570"/>
                      </a:moveTo>
                      <a:cubicBezTo>
                        <a:pt x="365755" y="683399"/>
                        <a:pt x="342095" y="686143"/>
                        <a:pt x="318435" y="689229"/>
                      </a:cubicBezTo>
                      <a:cubicBezTo>
                        <a:pt x="281058" y="693686"/>
                        <a:pt x="252255" y="699859"/>
                        <a:pt x="223794" y="690257"/>
                      </a:cubicBezTo>
                      <a:cubicBezTo>
                        <a:pt x="219679" y="688886"/>
                        <a:pt x="215565" y="687171"/>
                        <a:pt x="211793" y="685114"/>
                      </a:cubicBezTo>
                      <a:cubicBezTo>
                        <a:pt x="204592" y="681685"/>
                        <a:pt x="197391" y="676884"/>
                        <a:pt x="190190" y="670712"/>
                      </a:cubicBezTo>
                      <a:cubicBezTo>
                        <a:pt x="156243" y="642938"/>
                        <a:pt x="157957" y="610705"/>
                        <a:pt x="153500" y="579501"/>
                      </a:cubicBezTo>
                      <a:cubicBezTo>
                        <a:pt x="153157" y="576072"/>
                        <a:pt x="152471" y="572643"/>
                        <a:pt x="151785" y="569214"/>
                      </a:cubicBezTo>
                      <a:cubicBezTo>
                        <a:pt x="148699" y="553440"/>
                        <a:pt x="142870" y="537667"/>
                        <a:pt x="129154" y="522923"/>
                      </a:cubicBezTo>
                      <a:cubicBezTo>
                        <a:pt x="121267" y="514693"/>
                        <a:pt x="112695" y="507149"/>
                        <a:pt x="103779" y="500291"/>
                      </a:cubicBezTo>
                      <a:cubicBezTo>
                        <a:pt x="100693" y="497891"/>
                        <a:pt x="97607" y="495491"/>
                        <a:pt x="94178" y="493090"/>
                      </a:cubicBezTo>
                      <a:cubicBezTo>
                        <a:pt x="78062" y="481088"/>
                        <a:pt x="61602" y="469773"/>
                        <a:pt x="47544" y="455028"/>
                      </a:cubicBezTo>
                      <a:cubicBezTo>
                        <a:pt x="35199" y="441655"/>
                        <a:pt x="25255" y="428968"/>
                        <a:pt x="18054" y="416966"/>
                      </a:cubicBezTo>
                      <a:cubicBezTo>
                        <a:pt x="16340" y="413880"/>
                        <a:pt x="14625" y="410794"/>
                        <a:pt x="12911" y="408051"/>
                      </a:cubicBezTo>
                      <a:cubicBezTo>
                        <a:pt x="-805" y="381647"/>
                        <a:pt x="-2863" y="357644"/>
                        <a:pt x="3309" y="336042"/>
                      </a:cubicBezTo>
                      <a:cubicBezTo>
                        <a:pt x="4338" y="332270"/>
                        <a:pt x="5710" y="328841"/>
                        <a:pt x="7081" y="325069"/>
                      </a:cubicBezTo>
                      <a:cubicBezTo>
                        <a:pt x="38628" y="250660"/>
                        <a:pt x="166873" y="205054"/>
                        <a:pt x="232024" y="171793"/>
                      </a:cubicBezTo>
                      <a:cubicBezTo>
                        <a:pt x="280373" y="147447"/>
                        <a:pt x="320149" y="109385"/>
                        <a:pt x="366098" y="80582"/>
                      </a:cubicBezTo>
                      <a:cubicBezTo>
                        <a:pt x="380157" y="71666"/>
                        <a:pt x="416847" y="53492"/>
                        <a:pt x="459366" y="36690"/>
                      </a:cubicBezTo>
                      <a:cubicBezTo>
                        <a:pt x="478226" y="29147"/>
                        <a:pt x="498457" y="21945"/>
                        <a:pt x="518345" y="16116"/>
                      </a:cubicBezTo>
                      <a:lnTo>
                        <a:pt x="518345" y="16116"/>
                      </a:lnTo>
                      <a:cubicBezTo>
                        <a:pt x="530690" y="12344"/>
                        <a:pt x="542691" y="9258"/>
                        <a:pt x="554693" y="6515"/>
                      </a:cubicBezTo>
                      <a:cubicBezTo>
                        <a:pt x="561551" y="5144"/>
                        <a:pt x="568409" y="3772"/>
                        <a:pt x="574924" y="2743"/>
                      </a:cubicBezTo>
                      <a:cubicBezTo>
                        <a:pt x="574924" y="2743"/>
                        <a:pt x="574924" y="2743"/>
                        <a:pt x="574924" y="2743"/>
                      </a:cubicBezTo>
                      <a:cubicBezTo>
                        <a:pt x="577667" y="2400"/>
                        <a:pt x="580067" y="2057"/>
                        <a:pt x="582810" y="1715"/>
                      </a:cubicBezTo>
                      <a:cubicBezTo>
                        <a:pt x="582810" y="1715"/>
                        <a:pt x="582810" y="1715"/>
                        <a:pt x="582810" y="1715"/>
                      </a:cubicBezTo>
                      <a:cubicBezTo>
                        <a:pt x="591726" y="686"/>
                        <a:pt x="600641" y="0"/>
                        <a:pt x="608528" y="0"/>
                      </a:cubicBezTo>
                      <a:cubicBezTo>
                        <a:pt x="616072" y="0"/>
                        <a:pt x="622930" y="686"/>
                        <a:pt x="629102" y="2057"/>
                      </a:cubicBezTo>
                      <a:cubicBezTo>
                        <a:pt x="656534" y="7544"/>
                        <a:pt x="671622" y="25718"/>
                        <a:pt x="663735" y="63093"/>
                      </a:cubicBezTo>
                      <a:cubicBezTo>
                        <a:pt x="663049" y="66522"/>
                        <a:pt x="662363" y="69608"/>
                        <a:pt x="661335" y="73380"/>
                      </a:cubicBezTo>
                      <a:cubicBezTo>
                        <a:pt x="658934" y="81267"/>
                        <a:pt x="655848" y="88811"/>
                        <a:pt x="652076" y="96012"/>
                      </a:cubicBezTo>
                      <a:cubicBezTo>
                        <a:pt x="651048" y="98069"/>
                        <a:pt x="650019" y="100469"/>
                        <a:pt x="648647" y="102527"/>
                      </a:cubicBezTo>
                      <a:cubicBezTo>
                        <a:pt x="646590" y="106299"/>
                        <a:pt x="644190" y="110071"/>
                        <a:pt x="642132" y="113843"/>
                      </a:cubicBezTo>
                      <a:cubicBezTo>
                        <a:pt x="631502" y="130988"/>
                        <a:pt x="619158" y="147790"/>
                        <a:pt x="609557" y="165620"/>
                      </a:cubicBezTo>
                      <a:cubicBezTo>
                        <a:pt x="599270" y="185509"/>
                        <a:pt x="593097" y="205054"/>
                        <a:pt x="590011" y="224942"/>
                      </a:cubicBezTo>
                      <a:cubicBezTo>
                        <a:pt x="588297" y="235572"/>
                        <a:pt x="587268" y="246545"/>
                        <a:pt x="586925" y="257175"/>
                      </a:cubicBezTo>
                      <a:cubicBezTo>
                        <a:pt x="586582" y="263690"/>
                        <a:pt x="586582" y="270205"/>
                        <a:pt x="586925" y="276720"/>
                      </a:cubicBezTo>
                      <a:cubicBezTo>
                        <a:pt x="587611" y="296951"/>
                        <a:pt x="589668" y="317183"/>
                        <a:pt x="592069" y="337413"/>
                      </a:cubicBezTo>
                      <a:cubicBezTo>
                        <a:pt x="594469" y="357644"/>
                        <a:pt x="596526" y="377876"/>
                        <a:pt x="597555" y="398450"/>
                      </a:cubicBezTo>
                      <a:cubicBezTo>
                        <a:pt x="598584" y="421081"/>
                        <a:pt x="597898" y="444056"/>
                        <a:pt x="593097" y="467030"/>
                      </a:cubicBezTo>
                      <a:cubicBezTo>
                        <a:pt x="590354" y="480746"/>
                        <a:pt x="585897" y="494804"/>
                        <a:pt x="580067" y="508178"/>
                      </a:cubicBezTo>
                      <a:cubicBezTo>
                        <a:pt x="572523" y="526008"/>
                        <a:pt x="562922" y="543153"/>
                        <a:pt x="551607" y="559270"/>
                      </a:cubicBezTo>
                      <a:cubicBezTo>
                        <a:pt x="524517" y="597674"/>
                        <a:pt x="487827" y="630936"/>
                        <a:pt x="447365" y="653567"/>
                      </a:cubicBezTo>
                      <a:cubicBezTo>
                        <a:pt x="438792" y="658368"/>
                        <a:pt x="429877" y="662483"/>
                        <a:pt x="420962" y="666254"/>
                      </a:cubicBezTo>
                      <a:cubicBezTo>
                        <a:pt x="411018" y="671055"/>
                        <a:pt x="400045" y="674827"/>
                        <a:pt x="389072" y="67757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84" name="Google Shape;1484;p8"/>
                <p:cNvSpPr/>
                <p:nvPr/>
              </p:nvSpPr>
              <p:spPr>
                <a:xfrm>
                  <a:off x="4070146" y="4839273"/>
                  <a:ext cx="602762" cy="349832"/>
                </a:xfrm>
                <a:custGeom>
                  <a:rect b="b" l="l" r="r" t="t"/>
                  <a:pathLst>
                    <a:path extrusionOk="0" h="349832" w="602762">
                      <a:moveTo>
                        <a:pt x="0" y="349833"/>
                      </a:moveTo>
                      <a:cubicBezTo>
                        <a:pt x="1029" y="346060"/>
                        <a:pt x="2400" y="342631"/>
                        <a:pt x="3772" y="338860"/>
                      </a:cubicBezTo>
                      <a:cubicBezTo>
                        <a:pt x="112814" y="319314"/>
                        <a:pt x="216713" y="273709"/>
                        <a:pt x="304495" y="204786"/>
                      </a:cubicBezTo>
                      <a:cubicBezTo>
                        <a:pt x="375132" y="148893"/>
                        <a:pt x="436169" y="73112"/>
                        <a:pt x="515379" y="29907"/>
                      </a:cubicBezTo>
                      <a:lnTo>
                        <a:pt x="515379" y="29907"/>
                      </a:lnTo>
                      <a:cubicBezTo>
                        <a:pt x="540753" y="16191"/>
                        <a:pt x="567500" y="5561"/>
                        <a:pt x="597332" y="75"/>
                      </a:cubicBezTo>
                      <a:cubicBezTo>
                        <a:pt x="603847" y="-954"/>
                        <a:pt x="604876" y="8990"/>
                        <a:pt x="598361" y="10018"/>
                      </a:cubicBezTo>
                      <a:cubicBezTo>
                        <a:pt x="589445" y="11733"/>
                        <a:pt x="580530" y="13791"/>
                        <a:pt x="571957" y="16533"/>
                      </a:cubicBezTo>
                      <a:cubicBezTo>
                        <a:pt x="571957" y="16533"/>
                        <a:pt x="571957" y="16533"/>
                        <a:pt x="571957" y="16533"/>
                      </a:cubicBezTo>
                      <a:cubicBezTo>
                        <a:pt x="454685" y="51852"/>
                        <a:pt x="378561" y="166381"/>
                        <a:pt x="281178" y="234618"/>
                      </a:cubicBezTo>
                      <a:cubicBezTo>
                        <a:pt x="197510" y="293940"/>
                        <a:pt x="100813" y="332688"/>
                        <a:pt x="0" y="349833"/>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85" name="Google Shape;1485;p8"/>
                <p:cNvSpPr/>
                <p:nvPr/>
              </p:nvSpPr>
              <p:spPr>
                <a:xfrm>
                  <a:off x="4079748" y="4860382"/>
                  <a:ext cx="597674" cy="409647"/>
                </a:xfrm>
                <a:custGeom>
                  <a:rect b="b" l="l" r="r" t="t"/>
                  <a:pathLst>
                    <a:path extrusionOk="0" h="409647" w="597674">
                      <a:moveTo>
                        <a:pt x="5144" y="409648"/>
                      </a:moveTo>
                      <a:cubicBezTo>
                        <a:pt x="3429" y="406562"/>
                        <a:pt x="1715" y="403476"/>
                        <a:pt x="0" y="400733"/>
                      </a:cubicBezTo>
                      <a:cubicBezTo>
                        <a:pt x="59322" y="382902"/>
                        <a:pt x="118643" y="364728"/>
                        <a:pt x="174536" y="337982"/>
                      </a:cubicBezTo>
                      <a:cubicBezTo>
                        <a:pt x="234544" y="309521"/>
                        <a:pt x="284950" y="270431"/>
                        <a:pt x="329870" y="221739"/>
                      </a:cubicBezTo>
                      <a:cubicBezTo>
                        <a:pt x="387820" y="159331"/>
                        <a:pt x="440284" y="86636"/>
                        <a:pt x="510578" y="38973"/>
                      </a:cubicBezTo>
                      <a:cubicBezTo>
                        <a:pt x="521551" y="31772"/>
                        <a:pt x="532867" y="24914"/>
                        <a:pt x="544525" y="19085"/>
                      </a:cubicBezTo>
                      <a:cubicBezTo>
                        <a:pt x="556184" y="12912"/>
                        <a:pt x="568871" y="7769"/>
                        <a:pt x="581558" y="3311"/>
                      </a:cubicBezTo>
                      <a:cubicBezTo>
                        <a:pt x="584645" y="2282"/>
                        <a:pt x="587731" y="1254"/>
                        <a:pt x="590817" y="225"/>
                      </a:cubicBezTo>
                      <a:cubicBezTo>
                        <a:pt x="592188" y="-118"/>
                        <a:pt x="593560" y="-118"/>
                        <a:pt x="594589" y="568"/>
                      </a:cubicBezTo>
                      <a:cubicBezTo>
                        <a:pt x="596646" y="1597"/>
                        <a:pt x="597675" y="3654"/>
                        <a:pt x="597675" y="5369"/>
                      </a:cubicBezTo>
                      <a:cubicBezTo>
                        <a:pt x="597675" y="7083"/>
                        <a:pt x="596646" y="8798"/>
                        <a:pt x="594589" y="9483"/>
                      </a:cubicBezTo>
                      <a:cubicBezTo>
                        <a:pt x="593217" y="9827"/>
                        <a:pt x="591845" y="10169"/>
                        <a:pt x="590474" y="10855"/>
                      </a:cubicBezTo>
                      <a:cubicBezTo>
                        <a:pt x="576072" y="15656"/>
                        <a:pt x="562013" y="21142"/>
                        <a:pt x="548983" y="28000"/>
                      </a:cubicBezTo>
                      <a:cubicBezTo>
                        <a:pt x="542125" y="31429"/>
                        <a:pt x="535610" y="35201"/>
                        <a:pt x="529095" y="38973"/>
                      </a:cubicBezTo>
                      <a:cubicBezTo>
                        <a:pt x="442341" y="91437"/>
                        <a:pt x="384391" y="182991"/>
                        <a:pt x="312382" y="253628"/>
                      </a:cubicBezTo>
                      <a:cubicBezTo>
                        <a:pt x="227686" y="337639"/>
                        <a:pt x="117272" y="375701"/>
                        <a:pt x="5144" y="409648"/>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86" name="Google Shape;1486;p8"/>
                <p:cNvSpPr/>
                <p:nvPr/>
              </p:nvSpPr>
              <p:spPr>
                <a:xfrm>
                  <a:off x="4161015" y="4872449"/>
                  <a:ext cx="542640" cy="480562"/>
                </a:xfrm>
                <a:custGeom>
                  <a:rect b="b" l="l" r="r" t="t"/>
                  <a:pathLst>
                    <a:path extrusionOk="0" h="480562" w="542640">
                      <a:moveTo>
                        <a:pt x="9601" y="480562"/>
                      </a:moveTo>
                      <a:cubicBezTo>
                        <a:pt x="6515" y="478162"/>
                        <a:pt x="3429" y="475762"/>
                        <a:pt x="0" y="473361"/>
                      </a:cubicBezTo>
                      <a:cubicBezTo>
                        <a:pt x="109385" y="430156"/>
                        <a:pt x="208140" y="361233"/>
                        <a:pt x="284950" y="271393"/>
                      </a:cubicBezTo>
                      <a:cubicBezTo>
                        <a:pt x="364845" y="178125"/>
                        <a:pt x="420053" y="55709"/>
                        <a:pt x="535953" y="502"/>
                      </a:cubicBezTo>
                      <a:cubicBezTo>
                        <a:pt x="541782" y="-2241"/>
                        <a:pt x="545554" y="7017"/>
                        <a:pt x="539725" y="9761"/>
                      </a:cubicBezTo>
                      <a:cubicBezTo>
                        <a:pt x="415595" y="68739"/>
                        <a:pt x="360045" y="207957"/>
                        <a:pt x="269519" y="303626"/>
                      </a:cubicBezTo>
                      <a:cubicBezTo>
                        <a:pt x="196825" y="380778"/>
                        <a:pt x="107671" y="441129"/>
                        <a:pt x="9601" y="48056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87" name="Google Shape;1487;p8"/>
                <p:cNvSpPr/>
                <p:nvPr/>
              </p:nvSpPr>
              <p:spPr>
                <a:xfrm>
                  <a:off x="4218622" y="4887867"/>
                  <a:ext cx="484602" cy="544697"/>
                </a:xfrm>
                <a:custGeom>
                  <a:rect b="b" l="l" r="r" t="t"/>
                  <a:pathLst>
                    <a:path extrusionOk="0" h="544697" w="484602">
                      <a:moveTo>
                        <a:pt x="1715" y="544698"/>
                      </a:moveTo>
                      <a:cubicBezTo>
                        <a:pt x="1372" y="541269"/>
                        <a:pt x="686" y="537840"/>
                        <a:pt x="0" y="534411"/>
                      </a:cubicBezTo>
                      <a:cubicBezTo>
                        <a:pt x="98069" y="498749"/>
                        <a:pt x="188595" y="447657"/>
                        <a:pt x="243116" y="352330"/>
                      </a:cubicBezTo>
                      <a:cubicBezTo>
                        <a:pt x="277406" y="292323"/>
                        <a:pt x="303809" y="228543"/>
                        <a:pt x="341186" y="169908"/>
                      </a:cubicBezTo>
                      <a:cubicBezTo>
                        <a:pt x="379933" y="109215"/>
                        <a:pt x="424853" y="52979"/>
                        <a:pt x="475259" y="1544"/>
                      </a:cubicBezTo>
                      <a:cubicBezTo>
                        <a:pt x="479717" y="-2914"/>
                        <a:pt x="487947" y="3258"/>
                        <a:pt x="483146" y="7716"/>
                      </a:cubicBezTo>
                      <a:cubicBezTo>
                        <a:pt x="429997" y="62237"/>
                        <a:pt x="382334" y="122244"/>
                        <a:pt x="342214" y="187053"/>
                      </a:cubicBezTo>
                      <a:cubicBezTo>
                        <a:pt x="303809" y="249117"/>
                        <a:pt x="278092" y="318384"/>
                        <a:pt x="238316" y="379420"/>
                      </a:cubicBezTo>
                      <a:cubicBezTo>
                        <a:pt x="183109" y="464459"/>
                        <a:pt x="94640" y="511436"/>
                        <a:pt x="1715" y="544698"/>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88" name="Google Shape;1488;p8"/>
                <p:cNvSpPr/>
                <p:nvPr/>
              </p:nvSpPr>
              <p:spPr>
                <a:xfrm>
                  <a:off x="4278630" y="4945682"/>
                  <a:ext cx="441783" cy="597638"/>
                </a:xfrm>
                <a:custGeom>
                  <a:rect b="b" l="l" r="r" t="t"/>
                  <a:pathLst>
                    <a:path extrusionOk="0" h="597638" w="441783">
                      <a:moveTo>
                        <a:pt x="12002" y="597639"/>
                      </a:moveTo>
                      <a:cubicBezTo>
                        <a:pt x="7887" y="596267"/>
                        <a:pt x="3772" y="594553"/>
                        <a:pt x="0" y="592495"/>
                      </a:cubicBezTo>
                      <a:cubicBezTo>
                        <a:pt x="86411" y="545518"/>
                        <a:pt x="163563" y="484139"/>
                        <a:pt x="206426" y="393270"/>
                      </a:cubicBezTo>
                      <a:cubicBezTo>
                        <a:pt x="239687" y="322290"/>
                        <a:pt x="260947" y="247195"/>
                        <a:pt x="300038" y="178615"/>
                      </a:cubicBezTo>
                      <a:cubicBezTo>
                        <a:pt x="336728" y="114150"/>
                        <a:pt x="380962" y="54828"/>
                        <a:pt x="432397" y="1679"/>
                      </a:cubicBezTo>
                      <a:cubicBezTo>
                        <a:pt x="435483" y="-1750"/>
                        <a:pt x="440627" y="650"/>
                        <a:pt x="441655" y="3736"/>
                      </a:cubicBezTo>
                      <a:cubicBezTo>
                        <a:pt x="441998" y="5108"/>
                        <a:pt x="441655" y="6479"/>
                        <a:pt x="440627" y="7851"/>
                      </a:cubicBezTo>
                      <a:cubicBezTo>
                        <a:pt x="439941" y="8537"/>
                        <a:pt x="439255" y="9565"/>
                        <a:pt x="438569" y="10251"/>
                      </a:cubicBezTo>
                      <a:cubicBezTo>
                        <a:pt x="383019" y="68544"/>
                        <a:pt x="335356" y="133695"/>
                        <a:pt x="297637" y="205018"/>
                      </a:cubicBezTo>
                      <a:cubicBezTo>
                        <a:pt x="259575" y="276684"/>
                        <a:pt x="241402" y="357609"/>
                        <a:pt x="200597" y="427218"/>
                      </a:cubicBezTo>
                      <a:cubicBezTo>
                        <a:pt x="155677" y="502313"/>
                        <a:pt x="87440" y="555462"/>
                        <a:pt x="12002" y="59763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89" name="Google Shape;1489;p8"/>
                <p:cNvSpPr/>
                <p:nvPr/>
              </p:nvSpPr>
              <p:spPr>
                <a:xfrm>
                  <a:off x="4489170" y="4972710"/>
                  <a:ext cx="237597" cy="546607"/>
                </a:xfrm>
                <a:custGeom>
                  <a:rect b="b" l="l" r="r" t="t"/>
                  <a:pathLst>
                    <a:path extrusionOk="0" h="546607" w="237597">
                      <a:moveTo>
                        <a:pt x="0" y="546608"/>
                      </a:moveTo>
                      <a:cubicBezTo>
                        <a:pt x="39434" y="504774"/>
                        <a:pt x="69266" y="452996"/>
                        <a:pt x="86068" y="395389"/>
                      </a:cubicBezTo>
                      <a:cubicBezTo>
                        <a:pt x="106299" y="325094"/>
                        <a:pt x="115214" y="252400"/>
                        <a:pt x="138531" y="182448"/>
                      </a:cubicBezTo>
                      <a:cubicBezTo>
                        <a:pt x="147104" y="156044"/>
                        <a:pt x="157391" y="130327"/>
                        <a:pt x="169050" y="105296"/>
                      </a:cubicBezTo>
                      <a:cubicBezTo>
                        <a:pt x="185852" y="69291"/>
                        <a:pt x="205397" y="34658"/>
                        <a:pt x="228714" y="2083"/>
                      </a:cubicBezTo>
                      <a:cubicBezTo>
                        <a:pt x="232486" y="-3404"/>
                        <a:pt x="240373" y="3111"/>
                        <a:pt x="236601" y="8255"/>
                      </a:cubicBezTo>
                      <a:cubicBezTo>
                        <a:pt x="207797" y="48717"/>
                        <a:pt x="184823" y="92265"/>
                        <a:pt x="165963" y="137528"/>
                      </a:cubicBezTo>
                      <a:cubicBezTo>
                        <a:pt x="154305" y="165989"/>
                        <a:pt x="144361" y="195478"/>
                        <a:pt x="136131" y="225311"/>
                      </a:cubicBezTo>
                      <a:cubicBezTo>
                        <a:pt x="115900" y="298005"/>
                        <a:pt x="108699" y="374815"/>
                        <a:pt x="79896" y="445109"/>
                      </a:cubicBezTo>
                      <a:cubicBezTo>
                        <a:pt x="66522" y="477342"/>
                        <a:pt x="48692" y="507174"/>
                        <a:pt x="26746" y="533578"/>
                      </a:cubicBezTo>
                      <a:cubicBezTo>
                        <a:pt x="17488" y="538721"/>
                        <a:pt x="8915" y="542836"/>
                        <a:pt x="0" y="546608"/>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90" name="Google Shape;1490;p8"/>
                <p:cNvSpPr/>
                <p:nvPr/>
              </p:nvSpPr>
              <p:spPr>
                <a:xfrm>
                  <a:off x="4619472" y="5037466"/>
                  <a:ext cx="88060" cy="374867"/>
                </a:xfrm>
                <a:custGeom>
                  <a:rect b="b" l="l" r="r" t="t"/>
                  <a:pathLst>
                    <a:path extrusionOk="0" h="374867" w="88060">
                      <a:moveTo>
                        <a:pt x="0" y="374867"/>
                      </a:moveTo>
                      <a:cubicBezTo>
                        <a:pt x="14402" y="340235"/>
                        <a:pt x="24689" y="303887"/>
                        <a:pt x="30518" y="266511"/>
                      </a:cubicBezTo>
                      <a:cubicBezTo>
                        <a:pt x="36005" y="229478"/>
                        <a:pt x="37376" y="191073"/>
                        <a:pt x="40462" y="153354"/>
                      </a:cubicBezTo>
                      <a:cubicBezTo>
                        <a:pt x="44577" y="101233"/>
                        <a:pt x="52121" y="49798"/>
                        <a:pt x="78181" y="2821"/>
                      </a:cubicBezTo>
                      <a:cubicBezTo>
                        <a:pt x="81267" y="-3009"/>
                        <a:pt x="90525" y="1106"/>
                        <a:pt x="87440" y="6936"/>
                      </a:cubicBezTo>
                      <a:cubicBezTo>
                        <a:pt x="51778" y="70715"/>
                        <a:pt x="51092" y="143067"/>
                        <a:pt x="45948" y="214390"/>
                      </a:cubicBezTo>
                      <a:cubicBezTo>
                        <a:pt x="43891" y="242851"/>
                        <a:pt x="40805" y="271311"/>
                        <a:pt x="34976" y="299087"/>
                      </a:cubicBezTo>
                      <a:cubicBezTo>
                        <a:pt x="33261" y="307659"/>
                        <a:pt x="30861" y="315888"/>
                        <a:pt x="28803" y="324118"/>
                      </a:cubicBezTo>
                      <a:cubicBezTo>
                        <a:pt x="21260" y="341606"/>
                        <a:pt x="11658" y="358751"/>
                        <a:pt x="0" y="374867"/>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491" name="Google Shape;1491;p8"/>
                <p:cNvGrpSpPr/>
                <p:nvPr/>
              </p:nvGrpSpPr>
              <p:grpSpPr>
                <a:xfrm>
                  <a:off x="4642541" y="4895848"/>
                  <a:ext cx="658468" cy="817285"/>
                  <a:chOff x="4642541" y="4895848"/>
                  <a:chExt cx="658468" cy="817285"/>
                </a:xfrm>
              </p:grpSpPr>
              <p:sp>
                <p:nvSpPr>
                  <p:cNvPr id="1492" name="Google Shape;1492;p8"/>
                  <p:cNvSpPr/>
                  <p:nvPr/>
                </p:nvSpPr>
                <p:spPr>
                  <a:xfrm>
                    <a:off x="4642541" y="4900919"/>
                    <a:ext cx="658468" cy="812214"/>
                  </a:xfrm>
                  <a:custGeom>
                    <a:rect b="b" l="l" r="r" t="t"/>
                    <a:pathLst>
                      <a:path extrusionOk="0" h="812214" w="658468">
                        <a:moveTo>
                          <a:pt x="374352" y="802536"/>
                        </a:moveTo>
                        <a:cubicBezTo>
                          <a:pt x="364065" y="793964"/>
                          <a:pt x="362008" y="779904"/>
                          <a:pt x="355150" y="767903"/>
                        </a:cubicBezTo>
                        <a:cubicBezTo>
                          <a:pt x="353093" y="764474"/>
                          <a:pt x="350692" y="761045"/>
                          <a:pt x="347263" y="758302"/>
                        </a:cubicBezTo>
                        <a:cubicBezTo>
                          <a:pt x="346920" y="757959"/>
                          <a:pt x="346920" y="757959"/>
                          <a:pt x="346578" y="757616"/>
                        </a:cubicBezTo>
                        <a:cubicBezTo>
                          <a:pt x="330118" y="744243"/>
                          <a:pt x="306115" y="743900"/>
                          <a:pt x="289656" y="728469"/>
                        </a:cubicBezTo>
                        <a:cubicBezTo>
                          <a:pt x="271825" y="712010"/>
                          <a:pt x="261538" y="688350"/>
                          <a:pt x="250566" y="665033"/>
                        </a:cubicBezTo>
                        <a:cubicBezTo>
                          <a:pt x="247479" y="658175"/>
                          <a:pt x="244050" y="651660"/>
                          <a:pt x="240279" y="645145"/>
                        </a:cubicBezTo>
                        <a:cubicBezTo>
                          <a:pt x="240279" y="645145"/>
                          <a:pt x="240279" y="645145"/>
                          <a:pt x="240279" y="645145"/>
                        </a:cubicBezTo>
                        <a:cubicBezTo>
                          <a:pt x="233078" y="632115"/>
                          <a:pt x="224848" y="619770"/>
                          <a:pt x="213875" y="609826"/>
                        </a:cubicBezTo>
                        <a:cubicBezTo>
                          <a:pt x="168955" y="569364"/>
                          <a:pt x="91803" y="573822"/>
                          <a:pt x="47912" y="537817"/>
                        </a:cubicBezTo>
                        <a:cubicBezTo>
                          <a:pt x="45511" y="535760"/>
                          <a:pt x="43454" y="533702"/>
                          <a:pt x="41054" y="531645"/>
                        </a:cubicBezTo>
                        <a:cubicBezTo>
                          <a:pt x="36253" y="526844"/>
                          <a:pt x="32138" y="521358"/>
                          <a:pt x="28709" y="515529"/>
                        </a:cubicBezTo>
                        <a:cubicBezTo>
                          <a:pt x="-2838" y="461007"/>
                          <a:pt x="41397" y="393799"/>
                          <a:pt x="37625" y="331049"/>
                        </a:cubicBezTo>
                        <a:cubicBezTo>
                          <a:pt x="33853" y="267955"/>
                          <a:pt x="-5238" y="211719"/>
                          <a:pt x="591" y="147597"/>
                        </a:cubicBezTo>
                        <a:cubicBezTo>
                          <a:pt x="3335" y="115364"/>
                          <a:pt x="16708" y="86218"/>
                          <a:pt x="36596" y="61872"/>
                        </a:cubicBezTo>
                        <a:cubicBezTo>
                          <a:pt x="41397" y="56043"/>
                          <a:pt x="46197" y="50556"/>
                          <a:pt x="51684" y="45413"/>
                        </a:cubicBezTo>
                        <a:lnTo>
                          <a:pt x="51684" y="45413"/>
                        </a:lnTo>
                        <a:cubicBezTo>
                          <a:pt x="57170" y="39584"/>
                          <a:pt x="63342" y="34440"/>
                          <a:pt x="69514" y="29639"/>
                        </a:cubicBezTo>
                        <a:cubicBezTo>
                          <a:pt x="70543" y="28953"/>
                          <a:pt x="71572" y="27925"/>
                          <a:pt x="72600" y="27239"/>
                        </a:cubicBezTo>
                        <a:cubicBezTo>
                          <a:pt x="72600" y="27239"/>
                          <a:pt x="72600" y="27239"/>
                          <a:pt x="72600" y="27239"/>
                        </a:cubicBezTo>
                        <a:cubicBezTo>
                          <a:pt x="78087" y="23124"/>
                          <a:pt x="83573" y="19010"/>
                          <a:pt x="89403" y="15581"/>
                        </a:cubicBezTo>
                        <a:cubicBezTo>
                          <a:pt x="90088" y="15237"/>
                          <a:pt x="90774" y="14552"/>
                          <a:pt x="91460" y="14209"/>
                        </a:cubicBezTo>
                        <a:cubicBezTo>
                          <a:pt x="95575" y="11466"/>
                          <a:pt x="100032" y="9065"/>
                          <a:pt x="104490" y="6665"/>
                        </a:cubicBezTo>
                        <a:cubicBezTo>
                          <a:pt x="106890" y="5294"/>
                          <a:pt x="109291" y="4265"/>
                          <a:pt x="111691" y="2893"/>
                        </a:cubicBezTo>
                        <a:cubicBezTo>
                          <a:pt x="115463" y="836"/>
                          <a:pt x="120264" y="-879"/>
                          <a:pt x="124378" y="493"/>
                        </a:cubicBezTo>
                        <a:cubicBezTo>
                          <a:pt x="128836" y="2207"/>
                          <a:pt x="131236" y="7008"/>
                          <a:pt x="132951" y="11466"/>
                        </a:cubicBezTo>
                        <a:cubicBezTo>
                          <a:pt x="150096" y="53985"/>
                          <a:pt x="176499" y="102334"/>
                          <a:pt x="202902" y="139710"/>
                        </a:cubicBezTo>
                        <a:cubicBezTo>
                          <a:pt x="224848" y="170914"/>
                          <a:pt x="254680" y="193889"/>
                          <a:pt x="286913" y="213434"/>
                        </a:cubicBezTo>
                        <a:cubicBezTo>
                          <a:pt x="343149" y="248067"/>
                          <a:pt x="419615" y="280642"/>
                          <a:pt x="488538" y="319733"/>
                        </a:cubicBezTo>
                        <a:cubicBezTo>
                          <a:pt x="574949" y="368424"/>
                          <a:pt x="668561" y="439748"/>
                          <a:pt x="657588" y="548447"/>
                        </a:cubicBezTo>
                        <a:lnTo>
                          <a:pt x="657588" y="548447"/>
                        </a:lnTo>
                        <a:cubicBezTo>
                          <a:pt x="657245" y="552562"/>
                          <a:pt x="656559" y="556677"/>
                          <a:pt x="655873" y="560792"/>
                        </a:cubicBezTo>
                        <a:cubicBezTo>
                          <a:pt x="655873" y="562163"/>
                          <a:pt x="655530" y="563192"/>
                          <a:pt x="655188" y="564221"/>
                        </a:cubicBezTo>
                        <a:cubicBezTo>
                          <a:pt x="651416" y="585137"/>
                          <a:pt x="643872" y="605711"/>
                          <a:pt x="633585" y="625599"/>
                        </a:cubicBezTo>
                        <a:cubicBezTo>
                          <a:pt x="631870" y="629372"/>
                          <a:pt x="629813" y="632801"/>
                          <a:pt x="627756" y="636572"/>
                        </a:cubicBezTo>
                        <a:cubicBezTo>
                          <a:pt x="609239" y="668805"/>
                          <a:pt x="583179" y="697608"/>
                          <a:pt x="554032" y="719211"/>
                        </a:cubicBezTo>
                        <a:cubicBezTo>
                          <a:pt x="551289" y="721269"/>
                          <a:pt x="548546" y="723326"/>
                          <a:pt x="545802" y="725040"/>
                        </a:cubicBezTo>
                        <a:cubicBezTo>
                          <a:pt x="539287" y="729498"/>
                          <a:pt x="532772" y="733270"/>
                          <a:pt x="525914" y="737042"/>
                        </a:cubicBezTo>
                        <a:cubicBezTo>
                          <a:pt x="487509" y="756930"/>
                          <a:pt x="420301" y="840255"/>
                          <a:pt x="374352" y="802536"/>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93" name="Google Shape;1493;p8"/>
                  <p:cNvSpPr/>
                  <p:nvPr/>
                </p:nvSpPr>
                <p:spPr>
                  <a:xfrm>
                    <a:off x="4763438" y="4935777"/>
                    <a:ext cx="536004" cy="529363"/>
                  </a:xfrm>
                  <a:custGeom>
                    <a:rect b="b" l="l" r="r" t="t"/>
                    <a:pathLst>
                      <a:path extrusionOk="0" h="529363" w="536004">
                        <a:moveTo>
                          <a:pt x="533604" y="529363"/>
                        </a:moveTo>
                        <a:cubicBezTo>
                          <a:pt x="475997" y="419978"/>
                          <a:pt x="361811" y="342483"/>
                          <a:pt x="255512" y="281446"/>
                        </a:cubicBezTo>
                        <a:cubicBezTo>
                          <a:pt x="189676" y="243727"/>
                          <a:pt x="116981" y="209780"/>
                          <a:pt x="59031" y="160746"/>
                        </a:cubicBezTo>
                        <a:cubicBezTo>
                          <a:pt x="13768" y="122683"/>
                          <a:pt x="-19836" y="59590"/>
                          <a:pt x="13425" y="2668"/>
                        </a:cubicBezTo>
                        <a:cubicBezTo>
                          <a:pt x="16511" y="-2818"/>
                          <a:pt x="26112" y="954"/>
                          <a:pt x="22683" y="6783"/>
                        </a:cubicBezTo>
                        <a:cubicBezTo>
                          <a:pt x="-26009" y="89765"/>
                          <a:pt x="66574" y="158345"/>
                          <a:pt x="127954" y="196064"/>
                        </a:cubicBezTo>
                        <a:cubicBezTo>
                          <a:pt x="194476" y="236869"/>
                          <a:pt x="264428" y="272531"/>
                          <a:pt x="330265" y="314365"/>
                        </a:cubicBezTo>
                        <a:cubicBezTo>
                          <a:pt x="410503" y="365114"/>
                          <a:pt x="488684" y="430951"/>
                          <a:pt x="536005" y="513589"/>
                        </a:cubicBezTo>
                        <a:lnTo>
                          <a:pt x="536005" y="513589"/>
                        </a:lnTo>
                        <a:cubicBezTo>
                          <a:pt x="535662" y="517704"/>
                          <a:pt x="534976" y="521819"/>
                          <a:pt x="534290" y="525934"/>
                        </a:cubicBezTo>
                        <a:cubicBezTo>
                          <a:pt x="534290" y="526963"/>
                          <a:pt x="533947" y="527991"/>
                          <a:pt x="533604" y="529363"/>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94" name="Google Shape;1494;p8"/>
                  <p:cNvSpPr/>
                  <p:nvPr/>
                </p:nvSpPr>
                <p:spPr>
                  <a:xfrm>
                    <a:off x="4747029" y="4944803"/>
                    <a:ext cx="528410" cy="592346"/>
                  </a:xfrm>
                  <a:custGeom>
                    <a:rect b="b" l="l" r="r" t="t"/>
                    <a:pathLst>
                      <a:path extrusionOk="0" h="592346" w="528410">
                        <a:moveTo>
                          <a:pt x="522581" y="592346"/>
                        </a:moveTo>
                        <a:cubicBezTo>
                          <a:pt x="503379" y="557370"/>
                          <a:pt x="479719" y="524795"/>
                          <a:pt x="452287" y="494963"/>
                        </a:cubicBezTo>
                        <a:cubicBezTo>
                          <a:pt x="394680" y="432555"/>
                          <a:pt x="324385" y="384206"/>
                          <a:pt x="255119" y="335857"/>
                        </a:cubicBezTo>
                        <a:cubicBezTo>
                          <a:pt x="188597" y="288880"/>
                          <a:pt x="121731" y="241217"/>
                          <a:pt x="67210" y="180523"/>
                        </a:cubicBezTo>
                        <a:cubicBezTo>
                          <a:pt x="25033" y="134232"/>
                          <a:pt x="-20573" y="67366"/>
                          <a:pt x="9946" y="2901"/>
                        </a:cubicBezTo>
                        <a:cubicBezTo>
                          <a:pt x="12689" y="-2928"/>
                          <a:pt x="21947" y="844"/>
                          <a:pt x="19204" y="7016"/>
                        </a:cubicBezTo>
                        <a:cubicBezTo>
                          <a:pt x="-18858" y="87597"/>
                          <a:pt x="68239" y="172294"/>
                          <a:pt x="122074" y="220985"/>
                        </a:cubicBezTo>
                        <a:cubicBezTo>
                          <a:pt x="181739" y="274478"/>
                          <a:pt x="248947" y="318369"/>
                          <a:pt x="313755" y="365004"/>
                        </a:cubicBezTo>
                        <a:cubicBezTo>
                          <a:pt x="377535" y="410609"/>
                          <a:pt x="439942" y="459987"/>
                          <a:pt x="488634" y="522052"/>
                        </a:cubicBezTo>
                        <a:cubicBezTo>
                          <a:pt x="503379" y="540911"/>
                          <a:pt x="516752" y="561142"/>
                          <a:pt x="528411" y="581716"/>
                        </a:cubicBezTo>
                        <a:cubicBezTo>
                          <a:pt x="526696" y="585145"/>
                          <a:pt x="524639" y="588917"/>
                          <a:pt x="522581" y="592346"/>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95" name="Google Shape;1495;p8"/>
                  <p:cNvSpPr/>
                  <p:nvPr/>
                </p:nvSpPr>
                <p:spPr>
                  <a:xfrm>
                    <a:off x="4717448" y="4895848"/>
                    <a:ext cx="478095" cy="729768"/>
                  </a:xfrm>
                  <a:custGeom>
                    <a:rect b="b" l="l" r="r" t="t"/>
                    <a:pathLst>
                      <a:path extrusionOk="0" h="729768" w="478095">
                        <a:moveTo>
                          <a:pt x="470209" y="729769"/>
                        </a:moveTo>
                        <a:cubicBezTo>
                          <a:pt x="415345" y="601524"/>
                          <a:pt x="313161" y="494197"/>
                          <a:pt x="209262" y="401271"/>
                        </a:cubicBezTo>
                        <a:cubicBezTo>
                          <a:pt x="165028" y="361837"/>
                          <a:pt x="111536" y="314517"/>
                          <a:pt x="69702" y="261367"/>
                        </a:cubicBezTo>
                        <a:cubicBezTo>
                          <a:pt x="21696" y="200674"/>
                          <a:pt x="-10537" y="132094"/>
                          <a:pt x="3179" y="58027"/>
                        </a:cubicBezTo>
                        <a:cubicBezTo>
                          <a:pt x="3179" y="58027"/>
                          <a:pt x="3179" y="58027"/>
                          <a:pt x="3179" y="58027"/>
                        </a:cubicBezTo>
                        <a:cubicBezTo>
                          <a:pt x="5237" y="47740"/>
                          <a:pt x="7980" y="37453"/>
                          <a:pt x="11752" y="27166"/>
                        </a:cubicBezTo>
                        <a:cubicBezTo>
                          <a:pt x="12437" y="25109"/>
                          <a:pt x="13466" y="22709"/>
                          <a:pt x="14152" y="20308"/>
                        </a:cubicBezTo>
                        <a:cubicBezTo>
                          <a:pt x="16209" y="14822"/>
                          <a:pt x="18610" y="9679"/>
                          <a:pt x="21353" y="4192"/>
                        </a:cubicBezTo>
                        <a:cubicBezTo>
                          <a:pt x="21696" y="3507"/>
                          <a:pt x="21696" y="3163"/>
                          <a:pt x="22039" y="2821"/>
                        </a:cubicBezTo>
                        <a:cubicBezTo>
                          <a:pt x="25125" y="-3008"/>
                          <a:pt x="34383" y="1106"/>
                          <a:pt x="31297" y="6936"/>
                        </a:cubicBezTo>
                        <a:cubicBezTo>
                          <a:pt x="30611" y="8650"/>
                          <a:pt x="29582" y="10021"/>
                          <a:pt x="28897" y="11736"/>
                        </a:cubicBezTo>
                        <a:cubicBezTo>
                          <a:pt x="-8479" y="91975"/>
                          <a:pt x="20324" y="183186"/>
                          <a:pt x="70730" y="250738"/>
                        </a:cubicBezTo>
                        <a:cubicBezTo>
                          <a:pt x="126280" y="325147"/>
                          <a:pt x="203433" y="380697"/>
                          <a:pt x="269955" y="444133"/>
                        </a:cubicBezTo>
                        <a:cubicBezTo>
                          <a:pt x="353966" y="524715"/>
                          <a:pt x="432147" y="617641"/>
                          <a:pt x="478096" y="724282"/>
                        </a:cubicBezTo>
                        <a:cubicBezTo>
                          <a:pt x="475695" y="725997"/>
                          <a:pt x="472952" y="728054"/>
                          <a:pt x="470209" y="72976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96" name="Google Shape;1496;p8"/>
                  <p:cNvSpPr/>
                  <p:nvPr/>
                </p:nvSpPr>
                <p:spPr>
                  <a:xfrm>
                    <a:off x="4694620" y="4898318"/>
                    <a:ext cx="198629" cy="667977"/>
                  </a:xfrm>
                  <a:custGeom>
                    <a:rect b="b" l="l" r="r" t="t"/>
                    <a:pathLst>
                      <a:path extrusionOk="0" h="667977" w="198629">
                        <a:moveTo>
                          <a:pt x="198486" y="667977"/>
                        </a:moveTo>
                        <a:cubicBezTo>
                          <a:pt x="195400" y="661119"/>
                          <a:pt x="191971" y="654604"/>
                          <a:pt x="188199" y="648089"/>
                        </a:cubicBezTo>
                        <a:cubicBezTo>
                          <a:pt x="188199" y="648089"/>
                          <a:pt x="188199" y="648089"/>
                          <a:pt x="188199" y="648089"/>
                        </a:cubicBezTo>
                        <a:cubicBezTo>
                          <a:pt x="185799" y="569222"/>
                          <a:pt x="160081" y="489669"/>
                          <a:pt x="122705" y="421089"/>
                        </a:cubicBezTo>
                        <a:cubicBezTo>
                          <a:pt x="61669" y="308961"/>
                          <a:pt x="-39829" y="167686"/>
                          <a:pt x="16406" y="37727"/>
                        </a:cubicBezTo>
                        <a:cubicBezTo>
                          <a:pt x="17435" y="34984"/>
                          <a:pt x="18806" y="32241"/>
                          <a:pt x="20178" y="29840"/>
                        </a:cubicBezTo>
                        <a:cubicBezTo>
                          <a:pt x="24636" y="20582"/>
                          <a:pt x="30122" y="10981"/>
                          <a:pt x="36294" y="2065"/>
                        </a:cubicBezTo>
                        <a:cubicBezTo>
                          <a:pt x="38352" y="-1021"/>
                          <a:pt x="42124" y="-335"/>
                          <a:pt x="43838" y="2065"/>
                        </a:cubicBezTo>
                        <a:cubicBezTo>
                          <a:pt x="45210" y="3780"/>
                          <a:pt x="45553" y="6180"/>
                          <a:pt x="44181" y="8238"/>
                        </a:cubicBezTo>
                        <a:cubicBezTo>
                          <a:pt x="42124" y="10981"/>
                          <a:pt x="40409" y="14067"/>
                          <a:pt x="38695" y="16810"/>
                        </a:cubicBezTo>
                        <a:cubicBezTo>
                          <a:pt x="36980" y="19553"/>
                          <a:pt x="35609" y="21954"/>
                          <a:pt x="34237" y="24697"/>
                        </a:cubicBezTo>
                        <a:cubicBezTo>
                          <a:pt x="31151" y="30183"/>
                          <a:pt x="28408" y="36013"/>
                          <a:pt x="26007" y="41842"/>
                        </a:cubicBezTo>
                        <a:cubicBezTo>
                          <a:pt x="21550" y="52472"/>
                          <a:pt x="18464" y="63787"/>
                          <a:pt x="16063" y="74760"/>
                        </a:cubicBezTo>
                        <a:cubicBezTo>
                          <a:pt x="4748" y="128596"/>
                          <a:pt x="15035" y="187231"/>
                          <a:pt x="35609" y="238666"/>
                        </a:cubicBezTo>
                        <a:cubicBezTo>
                          <a:pt x="69213" y="323020"/>
                          <a:pt x="127163" y="394686"/>
                          <a:pt x="161453" y="478354"/>
                        </a:cubicBezTo>
                        <a:cubicBezTo>
                          <a:pt x="186485" y="537332"/>
                          <a:pt x="200201" y="603169"/>
                          <a:pt x="198486" y="667977"/>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97" name="Google Shape;1497;p8"/>
                  <p:cNvSpPr/>
                  <p:nvPr/>
                </p:nvSpPr>
                <p:spPr>
                  <a:xfrm>
                    <a:off x="4671973" y="4946675"/>
                    <a:ext cx="52204" cy="492404"/>
                  </a:xfrm>
                  <a:custGeom>
                    <a:rect b="b" l="l" r="r" t="t"/>
                    <a:pathLst>
                      <a:path extrusionOk="0" h="492404" w="52204">
                        <a:moveTo>
                          <a:pt x="18479" y="492404"/>
                        </a:moveTo>
                        <a:cubicBezTo>
                          <a:pt x="16079" y="490347"/>
                          <a:pt x="14022" y="488290"/>
                          <a:pt x="11621" y="486232"/>
                        </a:cubicBezTo>
                        <a:cubicBezTo>
                          <a:pt x="18479" y="472516"/>
                          <a:pt x="24309" y="458458"/>
                          <a:pt x="29109" y="444056"/>
                        </a:cubicBezTo>
                        <a:cubicBezTo>
                          <a:pt x="48998" y="383362"/>
                          <a:pt x="43168" y="321298"/>
                          <a:pt x="30138" y="259918"/>
                        </a:cubicBezTo>
                        <a:cubicBezTo>
                          <a:pt x="13336" y="181051"/>
                          <a:pt x="-12382" y="95669"/>
                          <a:pt x="6821" y="16459"/>
                        </a:cubicBezTo>
                        <a:cubicBezTo>
                          <a:pt x="11621" y="10630"/>
                          <a:pt x="16422" y="5144"/>
                          <a:pt x="21908" y="0"/>
                        </a:cubicBezTo>
                        <a:cubicBezTo>
                          <a:pt x="-13753" y="99441"/>
                          <a:pt x="36310" y="210198"/>
                          <a:pt x="49340" y="310325"/>
                        </a:cubicBezTo>
                        <a:cubicBezTo>
                          <a:pt x="58256" y="376162"/>
                          <a:pt x="45911" y="437198"/>
                          <a:pt x="18479" y="49240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98" name="Google Shape;1498;p8"/>
                  <p:cNvSpPr/>
                  <p:nvPr/>
                </p:nvSpPr>
                <p:spPr>
                  <a:xfrm>
                    <a:off x="4710206" y="4927343"/>
                    <a:ext cx="295269" cy="741479"/>
                  </a:xfrm>
                  <a:custGeom>
                    <a:rect b="b" l="l" r="r" t="t"/>
                    <a:pathLst>
                      <a:path extrusionOk="0" h="741479" w="295269">
                        <a:moveTo>
                          <a:pt x="287485" y="741480"/>
                        </a:moveTo>
                        <a:cubicBezTo>
                          <a:pt x="285428" y="738051"/>
                          <a:pt x="283028" y="734622"/>
                          <a:pt x="279599" y="731879"/>
                        </a:cubicBezTo>
                        <a:cubicBezTo>
                          <a:pt x="284399" y="707190"/>
                          <a:pt x="286457" y="681815"/>
                          <a:pt x="286114" y="656441"/>
                        </a:cubicBezTo>
                        <a:cubicBezTo>
                          <a:pt x="284742" y="571058"/>
                          <a:pt x="251481" y="494592"/>
                          <a:pt x="204504" y="424297"/>
                        </a:cubicBezTo>
                        <a:cubicBezTo>
                          <a:pt x="125637" y="306683"/>
                          <a:pt x="8708" y="192840"/>
                          <a:pt x="478" y="45393"/>
                        </a:cubicBezTo>
                        <a:cubicBezTo>
                          <a:pt x="-208" y="33391"/>
                          <a:pt x="-208" y="21047"/>
                          <a:pt x="821" y="8360"/>
                        </a:cubicBezTo>
                        <a:cubicBezTo>
                          <a:pt x="821" y="6988"/>
                          <a:pt x="1164" y="5616"/>
                          <a:pt x="1164" y="4245"/>
                        </a:cubicBezTo>
                        <a:cubicBezTo>
                          <a:pt x="1164" y="3559"/>
                          <a:pt x="1164" y="3216"/>
                          <a:pt x="1507" y="2530"/>
                        </a:cubicBezTo>
                        <a:cubicBezTo>
                          <a:pt x="2192" y="1159"/>
                          <a:pt x="3221" y="473"/>
                          <a:pt x="4593" y="130"/>
                        </a:cubicBezTo>
                        <a:cubicBezTo>
                          <a:pt x="4593" y="130"/>
                          <a:pt x="4593" y="130"/>
                          <a:pt x="4593" y="130"/>
                        </a:cubicBezTo>
                        <a:cubicBezTo>
                          <a:pt x="7679" y="-556"/>
                          <a:pt x="11451" y="1502"/>
                          <a:pt x="11108" y="5616"/>
                        </a:cubicBezTo>
                        <a:cubicBezTo>
                          <a:pt x="11108" y="7674"/>
                          <a:pt x="10765" y="10074"/>
                          <a:pt x="10765" y="12131"/>
                        </a:cubicBezTo>
                        <a:cubicBezTo>
                          <a:pt x="10422" y="16932"/>
                          <a:pt x="10422" y="21390"/>
                          <a:pt x="10422" y="26190"/>
                        </a:cubicBezTo>
                        <a:cubicBezTo>
                          <a:pt x="10422" y="26190"/>
                          <a:pt x="10422" y="26190"/>
                          <a:pt x="10422" y="26190"/>
                        </a:cubicBezTo>
                        <a:cubicBezTo>
                          <a:pt x="9393" y="101628"/>
                          <a:pt x="37854" y="167465"/>
                          <a:pt x="76945" y="229530"/>
                        </a:cubicBezTo>
                        <a:cubicBezTo>
                          <a:pt x="129751" y="313541"/>
                          <a:pt x="201760" y="390350"/>
                          <a:pt x="247023" y="474018"/>
                        </a:cubicBezTo>
                        <a:cubicBezTo>
                          <a:pt x="291943" y="557685"/>
                          <a:pt x="305659" y="652326"/>
                          <a:pt x="287485" y="74148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499" name="Google Shape;1499;p8"/>
                <p:cNvGrpSpPr/>
                <p:nvPr/>
              </p:nvGrpSpPr>
              <p:grpSpPr>
                <a:xfrm>
                  <a:off x="4622339" y="4578357"/>
                  <a:ext cx="901702" cy="548005"/>
                  <a:chOff x="4622339" y="4578357"/>
                  <a:chExt cx="901702" cy="548005"/>
                </a:xfrm>
              </p:grpSpPr>
              <p:sp>
                <p:nvSpPr>
                  <p:cNvPr id="1500" name="Google Shape;1500;p8"/>
                  <p:cNvSpPr/>
                  <p:nvPr/>
                </p:nvSpPr>
                <p:spPr>
                  <a:xfrm>
                    <a:off x="4622339" y="4578357"/>
                    <a:ext cx="901702" cy="548005"/>
                  </a:xfrm>
                  <a:custGeom>
                    <a:rect b="b" l="l" r="r" t="t"/>
                    <a:pathLst>
                      <a:path extrusionOk="0" h="548005" w="901702">
                        <a:moveTo>
                          <a:pt x="704536" y="527080"/>
                        </a:moveTo>
                        <a:cubicBezTo>
                          <a:pt x="686705" y="531881"/>
                          <a:pt x="667845" y="535310"/>
                          <a:pt x="648643" y="538396"/>
                        </a:cubicBezTo>
                        <a:cubicBezTo>
                          <a:pt x="535486" y="555541"/>
                          <a:pt x="405869" y="545940"/>
                          <a:pt x="343119" y="538739"/>
                        </a:cubicBezTo>
                        <a:cubicBezTo>
                          <a:pt x="274539" y="530852"/>
                          <a:pt x="234419" y="519193"/>
                          <a:pt x="199787" y="496219"/>
                        </a:cubicBezTo>
                        <a:cubicBezTo>
                          <a:pt x="192586" y="491419"/>
                          <a:pt x="185385" y="486275"/>
                          <a:pt x="178527" y="480446"/>
                        </a:cubicBezTo>
                        <a:cubicBezTo>
                          <a:pt x="167554" y="471187"/>
                          <a:pt x="156581" y="460900"/>
                          <a:pt x="144923" y="448556"/>
                        </a:cubicBezTo>
                        <a:cubicBezTo>
                          <a:pt x="140808" y="444441"/>
                          <a:pt x="136693" y="439984"/>
                          <a:pt x="132578" y="435526"/>
                        </a:cubicBezTo>
                        <a:cubicBezTo>
                          <a:pt x="122634" y="424896"/>
                          <a:pt x="112347" y="413237"/>
                          <a:pt x="100688" y="400550"/>
                        </a:cubicBezTo>
                        <a:cubicBezTo>
                          <a:pt x="94859" y="394378"/>
                          <a:pt x="86287" y="386834"/>
                          <a:pt x="76685" y="378947"/>
                        </a:cubicBezTo>
                        <a:cubicBezTo>
                          <a:pt x="71885" y="375175"/>
                          <a:pt x="67084" y="371061"/>
                          <a:pt x="61941" y="366946"/>
                        </a:cubicBezTo>
                        <a:cubicBezTo>
                          <a:pt x="46853" y="354601"/>
                          <a:pt x="31080" y="340885"/>
                          <a:pt x="19078" y="326827"/>
                        </a:cubicBezTo>
                        <a:cubicBezTo>
                          <a:pt x="16335" y="323398"/>
                          <a:pt x="13592" y="320311"/>
                          <a:pt x="11534" y="316882"/>
                        </a:cubicBezTo>
                        <a:cubicBezTo>
                          <a:pt x="9134" y="313453"/>
                          <a:pt x="7077" y="310367"/>
                          <a:pt x="5705" y="306938"/>
                        </a:cubicBezTo>
                        <a:cubicBezTo>
                          <a:pt x="3991" y="303852"/>
                          <a:pt x="2619" y="300766"/>
                          <a:pt x="1933" y="297337"/>
                        </a:cubicBezTo>
                        <a:cubicBezTo>
                          <a:pt x="-124" y="291165"/>
                          <a:pt x="-467" y="285336"/>
                          <a:pt x="562" y="279506"/>
                        </a:cubicBezTo>
                        <a:cubicBezTo>
                          <a:pt x="905" y="278478"/>
                          <a:pt x="905" y="277449"/>
                          <a:pt x="1590" y="276420"/>
                        </a:cubicBezTo>
                        <a:cubicBezTo>
                          <a:pt x="2962" y="272305"/>
                          <a:pt x="5362" y="267848"/>
                          <a:pt x="8448" y="263390"/>
                        </a:cubicBezTo>
                        <a:cubicBezTo>
                          <a:pt x="23879" y="242130"/>
                          <a:pt x="56797" y="219842"/>
                          <a:pt x="74971" y="202354"/>
                        </a:cubicBezTo>
                        <a:cubicBezTo>
                          <a:pt x="77714" y="199611"/>
                          <a:pt x="80114" y="197210"/>
                          <a:pt x="82172" y="194810"/>
                        </a:cubicBezTo>
                        <a:cubicBezTo>
                          <a:pt x="85258" y="190695"/>
                          <a:pt x="88687" y="186923"/>
                          <a:pt x="92116" y="183151"/>
                        </a:cubicBezTo>
                        <a:cubicBezTo>
                          <a:pt x="119891" y="150919"/>
                          <a:pt x="150409" y="123487"/>
                          <a:pt x="183670" y="100170"/>
                        </a:cubicBezTo>
                        <a:lnTo>
                          <a:pt x="183670" y="100170"/>
                        </a:lnTo>
                        <a:cubicBezTo>
                          <a:pt x="183670" y="100170"/>
                          <a:pt x="183670" y="100170"/>
                          <a:pt x="183670" y="100170"/>
                        </a:cubicBezTo>
                        <a:cubicBezTo>
                          <a:pt x="193271" y="93312"/>
                          <a:pt x="203216" y="86797"/>
                          <a:pt x="213160" y="80967"/>
                        </a:cubicBezTo>
                        <a:cubicBezTo>
                          <a:pt x="215560" y="79596"/>
                          <a:pt x="217617" y="78224"/>
                          <a:pt x="220018" y="76852"/>
                        </a:cubicBezTo>
                        <a:lnTo>
                          <a:pt x="220018" y="76852"/>
                        </a:lnTo>
                        <a:cubicBezTo>
                          <a:pt x="281397" y="41191"/>
                          <a:pt x="350663" y="18217"/>
                          <a:pt x="426786" y="6901"/>
                        </a:cubicBezTo>
                        <a:cubicBezTo>
                          <a:pt x="516969" y="-6815"/>
                          <a:pt x="612295" y="729"/>
                          <a:pt x="702135" y="22331"/>
                        </a:cubicBezTo>
                        <a:lnTo>
                          <a:pt x="702135" y="22331"/>
                        </a:lnTo>
                        <a:cubicBezTo>
                          <a:pt x="723738" y="27475"/>
                          <a:pt x="744655" y="33304"/>
                          <a:pt x="765572" y="40162"/>
                        </a:cubicBezTo>
                        <a:cubicBezTo>
                          <a:pt x="772430" y="42562"/>
                          <a:pt x="779630" y="44963"/>
                          <a:pt x="786488" y="47363"/>
                        </a:cubicBezTo>
                        <a:cubicBezTo>
                          <a:pt x="818378" y="58679"/>
                          <a:pt x="849582" y="79939"/>
                          <a:pt x="871871" y="106685"/>
                        </a:cubicBezTo>
                        <a:cubicBezTo>
                          <a:pt x="874957" y="110457"/>
                          <a:pt x="877700" y="114229"/>
                          <a:pt x="880443" y="118000"/>
                        </a:cubicBezTo>
                        <a:cubicBezTo>
                          <a:pt x="893473" y="136860"/>
                          <a:pt x="901360" y="158120"/>
                          <a:pt x="901703" y="180065"/>
                        </a:cubicBezTo>
                        <a:cubicBezTo>
                          <a:pt x="901703" y="183494"/>
                          <a:pt x="901703" y="186923"/>
                          <a:pt x="901360" y="190352"/>
                        </a:cubicBezTo>
                        <a:cubicBezTo>
                          <a:pt x="900331" y="201325"/>
                          <a:pt x="897245" y="212641"/>
                          <a:pt x="892102" y="223957"/>
                        </a:cubicBezTo>
                        <a:cubicBezTo>
                          <a:pt x="883872" y="241444"/>
                          <a:pt x="871871" y="251046"/>
                          <a:pt x="860555" y="260304"/>
                        </a:cubicBezTo>
                        <a:cubicBezTo>
                          <a:pt x="857469" y="263047"/>
                          <a:pt x="854383" y="265447"/>
                          <a:pt x="851297" y="268534"/>
                        </a:cubicBezTo>
                        <a:cubicBezTo>
                          <a:pt x="841352" y="278135"/>
                          <a:pt x="833466" y="289793"/>
                          <a:pt x="831065" y="310710"/>
                        </a:cubicBezTo>
                        <a:cubicBezTo>
                          <a:pt x="830037" y="318597"/>
                          <a:pt x="831409" y="326484"/>
                          <a:pt x="833809" y="334370"/>
                        </a:cubicBezTo>
                        <a:cubicBezTo>
                          <a:pt x="834838" y="338142"/>
                          <a:pt x="836209" y="341914"/>
                          <a:pt x="837923" y="345343"/>
                        </a:cubicBezTo>
                        <a:cubicBezTo>
                          <a:pt x="840324" y="351515"/>
                          <a:pt x="843410" y="358030"/>
                          <a:pt x="845810" y="364203"/>
                        </a:cubicBezTo>
                        <a:cubicBezTo>
                          <a:pt x="847182" y="367632"/>
                          <a:pt x="848554" y="370718"/>
                          <a:pt x="849582" y="374147"/>
                        </a:cubicBezTo>
                        <a:cubicBezTo>
                          <a:pt x="852325" y="383062"/>
                          <a:pt x="854040" y="391635"/>
                          <a:pt x="853011" y="400893"/>
                        </a:cubicBezTo>
                        <a:cubicBezTo>
                          <a:pt x="850954" y="418038"/>
                          <a:pt x="845467" y="433126"/>
                          <a:pt x="837238" y="446842"/>
                        </a:cubicBezTo>
                        <a:cubicBezTo>
                          <a:pt x="834838" y="450613"/>
                          <a:pt x="832437" y="454385"/>
                          <a:pt x="829351" y="458157"/>
                        </a:cubicBezTo>
                        <a:cubicBezTo>
                          <a:pt x="802605" y="491419"/>
                          <a:pt x="757342" y="513364"/>
                          <a:pt x="704536" y="52708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01" name="Google Shape;1501;p8"/>
                  <p:cNvSpPr/>
                  <p:nvPr/>
                </p:nvSpPr>
                <p:spPr>
                  <a:xfrm>
                    <a:off x="4696625" y="4669930"/>
                    <a:ext cx="805471" cy="110781"/>
                  </a:xfrm>
                  <a:custGeom>
                    <a:rect b="b" l="l" r="r" t="t"/>
                    <a:pathLst>
                      <a:path extrusionOk="0" h="110781" w="805471">
                        <a:moveTo>
                          <a:pt x="805472" y="26085"/>
                        </a:moveTo>
                        <a:cubicBezTo>
                          <a:pt x="686829" y="4483"/>
                          <a:pt x="562356" y="8598"/>
                          <a:pt x="443027" y="14084"/>
                        </a:cubicBezTo>
                        <a:cubicBezTo>
                          <a:pt x="339471" y="18885"/>
                          <a:pt x="234887" y="28486"/>
                          <a:pt x="134760" y="57975"/>
                        </a:cubicBezTo>
                        <a:cubicBezTo>
                          <a:pt x="88125" y="71691"/>
                          <a:pt x="43548" y="89865"/>
                          <a:pt x="0" y="110782"/>
                        </a:cubicBezTo>
                        <a:cubicBezTo>
                          <a:pt x="2743" y="108039"/>
                          <a:pt x="5144" y="105638"/>
                          <a:pt x="7201" y="103238"/>
                        </a:cubicBezTo>
                        <a:cubicBezTo>
                          <a:pt x="10287" y="99123"/>
                          <a:pt x="13716" y="95351"/>
                          <a:pt x="17145" y="91579"/>
                        </a:cubicBezTo>
                        <a:cubicBezTo>
                          <a:pt x="46977" y="78206"/>
                          <a:pt x="77495" y="65862"/>
                          <a:pt x="108699" y="55575"/>
                        </a:cubicBezTo>
                        <a:cubicBezTo>
                          <a:pt x="259918" y="5854"/>
                          <a:pt x="424167" y="1054"/>
                          <a:pt x="581901" y="25"/>
                        </a:cubicBezTo>
                        <a:cubicBezTo>
                          <a:pt x="653567" y="-318"/>
                          <a:pt x="726262" y="2768"/>
                          <a:pt x="796900" y="14427"/>
                        </a:cubicBezTo>
                        <a:cubicBezTo>
                          <a:pt x="799986" y="18542"/>
                          <a:pt x="802729" y="22314"/>
                          <a:pt x="805472" y="26085"/>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02" name="Google Shape;1502;p8"/>
                  <p:cNvSpPr/>
                  <p:nvPr/>
                </p:nvSpPr>
                <p:spPr>
                  <a:xfrm>
                    <a:off x="4804981" y="4595637"/>
                    <a:ext cx="582244" cy="82890"/>
                  </a:xfrm>
                  <a:custGeom>
                    <a:rect b="b" l="l" r="r" t="t"/>
                    <a:pathLst>
                      <a:path extrusionOk="0" h="82890" w="582244">
                        <a:moveTo>
                          <a:pt x="582244" y="22883"/>
                        </a:moveTo>
                        <a:cubicBezTo>
                          <a:pt x="386448" y="-6264"/>
                          <a:pt x="185166" y="14996"/>
                          <a:pt x="0" y="82890"/>
                        </a:cubicBezTo>
                        <a:cubicBezTo>
                          <a:pt x="9601" y="76032"/>
                          <a:pt x="19545" y="69517"/>
                          <a:pt x="29489" y="63688"/>
                        </a:cubicBezTo>
                        <a:cubicBezTo>
                          <a:pt x="31890" y="62316"/>
                          <a:pt x="33947" y="60945"/>
                          <a:pt x="36347" y="59573"/>
                        </a:cubicBezTo>
                        <a:lnTo>
                          <a:pt x="36347" y="59573"/>
                        </a:lnTo>
                        <a:cubicBezTo>
                          <a:pt x="190995" y="8824"/>
                          <a:pt x="355930" y="-10035"/>
                          <a:pt x="518465" y="5052"/>
                        </a:cubicBezTo>
                        <a:lnTo>
                          <a:pt x="518465" y="5052"/>
                        </a:lnTo>
                        <a:cubicBezTo>
                          <a:pt x="540410" y="10195"/>
                          <a:pt x="561670" y="16025"/>
                          <a:pt x="582244" y="22883"/>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03" name="Google Shape;1503;p8"/>
                  <p:cNvSpPr/>
                  <p:nvPr/>
                </p:nvSpPr>
                <p:spPr>
                  <a:xfrm>
                    <a:off x="4623244" y="4731821"/>
                    <a:ext cx="900112" cy="122956"/>
                  </a:xfrm>
                  <a:custGeom>
                    <a:rect b="b" l="l" r="r" t="t"/>
                    <a:pathLst>
                      <a:path extrusionOk="0" h="122956" w="900112">
                        <a:moveTo>
                          <a:pt x="899770" y="36546"/>
                        </a:moveTo>
                        <a:cubicBezTo>
                          <a:pt x="786270" y="7057"/>
                          <a:pt x="664883" y="6028"/>
                          <a:pt x="548297" y="16658"/>
                        </a:cubicBezTo>
                        <a:cubicBezTo>
                          <a:pt x="364160" y="33460"/>
                          <a:pt x="175908" y="62949"/>
                          <a:pt x="0" y="122957"/>
                        </a:cubicBezTo>
                        <a:cubicBezTo>
                          <a:pt x="1372" y="118842"/>
                          <a:pt x="3772" y="114384"/>
                          <a:pt x="6858" y="109927"/>
                        </a:cubicBezTo>
                        <a:cubicBezTo>
                          <a:pt x="76467" y="86952"/>
                          <a:pt x="147790" y="69121"/>
                          <a:pt x="219799" y="54720"/>
                        </a:cubicBezTo>
                        <a:cubicBezTo>
                          <a:pt x="376161" y="23516"/>
                          <a:pt x="539382" y="-2545"/>
                          <a:pt x="699173" y="199"/>
                        </a:cubicBezTo>
                        <a:cubicBezTo>
                          <a:pt x="766724" y="1227"/>
                          <a:pt x="834619" y="9114"/>
                          <a:pt x="900113" y="26259"/>
                        </a:cubicBezTo>
                        <a:cubicBezTo>
                          <a:pt x="900113" y="29688"/>
                          <a:pt x="900113" y="33117"/>
                          <a:pt x="899770" y="36546"/>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04" name="Google Shape;1504;p8"/>
                  <p:cNvSpPr/>
                  <p:nvPr/>
                </p:nvSpPr>
                <p:spPr>
                  <a:xfrm>
                    <a:off x="4623587" y="4801902"/>
                    <a:ext cx="858964" cy="83393"/>
                  </a:xfrm>
                  <a:custGeom>
                    <a:rect b="b" l="l" r="r" t="t"/>
                    <a:pathLst>
                      <a:path extrusionOk="0" h="83393" w="858964">
                        <a:moveTo>
                          <a:pt x="849706" y="44304"/>
                        </a:moveTo>
                        <a:cubicBezTo>
                          <a:pt x="574701" y="-26677"/>
                          <a:pt x="280149" y="26130"/>
                          <a:pt x="3772" y="83394"/>
                        </a:cubicBezTo>
                        <a:cubicBezTo>
                          <a:pt x="2058" y="80308"/>
                          <a:pt x="686" y="77222"/>
                          <a:pt x="0" y="73793"/>
                        </a:cubicBezTo>
                        <a:cubicBezTo>
                          <a:pt x="280835" y="15843"/>
                          <a:pt x="580187" y="-37992"/>
                          <a:pt x="858965" y="36074"/>
                        </a:cubicBezTo>
                        <a:cubicBezTo>
                          <a:pt x="855536" y="38817"/>
                          <a:pt x="852450" y="41560"/>
                          <a:pt x="849706" y="4430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05" name="Google Shape;1505;p8"/>
                  <p:cNvSpPr/>
                  <p:nvPr/>
                </p:nvSpPr>
                <p:spPr>
                  <a:xfrm>
                    <a:off x="4633531" y="4878830"/>
                    <a:ext cx="826389" cy="44527"/>
                  </a:xfrm>
                  <a:custGeom>
                    <a:rect b="b" l="l" r="r" t="t"/>
                    <a:pathLst>
                      <a:path extrusionOk="0" h="44527" w="826389">
                        <a:moveTo>
                          <a:pt x="826389" y="44528"/>
                        </a:moveTo>
                        <a:cubicBezTo>
                          <a:pt x="558927" y="-15823"/>
                          <a:pt x="280149" y="20182"/>
                          <a:pt x="7544" y="26354"/>
                        </a:cubicBezTo>
                        <a:cubicBezTo>
                          <a:pt x="4801" y="22925"/>
                          <a:pt x="2057" y="19839"/>
                          <a:pt x="0" y="16410"/>
                        </a:cubicBezTo>
                        <a:cubicBezTo>
                          <a:pt x="273977" y="10581"/>
                          <a:pt x="553784" y="-25767"/>
                          <a:pt x="822617" y="33212"/>
                        </a:cubicBezTo>
                        <a:cubicBezTo>
                          <a:pt x="823646" y="36984"/>
                          <a:pt x="825017" y="40756"/>
                          <a:pt x="826389" y="44528"/>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06" name="Google Shape;1506;p8"/>
                  <p:cNvSpPr/>
                  <p:nvPr/>
                </p:nvSpPr>
                <p:spPr>
                  <a:xfrm>
                    <a:off x="4683594" y="4942217"/>
                    <a:ext cx="787984" cy="28084"/>
                  </a:xfrm>
                  <a:custGeom>
                    <a:rect b="b" l="l" r="r" t="t"/>
                    <a:pathLst>
                      <a:path extrusionOk="0" h="28084" w="787984">
                        <a:moveTo>
                          <a:pt x="787984" y="9944"/>
                        </a:moveTo>
                        <a:cubicBezTo>
                          <a:pt x="653568" y="12687"/>
                          <a:pt x="519151" y="21602"/>
                          <a:pt x="384391" y="25718"/>
                        </a:cubicBezTo>
                        <a:cubicBezTo>
                          <a:pt x="261976" y="29489"/>
                          <a:pt x="137160" y="30518"/>
                          <a:pt x="14745" y="15087"/>
                        </a:cubicBezTo>
                        <a:cubicBezTo>
                          <a:pt x="9944" y="11315"/>
                          <a:pt x="5144" y="7201"/>
                          <a:pt x="0" y="3086"/>
                        </a:cubicBezTo>
                        <a:cubicBezTo>
                          <a:pt x="129616" y="21260"/>
                          <a:pt x="262662" y="19888"/>
                          <a:pt x="392621" y="15431"/>
                        </a:cubicBezTo>
                        <a:cubicBezTo>
                          <a:pt x="523266" y="11315"/>
                          <a:pt x="653568" y="2400"/>
                          <a:pt x="784212" y="0"/>
                        </a:cubicBezTo>
                        <a:cubicBezTo>
                          <a:pt x="785584" y="3429"/>
                          <a:pt x="786956" y="6515"/>
                          <a:pt x="787984" y="994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07" name="Google Shape;1507;p8"/>
                  <p:cNvSpPr/>
                  <p:nvPr/>
                </p:nvSpPr>
                <p:spPr>
                  <a:xfrm>
                    <a:off x="4754575" y="5013883"/>
                    <a:ext cx="704659" cy="46934"/>
                  </a:xfrm>
                  <a:custGeom>
                    <a:rect b="b" l="l" r="r" t="t"/>
                    <a:pathLst>
                      <a:path extrusionOk="0" h="46934" w="704659">
                        <a:moveTo>
                          <a:pt x="696773" y="21946"/>
                        </a:moveTo>
                        <a:cubicBezTo>
                          <a:pt x="468744" y="52121"/>
                          <a:pt x="236258" y="61379"/>
                          <a:pt x="12345" y="13030"/>
                        </a:cubicBezTo>
                        <a:cubicBezTo>
                          <a:pt x="8230" y="8916"/>
                          <a:pt x="4115" y="4458"/>
                          <a:pt x="0" y="0"/>
                        </a:cubicBezTo>
                        <a:cubicBezTo>
                          <a:pt x="230086" y="52464"/>
                          <a:pt x="470116" y="42177"/>
                          <a:pt x="704660" y="10630"/>
                        </a:cubicBezTo>
                        <a:cubicBezTo>
                          <a:pt x="702259" y="14745"/>
                          <a:pt x="699516" y="18517"/>
                          <a:pt x="696773" y="21946"/>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08" name="Google Shape;1508;p8"/>
                  <p:cNvSpPr/>
                  <p:nvPr/>
                </p:nvSpPr>
                <p:spPr>
                  <a:xfrm>
                    <a:off x="4800866" y="5059146"/>
                    <a:ext cx="526008" cy="57892"/>
                  </a:xfrm>
                  <a:custGeom>
                    <a:rect b="b" l="l" r="r" t="t"/>
                    <a:pathLst>
                      <a:path extrusionOk="0" h="57892" w="526008">
                        <a:moveTo>
                          <a:pt x="526009" y="46292"/>
                        </a:moveTo>
                        <a:cubicBezTo>
                          <a:pt x="508178" y="51092"/>
                          <a:pt x="489318" y="54521"/>
                          <a:pt x="470116" y="57607"/>
                        </a:cubicBezTo>
                        <a:cubicBezTo>
                          <a:pt x="318554" y="59665"/>
                          <a:pt x="166992" y="51092"/>
                          <a:pt x="21260" y="15773"/>
                        </a:cubicBezTo>
                        <a:cubicBezTo>
                          <a:pt x="14059" y="10973"/>
                          <a:pt x="6858" y="5829"/>
                          <a:pt x="0" y="0"/>
                        </a:cubicBezTo>
                        <a:cubicBezTo>
                          <a:pt x="170079" y="44920"/>
                          <a:pt x="348387" y="51435"/>
                          <a:pt x="526009" y="4629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509" name="Google Shape;1509;p8"/>
                <p:cNvGrpSpPr/>
                <p:nvPr/>
              </p:nvGrpSpPr>
              <p:grpSpPr>
                <a:xfrm>
                  <a:off x="4451577" y="3990670"/>
                  <a:ext cx="607693" cy="875668"/>
                  <a:chOff x="4451577" y="3990670"/>
                  <a:chExt cx="607693" cy="875668"/>
                </a:xfrm>
              </p:grpSpPr>
              <p:sp>
                <p:nvSpPr>
                  <p:cNvPr id="1510" name="Google Shape;1510;p8"/>
                  <p:cNvSpPr/>
                  <p:nvPr/>
                </p:nvSpPr>
                <p:spPr>
                  <a:xfrm>
                    <a:off x="4451577" y="3991042"/>
                    <a:ext cx="607693" cy="875296"/>
                  </a:xfrm>
                  <a:custGeom>
                    <a:rect b="b" l="l" r="r" t="t"/>
                    <a:pathLst>
                      <a:path extrusionOk="0" h="875296" w="607693">
                        <a:moveTo>
                          <a:pt x="235446" y="872309"/>
                        </a:moveTo>
                        <a:cubicBezTo>
                          <a:pt x="226874" y="875738"/>
                          <a:pt x="219673" y="876081"/>
                          <a:pt x="213501" y="874023"/>
                        </a:cubicBezTo>
                        <a:cubicBezTo>
                          <a:pt x="210414" y="872994"/>
                          <a:pt x="207328" y="871280"/>
                          <a:pt x="204585" y="869223"/>
                        </a:cubicBezTo>
                        <a:cubicBezTo>
                          <a:pt x="202871" y="867851"/>
                          <a:pt x="201499" y="866479"/>
                          <a:pt x="200127" y="865108"/>
                        </a:cubicBezTo>
                        <a:cubicBezTo>
                          <a:pt x="197041" y="861679"/>
                          <a:pt x="193955" y="857564"/>
                          <a:pt x="191555" y="853106"/>
                        </a:cubicBezTo>
                        <a:cubicBezTo>
                          <a:pt x="188812" y="848306"/>
                          <a:pt x="186754" y="842819"/>
                          <a:pt x="184697" y="837333"/>
                        </a:cubicBezTo>
                        <a:cubicBezTo>
                          <a:pt x="180239" y="824988"/>
                          <a:pt x="177496" y="812301"/>
                          <a:pt x="175439" y="802700"/>
                        </a:cubicBezTo>
                        <a:cubicBezTo>
                          <a:pt x="175439" y="802357"/>
                          <a:pt x="175096" y="801671"/>
                          <a:pt x="175096" y="801328"/>
                        </a:cubicBezTo>
                        <a:cubicBezTo>
                          <a:pt x="169609" y="775954"/>
                          <a:pt x="160694" y="753665"/>
                          <a:pt x="149721" y="732405"/>
                        </a:cubicBezTo>
                        <a:cubicBezTo>
                          <a:pt x="146292" y="725547"/>
                          <a:pt x="142863" y="719032"/>
                          <a:pt x="138748" y="712517"/>
                        </a:cubicBezTo>
                        <a:cubicBezTo>
                          <a:pt x="130862" y="698458"/>
                          <a:pt x="121946" y="685085"/>
                          <a:pt x="113031" y="671712"/>
                        </a:cubicBezTo>
                        <a:cubicBezTo>
                          <a:pt x="108230" y="664511"/>
                          <a:pt x="103430" y="657310"/>
                          <a:pt x="98286" y="650109"/>
                        </a:cubicBezTo>
                        <a:cubicBezTo>
                          <a:pt x="87313" y="633993"/>
                          <a:pt x="76683" y="617534"/>
                          <a:pt x="66739" y="600046"/>
                        </a:cubicBezTo>
                        <a:cubicBezTo>
                          <a:pt x="62967" y="593874"/>
                          <a:pt x="59881" y="587359"/>
                          <a:pt x="56795" y="581187"/>
                        </a:cubicBezTo>
                        <a:lnTo>
                          <a:pt x="56795" y="581187"/>
                        </a:lnTo>
                        <a:cubicBezTo>
                          <a:pt x="50280" y="567813"/>
                          <a:pt x="44794" y="554440"/>
                          <a:pt x="39993" y="540724"/>
                        </a:cubicBezTo>
                        <a:cubicBezTo>
                          <a:pt x="39993" y="540724"/>
                          <a:pt x="39993" y="540724"/>
                          <a:pt x="39993" y="540724"/>
                        </a:cubicBezTo>
                        <a:cubicBezTo>
                          <a:pt x="25248" y="497176"/>
                          <a:pt x="19076" y="452599"/>
                          <a:pt x="10504" y="401850"/>
                        </a:cubicBezTo>
                        <a:cubicBezTo>
                          <a:pt x="3989" y="362759"/>
                          <a:pt x="-2869" y="322983"/>
                          <a:pt x="1245" y="283549"/>
                        </a:cubicBezTo>
                        <a:cubicBezTo>
                          <a:pt x="8789" y="204682"/>
                          <a:pt x="60910" y="99069"/>
                          <a:pt x="126747" y="41119"/>
                        </a:cubicBezTo>
                        <a:cubicBezTo>
                          <a:pt x="126747" y="41119"/>
                          <a:pt x="126747" y="41119"/>
                          <a:pt x="126747" y="41119"/>
                        </a:cubicBezTo>
                        <a:cubicBezTo>
                          <a:pt x="134976" y="33918"/>
                          <a:pt x="142863" y="27746"/>
                          <a:pt x="151436" y="22260"/>
                        </a:cubicBezTo>
                        <a:cubicBezTo>
                          <a:pt x="152807" y="21573"/>
                          <a:pt x="153836" y="20545"/>
                          <a:pt x="154865" y="19859"/>
                        </a:cubicBezTo>
                        <a:cubicBezTo>
                          <a:pt x="180582" y="3743"/>
                          <a:pt x="200813" y="-1401"/>
                          <a:pt x="217958" y="314"/>
                        </a:cubicBezTo>
                        <a:cubicBezTo>
                          <a:pt x="221730" y="657"/>
                          <a:pt x="225502" y="1343"/>
                          <a:pt x="228931" y="2371"/>
                        </a:cubicBezTo>
                        <a:cubicBezTo>
                          <a:pt x="246076" y="6829"/>
                          <a:pt x="260478" y="18144"/>
                          <a:pt x="274537" y="30832"/>
                        </a:cubicBezTo>
                        <a:cubicBezTo>
                          <a:pt x="276937" y="33232"/>
                          <a:pt x="279680" y="35289"/>
                          <a:pt x="282081" y="37690"/>
                        </a:cubicBezTo>
                        <a:cubicBezTo>
                          <a:pt x="296482" y="51063"/>
                          <a:pt x="311913" y="65465"/>
                          <a:pt x="330772" y="75066"/>
                        </a:cubicBezTo>
                        <a:cubicBezTo>
                          <a:pt x="333858" y="76781"/>
                          <a:pt x="336945" y="78152"/>
                          <a:pt x="340031" y="79181"/>
                        </a:cubicBezTo>
                        <a:cubicBezTo>
                          <a:pt x="346889" y="81924"/>
                          <a:pt x="354090" y="84324"/>
                          <a:pt x="361976" y="85353"/>
                        </a:cubicBezTo>
                        <a:cubicBezTo>
                          <a:pt x="389751" y="90153"/>
                          <a:pt x="412725" y="81238"/>
                          <a:pt x="433642" y="70266"/>
                        </a:cubicBezTo>
                        <a:cubicBezTo>
                          <a:pt x="436728" y="68551"/>
                          <a:pt x="440157" y="66837"/>
                          <a:pt x="443244" y="64779"/>
                        </a:cubicBezTo>
                        <a:cubicBezTo>
                          <a:pt x="459360" y="55521"/>
                          <a:pt x="474447" y="45920"/>
                          <a:pt x="489878" y="40776"/>
                        </a:cubicBezTo>
                        <a:cubicBezTo>
                          <a:pt x="493307" y="39747"/>
                          <a:pt x="496393" y="39062"/>
                          <a:pt x="499822" y="38376"/>
                        </a:cubicBezTo>
                        <a:cubicBezTo>
                          <a:pt x="510109" y="36661"/>
                          <a:pt x="521082" y="37347"/>
                          <a:pt x="532398" y="42491"/>
                        </a:cubicBezTo>
                        <a:cubicBezTo>
                          <a:pt x="536512" y="44205"/>
                          <a:pt x="540627" y="46605"/>
                          <a:pt x="544742" y="49692"/>
                        </a:cubicBezTo>
                        <a:cubicBezTo>
                          <a:pt x="552629" y="55178"/>
                          <a:pt x="561201" y="63065"/>
                          <a:pt x="570117" y="73695"/>
                        </a:cubicBezTo>
                        <a:cubicBezTo>
                          <a:pt x="608864" y="119300"/>
                          <a:pt x="608864" y="188909"/>
                          <a:pt x="607150" y="245145"/>
                        </a:cubicBezTo>
                        <a:cubicBezTo>
                          <a:pt x="603378" y="360016"/>
                          <a:pt x="576975" y="497862"/>
                          <a:pt x="522453" y="600389"/>
                        </a:cubicBezTo>
                        <a:cubicBezTo>
                          <a:pt x="517310" y="609990"/>
                          <a:pt x="512509" y="618563"/>
                          <a:pt x="507366" y="626449"/>
                        </a:cubicBezTo>
                        <a:cubicBezTo>
                          <a:pt x="471361" y="682342"/>
                          <a:pt x="432271" y="705316"/>
                          <a:pt x="387008" y="731034"/>
                        </a:cubicBezTo>
                        <a:cubicBezTo>
                          <a:pt x="380150" y="734806"/>
                          <a:pt x="372949" y="738921"/>
                          <a:pt x="365748" y="743035"/>
                        </a:cubicBezTo>
                        <a:cubicBezTo>
                          <a:pt x="342431" y="756408"/>
                          <a:pt x="317399" y="771839"/>
                          <a:pt x="290310" y="793785"/>
                        </a:cubicBezTo>
                        <a:cubicBezTo>
                          <a:pt x="272136" y="809215"/>
                          <a:pt x="252934" y="865108"/>
                          <a:pt x="235446" y="87230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11" name="Google Shape;1511;p8"/>
                  <p:cNvSpPr/>
                  <p:nvPr/>
                </p:nvSpPr>
                <p:spPr>
                  <a:xfrm>
                    <a:off x="4818011" y="4033875"/>
                    <a:ext cx="196686" cy="700201"/>
                  </a:xfrm>
                  <a:custGeom>
                    <a:rect b="b" l="l" r="r" t="t"/>
                    <a:pathLst>
                      <a:path extrusionOk="0" h="700201" w="196686">
                        <a:moveTo>
                          <a:pt x="0" y="700202"/>
                        </a:moveTo>
                        <a:cubicBezTo>
                          <a:pt x="23317" y="668312"/>
                          <a:pt x="45606" y="635737"/>
                          <a:pt x="64122" y="600761"/>
                        </a:cubicBezTo>
                        <a:cubicBezTo>
                          <a:pt x="99784" y="532867"/>
                          <a:pt x="121730" y="458457"/>
                          <a:pt x="143332" y="385420"/>
                        </a:cubicBezTo>
                        <a:cubicBezTo>
                          <a:pt x="180023" y="261632"/>
                          <a:pt x="206083" y="123787"/>
                          <a:pt x="166307" y="0"/>
                        </a:cubicBezTo>
                        <a:cubicBezTo>
                          <a:pt x="170421" y="1715"/>
                          <a:pt x="174536" y="4115"/>
                          <a:pt x="178651" y="7201"/>
                        </a:cubicBezTo>
                        <a:cubicBezTo>
                          <a:pt x="192367" y="54178"/>
                          <a:pt x="197853" y="103213"/>
                          <a:pt x="196482" y="152933"/>
                        </a:cubicBezTo>
                        <a:cubicBezTo>
                          <a:pt x="194424" y="230429"/>
                          <a:pt x="176594" y="306553"/>
                          <a:pt x="154991" y="380962"/>
                        </a:cubicBezTo>
                        <a:cubicBezTo>
                          <a:pt x="132702" y="457085"/>
                          <a:pt x="110071" y="534581"/>
                          <a:pt x="73038" y="604876"/>
                        </a:cubicBezTo>
                        <a:cubicBezTo>
                          <a:pt x="57607" y="634022"/>
                          <a:pt x="39777" y="661454"/>
                          <a:pt x="20574" y="688543"/>
                        </a:cubicBezTo>
                        <a:cubicBezTo>
                          <a:pt x="14059" y="691972"/>
                          <a:pt x="7201" y="696087"/>
                          <a:pt x="0" y="70020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12" name="Google Shape;1512;p8"/>
                  <p:cNvSpPr/>
                  <p:nvPr/>
                </p:nvSpPr>
                <p:spPr>
                  <a:xfrm>
                    <a:off x="4656162" y="4029417"/>
                    <a:ext cx="318290" cy="835647"/>
                  </a:xfrm>
                  <a:custGeom>
                    <a:rect b="b" l="l" r="r" t="t"/>
                    <a:pathLst>
                      <a:path extrusionOk="0" h="835647" w="318290">
                        <a:moveTo>
                          <a:pt x="8916" y="835648"/>
                        </a:moveTo>
                        <a:cubicBezTo>
                          <a:pt x="5829" y="834619"/>
                          <a:pt x="2743" y="832904"/>
                          <a:pt x="0" y="830847"/>
                        </a:cubicBezTo>
                        <a:cubicBezTo>
                          <a:pt x="14059" y="806158"/>
                          <a:pt x="30518" y="782155"/>
                          <a:pt x="46977" y="758838"/>
                        </a:cubicBezTo>
                        <a:cubicBezTo>
                          <a:pt x="132017" y="638480"/>
                          <a:pt x="203340" y="511264"/>
                          <a:pt x="252375" y="371704"/>
                        </a:cubicBezTo>
                        <a:cubicBezTo>
                          <a:pt x="277406" y="301066"/>
                          <a:pt x="301409" y="226314"/>
                          <a:pt x="307239" y="151219"/>
                        </a:cubicBezTo>
                        <a:cubicBezTo>
                          <a:pt x="311353" y="100127"/>
                          <a:pt x="303467" y="49378"/>
                          <a:pt x="285293" y="2401"/>
                        </a:cubicBezTo>
                        <a:cubicBezTo>
                          <a:pt x="288722" y="1372"/>
                          <a:pt x="291808" y="686"/>
                          <a:pt x="295237" y="0"/>
                        </a:cubicBezTo>
                        <a:cubicBezTo>
                          <a:pt x="312382" y="45606"/>
                          <a:pt x="320269" y="94298"/>
                          <a:pt x="317868" y="144018"/>
                        </a:cubicBezTo>
                        <a:cubicBezTo>
                          <a:pt x="313754" y="217399"/>
                          <a:pt x="291122" y="290437"/>
                          <a:pt x="267462" y="359359"/>
                        </a:cubicBezTo>
                        <a:cubicBezTo>
                          <a:pt x="242773" y="431711"/>
                          <a:pt x="212598" y="502349"/>
                          <a:pt x="176937" y="569900"/>
                        </a:cubicBezTo>
                        <a:cubicBezTo>
                          <a:pt x="143675" y="633337"/>
                          <a:pt x="105270" y="693687"/>
                          <a:pt x="63780" y="752323"/>
                        </a:cubicBezTo>
                        <a:cubicBezTo>
                          <a:pt x="44920" y="779069"/>
                          <a:pt x="25375" y="806501"/>
                          <a:pt x="8916" y="835648"/>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13" name="Google Shape;1513;p8"/>
                  <p:cNvSpPr/>
                  <p:nvPr/>
                </p:nvSpPr>
                <p:spPr>
                  <a:xfrm>
                    <a:off x="4643132" y="4055478"/>
                    <a:ext cx="254676" cy="800671"/>
                  </a:xfrm>
                  <a:custGeom>
                    <a:rect b="b" l="l" r="r" t="t"/>
                    <a:pathLst>
                      <a:path extrusionOk="0" h="800671" w="254676">
                        <a:moveTo>
                          <a:pt x="8573" y="800672"/>
                        </a:moveTo>
                        <a:cubicBezTo>
                          <a:pt x="5487" y="797243"/>
                          <a:pt x="2400" y="793128"/>
                          <a:pt x="0" y="788670"/>
                        </a:cubicBezTo>
                        <a:cubicBezTo>
                          <a:pt x="18860" y="663169"/>
                          <a:pt x="56922" y="540754"/>
                          <a:pt x="113157" y="426568"/>
                        </a:cubicBezTo>
                        <a:cubicBezTo>
                          <a:pt x="153962" y="343586"/>
                          <a:pt x="205054" y="266091"/>
                          <a:pt x="228372" y="175565"/>
                        </a:cubicBezTo>
                        <a:cubicBezTo>
                          <a:pt x="242773" y="120015"/>
                          <a:pt x="247917" y="62408"/>
                          <a:pt x="242430" y="5487"/>
                        </a:cubicBezTo>
                        <a:cubicBezTo>
                          <a:pt x="245517" y="3772"/>
                          <a:pt x="248946" y="2058"/>
                          <a:pt x="252032" y="0"/>
                        </a:cubicBezTo>
                        <a:cubicBezTo>
                          <a:pt x="257518" y="52121"/>
                          <a:pt x="254432" y="105271"/>
                          <a:pt x="243116" y="157048"/>
                        </a:cubicBezTo>
                        <a:cubicBezTo>
                          <a:pt x="223914" y="244831"/>
                          <a:pt x="179680" y="320612"/>
                          <a:pt x="138189" y="399136"/>
                        </a:cubicBezTo>
                        <a:cubicBezTo>
                          <a:pt x="72009" y="524637"/>
                          <a:pt x="28461" y="660769"/>
                          <a:pt x="8573" y="80067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14" name="Google Shape;1514;p8"/>
                  <p:cNvSpPr/>
                  <p:nvPr/>
                </p:nvSpPr>
                <p:spPr>
                  <a:xfrm>
                    <a:off x="4627016" y="4065765"/>
                    <a:ext cx="164935" cy="762609"/>
                  </a:xfrm>
                  <a:custGeom>
                    <a:rect b="b" l="l" r="r" t="t"/>
                    <a:pathLst>
                      <a:path extrusionOk="0" h="762609" w="164935">
                        <a:moveTo>
                          <a:pt x="9258" y="762610"/>
                        </a:moveTo>
                        <a:cubicBezTo>
                          <a:pt x="4801" y="750265"/>
                          <a:pt x="2058" y="737578"/>
                          <a:pt x="0" y="727977"/>
                        </a:cubicBezTo>
                        <a:cubicBezTo>
                          <a:pt x="8230" y="479717"/>
                          <a:pt x="80239" y="236601"/>
                          <a:pt x="155677" y="0"/>
                        </a:cubicBezTo>
                        <a:cubicBezTo>
                          <a:pt x="158763" y="1715"/>
                          <a:pt x="161849" y="3086"/>
                          <a:pt x="164935" y="4115"/>
                        </a:cubicBezTo>
                        <a:cubicBezTo>
                          <a:pt x="86068" y="250317"/>
                          <a:pt x="11659" y="503720"/>
                          <a:pt x="9258" y="76261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15" name="Google Shape;1515;p8"/>
                  <p:cNvSpPr/>
                  <p:nvPr/>
                </p:nvSpPr>
                <p:spPr>
                  <a:xfrm>
                    <a:off x="4589713" y="4021531"/>
                    <a:ext cx="143945" cy="701916"/>
                  </a:xfrm>
                  <a:custGeom>
                    <a:rect b="b" l="l" r="r" t="t"/>
                    <a:pathLst>
                      <a:path extrusionOk="0" h="701916" w="143945">
                        <a:moveTo>
                          <a:pt x="11586" y="701916"/>
                        </a:moveTo>
                        <a:cubicBezTo>
                          <a:pt x="8157" y="695058"/>
                          <a:pt x="4728" y="688543"/>
                          <a:pt x="613" y="682028"/>
                        </a:cubicBezTo>
                        <a:cubicBezTo>
                          <a:pt x="-2473" y="588416"/>
                          <a:pt x="6442" y="493776"/>
                          <a:pt x="19473" y="400850"/>
                        </a:cubicBezTo>
                        <a:cubicBezTo>
                          <a:pt x="38675" y="263004"/>
                          <a:pt x="63364" y="120015"/>
                          <a:pt x="136401" y="0"/>
                        </a:cubicBezTo>
                        <a:cubicBezTo>
                          <a:pt x="138802" y="2400"/>
                          <a:pt x="141545" y="4457"/>
                          <a:pt x="143945" y="6858"/>
                        </a:cubicBezTo>
                        <a:cubicBezTo>
                          <a:pt x="72279" y="125501"/>
                          <a:pt x="48276" y="266433"/>
                          <a:pt x="29417" y="402221"/>
                        </a:cubicBezTo>
                        <a:cubicBezTo>
                          <a:pt x="16044" y="501320"/>
                          <a:pt x="6442" y="602132"/>
                          <a:pt x="11586" y="701916"/>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16" name="Google Shape;1516;p8"/>
                  <p:cNvSpPr/>
                  <p:nvPr/>
                </p:nvSpPr>
                <p:spPr>
                  <a:xfrm>
                    <a:off x="4532237" y="3990670"/>
                    <a:ext cx="148271" cy="671740"/>
                  </a:xfrm>
                  <a:custGeom>
                    <a:rect b="b" l="l" r="r" t="t"/>
                    <a:pathLst>
                      <a:path extrusionOk="0" h="671740" w="148271">
                        <a:moveTo>
                          <a:pt x="32371" y="671741"/>
                        </a:moveTo>
                        <a:cubicBezTo>
                          <a:pt x="27570" y="664540"/>
                          <a:pt x="22770" y="657339"/>
                          <a:pt x="17626" y="650138"/>
                        </a:cubicBezTo>
                        <a:cubicBezTo>
                          <a:pt x="-24207" y="425539"/>
                          <a:pt x="5625" y="189966"/>
                          <a:pt x="137298" y="0"/>
                        </a:cubicBezTo>
                        <a:cubicBezTo>
                          <a:pt x="141070" y="343"/>
                          <a:pt x="144842" y="1028"/>
                          <a:pt x="148271" y="2057"/>
                        </a:cubicBezTo>
                        <a:cubicBezTo>
                          <a:pt x="11454" y="197168"/>
                          <a:pt x="-15978" y="441312"/>
                          <a:pt x="32371" y="67174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17" name="Google Shape;1517;p8"/>
                  <p:cNvSpPr/>
                  <p:nvPr/>
                </p:nvSpPr>
                <p:spPr>
                  <a:xfrm>
                    <a:off x="4481474" y="4012958"/>
                    <a:ext cx="121539" cy="558927"/>
                  </a:xfrm>
                  <a:custGeom>
                    <a:rect b="b" l="l" r="r" t="t"/>
                    <a:pathLst>
                      <a:path extrusionOk="0" h="558927" w="121539">
                        <a:moveTo>
                          <a:pt x="26899" y="558927"/>
                        </a:moveTo>
                        <a:cubicBezTo>
                          <a:pt x="20384" y="545554"/>
                          <a:pt x="14897" y="532181"/>
                          <a:pt x="10097" y="518465"/>
                        </a:cubicBezTo>
                        <a:cubicBezTo>
                          <a:pt x="10097" y="518465"/>
                          <a:pt x="10097" y="518465"/>
                          <a:pt x="10097" y="518465"/>
                        </a:cubicBezTo>
                        <a:cubicBezTo>
                          <a:pt x="-190" y="446456"/>
                          <a:pt x="-3276" y="374104"/>
                          <a:pt x="3924" y="301409"/>
                        </a:cubicBezTo>
                        <a:cubicBezTo>
                          <a:pt x="13869" y="201625"/>
                          <a:pt x="44044" y="103213"/>
                          <a:pt x="96850" y="18860"/>
                        </a:cubicBezTo>
                        <a:cubicBezTo>
                          <a:pt x="96850" y="18860"/>
                          <a:pt x="96850" y="18860"/>
                          <a:pt x="96850" y="18860"/>
                        </a:cubicBezTo>
                        <a:cubicBezTo>
                          <a:pt x="105080" y="11658"/>
                          <a:pt x="112967" y="5486"/>
                          <a:pt x="121539" y="0"/>
                        </a:cubicBezTo>
                        <a:cubicBezTo>
                          <a:pt x="57417" y="90182"/>
                          <a:pt x="22784" y="200253"/>
                          <a:pt x="13183" y="310667"/>
                        </a:cubicBezTo>
                        <a:cubicBezTo>
                          <a:pt x="5639" y="393649"/>
                          <a:pt x="12154" y="476974"/>
                          <a:pt x="26899" y="558927"/>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1518" name="Google Shape;1518;p8"/>
              <p:cNvSpPr/>
              <p:nvPr/>
            </p:nvSpPr>
            <p:spPr>
              <a:xfrm>
                <a:off x="4528560" y="4696498"/>
                <a:ext cx="366698" cy="406237"/>
              </a:xfrm>
              <a:custGeom>
                <a:rect b="b" l="l" r="r" t="t"/>
                <a:pathLst>
                  <a:path extrusionOk="0" h="406237" w="366698">
                    <a:moveTo>
                      <a:pt x="730" y="99301"/>
                    </a:moveTo>
                    <a:cubicBezTo>
                      <a:pt x="1073" y="98615"/>
                      <a:pt x="1073" y="98272"/>
                      <a:pt x="1416" y="97929"/>
                    </a:cubicBezTo>
                    <a:cubicBezTo>
                      <a:pt x="3473" y="94843"/>
                      <a:pt x="7245" y="93129"/>
                      <a:pt x="10674" y="91757"/>
                    </a:cubicBezTo>
                    <a:cubicBezTo>
                      <a:pt x="23361" y="86271"/>
                      <a:pt x="37420" y="81127"/>
                      <a:pt x="50793" y="85585"/>
                    </a:cubicBezTo>
                    <a:cubicBezTo>
                      <a:pt x="56965" y="87642"/>
                      <a:pt x="62452" y="91757"/>
                      <a:pt x="68624" y="93814"/>
                    </a:cubicBezTo>
                    <a:cubicBezTo>
                      <a:pt x="74796" y="95872"/>
                      <a:pt x="82683" y="95872"/>
                      <a:pt x="86798" y="90728"/>
                    </a:cubicBezTo>
                    <a:cubicBezTo>
                      <a:pt x="74453" y="71869"/>
                      <a:pt x="55594" y="14262"/>
                      <a:pt x="88855" y="1574"/>
                    </a:cubicBezTo>
                    <a:cubicBezTo>
                      <a:pt x="116973" y="-9398"/>
                      <a:pt x="132403" y="39979"/>
                      <a:pt x="138919" y="57124"/>
                    </a:cubicBezTo>
                    <a:cubicBezTo>
                      <a:pt x="160178" y="56095"/>
                      <a:pt x="150920" y="10147"/>
                      <a:pt x="177323" y="7747"/>
                    </a:cubicBezTo>
                    <a:cubicBezTo>
                      <a:pt x="197554" y="6032"/>
                      <a:pt x="199955" y="18719"/>
                      <a:pt x="200983" y="35179"/>
                    </a:cubicBezTo>
                    <a:cubicBezTo>
                      <a:pt x="202012" y="49237"/>
                      <a:pt x="196526" y="63296"/>
                      <a:pt x="203727" y="75984"/>
                    </a:cubicBezTo>
                    <a:cubicBezTo>
                      <a:pt x="222929" y="68440"/>
                      <a:pt x="222586" y="35864"/>
                      <a:pt x="246589" y="36207"/>
                    </a:cubicBezTo>
                    <a:cubicBezTo>
                      <a:pt x="287394" y="36893"/>
                      <a:pt x="265106" y="84213"/>
                      <a:pt x="252418" y="99644"/>
                    </a:cubicBezTo>
                    <a:cubicBezTo>
                      <a:pt x="245218" y="108216"/>
                      <a:pt x="231159" y="109931"/>
                      <a:pt x="238702" y="122618"/>
                    </a:cubicBezTo>
                    <a:cubicBezTo>
                      <a:pt x="254133" y="149364"/>
                      <a:pt x="325113" y="109588"/>
                      <a:pt x="348773" y="123304"/>
                    </a:cubicBezTo>
                    <a:cubicBezTo>
                      <a:pt x="397465" y="151422"/>
                      <a:pt x="334714" y="195313"/>
                      <a:pt x="305225" y="191884"/>
                    </a:cubicBezTo>
                    <a:cubicBezTo>
                      <a:pt x="296310" y="190855"/>
                      <a:pt x="287394" y="194627"/>
                      <a:pt x="282937" y="202171"/>
                    </a:cubicBezTo>
                    <a:cubicBezTo>
                      <a:pt x="262363" y="237832"/>
                      <a:pt x="340201" y="230632"/>
                      <a:pt x="342944" y="258406"/>
                    </a:cubicBezTo>
                    <a:cubicBezTo>
                      <a:pt x="343630" y="264236"/>
                      <a:pt x="340544" y="269722"/>
                      <a:pt x="335400" y="273151"/>
                    </a:cubicBezTo>
                    <a:cubicBezTo>
                      <a:pt x="322713" y="282067"/>
                      <a:pt x="306254" y="279666"/>
                      <a:pt x="291166" y="278295"/>
                    </a:cubicBezTo>
                    <a:cubicBezTo>
                      <a:pt x="254476" y="275209"/>
                      <a:pt x="257219" y="285838"/>
                      <a:pt x="257905" y="313613"/>
                    </a:cubicBezTo>
                    <a:cubicBezTo>
                      <a:pt x="258248" y="331787"/>
                      <a:pt x="259276" y="341045"/>
                      <a:pt x="233902" y="337959"/>
                    </a:cubicBezTo>
                    <a:cubicBezTo>
                      <a:pt x="240760" y="356476"/>
                      <a:pt x="258591" y="400710"/>
                      <a:pt x="226701" y="405511"/>
                    </a:cubicBezTo>
                    <a:cubicBezTo>
                      <a:pt x="171151" y="414083"/>
                      <a:pt x="208870" y="344474"/>
                      <a:pt x="187953" y="322872"/>
                    </a:cubicBezTo>
                    <a:cubicBezTo>
                      <a:pt x="163950" y="338988"/>
                      <a:pt x="187267" y="376021"/>
                      <a:pt x="164979" y="392480"/>
                    </a:cubicBezTo>
                    <a:cubicBezTo>
                      <a:pt x="147148" y="405853"/>
                      <a:pt x="111144" y="395909"/>
                      <a:pt x="99485" y="378764"/>
                    </a:cubicBezTo>
                    <a:cubicBezTo>
                      <a:pt x="88169" y="362305"/>
                      <a:pt x="97428" y="344817"/>
                      <a:pt x="110801" y="330758"/>
                    </a:cubicBezTo>
                    <a:cubicBezTo>
                      <a:pt x="120402" y="320814"/>
                      <a:pt x="131375" y="308127"/>
                      <a:pt x="126574" y="295097"/>
                    </a:cubicBezTo>
                    <a:cubicBezTo>
                      <a:pt x="96399" y="311213"/>
                      <a:pt x="78911" y="342760"/>
                      <a:pt x="38449" y="328358"/>
                    </a:cubicBezTo>
                    <a:cubicBezTo>
                      <a:pt x="10331" y="318071"/>
                      <a:pt x="23018" y="294411"/>
                      <a:pt x="43592" y="281038"/>
                    </a:cubicBezTo>
                    <a:cubicBezTo>
                      <a:pt x="43592" y="281038"/>
                      <a:pt x="92970" y="248462"/>
                      <a:pt x="92970" y="248462"/>
                    </a:cubicBezTo>
                    <a:cubicBezTo>
                      <a:pt x="96742" y="238518"/>
                      <a:pt x="58337" y="235432"/>
                      <a:pt x="51136" y="230632"/>
                    </a:cubicBezTo>
                    <a:cubicBezTo>
                      <a:pt x="39820" y="223088"/>
                      <a:pt x="26104" y="207657"/>
                      <a:pt x="32277" y="192913"/>
                    </a:cubicBezTo>
                    <a:cubicBezTo>
                      <a:pt x="37077" y="181254"/>
                      <a:pt x="53194" y="176453"/>
                      <a:pt x="63481" y="172339"/>
                    </a:cubicBezTo>
                    <a:cubicBezTo>
                      <a:pt x="66910" y="170967"/>
                      <a:pt x="71024" y="169595"/>
                      <a:pt x="73082" y="166166"/>
                    </a:cubicBezTo>
                    <a:cubicBezTo>
                      <a:pt x="75825" y="162052"/>
                      <a:pt x="74796" y="155879"/>
                      <a:pt x="71710" y="151765"/>
                    </a:cubicBezTo>
                    <a:cubicBezTo>
                      <a:pt x="68624" y="147650"/>
                      <a:pt x="63823" y="145249"/>
                      <a:pt x="59366" y="142849"/>
                    </a:cubicBezTo>
                    <a:cubicBezTo>
                      <a:pt x="45307" y="135305"/>
                      <a:pt x="31248" y="128104"/>
                      <a:pt x="17189" y="120561"/>
                    </a:cubicBezTo>
                    <a:cubicBezTo>
                      <a:pt x="12388" y="118160"/>
                      <a:pt x="7588" y="115417"/>
                      <a:pt x="4159" y="111302"/>
                    </a:cubicBezTo>
                    <a:cubicBezTo>
                      <a:pt x="387" y="108902"/>
                      <a:pt x="-985" y="103759"/>
                      <a:pt x="730" y="9930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519" name="Google Shape;1519;p8"/>
              <p:cNvGrpSpPr/>
              <p:nvPr/>
            </p:nvGrpSpPr>
            <p:grpSpPr>
              <a:xfrm>
                <a:off x="4444136" y="4559738"/>
                <a:ext cx="610590" cy="528357"/>
                <a:chOff x="4444136" y="4559738"/>
                <a:chExt cx="610590" cy="528357"/>
              </a:xfrm>
            </p:grpSpPr>
            <p:sp>
              <p:nvSpPr>
                <p:cNvPr id="1520" name="Google Shape;1520;p8"/>
                <p:cNvSpPr/>
                <p:nvPr/>
              </p:nvSpPr>
              <p:spPr>
                <a:xfrm>
                  <a:off x="4989690" y="4657465"/>
                  <a:ext cx="65036" cy="63384"/>
                </a:xfrm>
                <a:custGeom>
                  <a:rect b="b" l="l" r="r" t="t"/>
                  <a:pathLst>
                    <a:path extrusionOk="0" h="63384" w="65036">
                      <a:moveTo>
                        <a:pt x="62522" y="19691"/>
                      </a:moveTo>
                      <a:cubicBezTo>
                        <a:pt x="47091" y="-19057"/>
                        <a:pt x="-12916" y="4946"/>
                        <a:pt x="2514" y="43694"/>
                      </a:cubicBezTo>
                      <a:cubicBezTo>
                        <a:pt x="17945" y="82442"/>
                        <a:pt x="77952" y="58439"/>
                        <a:pt x="62522" y="19691"/>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21" name="Google Shape;1521;p8"/>
                <p:cNvSpPr/>
                <p:nvPr/>
              </p:nvSpPr>
              <p:spPr>
                <a:xfrm>
                  <a:off x="4856645" y="4559738"/>
                  <a:ext cx="65036" cy="63384"/>
                </a:xfrm>
                <a:custGeom>
                  <a:rect b="b" l="l" r="r" t="t"/>
                  <a:pathLst>
                    <a:path extrusionOk="0" h="63384" w="65036">
                      <a:moveTo>
                        <a:pt x="62522" y="19691"/>
                      </a:moveTo>
                      <a:cubicBezTo>
                        <a:pt x="47091" y="-19057"/>
                        <a:pt x="-12916" y="4946"/>
                        <a:pt x="2514" y="43694"/>
                      </a:cubicBezTo>
                      <a:cubicBezTo>
                        <a:pt x="17945" y="82442"/>
                        <a:pt x="77952" y="58439"/>
                        <a:pt x="62522" y="19691"/>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22" name="Google Shape;1522;p8"/>
                <p:cNvSpPr/>
                <p:nvPr/>
              </p:nvSpPr>
              <p:spPr>
                <a:xfrm>
                  <a:off x="4701997" y="4573112"/>
                  <a:ext cx="65036" cy="63384"/>
                </a:xfrm>
                <a:custGeom>
                  <a:rect b="b" l="l" r="r" t="t"/>
                  <a:pathLst>
                    <a:path extrusionOk="0" h="63384" w="65036">
                      <a:moveTo>
                        <a:pt x="62522" y="19691"/>
                      </a:moveTo>
                      <a:cubicBezTo>
                        <a:pt x="47091" y="-19057"/>
                        <a:pt x="-12916" y="4946"/>
                        <a:pt x="2514" y="43694"/>
                      </a:cubicBezTo>
                      <a:cubicBezTo>
                        <a:pt x="17945" y="82441"/>
                        <a:pt x="77952" y="58438"/>
                        <a:pt x="62522" y="19691"/>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23" name="Google Shape;1523;p8"/>
                <p:cNvSpPr/>
                <p:nvPr/>
              </p:nvSpPr>
              <p:spPr>
                <a:xfrm>
                  <a:off x="4738001" y="4767536"/>
                  <a:ext cx="65036" cy="63384"/>
                </a:xfrm>
                <a:custGeom>
                  <a:rect b="b" l="l" r="r" t="t"/>
                  <a:pathLst>
                    <a:path extrusionOk="0" h="63384" w="65036">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24" name="Google Shape;1524;p8"/>
                <p:cNvSpPr/>
                <p:nvPr/>
              </p:nvSpPr>
              <p:spPr>
                <a:xfrm>
                  <a:off x="4922824" y="4916354"/>
                  <a:ext cx="65139" cy="63384"/>
                </a:xfrm>
                <a:custGeom>
                  <a:rect b="b" l="l" r="r" t="t"/>
                  <a:pathLst>
                    <a:path extrusionOk="0" h="63384" w="65139">
                      <a:moveTo>
                        <a:pt x="62522" y="19691"/>
                      </a:moveTo>
                      <a:cubicBezTo>
                        <a:pt x="47091" y="-19057"/>
                        <a:pt x="-12916" y="4946"/>
                        <a:pt x="2514" y="43694"/>
                      </a:cubicBezTo>
                      <a:cubicBezTo>
                        <a:pt x="18288" y="82442"/>
                        <a:pt x="78295" y="58439"/>
                        <a:pt x="62522" y="19691"/>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25" name="Google Shape;1525;p8"/>
                <p:cNvSpPr/>
                <p:nvPr/>
              </p:nvSpPr>
              <p:spPr>
                <a:xfrm>
                  <a:off x="4584382" y="4905725"/>
                  <a:ext cx="65036" cy="63384"/>
                </a:xfrm>
                <a:custGeom>
                  <a:rect b="b" l="l" r="r" t="t"/>
                  <a:pathLst>
                    <a:path extrusionOk="0" h="63384" w="65036">
                      <a:moveTo>
                        <a:pt x="62522" y="19691"/>
                      </a:moveTo>
                      <a:cubicBezTo>
                        <a:pt x="47091" y="-19057"/>
                        <a:pt x="-12916" y="4946"/>
                        <a:pt x="2514" y="43694"/>
                      </a:cubicBezTo>
                      <a:cubicBezTo>
                        <a:pt x="17945" y="82441"/>
                        <a:pt x="77952" y="58438"/>
                        <a:pt x="62522" y="19691"/>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26" name="Google Shape;1526;p8"/>
                <p:cNvSpPr/>
                <p:nvPr/>
              </p:nvSpPr>
              <p:spPr>
                <a:xfrm>
                  <a:off x="4543577" y="4803540"/>
                  <a:ext cx="65036" cy="63384"/>
                </a:xfrm>
                <a:custGeom>
                  <a:rect b="b" l="l" r="r" t="t"/>
                  <a:pathLst>
                    <a:path extrusionOk="0" h="63384" w="65036">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27" name="Google Shape;1527;p8"/>
                <p:cNvSpPr/>
                <p:nvPr/>
              </p:nvSpPr>
              <p:spPr>
                <a:xfrm>
                  <a:off x="4703368" y="5011338"/>
                  <a:ext cx="65036" cy="63384"/>
                </a:xfrm>
                <a:custGeom>
                  <a:rect b="b" l="l" r="r" t="t"/>
                  <a:pathLst>
                    <a:path extrusionOk="0" h="63384" w="65036">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28" name="Google Shape;1528;p8"/>
                <p:cNvSpPr/>
                <p:nvPr/>
              </p:nvSpPr>
              <p:spPr>
                <a:xfrm>
                  <a:off x="4444136" y="5024711"/>
                  <a:ext cx="65036" cy="63384"/>
                </a:xfrm>
                <a:custGeom>
                  <a:rect b="b" l="l" r="r" t="t"/>
                  <a:pathLst>
                    <a:path extrusionOk="0" h="63384" w="65036">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29" name="Google Shape;1529;p8"/>
                <p:cNvSpPr/>
                <p:nvPr/>
              </p:nvSpPr>
              <p:spPr>
                <a:xfrm>
                  <a:off x="4687023" y="4696701"/>
                  <a:ext cx="328155" cy="223228"/>
                </a:xfrm>
                <a:custGeom>
                  <a:rect b="b" l="l" r="r" t="t"/>
                  <a:pathLst>
                    <a:path extrusionOk="0" h="223228" w="328155">
                      <a:moveTo>
                        <a:pt x="1029" y="223228"/>
                      </a:moveTo>
                      <a:lnTo>
                        <a:pt x="0" y="216713"/>
                      </a:lnTo>
                      <a:cubicBezTo>
                        <a:pt x="61379" y="208141"/>
                        <a:pt x="118986" y="178651"/>
                        <a:pt x="161849" y="133388"/>
                      </a:cubicBezTo>
                      <a:cubicBezTo>
                        <a:pt x="174193" y="120358"/>
                        <a:pt x="185509" y="105956"/>
                        <a:pt x="196482" y="92240"/>
                      </a:cubicBezTo>
                      <a:cubicBezTo>
                        <a:pt x="207798" y="77839"/>
                        <a:pt x="219113" y="63437"/>
                        <a:pt x="231801" y="50064"/>
                      </a:cubicBezTo>
                      <a:cubicBezTo>
                        <a:pt x="253060" y="27775"/>
                        <a:pt x="287350" y="1029"/>
                        <a:pt x="328155" y="0"/>
                      </a:cubicBezTo>
                      <a:lnTo>
                        <a:pt x="328155" y="6515"/>
                      </a:lnTo>
                      <a:cubicBezTo>
                        <a:pt x="289408" y="7201"/>
                        <a:pt x="256832" y="32919"/>
                        <a:pt x="236258" y="54521"/>
                      </a:cubicBezTo>
                      <a:cubicBezTo>
                        <a:pt x="223571" y="67552"/>
                        <a:pt x="212255" y="82296"/>
                        <a:pt x="201282" y="96355"/>
                      </a:cubicBezTo>
                      <a:cubicBezTo>
                        <a:pt x="190310" y="110414"/>
                        <a:pt x="178994" y="124816"/>
                        <a:pt x="166307" y="138189"/>
                      </a:cubicBezTo>
                      <a:cubicBezTo>
                        <a:pt x="122758" y="184138"/>
                        <a:pt x="64122" y="214313"/>
                        <a:pt x="1029" y="223228"/>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30" name="Google Shape;1530;p8"/>
                <p:cNvSpPr/>
                <p:nvPr/>
              </p:nvSpPr>
              <p:spPr>
                <a:xfrm>
                  <a:off x="4658253" y="4598631"/>
                  <a:ext cx="222508" cy="319583"/>
                </a:xfrm>
                <a:custGeom>
                  <a:rect b="b" l="l" r="r" t="t"/>
                  <a:pathLst>
                    <a:path extrusionOk="0" h="319583" w="222508">
                      <a:moveTo>
                        <a:pt x="35628" y="319583"/>
                      </a:moveTo>
                      <a:lnTo>
                        <a:pt x="32542" y="307924"/>
                      </a:lnTo>
                      <a:cubicBezTo>
                        <a:pt x="29456" y="295580"/>
                        <a:pt x="25341" y="283235"/>
                        <a:pt x="21569" y="270891"/>
                      </a:cubicBezTo>
                      <a:cubicBezTo>
                        <a:pt x="9910" y="232829"/>
                        <a:pt x="-2091" y="193396"/>
                        <a:pt x="309" y="154648"/>
                      </a:cubicBezTo>
                      <a:cubicBezTo>
                        <a:pt x="3738" y="97727"/>
                        <a:pt x="26027" y="47320"/>
                        <a:pt x="61688" y="16117"/>
                      </a:cubicBezTo>
                      <a:lnTo>
                        <a:pt x="65803" y="20917"/>
                      </a:lnTo>
                      <a:cubicBezTo>
                        <a:pt x="31513" y="51092"/>
                        <a:pt x="9910" y="99784"/>
                        <a:pt x="6824" y="154991"/>
                      </a:cubicBezTo>
                      <a:cubicBezTo>
                        <a:pt x="4424" y="192710"/>
                        <a:pt x="16426" y="231458"/>
                        <a:pt x="27741" y="268834"/>
                      </a:cubicBezTo>
                      <a:cubicBezTo>
                        <a:pt x="30484" y="277406"/>
                        <a:pt x="32885" y="285979"/>
                        <a:pt x="35628" y="294894"/>
                      </a:cubicBezTo>
                      <a:cubicBezTo>
                        <a:pt x="50716" y="240030"/>
                        <a:pt x="66832" y="183794"/>
                        <a:pt x="93578" y="132359"/>
                      </a:cubicBezTo>
                      <a:cubicBezTo>
                        <a:pt x="115867" y="89154"/>
                        <a:pt x="155986" y="31204"/>
                        <a:pt x="219765" y="0"/>
                      </a:cubicBezTo>
                      <a:lnTo>
                        <a:pt x="222508" y="5830"/>
                      </a:lnTo>
                      <a:cubicBezTo>
                        <a:pt x="160444" y="36347"/>
                        <a:pt x="121353" y="93269"/>
                        <a:pt x="99407" y="135446"/>
                      </a:cubicBezTo>
                      <a:cubicBezTo>
                        <a:pt x="71290" y="189967"/>
                        <a:pt x="54830" y="249974"/>
                        <a:pt x="39057" y="307924"/>
                      </a:cubicBezTo>
                      <a:lnTo>
                        <a:pt x="35628" y="319583"/>
                      </a:ln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31" name="Google Shape;1531;p8"/>
                <p:cNvSpPr/>
                <p:nvPr/>
              </p:nvSpPr>
              <p:spPr>
                <a:xfrm>
                  <a:off x="4685995" y="4812944"/>
                  <a:ext cx="80581" cy="104584"/>
                </a:xfrm>
                <a:custGeom>
                  <a:rect b="b" l="l" r="r" t="t"/>
                  <a:pathLst>
                    <a:path extrusionOk="0" h="104584" w="80581">
                      <a:moveTo>
                        <a:pt x="0" y="98755"/>
                      </a:moveTo>
                      <a:cubicBezTo>
                        <a:pt x="37719" y="78524"/>
                        <a:pt x="65494" y="41491"/>
                        <a:pt x="74409" y="0"/>
                      </a:cubicBezTo>
                      <a:lnTo>
                        <a:pt x="80582" y="1372"/>
                      </a:lnTo>
                      <a:cubicBezTo>
                        <a:pt x="71323" y="44920"/>
                        <a:pt x="42177" y="83325"/>
                        <a:pt x="3086" y="104585"/>
                      </a:cubicBezTo>
                      <a:lnTo>
                        <a:pt x="0" y="98755"/>
                      </a:ln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32" name="Google Shape;1532;p8"/>
                <p:cNvSpPr/>
                <p:nvPr/>
              </p:nvSpPr>
              <p:spPr>
                <a:xfrm>
                  <a:off x="4674974" y="4903127"/>
                  <a:ext cx="257566" cy="133731"/>
                </a:xfrm>
                <a:custGeom>
                  <a:rect b="b" l="l" r="r" t="t"/>
                  <a:pathLst>
                    <a:path extrusionOk="0" h="133731" w="257566">
                      <a:moveTo>
                        <a:pt x="8964" y="73381"/>
                      </a:moveTo>
                      <a:cubicBezTo>
                        <a:pt x="5877" y="65494"/>
                        <a:pt x="3134" y="57264"/>
                        <a:pt x="1077" y="49034"/>
                      </a:cubicBezTo>
                      <a:cubicBezTo>
                        <a:pt x="-3038" y="32918"/>
                        <a:pt x="5535" y="15431"/>
                        <a:pt x="11707" y="3086"/>
                      </a:cubicBezTo>
                      <a:lnTo>
                        <a:pt x="13078" y="0"/>
                      </a:lnTo>
                      <a:lnTo>
                        <a:pt x="16164" y="1715"/>
                      </a:lnTo>
                      <a:cubicBezTo>
                        <a:pt x="88516" y="40805"/>
                        <a:pt x="175956" y="53492"/>
                        <a:pt x="256194" y="36690"/>
                      </a:cubicBezTo>
                      <a:lnTo>
                        <a:pt x="257566" y="42863"/>
                      </a:lnTo>
                      <a:cubicBezTo>
                        <a:pt x="176642" y="59665"/>
                        <a:pt x="88859" y="47320"/>
                        <a:pt x="15822" y="8915"/>
                      </a:cubicBezTo>
                      <a:cubicBezTo>
                        <a:pt x="10335" y="20231"/>
                        <a:pt x="3820" y="34976"/>
                        <a:pt x="6906" y="47663"/>
                      </a:cubicBezTo>
                      <a:cubicBezTo>
                        <a:pt x="14793" y="78181"/>
                        <a:pt x="29880" y="106299"/>
                        <a:pt x="51140" y="129273"/>
                      </a:cubicBezTo>
                      <a:lnTo>
                        <a:pt x="46340" y="133731"/>
                      </a:lnTo>
                      <a:cubicBezTo>
                        <a:pt x="30566" y="115900"/>
                        <a:pt x="17879" y="95326"/>
                        <a:pt x="8964" y="73381"/>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33" name="Google Shape;1533;p8"/>
                <p:cNvSpPr/>
                <p:nvPr/>
              </p:nvSpPr>
              <p:spPr>
                <a:xfrm>
                  <a:off x="4563579" y="4836261"/>
                  <a:ext cx="134759" cy="70637"/>
                </a:xfrm>
                <a:custGeom>
                  <a:rect b="b" l="l" r="r" t="t"/>
                  <a:pathLst>
                    <a:path extrusionOk="0" h="70637" w="134759">
                      <a:moveTo>
                        <a:pt x="0" y="6515"/>
                      </a:moveTo>
                      <a:lnTo>
                        <a:pt x="1029" y="0"/>
                      </a:lnTo>
                      <a:cubicBezTo>
                        <a:pt x="51435" y="6858"/>
                        <a:pt x="98755" y="30518"/>
                        <a:pt x="134760" y="66179"/>
                      </a:cubicBezTo>
                      <a:lnTo>
                        <a:pt x="130302" y="70637"/>
                      </a:lnTo>
                      <a:cubicBezTo>
                        <a:pt x="95326" y="36005"/>
                        <a:pt x="49035" y="13373"/>
                        <a:pt x="0" y="6515"/>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34" name="Google Shape;1534;p8"/>
                <p:cNvSpPr/>
                <p:nvPr/>
              </p:nvSpPr>
              <p:spPr>
                <a:xfrm>
                  <a:off x="4594783" y="4906213"/>
                  <a:ext cx="112813" cy="43205"/>
                </a:xfrm>
                <a:custGeom>
                  <a:rect b="b" l="l" r="r" t="t"/>
                  <a:pathLst>
                    <a:path extrusionOk="0" h="43205" w="112813">
                      <a:moveTo>
                        <a:pt x="0" y="37376"/>
                      </a:moveTo>
                      <a:cubicBezTo>
                        <a:pt x="34976" y="18516"/>
                        <a:pt x="72695" y="5829"/>
                        <a:pt x="111785" y="0"/>
                      </a:cubicBezTo>
                      <a:lnTo>
                        <a:pt x="112814" y="6515"/>
                      </a:lnTo>
                      <a:cubicBezTo>
                        <a:pt x="74409" y="12344"/>
                        <a:pt x="37376" y="25031"/>
                        <a:pt x="3086" y="43205"/>
                      </a:cubicBezTo>
                      <a:lnTo>
                        <a:pt x="0" y="37376"/>
                      </a:ln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35" name="Google Shape;1535;p8"/>
                <p:cNvSpPr/>
                <p:nvPr/>
              </p:nvSpPr>
              <p:spPr>
                <a:xfrm>
                  <a:off x="4470311" y="4913071"/>
                  <a:ext cx="235572" cy="141274"/>
                </a:xfrm>
                <a:custGeom>
                  <a:rect b="b" l="l" r="r" t="t"/>
                  <a:pathLst>
                    <a:path extrusionOk="0" h="141274" w="235572">
                      <a:moveTo>
                        <a:pt x="1371" y="141275"/>
                      </a:moveTo>
                      <a:lnTo>
                        <a:pt x="0" y="135102"/>
                      </a:lnTo>
                      <a:cubicBezTo>
                        <a:pt x="45263" y="126187"/>
                        <a:pt x="92240" y="116586"/>
                        <a:pt x="134417" y="96012"/>
                      </a:cubicBezTo>
                      <a:cubicBezTo>
                        <a:pt x="181394" y="73380"/>
                        <a:pt x="214998" y="39090"/>
                        <a:pt x="229400" y="0"/>
                      </a:cubicBezTo>
                      <a:lnTo>
                        <a:pt x="235572" y="2400"/>
                      </a:lnTo>
                      <a:cubicBezTo>
                        <a:pt x="220485" y="43205"/>
                        <a:pt x="185509" y="78524"/>
                        <a:pt x="137160" y="102184"/>
                      </a:cubicBezTo>
                      <a:cubicBezTo>
                        <a:pt x="94298" y="122758"/>
                        <a:pt x="46977" y="132017"/>
                        <a:pt x="1371" y="141275"/>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1536" name="Google Shape;1536;p8"/>
            <p:cNvGrpSpPr/>
            <p:nvPr/>
          </p:nvGrpSpPr>
          <p:grpSpPr>
            <a:xfrm>
              <a:off x="2445531" y="4812520"/>
              <a:ext cx="1637405" cy="1683248"/>
              <a:chOff x="6474904" y="1227742"/>
              <a:chExt cx="1837716" cy="1889167"/>
            </a:xfrm>
          </p:grpSpPr>
          <p:grpSp>
            <p:nvGrpSpPr>
              <p:cNvPr id="1537" name="Google Shape;1537;p8"/>
              <p:cNvGrpSpPr/>
              <p:nvPr/>
            </p:nvGrpSpPr>
            <p:grpSpPr>
              <a:xfrm>
                <a:off x="6474904" y="1227742"/>
                <a:ext cx="1837716" cy="1889167"/>
                <a:chOff x="6474904" y="1227742"/>
                <a:chExt cx="1837716" cy="1889167"/>
              </a:xfrm>
            </p:grpSpPr>
            <p:sp>
              <p:nvSpPr>
                <p:cNvPr id="1538" name="Google Shape;1538;p8"/>
                <p:cNvSpPr/>
                <p:nvPr/>
              </p:nvSpPr>
              <p:spPr>
                <a:xfrm>
                  <a:off x="7257569" y="2066622"/>
                  <a:ext cx="536289" cy="1050287"/>
                </a:xfrm>
                <a:custGeom>
                  <a:rect b="b" l="l" r="r" t="t"/>
                  <a:pathLst>
                    <a:path extrusionOk="0" h="1050287" w="536289">
                      <a:moveTo>
                        <a:pt x="436345" y="892604"/>
                      </a:moveTo>
                      <a:cubicBezTo>
                        <a:pt x="433258" y="899462"/>
                        <a:pt x="430515" y="906320"/>
                        <a:pt x="428115" y="913178"/>
                      </a:cubicBezTo>
                      <a:cubicBezTo>
                        <a:pt x="413027" y="953640"/>
                        <a:pt x="404112" y="998217"/>
                        <a:pt x="386624" y="1037308"/>
                      </a:cubicBezTo>
                      <a:cubicBezTo>
                        <a:pt x="384567" y="1042108"/>
                        <a:pt x="381823" y="1047252"/>
                        <a:pt x="377023" y="1049310"/>
                      </a:cubicBezTo>
                      <a:cubicBezTo>
                        <a:pt x="371536" y="1051710"/>
                        <a:pt x="365021" y="1049310"/>
                        <a:pt x="359878" y="1046223"/>
                      </a:cubicBezTo>
                      <a:cubicBezTo>
                        <a:pt x="358506" y="1045537"/>
                        <a:pt x="357135" y="1044852"/>
                        <a:pt x="355763" y="1043823"/>
                      </a:cubicBezTo>
                      <a:cubicBezTo>
                        <a:pt x="352334" y="1041766"/>
                        <a:pt x="349248" y="1039708"/>
                        <a:pt x="346162" y="1037651"/>
                      </a:cubicBezTo>
                      <a:cubicBezTo>
                        <a:pt x="329017" y="1025649"/>
                        <a:pt x="314958" y="1010219"/>
                        <a:pt x="301242" y="994788"/>
                      </a:cubicBezTo>
                      <a:cubicBezTo>
                        <a:pt x="295413" y="988273"/>
                        <a:pt x="289583" y="981758"/>
                        <a:pt x="283754" y="975243"/>
                      </a:cubicBezTo>
                      <a:cubicBezTo>
                        <a:pt x="263866" y="953297"/>
                        <a:pt x="242606" y="934095"/>
                        <a:pt x="212774" y="926208"/>
                      </a:cubicBezTo>
                      <a:cubicBezTo>
                        <a:pt x="211059" y="925865"/>
                        <a:pt x="209345" y="925522"/>
                        <a:pt x="207973" y="924837"/>
                      </a:cubicBezTo>
                      <a:cubicBezTo>
                        <a:pt x="204201" y="923808"/>
                        <a:pt x="200429" y="922779"/>
                        <a:pt x="197000" y="922093"/>
                      </a:cubicBezTo>
                      <a:lnTo>
                        <a:pt x="197000" y="922093"/>
                      </a:lnTo>
                      <a:cubicBezTo>
                        <a:pt x="168197" y="914207"/>
                        <a:pt x="148994" y="908035"/>
                        <a:pt x="133221" y="896033"/>
                      </a:cubicBezTo>
                      <a:cubicBezTo>
                        <a:pt x="133221" y="896033"/>
                        <a:pt x="133221" y="896033"/>
                        <a:pt x="133221" y="896033"/>
                      </a:cubicBezTo>
                      <a:cubicBezTo>
                        <a:pt x="126363" y="890890"/>
                        <a:pt x="120191" y="884717"/>
                        <a:pt x="114361" y="877174"/>
                      </a:cubicBezTo>
                      <a:cubicBezTo>
                        <a:pt x="104760" y="865172"/>
                        <a:pt x="95159" y="849399"/>
                        <a:pt x="83500" y="827453"/>
                      </a:cubicBezTo>
                      <a:cubicBezTo>
                        <a:pt x="62926" y="788362"/>
                        <a:pt x="35837" y="752358"/>
                        <a:pt x="20064" y="710867"/>
                      </a:cubicBezTo>
                      <a:cubicBezTo>
                        <a:pt x="-8740" y="635772"/>
                        <a:pt x="-1882" y="505127"/>
                        <a:pt x="11834" y="426946"/>
                      </a:cubicBezTo>
                      <a:cubicBezTo>
                        <a:pt x="28979" y="330248"/>
                        <a:pt x="67041" y="233893"/>
                        <a:pt x="51268" y="134452"/>
                      </a:cubicBezTo>
                      <a:cubicBezTo>
                        <a:pt x="50582" y="129994"/>
                        <a:pt x="49896" y="124851"/>
                        <a:pt x="49210" y="119022"/>
                      </a:cubicBezTo>
                      <a:cubicBezTo>
                        <a:pt x="47839" y="109763"/>
                        <a:pt x="46810" y="99133"/>
                        <a:pt x="46124" y="88504"/>
                      </a:cubicBezTo>
                      <a:cubicBezTo>
                        <a:pt x="45439" y="74788"/>
                        <a:pt x="45781" y="60729"/>
                        <a:pt x="47496" y="47698"/>
                      </a:cubicBezTo>
                      <a:cubicBezTo>
                        <a:pt x="48182" y="43241"/>
                        <a:pt x="48868" y="38783"/>
                        <a:pt x="50239" y="35011"/>
                      </a:cubicBezTo>
                      <a:cubicBezTo>
                        <a:pt x="52297" y="27467"/>
                        <a:pt x="55040" y="20952"/>
                        <a:pt x="59155" y="15466"/>
                      </a:cubicBezTo>
                      <a:lnTo>
                        <a:pt x="59155" y="15466"/>
                      </a:lnTo>
                      <a:cubicBezTo>
                        <a:pt x="61555" y="12037"/>
                        <a:pt x="64298" y="9294"/>
                        <a:pt x="67384" y="6893"/>
                      </a:cubicBezTo>
                      <a:lnTo>
                        <a:pt x="67384" y="6893"/>
                      </a:lnTo>
                      <a:cubicBezTo>
                        <a:pt x="74928" y="1407"/>
                        <a:pt x="84186" y="-993"/>
                        <a:pt x="96874" y="378"/>
                      </a:cubicBezTo>
                      <a:cubicBezTo>
                        <a:pt x="97216" y="378"/>
                        <a:pt x="97559" y="378"/>
                        <a:pt x="97559" y="378"/>
                      </a:cubicBezTo>
                      <a:cubicBezTo>
                        <a:pt x="97902" y="378"/>
                        <a:pt x="98588" y="378"/>
                        <a:pt x="99274" y="721"/>
                      </a:cubicBezTo>
                      <a:cubicBezTo>
                        <a:pt x="101674" y="1064"/>
                        <a:pt x="104074" y="1407"/>
                        <a:pt x="106475" y="2093"/>
                      </a:cubicBezTo>
                      <a:cubicBezTo>
                        <a:pt x="108875" y="2436"/>
                        <a:pt x="110932" y="3121"/>
                        <a:pt x="113333" y="4150"/>
                      </a:cubicBezTo>
                      <a:cubicBezTo>
                        <a:pt x="114704" y="4493"/>
                        <a:pt x="115733" y="4836"/>
                        <a:pt x="117105" y="5522"/>
                      </a:cubicBezTo>
                      <a:cubicBezTo>
                        <a:pt x="118819" y="6208"/>
                        <a:pt x="120534" y="6893"/>
                        <a:pt x="121905" y="7579"/>
                      </a:cubicBezTo>
                      <a:cubicBezTo>
                        <a:pt x="126020" y="9637"/>
                        <a:pt x="130135" y="12380"/>
                        <a:pt x="133907" y="15809"/>
                      </a:cubicBezTo>
                      <a:cubicBezTo>
                        <a:pt x="141793" y="23010"/>
                        <a:pt x="148994" y="32268"/>
                        <a:pt x="155509" y="42555"/>
                      </a:cubicBezTo>
                      <a:cubicBezTo>
                        <a:pt x="158253" y="47356"/>
                        <a:pt x="160996" y="52156"/>
                        <a:pt x="163739" y="56957"/>
                      </a:cubicBezTo>
                      <a:cubicBezTo>
                        <a:pt x="167511" y="63815"/>
                        <a:pt x="170940" y="71359"/>
                        <a:pt x="174712" y="78559"/>
                      </a:cubicBezTo>
                      <a:cubicBezTo>
                        <a:pt x="178484" y="86103"/>
                        <a:pt x="181913" y="93647"/>
                        <a:pt x="186028" y="100848"/>
                      </a:cubicBezTo>
                      <a:cubicBezTo>
                        <a:pt x="187399" y="103248"/>
                        <a:pt x="188771" y="105649"/>
                        <a:pt x="189799" y="108049"/>
                      </a:cubicBezTo>
                      <a:cubicBezTo>
                        <a:pt x="191857" y="111478"/>
                        <a:pt x="193571" y="114564"/>
                        <a:pt x="195629" y="117650"/>
                      </a:cubicBezTo>
                      <a:cubicBezTo>
                        <a:pt x="200429" y="125194"/>
                        <a:pt x="205230" y="132395"/>
                        <a:pt x="210716" y="137881"/>
                      </a:cubicBezTo>
                      <a:cubicBezTo>
                        <a:pt x="211745" y="139253"/>
                        <a:pt x="213117" y="140281"/>
                        <a:pt x="214488" y="141653"/>
                      </a:cubicBezTo>
                      <a:cubicBezTo>
                        <a:pt x="234376" y="161884"/>
                        <a:pt x="256322" y="180401"/>
                        <a:pt x="279296" y="197889"/>
                      </a:cubicBezTo>
                      <a:cubicBezTo>
                        <a:pt x="284783" y="202346"/>
                        <a:pt x="290612" y="206461"/>
                        <a:pt x="296098" y="210576"/>
                      </a:cubicBezTo>
                      <a:cubicBezTo>
                        <a:pt x="309472" y="220520"/>
                        <a:pt x="322845" y="230464"/>
                        <a:pt x="336218" y="240408"/>
                      </a:cubicBezTo>
                      <a:cubicBezTo>
                        <a:pt x="341361" y="244180"/>
                        <a:pt x="346505" y="247952"/>
                        <a:pt x="351648" y="251724"/>
                      </a:cubicBezTo>
                      <a:cubicBezTo>
                        <a:pt x="381823" y="274355"/>
                        <a:pt x="411656" y="297330"/>
                        <a:pt x="438059" y="323390"/>
                      </a:cubicBezTo>
                      <a:cubicBezTo>
                        <a:pt x="445603" y="330934"/>
                        <a:pt x="452804" y="338478"/>
                        <a:pt x="459662" y="346364"/>
                      </a:cubicBezTo>
                      <a:cubicBezTo>
                        <a:pt x="478521" y="367967"/>
                        <a:pt x="494980" y="391627"/>
                        <a:pt x="507668" y="418716"/>
                      </a:cubicBezTo>
                      <a:cubicBezTo>
                        <a:pt x="530299" y="466036"/>
                        <a:pt x="537500" y="516786"/>
                        <a:pt x="536128" y="567535"/>
                      </a:cubicBezTo>
                      <a:cubicBezTo>
                        <a:pt x="536128" y="567535"/>
                        <a:pt x="536128" y="567878"/>
                        <a:pt x="536128" y="567878"/>
                      </a:cubicBezTo>
                      <a:cubicBezTo>
                        <a:pt x="535786" y="579536"/>
                        <a:pt x="535100" y="590852"/>
                        <a:pt x="534071" y="602511"/>
                      </a:cubicBezTo>
                      <a:cubicBezTo>
                        <a:pt x="529613" y="646402"/>
                        <a:pt x="520012" y="690293"/>
                        <a:pt x="508696" y="732470"/>
                      </a:cubicBezTo>
                      <a:cubicBezTo>
                        <a:pt x="504239" y="749958"/>
                        <a:pt x="498752" y="765731"/>
                        <a:pt x="492923" y="780819"/>
                      </a:cubicBezTo>
                      <a:cubicBezTo>
                        <a:pt x="490523" y="786991"/>
                        <a:pt x="487780" y="793163"/>
                        <a:pt x="485036" y="798992"/>
                      </a:cubicBezTo>
                      <a:cubicBezTo>
                        <a:pt x="474064" y="823681"/>
                        <a:pt x="461376" y="846655"/>
                        <a:pt x="446632" y="872373"/>
                      </a:cubicBezTo>
                      <a:cubicBezTo>
                        <a:pt x="442517" y="879231"/>
                        <a:pt x="439088" y="885746"/>
                        <a:pt x="436345" y="892604"/>
                      </a:cubicBezTo>
                      <a:cubicBezTo>
                        <a:pt x="436345" y="892604"/>
                        <a:pt x="436345" y="892604"/>
                        <a:pt x="436345" y="89260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39" name="Google Shape;1539;p8"/>
                <p:cNvSpPr/>
                <p:nvPr/>
              </p:nvSpPr>
              <p:spPr>
                <a:xfrm>
                  <a:off x="7313888" y="2073173"/>
                  <a:ext cx="76559" cy="889825"/>
                </a:xfrm>
                <a:custGeom>
                  <a:rect b="b" l="l" r="r" t="t"/>
                  <a:pathLst>
                    <a:path extrusionOk="0" h="889825" w="76559">
                      <a:moveTo>
                        <a:pt x="76560" y="889826"/>
                      </a:moveTo>
                      <a:cubicBezTo>
                        <a:pt x="69702" y="884682"/>
                        <a:pt x="63529" y="878510"/>
                        <a:pt x="57700" y="870966"/>
                      </a:cubicBezTo>
                      <a:cubicBezTo>
                        <a:pt x="48442" y="849706"/>
                        <a:pt x="40555" y="827418"/>
                        <a:pt x="34040" y="804786"/>
                      </a:cubicBezTo>
                      <a:cubicBezTo>
                        <a:pt x="-4365" y="671398"/>
                        <a:pt x="-3679" y="525323"/>
                        <a:pt x="4550" y="387477"/>
                      </a:cubicBezTo>
                      <a:cubicBezTo>
                        <a:pt x="9008" y="312382"/>
                        <a:pt x="23067" y="237287"/>
                        <a:pt x="24782" y="162192"/>
                      </a:cubicBezTo>
                      <a:cubicBezTo>
                        <a:pt x="25810" y="123444"/>
                        <a:pt x="19295" y="87440"/>
                        <a:pt x="10380" y="50064"/>
                      </a:cubicBezTo>
                      <a:cubicBezTo>
                        <a:pt x="7294" y="36348"/>
                        <a:pt x="4208" y="22289"/>
                        <a:pt x="2493" y="8573"/>
                      </a:cubicBezTo>
                      <a:lnTo>
                        <a:pt x="2493" y="8573"/>
                      </a:lnTo>
                      <a:cubicBezTo>
                        <a:pt x="4893" y="5144"/>
                        <a:pt x="7637" y="2400"/>
                        <a:pt x="10723" y="0"/>
                      </a:cubicBezTo>
                      <a:cubicBezTo>
                        <a:pt x="13123" y="25032"/>
                        <a:pt x="19981" y="49378"/>
                        <a:pt x="25467" y="74067"/>
                      </a:cubicBezTo>
                      <a:cubicBezTo>
                        <a:pt x="33354" y="109728"/>
                        <a:pt x="35069" y="146076"/>
                        <a:pt x="33011" y="182766"/>
                      </a:cubicBezTo>
                      <a:cubicBezTo>
                        <a:pt x="28896" y="256146"/>
                        <a:pt x="16895" y="328498"/>
                        <a:pt x="12780" y="401879"/>
                      </a:cubicBezTo>
                      <a:cubicBezTo>
                        <a:pt x="9008" y="477317"/>
                        <a:pt x="8665" y="553441"/>
                        <a:pt x="14152" y="628879"/>
                      </a:cubicBezTo>
                      <a:cubicBezTo>
                        <a:pt x="20324" y="718376"/>
                        <a:pt x="36440" y="809930"/>
                        <a:pt x="76560" y="889826"/>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40" name="Google Shape;1540;p8"/>
                <p:cNvSpPr/>
                <p:nvPr/>
              </p:nvSpPr>
              <p:spPr>
                <a:xfrm>
                  <a:off x="7353757" y="2067344"/>
                  <a:ext cx="111785" cy="924801"/>
                </a:xfrm>
                <a:custGeom>
                  <a:rect b="b" l="l" r="r" t="t"/>
                  <a:pathLst>
                    <a:path extrusionOk="0" h="924801" w="111785">
                      <a:moveTo>
                        <a:pt x="111785" y="924801"/>
                      </a:moveTo>
                      <a:cubicBezTo>
                        <a:pt x="108014" y="923773"/>
                        <a:pt x="104241" y="922744"/>
                        <a:pt x="100812" y="922058"/>
                      </a:cubicBezTo>
                      <a:lnTo>
                        <a:pt x="100812" y="922058"/>
                      </a:lnTo>
                      <a:cubicBezTo>
                        <a:pt x="94983" y="904913"/>
                        <a:pt x="89840" y="887425"/>
                        <a:pt x="85382" y="869937"/>
                      </a:cubicBezTo>
                      <a:cubicBezTo>
                        <a:pt x="67551" y="796900"/>
                        <a:pt x="64122" y="721805"/>
                        <a:pt x="61722" y="647052"/>
                      </a:cubicBezTo>
                      <a:cubicBezTo>
                        <a:pt x="59321" y="569214"/>
                        <a:pt x="56235" y="491376"/>
                        <a:pt x="50406" y="413537"/>
                      </a:cubicBezTo>
                      <a:cubicBezTo>
                        <a:pt x="40119" y="275006"/>
                        <a:pt x="23317" y="137160"/>
                        <a:pt x="0" y="0"/>
                      </a:cubicBezTo>
                      <a:cubicBezTo>
                        <a:pt x="3086" y="343"/>
                        <a:pt x="6172" y="1029"/>
                        <a:pt x="9601" y="1715"/>
                      </a:cubicBezTo>
                      <a:cubicBezTo>
                        <a:pt x="20917" y="67208"/>
                        <a:pt x="30518" y="133045"/>
                        <a:pt x="38747" y="198882"/>
                      </a:cubicBezTo>
                      <a:cubicBezTo>
                        <a:pt x="57264" y="350101"/>
                        <a:pt x="65837" y="501320"/>
                        <a:pt x="70980" y="653567"/>
                      </a:cubicBezTo>
                      <a:cubicBezTo>
                        <a:pt x="73724" y="744436"/>
                        <a:pt x="80582" y="839419"/>
                        <a:pt x="111785" y="92480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41" name="Google Shape;1541;p8"/>
                <p:cNvSpPr/>
                <p:nvPr/>
              </p:nvSpPr>
              <p:spPr>
                <a:xfrm>
                  <a:off x="7378788" y="2074202"/>
                  <a:ext cx="180022" cy="987552"/>
                </a:xfrm>
                <a:custGeom>
                  <a:rect b="b" l="l" r="r" t="t"/>
                  <a:pathLst>
                    <a:path extrusionOk="0" h="987552" w="180022">
                      <a:moveTo>
                        <a:pt x="180023" y="987552"/>
                      </a:moveTo>
                      <a:cubicBezTo>
                        <a:pt x="174193" y="981037"/>
                        <a:pt x="168364" y="974522"/>
                        <a:pt x="162535" y="968007"/>
                      </a:cubicBezTo>
                      <a:cubicBezTo>
                        <a:pt x="160135" y="961835"/>
                        <a:pt x="157734" y="955662"/>
                        <a:pt x="155334" y="949490"/>
                      </a:cubicBezTo>
                      <a:cubicBezTo>
                        <a:pt x="128245" y="876452"/>
                        <a:pt x="108014" y="800329"/>
                        <a:pt x="101842" y="722490"/>
                      </a:cubicBezTo>
                      <a:cubicBezTo>
                        <a:pt x="94640" y="634708"/>
                        <a:pt x="103899" y="546926"/>
                        <a:pt x="97384" y="459143"/>
                      </a:cubicBezTo>
                      <a:cubicBezTo>
                        <a:pt x="86068" y="302438"/>
                        <a:pt x="44234" y="150190"/>
                        <a:pt x="0" y="0"/>
                      </a:cubicBezTo>
                      <a:cubicBezTo>
                        <a:pt x="4115" y="2057"/>
                        <a:pt x="8230" y="4800"/>
                        <a:pt x="12002" y="8229"/>
                      </a:cubicBezTo>
                      <a:cubicBezTo>
                        <a:pt x="32918" y="79896"/>
                        <a:pt x="53150" y="151905"/>
                        <a:pt x="69952" y="224942"/>
                      </a:cubicBezTo>
                      <a:cubicBezTo>
                        <a:pt x="88811" y="308267"/>
                        <a:pt x="103213" y="392963"/>
                        <a:pt x="108014" y="478346"/>
                      </a:cubicBezTo>
                      <a:cubicBezTo>
                        <a:pt x="112814" y="565442"/>
                        <a:pt x="103556" y="653225"/>
                        <a:pt x="112814" y="740321"/>
                      </a:cubicBezTo>
                      <a:cubicBezTo>
                        <a:pt x="122416" y="826046"/>
                        <a:pt x="147447" y="907999"/>
                        <a:pt x="180023" y="98755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42" name="Google Shape;1542;p8"/>
                <p:cNvSpPr/>
                <p:nvPr/>
              </p:nvSpPr>
              <p:spPr>
                <a:xfrm>
                  <a:off x="7452169" y="2184273"/>
                  <a:ext cx="161163" cy="926515"/>
                </a:xfrm>
                <a:custGeom>
                  <a:rect b="b" l="l" r="r" t="t"/>
                  <a:pathLst>
                    <a:path extrusionOk="0" h="926515" w="161163">
                      <a:moveTo>
                        <a:pt x="161163" y="926516"/>
                      </a:moveTo>
                      <a:cubicBezTo>
                        <a:pt x="157734" y="924458"/>
                        <a:pt x="154648" y="922401"/>
                        <a:pt x="151562" y="920344"/>
                      </a:cubicBezTo>
                      <a:cubicBezTo>
                        <a:pt x="150533" y="893940"/>
                        <a:pt x="149162" y="867194"/>
                        <a:pt x="147790" y="840448"/>
                      </a:cubicBezTo>
                      <a:cubicBezTo>
                        <a:pt x="133388" y="555841"/>
                        <a:pt x="100470" y="267462"/>
                        <a:pt x="0" y="0"/>
                      </a:cubicBezTo>
                      <a:cubicBezTo>
                        <a:pt x="4801" y="7544"/>
                        <a:pt x="9601" y="14745"/>
                        <a:pt x="15088" y="20231"/>
                      </a:cubicBezTo>
                      <a:cubicBezTo>
                        <a:pt x="16116" y="21603"/>
                        <a:pt x="17488" y="22631"/>
                        <a:pt x="18860" y="24003"/>
                      </a:cubicBezTo>
                      <a:cubicBezTo>
                        <a:pt x="31547" y="58636"/>
                        <a:pt x="42863" y="93955"/>
                        <a:pt x="53150" y="129273"/>
                      </a:cubicBezTo>
                      <a:cubicBezTo>
                        <a:pt x="128588" y="388163"/>
                        <a:pt x="150533" y="657682"/>
                        <a:pt x="161163" y="926516"/>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43" name="Google Shape;1543;p8"/>
                <p:cNvSpPr/>
                <p:nvPr/>
              </p:nvSpPr>
              <p:spPr>
                <a:xfrm>
                  <a:off x="7535837" y="2265197"/>
                  <a:ext cx="158076" cy="714946"/>
                </a:xfrm>
                <a:custGeom>
                  <a:rect b="b" l="l" r="r" t="t"/>
                  <a:pathLst>
                    <a:path extrusionOk="0" h="714946" w="158076">
                      <a:moveTo>
                        <a:pt x="158077" y="694030"/>
                      </a:moveTo>
                      <a:cubicBezTo>
                        <a:pt x="158077" y="694030"/>
                        <a:pt x="158077" y="694030"/>
                        <a:pt x="158077" y="694030"/>
                      </a:cubicBezTo>
                      <a:cubicBezTo>
                        <a:pt x="154991" y="700888"/>
                        <a:pt x="152248" y="707746"/>
                        <a:pt x="149504" y="714947"/>
                      </a:cubicBezTo>
                      <a:cubicBezTo>
                        <a:pt x="142646" y="468402"/>
                        <a:pt x="116929" y="218085"/>
                        <a:pt x="0" y="0"/>
                      </a:cubicBezTo>
                      <a:cubicBezTo>
                        <a:pt x="5486" y="4458"/>
                        <a:pt x="11315" y="8573"/>
                        <a:pt x="16802" y="12687"/>
                      </a:cubicBezTo>
                      <a:cubicBezTo>
                        <a:pt x="123787" y="221856"/>
                        <a:pt x="150533" y="458800"/>
                        <a:pt x="158077" y="69403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44" name="Google Shape;1544;p8"/>
                <p:cNvSpPr/>
                <p:nvPr/>
              </p:nvSpPr>
              <p:spPr>
                <a:xfrm>
                  <a:off x="7592758" y="2307031"/>
                  <a:ext cx="157048" cy="558927"/>
                </a:xfrm>
                <a:custGeom>
                  <a:rect b="b" l="l" r="r" t="t"/>
                  <a:pathLst>
                    <a:path extrusionOk="0" h="558927" w="157048">
                      <a:moveTo>
                        <a:pt x="157048" y="540753"/>
                      </a:moveTo>
                      <a:cubicBezTo>
                        <a:pt x="154648" y="546926"/>
                        <a:pt x="151905" y="553098"/>
                        <a:pt x="149162" y="558927"/>
                      </a:cubicBezTo>
                      <a:cubicBezTo>
                        <a:pt x="135103" y="365532"/>
                        <a:pt x="84696" y="175222"/>
                        <a:pt x="0" y="0"/>
                      </a:cubicBezTo>
                      <a:cubicBezTo>
                        <a:pt x="5144" y="3772"/>
                        <a:pt x="10287" y="7544"/>
                        <a:pt x="15431" y="11316"/>
                      </a:cubicBezTo>
                      <a:cubicBezTo>
                        <a:pt x="93955" y="178308"/>
                        <a:pt x="141618" y="357988"/>
                        <a:pt x="157048" y="540753"/>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45" name="Google Shape;1545;p8"/>
                <p:cNvSpPr/>
                <p:nvPr/>
              </p:nvSpPr>
              <p:spPr>
                <a:xfrm>
                  <a:off x="7694942" y="2390698"/>
                  <a:ext cx="98412" cy="279120"/>
                </a:xfrm>
                <a:custGeom>
                  <a:rect b="b" l="l" r="r" t="t"/>
                  <a:pathLst>
                    <a:path extrusionOk="0" h="279120" w="98412">
                      <a:moveTo>
                        <a:pt x="96012" y="279120"/>
                      </a:moveTo>
                      <a:cubicBezTo>
                        <a:pt x="78181" y="182080"/>
                        <a:pt x="45948" y="87782"/>
                        <a:pt x="0" y="0"/>
                      </a:cubicBezTo>
                      <a:cubicBezTo>
                        <a:pt x="7544" y="7544"/>
                        <a:pt x="14744" y="15087"/>
                        <a:pt x="21602" y="22974"/>
                      </a:cubicBezTo>
                      <a:cubicBezTo>
                        <a:pt x="55892" y="93612"/>
                        <a:pt x="81610" y="168021"/>
                        <a:pt x="98412" y="244145"/>
                      </a:cubicBezTo>
                      <a:cubicBezTo>
                        <a:pt x="98412" y="244145"/>
                        <a:pt x="98412" y="244488"/>
                        <a:pt x="98412" y="244488"/>
                      </a:cubicBezTo>
                      <a:cubicBezTo>
                        <a:pt x="98069" y="255803"/>
                        <a:pt x="97383" y="267462"/>
                        <a:pt x="96012" y="27912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46" name="Google Shape;1546;p8"/>
                <p:cNvSpPr/>
                <p:nvPr/>
              </p:nvSpPr>
              <p:spPr>
                <a:xfrm>
                  <a:off x="7239475" y="1227742"/>
                  <a:ext cx="538774" cy="922105"/>
                </a:xfrm>
                <a:custGeom>
                  <a:rect b="b" l="l" r="r" t="t"/>
                  <a:pathLst>
                    <a:path extrusionOk="0" h="922105" w="538774">
                      <a:moveTo>
                        <a:pt x="489414" y="521390"/>
                      </a:moveTo>
                      <a:cubicBezTo>
                        <a:pt x="441751" y="602314"/>
                        <a:pt x="359112" y="656835"/>
                        <a:pt x="290532" y="721644"/>
                      </a:cubicBezTo>
                      <a:cubicBezTo>
                        <a:pt x="280245" y="731245"/>
                        <a:pt x="270301" y="741189"/>
                        <a:pt x="261043" y="751133"/>
                      </a:cubicBezTo>
                      <a:cubicBezTo>
                        <a:pt x="239097" y="774793"/>
                        <a:pt x="219895" y="800168"/>
                        <a:pt x="204807" y="828628"/>
                      </a:cubicBezTo>
                      <a:cubicBezTo>
                        <a:pt x="199663" y="838572"/>
                        <a:pt x="192463" y="851946"/>
                        <a:pt x="183547" y="865662"/>
                      </a:cubicBezTo>
                      <a:cubicBezTo>
                        <a:pt x="178061" y="874234"/>
                        <a:pt x="171889" y="882807"/>
                        <a:pt x="165373" y="890693"/>
                      </a:cubicBezTo>
                      <a:cubicBezTo>
                        <a:pt x="159887" y="897551"/>
                        <a:pt x="154058" y="903381"/>
                        <a:pt x="147886" y="908524"/>
                      </a:cubicBezTo>
                      <a:cubicBezTo>
                        <a:pt x="144457" y="911267"/>
                        <a:pt x="141028" y="914010"/>
                        <a:pt x="137256" y="915725"/>
                      </a:cubicBezTo>
                      <a:cubicBezTo>
                        <a:pt x="126969" y="921554"/>
                        <a:pt x="116339" y="923955"/>
                        <a:pt x="105709" y="920526"/>
                      </a:cubicBezTo>
                      <a:cubicBezTo>
                        <a:pt x="102966" y="919840"/>
                        <a:pt x="100222" y="918468"/>
                        <a:pt x="97479" y="916754"/>
                      </a:cubicBezTo>
                      <a:cubicBezTo>
                        <a:pt x="89935" y="912296"/>
                        <a:pt x="82392" y="904752"/>
                        <a:pt x="75191" y="893436"/>
                      </a:cubicBezTo>
                      <a:cubicBezTo>
                        <a:pt x="70047" y="885550"/>
                        <a:pt x="67304" y="876291"/>
                        <a:pt x="66276" y="865662"/>
                      </a:cubicBezTo>
                      <a:cubicBezTo>
                        <a:pt x="62161" y="824856"/>
                        <a:pt x="83763" y="769650"/>
                        <a:pt x="78277" y="731245"/>
                      </a:cubicBezTo>
                      <a:cubicBezTo>
                        <a:pt x="76905" y="722329"/>
                        <a:pt x="75534" y="713071"/>
                        <a:pt x="73819" y="704156"/>
                      </a:cubicBezTo>
                      <a:cubicBezTo>
                        <a:pt x="49816" y="579340"/>
                        <a:pt x="-19449" y="458639"/>
                        <a:pt x="5239" y="329023"/>
                      </a:cubicBezTo>
                      <a:cubicBezTo>
                        <a:pt x="30271" y="199407"/>
                        <a:pt x="143771" y="108881"/>
                        <a:pt x="249727" y="30700"/>
                      </a:cubicBezTo>
                      <a:cubicBezTo>
                        <a:pt x="266529" y="18356"/>
                        <a:pt x="284360" y="5326"/>
                        <a:pt x="304591" y="1211"/>
                      </a:cubicBezTo>
                      <a:cubicBezTo>
                        <a:pt x="319336" y="-1875"/>
                        <a:pt x="330994" y="1211"/>
                        <a:pt x="341281" y="7383"/>
                      </a:cubicBezTo>
                      <a:cubicBezTo>
                        <a:pt x="344025" y="9097"/>
                        <a:pt x="346425" y="10812"/>
                        <a:pt x="349168" y="12526"/>
                      </a:cubicBezTo>
                      <a:cubicBezTo>
                        <a:pt x="357055" y="18356"/>
                        <a:pt x="364599" y="24871"/>
                        <a:pt x="372828" y="31043"/>
                      </a:cubicBezTo>
                      <a:cubicBezTo>
                        <a:pt x="375228" y="32758"/>
                        <a:pt x="377629" y="34815"/>
                        <a:pt x="380372" y="36187"/>
                      </a:cubicBezTo>
                      <a:cubicBezTo>
                        <a:pt x="381744" y="37215"/>
                        <a:pt x="383115" y="37901"/>
                        <a:pt x="384487" y="38587"/>
                      </a:cubicBezTo>
                      <a:cubicBezTo>
                        <a:pt x="392716" y="43387"/>
                        <a:pt x="400260" y="46131"/>
                        <a:pt x="407461" y="47845"/>
                      </a:cubicBezTo>
                      <a:cubicBezTo>
                        <a:pt x="410890" y="48531"/>
                        <a:pt x="413976" y="49217"/>
                        <a:pt x="417062" y="49560"/>
                      </a:cubicBezTo>
                      <a:cubicBezTo>
                        <a:pt x="427349" y="50931"/>
                        <a:pt x="437293" y="50245"/>
                        <a:pt x="447237" y="49903"/>
                      </a:cubicBezTo>
                      <a:cubicBezTo>
                        <a:pt x="450666" y="49903"/>
                        <a:pt x="453753" y="49560"/>
                        <a:pt x="457182" y="49903"/>
                      </a:cubicBezTo>
                      <a:cubicBezTo>
                        <a:pt x="466097" y="50245"/>
                        <a:pt x="475355" y="51274"/>
                        <a:pt x="484956" y="54703"/>
                      </a:cubicBezTo>
                      <a:cubicBezTo>
                        <a:pt x="485299" y="54703"/>
                        <a:pt x="485642" y="54703"/>
                        <a:pt x="485985" y="55046"/>
                      </a:cubicBezTo>
                      <a:cubicBezTo>
                        <a:pt x="489071" y="56075"/>
                        <a:pt x="491814" y="57789"/>
                        <a:pt x="494215" y="59504"/>
                      </a:cubicBezTo>
                      <a:cubicBezTo>
                        <a:pt x="507931" y="69791"/>
                        <a:pt x="513074" y="90022"/>
                        <a:pt x="515817" y="107853"/>
                      </a:cubicBezTo>
                      <a:cubicBezTo>
                        <a:pt x="540163" y="247070"/>
                        <a:pt x="561423" y="400003"/>
                        <a:pt x="489414" y="52139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547" name="Google Shape;1547;p8"/>
                <p:cNvGrpSpPr/>
                <p:nvPr/>
              </p:nvGrpSpPr>
              <p:grpSpPr>
                <a:xfrm>
                  <a:off x="7305569" y="1235125"/>
                  <a:ext cx="429487" cy="913142"/>
                  <a:chOff x="7305569" y="1235125"/>
                  <a:chExt cx="429487" cy="913142"/>
                </a:xfrm>
              </p:grpSpPr>
              <p:sp>
                <p:nvSpPr>
                  <p:cNvPr id="1548" name="Google Shape;1548;p8"/>
                  <p:cNvSpPr/>
                  <p:nvPr/>
                </p:nvSpPr>
                <p:spPr>
                  <a:xfrm>
                    <a:off x="7305569" y="1235125"/>
                    <a:ext cx="283417" cy="858621"/>
                  </a:xfrm>
                  <a:custGeom>
                    <a:rect b="b" l="l" r="r" t="t"/>
                    <a:pathLst>
                      <a:path extrusionOk="0" h="858621" w="283417">
                        <a:moveTo>
                          <a:pt x="525" y="858622"/>
                        </a:moveTo>
                        <a:cubicBezTo>
                          <a:pt x="-3590" y="817817"/>
                          <a:pt x="18013" y="762610"/>
                          <a:pt x="12526" y="724205"/>
                        </a:cubicBezTo>
                        <a:cubicBezTo>
                          <a:pt x="11155" y="715289"/>
                          <a:pt x="9783" y="706031"/>
                          <a:pt x="8069" y="697116"/>
                        </a:cubicBezTo>
                        <a:cubicBezTo>
                          <a:pt x="10126" y="655968"/>
                          <a:pt x="10812" y="614477"/>
                          <a:pt x="10126" y="572986"/>
                        </a:cubicBezTo>
                        <a:cubicBezTo>
                          <a:pt x="8755" y="484175"/>
                          <a:pt x="5668" y="393992"/>
                          <a:pt x="24871" y="306553"/>
                        </a:cubicBezTo>
                        <a:cubicBezTo>
                          <a:pt x="41673" y="230772"/>
                          <a:pt x="74934" y="157391"/>
                          <a:pt x="132884" y="104585"/>
                        </a:cubicBezTo>
                        <a:cubicBezTo>
                          <a:pt x="176776" y="64808"/>
                          <a:pt x="230954" y="38062"/>
                          <a:pt x="275531" y="0"/>
                        </a:cubicBezTo>
                        <a:cubicBezTo>
                          <a:pt x="278274" y="1715"/>
                          <a:pt x="280674" y="3429"/>
                          <a:pt x="283417" y="5144"/>
                        </a:cubicBezTo>
                        <a:cubicBezTo>
                          <a:pt x="232668" y="48692"/>
                          <a:pt x="169574" y="77838"/>
                          <a:pt x="122940" y="126873"/>
                        </a:cubicBezTo>
                        <a:cubicBezTo>
                          <a:pt x="-4619" y="261633"/>
                          <a:pt x="20413" y="463944"/>
                          <a:pt x="19384" y="633336"/>
                        </a:cubicBezTo>
                        <a:cubicBezTo>
                          <a:pt x="19042" y="709117"/>
                          <a:pt x="12869" y="784212"/>
                          <a:pt x="525" y="85862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49" name="Google Shape;1549;p8"/>
                  <p:cNvSpPr/>
                  <p:nvPr/>
                </p:nvSpPr>
                <p:spPr>
                  <a:xfrm>
                    <a:off x="7337298" y="1258785"/>
                    <a:ext cx="282892" cy="889482"/>
                  </a:xfrm>
                  <a:custGeom>
                    <a:rect b="b" l="l" r="r" t="t"/>
                    <a:pathLst>
                      <a:path extrusionOk="0" h="889482" w="282892">
                        <a:moveTo>
                          <a:pt x="27089" y="688886"/>
                        </a:moveTo>
                        <a:cubicBezTo>
                          <a:pt x="21946" y="756437"/>
                          <a:pt x="17831" y="822960"/>
                          <a:pt x="8230" y="889483"/>
                        </a:cubicBezTo>
                        <a:cubicBezTo>
                          <a:pt x="5486" y="888797"/>
                          <a:pt x="2743" y="887425"/>
                          <a:pt x="0" y="885711"/>
                        </a:cubicBezTo>
                        <a:cubicBezTo>
                          <a:pt x="13716" y="798614"/>
                          <a:pt x="14745" y="710832"/>
                          <a:pt x="23660" y="623392"/>
                        </a:cubicBezTo>
                        <a:cubicBezTo>
                          <a:pt x="32576" y="537667"/>
                          <a:pt x="46634" y="452285"/>
                          <a:pt x="70295" y="368960"/>
                        </a:cubicBezTo>
                        <a:cubicBezTo>
                          <a:pt x="109042" y="232143"/>
                          <a:pt x="175222" y="101498"/>
                          <a:pt x="275349" y="0"/>
                        </a:cubicBezTo>
                        <a:cubicBezTo>
                          <a:pt x="277749" y="1715"/>
                          <a:pt x="280149" y="3772"/>
                          <a:pt x="282893" y="5144"/>
                        </a:cubicBezTo>
                        <a:cubicBezTo>
                          <a:pt x="229743" y="58636"/>
                          <a:pt x="185852" y="120358"/>
                          <a:pt x="151219" y="187566"/>
                        </a:cubicBezTo>
                        <a:cubicBezTo>
                          <a:pt x="70637" y="342214"/>
                          <a:pt x="40119" y="516407"/>
                          <a:pt x="27089" y="688886"/>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50" name="Google Shape;1550;p8"/>
                  <p:cNvSpPr/>
                  <p:nvPr/>
                </p:nvSpPr>
                <p:spPr>
                  <a:xfrm>
                    <a:off x="7377074" y="1275930"/>
                    <a:ext cx="279806" cy="867536"/>
                  </a:xfrm>
                  <a:custGeom>
                    <a:rect b="b" l="l" r="r" t="t"/>
                    <a:pathLst>
                      <a:path extrusionOk="0" h="867536" w="279806">
                        <a:moveTo>
                          <a:pt x="178308" y="210541"/>
                        </a:moveTo>
                        <a:cubicBezTo>
                          <a:pt x="97041" y="420053"/>
                          <a:pt x="59665" y="641909"/>
                          <a:pt x="10630" y="860336"/>
                        </a:cubicBezTo>
                        <a:cubicBezTo>
                          <a:pt x="7201" y="863079"/>
                          <a:pt x="3772" y="865822"/>
                          <a:pt x="0" y="867537"/>
                        </a:cubicBezTo>
                        <a:cubicBezTo>
                          <a:pt x="33947" y="718375"/>
                          <a:pt x="61722" y="568185"/>
                          <a:pt x="101156" y="420395"/>
                        </a:cubicBezTo>
                        <a:cubicBezTo>
                          <a:pt x="124816" y="331927"/>
                          <a:pt x="152933" y="244488"/>
                          <a:pt x="188595" y="160134"/>
                        </a:cubicBezTo>
                        <a:cubicBezTo>
                          <a:pt x="211570" y="105956"/>
                          <a:pt x="236944" y="50063"/>
                          <a:pt x="270205" y="0"/>
                        </a:cubicBezTo>
                        <a:cubicBezTo>
                          <a:pt x="273634" y="686"/>
                          <a:pt x="276721" y="1372"/>
                          <a:pt x="279806" y="1715"/>
                        </a:cubicBezTo>
                        <a:cubicBezTo>
                          <a:pt x="236601" y="65837"/>
                          <a:pt x="205397" y="139903"/>
                          <a:pt x="178308" y="21054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51" name="Google Shape;1551;p8"/>
                  <p:cNvSpPr/>
                  <p:nvPr/>
                </p:nvSpPr>
                <p:spPr>
                  <a:xfrm>
                    <a:off x="7405192" y="1277835"/>
                    <a:ext cx="291807" cy="840600"/>
                  </a:xfrm>
                  <a:custGeom>
                    <a:rect b="b" l="l" r="r" t="t"/>
                    <a:pathLst>
                      <a:path extrusionOk="0" h="840600" w="291807">
                        <a:moveTo>
                          <a:pt x="0" y="840600"/>
                        </a:moveTo>
                        <a:cubicBezTo>
                          <a:pt x="98755" y="562165"/>
                          <a:pt x="163563" y="271386"/>
                          <a:pt x="281864" y="152"/>
                        </a:cubicBezTo>
                        <a:cubicBezTo>
                          <a:pt x="285293" y="152"/>
                          <a:pt x="288379" y="-191"/>
                          <a:pt x="291808" y="152"/>
                        </a:cubicBezTo>
                        <a:cubicBezTo>
                          <a:pt x="261975" y="67704"/>
                          <a:pt x="235572" y="136969"/>
                          <a:pt x="211226" y="206921"/>
                        </a:cubicBezTo>
                        <a:cubicBezTo>
                          <a:pt x="141275" y="407518"/>
                          <a:pt x="87782" y="614629"/>
                          <a:pt x="18173" y="815911"/>
                        </a:cubicBezTo>
                        <a:cubicBezTo>
                          <a:pt x="12687" y="824141"/>
                          <a:pt x="6858" y="832714"/>
                          <a:pt x="0" y="84060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52" name="Google Shape;1552;p8"/>
                  <p:cNvSpPr/>
                  <p:nvPr/>
                </p:nvSpPr>
                <p:spPr>
                  <a:xfrm>
                    <a:off x="7500861" y="1282446"/>
                    <a:ext cx="234195" cy="696429"/>
                  </a:xfrm>
                  <a:custGeom>
                    <a:rect b="b" l="l" r="r" t="t"/>
                    <a:pathLst>
                      <a:path extrusionOk="0" h="696429" w="234195">
                        <a:moveTo>
                          <a:pt x="29490" y="666941"/>
                        </a:moveTo>
                        <a:cubicBezTo>
                          <a:pt x="19203" y="676542"/>
                          <a:pt x="9259" y="686486"/>
                          <a:pt x="0" y="696430"/>
                        </a:cubicBezTo>
                        <a:cubicBezTo>
                          <a:pt x="51092" y="610705"/>
                          <a:pt x="100813" y="523951"/>
                          <a:pt x="141275" y="432397"/>
                        </a:cubicBezTo>
                        <a:cubicBezTo>
                          <a:pt x="174536" y="356616"/>
                          <a:pt x="200940" y="277406"/>
                          <a:pt x="214313" y="195453"/>
                        </a:cubicBezTo>
                        <a:cubicBezTo>
                          <a:pt x="224600" y="130645"/>
                          <a:pt x="225971" y="65494"/>
                          <a:pt x="224600" y="0"/>
                        </a:cubicBezTo>
                        <a:cubicBezTo>
                          <a:pt x="224943" y="0"/>
                          <a:pt x="225286" y="0"/>
                          <a:pt x="225628" y="343"/>
                        </a:cubicBezTo>
                        <a:cubicBezTo>
                          <a:pt x="228715" y="1372"/>
                          <a:pt x="231458" y="3086"/>
                          <a:pt x="233858" y="4801"/>
                        </a:cubicBezTo>
                        <a:cubicBezTo>
                          <a:pt x="235230" y="77153"/>
                          <a:pt x="232829" y="149504"/>
                          <a:pt x="219113" y="220828"/>
                        </a:cubicBezTo>
                        <a:cubicBezTo>
                          <a:pt x="187567" y="382676"/>
                          <a:pt x="112129" y="526352"/>
                          <a:pt x="29490" y="66694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553" name="Google Shape;1553;p8"/>
                <p:cNvSpPr/>
                <p:nvPr/>
              </p:nvSpPr>
              <p:spPr>
                <a:xfrm>
                  <a:off x="6563853" y="1309732"/>
                  <a:ext cx="793810" cy="804374"/>
                </a:xfrm>
                <a:custGeom>
                  <a:rect b="b" l="l" r="r" t="t"/>
                  <a:pathLst>
                    <a:path extrusionOk="0" h="804374" w="793810">
                      <a:moveTo>
                        <a:pt x="785103" y="786758"/>
                      </a:moveTo>
                      <a:cubicBezTo>
                        <a:pt x="784075" y="788130"/>
                        <a:pt x="783046" y="789501"/>
                        <a:pt x="781674" y="790530"/>
                      </a:cubicBezTo>
                      <a:cubicBezTo>
                        <a:pt x="780646" y="791559"/>
                        <a:pt x="779617" y="792245"/>
                        <a:pt x="778588" y="792930"/>
                      </a:cubicBezTo>
                      <a:cubicBezTo>
                        <a:pt x="774474" y="796016"/>
                        <a:pt x="769673" y="798760"/>
                        <a:pt x="763501" y="800474"/>
                      </a:cubicBezTo>
                      <a:cubicBezTo>
                        <a:pt x="760758" y="801503"/>
                        <a:pt x="758014" y="802189"/>
                        <a:pt x="754928" y="802874"/>
                      </a:cubicBezTo>
                      <a:cubicBezTo>
                        <a:pt x="752528" y="803217"/>
                        <a:pt x="750127" y="803560"/>
                        <a:pt x="747727" y="803903"/>
                      </a:cubicBezTo>
                      <a:cubicBezTo>
                        <a:pt x="746698" y="804246"/>
                        <a:pt x="745327" y="804246"/>
                        <a:pt x="744298" y="804246"/>
                      </a:cubicBezTo>
                      <a:cubicBezTo>
                        <a:pt x="743269" y="804246"/>
                        <a:pt x="742241" y="804246"/>
                        <a:pt x="741555" y="804246"/>
                      </a:cubicBezTo>
                      <a:cubicBezTo>
                        <a:pt x="741555" y="804246"/>
                        <a:pt x="741555" y="804246"/>
                        <a:pt x="741555" y="804246"/>
                      </a:cubicBezTo>
                      <a:lnTo>
                        <a:pt x="741555" y="804246"/>
                      </a:lnTo>
                      <a:cubicBezTo>
                        <a:pt x="737440" y="804589"/>
                        <a:pt x="733326" y="804246"/>
                        <a:pt x="729211" y="803217"/>
                      </a:cubicBezTo>
                      <a:cubicBezTo>
                        <a:pt x="701436" y="797731"/>
                        <a:pt x="672975" y="772013"/>
                        <a:pt x="645543" y="751097"/>
                      </a:cubicBezTo>
                      <a:cubicBezTo>
                        <a:pt x="644857" y="750754"/>
                        <a:pt x="644172" y="750068"/>
                        <a:pt x="643486" y="749725"/>
                      </a:cubicBezTo>
                      <a:cubicBezTo>
                        <a:pt x="641085" y="748010"/>
                        <a:pt x="639028" y="746296"/>
                        <a:pt x="636628" y="744924"/>
                      </a:cubicBezTo>
                      <a:cubicBezTo>
                        <a:pt x="634913" y="743553"/>
                        <a:pt x="633199" y="742524"/>
                        <a:pt x="631484" y="741152"/>
                      </a:cubicBezTo>
                      <a:cubicBezTo>
                        <a:pt x="621883" y="734637"/>
                        <a:pt x="612282" y="728808"/>
                        <a:pt x="603024" y="725379"/>
                      </a:cubicBezTo>
                      <a:cubicBezTo>
                        <a:pt x="560847" y="709949"/>
                        <a:pt x="515927" y="701033"/>
                        <a:pt x="471007" y="692461"/>
                      </a:cubicBezTo>
                      <a:cubicBezTo>
                        <a:pt x="451804" y="688689"/>
                        <a:pt x="432602" y="685260"/>
                        <a:pt x="413743" y="681488"/>
                      </a:cubicBezTo>
                      <a:lnTo>
                        <a:pt x="413743" y="681488"/>
                      </a:lnTo>
                      <a:cubicBezTo>
                        <a:pt x="341734" y="667429"/>
                        <a:pt x="271782" y="648569"/>
                        <a:pt x="213489" y="601592"/>
                      </a:cubicBezTo>
                      <a:cubicBezTo>
                        <a:pt x="106161" y="515524"/>
                        <a:pt x="118849" y="389680"/>
                        <a:pt x="56784" y="282352"/>
                      </a:cubicBezTo>
                      <a:cubicBezTo>
                        <a:pt x="34152" y="242919"/>
                        <a:pt x="-25512" y="197313"/>
                        <a:pt x="12207" y="150336"/>
                      </a:cubicBezTo>
                      <a:cubicBezTo>
                        <a:pt x="12892" y="149650"/>
                        <a:pt x="13236" y="148964"/>
                        <a:pt x="13921" y="148621"/>
                      </a:cubicBezTo>
                      <a:cubicBezTo>
                        <a:pt x="15979" y="146221"/>
                        <a:pt x="18379" y="144164"/>
                        <a:pt x="20779" y="142106"/>
                      </a:cubicBezTo>
                      <a:cubicBezTo>
                        <a:pt x="36210" y="129419"/>
                        <a:pt x="55412" y="127019"/>
                        <a:pt x="74614" y="123932"/>
                      </a:cubicBezTo>
                      <a:cubicBezTo>
                        <a:pt x="78043" y="123590"/>
                        <a:pt x="81472" y="122904"/>
                        <a:pt x="84901" y="122218"/>
                      </a:cubicBezTo>
                      <a:cubicBezTo>
                        <a:pt x="95188" y="120161"/>
                        <a:pt x="105133" y="117417"/>
                        <a:pt x="114048" y="112274"/>
                      </a:cubicBezTo>
                      <a:cubicBezTo>
                        <a:pt x="118849" y="109531"/>
                        <a:pt x="123306" y="106445"/>
                        <a:pt x="127421" y="102673"/>
                      </a:cubicBezTo>
                      <a:cubicBezTo>
                        <a:pt x="129822" y="100615"/>
                        <a:pt x="132222" y="98558"/>
                        <a:pt x="134279" y="96158"/>
                      </a:cubicBezTo>
                      <a:cubicBezTo>
                        <a:pt x="145938" y="84499"/>
                        <a:pt x="155196" y="70440"/>
                        <a:pt x="164454" y="55695"/>
                      </a:cubicBezTo>
                      <a:cubicBezTo>
                        <a:pt x="166169" y="52952"/>
                        <a:pt x="167883" y="50552"/>
                        <a:pt x="169255" y="47809"/>
                      </a:cubicBezTo>
                      <a:cubicBezTo>
                        <a:pt x="173713" y="40608"/>
                        <a:pt x="178170" y="33750"/>
                        <a:pt x="182971" y="26892"/>
                      </a:cubicBezTo>
                      <a:cubicBezTo>
                        <a:pt x="184000" y="25520"/>
                        <a:pt x="185028" y="23806"/>
                        <a:pt x="186057" y="22434"/>
                      </a:cubicBezTo>
                      <a:cubicBezTo>
                        <a:pt x="186743" y="21405"/>
                        <a:pt x="187429" y="20377"/>
                        <a:pt x="188457" y="19348"/>
                      </a:cubicBezTo>
                      <a:cubicBezTo>
                        <a:pt x="194973" y="10775"/>
                        <a:pt x="202516" y="2546"/>
                        <a:pt x="212803" y="488"/>
                      </a:cubicBezTo>
                      <a:cubicBezTo>
                        <a:pt x="221719" y="-1226"/>
                        <a:pt x="230634" y="1860"/>
                        <a:pt x="238864" y="5289"/>
                      </a:cubicBezTo>
                      <a:cubicBezTo>
                        <a:pt x="304701" y="31007"/>
                        <a:pt x="357164" y="70783"/>
                        <a:pt x="419229" y="102673"/>
                      </a:cubicBezTo>
                      <a:cubicBezTo>
                        <a:pt x="492952" y="141077"/>
                        <a:pt x="564961" y="191484"/>
                        <a:pt x="609538" y="263493"/>
                      </a:cubicBezTo>
                      <a:cubicBezTo>
                        <a:pt x="647257" y="324529"/>
                        <a:pt x="661659" y="396195"/>
                        <a:pt x="677433" y="466832"/>
                      </a:cubicBezTo>
                      <a:cubicBezTo>
                        <a:pt x="677433" y="466832"/>
                        <a:pt x="677433" y="466832"/>
                        <a:pt x="677433" y="466832"/>
                      </a:cubicBezTo>
                      <a:cubicBezTo>
                        <a:pt x="678804" y="473348"/>
                        <a:pt x="680176" y="479863"/>
                        <a:pt x="681891" y="486721"/>
                      </a:cubicBezTo>
                      <a:cubicBezTo>
                        <a:pt x="695949" y="547757"/>
                        <a:pt x="712752" y="607421"/>
                        <a:pt x="748070" y="658514"/>
                      </a:cubicBezTo>
                      <a:cubicBezTo>
                        <a:pt x="750471" y="661943"/>
                        <a:pt x="753214" y="665714"/>
                        <a:pt x="755957" y="670172"/>
                      </a:cubicBezTo>
                      <a:cubicBezTo>
                        <a:pt x="765215" y="683888"/>
                        <a:pt x="775845" y="701719"/>
                        <a:pt x="783732" y="719893"/>
                      </a:cubicBezTo>
                      <a:cubicBezTo>
                        <a:pt x="788875" y="732237"/>
                        <a:pt x="792990" y="744924"/>
                        <a:pt x="793676" y="756583"/>
                      </a:cubicBezTo>
                      <a:cubicBezTo>
                        <a:pt x="794019" y="761041"/>
                        <a:pt x="793676" y="765498"/>
                        <a:pt x="792990" y="769613"/>
                      </a:cubicBezTo>
                      <a:cubicBezTo>
                        <a:pt x="792990" y="770642"/>
                        <a:pt x="792647" y="771671"/>
                        <a:pt x="792304" y="772699"/>
                      </a:cubicBezTo>
                      <a:cubicBezTo>
                        <a:pt x="789904" y="778529"/>
                        <a:pt x="787846" y="782986"/>
                        <a:pt x="785103" y="78675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554" name="Google Shape;1554;p8"/>
                <p:cNvGrpSpPr/>
                <p:nvPr/>
              </p:nvGrpSpPr>
              <p:grpSpPr>
                <a:xfrm>
                  <a:off x="7344156" y="1838898"/>
                  <a:ext cx="968464" cy="529838"/>
                  <a:chOff x="7344156" y="1838898"/>
                  <a:chExt cx="968464" cy="529838"/>
                </a:xfrm>
              </p:grpSpPr>
              <p:sp>
                <p:nvSpPr>
                  <p:cNvPr id="1555" name="Google Shape;1555;p8"/>
                  <p:cNvSpPr/>
                  <p:nvPr/>
                </p:nvSpPr>
                <p:spPr>
                  <a:xfrm>
                    <a:off x="7344409" y="1838898"/>
                    <a:ext cx="968211" cy="529838"/>
                  </a:xfrm>
                  <a:custGeom>
                    <a:rect b="b" l="l" r="r" t="t"/>
                    <a:pathLst>
                      <a:path extrusionOk="0" h="529838" w="968211">
                        <a:moveTo>
                          <a:pt x="944093" y="351890"/>
                        </a:moveTo>
                        <a:cubicBezTo>
                          <a:pt x="916661" y="377265"/>
                          <a:pt x="860768" y="401611"/>
                          <a:pt x="828193" y="424928"/>
                        </a:cubicBezTo>
                        <a:cubicBezTo>
                          <a:pt x="812762" y="435901"/>
                          <a:pt x="796989" y="446530"/>
                          <a:pt x="780873" y="456475"/>
                        </a:cubicBezTo>
                        <a:cubicBezTo>
                          <a:pt x="774700" y="460246"/>
                          <a:pt x="768528" y="464018"/>
                          <a:pt x="762356" y="467447"/>
                        </a:cubicBezTo>
                        <a:cubicBezTo>
                          <a:pt x="695148" y="506881"/>
                          <a:pt x="621081" y="535684"/>
                          <a:pt x="541871" y="528826"/>
                        </a:cubicBezTo>
                        <a:cubicBezTo>
                          <a:pt x="456489" y="521626"/>
                          <a:pt x="385166" y="477049"/>
                          <a:pt x="314872" y="430757"/>
                        </a:cubicBezTo>
                        <a:cubicBezTo>
                          <a:pt x="306985" y="425614"/>
                          <a:pt x="298755" y="420127"/>
                          <a:pt x="290526" y="414984"/>
                        </a:cubicBezTo>
                        <a:cubicBezTo>
                          <a:pt x="257264" y="393381"/>
                          <a:pt x="224003" y="372464"/>
                          <a:pt x="189027" y="355662"/>
                        </a:cubicBezTo>
                        <a:cubicBezTo>
                          <a:pt x="184227" y="353262"/>
                          <a:pt x="179426" y="351204"/>
                          <a:pt x="174625" y="349147"/>
                        </a:cubicBezTo>
                        <a:cubicBezTo>
                          <a:pt x="148222" y="337831"/>
                          <a:pt x="108789" y="337831"/>
                          <a:pt x="74499" y="332345"/>
                        </a:cubicBezTo>
                        <a:cubicBezTo>
                          <a:pt x="60783" y="330287"/>
                          <a:pt x="48095" y="327201"/>
                          <a:pt x="37123" y="322058"/>
                        </a:cubicBezTo>
                        <a:cubicBezTo>
                          <a:pt x="29578" y="318629"/>
                          <a:pt x="22720" y="314171"/>
                          <a:pt x="17577" y="307999"/>
                        </a:cubicBezTo>
                        <a:cubicBezTo>
                          <a:pt x="16891" y="307313"/>
                          <a:pt x="16206" y="306627"/>
                          <a:pt x="15862" y="305941"/>
                        </a:cubicBezTo>
                        <a:cubicBezTo>
                          <a:pt x="8662" y="297369"/>
                          <a:pt x="4204" y="289482"/>
                          <a:pt x="2146" y="282281"/>
                        </a:cubicBezTo>
                        <a:cubicBezTo>
                          <a:pt x="1118" y="278852"/>
                          <a:pt x="432" y="275423"/>
                          <a:pt x="89" y="272337"/>
                        </a:cubicBezTo>
                        <a:cubicBezTo>
                          <a:pt x="-254" y="268565"/>
                          <a:pt x="432" y="264793"/>
                          <a:pt x="1461" y="261364"/>
                        </a:cubicBezTo>
                        <a:cubicBezTo>
                          <a:pt x="2146" y="258278"/>
                          <a:pt x="3518" y="255192"/>
                          <a:pt x="5233" y="252449"/>
                        </a:cubicBezTo>
                        <a:cubicBezTo>
                          <a:pt x="7633" y="248677"/>
                          <a:pt x="10376" y="244905"/>
                          <a:pt x="14148" y="241476"/>
                        </a:cubicBezTo>
                        <a:cubicBezTo>
                          <a:pt x="17234" y="238390"/>
                          <a:pt x="20663" y="235647"/>
                          <a:pt x="24435" y="233247"/>
                        </a:cubicBezTo>
                        <a:cubicBezTo>
                          <a:pt x="50496" y="215416"/>
                          <a:pt x="91644" y="205815"/>
                          <a:pt x="115303" y="201014"/>
                        </a:cubicBezTo>
                        <a:cubicBezTo>
                          <a:pt x="252807" y="172553"/>
                          <a:pt x="352591" y="46366"/>
                          <a:pt x="488379" y="10705"/>
                        </a:cubicBezTo>
                        <a:cubicBezTo>
                          <a:pt x="608737" y="-21185"/>
                          <a:pt x="732867" y="23392"/>
                          <a:pt x="848081" y="75856"/>
                        </a:cubicBezTo>
                        <a:cubicBezTo>
                          <a:pt x="858025" y="80313"/>
                          <a:pt x="867626" y="84771"/>
                          <a:pt x="877228" y="89229"/>
                        </a:cubicBezTo>
                        <a:cubicBezTo>
                          <a:pt x="882714" y="91972"/>
                          <a:pt x="888200" y="94372"/>
                          <a:pt x="893687" y="97115"/>
                        </a:cubicBezTo>
                        <a:cubicBezTo>
                          <a:pt x="914947" y="107059"/>
                          <a:pt x="956437" y="141007"/>
                          <a:pt x="965696" y="163295"/>
                        </a:cubicBezTo>
                        <a:cubicBezTo>
                          <a:pt x="970839" y="175639"/>
                          <a:pt x="967410" y="187984"/>
                          <a:pt x="961581" y="200328"/>
                        </a:cubicBezTo>
                        <a:cubicBezTo>
                          <a:pt x="960209" y="203071"/>
                          <a:pt x="958838" y="205815"/>
                          <a:pt x="957466" y="208901"/>
                        </a:cubicBezTo>
                        <a:cubicBezTo>
                          <a:pt x="953351" y="217130"/>
                          <a:pt x="948894" y="225360"/>
                          <a:pt x="946493" y="233932"/>
                        </a:cubicBezTo>
                        <a:cubicBezTo>
                          <a:pt x="945465" y="237361"/>
                          <a:pt x="944436" y="240790"/>
                          <a:pt x="944093" y="243877"/>
                        </a:cubicBezTo>
                        <a:cubicBezTo>
                          <a:pt x="943750" y="245591"/>
                          <a:pt x="943750" y="247306"/>
                          <a:pt x="943750" y="248677"/>
                        </a:cubicBezTo>
                        <a:cubicBezTo>
                          <a:pt x="943064" y="278852"/>
                          <a:pt x="961238" y="298055"/>
                          <a:pt x="961924" y="318286"/>
                        </a:cubicBezTo>
                        <a:cubicBezTo>
                          <a:pt x="961924" y="321372"/>
                          <a:pt x="961581" y="324801"/>
                          <a:pt x="960552" y="327887"/>
                        </a:cubicBezTo>
                        <a:cubicBezTo>
                          <a:pt x="958152" y="335431"/>
                          <a:pt x="953008" y="343318"/>
                          <a:pt x="944093" y="35189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56" name="Google Shape;1556;p8"/>
                  <p:cNvSpPr/>
                  <p:nvPr/>
                </p:nvSpPr>
                <p:spPr>
                  <a:xfrm>
                    <a:off x="7358214" y="1903101"/>
                    <a:ext cx="863079" cy="180222"/>
                  </a:xfrm>
                  <a:custGeom>
                    <a:rect b="b" l="l" r="r" t="t"/>
                    <a:pathLst>
                      <a:path extrusionOk="0" h="180222" w="863079">
                        <a:moveTo>
                          <a:pt x="863080" y="25025"/>
                        </a:moveTo>
                        <a:cubicBezTo>
                          <a:pt x="845935" y="22282"/>
                          <a:pt x="828790" y="20224"/>
                          <a:pt x="811645" y="18167"/>
                        </a:cubicBezTo>
                        <a:cubicBezTo>
                          <a:pt x="728663" y="8223"/>
                          <a:pt x="643624" y="3765"/>
                          <a:pt x="561328" y="20567"/>
                        </a:cubicBezTo>
                        <a:cubicBezTo>
                          <a:pt x="483146" y="36684"/>
                          <a:pt x="409766" y="69602"/>
                          <a:pt x="336728" y="101149"/>
                        </a:cubicBezTo>
                        <a:cubicBezTo>
                          <a:pt x="231800" y="146412"/>
                          <a:pt x="114872" y="191674"/>
                          <a:pt x="0" y="177615"/>
                        </a:cubicBezTo>
                        <a:cubicBezTo>
                          <a:pt x="3086" y="174529"/>
                          <a:pt x="6515" y="171786"/>
                          <a:pt x="10287" y="169386"/>
                        </a:cubicBezTo>
                        <a:cubicBezTo>
                          <a:pt x="70637" y="174872"/>
                          <a:pt x="132017" y="164928"/>
                          <a:pt x="190310" y="147440"/>
                        </a:cubicBezTo>
                        <a:cubicBezTo>
                          <a:pt x="337071" y="103892"/>
                          <a:pt x="468059" y="15767"/>
                          <a:pt x="623735" y="2394"/>
                        </a:cubicBezTo>
                        <a:cubicBezTo>
                          <a:pt x="693687" y="-3436"/>
                          <a:pt x="764324" y="2051"/>
                          <a:pt x="833933" y="11652"/>
                        </a:cubicBezTo>
                        <a:cubicBezTo>
                          <a:pt x="843534" y="16110"/>
                          <a:pt x="853135" y="20567"/>
                          <a:pt x="863080" y="2502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57" name="Google Shape;1557;p8"/>
                  <p:cNvSpPr/>
                  <p:nvPr/>
                </p:nvSpPr>
                <p:spPr>
                  <a:xfrm>
                    <a:off x="7345184" y="2028078"/>
                    <a:ext cx="960462" cy="81189"/>
                  </a:xfrm>
                  <a:custGeom>
                    <a:rect b="b" l="l" r="r" t="t"/>
                    <a:pathLst>
                      <a:path extrusionOk="0" h="81189" w="960462">
                        <a:moveTo>
                          <a:pt x="960463" y="11148"/>
                        </a:moveTo>
                        <a:cubicBezTo>
                          <a:pt x="959091" y="13891"/>
                          <a:pt x="957719" y="16634"/>
                          <a:pt x="956348" y="19720"/>
                        </a:cubicBezTo>
                        <a:cubicBezTo>
                          <a:pt x="898741" y="10462"/>
                          <a:pt x="840448" y="7719"/>
                          <a:pt x="781812" y="9776"/>
                        </a:cubicBezTo>
                        <a:cubicBezTo>
                          <a:pt x="521208" y="18006"/>
                          <a:pt x="260947" y="109217"/>
                          <a:pt x="0" y="72527"/>
                        </a:cubicBezTo>
                        <a:cubicBezTo>
                          <a:pt x="686" y="69441"/>
                          <a:pt x="2057" y="66354"/>
                          <a:pt x="3772" y="63611"/>
                        </a:cubicBezTo>
                        <a:cubicBezTo>
                          <a:pt x="63779" y="71841"/>
                          <a:pt x="124815" y="73555"/>
                          <a:pt x="185509" y="70469"/>
                        </a:cubicBezTo>
                        <a:cubicBezTo>
                          <a:pt x="443369" y="57782"/>
                          <a:pt x="702945" y="-30686"/>
                          <a:pt x="960463" y="1114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58" name="Google Shape;1558;p8"/>
                  <p:cNvSpPr/>
                  <p:nvPr/>
                </p:nvSpPr>
                <p:spPr>
                  <a:xfrm>
                    <a:off x="7344156" y="2072830"/>
                    <a:ext cx="946404" cy="74251"/>
                  </a:xfrm>
                  <a:custGeom>
                    <a:rect b="b" l="l" r="r" t="t"/>
                    <a:pathLst>
                      <a:path extrusionOk="0" h="74251" w="946404">
                        <a:moveTo>
                          <a:pt x="944004" y="9944"/>
                        </a:moveTo>
                        <a:cubicBezTo>
                          <a:pt x="901827" y="22631"/>
                          <a:pt x="858965" y="32918"/>
                          <a:pt x="815416" y="40805"/>
                        </a:cubicBezTo>
                        <a:cubicBezTo>
                          <a:pt x="676885" y="66523"/>
                          <a:pt x="535610" y="71666"/>
                          <a:pt x="395364" y="72695"/>
                        </a:cubicBezTo>
                        <a:cubicBezTo>
                          <a:pt x="265405" y="73724"/>
                          <a:pt x="128930" y="81610"/>
                          <a:pt x="2057" y="48692"/>
                        </a:cubicBezTo>
                        <a:cubicBezTo>
                          <a:pt x="1029" y="45263"/>
                          <a:pt x="343" y="41834"/>
                          <a:pt x="0" y="38748"/>
                        </a:cubicBezTo>
                        <a:cubicBezTo>
                          <a:pt x="68237" y="56921"/>
                          <a:pt x="139217" y="62065"/>
                          <a:pt x="210198" y="63437"/>
                        </a:cubicBezTo>
                        <a:cubicBezTo>
                          <a:pt x="453657" y="68237"/>
                          <a:pt x="710489" y="70980"/>
                          <a:pt x="946404" y="0"/>
                        </a:cubicBezTo>
                        <a:cubicBezTo>
                          <a:pt x="945032" y="3086"/>
                          <a:pt x="944347" y="6515"/>
                          <a:pt x="944004" y="994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59" name="Google Shape;1559;p8"/>
                  <p:cNvSpPr/>
                  <p:nvPr/>
                </p:nvSpPr>
                <p:spPr>
                  <a:xfrm>
                    <a:off x="7360272" y="2144839"/>
                    <a:ext cx="945718" cy="69479"/>
                  </a:xfrm>
                  <a:custGeom>
                    <a:rect b="b" l="l" r="r" t="t"/>
                    <a:pathLst>
                      <a:path extrusionOk="0" h="69479" w="945718">
                        <a:moveTo>
                          <a:pt x="944347" y="22289"/>
                        </a:moveTo>
                        <a:cubicBezTo>
                          <a:pt x="914515" y="31890"/>
                          <a:pt x="884339" y="40119"/>
                          <a:pt x="853478" y="46292"/>
                        </a:cubicBezTo>
                        <a:cubicBezTo>
                          <a:pt x="776669" y="61379"/>
                          <a:pt x="698488" y="65494"/>
                          <a:pt x="620649" y="67551"/>
                        </a:cubicBezTo>
                        <a:cubicBezTo>
                          <a:pt x="544183" y="69609"/>
                          <a:pt x="467373" y="70295"/>
                          <a:pt x="390906" y="68237"/>
                        </a:cubicBezTo>
                        <a:cubicBezTo>
                          <a:pt x="318211" y="66180"/>
                          <a:pt x="245174" y="61036"/>
                          <a:pt x="173165" y="49721"/>
                        </a:cubicBezTo>
                        <a:cubicBezTo>
                          <a:pt x="134760" y="43891"/>
                          <a:pt x="96355" y="36347"/>
                          <a:pt x="58636" y="26403"/>
                        </a:cubicBezTo>
                        <a:cubicBezTo>
                          <a:pt x="46292" y="23317"/>
                          <a:pt x="33604" y="19888"/>
                          <a:pt x="21260" y="16116"/>
                        </a:cubicBezTo>
                        <a:cubicBezTo>
                          <a:pt x="13716" y="12687"/>
                          <a:pt x="6858" y="8230"/>
                          <a:pt x="1715" y="2057"/>
                        </a:cubicBezTo>
                        <a:cubicBezTo>
                          <a:pt x="1029" y="1372"/>
                          <a:pt x="343" y="686"/>
                          <a:pt x="0" y="0"/>
                        </a:cubicBezTo>
                        <a:cubicBezTo>
                          <a:pt x="63094" y="20574"/>
                          <a:pt x="127902" y="34633"/>
                          <a:pt x="193739" y="43548"/>
                        </a:cubicBezTo>
                        <a:cubicBezTo>
                          <a:pt x="345301" y="64465"/>
                          <a:pt x="500291" y="62408"/>
                          <a:pt x="652882" y="57264"/>
                        </a:cubicBezTo>
                        <a:cubicBezTo>
                          <a:pt x="727977" y="54521"/>
                          <a:pt x="803415" y="48692"/>
                          <a:pt x="876796" y="31890"/>
                        </a:cubicBezTo>
                        <a:cubicBezTo>
                          <a:pt x="900113" y="26403"/>
                          <a:pt x="923087" y="19888"/>
                          <a:pt x="945718" y="12344"/>
                        </a:cubicBezTo>
                        <a:cubicBezTo>
                          <a:pt x="945718" y="15773"/>
                          <a:pt x="945376" y="18860"/>
                          <a:pt x="944347" y="222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60" name="Google Shape;1560;p8"/>
                  <p:cNvSpPr/>
                  <p:nvPr/>
                </p:nvSpPr>
                <p:spPr>
                  <a:xfrm>
                    <a:off x="7634592" y="2253538"/>
                    <a:ext cx="490690" cy="57487"/>
                  </a:xfrm>
                  <a:custGeom>
                    <a:rect b="b" l="l" r="r" t="t"/>
                    <a:pathLst>
                      <a:path extrusionOk="0" h="57487" w="490690">
                        <a:moveTo>
                          <a:pt x="490690" y="41491"/>
                        </a:moveTo>
                        <a:cubicBezTo>
                          <a:pt x="484518" y="45263"/>
                          <a:pt x="478346" y="49035"/>
                          <a:pt x="472174" y="52464"/>
                        </a:cubicBezTo>
                        <a:cubicBezTo>
                          <a:pt x="322326" y="65494"/>
                          <a:pt x="170422" y="53150"/>
                          <a:pt x="24346" y="15773"/>
                        </a:cubicBezTo>
                        <a:cubicBezTo>
                          <a:pt x="16459" y="10630"/>
                          <a:pt x="8230" y="5144"/>
                          <a:pt x="0" y="0"/>
                        </a:cubicBezTo>
                        <a:cubicBezTo>
                          <a:pt x="29833" y="8573"/>
                          <a:pt x="59665" y="15773"/>
                          <a:pt x="90183" y="21945"/>
                        </a:cubicBezTo>
                        <a:cubicBezTo>
                          <a:pt x="221857" y="49035"/>
                          <a:pt x="357302" y="55207"/>
                          <a:pt x="490690" y="4149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561" name="Google Shape;1561;p8"/>
                <p:cNvSpPr/>
                <p:nvPr/>
              </p:nvSpPr>
              <p:spPr>
                <a:xfrm>
                  <a:off x="6474904" y="2035023"/>
                  <a:ext cx="879538" cy="586904"/>
                </a:xfrm>
                <a:custGeom>
                  <a:rect b="b" l="l" r="r" t="t"/>
                  <a:pathLst>
                    <a:path extrusionOk="0" h="586904" w="879538">
                      <a:moveTo>
                        <a:pt x="869937" y="82042"/>
                      </a:moveTo>
                      <a:cubicBezTo>
                        <a:pt x="868566" y="84099"/>
                        <a:pt x="866851" y="86499"/>
                        <a:pt x="865137" y="88557"/>
                      </a:cubicBezTo>
                      <a:cubicBezTo>
                        <a:pt x="861365" y="93014"/>
                        <a:pt x="856907" y="97472"/>
                        <a:pt x="852449" y="101587"/>
                      </a:cubicBezTo>
                      <a:cubicBezTo>
                        <a:pt x="845249" y="108102"/>
                        <a:pt x="837019" y="114274"/>
                        <a:pt x="828104" y="120446"/>
                      </a:cubicBezTo>
                      <a:cubicBezTo>
                        <a:pt x="827418" y="120789"/>
                        <a:pt x="826732" y="121475"/>
                        <a:pt x="826046" y="121818"/>
                      </a:cubicBezTo>
                      <a:cubicBezTo>
                        <a:pt x="821931" y="124904"/>
                        <a:pt x="817474" y="127647"/>
                        <a:pt x="813016" y="130733"/>
                      </a:cubicBezTo>
                      <a:cubicBezTo>
                        <a:pt x="792442" y="144792"/>
                        <a:pt x="772211" y="158165"/>
                        <a:pt x="760209" y="173939"/>
                      </a:cubicBezTo>
                      <a:cubicBezTo>
                        <a:pt x="741007" y="198628"/>
                        <a:pt x="724548" y="225374"/>
                        <a:pt x="708774" y="252806"/>
                      </a:cubicBezTo>
                      <a:cubicBezTo>
                        <a:pt x="708774" y="252806"/>
                        <a:pt x="708774" y="252806"/>
                        <a:pt x="708774" y="252806"/>
                      </a:cubicBezTo>
                      <a:cubicBezTo>
                        <a:pt x="702602" y="263779"/>
                        <a:pt x="696773" y="274409"/>
                        <a:pt x="690601" y="285381"/>
                      </a:cubicBezTo>
                      <a:cubicBezTo>
                        <a:pt x="645681" y="368363"/>
                        <a:pt x="603847" y="454088"/>
                        <a:pt x="523265" y="507238"/>
                      </a:cubicBezTo>
                      <a:cubicBezTo>
                        <a:pt x="464972" y="545642"/>
                        <a:pt x="398107" y="545985"/>
                        <a:pt x="335699" y="571360"/>
                      </a:cubicBezTo>
                      <a:cubicBezTo>
                        <a:pt x="258890" y="602564"/>
                        <a:pt x="234201" y="581304"/>
                        <a:pt x="158077" y="555587"/>
                      </a:cubicBezTo>
                      <a:cubicBezTo>
                        <a:pt x="148133" y="552158"/>
                        <a:pt x="138875" y="552158"/>
                        <a:pt x="129273" y="551472"/>
                      </a:cubicBezTo>
                      <a:cubicBezTo>
                        <a:pt x="129273" y="551472"/>
                        <a:pt x="129273" y="551472"/>
                        <a:pt x="129273" y="551472"/>
                      </a:cubicBezTo>
                      <a:cubicBezTo>
                        <a:pt x="122072" y="550786"/>
                        <a:pt x="115214" y="549757"/>
                        <a:pt x="108356" y="546671"/>
                      </a:cubicBezTo>
                      <a:cubicBezTo>
                        <a:pt x="105270" y="545300"/>
                        <a:pt x="101841" y="543242"/>
                        <a:pt x="98755" y="540842"/>
                      </a:cubicBezTo>
                      <a:cubicBezTo>
                        <a:pt x="82982" y="528155"/>
                        <a:pt x="76467" y="514439"/>
                        <a:pt x="74409" y="499694"/>
                      </a:cubicBezTo>
                      <a:cubicBezTo>
                        <a:pt x="74066" y="496608"/>
                        <a:pt x="73724" y="493865"/>
                        <a:pt x="73724" y="490778"/>
                      </a:cubicBezTo>
                      <a:cubicBezTo>
                        <a:pt x="73038" y="467461"/>
                        <a:pt x="80239" y="442772"/>
                        <a:pt x="76467" y="419112"/>
                      </a:cubicBezTo>
                      <a:cubicBezTo>
                        <a:pt x="76124" y="417741"/>
                        <a:pt x="75781" y="416026"/>
                        <a:pt x="75781" y="414655"/>
                      </a:cubicBezTo>
                      <a:cubicBezTo>
                        <a:pt x="75438" y="413283"/>
                        <a:pt x="75095" y="411569"/>
                        <a:pt x="74409" y="410197"/>
                      </a:cubicBezTo>
                      <a:cubicBezTo>
                        <a:pt x="71666" y="402996"/>
                        <a:pt x="67208" y="396138"/>
                        <a:pt x="62751" y="389623"/>
                      </a:cubicBezTo>
                      <a:cubicBezTo>
                        <a:pt x="57950" y="382422"/>
                        <a:pt x="53150" y="374878"/>
                        <a:pt x="48349" y="367677"/>
                      </a:cubicBezTo>
                      <a:cubicBezTo>
                        <a:pt x="46634" y="364934"/>
                        <a:pt x="45263" y="362534"/>
                        <a:pt x="43548" y="359791"/>
                      </a:cubicBezTo>
                      <a:cubicBezTo>
                        <a:pt x="35662" y="346760"/>
                        <a:pt x="28118" y="333387"/>
                        <a:pt x="20574" y="319671"/>
                      </a:cubicBezTo>
                      <a:cubicBezTo>
                        <a:pt x="19202" y="316928"/>
                        <a:pt x="17831" y="314185"/>
                        <a:pt x="16116" y="311442"/>
                      </a:cubicBezTo>
                      <a:cubicBezTo>
                        <a:pt x="13373" y="305955"/>
                        <a:pt x="10630" y="300812"/>
                        <a:pt x="7887" y="295325"/>
                      </a:cubicBezTo>
                      <a:cubicBezTo>
                        <a:pt x="2743" y="285038"/>
                        <a:pt x="343" y="274409"/>
                        <a:pt x="0" y="263436"/>
                      </a:cubicBezTo>
                      <a:cubicBezTo>
                        <a:pt x="0" y="258978"/>
                        <a:pt x="0" y="254520"/>
                        <a:pt x="686" y="250063"/>
                      </a:cubicBezTo>
                      <a:cubicBezTo>
                        <a:pt x="8230" y="192112"/>
                        <a:pt x="73381" y="135191"/>
                        <a:pt x="119672" y="112903"/>
                      </a:cubicBezTo>
                      <a:cubicBezTo>
                        <a:pt x="182766" y="82727"/>
                        <a:pt x="254089" y="43637"/>
                        <a:pt x="321983" y="26835"/>
                      </a:cubicBezTo>
                      <a:cubicBezTo>
                        <a:pt x="393306" y="9347"/>
                        <a:pt x="468059" y="18262"/>
                        <a:pt x="541782" y="24777"/>
                      </a:cubicBezTo>
                      <a:cubicBezTo>
                        <a:pt x="567157" y="27178"/>
                        <a:pt x="592531" y="28892"/>
                        <a:pt x="617906" y="29578"/>
                      </a:cubicBezTo>
                      <a:cubicBezTo>
                        <a:pt x="639851" y="30264"/>
                        <a:pt x="661797" y="29578"/>
                        <a:pt x="683400" y="26835"/>
                      </a:cubicBezTo>
                      <a:cubicBezTo>
                        <a:pt x="683400" y="26835"/>
                        <a:pt x="683400" y="26835"/>
                        <a:pt x="683400" y="26835"/>
                      </a:cubicBezTo>
                      <a:cubicBezTo>
                        <a:pt x="697116" y="25463"/>
                        <a:pt x="710489" y="23063"/>
                        <a:pt x="723862" y="19977"/>
                      </a:cubicBezTo>
                      <a:cubicBezTo>
                        <a:pt x="728663" y="18948"/>
                        <a:pt x="733120" y="17576"/>
                        <a:pt x="737921" y="16205"/>
                      </a:cubicBezTo>
                      <a:cubicBezTo>
                        <a:pt x="738264" y="16205"/>
                        <a:pt x="738264" y="16205"/>
                        <a:pt x="738607" y="16205"/>
                      </a:cubicBezTo>
                      <a:lnTo>
                        <a:pt x="738607" y="16205"/>
                      </a:lnTo>
                      <a:cubicBezTo>
                        <a:pt x="739292" y="16205"/>
                        <a:pt x="739978" y="15862"/>
                        <a:pt x="740664" y="15519"/>
                      </a:cubicBezTo>
                      <a:cubicBezTo>
                        <a:pt x="763638" y="8661"/>
                        <a:pt x="803758" y="-2312"/>
                        <a:pt x="834962" y="431"/>
                      </a:cubicBezTo>
                      <a:cubicBezTo>
                        <a:pt x="851421" y="1803"/>
                        <a:pt x="865137" y="6946"/>
                        <a:pt x="873023" y="18262"/>
                      </a:cubicBezTo>
                      <a:cubicBezTo>
                        <a:pt x="875081" y="21348"/>
                        <a:pt x="876795" y="24777"/>
                        <a:pt x="877824" y="28549"/>
                      </a:cubicBezTo>
                      <a:cubicBezTo>
                        <a:pt x="878167" y="29578"/>
                        <a:pt x="878510" y="30607"/>
                        <a:pt x="878510" y="31635"/>
                      </a:cubicBezTo>
                      <a:cubicBezTo>
                        <a:pt x="878510" y="31978"/>
                        <a:pt x="878510" y="31978"/>
                        <a:pt x="878510" y="32321"/>
                      </a:cubicBezTo>
                      <a:cubicBezTo>
                        <a:pt x="879196" y="35064"/>
                        <a:pt x="879539" y="37807"/>
                        <a:pt x="879539" y="40894"/>
                      </a:cubicBezTo>
                      <a:cubicBezTo>
                        <a:pt x="879539" y="42265"/>
                        <a:pt x="879539" y="43980"/>
                        <a:pt x="879539" y="45694"/>
                      </a:cubicBezTo>
                      <a:cubicBezTo>
                        <a:pt x="879539" y="46380"/>
                        <a:pt x="879539" y="47409"/>
                        <a:pt x="879539" y="48094"/>
                      </a:cubicBezTo>
                      <a:cubicBezTo>
                        <a:pt x="879539" y="49466"/>
                        <a:pt x="879196" y="50838"/>
                        <a:pt x="879196" y="52552"/>
                      </a:cubicBezTo>
                      <a:cubicBezTo>
                        <a:pt x="879196" y="53924"/>
                        <a:pt x="878853" y="55295"/>
                        <a:pt x="878510" y="57010"/>
                      </a:cubicBezTo>
                      <a:cubicBezTo>
                        <a:pt x="878510" y="57010"/>
                        <a:pt x="878510" y="57010"/>
                        <a:pt x="878510" y="57010"/>
                      </a:cubicBezTo>
                      <a:cubicBezTo>
                        <a:pt x="878510" y="58039"/>
                        <a:pt x="878167" y="58724"/>
                        <a:pt x="878167" y="59753"/>
                      </a:cubicBezTo>
                      <a:cubicBezTo>
                        <a:pt x="878167" y="59753"/>
                        <a:pt x="878167" y="59753"/>
                        <a:pt x="878167" y="59753"/>
                      </a:cubicBezTo>
                      <a:cubicBezTo>
                        <a:pt x="878167" y="60439"/>
                        <a:pt x="877824" y="61468"/>
                        <a:pt x="877481" y="62496"/>
                      </a:cubicBezTo>
                      <a:cubicBezTo>
                        <a:pt x="877481" y="62839"/>
                        <a:pt x="877481" y="62839"/>
                        <a:pt x="877481" y="63182"/>
                      </a:cubicBezTo>
                      <a:cubicBezTo>
                        <a:pt x="877138" y="69697"/>
                        <a:pt x="874052" y="75869"/>
                        <a:pt x="869937" y="8204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62" name="Google Shape;1562;p8"/>
                <p:cNvSpPr/>
                <p:nvPr/>
              </p:nvSpPr>
              <p:spPr>
                <a:xfrm>
                  <a:off x="6475933" y="2060143"/>
                  <a:ext cx="617905" cy="238315"/>
                </a:xfrm>
                <a:custGeom>
                  <a:rect b="b" l="l" r="r" t="t"/>
                  <a:pathLst>
                    <a:path extrusionOk="0" h="238315" w="617905">
                      <a:moveTo>
                        <a:pt x="541782" y="0"/>
                      </a:moveTo>
                      <a:cubicBezTo>
                        <a:pt x="567156" y="2400"/>
                        <a:pt x="592531" y="4115"/>
                        <a:pt x="617906" y="4801"/>
                      </a:cubicBezTo>
                      <a:cubicBezTo>
                        <a:pt x="389877" y="17831"/>
                        <a:pt x="155676" y="71323"/>
                        <a:pt x="0" y="238316"/>
                      </a:cubicBezTo>
                      <a:cubicBezTo>
                        <a:pt x="0" y="233858"/>
                        <a:pt x="0" y="229400"/>
                        <a:pt x="686" y="224943"/>
                      </a:cubicBezTo>
                      <a:cubicBezTo>
                        <a:pt x="34290" y="190653"/>
                        <a:pt x="72009" y="160477"/>
                        <a:pt x="112814" y="134417"/>
                      </a:cubicBezTo>
                      <a:cubicBezTo>
                        <a:pt x="241401" y="52121"/>
                        <a:pt x="391249" y="14059"/>
                        <a:pt x="541782"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63" name="Google Shape;1563;p8"/>
                <p:cNvSpPr/>
                <p:nvPr/>
              </p:nvSpPr>
              <p:spPr>
                <a:xfrm>
                  <a:off x="7159332" y="2051570"/>
                  <a:ext cx="194424" cy="12001"/>
                </a:xfrm>
                <a:custGeom>
                  <a:rect b="b" l="l" r="r" t="t"/>
                  <a:pathLst>
                    <a:path extrusionOk="0" h="12001" w="194424">
                      <a:moveTo>
                        <a:pt x="194425" y="12002"/>
                      </a:moveTo>
                      <a:cubicBezTo>
                        <a:pt x="178651" y="11659"/>
                        <a:pt x="163220" y="11316"/>
                        <a:pt x="147447" y="10973"/>
                      </a:cubicBezTo>
                      <a:cubicBezTo>
                        <a:pt x="137846" y="10630"/>
                        <a:pt x="127902" y="10630"/>
                        <a:pt x="117958" y="10287"/>
                      </a:cubicBezTo>
                      <a:cubicBezTo>
                        <a:pt x="95326" y="9944"/>
                        <a:pt x="72009" y="9601"/>
                        <a:pt x="49035" y="9944"/>
                      </a:cubicBezTo>
                      <a:cubicBezTo>
                        <a:pt x="48006" y="9944"/>
                        <a:pt x="46634" y="9944"/>
                        <a:pt x="45606" y="9944"/>
                      </a:cubicBezTo>
                      <a:cubicBezTo>
                        <a:pt x="30518" y="9944"/>
                        <a:pt x="15088" y="10287"/>
                        <a:pt x="0" y="10630"/>
                      </a:cubicBezTo>
                      <a:cubicBezTo>
                        <a:pt x="13716" y="9258"/>
                        <a:pt x="27089" y="6858"/>
                        <a:pt x="40462" y="3772"/>
                      </a:cubicBezTo>
                      <a:cubicBezTo>
                        <a:pt x="38748" y="2400"/>
                        <a:pt x="37033" y="1372"/>
                        <a:pt x="35319" y="0"/>
                      </a:cubicBezTo>
                      <a:cubicBezTo>
                        <a:pt x="41834" y="0"/>
                        <a:pt x="48006" y="0"/>
                        <a:pt x="54521" y="0"/>
                      </a:cubicBezTo>
                      <a:cubicBezTo>
                        <a:pt x="54864" y="0"/>
                        <a:pt x="54864" y="0"/>
                        <a:pt x="54864" y="0"/>
                      </a:cubicBezTo>
                      <a:cubicBezTo>
                        <a:pt x="86068" y="0"/>
                        <a:pt x="117272" y="343"/>
                        <a:pt x="148476" y="686"/>
                      </a:cubicBezTo>
                      <a:cubicBezTo>
                        <a:pt x="162192" y="1029"/>
                        <a:pt x="175565" y="1372"/>
                        <a:pt x="189281" y="1715"/>
                      </a:cubicBezTo>
                      <a:cubicBezTo>
                        <a:pt x="191681" y="4801"/>
                        <a:pt x="193396" y="8230"/>
                        <a:pt x="194425" y="1200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64" name="Google Shape;1564;p8"/>
                <p:cNvSpPr/>
                <p:nvPr/>
              </p:nvSpPr>
              <p:spPr>
                <a:xfrm>
                  <a:off x="6491706" y="2066658"/>
                  <a:ext cx="863765" cy="287692"/>
                </a:xfrm>
                <a:custGeom>
                  <a:rect b="b" l="l" r="r" t="t"/>
                  <a:pathLst>
                    <a:path extrusionOk="0" h="287692" w="863765">
                      <a:moveTo>
                        <a:pt x="863765" y="9258"/>
                      </a:moveTo>
                      <a:cubicBezTo>
                        <a:pt x="828104" y="18516"/>
                        <a:pt x="792442" y="27775"/>
                        <a:pt x="756780" y="37033"/>
                      </a:cubicBezTo>
                      <a:cubicBezTo>
                        <a:pt x="600418" y="77838"/>
                        <a:pt x="443369" y="116586"/>
                        <a:pt x="287693" y="159449"/>
                      </a:cubicBezTo>
                      <a:cubicBezTo>
                        <a:pt x="188252" y="186881"/>
                        <a:pt x="84353" y="221856"/>
                        <a:pt x="4457" y="287693"/>
                      </a:cubicBezTo>
                      <a:cubicBezTo>
                        <a:pt x="3086" y="284950"/>
                        <a:pt x="1715" y="282207"/>
                        <a:pt x="0" y="279464"/>
                      </a:cubicBezTo>
                      <a:cubicBezTo>
                        <a:pt x="30518" y="254775"/>
                        <a:pt x="64465" y="233858"/>
                        <a:pt x="100469" y="216370"/>
                      </a:cubicBezTo>
                      <a:cubicBezTo>
                        <a:pt x="159791" y="187566"/>
                        <a:pt x="222885" y="168021"/>
                        <a:pt x="286322" y="150533"/>
                      </a:cubicBezTo>
                      <a:cubicBezTo>
                        <a:pt x="366217" y="128588"/>
                        <a:pt x="446456" y="108356"/>
                        <a:pt x="527037" y="87440"/>
                      </a:cubicBezTo>
                      <a:cubicBezTo>
                        <a:pt x="638822" y="58293"/>
                        <a:pt x="750951" y="29147"/>
                        <a:pt x="862736" y="0"/>
                      </a:cubicBezTo>
                      <a:cubicBezTo>
                        <a:pt x="863422" y="3086"/>
                        <a:pt x="863765" y="6172"/>
                        <a:pt x="863765" y="925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65" name="Google Shape;1565;p8"/>
                <p:cNvSpPr/>
                <p:nvPr/>
              </p:nvSpPr>
              <p:spPr>
                <a:xfrm>
                  <a:off x="6519481" y="2087918"/>
                  <a:ext cx="835990" cy="314782"/>
                </a:xfrm>
                <a:custGeom>
                  <a:rect b="b" l="l" r="r" t="t"/>
                  <a:pathLst>
                    <a:path extrusionOk="0" h="314782" w="835990">
                      <a:moveTo>
                        <a:pt x="833933" y="9601"/>
                      </a:moveTo>
                      <a:cubicBezTo>
                        <a:pt x="832904" y="9944"/>
                        <a:pt x="831875" y="10287"/>
                        <a:pt x="831190" y="10287"/>
                      </a:cubicBezTo>
                      <a:cubicBezTo>
                        <a:pt x="825017" y="12002"/>
                        <a:pt x="819188" y="13716"/>
                        <a:pt x="813359" y="15431"/>
                      </a:cubicBezTo>
                      <a:cubicBezTo>
                        <a:pt x="783184" y="24003"/>
                        <a:pt x="753008" y="32232"/>
                        <a:pt x="723176" y="40805"/>
                      </a:cubicBezTo>
                      <a:cubicBezTo>
                        <a:pt x="579844" y="80924"/>
                        <a:pt x="434454" y="117272"/>
                        <a:pt x="293865" y="166649"/>
                      </a:cubicBezTo>
                      <a:cubicBezTo>
                        <a:pt x="190995" y="202654"/>
                        <a:pt x="90869" y="248603"/>
                        <a:pt x="4801" y="314782"/>
                      </a:cubicBezTo>
                      <a:cubicBezTo>
                        <a:pt x="3086" y="312039"/>
                        <a:pt x="1715" y="309639"/>
                        <a:pt x="0" y="306896"/>
                      </a:cubicBezTo>
                      <a:cubicBezTo>
                        <a:pt x="38405" y="277406"/>
                        <a:pt x="79553" y="251688"/>
                        <a:pt x="122758" y="229400"/>
                      </a:cubicBezTo>
                      <a:cubicBezTo>
                        <a:pt x="242773" y="167335"/>
                        <a:pt x="373418" y="129616"/>
                        <a:pt x="503034" y="93269"/>
                      </a:cubicBezTo>
                      <a:cubicBezTo>
                        <a:pt x="611048" y="62751"/>
                        <a:pt x="719061" y="32576"/>
                        <a:pt x="826732" y="2400"/>
                      </a:cubicBezTo>
                      <a:cubicBezTo>
                        <a:pt x="828446" y="1715"/>
                        <a:pt x="830504" y="1371"/>
                        <a:pt x="832218" y="1029"/>
                      </a:cubicBezTo>
                      <a:cubicBezTo>
                        <a:pt x="833590" y="686"/>
                        <a:pt x="834962" y="343"/>
                        <a:pt x="835990" y="0"/>
                      </a:cubicBezTo>
                      <a:cubicBezTo>
                        <a:pt x="835990" y="1371"/>
                        <a:pt x="835647" y="2743"/>
                        <a:pt x="835304" y="4458"/>
                      </a:cubicBezTo>
                      <a:cubicBezTo>
                        <a:pt x="835304" y="4458"/>
                        <a:pt x="835304" y="4458"/>
                        <a:pt x="835304" y="4458"/>
                      </a:cubicBezTo>
                      <a:cubicBezTo>
                        <a:pt x="835647" y="5144"/>
                        <a:pt x="835304" y="6172"/>
                        <a:pt x="834962" y="7201"/>
                      </a:cubicBezTo>
                      <a:cubicBezTo>
                        <a:pt x="834962" y="7201"/>
                        <a:pt x="834962" y="7201"/>
                        <a:pt x="834962" y="7201"/>
                      </a:cubicBezTo>
                      <a:cubicBezTo>
                        <a:pt x="834619" y="7544"/>
                        <a:pt x="834276" y="8573"/>
                        <a:pt x="833933" y="960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66" name="Google Shape;1566;p8"/>
                <p:cNvSpPr/>
                <p:nvPr/>
              </p:nvSpPr>
              <p:spPr>
                <a:xfrm>
                  <a:off x="6549656" y="2123579"/>
                  <a:ext cx="790384" cy="330555"/>
                </a:xfrm>
                <a:custGeom>
                  <a:rect b="b" l="l" r="r" t="t"/>
                  <a:pathLst>
                    <a:path extrusionOk="0" h="330555" w="790384">
                      <a:moveTo>
                        <a:pt x="790385" y="0"/>
                      </a:moveTo>
                      <a:cubicBezTo>
                        <a:pt x="780440" y="12002"/>
                        <a:pt x="766038" y="22974"/>
                        <a:pt x="751294" y="33604"/>
                      </a:cubicBezTo>
                      <a:cubicBezTo>
                        <a:pt x="742035" y="39091"/>
                        <a:pt x="732434" y="43891"/>
                        <a:pt x="722833" y="49035"/>
                      </a:cubicBezTo>
                      <a:cubicBezTo>
                        <a:pt x="713918" y="53835"/>
                        <a:pt x="704660" y="58293"/>
                        <a:pt x="695744" y="62751"/>
                      </a:cubicBezTo>
                      <a:cubicBezTo>
                        <a:pt x="693344" y="63780"/>
                        <a:pt x="691286" y="65151"/>
                        <a:pt x="688886" y="66180"/>
                      </a:cubicBezTo>
                      <a:cubicBezTo>
                        <a:pt x="468401" y="175222"/>
                        <a:pt x="227685" y="234201"/>
                        <a:pt x="2057" y="330556"/>
                      </a:cubicBezTo>
                      <a:cubicBezTo>
                        <a:pt x="1715" y="329184"/>
                        <a:pt x="1371" y="327470"/>
                        <a:pt x="1371" y="326098"/>
                      </a:cubicBezTo>
                      <a:cubicBezTo>
                        <a:pt x="1028" y="324726"/>
                        <a:pt x="686" y="323012"/>
                        <a:pt x="0" y="321640"/>
                      </a:cubicBezTo>
                      <a:cubicBezTo>
                        <a:pt x="45948" y="301752"/>
                        <a:pt x="92583" y="283578"/>
                        <a:pt x="139560" y="266433"/>
                      </a:cubicBezTo>
                      <a:cubicBezTo>
                        <a:pt x="332956" y="195110"/>
                        <a:pt x="535610" y="137160"/>
                        <a:pt x="718376" y="40805"/>
                      </a:cubicBezTo>
                      <a:cubicBezTo>
                        <a:pt x="729691" y="34976"/>
                        <a:pt x="740664" y="28804"/>
                        <a:pt x="751637" y="22632"/>
                      </a:cubicBezTo>
                      <a:cubicBezTo>
                        <a:pt x="765010" y="15088"/>
                        <a:pt x="777697" y="7544"/>
                        <a:pt x="790385"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67" name="Google Shape;1567;p8"/>
                <p:cNvSpPr/>
                <p:nvPr/>
              </p:nvSpPr>
              <p:spPr>
                <a:xfrm>
                  <a:off x="6548970" y="2088261"/>
                  <a:ext cx="805815" cy="446455"/>
                </a:xfrm>
                <a:custGeom>
                  <a:rect b="b" l="l" r="r" t="t"/>
                  <a:pathLst>
                    <a:path extrusionOk="0" h="446455" w="805815">
                      <a:moveTo>
                        <a:pt x="805129" y="6515"/>
                      </a:moveTo>
                      <a:cubicBezTo>
                        <a:pt x="805129" y="6515"/>
                        <a:pt x="805129" y="6515"/>
                        <a:pt x="805129" y="6515"/>
                      </a:cubicBezTo>
                      <a:cubicBezTo>
                        <a:pt x="804787" y="6858"/>
                        <a:pt x="804787" y="6858"/>
                        <a:pt x="804443" y="7201"/>
                      </a:cubicBezTo>
                      <a:cubicBezTo>
                        <a:pt x="803415" y="8230"/>
                        <a:pt x="802729" y="9258"/>
                        <a:pt x="801358" y="9944"/>
                      </a:cubicBezTo>
                      <a:cubicBezTo>
                        <a:pt x="785241" y="26060"/>
                        <a:pt x="769125" y="42177"/>
                        <a:pt x="752323" y="57607"/>
                      </a:cubicBezTo>
                      <a:cubicBezTo>
                        <a:pt x="742721" y="66523"/>
                        <a:pt x="733120" y="75438"/>
                        <a:pt x="723519" y="84010"/>
                      </a:cubicBezTo>
                      <a:cubicBezTo>
                        <a:pt x="695401" y="109042"/>
                        <a:pt x="666598" y="132702"/>
                        <a:pt x="636766" y="155677"/>
                      </a:cubicBezTo>
                      <a:cubicBezTo>
                        <a:pt x="449542" y="298666"/>
                        <a:pt x="230772" y="398793"/>
                        <a:pt x="686" y="446456"/>
                      </a:cubicBezTo>
                      <a:cubicBezTo>
                        <a:pt x="343" y="443370"/>
                        <a:pt x="0" y="440627"/>
                        <a:pt x="0" y="437540"/>
                      </a:cubicBezTo>
                      <a:cubicBezTo>
                        <a:pt x="44234" y="428282"/>
                        <a:pt x="88126" y="417309"/>
                        <a:pt x="131674" y="404279"/>
                      </a:cubicBezTo>
                      <a:cubicBezTo>
                        <a:pt x="336042" y="342557"/>
                        <a:pt x="527038" y="239001"/>
                        <a:pt x="689915" y="101155"/>
                      </a:cubicBezTo>
                      <a:cubicBezTo>
                        <a:pt x="699859" y="92926"/>
                        <a:pt x="709803" y="84353"/>
                        <a:pt x="719404" y="75781"/>
                      </a:cubicBezTo>
                      <a:cubicBezTo>
                        <a:pt x="741693" y="56236"/>
                        <a:pt x="762953" y="36004"/>
                        <a:pt x="783869" y="14745"/>
                      </a:cubicBezTo>
                      <a:cubicBezTo>
                        <a:pt x="788327" y="10630"/>
                        <a:pt x="792442" y="6172"/>
                        <a:pt x="796900" y="1714"/>
                      </a:cubicBezTo>
                      <a:cubicBezTo>
                        <a:pt x="796900" y="1714"/>
                        <a:pt x="797243" y="1372"/>
                        <a:pt x="797243" y="1372"/>
                      </a:cubicBezTo>
                      <a:cubicBezTo>
                        <a:pt x="798614" y="0"/>
                        <a:pt x="800672" y="-343"/>
                        <a:pt x="802386" y="343"/>
                      </a:cubicBezTo>
                      <a:cubicBezTo>
                        <a:pt x="804101" y="686"/>
                        <a:pt x="805129" y="2057"/>
                        <a:pt x="805815" y="3429"/>
                      </a:cubicBezTo>
                      <a:cubicBezTo>
                        <a:pt x="805815" y="3429"/>
                        <a:pt x="805815" y="3429"/>
                        <a:pt x="805815" y="3429"/>
                      </a:cubicBezTo>
                      <a:cubicBezTo>
                        <a:pt x="805815" y="4458"/>
                        <a:pt x="805815" y="5486"/>
                        <a:pt x="805129" y="651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68" name="Google Shape;1568;p8"/>
                <p:cNvSpPr/>
                <p:nvPr/>
              </p:nvSpPr>
              <p:spPr>
                <a:xfrm>
                  <a:off x="6583260" y="2288171"/>
                  <a:ext cx="600417" cy="298666"/>
                </a:xfrm>
                <a:custGeom>
                  <a:rect b="b" l="l" r="r" t="t"/>
                  <a:pathLst>
                    <a:path extrusionOk="0" h="298666" w="600417">
                      <a:moveTo>
                        <a:pt x="600418" y="0"/>
                      </a:moveTo>
                      <a:cubicBezTo>
                        <a:pt x="594246" y="10973"/>
                        <a:pt x="588416" y="21603"/>
                        <a:pt x="582244" y="32576"/>
                      </a:cubicBezTo>
                      <a:cubicBezTo>
                        <a:pt x="435483" y="181051"/>
                        <a:pt x="226314" y="254432"/>
                        <a:pt x="20917" y="298666"/>
                      </a:cubicBezTo>
                      <a:cubicBezTo>
                        <a:pt x="20917" y="298666"/>
                        <a:pt x="20917" y="298666"/>
                        <a:pt x="20917" y="298666"/>
                      </a:cubicBezTo>
                      <a:cubicBezTo>
                        <a:pt x="13716" y="297980"/>
                        <a:pt x="6858" y="296952"/>
                        <a:pt x="0" y="293865"/>
                      </a:cubicBezTo>
                      <a:cubicBezTo>
                        <a:pt x="221857" y="247917"/>
                        <a:pt x="449885" y="169736"/>
                        <a:pt x="600418"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69" name="Google Shape;1569;p8"/>
                <p:cNvSpPr/>
                <p:nvPr/>
              </p:nvSpPr>
              <p:spPr>
                <a:xfrm>
                  <a:off x="6576745" y="1452867"/>
                  <a:ext cx="457085" cy="550354"/>
                </a:xfrm>
                <a:custGeom>
                  <a:rect b="b" l="l" r="r" t="t"/>
                  <a:pathLst>
                    <a:path extrusionOk="0" h="550354" w="457085">
                      <a:moveTo>
                        <a:pt x="457086" y="550355"/>
                      </a:moveTo>
                      <a:cubicBezTo>
                        <a:pt x="437884" y="546583"/>
                        <a:pt x="418681" y="543154"/>
                        <a:pt x="399822" y="539382"/>
                      </a:cubicBezTo>
                      <a:lnTo>
                        <a:pt x="399822" y="539382"/>
                      </a:lnTo>
                      <a:cubicBezTo>
                        <a:pt x="319583" y="508178"/>
                        <a:pt x="243802" y="467715"/>
                        <a:pt x="198196" y="393306"/>
                      </a:cubicBezTo>
                      <a:cubicBezTo>
                        <a:pt x="176594" y="358331"/>
                        <a:pt x="163906" y="318897"/>
                        <a:pt x="149505" y="280492"/>
                      </a:cubicBezTo>
                      <a:cubicBezTo>
                        <a:pt x="134760" y="241059"/>
                        <a:pt x="117615" y="202654"/>
                        <a:pt x="98413" y="164935"/>
                      </a:cubicBezTo>
                      <a:cubicBezTo>
                        <a:pt x="69952" y="109385"/>
                        <a:pt x="37033" y="56579"/>
                        <a:pt x="0" y="6515"/>
                      </a:cubicBezTo>
                      <a:cubicBezTo>
                        <a:pt x="2058" y="4115"/>
                        <a:pt x="4458" y="2057"/>
                        <a:pt x="6858" y="0"/>
                      </a:cubicBezTo>
                      <a:cubicBezTo>
                        <a:pt x="47663" y="55207"/>
                        <a:pt x="83668" y="113843"/>
                        <a:pt x="114186" y="175222"/>
                      </a:cubicBezTo>
                      <a:cubicBezTo>
                        <a:pt x="133388" y="214313"/>
                        <a:pt x="149848" y="254432"/>
                        <a:pt x="164935" y="294894"/>
                      </a:cubicBezTo>
                      <a:cubicBezTo>
                        <a:pt x="179680" y="335013"/>
                        <a:pt x="194767" y="375132"/>
                        <a:pt x="220828" y="409422"/>
                      </a:cubicBezTo>
                      <a:cubicBezTo>
                        <a:pt x="264376" y="466687"/>
                        <a:pt x="329870" y="500291"/>
                        <a:pt x="395364" y="526694"/>
                      </a:cubicBezTo>
                      <a:cubicBezTo>
                        <a:pt x="415252" y="535267"/>
                        <a:pt x="435826" y="542811"/>
                        <a:pt x="457086" y="55035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70" name="Google Shape;1570;p8"/>
                <p:cNvSpPr/>
                <p:nvPr/>
              </p:nvSpPr>
              <p:spPr>
                <a:xfrm>
                  <a:off x="6637439" y="1432979"/>
                  <a:ext cx="667283" cy="681813"/>
                </a:xfrm>
                <a:custGeom>
                  <a:rect b="b" l="l" r="r" t="t"/>
                  <a:pathLst>
                    <a:path extrusionOk="0" h="681813" w="667283">
                      <a:moveTo>
                        <a:pt x="667283" y="681685"/>
                      </a:moveTo>
                      <a:cubicBezTo>
                        <a:pt x="663169" y="682028"/>
                        <a:pt x="659054" y="681685"/>
                        <a:pt x="654596" y="680657"/>
                      </a:cubicBezTo>
                      <a:cubicBezTo>
                        <a:pt x="613448" y="630936"/>
                        <a:pt x="558584" y="593903"/>
                        <a:pt x="499948" y="565785"/>
                      </a:cubicBezTo>
                      <a:cubicBezTo>
                        <a:pt x="434111" y="534238"/>
                        <a:pt x="360731" y="520865"/>
                        <a:pt x="296609" y="486575"/>
                      </a:cubicBezTo>
                      <a:cubicBezTo>
                        <a:pt x="234887" y="453657"/>
                        <a:pt x="205397" y="398793"/>
                        <a:pt x="181737" y="335699"/>
                      </a:cubicBezTo>
                      <a:cubicBezTo>
                        <a:pt x="136131" y="215341"/>
                        <a:pt x="77153" y="103213"/>
                        <a:pt x="0" y="1715"/>
                      </a:cubicBezTo>
                      <a:cubicBezTo>
                        <a:pt x="3429" y="1372"/>
                        <a:pt x="6858" y="686"/>
                        <a:pt x="10287" y="0"/>
                      </a:cubicBezTo>
                      <a:cubicBezTo>
                        <a:pt x="45605" y="46292"/>
                        <a:pt x="77495" y="94640"/>
                        <a:pt x="105613" y="145733"/>
                      </a:cubicBezTo>
                      <a:cubicBezTo>
                        <a:pt x="142646" y="212255"/>
                        <a:pt x="169393" y="282207"/>
                        <a:pt x="197853" y="352501"/>
                      </a:cubicBezTo>
                      <a:cubicBezTo>
                        <a:pt x="212255" y="388163"/>
                        <a:pt x="230086" y="423824"/>
                        <a:pt x="258890" y="450228"/>
                      </a:cubicBezTo>
                      <a:cubicBezTo>
                        <a:pt x="289408" y="477660"/>
                        <a:pt x="328155" y="492747"/>
                        <a:pt x="366217" y="505778"/>
                      </a:cubicBezTo>
                      <a:cubicBezTo>
                        <a:pt x="478346" y="543497"/>
                        <a:pt x="593903" y="588074"/>
                        <a:pt x="667283" y="68168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71" name="Google Shape;1571;p8"/>
                <p:cNvSpPr/>
                <p:nvPr/>
              </p:nvSpPr>
              <p:spPr>
                <a:xfrm>
                  <a:off x="6690245" y="1407261"/>
                  <a:ext cx="637107" cy="705688"/>
                </a:xfrm>
                <a:custGeom>
                  <a:rect b="b" l="l" r="r" t="t"/>
                  <a:pathLst>
                    <a:path extrusionOk="0" h="705688" w="637107">
                      <a:moveTo>
                        <a:pt x="637108" y="703288"/>
                      </a:moveTo>
                      <a:cubicBezTo>
                        <a:pt x="634365" y="704317"/>
                        <a:pt x="631622" y="705002"/>
                        <a:pt x="628535" y="705688"/>
                      </a:cubicBezTo>
                      <a:cubicBezTo>
                        <a:pt x="605561" y="673799"/>
                        <a:pt x="580872" y="643623"/>
                        <a:pt x="554126" y="614820"/>
                      </a:cubicBezTo>
                      <a:cubicBezTo>
                        <a:pt x="503720" y="560299"/>
                        <a:pt x="446456" y="514350"/>
                        <a:pt x="389192" y="467373"/>
                      </a:cubicBezTo>
                      <a:cubicBezTo>
                        <a:pt x="332613" y="420395"/>
                        <a:pt x="281178" y="369989"/>
                        <a:pt x="234887" y="312725"/>
                      </a:cubicBezTo>
                      <a:cubicBezTo>
                        <a:pt x="153962" y="212941"/>
                        <a:pt x="77153" y="109385"/>
                        <a:pt x="0" y="6515"/>
                      </a:cubicBezTo>
                      <a:cubicBezTo>
                        <a:pt x="2400" y="4458"/>
                        <a:pt x="4800" y="2400"/>
                        <a:pt x="6858" y="0"/>
                      </a:cubicBezTo>
                      <a:cubicBezTo>
                        <a:pt x="45605" y="50749"/>
                        <a:pt x="84353" y="101498"/>
                        <a:pt x="122758" y="152591"/>
                      </a:cubicBezTo>
                      <a:cubicBezTo>
                        <a:pt x="170078" y="214655"/>
                        <a:pt x="215684" y="278092"/>
                        <a:pt x="266776" y="337071"/>
                      </a:cubicBezTo>
                      <a:cubicBezTo>
                        <a:pt x="317868" y="396392"/>
                        <a:pt x="376847" y="445427"/>
                        <a:pt x="437198" y="494805"/>
                      </a:cubicBezTo>
                      <a:cubicBezTo>
                        <a:pt x="512636" y="556870"/>
                        <a:pt x="580187" y="625450"/>
                        <a:pt x="637108" y="70328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72" name="Google Shape;1572;p8"/>
                <p:cNvSpPr/>
                <p:nvPr/>
              </p:nvSpPr>
              <p:spPr>
                <a:xfrm>
                  <a:off x="6727278" y="1358912"/>
                  <a:ext cx="621677" cy="744093"/>
                </a:xfrm>
                <a:custGeom>
                  <a:rect b="b" l="l" r="r" t="t"/>
                  <a:pathLst>
                    <a:path extrusionOk="0" h="744093" w="621677">
                      <a:moveTo>
                        <a:pt x="621678" y="737578"/>
                      </a:moveTo>
                      <a:cubicBezTo>
                        <a:pt x="619963" y="739978"/>
                        <a:pt x="617563" y="742036"/>
                        <a:pt x="615163" y="744093"/>
                      </a:cubicBezTo>
                      <a:cubicBezTo>
                        <a:pt x="596303" y="713232"/>
                        <a:pt x="577101" y="682714"/>
                        <a:pt x="557213" y="652539"/>
                      </a:cubicBezTo>
                      <a:cubicBezTo>
                        <a:pt x="400507" y="414566"/>
                        <a:pt x="212941" y="197510"/>
                        <a:pt x="0" y="7887"/>
                      </a:cubicBezTo>
                      <a:cubicBezTo>
                        <a:pt x="1715" y="5144"/>
                        <a:pt x="3429" y="2743"/>
                        <a:pt x="4801" y="0"/>
                      </a:cubicBezTo>
                      <a:cubicBezTo>
                        <a:pt x="52807" y="42863"/>
                        <a:pt x="99784" y="87097"/>
                        <a:pt x="145733" y="132702"/>
                      </a:cubicBezTo>
                      <a:cubicBezTo>
                        <a:pt x="327470" y="314782"/>
                        <a:pt x="487261" y="518122"/>
                        <a:pt x="621678" y="73757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73" name="Google Shape;1573;p8"/>
                <p:cNvSpPr/>
                <p:nvPr/>
              </p:nvSpPr>
              <p:spPr>
                <a:xfrm>
                  <a:off x="6746138" y="1330452"/>
                  <a:ext cx="498576" cy="467372"/>
                </a:xfrm>
                <a:custGeom>
                  <a:rect b="b" l="l" r="r" t="t"/>
                  <a:pathLst>
                    <a:path extrusionOk="0" h="467372" w="498576">
                      <a:moveTo>
                        <a:pt x="498577" y="467373"/>
                      </a:moveTo>
                      <a:cubicBezTo>
                        <a:pt x="360731" y="288036"/>
                        <a:pt x="182766" y="140932"/>
                        <a:pt x="0" y="7544"/>
                      </a:cubicBezTo>
                      <a:cubicBezTo>
                        <a:pt x="1029" y="6172"/>
                        <a:pt x="2057" y="4458"/>
                        <a:pt x="3086" y="3086"/>
                      </a:cubicBezTo>
                      <a:cubicBezTo>
                        <a:pt x="3772" y="2057"/>
                        <a:pt x="4458" y="1029"/>
                        <a:pt x="5486" y="0"/>
                      </a:cubicBezTo>
                      <a:cubicBezTo>
                        <a:pt x="66523" y="44577"/>
                        <a:pt x="126530" y="90183"/>
                        <a:pt x="184823" y="138189"/>
                      </a:cubicBezTo>
                      <a:cubicBezTo>
                        <a:pt x="296951" y="230429"/>
                        <a:pt x="403936" y="333299"/>
                        <a:pt x="494119" y="447827"/>
                      </a:cubicBezTo>
                      <a:cubicBezTo>
                        <a:pt x="494119" y="447827"/>
                        <a:pt x="494119" y="447827"/>
                        <a:pt x="494119" y="447827"/>
                      </a:cubicBezTo>
                      <a:cubicBezTo>
                        <a:pt x="495491" y="454343"/>
                        <a:pt x="496862" y="460858"/>
                        <a:pt x="498577" y="467373"/>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574" name="Google Shape;1574;p8"/>
              <p:cNvSpPr/>
              <p:nvPr/>
            </p:nvSpPr>
            <p:spPr>
              <a:xfrm>
                <a:off x="7173938" y="1976674"/>
                <a:ext cx="306425" cy="255358"/>
              </a:xfrm>
              <a:custGeom>
                <a:rect b="b" l="l" r="r" t="t"/>
                <a:pathLst>
                  <a:path extrusionOk="0" h="255358" w="306425">
                    <a:moveTo>
                      <a:pt x="302920" y="127703"/>
                    </a:moveTo>
                    <a:cubicBezTo>
                      <a:pt x="296748" y="135246"/>
                      <a:pt x="286118" y="137647"/>
                      <a:pt x="276516" y="139018"/>
                    </a:cubicBezTo>
                    <a:cubicBezTo>
                      <a:pt x="266915" y="140390"/>
                      <a:pt x="256285" y="141076"/>
                      <a:pt x="248399" y="146562"/>
                    </a:cubicBezTo>
                    <a:cubicBezTo>
                      <a:pt x="248056" y="146905"/>
                      <a:pt x="247713" y="147248"/>
                      <a:pt x="247027" y="147591"/>
                    </a:cubicBezTo>
                    <a:cubicBezTo>
                      <a:pt x="244970" y="149305"/>
                      <a:pt x="243598" y="151020"/>
                      <a:pt x="243255" y="153420"/>
                    </a:cubicBezTo>
                    <a:cubicBezTo>
                      <a:pt x="242912" y="157878"/>
                      <a:pt x="247027" y="161307"/>
                      <a:pt x="250456" y="164050"/>
                    </a:cubicBezTo>
                    <a:cubicBezTo>
                      <a:pt x="253199" y="166107"/>
                      <a:pt x="255600" y="167479"/>
                      <a:pt x="258000" y="168851"/>
                    </a:cubicBezTo>
                    <a:cubicBezTo>
                      <a:pt x="265887" y="173994"/>
                      <a:pt x="271030" y="177423"/>
                      <a:pt x="269658" y="189082"/>
                    </a:cubicBezTo>
                    <a:cubicBezTo>
                      <a:pt x="269658" y="189767"/>
                      <a:pt x="269316" y="190453"/>
                      <a:pt x="269316" y="190796"/>
                    </a:cubicBezTo>
                    <a:cubicBezTo>
                      <a:pt x="268973" y="192854"/>
                      <a:pt x="267944" y="195254"/>
                      <a:pt x="266915" y="197311"/>
                    </a:cubicBezTo>
                    <a:cubicBezTo>
                      <a:pt x="263486" y="203826"/>
                      <a:pt x="256971" y="208627"/>
                      <a:pt x="250113" y="209313"/>
                    </a:cubicBezTo>
                    <a:cubicBezTo>
                      <a:pt x="238112" y="210341"/>
                      <a:pt x="227139" y="198683"/>
                      <a:pt x="215137" y="201426"/>
                    </a:cubicBezTo>
                    <a:cubicBezTo>
                      <a:pt x="192163" y="206570"/>
                      <a:pt x="202793" y="240517"/>
                      <a:pt x="186677" y="249775"/>
                    </a:cubicBezTo>
                    <a:cubicBezTo>
                      <a:pt x="154444" y="268977"/>
                      <a:pt x="146900" y="234344"/>
                      <a:pt x="133527" y="211027"/>
                    </a:cubicBezTo>
                    <a:cubicBezTo>
                      <a:pt x="133184" y="210341"/>
                      <a:pt x="132841" y="209656"/>
                      <a:pt x="132498" y="209313"/>
                    </a:cubicBezTo>
                    <a:cubicBezTo>
                      <a:pt x="131127" y="200054"/>
                      <a:pt x="130098" y="189425"/>
                      <a:pt x="129412" y="178795"/>
                    </a:cubicBezTo>
                    <a:cubicBezTo>
                      <a:pt x="128727" y="179138"/>
                      <a:pt x="128041" y="179823"/>
                      <a:pt x="127355" y="180166"/>
                    </a:cubicBezTo>
                    <a:cubicBezTo>
                      <a:pt x="123240" y="183252"/>
                      <a:pt x="118782" y="185996"/>
                      <a:pt x="114325" y="189082"/>
                    </a:cubicBezTo>
                    <a:cubicBezTo>
                      <a:pt x="94779" y="179138"/>
                      <a:pt x="82435" y="217885"/>
                      <a:pt x="55003" y="204169"/>
                    </a:cubicBezTo>
                    <a:cubicBezTo>
                      <a:pt x="28257" y="190796"/>
                      <a:pt x="44716" y="163707"/>
                      <a:pt x="26199" y="148277"/>
                    </a:cubicBezTo>
                    <a:cubicBezTo>
                      <a:pt x="-20092" y="110215"/>
                      <a:pt x="3568" y="112272"/>
                      <a:pt x="31343" y="84840"/>
                    </a:cubicBezTo>
                    <a:cubicBezTo>
                      <a:pt x="31686" y="84497"/>
                      <a:pt x="32372" y="83811"/>
                      <a:pt x="32715" y="83468"/>
                    </a:cubicBezTo>
                    <a:cubicBezTo>
                      <a:pt x="35458" y="80725"/>
                      <a:pt x="37858" y="77982"/>
                      <a:pt x="40601" y="74896"/>
                    </a:cubicBezTo>
                    <a:cubicBezTo>
                      <a:pt x="40601" y="74896"/>
                      <a:pt x="40601" y="74896"/>
                      <a:pt x="40601" y="74896"/>
                    </a:cubicBezTo>
                    <a:lnTo>
                      <a:pt x="40601" y="74896"/>
                    </a:lnTo>
                    <a:cubicBezTo>
                      <a:pt x="41630" y="73524"/>
                      <a:pt x="43002" y="72153"/>
                      <a:pt x="44030" y="70438"/>
                    </a:cubicBezTo>
                    <a:cubicBezTo>
                      <a:pt x="56718" y="52950"/>
                      <a:pt x="52946" y="25175"/>
                      <a:pt x="71805" y="11459"/>
                    </a:cubicBezTo>
                    <a:cubicBezTo>
                      <a:pt x="86550" y="830"/>
                      <a:pt x="105409" y="-5000"/>
                      <a:pt x="121526" y="5630"/>
                    </a:cubicBezTo>
                    <a:cubicBezTo>
                      <a:pt x="132156" y="12831"/>
                      <a:pt x="135585" y="23804"/>
                      <a:pt x="141071" y="34091"/>
                    </a:cubicBezTo>
                    <a:cubicBezTo>
                      <a:pt x="144157" y="40263"/>
                      <a:pt x="148272" y="45749"/>
                      <a:pt x="154787" y="49864"/>
                    </a:cubicBezTo>
                    <a:cubicBezTo>
                      <a:pt x="159930" y="52950"/>
                      <a:pt x="166103" y="55008"/>
                      <a:pt x="172275" y="54665"/>
                    </a:cubicBezTo>
                    <a:cubicBezTo>
                      <a:pt x="177418" y="54665"/>
                      <a:pt x="182562" y="52950"/>
                      <a:pt x="186334" y="49178"/>
                    </a:cubicBezTo>
                    <a:cubicBezTo>
                      <a:pt x="198335" y="37863"/>
                      <a:pt x="203822" y="19689"/>
                      <a:pt x="219252" y="12488"/>
                    </a:cubicBezTo>
                    <a:cubicBezTo>
                      <a:pt x="224739" y="9745"/>
                      <a:pt x="231597" y="8716"/>
                      <a:pt x="237083" y="12145"/>
                    </a:cubicBezTo>
                    <a:cubicBezTo>
                      <a:pt x="243941" y="16260"/>
                      <a:pt x="245313" y="25861"/>
                      <a:pt x="243598" y="33748"/>
                    </a:cubicBezTo>
                    <a:cubicBezTo>
                      <a:pt x="241884" y="41635"/>
                      <a:pt x="238455" y="49178"/>
                      <a:pt x="238112" y="57065"/>
                    </a:cubicBezTo>
                    <a:cubicBezTo>
                      <a:pt x="237769" y="63923"/>
                      <a:pt x="241541" y="69410"/>
                      <a:pt x="247027" y="73524"/>
                    </a:cubicBezTo>
                    <a:cubicBezTo>
                      <a:pt x="252856" y="78325"/>
                      <a:pt x="260743" y="81754"/>
                      <a:pt x="268630" y="84497"/>
                    </a:cubicBezTo>
                    <a:cubicBezTo>
                      <a:pt x="276516" y="87583"/>
                      <a:pt x="284403" y="90326"/>
                      <a:pt x="289547" y="93070"/>
                    </a:cubicBezTo>
                    <a:cubicBezTo>
                      <a:pt x="300519" y="98556"/>
                      <a:pt x="312521" y="115701"/>
                      <a:pt x="302920" y="127703"/>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575" name="Google Shape;1575;p8"/>
              <p:cNvGrpSpPr/>
              <p:nvPr/>
            </p:nvGrpSpPr>
            <p:grpSpPr>
              <a:xfrm>
                <a:off x="7131798" y="1654499"/>
                <a:ext cx="446508" cy="686129"/>
                <a:chOff x="7131798" y="1654499"/>
                <a:chExt cx="446508" cy="686129"/>
              </a:xfrm>
            </p:grpSpPr>
            <p:sp>
              <p:nvSpPr>
                <p:cNvPr id="1576" name="Google Shape;1576;p8"/>
                <p:cNvSpPr/>
                <p:nvPr/>
              </p:nvSpPr>
              <p:spPr>
                <a:xfrm>
                  <a:off x="7381773" y="1654499"/>
                  <a:ext cx="60745" cy="62393"/>
                </a:xfrm>
                <a:custGeom>
                  <a:rect b="b" l="l" r="r" t="t"/>
                  <a:pathLst>
                    <a:path extrusionOk="0" h="62393" w="60745">
                      <a:moveTo>
                        <a:pt x="41936" y="2393"/>
                      </a:moveTo>
                      <a:cubicBezTo>
                        <a:pt x="4903" y="-12351"/>
                        <a:pt x="-18415" y="45256"/>
                        <a:pt x="18961" y="60001"/>
                      </a:cubicBezTo>
                      <a:cubicBezTo>
                        <a:pt x="55995" y="74745"/>
                        <a:pt x="78969" y="17138"/>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77" name="Google Shape;1577;p8"/>
                <p:cNvSpPr/>
                <p:nvPr/>
              </p:nvSpPr>
              <p:spPr>
                <a:xfrm>
                  <a:off x="7225410" y="1681931"/>
                  <a:ext cx="60745" cy="62496"/>
                </a:xfrm>
                <a:custGeom>
                  <a:rect b="b" l="l" r="r" t="t"/>
                  <a:pathLst>
                    <a:path extrusionOk="0" h="62496" w="60745">
                      <a:moveTo>
                        <a:pt x="41936" y="2393"/>
                      </a:moveTo>
                      <a:cubicBezTo>
                        <a:pt x="4903" y="-12351"/>
                        <a:pt x="-18415" y="45256"/>
                        <a:pt x="18961" y="60001"/>
                      </a:cubicBezTo>
                      <a:cubicBezTo>
                        <a:pt x="55994" y="75088"/>
                        <a:pt x="78969" y="17481"/>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78" name="Google Shape;1578;p8"/>
                <p:cNvSpPr/>
                <p:nvPr/>
              </p:nvSpPr>
              <p:spPr>
                <a:xfrm>
                  <a:off x="7131798" y="1798517"/>
                  <a:ext cx="60745" cy="62496"/>
                </a:xfrm>
                <a:custGeom>
                  <a:rect b="b" l="l" r="r" t="t"/>
                  <a:pathLst>
                    <a:path extrusionOk="0" h="62496" w="60745">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79" name="Google Shape;1579;p8"/>
                <p:cNvSpPr/>
                <p:nvPr/>
              </p:nvSpPr>
              <p:spPr>
                <a:xfrm>
                  <a:off x="7291247" y="1902758"/>
                  <a:ext cx="60745" cy="62485"/>
                </a:xfrm>
                <a:custGeom>
                  <a:rect b="b" l="l" r="r" t="t"/>
                  <a:pathLst>
                    <a:path extrusionOk="0" h="62485" w="60745">
                      <a:moveTo>
                        <a:pt x="41936" y="2393"/>
                      </a:moveTo>
                      <a:cubicBezTo>
                        <a:pt x="4903" y="-12351"/>
                        <a:pt x="-18415" y="45256"/>
                        <a:pt x="18961" y="60001"/>
                      </a:cubicBezTo>
                      <a:cubicBezTo>
                        <a:pt x="55995" y="75088"/>
                        <a:pt x="78969" y="17138"/>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80" name="Google Shape;1580;p8"/>
                <p:cNvSpPr/>
                <p:nvPr/>
              </p:nvSpPr>
              <p:spPr>
                <a:xfrm>
                  <a:off x="7517561" y="1872583"/>
                  <a:ext cx="60745" cy="62496"/>
                </a:xfrm>
                <a:custGeom>
                  <a:rect b="b" l="l" r="r" t="t"/>
                  <a:pathLst>
                    <a:path extrusionOk="0" h="62496" w="60745">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81" name="Google Shape;1581;p8"/>
                <p:cNvSpPr/>
                <p:nvPr/>
              </p:nvSpPr>
              <p:spPr>
                <a:xfrm>
                  <a:off x="7285418" y="2101298"/>
                  <a:ext cx="60745" cy="62496"/>
                </a:xfrm>
                <a:custGeom>
                  <a:rect b="b" l="l" r="r" t="t"/>
                  <a:pathLst>
                    <a:path extrusionOk="0" h="62496" w="60745">
                      <a:moveTo>
                        <a:pt x="41936" y="2393"/>
                      </a:moveTo>
                      <a:cubicBezTo>
                        <a:pt x="4903" y="-12351"/>
                        <a:pt x="-18415" y="45256"/>
                        <a:pt x="18961" y="60000"/>
                      </a:cubicBezTo>
                      <a:cubicBezTo>
                        <a:pt x="55994" y="75088"/>
                        <a:pt x="78969" y="17481"/>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82" name="Google Shape;1582;p8"/>
                <p:cNvSpPr/>
                <p:nvPr/>
              </p:nvSpPr>
              <p:spPr>
                <a:xfrm>
                  <a:off x="7187005" y="2062207"/>
                  <a:ext cx="60897" cy="62394"/>
                </a:xfrm>
                <a:custGeom>
                  <a:rect b="b" l="l" r="r" t="t"/>
                  <a:pathLst>
                    <a:path extrusionOk="0" h="62394" w="60897">
                      <a:moveTo>
                        <a:pt x="41936" y="2393"/>
                      </a:moveTo>
                      <a:cubicBezTo>
                        <a:pt x="4902" y="-12351"/>
                        <a:pt x="-18415" y="45256"/>
                        <a:pt x="18961" y="60001"/>
                      </a:cubicBezTo>
                      <a:cubicBezTo>
                        <a:pt x="55995" y="74745"/>
                        <a:pt x="79312" y="17138"/>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83" name="Google Shape;1583;p8"/>
                <p:cNvSpPr/>
                <p:nvPr/>
              </p:nvSpPr>
              <p:spPr>
                <a:xfrm>
                  <a:off x="7437665" y="2088610"/>
                  <a:ext cx="60896" cy="62496"/>
                </a:xfrm>
                <a:custGeom>
                  <a:rect b="b" l="l" r="r" t="t"/>
                  <a:pathLst>
                    <a:path extrusionOk="0" h="62496" w="60896">
                      <a:moveTo>
                        <a:pt x="41936" y="2393"/>
                      </a:moveTo>
                      <a:cubicBezTo>
                        <a:pt x="4902" y="-12351"/>
                        <a:pt x="-18415" y="45256"/>
                        <a:pt x="18961" y="60000"/>
                      </a:cubicBezTo>
                      <a:cubicBezTo>
                        <a:pt x="55994" y="75088"/>
                        <a:pt x="79312" y="17481"/>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84" name="Google Shape;1584;p8"/>
                <p:cNvSpPr/>
                <p:nvPr/>
              </p:nvSpPr>
              <p:spPr>
                <a:xfrm>
                  <a:off x="7274788" y="2278234"/>
                  <a:ext cx="60896" cy="62394"/>
                </a:xfrm>
                <a:custGeom>
                  <a:rect b="b" l="l" r="r" t="t"/>
                  <a:pathLst>
                    <a:path extrusionOk="0" h="62394" w="60896">
                      <a:moveTo>
                        <a:pt x="41936" y="2393"/>
                      </a:moveTo>
                      <a:cubicBezTo>
                        <a:pt x="4902" y="-12351"/>
                        <a:pt x="-18415" y="45256"/>
                        <a:pt x="18961" y="60001"/>
                      </a:cubicBezTo>
                      <a:cubicBezTo>
                        <a:pt x="55994" y="74745"/>
                        <a:pt x="79312" y="17138"/>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85" name="Google Shape;1585;p8"/>
                <p:cNvSpPr/>
                <p:nvPr/>
              </p:nvSpPr>
              <p:spPr>
                <a:xfrm>
                  <a:off x="7345527" y="1695297"/>
                  <a:ext cx="71666" cy="376161"/>
                </a:xfrm>
                <a:custGeom>
                  <a:rect b="b" l="l" r="r" t="t"/>
                  <a:pathLst>
                    <a:path extrusionOk="0" h="376161" w="71666">
                      <a:moveTo>
                        <a:pt x="5144" y="376161"/>
                      </a:moveTo>
                      <a:lnTo>
                        <a:pt x="0" y="372389"/>
                      </a:lnTo>
                      <a:cubicBezTo>
                        <a:pt x="34976" y="323698"/>
                        <a:pt x="52463" y="264376"/>
                        <a:pt x="49721" y="204368"/>
                      </a:cubicBezTo>
                      <a:cubicBezTo>
                        <a:pt x="49034" y="187223"/>
                        <a:pt x="46292" y="169736"/>
                        <a:pt x="43891" y="152933"/>
                      </a:cubicBezTo>
                      <a:cubicBezTo>
                        <a:pt x="41491" y="135788"/>
                        <a:pt x="38747" y="117958"/>
                        <a:pt x="38062" y="100127"/>
                      </a:cubicBezTo>
                      <a:cubicBezTo>
                        <a:pt x="36690" y="70295"/>
                        <a:pt x="40805" y="28804"/>
                        <a:pt x="67208" y="0"/>
                      </a:cubicBezTo>
                      <a:lnTo>
                        <a:pt x="71666" y="4115"/>
                      </a:lnTo>
                      <a:cubicBezTo>
                        <a:pt x="46292" y="31547"/>
                        <a:pt x="42863" y="71323"/>
                        <a:pt x="43891" y="99784"/>
                      </a:cubicBezTo>
                      <a:cubicBezTo>
                        <a:pt x="44577" y="117272"/>
                        <a:pt x="47320" y="134760"/>
                        <a:pt x="49721" y="151905"/>
                      </a:cubicBezTo>
                      <a:cubicBezTo>
                        <a:pt x="52121" y="168707"/>
                        <a:pt x="54864" y="186538"/>
                        <a:pt x="55550" y="204026"/>
                      </a:cubicBezTo>
                      <a:cubicBezTo>
                        <a:pt x="58979" y="265405"/>
                        <a:pt x="40805" y="326441"/>
                        <a:pt x="5144" y="376161"/>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86" name="Google Shape;1586;p8"/>
                <p:cNvSpPr/>
                <p:nvPr/>
              </p:nvSpPr>
              <p:spPr>
                <a:xfrm>
                  <a:off x="7159232" y="1725815"/>
                  <a:ext cx="194182" cy="340156"/>
                </a:xfrm>
                <a:custGeom>
                  <a:rect b="b" l="l" r="r" t="t"/>
                  <a:pathLst>
                    <a:path extrusionOk="0" h="340156" w="194182">
                      <a:moveTo>
                        <a:pt x="194182" y="340157"/>
                      </a:moveTo>
                      <a:lnTo>
                        <a:pt x="183895" y="334671"/>
                      </a:lnTo>
                      <a:cubicBezTo>
                        <a:pt x="173265" y="328841"/>
                        <a:pt x="161950" y="323012"/>
                        <a:pt x="150977" y="317526"/>
                      </a:cubicBezTo>
                      <a:cubicBezTo>
                        <a:pt x="116687" y="300381"/>
                        <a:pt x="81368" y="282550"/>
                        <a:pt x="55994" y="255118"/>
                      </a:cubicBezTo>
                      <a:cubicBezTo>
                        <a:pt x="18617" y="214998"/>
                        <a:pt x="-1614" y="165964"/>
                        <a:pt x="101" y="120358"/>
                      </a:cubicBezTo>
                      <a:lnTo>
                        <a:pt x="6273" y="120701"/>
                      </a:lnTo>
                      <a:cubicBezTo>
                        <a:pt x="4559" y="164592"/>
                        <a:pt x="24104" y="211912"/>
                        <a:pt x="60451" y="251003"/>
                      </a:cubicBezTo>
                      <a:cubicBezTo>
                        <a:pt x="85140" y="277749"/>
                        <a:pt x="120116" y="295237"/>
                        <a:pt x="153720" y="312039"/>
                      </a:cubicBezTo>
                      <a:cubicBezTo>
                        <a:pt x="161264" y="315811"/>
                        <a:pt x="169151" y="319926"/>
                        <a:pt x="177037" y="323698"/>
                      </a:cubicBezTo>
                      <a:cubicBezTo>
                        <a:pt x="148919" y="276720"/>
                        <a:pt x="120459" y="228029"/>
                        <a:pt x="102285" y="175565"/>
                      </a:cubicBezTo>
                      <a:cubicBezTo>
                        <a:pt x="87197" y="131331"/>
                        <a:pt x="73481" y="65151"/>
                        <a:pt x="93713" y="0"/>
                      </a:cubicBezTo>
                      <a:lnTo>
                        <a:pt x="99542" y="1715"/>
                      </a:lnTo>
                      <a:cubicBezTo>
                        <a:pt x="79654" y="65151"/>
                        <a:pt x="93027" y="130302"/>
                        <a:pt x="108114" y="173508"/>
                      </a:cubicBezTo>
                      <a:cubicBezTo>
                        <a:pt x="127317" y="229400"/>
                        <a:pt x="158178" y="280492"/>
                        <a:pt x="188010" y="330213"/>
                      </a:cubicBezTo>
                      <a:lnTo>
                        <a:pt x="194182" y="340157"/>
                      </a:ln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87" name="Google Shape;1587;p8"/>
                <p:cNvSpPr/>
                <p:nvPr/>
              </p:nvSpPr>
              <p:spPr>
                <a:xfrm>
                  <a:off x="7323924" y="1946643"/>
                  <a:ext cx="30533" cy="122415"/>
                </a:xfrm>
                <a:custGeom>
                  <a:rect b="b" l="l" r="r" t="t"/>
                  <a:pathLst>
                    <a:path extrusionOk="0" h="122415" w="30533">
                      <a:moveTo>
                        <a:pt x="19546" y="120701"/>
                      </a:moveTo>
                      <a:cubicBezTo>
                        <a:pt x="30518" y="81267"/>
                        <a:pt x="22975" y="37376"/>
                        <a:pt x="0" y="3429"/>
                      </a:cubicBezTo>
                      <a:lnTo>
                        <a:pt x="5144" y="0"/>
                      </a:lnTo>
                      <a:cubicBezTo>
                        <a:pt x="29147" y="35319"/>
                        <a:pt x="36691" y="81267"/>
                        <a:pt x="25375" y="122415"/>
                      </a:cubicBezTo>
                      <a:lnTo>
                        <a:pt x="19546" y="120701"/>
                      </a:ln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88" name="Google Shape;1588;p8"/>
                <p:cNvSpPr/>
                <p:nvPr/>
              </p:nvSpPr>
              <p:spPr>
                <a:xfrm>
                  <a:off x="7339012" y="1915096"/>
                  <a:ext cx="192024" cy="210540"/>
                </a:xfrm>
                <a:custGeom>
                  <a:rect b="b" l="l" r="r" t="t"/>
                  <a:pathLst>
                    <a:path extrusionOk="0" h="210540" w="192024">
                      <a:moveTo>
                        <a:pt x="48349" y="196825"/>
                      </a:moveTo>
                      <a:cubicBezTo>
                        <a:pt x="40805" y="193739"/>
                        <a:pt x="33261" y="190310"/>
                        <a:pt x="26060" y="186195"/>
                      </a:cubicBezTo>
                      <a:cubicBezTo>
                        <a:pt x="12002" y="178308"/>
                        <a:pt x="5829" y="160820"/>
                        <a:pt x="1029" y="148133"/>
                      </a:cubicBezTo>
                      <a:lnTo>
                        <a:pt x="0" y="145047"/>
                      </a:lnTo>
                      <a:lnTo>
                        <a:pt x="3086" y="144018"/>
                      </a:lnTo>
                      <a:cubicBezTo>
                        <a:pt x="78181" y="119672"/>
                        <a:pt x="145390" y="67208"/>
                        <a:pt x="186881" y="0"/>
                      </a:cubicBezTo>
                      <a:lnTo>
                        <a:pt x="192024" y="3429"/>
                      </a:lnTo>
                      <a:cubicBezTo>
                        <a:pt x="150190" y="70980"/>
                        <a:pt x="83325" y="123787"/>
                        <a:pt x="7887" y="149162"/>
                      </a:cubicBezTo>
                      <a:cubicBezTo>
                        <a:pt x="12002" y="160477"/>
                        <a:pt x="17831" y="174536"/>
                        <a:pt x="28804" y="181051"/>
                      </a:cubicBezTo>
                      <a:cubicBezTo>
                        <a:pt x="55207" y="195796"/>
                        <a:pt x="85039" y="204026"/>
                        <a:pt x="114872" y="204368"/>
                      </a:cubicBezTo>
                      <a:lnTo>
                        <a:pt x="114872" y="210541"/>
                      </a:lnTo>
                      <a:cubicBezTo>
                        <a:pt x="92240" y="209855"/>
                        <a:pt x="69609" y="205397"/>
                        <a:pt x="48349" y="196825"/>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89" name="Google Shape;1589;p8"/>
                <p:cNvSpPr/>
                <p:nvPr/>
              </p:nvSpPr>
              <p:spPr>
                <a:xfrm>
                  <a:off x="7210767" y="2052942"/>
                  <a:ext cx="135102" cy="53835"/>
                </a:xfrm>
                <a:custGeom>
                  <a:rect b="b" l="l" r="r" t="t"/>
                  <a:pathLst>
                    <a:path extrusionOk="0" h="53835" w="135102">
                      <a:moveTo>
                        <a:pt x="3772" y="53835"/>
                      </a:moveTo>
                      <a:lnTo>
                        <a:pt x="0" y="49035"/>
                      </a:lnTo>
                      <a:cubicBezTo>
                        <a:pt x="38062" y="18516"/>
                        <a:pt x="86068" y="1029"/>
                        <a:pt x="135103" y="0"/>
                      </a:cubicBezTo>
                      <a:lnTo>
                        <a:pt x="135103" y="6172"/>
                      </a:lnTo>
                      <a:cubicBezTo>
                        <a:pt x="87440" y="7201"/>
                        <a:pt x="40805" y="24346"/>
                        <a:pt x="3772" y="53835"/>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90" name="Google Shape;1590;p8"/>
                <p:cNvSpPr/>
                <p:nvPr/>
              </p:nvSpPr>
              <p:spPr>
                <a:xfrm>
                  <a:off x="7305408" y="2049170"/>
                  <a:ext cx="53492" cy="104241"/>
                </a:xfrm>
                <a:custGeom>
                  <a:rect b="b" l="l" r="r" t="t"/>
                  <a:pathLst>
                    <a:path extrusionOk="0" h="104241" w="53492">
                      <a:moveTo>
                        <a:pt x="0" y="102870"/>
                      </a:moveTo>
                      <a:cubicBezTo>
                        <a:pt x="10287" y="66180"/>
                        <a:pt x="26404" y="31547"/>
                        <a:pt x="48349" y="0"/>
                      </a:cubicBezTo>
                      <a:lnTo>
                        <a:pt x="53493" y="3429"/>
                      </a:lnTo>
                      <a:cubicBezTo>
                        <a:pt x="32233" y="34290"/>
                        <a:pt x="16117" y="68237"/>
                        <a:pt x="6172" y="104242"/>
                      </a:cubicBezTo>
                      <a:lnTo>
                        <a:pt x="0" y="102870"/>
                      </a:ln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91" name="Google Shape;1591;p8"/>
                <p:cNvSpPr/>
                <p:nvPr/>
              </p:nvSpPr>
              <p:spPr>
                <a:xfrm>
                  <a:off x="7295464" y="2056028"/>
                  <a:ext cx="78777" cy="255460"/>
                </a:xfrm>
                <a:custGeom>
                  <a:rect b="b" l="l" r="r" t="t"/>
                  <a:pathLst>
                    <a:path extrusionOk="0" h="255460" w="78777">
                      <a:moveTo>
                        <a:pt x="5144" y="255461"/>
                      </a:moveTo>
                      <a:lnTo>
                        <a:pt x="0" y="252032"/>
                      </a:lnTo>
                      <a:cubicBezTo>
                        <a:pt x="23660" y="214313"/>
                        <a:pt x="48349" y="175565"/>
                        <a:pt x="62065" y="132702"/>
                      </a:cubicBezTo>
                      <a:cubicBezTo>
                        <a:pt x="77495" y="85039"/>
                        <a:pt x="76124" y="38748"/>
                        <a:pt x="58293" y="2743"/>
                      </a:cubicBezTo>
                      <a:lnTo>
                        <a:pt x="63779" y="0"/>
                      </a:lnTo>
                      <a:cubicBezTo>
                        <a:pt x="82296" y="37719"/>
                        <a:pt x="83667" y="85382"/>
                        <a:pt x="67894" y="134760"/>
                      </a:cubicBezTo>
                      <a:cubicBezTo>
                        <a:pt x="53835" y="178308"/>
                        <a:pt x="29147" y="217399"/>
                        <a:pt x="5144" y="255461"/>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grpSp>
        <p:nvGrpSpPr>
          <p:cNvPr id="1592" name="Google Shape;1592;p8"/>
          <p:cNvGrpSpPr/>
          <p:nvPr/>
        </p:nvGrpSpPr>
        <p:grpSpPr>
          <a:xfrm rot="271173">
            <a:off x="618513" y="292473"/>
            <a:ext cx="5477441" cy="3917279"/>
            <a:chOff x="1237103" y="432127"/>
            <a:chExt cx="5477388" cy="3917242"/>
          </a:xfrm>
        </p:grpSpPr>
        <p:grpSp>
          <p:nvGrpSpPr>
            <p:cNvPr id="1593" name="Google Shape;1593;p8"/>
            <p:cNvGrpSpPr/>
            <p:nvPr/>
          </p:nvGrpSpPr>
          <p:grpSpPr>
            <a:xfrm rot="9595727">
              <a:off x="1392959" y="664630"/>
              <a:ext cx="1029422" cy="1090460"/>
              <a:chOff x="6717677" y="4999824"/>
              <a:chExt cx="1029386" cy="1090421"/>
            </a:xfrm>
          </p:grpSpPr>
          <p:sp>
            <p:nvSpPr>
              <p:cNvPr id="1594" name="Google Shape;1594;p8"/>
              <p:cNvSpPr/>
              <p:nvPr/>
            </p:nvSpPr>
            <p:spPr>
              <a:xfrm>
                <a:off x="6719049" y="5000510"/>
                <a:ext cx="1028014" cy="1089735"/>
              </a:xfrm>
              <a:custGeom>
                <a:rect b="b" l="l" r="r" t="t"/>
                <a:pathLst>
                  <a:path extrusionOk="0" h="1089735" w="1028014">
                    <a:moveTo>
                      <a:pt x="0" y="0"/>
                    </a:moveTo>
                    <a:cubicBezTo>
                      <a:pt x="263690" y="26060"/>
                      <a:pt x="541439" y="163220"/>
                      <a:pt x="719747" y="359359"/>
                    </a:cubicBezTo>
                    <a:cubicBezTo>
                      <a:pt x="898055" y="555498"/>
                      <a:pt x="1026986" y="824675"/>
                      <a:pt x="1028014" y="1089736"/>
                    </a:cubicBezTo>
                    <a:cubicBezTo>
                      <a:pt x="849364" y="1045159"/>
                      <a:pt x="662140" y="990295"/>
                      <a:pt x="504406" y="895312"/>
                    </a:cubicBezTo>
                    <a:cubicBezTo>
                      <a:pt x="254089" y="744436"/>
                      <a:pt x="83668" y="468744"/>
                      <a:pt x="60351" y="177279"/>
                    </a:cubicBezTo>
                    <a:cubicBezTo>
                      <a:pt x="54864" y="111785"/>
                      <a:pt x="21260" y="61722"/>
                      <a:pt x="0" y="0"/>
                    </a:cubicBezTo>
                    <a:close/>
                  </a:path>
                </a:pathLst>
              </a:custGeom>
              <a:solidFill>
                <a:srgbClr val="A6BA8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95" name="Google Shape;1595;p8"/>
              <p:cNvSpPr/>
              <p:nvPr/>
            </p:nvSpPr>
            <p:spPr>
              <a:xfrm>
                <a:off x="6717677" y="4999824"/>
                <a:ext cx="1029385" cy="1089393"/>
              </a:xfrm>
              <a:custGeom>
                <a:rect b="b" l="l" r="r" t="t"/>
                <a:pathLst>
                  <a:path extrusionOk="0" h="1089393" w="1029385">
                    <a:moveTo>
                      <a:pt x="2057" y="0"/>
                    </a:moveTo>
                    <a:cubicBezTo>
                      <a:pt x="25718" y="20231"/>
                      <a:pt x="49034" y="41148"/>
                      <a:pt x="72352" y="61722"/>
                    </a:cubicBezTo>
                    <a:cubicBezTo>
                      <a:pt x="95326" y="82639"/>
                      <a:pt x="118643" y="103899"/>
                      <a:pt x="141275" y="125159"/>
                    </a:cubicBezTo>
                    <a:cubicBezTo>
                      <a:pt x="163906" y="146419"/>
                      <a:pt x="186537" y="168021"/>
                      <a:pt x="209169" y="189624"/>
                    </a:cubicBezTo>
                    <a:lnTo>
                      <a:pt x="276035" y="255118"/>
                    </a:lnTo>
                    <a:cubicBezTo>
                      <a:pt x="297980" y="277406"/>
                      <a:pt x="319925" y="299352"/>
                      <a:pt x="341871" y="321640"/>
                    </a:cubicBezTo>
                    <a:lnTo>
                      <a:pt x="406679" y="389192"/>
                    </a:lnTo>
                    <a:lnTo>
                      <a:pt x="470459" y="457772"/>
                    </a:lnTo>
                    <a:lnTo>
                      <a:pt x="533895" y="526694"/>
                    </a:lnTo>
                    <a:cubicBezTo>
                      <a:pt x="618248" y="618592"/>
                      <a:pt x="701573" y="711518"/>
                      <a:pt x="784212" y="805129"/>
                    </a:cubicBezTo>
                    <a:cubicBezTo>
                      <a:pt x="866508" y="899084"/>
                      <a:pt x="948119" y="993382"/>
                      <a:pt x="1029386" y="1088365"/>
                    </a:cubicBezTo>
                    <a:lnTo>
                      <a:pt x="1028014" y="1089394"/>
                    </a:lnTo>
                    <a:cubicBezTo>
                      <a:pt x="945032" y="996125"/>
                      <a:pt x="861707" y="903199"/>
                      <a:pt x="777697" y="810959"/>
                    </a:cubicBezTo>
                    <a:cubicBezTo>
                      <a:pt x="694029" y="718376"/>
                      <a:pt x="609333" y="626821"/>
                      <a:pt x="523608" y="535953"/>
                    </a:cubicBezTo>
                    <a:lnTo>
                      <a:pt x="459143" y="468401"/>
                    </a:lnTo>
                    <a:lnTo>
                      <a:pt x="393992" y="401193"/>
                    </a:lnTo>
                    <a:lnTo>
                      <a:pt x="328498" y="334328"/>
                    </a:lnTo>
                    <a:cubicBezTo>
                      <a:pt x="306552" y="312039"/>
                      <a:pt x="284950" y="289751"/>
                      <a:pt x="263347" y="267462"/>
                    </a:cubicBezTo>
                    <a:lnTo>
                      <a:pt x="197853" y="200597"/>
                    </a:lnTo>
                    <a:cubicBezTo>
                      <a:pt x="175907" y="178308"/>
                      <a:pt x="153962" y="156362"/>
                      <a:pt x="132017" y="134074"/>
                    </a:cubicBezTo>
                    <a:lnTo>
                      <a:pt x="0" y="1372"/>
                    </a:lnTo>
                    <a:lnTo>
                      <a:pt x="2057" y="0"/>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96" name="Google Shape;1596;p8"/>
              <p:cNvSpPr/>
              <p:nvPr/>
            </p:nvSpPr>
            <p:spPr>
              <a:xfrm>
                <a:off x="7188822" y="5469597"/>
                <a:ext cx="86753" cy="295236"/>
              </a:xfrm>
              <a:custGeom>
                <a:rect b="b" l="l" r="r" t="t"/>
                <a:pathLst>
                  <a:path extrusionOk="0" h="295236" w="86753">
                    <a:moveTo>
                      <a:pt x="1715" y="0"/>
                    </a:moveTo>
                    <a:cubicBezTo>
                      <a:pt x="5830" y="5144"/>
                      <a:pt x="9601" y="10630"/>
                      <a:pt x="13373" y="15773"/>
                    </a:cubicBezTo>
                    <a:cubicBezTo>
                      <a:pt x="16802" y="21260"/>
                      <a:pt x="20574" y="26746"/>
                      <a:pt x="23660" y="32233"/>
                    </a:cubicBezTo>
                    <a:cubicBezTo>
                      <a:pt x="27089" y="37719"/>
                      <a:pt x="29833" y="43549"/>
                      <a:pt x="33262" y="49378"/>
                    </a:cubicBezTo>
                    <a:cubicBezTo>
                      <a:pt x="36348" y="55207"/>
                      <a:pt x="39091" y="61036"/>
                      <a:pt x="41834" y="66866"/>
                    </a:cubicBezTo>
                    <a:cubicBezTo>
                      <a:pt x="47320" y="78867"/>
                      <a:pt x="51778" y="90869"/>
                      <a:pt x="55550" y="103556"/>
                    </a:cubicBezTo>
                    <a:cubicBezTo>
                      <a:pt x="59322" y="115900"/>
                      <a:pt x="62751" y="128588"/>
                      <a:pt x="65837" y="141275"/>
                    </a:cubicBezTo>
                    <a:cubicBezTo>
                      <a:pt x="69266" y="153962"/>
                      <a:pt x="72009" y="166649"/>
                      <a:pt x="74752" y="179337"/>
                    </a:cubicBezTo>
                    <a:cubicBezTo>
                      <a:pt x="77153" y="192024"/>
                      <a:pt x="79553" y="205054"/>
                      <a:pt x="81268" y="217742"/>
                    </a:cubicBezTo>
                    <a:cubicBezTo>
                      <a:pt x="84697" y="243459"/>
                      <a:pt x="86754" y="269519"/>
                      <a:pt x="86754" y="295237"/>
                    </a:cubicBezTo>
                    <a:lnTo>
                      <a:pt x="85039" y="295237"/>
                    </a:lnTo>
                    <a:cubicBezTo>
                      <a:pt x="82296" y="269519"/>
                      <a:pt x="78181" y="244145"/>
                      <a:pt x="72695" y="219113"/>
                    </a:cubicBezTo>
                    <a:cubicBezTo>
                      <a:pt x="69952" y="206769"/>
                      <a:pt x="66866" y="194081"/>
                      <a:pt x="63437" y="181737"/>
                    </a:cubicBezTo>
                    <a:cubicBezTo>
                      <a:pt x="60008" y="169393"/>
                      <a:pt x="56579" y="157048"/>
                      <a:pt x="52464" y="145047"/>
                    </a:cubicBezTo>
                    <a:cubicBezTo>
                      <a:pt x="48349" y="133045"/>
                      <a:pt x="43891" y="121044"/>
                      <a:pt x="39091" y="109042"/>
                    </a:cubicBezTo>
                    <a:cubicBezTo>
                      <a:pt x="34290" y="97384"/>
                      <a:pt x="29833" y="85382"/>
                      <a:pt x="25375" y="73381"/>
                    </a:cubicBezTo>
                    <a:lnTo>
                      <a:pt x="18860" y="55207"/>
                    </a:lnTo>
                    <a:cubicBezTo>
                      <a:pt x="16802" y="49035"/>
                      <a:pt x="14402" y="43205"/>
                      <a:pt x="12345" y="37033"/>
                    </a:cubicBezTo>
                    <a:cubicBezTo>
                      <a:pt x="9944" y="30861"/>
                      <a:pt x="7887" y="25032"/>
                      <a:pt x="5830" y="18860"/>
                    </a:cubicBezTo>
                    <a:cubicBezTo>
                      <a:pt x="3772" y="12688"/>
                      <a:pt x="1715" y="6515"/>
                      <a:pt x="0" y="343"/>
                    </a:cubicBezTo>
                    <a:lnTo>
                      <a:pt x="1715" y="0"/>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97" name="Google Shape;1597;p8"/>
              <p:cNvSpPr/>
              <p:nvPr/>
            </p:nvSpPr>
            <p:spPr>
              <a:xfrm>
                <a:off x="7286891" y="5560466"/>
                <a:ext cx="299351" cy="82681"/>
              </a:xfrm>
              <a:custGeom>
                <a:rect b="b" l="l" r="r" t="t"/>
                <a:pathLst>
                  <a:path extrusionOk="0" h="82681" w="299351">
                    <a:moveTo>
                      <a:pt x="1371" y="0"/>
                    </a:moveTo>
                    <a:cubicBezTo>
                      <a:pt x="23317" y="14402"/>
                      <a:pt x="47320" y="22975"/>
                      <a:pt x="71666" y="31547"/>
                    </a:cubicBezTo>
                    <a:cubicBezTo>
                      <a:pt x="74752" y="32576"/>
                      <a:pt x="77838" y="33947"/>
                      <a:pt x="80924" y="34633"/>
                    </a:cubicBezTo>
                    <a:lnTo>
                      <a:pt x="90182" y="38062"/>
                    </a:lnTo>
                    <a:lnTo>
                      <a:pt x="99441" y="41491"/>
                    </a:lnTo>
                    <a:cubicBezTo>
                      <a:pt x="102527" y="42520"/>
                      <a:pt x="105613" y="43891"/>
                      <a:pt x="108356" y="44920"/>
                    </a:cubicBezTo>
                    <a:cubicBezTo>
                      <a:pt x="114528" y="47320"/>
                      <a:pt x="120358" y="49378"/>
                      <a:pt x="126530" y="51435"/>
                    </a:cubicBezTo>
                    <a:cubicBezTo>
                      <a:pt x="132702" y="53492"/>
                      <a:pt x="138875" y="55207"/>
                      <a:pt x="145046" y="57265"/>
                    </a:cubicBezTo>
                    <a:cubicBezTo>
                      <a:pt x="151219" y="58979"/>
                      <a:pt x="157734" y="60694"/>
                      <a:pt x="163906" y="62065"/>
                    </a:cubicBezTo>
                    <a:cubicBezTo>
                      <a:pt x="170078" y="63437"/>
                      <a:pt x="176594" y="65151"/>
                      <a:pt x="182765" y="66180"/>
                    </a:cubicBezTo>
                    <a:lnTo>
                      <a:pt x="192367" y="68237"/>
                    </a:lnTo>
                    <a:lnTo>
                      <a:pt x="201968" y="69952"/>
                    </a:lnTo>
                    <a:cubicBezTo>
                      <a:pt x="208483" y="71323"/>
                      <a:pt x="214655" y="72009"/>
                      <a:pt x="221171" y="73038"/>
                    </a:cubicBezTo>
                    <a:cubicBezTo>
                      <a:pt x="246888" y="76810"/>
                      <a:pt x="272948" y="78524"/>
                      <a:pt x="299351" y="78867"/>
                    </a:cubicBezTo>
                    <a:lnTo>
                      <a:pt x="299351" y="80582"/>
                    </a:lnTo>
                    <a:cubicBezTo>
                      <a:pt x="273291" y="82982"/>
                      <a:pt x="246545" y="83325"/>
                      <a:pt x="220142" y="81610"/>
                    </a:cubicBezTo>
                    <a:cubicBezTo>
                      <a:pt x="213626" y="80924"/>
                      <a:pt x="206768" y="80582"/>
                      <a:pt x="200253" y="79896"/>
                    </a:cubicBezTo>
                    <a:lnTo>
                      <a:pt x="190310" y="78867"/>
                    </a:lnTo>
                    <a:lnTo>
                      <a:pt x="180365" y="77495"/>
                    </a:lnTo>
                    <a:cubicBezTo>
                      <a:pt x="173850" y="76810"/>
                      <a:pt x="167335" y="75438"/>
                      <a:pt x="160820" y="74410"/>
                    </a:cubicBezTo>
                    <a:cubicBezTo>
                      <a:pt x="154305" y="73038"/>
                      <a:pt x="147790" y="72009"/>
                      <a:pt x="141275" y="70637"/>
                    </a:cubicBezTo>
                    <a:cubicBezTo>
                      <a:pt x="128244" y="67894"/>
                      <a:pt x="115214" y="64808"/>
                      <a:pt x="102527" y="61379"/>
                    </a:cubicBezTo>
                    <a:cubicBezTo>
                      <a:pt x="96012" y="59665"/>
                      <a:pt x="89840" y="57607"/>
                      <a:pt x="83324" y="55550"/>
                    </a:cubicBezTo>
                    <a:cubicBezTo>
                      <a:pt x="77153" y="53150"/>
                      <a:pt x="70980" y="50749"/>
                      <a:pt x="64808" y="48006"/>
                    </a:cubicBezTo>
                    <a:cubicBezTo>
                      <a:pt x="52806" y="42520"/>
                      <a:pt x="40805" y="36691"/>
                      <a:pt x="29489" y="29147"/>
                    </a:cubicBezTo>
                    <a:cubicBezTo>
                      <a:pt x="18173" y="21603"/>
                      <a:pt x="7544" y="12688"/>
                      <a:pt x="0" y="1372"/>
                    </a:cubicBezTo>
                    <a:lnTo>
                      <a:pt x="1371" y="0"/>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98" name="Google Shape;1598;p8"/>
              <p:cNvSpPr/>
              <p:nvPr/>
            </p:nvSpPr>
            <p:spPr>
              <a:xfrm>
                <a:off x="7433310" y="5730201"/>
                <a:ext cx="211226" cy="67551"/>
              </a:xfrm>
              <a:custGeom>
                <a:rect b="b" l="l" r="r" t="t"/>
                <a:pathLst>
                  <a:path extrusionOk="0" h="67551" w="211226">
                    <a:moveTo>
                      <a:pt x="0" y="0"/>
                    </a:moveTo>
                    <a:cubicBezTo>
                      <a:pt x="4801" y="686"/>
                      <a:pt x="9258" y="1372"/>
                      <a:pt x="14059" y="2401"/>
                    </a:cubicBezTo>
                    <a:cubicBezTo>
                      <a:pt x="18517" y="3429"/>
                      <a:pt x="23317" y="4458"/>
                      <a:pt x="27775" y="5486"/>
                    </a:cubicBezTo>
                    <a:cubicBezTo>
                      <a:pt x="32233" y="6515"/>
                      <a:pt x="36690" y="7887"/>
                      <a:pt x="41148" y="8915"/>
                    </a:cubicBezTo>
                    <a:cubicBezTo>
                      <a:pt x="45606" y="10287"/>
                      <a:pt x="50063" y="11316"/>
                      <a:pt x="54521" y="12688"/>
                    </a:cubicBezTo>
                    <a:cubicBezTo>
                      <a:pt x="63437" y="15431"/>
                      <a:pt x="72009" y="18517"/>
                      <a:pt x="80239" y="21946"/>
                    </a:cubicBezTo>
                    <a:cubicBezTo>
                      <a:pt x="88811" y="25375"/>
                      <a:pt x="97384" y="28804"/>
                      <a:pt x="105956" y="32233"/>
                    </a:cubicBezTo>
                    <a:cubicBezTo>
                      <a:pt x="114529" y="35319"/>
                      <a:pt x="123444" y="38405"/>
                      <a:pt x="132017" y="41148"/>
                    </a:cubicBezTo>
                    <a:cubicBezTo>
                      <a:pt x="140589" y="44234"/>
                      <a:pt x="149504" y="46978"/>
                      <a:pt x="158077" y="49721"/>
                    </a:cubicBezTo>
                    <a:cubicBezTo>
                      <a:pt x="175565" y="55550"/>
                      <a:pt x="193396" y="60694"/>
                      <a:pt x="211226" y="65837"/>
                    </a:cubicBezTo>
                    <a:lnTo>
                      <a:pt x="210884" y="67552"/>
                    </a:lnTo>
                    <a:cubicBezTo>
                      <a:pt x="192367" y="65151"/>
                      <a:pt x="174193" y="61722"/>
                      <a:pt x="156020" y="58293"/>
                    </a:cubicBezTo>
                    <a:cubicBezTo>
                      <a:pt x="146761" y="56579"/>
                      <a:pt x="137846" y="54521"/>
                      <a:pt x="128930" y="52464"/>
                    </a:cubicBezTo>
                    <a:cubicBezTo>
                      <a:pt x="120015" y="50407"/>
                      <a:pt x="110757" y="48006"/>
                      <a:pt x="101841" y="45606"/>
                    </a:cubicBezTo>
                    <a:cubicBezTo>
                      <a:pt x="97384" y="44234"/>
                      <a:pt x="92926" y="43205"/>
                      <a:pt x="88468" y="42177"/>
                    </a:cubicBezTo>
                    <a:lnTo>
                      <a:pt x="75095" y="38748"/>
                    </a:lnTo>
                    <a:cubicBezTo>
                      <a:pt x="70637" y="37376"/>
                      <a:pt x="66180" y="36005"/>
                      <a:pt x="61722" y="34633"/>
                    </a:cubicBezTo>
                    <a:cubicBezTo>
                      <a:pt x="57264" y="32918"/>
                      <a:pt x="53150" y="31204"/>
                      <a:pt x="48692" y="29489"/>
                    </a:cubicBezTo>
                    <a:cubicBezTo>
                      <a:pt x="40119" y="25718"/>
                      <a:pt x="31890" y="21603"/>
                      <a:pt x="23660" y="17145"/>
                    </a:cubicBezTo>
                    <a:cubicBezTo>
                      <a:pt x="15431" y="12688"/>
                      <a:pt x="7544" y="7544"/>
                      <a:pt x="0" y="1715"/>
                    </a:cubicBezTo>
                    <a:lnTo>
                      <a:pt x="0" y="0"/>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99" name="Google Shape;1599;p8"/>
              <p:cNvSpPr/>
              <p:nvPr/>
            </p:nvSpPr>
            <p:spPr>
              <a:xfrm>
                <a:off x="7494689" y="5811126"/>
                <a:ext cx="29146" cy="152590"/>
              </a:xfrm>
              <a:custGeom>
                <a:rect b="b" l="l" r="r" t="t"/>
                <a:pathLst>
                  <a:path extrusionOk="0" h="152590" w="29146">
                    <a:moveTo>
                      <a:pt x="1715" y="0"/>
                    </a:moveTo>
                    <a:cubicBezTo>
                      <a:pt x="4115" y="2743"/>
                      <a:pt x="5829" y="5487"/>
                      <a:pt x="7886" y="8230"/>
                    </a:cubicBezTo>
                    <a:cubicBezTo>
                      <a:pt x="9601" y="10973"/>
                      <a:pt x="11315" y="14059"/>
                      <a:pt x="13030" y="16802"/>
                    </a:cubicBezTo>
                    <a:cubicBezTo>
                      <a:pt x="14402" y="19888"/>
                      <a:pt x="16116" y="22632"/>
                      <a:pt x="17488" y="25718"/>
                    </a:cubicBezTo>
                    <a:cubicBezTo>
                      <a:pt x="18860" y="28804"/>
                      <a:pt x="19888" y="31890"/>
                      <a:pt x="20917" y="34976"/>
                    </a:cubicBezTo>
                    <a:cubicBezTo>
                      <a:pt x="21946" y="38062"/>
                      <a:pt x="22974" y="41148"/>
                      <a:pt x="23660" y="44577"/>
                    </a:cubicBezTo>
                    <a:cubicBezTo>
                      <a:pt x="24346" y="47663"/>
                      <a:pt x="25031" y="51092"/>
                      <a:pt x="25375" y="54178"/>
                    </a:cubicBezTo>
                    <a:lnTo>
                      <a:pt x="26403" y="64123"/>
                    </a:lnTo>
                    <a:cubicBezTo>
                      <a:pt x="26746" y="67552"/>
                      <a:pt x="27089" y="70638"/>
                      <a:pt x="27432" y="74067"/>
                    </a:cubicBezTo>
                    <a:lnTo>
                      <a:pt x="28118" y="84011"/>
                    </a:lnTo>
                    <a:lnTo>
                      <a:pt x="28804" y="93955"/>
                    </a:lnTo>
                    <a:lnTo>
                      <a:pt x="29147" y="103899"/>
                    </a:lnTo>
                    <a:lnTo>
                      <a:pt x="29147" y="113843"/>
                    </a:lnTo>
                    <a:cubicBezTo>
                      <a:pt x="28804" y="126873"/>
                      <a:pt x="28118" y="139903"/>
                      <a:pt x="26060" y="152591"/>
                    </a:cubicBezTo>
                    <a:lnTo>
                      <a:pt x="24346" y="152591"/>
                    </a:lnTo>
                    <a:cubicBezTo>
                      <a:pt x="23317" y="139561"/>
                      <a:pt x="22289" y="126873"/>
                      <a:pt x="20231" y="114186"/>
                    </a:cubicBezTo>
                    <a:lnTo>
                      <a:pt x="18860" y="104585"/>
                    </a:lnTo>
                    <a:lnTo>
                      <a:pt x="17145" y="95326"/>
                    </a:lnTo>
                    <a:lnTo>
                      <a:pt x="15431" y="86068"/>
                    </a:lnTo>
                    <a:lnTo>
                      <a:pt x="13373" y="76810"/>
                    </a:lnTo>
                    <a:cubicBezTo>
                      <a:pt x="12687" y="73724"/>
                      <a:pt x="12002" y="70638"/>
                      <a:pt x="10973" y="67552"/>
                    </a:cubicBezTo>
                    <a:lnTo>
                      <a:pt x="8230" y="58293"/>
                    </a:lnTo>
                    <a:cubicBezTo>
                      <a:pt x="6515" y="52121"/>
                      <a:pt x="4801" y="46292"/>
                      <a:pt x="3772" y="40120"/>
                    </a:cubicBezTo>
                    <a:cubicBezTo>
                      <a:pt x="3086" y="37033"/>
                      <a:pt x="2743" y="33947"/>
                      <a:pt x="2400" y="30861"/>
                    </a:cubicBezTo>
                    <a:cubicBezTo>
                      <a:pt x="2057" y="27775"/>
                      <a:pt x="1372" y="24689"/>
                      <a:pt x="1028" y="21260"/>
                    </a:cubicBezTo>
                    <a:cubicBezTo>
                      <a:pt x="686" y="18174"/>
                      <a:pt x="343" y="14745"/>
                      <a:pt x="343" y="11659"/>
                    </a:cubicBezTo>
                    <a:cubicBezTo>
                      <a:pt x="0" y="8230"/>
                      <a:pt x="0" y="5144"/>
                      <a:pt x="0" y="1715"/>
                    </a:cubicBezTo>
                    <a:lnTo>
                      <a:pt x="1715" y="0"/>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00" name="Google Shape;1600;p8"/>
              <p:cNvSpPr/>
              <p:nvPr/>
            </p:nvSpPr>
            <p:spPr>
              <a:xfrm>
                <a:off x="7090067" y="5357126"/>
                <a:ext cx="270204" cy="46634"/>
              </a:xfrm>
              <a:custGeom>
                <a:rect b="b" l="l" r="r" t="t"/>
                <a:pathLst>
                  <a:path extrusionOk="0" h="46634" w="270204">
                    <a:moveTo>
                      <a:pt x="1028" y="0"/>
                    </a:moveTo>
                    <a:cubicBezTo>
                      <a:pt x="21602" y="10973"/>
                      <a:pt x="43205" y="13373"/>
                      <a:pt x="65837" y="16459"/>
                    </a:cubicBezTo>
                    <a:cubicBezTo>
                      <a:pt x="77153" y="18173"/>
                      <a:pt x="88468" y="19888"/>
                      <a:pt x="99441" y="22289"/>
                    </a:cubicBezTo>
                    <a:cubicBezTo>
                      <a:pt x="110756" y="24689"/>
                      <a:pt x="121730" y="26746"/>
                      <a:pt x="133045" y="28803"/>
                    </a:cubicBezTo>
                    <a:cubicBezTo>
                      <a:pt x="144361" y="30518"/>
                      <a:pt x="155677" y="32232"/>
                      <a:pt x="166992" y="33604"/>
                    </a:cubicBezTo>
                    <a:cubicBezTo>
                      <a:pt x="178308" y="34976"/>
                      <a:pt x="189623" y="36347"/>
                      <a:pt x="201282" y="37719"/>
                    </a:cubicBezTo>
                    <a:cubicBezTo>
                      <a:pt x="224257" y="40462"/>
                      <a:pt x="246888" y="41834"/>
                      <a:pt x="270205" y="43205"/>
                    </a:cubicBezTo>
                    <a:lnTo>
                      <a:pt x="270205" y="44920"/>
                    </a:lnTo>
                    <a:cubicBezTo>
                      <a:pt x="247231" y="46292"/>
                      <a:pt x="223913" y="46634"/>
                      <a:pt x="200939" y="46634"/>
                    </a:cubicBezTo>
                    <a:cubicBezTo>
                      <a:pt x="189281" y="46634"/>
                      <a:pt x="177965" y="45948"/>
                      <a:pt x="166307" y="45605"/>
                    </a:cubicBezTo>
                    <a:cubicBezTo>
                      <a:pt x="154648" y="44920"/>
                      <a:pt x="143332" y="44234"/>
                      <a:pt x="131674" y="43205"/>
                    </a:cubicBezTo>
                    <a:cubicBezTo>
                      <a:pt x="120015" y="42176"/>
                      <a:pt x="108699" y="41148"/>
                      <a:pt x="97040" y="40119"/>
                    </a:cubicBezTo>
                    <a:cubicBezTo>
                      <a:pt x="85382" y="39090"/>
                      <a:pt x="74066" y="37033"/>
                      <a:pt x="62750" y="34290"/>
                    </a:cubicBezTo>
                    <a:cubicBezTo>
                      <a:pt x="51435" y="31547"/>
                      <a:pt x="39776" y="28460"/>
                      <a:pt x="28804" y="23317"/>
                    </a:cubicBezTo>
                    <a:cubicBezTo>
                      <a:pt x="17831" y="18516"/>
                      <a:pt x="7201" y="11315"/>
                      <a:pt x="0" y="1715"/>
                    </a:cubicBezTo>
                    <a:lnTo>
                      <a:pt x="1028" y="0"/>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01" name="Google Shape;1601;p8"/>
              <p:cNvSpPr/>
              <p:nvPr/>
            </p:nvSpPr>
            <p:spPr>
              <a:xfrm>
                <a:off x="7015314" y="5300891"/>
                <a:ext cx="41834" cy="256832"/>
              </a:xfrm>
              <a:custGeom>
                <a:rect b="b" l="l" r="r" t="t"/>
                <a:pathLst>
                  <a:path extrusionOk="0" h="256832" w="41834">
                    <a:moveTo>
                      <a:pt x="1715" y="0"/>
                    </a:moveTo>
                    <a:cubicBezTo>
                      <a:pt x="4801" y="4801"/>
                      <a:pt x="7201" y="9601"/>
                      <a:pt x="9944" y="14402"/>
                    </a:cubicBezTo>
                    <a:cubicBezTo>
                      <a:pt x="12344" y="19202"/>
                      <a:pt x="14745" y="24346"/>
                      <a:pt x="16802" y="29489"/>
                    </a:cubicBezTo>
                    <a:cubicBezTo>
                      <a:pt x="18860" y="34633"/>
                      <a:pt x="20917" y="39776"/>
                      <a:pt x="22631" y="44920"/>
                    </a:cubicBezTo>
                    <a:cubicBezTo>
                      <a:pt x="24346" y="50063"/>
                      <a:pt x="26060" y="55207"/>
                      <a:pt x="27775" y="60693"/>
                    </a:cubicBezTo>
                    <a:cubicBezTo>
                      <a:pt x="29147" y="65837"/>
                      <a:pt x="30518" y="71323"/>
                      <a:pt x="31890" y="76810"/>
                    </a:cubicBezTo>
                    <a:cubicBezTo>
                      <a:pt x="32918" y="82296"/>
                      <a:pt x="33947" y="87440"/>
                      <a:pt x="34633" y="92926"/>
                    </a:cubicBezTo>
                    <a:lnTo>
                      <a:pt x="36691" y="109385"/>
                    </a:lnTo>
                    <a:cubicBezTo>
                      <a:pt x="37376" y="114872"/>
                      <a:pt x="37719" y="120358"/>
                      <a:pt x="38405" y="125844"/>
                    </a:cubicBezTo>
                    <a:lnTo>
                      <a:pt x="39776" y="142304"/>
                    </a:lnTo>
                    <a:lnTo>
                      <a:pt x="40805" y="158762"/>
                    </a:lnTo>
                    <a:lnTo>
                      <a:pt x="41491" y="175222"/>
                    </a:lnTo>
                    <a:lnTo>
                      <a:pt x="41834" y="191681"/>
                    </a:lnTo>
                    <a:cubicBezTo>
                      <a:pt x="41834" y="213626"/>
                      <a:pt x="40805" y="235229"/>
                      <a:pt x="38405" y="256832"/>
                    </a:cubicBezTo>
                    <a:lnTo>
                      <a:pt x="36691" y="256832"/>
                    </a:lnTo>
                    <a:cubicBezTo>
                      <a:pt x="36347" y="235229"/>
                      <a:pt x="35319" y="213626"/>
                      <a:pt x="33262" y="192024"/>
                    </a:cubicBezTo>
                    <a:lnTo>
                      <a:pt x="31547" y="175907"/>
                    </a:lnTo>
                    <a:lnTo>
                      <a:pt x="29489" y="159791"/>
                    </a:lnTo>
                    <a:lnTo>
                      <a:pt x="27089" y="143675"/>
                    </a:lnTo>
                    <a:lnTo>
                      <a:pt x="24346" y="127901"/>
                    </a:lnTo>
                    <a:cubicBezTo>
                      <a:pt x="23317" y="122758"/>
                      <a:pt x="22289" y="117272"/>
                      <a:pt x="21260" y="112128"/>
                    </a:cubicBezTo>
                    <a:lnTo>
                      <a:pt x="17488" y="96355"/>
                    </a:lnTo>
                    <a:cubicBezTo>
                      <a:pt x="16117" y="91211"/>
                      <a:pt x="15088" y="86068"/>
                      <a:pt x="13716" y="80582"/>
                    </a:cubicBezTo>
                    <a:cubicBezTo>
                      <a:pt x="12344" y="75438"/>
                      <a:pt x="11659" y="70295"/>
                      <a:pt x="10630" y="64808"/>
                    </a:cubicBezTo>
                    <a:cubicBezTo>
                      <a:pt x="9601" y="59665"/>
                      <a:pt x="8573" y="54178"/>
                      <a:pt x="7544" y="49034"/>
                    </a:cubicBezTo>
                    <a:cubicBezTo>
                      <a:pt x="6515" y="43891"/>
                      <a:pt x="5486" y="38405"/>
                      <a:pt x="4801" y="33261"/>
                    </a:cubicBezTo>
                    <a:cubicBezTo>
                      <a:pt x="3772" y="28118"/>
                      <a:pt x="3086" y="22631"/>
                      <a:pt x="2057" y="17145"/>
                    </a:cubicBezTo>
                    <a:cubicBezTo>
                      <a:pt x="1372" y="11659"/>
                      <a:pt x="343" y="6515"/>
                      <a:pt x="0" y="686"/>
                    </a:cubicBezTo>
                    <a:lnTo>
                      <a:pt x="1715" y="0"/>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02" name="Google Shape;1602;p8"/>
              <p:cNvSpPr/>
              <p:nvPr/>
            </p:nvSpPr>
            <p:spPr>
              <a:xfrm>
                <a:off x="6877812" y="5145557"/>
                <a:ext cx="259575" cy="36004"/>
              </a:xfrm>
              <a:custGeom>
                <a:rect b="b" l="l" r="r" t="t"/>
                <a:pathLst>
                  <a:path extrusionOk="0" h="36004" w="259575">
                    <a:moveTo>
                      <a:pt x="343" y="0"/>
                    </a:moveTo>
                    <a:cubicBezTo>
                      <a:pt x="5829" y="343"/>
                      <a:pt x="11316" y="686"/>
                      <a:pt x="16802" y="1372"/>
                    </a:cubicBezTo>
                    <a:cubicBezTo>
                      <a:pt x="22289" y="2057"/>
                      <a:pt x="27775" y="2401"/>
                      <a:pt x="33261" y="3429"/>
                    </a:cubicBezTo>
                    <a:cubicBezTo>
                      <a:pt x="38748" y="4115"/>
                      <a:pt x="44234" y="4801"/>
                      <a:pt x="49378" y="5486"/>
                    </a:cubicBezTo>
                    <a:cubicBezTo>
                      <a:pt x="54864" y="6172"/>
                      <a:pt x="60008" y="6858"/>
                      <a:pt x="65494" y="7887"/>
                    </a:cubicBezTo>
                    <a:cubicBezTo>
                      <a:pt x="70980" y="8573"/>
                      <a:pt x="76124" y="9601"/>
                      <a:pt x="81610" y="10630"/>
                    </a:cubicBezTo>
                    <a:cubicBezTo>
                      <a:pt x="87097" y="11659"/>
                      <a:pt x="92240" y="12688"/>
                      <a:pt x="97384" y="13716"/>
                    </a:cubicBezTo>
                    <a:lnTo>
                      <a:pt x="113500" y="17145"/>
                    </a:lnTo>
                    <a:cubicBezTo>
                      <a:pt x="118986" y="18174"/>
                      <a:pt x="124130" y="18860"/>
                      <a:pt x="129616" y="19888"/>
                    </a:cubicBezTo>
                    <a:lnTo>
                      <a:pt x="145733" y="22289"/>
                    </a:lnTo>
                    <a:lnTo>
                      <a:pt x="161849" y="24346"/>
                    </a:lnTo>
                    <a:lnTo>
                      <a:pt x="177965" y="26060"/>
                    </a:lnTo>
                    <a:lnTo>
                      <a:pt x="194081" y="27432"/>
                    </a:lnTo>
                    <a:cubicBezTo>
                      <a:pt x="215684" y="29147"/>
                      <a:pt x="237630" y="29833"/>
                      <a:pt x="259575" y="29833"/>
                    </a:cubicBezTo>
                    <a:lnTo>
                      <a:pt x="259575" y="31547"/>
                    </a:lnTo>
                    <a:cubicBezTo>
                      <a:pt x="237630" y="34290"/>
                      <a:pt x="215684" y="35319"/>
                      <a:pt x="193739" y="36005"/>
                    </a:cubicBezTo>
                    <a:lnTo>
                      <a:pt x="177279" y="36005"/>
                    </a:lnTo>
                    <a:lnTo>
                      <a:pt x="160820" y="35662"/>
                    </a:lnTo>
                    <a:lnTo>
                      <a:pt x="144361" y="34976"/>
                    </a:lnTo>
                    <a:lnTo>
                      <a:pt x="127902" y="33947"/>
                    </a:lnTo>
                    <a:cubicBezTo>
                      <a:pt x="122415" y="33604"/>
                      <a:pt x="116929" y="32918"/>
                      <a:pt x="111443" y="32576"/>
                    </a:cubicBezTo>
                    <a:lnTo>
                      <a:pt x="94983" y="31204"/>
                    </a:lnTo>
                    <a:cubicBezTo>
                      <a:pt x="89497" y="30518"/>
                      <a:pt x="84011" y="29833"/>
                      <a:pt x="78524" y="28804"/>
                    </a:cubicBezTo>
                    <a:cubicBezTo>
                      <a:pt x="73038" y="27775"/>
                      <a:pt x="67551" y="26746"/>
                      <a:pt x="62408" y="25375"/>
                    </a:cubicBezTo>
                    <a:cubicBezTo>
                      <a:pt x="56921" y="24003"/>
                      <a:pt x="51778" y="22631"/>
                      <a:pt x="46292" y="20917"/>
                    </a:cubicBezTo>
                    <a:cubicBezTo>
                      <a:pt x="41148" y="19202"/>
                      <a:pt x="35662" y="17488"/>
                      <a:pt x="30518" y="15431"/>
                    </a:cubicBezTo>
                    <a:cubicBezTo>
                      <a:pt x="25375" y="13373"/>
                      <a:pt x="20231" y="11316"/>
                      <a:pt x="15088" y="9259"/>
                    </a:cubicBezTo>
                    <a:cubicBezTo>
                      <a:pt x="9944" y="6858"/>
                      <a:pt x="5144" y="4458"/>
                      <a:pt x="0" y="1715"/>
                    </a:cubicBezTo>
                    <a:lnTo>
                      <a:pt x="343" y="0"/>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03" name="Google Shape;1603;p8"/>
              <p:cNvSpPr/>
              <p:nvPr/>
            </p:nvSpPr>
            <p:spPr>
              <a:xfrm>
                <a:off x="6819519" y="5097208"/>
                <a:ext cx="56213" cy="241744"/>
              </a:xfrm>
              <a:custGeom>
                <a:rect b="b" l="l" r="r" t="t"/>
                <a:pathLst>
                  <a:path extrusionOk="0" h="241744" w="56213">
                    <a:moveTo>
                      <a:pt x="1372" y="0"/>
                    </a:moveTo>
                    <a:cubicBezTo>
                      <a:pt x="4801" y="4115"/>
                      <a:pt x="7887" y="8573"/>
                      <a:pt x="10973" y="12687"/>
                    </a:cubicBezTo>
                    <a:cubicBezTo>
                      <a:pt x="13716" y="17145"/>
                      <a:pt x="16802" y="21603"/>
                      <a:pt x="19545" y="26060"/>
                    </a:cubicBezTo>
                    <a:cubicBezTo>
                      <a:pt x="22289" y="30518"/>
                      <a:pt x="24689" y="35319"/>
                      <a:pt x="27089" y="40119"/>
                    </a:cubicBezTo>
                    <a:cubicBezTo>
                      <a:pt x="29489" y="44920"/>
                      <a:pt x="31547" y="49721"/>
                      <a:pt x="33604" y="54521"/>
                    </a:cubicBezTo>
                    <a:cubicBezTo>
                      <a:pt x="35662" y="59322"/>
                      <a:pt x="37376" y="64465"/>
                      <a:pt x="39091" y="69609"/>
                    </a:cubicBezTo>
                    <a:cubicBezTo>
                      <a:pt x="40462" y="74752"/>
                      <a:pt x="41834" y="79896"/>
                      <a:pt x="43205" y="85039"/>
                    </a:cubicBezTo>
                    <a:lnTo>
                      <a:pt x="46292" y="100470"/>
                    </a:lnTo>
                    <a:cubicBezTo>
                      <a:pt x="47320" y="105613"/>
                      <a:pt x="48349" y="110757"/>
                      <a:pt x="49035" y="115900"/>
                    </a:cubicBezTo>
                    <a:lnTo>
                      <a:pt x="51435" y="131674"/>
                    </a:lnTo>
                    <a:lnTo>
                      <a:pt x="53492" y="147447"/>
                    </a:lnTo>
                    <a:lnTo>
                      <a:pt x="54864" y="163220"/>
                    </a:lnTo>
                    <a:lnTo>
                      <a:pt x="55893" y="178994"/>
                    </a:lnTo>
                    <a:cubicBezTo>
                      <a:pt x="56579" y="199911"/>
                      <a:pt x="56236" y="221171"/>
                      <a:pt x="54178" y="241745"/>
                    </a:cubicBezTo>
                    <a:lnTo>
                      <a:pt x="52464" y="241745"/>
                    </a:lnTo>
                    <a:cubicBezTo>
                      <a:pt x="51778" y="220828"/>
                      <a:pt x="50406" y="200254"/>
                      <a:pt x="47320" y="179680"/>
                    </a:cubicBezTo>
                    <a:lnTo>
                      <a:pt x="44920" y="164249"/>
                    </a:lnTo>
                    <a:lnTo>
                      <a:pt x="42177" y="149162"/>
                    </a:lnTo>
                    <a:lnTo>
                      <a:pt x="39091" y="134074"/>
                    </a:lnTo>
                    <a:lnTo>
                      <a:pt x="35319" y="118986"/>
                    </a:lnTo>
                    <a:cubicBezTo>
                      <a:pt x="33947" y="114186"/>
                      <a:pt x="32576" y="109042"/>
                      <a:pt x="31204" y="104242"/>
                    </a:cubicBezTo>
                    <a:lnTo>
                      <a:pt x="26403" y="89497"/>
                    </a:lnTo>
                    <a:cubicBezTo>
                      <a:pt x="24689" y="84696"/>
                      <a:pt x="22974" y="79896"/>
                      <a:pt x="21603" y="75095"/>
                    </a:cubicBezTo>
                    <a:cubicBezTo>
                      <a:pt x="19888" y="70295"/>
                      <a:pt x="18517" y="65494"/>
                      <a:pt x="17145" y="60350"/>
                    </a:cubicBezTo>
                    <a:cubicBezTo>
                      <a:pt x="15773" y="55550"/>
                      <a:pt x="14059" y="50406"/>
                      <a:pt x="12687" y="45606"/>
                    </a:cubicBezTo>
                    <a:cubicBezTo>
                      <a:pt x="11316" y="40805"/>
                      <a:pt x="9601" y="35662"/>
                      <a:pt x="8230" y="30861"/>
                    </a:cubicBezTo>
                    <a:cubicBezTo>
                      <a:pt x="6515" y="26060"/>
                      <a:pt x="5144" y="20917"/>
                      <a:pt x="3772" y="15773"/>
                    </a:cubicBezTo>
                    <a:cubicBezTo>
                      <a:pt x="2400" y="10630"/>
                      <a:pt x="1029" y="5829"/>
                      <a:pt x="0" y="343"/>
                    </a:cubicBezTo>
                    <a:lnTo>
                      <a:pt x="1372" y="0"/>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604" name="Google Shape;1604;p8"/>
            <p:cNvGrpSpPr/>
            <p:nvPr/>
          </p:nvGrpSpPr>
          <p:grpSpPr>
            <a:xfrm rot="10800000">
              <a:off x="2458417" y="490967"/>
              <a:ext cx="1059217" cy="1354797"/>
              <a:chOff x="6146406" y="5143157"/>
              <a:chExt cx="1059217" cy="1354797"/>
            </a:xfrm>
          </p:grpSpPr>
          <p:sp>
            <p:nvSpPr>
              <p:cNvPr id="1605" name="Google Shape;1605;p8"/>
              <p:cNvSpPr/>
              <p:nvPr/>
            </p:nvSpPr>
            <p:spPr>
              <a:xfrm>
                <a:off x="6147435" y="5143842"/>
                <a:ext cx="1057846" cy="1354112"/>
              </a:xfrm>
              <a:custGeom>
                <a:rect b="b" l="l" r="r" t="t"/>
                <a:pathLst>
                  <a:path extrusionOk="0" h="1354112" w="1057846">
                    <a:moveTo>
                      <a:pt x="0" y="0"/>
                    </a:moveTo>
                    <a:cubicBezTo>
                      <a:pt x="262319" y="86754"/>
                      <a:pt x="542468" y="290779"/>
                      <a:pt x="726262" y="533210"/>
                    </a:cubicBezTo>
                    <a:cubicBezTo>
                      <a:pt x="910057" y="775640"/>
                      <a:pt x="1047217" y="1081507"/>
                      <a:pt x="1057847" y="1354112"/>
                    </a:cubicBezTo>
                    <a:cubicBezTo>
                      <a:pt x="879196" y="1267702"/>
                      <a:pt x="691286" y="1168603"/>
                      <a:pt x="531838" y="1034872"/>
                    </a:cubicBezTo>
                    <a:cubicBezTo>
                      <a:pt x="278435" y="822960"/>
                      <a:pt x="99441" y="500291"/>
                      <a:pt x="66180" y="195453"/>
                    </a:cubicBezTo>
                    <a:cubicBezTo>
                      <a:pt x="58636" y="127559"/>
                      <a:pt x="23317" y="68237"/>
                      <a:pt x="0" y="0"/>
                    </a:cubicBezTo>
                    <a:close/>
                  </a:path>
                </a:pathLst>
              </a:custGeom>
              <a:solidFill>
                <a:srgbClr val="7D8C6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06" name="Google Shape;1606;p8"/>
              <p:cNvSpPr/>
              <p:nvPr/>
            </p:nvSpPr>
            <p:spPr>
              <a:xfrm>
                <a:off x="6146406" y="5143157"/>
                <a:ext cx="1059217" cy="1354455"/>
              </a:xfrm>
              <a:custGeom>
                <a:rect b="b" l="l" r="r" t="t"/>
                <a:pathLst>
                  <a:path extrusionOk="0" h="1354455" w="1059217">
                    <a:moveTo>
                      <a:pt x="1715" y="0"/>
                    </a:moveTo>
                    <a:cubicBezTo>
                      <a:pt x="26060" y="26403"/>
                      <a:pt x="49720" y="53150"/>
                      <a:pt x="73723" y="79553"/>
                    </a:cubicBezTo>
                    <a:cubicBezTo>
                      <a:pt x="97383" y="106299"/>
                      <a:pt x="121044" y="133388"/>
                      <a:pt x="144361" y="160477"/>
                    </a:cubicBezTo>
                    <a:cubicBezTo>
                      <a:pt x="167678" y="187566"/>
                      <a:pt x="190995" y="214998"/>
                      <a:pt x="213969" y="242087"/>
                    </a:cubicBezTo>
                    <a:lnTo>
                      <a:pt x="282549" y="324726"/>
                    </a:lnTo>
                    <a:cubicBezTo>
                      <a:pt x="305181" y="352501"/>
                      <a:pt x="327813" y="380276"/>
                      <a:pt x="350101" y="408051"/>
                    </a:cubicBezTo>
                    <a:lnTo>
                      <a:pt x="416623" y="492404"/>
                    </a:lnTo>
                    <a:lnTo>
                      <a:pt x="482460" y="577444"/>
                    </a:lnTo>
                    <a:lnTo>
                      <a:pt x="547954" y="662825"/>
                    </a:lnTo>
                    <a:cubicBezTo>
                      <a:pt x="635051" y="776669"/>
                      <a:pt x="720776" y="891197"/>
                      <a:pt x="806158" y="1006412"/>
                    </a:cubicBezTo>
                    <a:cubicBezTo>
                      <a:pt x="891197" y="1121626"/>
                      <a:pt x="975208" y="1237526"/>
                      <a:pt x="1059218" y="1353426"/>
                    </a:cubicBezTo>
                    <a:lnTo>
                      <a:pt x="1057846" y="1354455"/>
                    </a:lnTo>
                    <a:cubicBezTo>
                      <a:pt x="972121" y="1239584"/>
                      <a:pt x="886396" y="1125055"/>
                      <a:pt x="799643" y="1011212"/>
                    </a:cubicBezTo>
                    <a:cubicBezTo>
                      <a:pt x="713232" y="897026"/>
                      <a:pt x="626136" y="783527"/>
                      <a:pt x="538010" y="670712"/>
                    </a:cubicBezTo>
                    <a:lnTo>
                      <a:pt x="471487" y="586359"/>
                    </a:lnTo>
                    <a:lnTo>
                      <a:pt x="404622" y="502349"/>
                    </a:lnTo>
                    <a:lnTo>
                      <a:pt x="337413" y="418681"/>
                    </a:lnTo>
                    <a:cubicBezTo>
                      <a:pt x="314782" y="390906"/>
                      <a:pt x="292494" y="362788"/>
                      <a:pt x="270205" y="335013"/>
                    </a:cubicBezTo>
                    <a:lnTo>
                      <a:pt x="202997" y="251345"/>
                    </a:lnTo>
                    <a:cubicBezTo>
                      <a:pt x="180366" y="223571"/>
                      <a:pt x="157734" y="195796"/>
                      <a:pt x="135445" y="168021"/>
                    </a:cubicBezTo>
                    <a:lnTo>
                      <a:pt x="0" y="1372"/>
                    </a:lnTo>
                    <a:lnTo>
                      <a:pt x="1715" y="0"/>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607" name="Google Shape;1607;p8"/>
            <p:cNvGrpSpPr/>
            <p:nvPr/>
          </p:nvGrpSpPr>
          <p:grpSpPr>
            <a:xfrm rot="-10039902">
              <a:off x="1910802" y="747163"/>
              <a:ext cx="1637387" cy="1683229"/>
              <a:chOff x="6474904" y="1227742"/>
              <a:chExt cx="1837716" cy="1889167"/>
            </a:xfrm>
          </p:grpSpPr>
          <p:grpSp>
            <p:nvGrpSpPr>
              <p:cNvPr id="1608" name="Google Shape;1608;p8"/>
              <p:cNvGrpSpPr/>
              <p:nvPr/>
            </p:nvGrpSpPr>
            <p:grpSpPr>
              <a:xfrm>
                <a:off x="6474904" y="1227742"/>
                <a:ext cx="1837716" cy="1889167"/>
                <a:chOff x="6474904" y="1227742"/>
                <a:chExt cx="1837716" cy="1889167"/>
              </a:xfrm>
            </p:grpSpPr>
            <p:sp>
              <p:nvSpPr>
                <p:cNvPr id="1609" name="Google Shape;1609;p8"/>
                <p:cNvSpPr/>
                <p:nvPr/>
              </p:nvSpPr>
              <p:spPr>
                <a:xfrm>
                  <a:off x="7257569" y="2066622"/>
                  <a:ext cx="536289" cy="1050287"/>
                </a:xfrm>
                <a:custGeom>
                  <a:rect b="b" l="l" r="r" t="t"/>
                  <a:pathLst>
                    <a:path extrusionOk="0" h="1050287" w="536289">
                      <a:moveTo>
                        <a:pt x="436345" y="892604"/>
                      </a:moveTo>
                      <a:cubicBezTo>
                        <a:pt x="433258" y="899462"/>
                        <a:pt x="430515" y="906320"/>
                        <a:pt x="428115" y="913178"/>
                      </a:cubicBezTo>
                      <a:cubicBezTo>
                        <a:pt x="413027" y="953640"/>
                        <a:pt x="404112" y="998217"/>
                        <a:pt x="386624" y="1037308"/>
                      </a:cubicBezTo>
                      <a:cubicBezTo>
                        <a:pt x="384567" y="1042108"/>
                        <a:pt x="381823" y="1047252"/>
                        <a:pt x="377023" y="1049310"/>
                      </a:cubicBezTo>
                      <a:cubicBezTo>
                        <a:pt x="371536" y="1051710"/>
                        <a:pt x="365021" y="1049310"/>
                        <a:pt x="359878" y="1046223"/>
                      </a:cubicBezTo>
                      <a:cubicBezTo>
                        <a:pt x="358506" y="1045537"/>
                        <a:pt x="357135" y="1044852"/>
                        <a:pt x="355763" y="1043823"/>
                      </a:cubicBezTo>
                      <a:cubicBezTo>
                        <a:pt x="352334" y="1041766"/>
                        <a:pt x="349248" y="1039708"/>
                        <a:pt x="346162" y="1037651"/>
                      </a:cubicBezTo>
                      <a:cubicBezTo>
                        <a:pt x="329017" y="1025649"/>
                        <a:pt x="314958" y="1010219"/>
                        <a:pt x="301242" y="994788"/>
                      </a:cubicBezTo>
                      <a:cubicBezTo>
                        <a:pt x="295413" y="988273"/>
                        <a:pt x="289583" y="981758"/>
                        <a:pt x="283754" y="975243"/>
                      </a:cubicBezTo>
                      <a:cubicBezTo>
                        <a:pt x="263866" y="953297"/>
                        <a:pt x="242606" y="934095"/>
                        <a:pt x="212774" y="926208"/>
                      </a:cubicBezTo>
                      <a:cubicBezTo>
                        <a:pt x="211059" y="925865"/>
                        <a:pt x="209345" y="925522"/>
                        <a:pt x="207973" y="924837"/>
                      </a:cubicBezTo>
                      <a:cubicBezTo>
                        <a:pt x="204201" y="923808"/>
                        <a:pt x="200429" y="922779"/>
                        <a:pt x="197000" y="922093"/>
                      </a:cubicBezTo>
                      <a:lnTo>
                        <a:pt x="197000" y="922093"/>
                      </a:lnTo>
                      <a:cubicBezTo>
                        <a:pt x="168197" y="914207"/>
                        <a:pt x="148994" y="908035"/>
                        <a:pt x="133221" y="896033"/>
                      </a:cubicBezTo>
                      <a:cubicBezTo>
                        <a:pt x="133221" y="896033"/>
                        <a:pt x="133221" y="896033"/>
                        <a:pt x="133221" y="896033"/>
                      </a:cubicBezTo>
                      <a:cubicBezTo>
                        <a:pt x="126363" y="890890"/>
                        <a:pt x="120191" y="884717"/>
                        <a:pt x="114361" y="877174"/>
                      </a:cubicBezTo>
                      <a:cubicBezTo>
                        <a:pt x="104760" y="865172"/>
                        <a:pt x="95159" y="849399"/>
                        <a:pt x="83500" y="827453"/>
                      </a:cubicBezTo>
                      <a:cubicBezTo>
                        <a:pt x="62926" y="788362"/>
                        <a:pt x="35837" y="752358"/>
                        <a:pt x="20064" y="710867"/>
                      </a:cubicBezTo>
                      <a:cubicBezTo>
                        <a:pt x="-8740" y="635772"/>
                        <a:pt x="-1882" y="505127"/>
                        <a:pt x="11834" y="426946"/>
                      </a:cubicBezTo>
                      <a:cubicBezTo>
                        <a:pt x="28979" y="330248"/>
                        <a:pt x="67041" y="233893"/>
                        <a:pt x="51268" y="134452"/>
                      </a:cubicBezTo>
                      <a:cubicBezTo>
                        <a:pt x="50582" y="129994"/>
                        <a:pt x="49896" y="124851"/>
                        <a:pt x="49210" y="119022"/>
                      </a:cubicBezTo>
                      <a:cubicBezTo>
                        <a:pt x="47839" y="109763"/>
                        <a:pt x="46810" y="99133"/>
                        <a:pt x="46124" y="88504"/>
                      </a:cubicBezTo>
                      <a:cubicBezTo>
                        <a:pt x="45439" y="74788"/>
                        <a:pt x="45781" y="60729"/>
                        <a:pt x="47496" y="47698"/>
                      </a:cubicBezTo>
                      <a:cubicBezTo>
                        <a:pt x="48182" y="43241"/>
                        <a:pt x="48868" y="38783"/>
                        <a:pt x="50239" y="35011"/>
                      </a:cubicBezTo>
                      <a:cubicBezTo>
                        <a:pt x="52297" y="27467"/>
                        <a:pt x="55040" y="20952"/>
                        <a:pt x="59155" y="15466"/>
                      </a:cubicBezTo>
                      <a:lnTo>
                        <a:pt x="59155" y="15466"/>
                      </a:lnTo>
                      <a:cubicBezTo>
                        <a:pt x="61555" y="12037"/>
                        <a:pt x="64298" y="9294"/>
                        <a:pt x="67384" y="6893"/>
                      </a:cubicBezTo>
                      <a:lnTo>
                        <a:pt x="67384" y="6893"/>
                      </a:lnTo>
                      <a:cubicBezTo>
                        <a:pt x="74928" y="1407"/>
                        <a:pt x="84186" y="-993"/>
                        <a:pt x="96874" y="378"/>
                      </a:cubicBezTo>
                      <a:cubicBezTo>
                        <a:pt x="97216" y="378"/>
                        <a:pt x="97559" y="378"/>
                        <a:pt x="97559" y="378"/>
                      </a:cubicBezTo>
                      <a:cubicBezTo>
                        <a:pt x="97902" y="378"/>
                        <a:pt x="98588" y="378"/>
                        <a:pt x="99274" y="721"/>
                      </a:cubicBezTo>
                      <a:cubicBezTo>
                        <a:pt x="101674" y="1064"/>
                        <a:pt x="104074" y="1407"/>
                        <a:pt x="106475" y="2093"/>
                      </a:cubicBezTo>
                      <a:cubicBezTo>
                        <a:pt x="108875" y="2436"/>
                        <a:pt x="110932" y="3121"/>
                        <a:pt x="113333" y="4150"/>
                      </a:cubicBezTo>
                      <a:cubicBezTo>
                        <a:pt x="114704" y="4493"/>
                        <a:pt x="115733" y="4836"/>
                        <a:pt x="117105" y="5522"/>
                      </a:cubicBezTo>
                      <a:cubicBezTo>
                        <a:pt x="118819" y="6208"/>
                        <a:pt x="120534" y="6893"/>
                        <a:pt x="121905" y="7579"/>
                      </a:cubicBezTo>
                      <a:cubicBezTo>
                        <a:pt x="126020" y="9637"/>
                        <a:pt x="130135" y="12380"/>
                        <a:pt x="133907" y="15809"/>
                      </a:cubicBezTo>
                      <a:cubicBezTo>
                        <a:pt x="141793" y="23010"/>
                        <a:pt x="148994" y="32268"/>
                        <a:pt x="155509" y="42555"/>
                      </a:cubicBezTo>
                      <a:cubicBezTo>
                        <a:pt x="158253" y="47356"/>
                        <a:pt x="160996" y="52156"/>
                        <a:pt x="163739" y="56957"/>
                      </a:cubicBezTo>
                      <a:cubicBezTo>
                        <a:pt x="167511" y="63815"/>
                        <a:pt x="170940" y="71359"/>
                        <a:pt x="174712" y="78559"/>
                      </a:cubicBezTo>
                      <a:cubicBezTo>
                        <a:pt x="178484" y="86103"/>
                        <a:pt x="181913" y="93647"/>
                        <a:pt x="186028" y="100848"/>
                      </a:cubicBezTo>
                      <a:cubicBezTo>
                        <a:pt x="187399" y="103248"/>
                        <a:pt x="188771" y="105649"/>
                        <a:pt x="189799" y="108049"/>
                      </a:cubicBezTo>
                      <a:cubicBezTo>
                        <a:pt x="191857" y="111478"/>
                        <a:pt x="193571" y="114564"/>
                        <a:pt x="195629" y="117650"/>
                      </a:cubicBezTo>
                      <a:cubicBezTo>
                        <a:pt x="200429" y="125194"/>
                        <a:pt x="205230" y="132395"/>
                        <a:pt x="210716" y="137881"/>
                      </a:cubicBezTo>
                      <a:cubicBezTo>
                        <a:pt x="211745" y="139253"/>
                        <a:pt x="213117" y="140281"/>
                        <a:pt x="214488" y="141653"/>
                      </a:cubicBezTo>
                      <a:cubicBezTo>
                        <a:pt x="234376" y="161884"/>
                        <a:pt x="256322" y="180401"/>
                        <a:pt x="279296" y="197889"/>
                      </a:cubicBezTo>
                      <a:cubicBezTo>
                        <a:pt x="284783" y="202346"/>
                        <a:pt x="290612" y="206461"/>
                        <a:pt x="296098" y="210576"/>
                      </a:cubicBezTo>
                      <a:cubicBezTo>
                        <a:pt x="309472" y="220520"/>
                        <a:pt x="322845" y="230464"/>
                        <a:pt x="336218" y="240408"/>
                      </a:cubicBezTo>
                      <a:cubicBezTo>
                        <a:pt x="341361" y="244180"/>
                        <a:pt x="346505" y="247952"/>
                        <a:pt x="351648" y="251724"/>
                      </a:cubicBezTo>
                      <a:cubicBezTo>
                        <a:pt x="381823" y="274355"/>
                        <a:pt x="411656" y="297330"/>
                        <a:pt x="438059" y="323390"/>
                      </a:cubicBezTo>
                      <a:cubicBezTo>
                        <a:pt x="445603" y="330934"/>
                        <a:pt x="452804" y="338478"/>
                        <a:pt x="459662" y="346364"/>
                      </a:cubicBezTo>
                      <a:cubicBezTo>
                        <a:pt x="478521" y="367967"/>
                        <a:pt x="494980" y="391627"/>
                        <a:pt x="507668" y="418716"/>
                      </a:cubicBezTo>
                      <a:cubicBezTo>
                        <a:pt x="530299" y="466036"/>
                        <a:pt x="537500" y="516786"/>
                        <a:pt x="536128" y="567535"/>
                      </a:cubicBezTo>
                      <a:cubicBezTo>
                        <a:pt x="536128" y="567535"/>
                        <a:pt x="536128" y="567878"/>
                        <a:pt x="536128" y="567878"/>
                      </a:cubicBezTo>
                      <a:cubicBezTo>
                        <a:pt x="535786" y="579536"/>
                        <a:pt x="535100" y="590852"/>
                        <a:pt x="534071" y="602511"/>
                      </a:cubicBezTo>
                      <a:cubicBezTo>
                        <a:pt x="529613" y="646402"/>
                        <a:pt x="520012" y="690293"/>
                        <a:pt x="508696" y="732470"/>
                      </a:cubicBezTo>
                      <a:cubicBezTo>
                        <a:pt x="504239" y="749958"/>
                        <a:pt x="498752" y="765731"/>
                        <a:pt x="492923" y="780819"/>
                      </a:cubicBezTo>
                      <a:cubicBezTo>
                        <a:pt x="490523" y="786991"/>
                        <a:pt x="487780" y="793163"/>
                        <a:pt x="485036" y="798992"/>
                      </a:cubicBezTo>
                      <a:cubicBezTo>
                        <a:pt x="474064" y="823681"/>
                        <a:pt x="461376" y="846655"/>
                        <a:pt x="446632" y="872373"/>
                      </a:cubicBezTo>
                      <a:cubicBezTo>
                        <a:pt x="442517" y="879231"/>
                        <a:pt x="439088" y="885746"/>
                        <a:pt x="436345" y="892604"/>
                      </a:cubicBezTo>
                      <a:cubicBezTo>
                        <a:pt x="436345" y="892604"/>
                        <a:pt x="436345" y="892604"/>
                        <a:pt x="436345" y="89260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10" name="Google Shape;1610;p8"/>
                <p:cNvSpPr/>
                <p:nvPr/>
              </p:nvSpPr>
              <p:spPr>
                <a:xfrm>
                  <a:off x="7313888" y="2073173"/>
                  <a:ext cx="76559" cy="889825"/>
                </a:xfrm>
                <a:custGeom>
                  <a:rect b="b" l="l" r="r" t="t"/>
                  <a:pathLst>
                    <a:path extrusionOk="0" h="889825" w="76559">
                      <a:moveTo>
                        <a:pt x="76560" y="889826"/>
                      </a:moveTo>
                      <a:cubicBezTo>
                        <a:pt x="69702" y="884682"/>
                        <a:pt x="63529" y="878510"/>
                        <a:pt x="57700" y="870966"/>
                      </a:cubicBezTo>
                      <a:cubicBezTo>
                        <a:pt x="48442" y="849706"/>
                        <a:pt x="40555" y="827418"/>
                        <a:pt x="34040" y="804786"/>
                      </a:cubicBezTo>
                      <a:cubicBezTo>
                        <a:pt x="-4365" y="671398"/>
                        <a:pt x="-3679" y="525323"/>
                        <a:pt x="4550" y="387477"/>
                      </a:cubicBezTo>
                      <a:cubicBezTo>
                        <a:pt x="9008" y="312382"/>
                        <a:pt x="23067" y="237287"/>
                        <a:pt x="24782" y="162192"/>
                      </a:cubicBezTo>
                      <a:cubicBezTo>
                        <a:pt x="25810" y="123444"/>
                        <a:pt x="19295" y="87440"/>
                        <a:pt x="10380" y="50064"/>
                      </a:cubicBezTo>
                      <a:cubicBezTo>
                        <a:pt x="7294" y="36348"/>
                        <a:pt x="4208" y="22289"/>
                        <a:pt x="2493" y="8573"/>
                      </a:cubicBezTo>
                      <a:lnTo>
                        <a:pt x="2493" y="8573"/>
                      </a:lnTo>
                      <a:cubicBezTo>
                        <a:pt x="4893" y="5144"/>
                        <a:pt x="7637" y="2400"/>
                        <a:pt x="10723" y="0"/>
                      </a:cubicBezTo>
                      <a:cubicBezTo>
                        <a:pt x="13123" y="25032"/>
                        <a:pt x="19981" y="49378"/>
                        <a:pt x="25467" y="74067"/>
                      </a:cubicBezTo>
                      <a:cubicBezTo>
                        <a:pt x="33354" y="109728"/>
                        <a:pt x="35069" y="146076"/>
                        <a:pt x="33011" y="182766"/>
                      </a:cubicBezTo>
                      <a:cubicBezTo>
                        <a:pt x="28896" y="256146"/>
                        <a:pt x="16895" y="328498"/>
                        <a:pt x="12780" y="401879"/>
                      </a:cubicBezTo>
                      <a:cubicBezTo>
                        <a:pt x="9008" y="477317"/>
                        <a:pt x="8665" y="553441"/>
                        <a:pt x="14152" y="628879"/>
                      </a:cubicBezTo>
                      <a:cubicBezTo>
                        <a:pt x="20324" y="718376"/>
                        <a:pt x="36440" y="809930"/>
                        <a:pt x="76560" y="889826"/>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11" name="Google Shape;1611;p8"/>
                <p:cNvSpPr/>
                <p:nvPr/>
              </p:nvSpPr>
              <p:spPr>
                <a:xfrm>
                  <a:off x="7353757" y="2067344"/>
                  <a:ext cx="111785" cy="924801"/>
                </a:xfrm>
                <a:custGeom>
                  <a:rect b="b" l="l" r="r" t="t"/>
                  <a:pathLst>
                    <a:path extrusionOk="0" h="924801" w="111785">
                      <a:moveTo>
                        <a:pt x="111785" y="924801"/>
                      </a:moveTo>
                      <a:cubicBezTo>
                        <a:pt x="108014" y="923773"/>
                        <a:pt x="104241" y="922744"/>
                        <a:pt x="100812" y="922058"/>
                      </a:cubicBezTo>
                      <a:lnTo>
                        <a:pt x="100812" y="922058"/>
                      </a:lnTo>
                      <a:cubicBezTo>
                        <a:pt x="94983" y="904913"/>
                        <a:pt x="89840" y="887425"/>
                        <a:pt x="85382" y="869937"/>
                      </a:cubicBezTo>
                      <a:cubicBezTo>
                        <a:pt x="67551" y="796900"/>
                        <a:pt x="64122" y="721805"/>
                        <a:pt x="61722" y="647052"/>
                      </a:cubicBezTo>
                      <a:cubicBezTo>
                        <a:pt x="59321" y="569214"/>
                        <a:pt x="56235" y="491376"/>
                        <a:pt x="50406" y="413537"/>
                      </a:cubicBezTo>
                      <a:cubicBezTo>
                        <a:pt x="40119" y="275006"/>
                        <a:pt x="23317" y="137160"/>
                        <a:pt x="0" y="0"/>
                      </a:cubicBezTo>
                      <a:cubicBezTo>
                        <a:pt x="3086" y="343"/>
                        <a:pt x="6172" y="1029"/>
                        <a:pt x="9601" y="1715"/>
                      </a:cubicBezTo>
                      <a:cubicBezTo>
                        <a:pt x="20917" y="67208"/>
                        <a:pt x="30518" y="133045"/>
                        <a:pt x="38747" y="198882"/>
                      </a:cubicBezTo>
                      <a:cubicBezTo>
                        <a:pt x="57264" y="350101"/>
                        <a:pt x="65837" y="501320"/>
                        <a:pt x="70980" y="653567"/>
                      </a:cubicBezTo>
                      <a:cubicBezTo>
                        <a:pt x="73724" y="744436"/>
                        <a:pt x="80582" y="839419"/>
                        <a:pt x="111785" y="92480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12" name="Google Shape;1612;p8"/>
                <p:cNvSpPr/>
                <p:nvPr/>
              </p:nvSpPr>
              <p:spPr>
                <a:xfrm>
                  <a:off x="7378788" y="2074202"/>
                  <a:ext cx="180022" cy="987552"/>
                </a:xfrm>
                <a:custGeom>
                  <a:rect b="b" l="l" r="r" t="t"/>
                  <a:pathLst>
                    <a:path extrusionOk="0" h="987552" w="180022">
                      <a:moveTo>
                        <a:pt x="180023" y="987552"/>
                      </a:moveTo>
                      <a:cubicBezTo>
                        <a:pt x="174193" y="981037"/>
                        <a:pt x="168364" y="974522"/>
                        <a:pt x="162535" y="968007"/>
                      </a:cubicBezTo>
                      <a:cubicBezTo>
                        <a:pt x="160135" y="961835"/>
                        <a:pt x="157734" y="955662"/>
                        <a:pt x="155334" y="949490"/>
                      </a:cubicBezTo>
                      <a:cubicBezTo>
                        <a:pt x="128245" y="876452"/>
                        <a:pt x="108014" y="800329"/>
                        <a:pt x="101842" y="722490"/>
                      </a:cubicBezTo>
                      <a:cubicBezTo>
                        <a:pt x="94640" y="634708"/>
                        <a:pt x="103899" y="546926"/>
                        <a:pt x="97384" y="459143"/>
                      </a:cubicBezTo>
                      <a:cubicBezTo>
                        <a:pt x="86068" y="302438"/>
                        <a:pt x="44234" y="150190"/>
                        <a:pt x="0" y="0"/>
                      </a:cubicBezTo>
                      <a:cubicBezTo>
                        <a:pt x="4115" y="2057"/>
                        <a:pt x="8230" y="4800"/>
                        <a:pt x="12002" y="8229"/>
                      </a:cubicBezTo>
                      <a:cubicBezTo>
                        <a:pt x="32918" y="79896"/>
                        <a:pt x="53150" y="151905"/>
                        <a:pt x="69952" y="224942"/>
                      </a:cubicBezTo>
                      <a:cubicBezTo>
                        <a:pt x="88811" y="308267"/>
                        <a:pt x="103213" y="392963"/>
                        <a:pt x="108014" y="478346"/>
                      </a:cubicBezTo>
                      <a:cubicBezTo>
                        <a:pt x="112814" y="565442"/>
                        <a:pt x="103556" y="653225"/>
                        <a:pt x="112814" y="740321"/>
                      </a:cubicBezTo>
                      <a:cubicBezTo>
                        <a:pt x="122416" y="826046"/>
                        <a:pt x="147447" y="907999"/>
                        <a:pt x="180023" y="98755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13" name="Google Shape;1613;p8"/>
                <p:cNvSpPr/>
                <p:nvPr/>
              </p:nvSpPr>
              <p:spPr>
                <a:xfrm>
                  <a:off x="7452169" y="2184273"/>
                  <a:ext cx="161163" cy="926515"/>
                </a:xfrm>
                <a:custGeom>
                  <a:rect b="b" l="l" r="r" t="t"/>
                  <a:pathLst>
                    <a:path extrusionOk="0" h="926515" w="161163">
                      <a:moveTo>
                        <a:pt x="161163" y="926516"/>
                      </a:moveTo>
                      <a:cubicBezTo>
                        <a:pt x="157734" y="924458"/>
                        <a:pt x="154648" y="922401"/>
                        <a:pt x="151562" y="920344"/>
                      </a:cubicBezTo>
                      <a:cubicBezTo>
                        <a:pt x="150533" y="893940"/>
                        <a:pt x="149162" y="867194"/>
                        <a:pt x="147790" y="840448"/>
                      </a:cubicBezTo>
                      <a:cubicBezTo>
                        <a:pt x="133388" y="555841"/>
                        <a:pt x="100470" y="267462"/>
                        <a:pt x="0" y="0"/>
                      </a:cubicBezTo>
                      <a:cubicBezTo>
                        <a:pt x="4801" y="7544"/>
                        <a:pt x="9601" y="14745"/>
                        <a:pt x="15088" y="20231"/>
                      </a:cubicBezTo>
                      <a:cubicBezTo>
                        <a:pt x="16116" y="21603"/>
                        <a:pt x="17488" y="22631"/>
                        <a:pt x="18860" y="24003"/>
                      </a:cubicBezTo>
                      <a:cubicBezTo>
                        <a:pt x="31547" y="58636"/>
                        <a:pt x="42863" y="93955"/>
                        <a:pt x="53150" y="129273"/>
                      </a:cubicBezTo>
                      <a:cubicBezTo>
                        <a:pt x="128588" y="388163"/>
                        <a:pt x="150533" y="657682"/>
                        <a:pt x="161163" y="926516"/>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14" name="Google Shape;1614;p8"/>
                <p:cNvSpPr/>
                <p:nvPr/>
              </p:nvSpPr>
              <p:spPr>
                <a:xfrm>
                  <a:off x="7535837" y="2265197"/>
                  <a:ext cx="158076" cy="714946"/>
                </a:xfrm>
                <a:custGeom>
                  <a:rect b="b" l="l" r="r" t="t"/>
                  <a:pathLst>
                    <a:path extrusionOk="0" h="714946" w="158076">
                      <a:moveTo>
                        <a:pt x="158077" y="694030"/>
                      </a:moveTo>
                      <a:cubicBezTo>
                        <a:pt x="158077" y="694030"/>
                        <a:pt x="158077" y="694030"/>
                        <a:pt x="158077" y="694030"/>
                      </a:cubicBezTo>
                      <a:cubicBezTo>
                        <a:pt x="154991" y="700888"/>
                        <a:pt x="152248" y="707746"/>
                        <a:pt x="149504" y="714947"/>
                      </a:cubicBezTo>
                      <a:cubicBezTo>
                        <a:pt x="142646" y="468402"/>
                        <a:pt x="116929" y="218085"/>
                        <a:pt x="0" y="0"/>
                      </a:cubicBezTo>
                      <a:cubicBezTo>
                        <a:pt x="5486" y="4458"/>
                        <a:pt x="11315" y="8573"/>
                        <a:pt x="16802" y="12687"/>
                      </a:cubicBezTo>
                      <a:cubicBezTo>
                        <a:pt x="123787" y="221856"/>
                        <a:pt x="150533" y="458800"/>
                        <a:pt x="158077" y="69403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15" name="Google Shape;1615;p8"/>
                <p:cNvSpPr/>
                <p:nvPr/>
              </p:nvSpPr>
              <p:spPr>
                <a:xfrm>
                  <a:off x="7592758" y="2307031"/>
                  <a:ext cx="157048" cy="558927"/>
                </a:xfrm>
                <a:custGeom>
                  <a:rect b="b" l="l" r="r" t="t"/>
                  <a:pathLst>
                    <a:path extrusionOk="0" h="558927" w="157048">
                      <a:moveTo>
                        <a:pt x="157048" y="540753"/>
                      </a:moveTo>
                      <a:cubicBezTo>
                        <a:pt x="154648" y="546926"/>
                        <a:pt x="151905" y="553098"/>
                        <a:pt x="149162" y="558927"/>
                      </a:cubicBezTo>
                      <a:cubicBezTo>
                        <a:pt x="135103" y="365532"/>
                        <a:pt x="84696" y="175222"/>
                        <a:pt x="0" y="0"/>
                      </a:cubicBezTo>
                      <a:cubicBezTo>
                        <a:pt x="5144" y="3772"/>
                        <a:pt x="10287" y="7544"/>
                        <a:pt x="15431" y="11316"/>
                      </a:cubicBezTo>
                      <a:cubicBezTo>
                        <a:pt x="93955" y="178308"/>
                        <a:pt x="141618" y="357988"/>
                        <a:pt x="157048" y="540753"/>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16" name="Google Shape;1616;p8"/>
                <p:cNvSpPr/>
                <p:nvPr/>
              </p:nvSpPr>
              <p:spPr>
                <a:xfrm>
                  <a:off x="7694942" y="2390698"/>
                  <a:ext cx="98412" cy="279120"/>
                </a:xfrm>
                <a:custGeom>
                  <a:rect b="b" l="l" r="r" t="t"/>
                  <a:pathLst>
                    <a:path extrusionOk="0" h="279120" w="98412">
                      <a:moveTo>
                        <a:pt x="96012" y="279120"/>
                      </a:moveTo>
                      <a:cubicBezTo>
                        <a:pt x="78181" y="182080"/>
                        <a:pt x="45948" y="87782"/>
                        <a:pt x="0" y="0"/>
                      </a:cubicBezTo>
                      <a:cubicBezTo>
                        <a:pt x="7544" y="7544"/>
                        <a:pt x="14744" y="15087"/>
                        <a:pt x="21602" y="22974"/>
                      </a:cubicBezTo>
                      <a:cubicBezTo>
                        <a:pt x="55892" y="93612"/>
                        <a:pt x="81610" y="168021"/>
                        <a:pt x="98412" y="244145"/>
                      </a:cubicBezTo>
                      <a:cubicBezTo>
                        <a:pt x="98412" y="244145"/>
                        <a:pt x="98412" y="244488"/>
                        <a:pt x="98412" y="244488"/>
                      </a:cubicBezTo>
                      <a:cubicBezTo>
                        <a:pt x="98069" y="255803"/>
                        <a:pt x="97383" y="267462"/>
                        <a:pt x="96012" y="27912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17" name="Google Shape;1617;p8"/>
                <p:cNvSpPr/>
                <p:nvPr/>
              </p:nvSpPr>
              <p:spPr>
                <a:xfrm>
                  <a:off x="7239475" y="1227742"/>
                  <a:ext cx="538774" cy="922105"/>
                </a:xfrm>
                <a:custGeom>
                  <a:rect b="b" l="l" r="r" t="t"/>
                  <a:pathLst>
                    <a:path extrusionOk="0" h="922105" w="538774">
                      <a:moveTo>
                        <a:pt x="489414" y="521390"/>
                      </a:moveTo>
                      <a:cubicBezTo>
                        <a:pt x="441751" y="602314"/>
                        <a:pt x="359112" y="656835"/>
                        <a:pt x="290532" y="721644"/>
                      </a:cubicBezTo>
                      <a:cubicBezTo>
                        <a:pt x="280245" y="731245"/>
                        <a:pt x="270301" y="741189"/>
                        <a:pt x="261043" y="751133"/>
                      </a:cubicBezTo>
                      <a:cubicBezTo>
                        <a:pt x="239097" y="774793"/>
                        <a:pt x="219895" y="800168"/>
                        <a:pt x="204807" y="828628"/>
                      </a:cubicBezTo>
                      <a:cubicBezTo>
                        <a:pt x="199663" y="838572"/>
                        <a:pt x="192463" y="851946"/>
                        <a:pt x="183547" y="865662"/>
                      </a:cubicBezTo>
                      <a:cubicBezTo>
                        <a:pt x="178061" y="874234"/>
                        <a:pt x="171889" y="882807"/>
                        <a:pt x="165373" y="890693"/>
                      </a:cubicBezTo>
                      <a:cubicBezTo>
                        <a:pt x="159887" y="897551"/>
                        <a:pt x="154058" y="903381"/>
                        <a:pt x="147886" y="908524"/>
                      </a:cubicBezTo>
                      <a:cubicBezTo>
                        <a:pt x="144457" y="911267"/>
                        <a:pt x="141028" y="914010"/>
                        <a:pt x="137256" y="915725"/>
                      </a:cubicBezTo>
                      <a:cubicBezTo>
                        <a:pt x="126969" y="921554"/>
                        <a:pt x="116339" y="923955"/>
                        <a:pt x="105709" y="920526"/>
                      </a:cubicBezTo>
                      <a:cubicBezTo>
                        <a:pt x="102966" y="919840"/>
                        <a:pt x="100222" y="918468"/>
                        <a:pt x="97479" y="916754"/>
                      </a:cubicBezTo>
                      <a:cubicBezTo>
                        <a:pt x="89935" y="912296"/>
                        <a:pt x="82392" y="904752"/>
                        <a:pt x="75191" y="893436"/>
                      </a:cubicBezTo>
                      <a:cubicBezTo>
                        <a:pt x="70047" y="885550"/>
                        <a:pt x="67304" y="876291"/>
                        <a:pt x="66276" y="865662"/>
                      </a:cubicBezTo>
                      <a:cubicBezTo>
                        <a:pt x="62161" y="824856"/>
                        <a:pt x="83763" y="769650"/>
                        <a:pt x="78277" y="731245"/>
                      </a:cubicBezTo>
                      <a:cubicBezTo>
                        <a:pt x="76905" y="722329"/>
                        <a:pt x="75534" y="713071"/>
                        <a:pt x="73819" y="704156"/>
                      </a:cubicBezTo>
                      <a:cubicBezTo>
                        <a:pt x="49816" y="579340"/>
                        <a:pt x="-19449" y="458639"/>
                        <a:pt x="5239" y="329023"/>
                      </a:cubicBezTo>
                      <a:cubicBezTo>
                        <a:pt x="30271" y="199407"/>
                        <a:pt x="143771" y="108881"/>
                        <a:pt x="249727" y="30700"/>
                      </a:cubicBezTo>
                      <a:cubicBezTo>
                        <a:pt x="266529" y="18356"/>
                        <a:pt x="284360" y="5326"/>
                        <a:pt x="304591" y="1211"/>
                      </a:cubicBezTo>
                      <a:cubicBezTo>
                        <a:pt x="319336" y="-1875"/>
                        <a:pt x="330994" y="1211"/>
                        <a:pt x="341281" y="7383"/>
                      </a:cubicBezTo>
                      <a:cubicBezTo>
                        <a:pt x="344025" y="9097"/>
                        <a:pt x="346425" y="10812"/>
                        <a:pt x="349168" y="12526"/>
                      </a:cubicBezTo>
                      <a:cubicBezTo>
                        <a:pt x="357055" y="18356"/>
                        <a:pt x="364599" y="24871"/>
                        <a:pt x="372828" y="31043"/>
                      </a:cubicBezTo>
                      <a:cubicBezTo>
                        <a:pt x="375228" y="32758"/>
                        <a:pt x="377629" y="34815"/>
                        <a:pt x="380372" y="36187"/>
                      </a:cubicBezTo>
                      <a:cubicBezTo>
                        <a:pt x="381744" y="37215"/>
                        <a:pt x="383115" y="37901"/>
                        <a:pt x="384487" y="38587"/>
                      </a:cubicBezTo>
                      <a:cubicBezTo>
                        <a:pt x="392716" y="43387"/>
                        <a:pt x="400260" y="46131"/>
                        <a:pt x="407461" y="47845"/>
                      </a:cubicBezTo>
                      <a:cubicBezTo>
                        <a:pt x="410890" y="48531"/>
                        <a:pt x="413976" y="49217"/>
                        <a:pt x="417062" y="49560"/>
                      </a:cubicBezTo>
                      <a:cubicBezTo>
                        <a:pt x="427349" y="50931"/>
                        <a:pt x="437293" y="50245"/>
                        <a:pt x="447237" y="49903"/>
                      </a:cubicBezTo>
                      <a:cubicBezTo>
                        <a:pt x="450666" y="49903"/>
                        <a:pt x="453753" y="49560"/>
                        <a:pt x="457182" y="49903"/>
                      </a:cubicBezTo>
                      <a:cubicBezTo>
                        <a:pt x="466097" y="50245"/>
                        <a:pt x="475355" y="51274"/>
                        <a:pt x="484956" y="54703"/>
                      </a:cubicBezTo>
                      <a:cubicBezTo>
                        <a:pt x="485299" y="54703"/>
                        <a:pt x="485642" y="54703"/>
                        <a:pt x="485985" y="55046"/>
                      </a:cubicBezTo>
                      <a:cubicBezTo>
                        <a:pt x="489071" y="56075"/>
                        <a:pt x="491814" y="57789"/>
                        <a:pt x="494215" y="59504"/>
                      </a:cubicBezTo>
                      <a:cubicBezTo>
                        <a:pt x="507931" y="69791"/>
                        <a:pt x="513074" y="90022"/>
                        <a:pt x="515817" y="107853"/>
                      </a:cubicBezTo>
                      <a:cubicBezTo>
                        <a:pt x="540163" y="247070"/>
                        <a:pt x="561423" y="400003"/>
                        <a:pt x="489414" y="52139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618" name="Google Shape;1618;p8"/>
                <p:cNvGrpSpPr/>
                <p:nvPr/>
              </p:nvGrpSpPr>
              <p:grpSpPr>
                <a:xfrm>
                  <a:off x="7305569" y="1235125"/>
                  <a:ext cx="429487" cy="913142"/>
                  <a:chOff x="7305569" y="1235125"/>
                  <a:chExt cx="429487" cy="913142"/>
                </a:xfrm>
              </p:grpSpPr>
              <p:sp>
                <p:nvSpPr>
                  <p:cNvPr id="1619" name="Google Shape;1619;p8"/>
                  <p:cNvSpPr/>
                  <p:nvPr/>
                </p:nvSpPr>
                <p:spPr>
                  <a:xfrm>
                    <a:off x="7305569" y="1235125"/>
                    <a:ext cx="283417" cy="858621"/>
                  </a:xfrm>
                  <a:custGeom>
                    <a:rect b="b" l="l" r="r" t="t"/>
                    <a:pathLst>
                      <a:path extrusionOk="0" h="858621" w="283417">
                        <a:moveTo>
                          <a:pt x="525" y="858622"/>
                        </a:moveTo>
                        <a:cubicBezTo>
                          <a:pt x="-3590" y="817817"/>
                          <a:pt x="18013" y="762610"/>
                          <a:pt x="12526" y="724205"/>
                        </a:cubicBezTo>
                        <a:cubicBezTo>
                          <a:pt x="11155" y="715289"/>
                          <a:pt x="9783" y="706031"/>
                          <a:pt x="8069" y="697116"/>
                        </a:cubicBezTo>
                        <a:cubicBezTo>
                          <a:pt x="10126" y="655968"/>
                          <a:pt x="10812" y="614477"/>
                          <a:pt x="10126" y="572986"/>
                        </a:cubicBezTo>
                        <a:cubicBezTo>
                          <a:pt x="8755" y="484175"/>
                          <a:pt x="5668" y="393992"/>
                          <a:pt x="24871" y="306553"/>
                        </a:cubicBezTo>
                        <a:cubicBezTo>
                          <a:pt x="41673" y="230772"/>
                          <a:pt x="74934" y="157391"/>
                          <a:pt x="132884" y="104585"/>
                        </a:cubicBezTo>
                        <a:cubicBezTo>
                          <a:pt x="176776" y="64808"/>
                          <a:pt x="230954" y="38062"/>
                          <a:pt x="275531" y="0"/>
                        </a:cubicBezTo>
                        <a:cubicBezTo>
                          <a:pt x="278274" y="1715"/>
                          <a:pt x="280674" y="3429"/>
                          <a:pt x="283417" y="5144"/>
                        </a:cubicBezTo>
                        <a:cubicBezTo>
                          <a:pt x="232668" y="48692"/>
                          <a:pt x="169574" y="77838"/>
                          <a:pt x="122940" y="126873"/>
                        </a:cubicBezTo>
                        <a:cubicBezTo>
                          <a:pt x="-4619" y="261633"/>
                          <a:pt x="20413" y="463944"/>
                          <a:pt x="19384" y="633336"/>
                        </a:cubicBezTo>
                        <a:cubicBezTo>
                          <a:pt x="19042" y="709117"/>
                          <a:pt x="12869" y="784212"/>
                          <a:pt x="525" y="85862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20" name="Google Shape;1620;p8"/>
                  <p:cNvSpPr/>
                  <p:nvPr/>
                </p:nvSpPr>
                <p:spPr>
                  <a:xfrm>
                    <a:off x="7337298" y="1258785"/>
                    <a:ext cx="282892" cy="889482"/>
                  </a:xfrm>
                  <a:custGeom>
                    <a:rect b="b" l="l" r="r" t="t"/>
                    <a:pathLst>
                      <a:path extrusionOk="0" h="889482" w="282892">
                        <a:moveTo>
                          <a:pt x="27089" y="688886"/>
                        </a:moveTo>
                        <a:cubicBezTo>
                          <a:pt x="21946" y="756437"/>
                          <a:pt x="17831" y="822960"/>
                          <a:pt x="8230" y="889483"/>
                        </a:cubicBezTo>
                        <a:cubicBezTo>
                          <a:pt x="5486" y="888797"/>
                          <a:pt x="2743" y="887425"/>
                          <a:pt x="0" y="885711"/>
                        </a:cubicBezTo>
                        <a:cubicBezTo>
                          <a:pt x="13716" y="798614"/>
                          <a:pt x="14745" y="710832"/>
                          <a:pt x="23660" y="623392"/>
                        </a:cubicBezTo>
                        <a:cubicBezTo>
                          <a:pt x="32576" y="537667"/>
                          <a:pt x="46634" y="452285"/>
                          <a:pt x="70295" y="368960"/>
                        </a:cubicBezTo>
                        <a:cubicBezTo>
                          <a:pt x="109042" y="232143"/>
                          <a:pt x="175222" y="101498"/>
                          <a:pt x="275349" y="0"/>
                        </a:cubicBezTo>
                        <a:cubicBezTo>
                          <a:pt x="277749" y="1715"/>
                          <a:pt x="280149" y="3772"/>
                          <a:pt x="282893" y="5144"/>
                        </a:cubicBezTo>
                        <a:cubicBezTo>
                          <a:pt x="229743" y="58636"/>
                          <a:pt x="185852" y="120358"/>
                          <a:pt x="151219" y="187566"/>
                        </a:cubicBezTo>
                        <a:cubicBezTo>
                          <a:pt x="70637" y="342214"/>
                          <a:pt x="40119" y="516407"/>
                          <a:pt x="27089" y="688886"/>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21" name="Google Shape;1621;p8"/>
                  <p:cNvSpPr/>
                  <p:nvPr/>
                </p:nvSpPr>
                <p:spPr>
                  <a:xfrm>
                    <a:off x="7377074" y="1275930"/>
                    <a:ext cx="279806" cy="867536"/>
                  </a:xfrm>
                  <a:custGeom>
                    <a:rect b="b" l="l" r="r" t="t"/>
                    <a:pathLst>
                      <a:path extrusionOk="0" h="867536" w="279806">
                        <a:moveTo>
                          <a:pt x="178308" y="210541"/>
                        </a:moveTo>
                        <a:cubicBezTo>
                          <a:pt x="97041" y="420053"/>
                          <a:pt x="59665" y="641909"/>
                          <a:pt x="10630" y="860336"/>
                        </a:cubicBezTo>
                        <a:cubicBezTo>
                          <a:pt x="7201" y="863079"/>
                          <a:pt x="3772" y="865822"/>
                          <a:pt x="0" y="867537"/>
                        </a:cubicBezTo>
                        <a:cubicBezTo>
                          <a:pt x="33947" y="718375"/>
                          <a:pt x="61722" y="568185"/>
                          <a:pt x="101156" y="420395"/>
                        </a:cubicBezTo>
                        <a:cubicBezTo>
                          <a:pt x="124816" y="331927"/>
                          <a:pt x="152933" y="244488"/>
                          <a:pt x="188595" y="160134"/>
                        </a:cubicBezTo>
                        <a:cubicBezTo>
                          <a:pt x="211570" y="105956"/>
                          <a:pt x="236944" y="50063"/>
                          <a:pt x="270205" y="0"/>
                        </a:cubicBezTo>
                        <a:cubicBezTo>
                          <a:pt x="273634" y="686"/>
                          <a:pt x="276721" y="1372"/>
                          <a:pt x="279806" y="1715"/>
                        </a:cubicBezTo>
                        <a:cubicBezTo>
                          <a:pt x="236601" y="65837"/>
                          <a:pt x="205397" y="139903"/>
                          <a:pt x="178308" y="21054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22" name="Google Shape;1622;p8"/>
                  <p:cNvSpPr/>
                  <p:nvPr/>
                </p:nvSpPr>
                <p:spPr>
                  <a:xfrm>
                    <a:off x="7405192" y="1277835"/>
                    <a:ext cx="291807" cy="840600"/>
                  </a:xfrm>
                  <a:custGeom>
                    <a:rect b="b" l="l" r="r" t="t"/>
                    <a:pathLst>
                      <a:path extrusionOk="0" h="840600" w="291807">
                        <a:moveTo>
                          <a:pt x="0" y="840600"/>
                        </a:moveTo>
                        <a:cubicBezTo>
                          <a:pt x="98755" y="562165"/>
                          <a:pt x="163563" y="271386"/>
                          <a:pt x="281864" y="152"/>
                        </a:cubicBezTo>
                        <a:cubicBezTo>
                          <a:pt x="285293" y="152"/>
                          <a:pt x="288379" y="-191"/>
                          <a:pt x="291808" y="152"/>
                        </a:cubicBezTo>
                        <a:cubicBezTo>
                          <a:pt x="261975" y="67704"/>
                          <a:pt x="235572" y="136969"/>
                          <a:pt x="211226" y="206921"/>
                        </a:cubicBezTo>
                        <a:cubicBezTo>
                          <a:pt x="141275" y="407518"/>
                          <a:pt x="87782" y="614629"/>
                          <a:pt x="18173" y="815911"/>
                        </a:cubicBezTo>
                        <a:cubicBezTo>
                          <a:pt x="12687" y="824141"/>
                          <a:pt x="6858" y="832714"/>
                          <a:pt x="0" y="84060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23" name="Google Shape;1623;p8"/>
                  <p:cNvSpPr/>
                  <p:nvPr/>
                </p:nvSpPr>
                <p:spPr>
                  <a:xfrm>
                    <a:off x="7500861" y="1282446"/>
                    <a:ext cx="234195" cy="696429"/>
                  </a:xfrm>
                  <a:custGeom>
                    <a:rect b="b" l="l" r="r" t="t"/>
                    <a:pathLst>
                      <a:path extrusionOk="0" h="696429" w="234195">
                        <a:moveTo>
                          <a:pt x="29490" y="666941"/>
                        </a:moveTo>
                        <a:cubicBezTo>
                          <a:pt x="19203" y="676542"/>
                          <a:pt x="9259" y="686486"/>
                          <a:pt x="0" y="696430"/>
                        </a:cubicBezTo>
                        <a:cubicBezTo>
                          <a:pt x="51092" y="610705"/>
                          <a:pt x="100813" y="523951"/>
                          <a:pt x="141275" y="432397"/>
                        </a:cubicBezTo>
                        <a:cubicBezTo>
                          <a:pt x="174536" y="356616"/>
                          <a:pt x="200940" y="277406"/>
                          <a:pt x="214313" y="195453"/>
                        </a:cubicBezTo>
                        <a:cubicBezTo>
                          <a:pt x="224600" y="130645"/>
                          <a:pt x="225971" y="65494"/>
                          <a:pt x="224600" y="0"/>
                        </a:cubicBezTo>
                        <a:cubicBezTo>
                          <a:pt x="224943" y="0"/>
                          <a:pt x="225286" y="0"/>
                          <a:pt x="225628" y="343"/>
                        </a:cubicBezTo>
                        <a:cubicBezTo>
                          <a:pt x="228715" y="1372"/>
                          <a:pt x="231458" y="3086"/>
                          <a:pt x="233858" y="4801"/>
                        </a:cubicBezTo>
                        <a:cubicBezTo>
                          <a:pt x="235230" y="77153"/>
                          <a:pt x="232829" y="149504"/>
                          <a:pt x="219113" y="220828"/>
                        </a:cubicBezTo>
                        <a:cubicBezTo>
                          <a:pt x="187567" y="382676"/>
                          <a:pt x="112129" y="526352"/>
                          <a:pt x="29490" y="66694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624" name="Google Shape;1624;p8"/>
                <p:cNvSpPr/>
                <p:nvPr/>
              </p:nvSpPr>
              <p:spPr>
                <a:xfrm>
                  <a:off x="6563853" y="1309732"/>
                  <a:ext cx="793810" cy="804374"/>
                </a:xfrm>
                <a:custGeom>
                  <a:rect b="b" l="l" r="r" t="t"/>
                  <a:pathLst>
                    <a:path extrusionOk="0" h="804374" w="793810">
                      <a:moveTo>
                        <a:pt x="785103" y="786758"/>
                      </a:moveTo>
                      <a:cubicBezTo>
                        <a:pt x="784075" y="788130"/>
                        <a:pt x="783046" y="789501"/>
                        <a:pt x="781674" y="790530"/>
                      </a:cubicBezTo>
                      <a:cubicBezTo>
                        <a:pt x="780646" y="791559"/>
                        <a:pt x="779617" y="792245"/>
                        <a:pt x="778588" y="792930"/>
                      </a:cubicBezTo>
                      <a:cubicBezTo>
                        <a:pt x="774474" y="796016"/>
                        <a:pt x="769673" y="798760"/>
                        <a:pt x="763501" y="800474"/>
                      </a:cubicBezTo>
                      <a:cubicBezTo>
                        <a:pt x="760758" y="801503"/>
                        <a:pt x="758014" y="802189"/>
                        <a:pt x="754928" y="802874"/>
                      </a:cubicBezTo>
                      <a:cubicBezTo>
                        <a:pt x="752528" y="803217"/>
                        <a:pt x="750127" y="803560"/>
                        <a:pt x="747727" y="803903"/>
                      </a:cubicBezTo>
                      <a:cubicBezTo>
                        <a:pt x="746698" y="804246"/>
                        <a:pt x="745327" y="804246"/>
                        <a:pt x="744298" y="804246"/>
                      </a:cubicBezTo>
                      <a:cubicBezTo>
                        <a:pt x="743269" y="804246"/>
                        <a:pt x="742241" y="804246"/>
                        <a:pt x="741555" y="804246"/>
                      </a:cubicBezTo>
                      <a:cubicBezTo>
                        <a:pt x="741555" y="804246"/>
                        <a:pt x="741555" y="804246"/>
                        <a:pt x="741555" y="804246"/>
                      </a:cubicBezTo>
                      <a:lnTo>
                        <a:pt x="741555" y="804246"/>
                      </a:lnTo>
                      <a:cubicBezTo>
                        <a:pt x="737440" y="804589"/>
                        <a:pt x="733326" y="804246"/>
                        <a:pt x="729211" y="803217"/>
                      </a:cubicBezTo>
                      <a:cubicBezTo>
                        <a:pt x="701436" y="797731"/>
                        <a:pt x="672975" y="772013"/>
                        <a:pt x="645543" y="751097"/>
                      </a:cubicBezTo>
                      <a:cubicBezTo>
                        <a:pt x="644857" y="750754"/>
                        <a:pt x="644172" y="750068"/>
                        <a:pt x="643486" y="749725"/>
                      </a:cubicBezTo>
                      <a:cubicBezTo>
                        <a:pt x="641085" y="748010"/>
                        <a:pt x="639028" y="746296"/>
                        <a:pt x="636628" y="744924"/>
                      </a:cubicBezTo>
                      <a:cubicBezTo>
                        <a:pt x="634913" y="743553"/>
                        <a:pt x="633199" y="742524"/>
                        <a:pt x="631484" y="741152"/>
                      </a:cubicBezTo>
                      <a:cubicBezTo>
                        <a:pt x="621883" y="734637"/>
                        <a:pt x="612282" y="728808"/>
                        <a:pt x="603024" y="725379"/>
                      </a:cubicBezTo>
                      <a:cubicBezTo>
                        <a:pt x="560847" y="709949"/>
                        <a:pt x="515927" y="701033"/>
                        <a:pt x="471007" y="692461"/>
                      </a:cubicBezTo>
                      <a:cubicBezTo>
                        <a:pt x="451804" y="688689"/>
                        <a:pt x="432602" y="685260"/>
                        <a:pt x="413743" y="681488"/>
                      </a:cubicBezTo>
                      <a:lnTo>
                        <a:pt x="413743" y="681488"/>
                      </a:lnTo>
                      <a:cubicBezTo>
                        <a:pt x="341734" y="667429"/>
                        <a:pt x="271782" y="648569"/>
                        <a:pt x="213489" y="601592"/>
                      </a:cubicBezTo>
                      <a:cubicBezTo>
                        <a:pt x="106161" y="515524"/>
                        <a:pt x="118849" y="389680"/>
                        <a:pt x="56784" y="282352"/>
                      </a:cubicBezTo>
                      <a:cubicBezTo>
                        <a:pt x="34152" y="242919"/>
                        <a:pt x="-25512" y="197313"/>
                        <a:pt x="12207" y="150336"/>
                      </a:cubicBezTo>
                      <a:cubicBezTo>
                        <a:pt x="12892" y="149650"/>
                        <a:pt x="13236" y="148964"/>
                        <a:pt x="13921" y="148621"/>
                      </a:cubicBezTo>
                      <a:cubicBezTo>
                        <a:pt x="15979" y="146221"/>
                        <a:pt x="18379" y="144164"/>
                        <a:pt x="20779" y="142106"/>
                      </a:cubicBezTo>
                      <a:cubicBezTo>
                        <a:pt x="36210" y="129419"/>
                        <a:pt x="55412" y="127019"/>
                        <a:pt x="74614" y="123932"/>
                      </a:cubicBezTo>
                      <a:cubicBezTo>
                        <a:pt x="78043" y="123590"/>
                        <a:pt x="81472" y="122904"/>
                        <a:pt x="84901" y="122218"/>
                      </a:cubicBezTo>
                      <a:cubicBezTo>
                        <a:pt x="95188" y="120161"/>
                        <a:pt x="105133" y="117417"/>
                        <a:pt x="114048" y="112274"/>
                      </a:cubicBezTo>
                      <a:cubicBezTo>
                        <a:pt x="118849" y="109531"/>
                        <a:pt x="123306" y="106445"/>
                        <a:pt x="127421" y="102673"/>
                      </a:cubicBezTo>
                      <a:cubicBezTo>
                        <a:pt x="129822" y="100615"/>
                        <a:pt x="132222" y="98558"/>
                        <a:pt x="134279" y="96158"/>
                      </a:cubicBezTo>
                      <a:cubicBezTo>
                        <a:pt x="145938" y="84499"/>
                        <a:pt x="155196" y="70440"/>
                        <a:pt x="164454" y="55695"/>
                      </a:cubicBezTo>
                      <a:cubicBezTo>
                        <a:pt x="166169" y="52952"/>
                        <a:pt x="167883" y="50552"/>
                        <a:pt x="169255" y="47809"/>
                      </a:cubicBezTo>
                      <a:cubicBezTo>
                        <a:pt x="173713" y="40608"/>
                        <a:pt x="178170" y="33750"/>
                        <a:pt x="182971" y="26892"/>
                      </a:cubicBezTo>
                      <a:cubicBezTo>
                        <a:pt x="184000" y="25520"/>
                        <a:pt x="185028" y="23806"/>
                        <a:pt x="186057" y="22434"/>
                      </a:cubicBezTo>
                      <a:cubicBezTo>
                        <a:pt x="186743" y="21405"/>
                        <a:pt x="187429" y="20377"/>
                        <a:pt x="188457" y="19348"/>
                      </a:cubicBezTo>
                      <a:cubicBezTo>
                        <a:pt x="194973" y="10775"/>
                        <a:pt x="202516" y="2546"/>
                        <a:pt x="212803" y="488"/>
                      </a:cubicBezTo>
                      <a:cubicBezTo>
                        <a:pt x="221719" y="-1226"/>
                        <a:pt x="230634" y="1860"/>
                        <a:pt x="238864" y="5289"/>
                      </a:cubicBezTo>
                      <a:cubicBezTo>
                        <a:pt x="304701" y="31007"/>
                        <a:pt x="357164" y="70783"/>
                        <a:pt x="419229" y="102673"/>
                      </a:cubicBezTo>
                      <a:cubicBezTo>
                        <a:pt x="492952" y="141077"/>
                        <a:pt x="564961" y="191484"/>
                        <a:pt x="609538" y="263493"/>
                      </a:cubicBezTo>
                      <a:cubicBezTo>
                        <a:pt x="647257" y="324529"/>
                        <a:pt x="661659" y="396195"/>
                        <a:pt x="677433" y="466832"/>
                      </a:cubicBezTo>
                      <a:cubicBezTo>
                        <a:pt x="677433" y="466832"/>
                        <a:pt x="677433" y="466832"/>
                        <a:pt x="677433" y="466832"/>
                      </a:cubicBezTo>
                      <a:cubicBezTo>
                        <a:pt x="678804" y="473348"/>
                        <a:pt x="680176" y="479863"/>
                        <a:pt x="681891" y="486721"/>
                      </a:cubicBezTo>
                      <a:cubicBezTo>
                        <a:pt x="695949" y="547757"/>
                        <a:pt x="712752" y="607421"/>
                        <a:pt x="748070" y="658514"/>
                      </a:cubicBezTo>
                      <a:cubicBezTo>
                        <a:pt x="750471" y="661943"/>
                        <a:pt x="753214" y="665714"/>
                        <a:pt x="755957" y="670172"/>
                      </a:cubicBezTo>
                      <a:cubicBezTo>
                        <a:pt x="765215" y="683888"/>
                        <a:pt x="775845" y="701719"/>
                        <a:pt x="783732" y="719893"/>
                      </a:cubicBezTo>
                      <a:cubicBezTo>
                        <a:pt x="788875" y="732237"/>
                        <a:pt x="792990" y="744924"/>
                        <a:pt x="793676" y="756583"/>
                      </a:cubicBezTo>
                      <a:cubicBezTo>
                        <a:pt x="794019" y="761041"/>
                        <a:pt x="793676" y="765498"/>
                        <a:pt x="792990" y="769613"/>
                      </a:cubicBezTo>
                      <a:cubicBezTo>
                        <a:pt x="792990" y="770642"/>
                        <a:pt x="792647" y="771671"/>
                        <a:pt x="792304" y="772699"/>
                      </a:cubicBezTo>
                      <a:cubicBezTo>
                        <a:pt x="789904" y="778529"/>
                        <a:pt x="787846" y="782986"/>
                        <a:pt x="785103" y="78675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625" name="Google Shape;1625;p8"/>
                <p:cNvGrpSpPr/>
                <p:nvPr/>
              </p:nvGrpSpPr>
              <p:grpSpPr>
                <a:xfrm>
                  <a:off x="7344156" y="1838898"/>
                  <a:ext cx="968464" cy="529838"/>
                  <a:chOff x="7344156" y="1838898"/>
                  <a:chExt cx="968464" cy="529838"/>
                </a:xfrm>
              </p:grpSpPr>
              <p:sp>
                <p:nvSpPr>
                  <p:cNvPr id="1626" name="Google Shape;1626;p8"/>
                  <p:cNvSpPr/>
                  <p:nvPr/>
                </p:nvSpPr>
                <p:spPr>
                  <a:xfrm>
                    <a:off x="7344409" y="1838898"/>
                    <a:ext cx="968211" cy="529838"/>
                  </a:xfrm>
                  <a:custGeom>
                    <a:rect b="b" l="l" r="r" t="t"/>
                    <a:pathLst>
                      <a:path extrusionOk="0" h="529838" w="968211">
                        <a:moveTo>
                          <a:pt x="944093" y="351890"/>
                        </a:moveTo>
                        <a:cubicBezTo>
                          <a:pt x="916661" y="377265"/>
                          <a:pt x="860768" y="401611"/>
                          <a:pt x="828193" y="424928"/>
                        </a:cubicBezTo>
                        <a:cubicBezTo>
                          <a:pt x="812762" y="435901"/>
                          <a:pt x="796989" y="446530"/>
                          <a:pt x="780873" y="456475"/>
                        </a:cubicBezTo>
                        <a:cubicBezTo>
                          <a:pt x="774700" y="460246"/>
                          <a:pt x="768528" y="464018"/>
                          <a:pt x="762356" y="467447"/>
                        </a:cubicBezTo>
                        <a:cubicBezTo>
                          <a:pt x="695148" y="506881"/>
                          <a:pt x="621081" y="535684"/>
                          <a:pt x="541871" y="528826"/>
                        </a:cubicBezTo>
                        <a:cubicBezTo>
                          <a:pt x="456489" y="521626"/>
                          <a:pt x="385166" y="477049"/>
                          <a:pt x="314872" y="430757"/>
                        </a:cubicBezTo>
                        <a:cubicBezTo>
                          <a:pt x="306985" y="425614"/>
                          <a:pt x="298755" y="420127"/>
                          <a:pt x="290526" y="414984"/>
                        </a:cubicBezTo>
                        <a:cubicBezTo>
                          <a:pt x="257264" y="393381"/>
                          <a:pt x="224003" y="372464"/>
                          <a:pt x="189027" y="355662"/>
                        </a:cubicBezTo>
                        <a:cubicBezTo>
                          <a:pt x="184227" y="353262"/>
                          <a:pt x="179426" y="351204"/>
                          <a:pt x="174625" y="349147"/>
                        </a:cubicBezTo>
                        <a:cubicBezTo>
                          <a:pt x="148222" y="337831"/>
                          <a:pt x="108789" y="337831"/>
                          <a:pt x="74499" y="332345"/>
                        </a:cubicBezTo>
                        <a:cubicBezTo>
                          <a:pt x="60783" y="330287"/>
                          <a:pt x="48095" y="327201"/>
                          <a:pt x="37123" y="322058"/>
                        </a:cubicBezTo>
                        <a:cubicBezTo>
                          <a:pt x="29578" y="318629"/>
                          <a:pt x="22720" y="314171"/>
                          <a:pt x="17577" y="307999"/>
                        </a:cubicBezTo>
                        <a:cubicBezTo>
                          <a:pt x="16891" y="307313"/>
                          <a:pt x="16206" y="306627"/>
                          <a:pt x="15862" y="305941"/>
                        </a:cubicBezTo>
                        <a:cubicBezTo>
                          <a:pt x="8662" y="297369"/>
                          <a:pt x="4204" y="289482"/>
                          <a:pt x="2146" y="282281"/>
                        </a:cubicBezTo>
                        <a:cubicBezTo>
                          <a:pt x="1118" y="278852"/>
                          <a:pt x="432" y="275423"/>
                          <a:pt x="89" y="272337"/>
                        </a:cubicBezTo>
                        <a:cubicBezTo>
                          <a:pt x="-254" y="268565"/>
                          <a:pt x="432" y="264793"/>
                          <a:pt x="1461" y="261364"/>
                        </a:cubicBezTo>
                        <a:cubicBezTo>
                          <a:pt x="2146" y="258278"/>
                          <a:pt x="3518" y="255192"/>
                          <a:pt x="5233" y="252449"/>
                        </a:cubicBezTo>
                        <a:cubicBezTo>
                          <a:pt x="7633" y="248677"/>
                          <a:pt x="10376" y="244905"/>
                          <a:pt x="14148" y="241476"/>
                        </a:cubicBezTo>
                        <a:cubicBezTo>
                          <a:pt x="17234" y="238390"/>
                          <a:pt x="20663" y="235647"/>
                          <a:pt x="24435" y="233247"/>
                        </a:cubicBezTo>
                        <a:cubicBezTo>
                          <a:pt x="50496" y="215416"/>
                          <a:pt x="91644" y="205815"/>
                          <a:pt x="115303" y="201014"/>
                        </a:cubicBezTo>
                        <a:cubicBezTo>
                          <a:pt x="252807" y="172553"/>
                          <a:pt x="352591" y="46366"/>
                          <a:pt x="488379" y="10705"/>
                        </a:cubicBezTo>
                        <a:cubicBezTo>
                          <a:pt x="608737" y="-21185"/>
                          <a:pt x="732867" y="23392"/>
                          <a:pt x="848081" y="75856"/>
                        </a:cubicBezTo>
                        <a:cubicBezTo>
                          <a:pt x="858025" y="80313"/>
                          <a:pt x="867626" y="84771"/>
                          <a:pt x="877228" y="89229"/>
                        </a:cubicBezTo>
                        <a:cubicBezTo>
                          <a:pt x="882714" y="91972"/>
                          <a:pt x="888200" y="94372"/>
                          <a:pt x="893687" y="97115"/>
                        </a:cubicBezTo>
                        <a:cubicBezTo>
                          <a:pt x="914947" y="107059"/>
                          <a:pt x="956437" y="141007"/>
                          <a:pt x="965696" y="163295"/>
                        </a:cubicBezTo>
                        <a:cubicBezTo>
                          <a:pt x="970839" y="175639"/>
                          <a:pt x="967410" y="187984"/>
                          <a:pt x="961581" y="200328"/>
                        </a:cubicBezTo>
                        <a:cubicBezTo>
                          <a:pt x="960209" y="203071"/>
                          <a:pt x="958838" y="205815"/>
                          <a:pt x="957466" y="208901"/>
                        </a:cubicBezTo>
                        <a:cubicBezTo>
                          <a:pt x="953351" y="217130"/>
                          <a:pt x="948894" y="225360"/>
                          <a:pt x="946493" y="233932"/>
                        </a:cubicBezTo>
                        <a:cubicBezTo>
                          <a:pt x="945465" y="237361"/>
                          <a:pt x="944436" y="240790"/>
                          <a:pt x="944093" y="243877"/>
                        </a:cubicBezTo>
                        <a:cubicBezTo>
                          <a:pt x="943750" y="245591"/>
                          <a:pt x="943750" y="247306"/>
                          <a:pt x="943750" y="248677"/>
                        </a:cubicBezTo>
                        <a:cubicBezTo>
                          <a:pt x="943064" y="278852"/>
                          <a:pt x="961238" y="298055"/>
                          <a:pt x="961924" y="318286"/>
                        </a:cubicBezTo>
                        <a:cubicBezTo>
                          <a:pt x="961924" y="321372"/>
                          <a:pt x="961581" y="324801"/>
                          <a:pt x="960552" y="327887"/>
                        </a:cubicBezTo>
                        <a:cubicBezTo>
                          <a:pt x="958152" y="335431"/>
                          <a:pt x="953008" y="343318"/>
                          <a:pt x="944093" y="35189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27" name="Google Shape;1627;p8"/>
                  <p:cNvSpPr/>
                  <p:nvPr/>
                </p:nvSpPr>
                <p:spPr>
                  <a:xfrm>
                    <a:off x="7358214" y="1903101"/>
                    <a:ext cx="863079" cy="180222"/>
                  </a:xfrm>
                  <a:custGeom>
                    <a:rect b="b" l="l" r="r" t="t"/>
                    <a:pathLst>
                      <a:path extrusionOk="0" h="180222" w="863079">
                        <a:moveTo>
                          <a:pt x="863080" y="25025"/>
                        </a:moveTo>
                        <a:cubicBezTo>
                          <a:pt x="845935" y="22282"/>
                          <a:pt x="828790" y="20224"/>
                          <a:pt x="811645" y="18167"/>
                        </a:cubicBezTo>
                        <a:cubicBezTo>
                          <a:pt x="728663" y="8223"/>
                          <a:pt x="643624" y="3765"/>
                          <a:pt x="561328" y="20567"/>
                        </a:cubicBezTo>
                        <a:cubicBezTo>
                          <a:pt x="483146" y="36684"/>
                          <a:pt x="409766" y="69602"/>
                          <a:pt x="336728" y="101149"/>
                        </a:cubicBezTo>
                        <a:cubicBezTo>
                          <a:pt x="231800" y="146412"/>
                          <a:pt x="114872" y="191674"/>
                          <a:pt x="0" y="177615"/>
                        </a:cubicBezTo>
                        <a:cubicBezTo>
                          <a:pt x="3086" y="174529"/>
                          <a:pt x="6515" y="171786"/>
                          <a:pt x="10287" y="169386"/>
                        </a:cubicBezTo>
                        <a:cubicBezTo>
                          <a:pt x="70637" y="174872"/>
                          <a:pt x="132017" y="164928"/>
                          <a:pt x="190310" y="147440"/>
                        </a:cubicBezTo>
                        <a:cubicBezTo>
                          <a:pt x="337071" y="103892"/>
                          <a:pt x="468059" y="15767"/>
                          <a:pt x="623735" y="2394"/>
                        </a:cubicBezTo>
                        <a:cubicBezTo>
                          <a:pt x="693687" y="-3436"/>
                          <a:pt x="764324" y="2051"/>
                          <a:pt x="833933" y="11652"/>
                        </a:cubicBezTo>
                        <a:cubicBezTo>
                          <a:pt x="843534" y="16110"/>
                          <a:pt x="853135" y="20567"/>
                          <a:pt x="863080" y="2502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28" name="Google Shape;1628;p8"/>
                  <p:cNvSpPr/>
                  <p:nvPr/>
                </p:nvSpPr>
                <p:spPr>
                  <a:xfrm>
                    <a:off x="7345184" y="2028078"/>
                    <a:ext cx="960462" cy="81189"/>
                  </a:xfrm>
                  <a:custGeom>
                    <a:rect b="b" l="l" r="r" t="t"/>
                    <a:pathLst>
                      <a:path extrusionOk="0" h="81189" w="960462">
                        <a:moveTo>
                          <a:pt x="960463" y="11148"/>
                        </a:moveTo>
                        <a:cubicBezTo>
                          <a:pt x="959091" y="13891"/>
                          <a:pt x="957719" y="16634"/>
                          <a:pt x="956348" y="19720"/>
                        </a:cubicBezTo>
                        <a:cubicBezTo>
                          <a:pt x="898741" y="10462"/>
                          <a:pt x="840448" y="7719"/>
                          <a:pt x="781812" y="9776"/>
                        </a:cubicBezTo>
                        <a:cubicBezTo>
                          <a:pt x="521208" y="18006"/>
                          <a:pt x="260947" y="109217"/>
                          <a:pt x="0" y="72527"/>
                        </a:cubicBezTo>
                        <a:cubicBezTo>
                          <a:pt x="686" y="69441"/>
                          <a:pt x="2057" y="66354"/>
                          <a:pt x="3772" y="63611"/>
                        </a:cubicBezTo>
                        <a:cubicBezTo>
                          <a:pt x="63779" y="71841"/>
                          <a:pt x="124815" y="73555"/>
                          <a:pt x="185509" y="70469"/>
                        </a:cubicBezTo>
                        <a:cubicBezTo>
                          <a:pt x="443369" y="57782"/>
                          <a:pt x="702945" y="-30686"/>
                          <a:pt x="960463" y="1114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29" name="Google Shape;1629;p8"/>
                  <p:cNvSpPr/>
                  <p:nvPr/>
                </p:nvSpPr>
                <p:spPr>
                  <a:xfrm>
                    <a:off x="7344156" y="2072830"/>
                    <a:ext cx="946404" cy="74251"/>
                  </a:xfrm>
                  <a:custGeom>
                    <a:rect b="b" l="l" r="r" t="t"/>
                    <a:pathLst>
                      <a:path extrusionOk="0" h="74251" w="946404">
                        <a:moveTo>
                          <a:pt x="944004" y="9944"/>
                        </a:moveTo>
                        <a:cubicBezTo>
                          <a:pt x="901827" y="22631"/>
                          <a:pt x="858965" y="32918"/>
                          <a:pt x="815416" y="40805"/>
                        </a:cubicBezTo>
                        <a:cubicBezTo>
                          <a:pt x="676885" y="66523"/>
                          <a:pt x="535610" y="71666"/>
                          <a:pt x="395364" y="72695"/>
                        </a:cubicBezTo>
                        <a:cubicBezTo>
                          <a:pt x="265405" y="73724"/>
                          <a:pt x="128930" y="81610"/>
                          <a:pt x="2057" y="48692"/>
                        </a:cubicBezTo>
                        <a:cubicBezTo>
                          <a:pt x="1029" y="45263"/>
                          <a:pt x="343" y="41834"/>
                          <a:pt x="0" y="38748"/>
                        </a:cubicBezTo>
                        <a:cubicBezTo>
                          <a:pt x="68237" y="56921"/>
                          <a:pt x="139217" y="62065"/>
                          <a:pt x="210198" y="63437"/>
                        </a:cubicBezTo>
                        <a:cubicBezTo>
                          <a:pt x="453657" y="68237"/>
                          <a:pt x="710489" y="70980"/>
                          <a:pt x="946404" y="0"/>
                        </a:cubicBezTo>
                        <a:cubicBezTo>
                          <a:pt x="945032" y="3086"/>
                          <a:pt x="944347" y="6515"/>
                          <a:pt x="944004" y="994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30" name="Google Shape;1630;p8"/>
                  <p:cNvSpPr/>
                  <p:nvPr/>
                </p:nvSpPr>
                <p:spPr>
                  <a:xfrm>
                    <a:off x="7360272" y="2144839"/>
                    <a:ext cx="945718" cy="69479"/>
                  </a:xfrm>
                  <a:custGeom>
                    <a:rect b="b" l="l" r="r" t="t"/>
                    <a:pathLst>
                      <a:path extrusionOk="0" h="69479" w="945718">
                        <a:moveTo>
                          <a:pt x="944347" y="22289"/>
                        </a:moveTo>
                        <a:cubicBezTo>
                          <a:pt x="914515" y="31890"/>
                          <a:pt x="884339" y="40119"/>
                          <a:pt x="853478" y="46292"/>
                        </a:cubicBezTo>
                        <a:cubicBezTo>
                          <a:pt x="776669" y="61379"/>
                          <a:pt x="698488" y="65494"/>
                          <a:pt x="620649" y="67551"/>
                        </a:cubicBezTo>
                        <a:cubicBezTo>
                          <a:pt x="544183" y="69609"/>
                          <a:pt x="467373" y="70295"/>
                          <a:pt x="390906" y="68237"/>
                        </a:cubicBezTo>
                        <a:cubicBezTo>
                          <a:pt x="318211" y="66180"/>
                          <a:pt x="245174" y="61036"/>
                          <a:pt x="173165" y="49721"/>
                        </a:cubicBezTo>
                        <a:cubicBezTo>
                          <a:pt x="134760" y="43891"/>
                          <a:pt x="96355" y="36347"/>
                          <a:pt x="58636" y="26403"/>
                        </a:cubicBezTo>
                        <a:cubicBezTo>
                          <a:pt x="46292" y="23317"/>
                          <a:pt x="33604" y="19888"/>
                          <a:pt x="21260" y="16116"/>
                        </a:cubicBezTo>
                        <a:cubicBezTo>
                          <a:pt x="13716" y="12687"/>
                          <a:pt x="6858" y="8230"/>
                          <a:pt x="1715" y="2057"/>
                        </a:cubicBezTo>
                        <a:cubicBezTo>
                          <a:pt x="1029" y="1372"/>
                          <a:pt x="343" y="686"/>
                          <a:pt x="0" y="0"/>
                        </a:cubicBezTo>
                        <a:cubicBezTo>
                          <a:pt x="63094" y="20574"/>
                          <a:pt x="127902" y="34633"/>
                          <a:pt x="193739" y="43548"/>
                        </a:cubicBezTo>
                        <a:cubicBezTo>
                          <a:pt x="345301" y="64465"/>
                          <a:pt x="500291" y="62408"/>
                          <a:pt x="652882" y="57264"/>
                        </a:cubicBezTo>
                        <a:cubicBezTo>
                          <a:pt x="727977" y="54521"/>
                          <a:pt x="803415" y="48692"/>
                          <a:pt x="876796" y="31890"/>
                        </a:cubicBezTo>
                        <a:cubicBezTo>
                          <a:pt x="900113" y="26403"/>
                          <a:pt x="923087" y="19888"/>
                          <a:pt x="945718" y="12344"/>
                        </a:cubicBezTo>
                        <a:cubicBezTo>
                          <a:pt x="945718" y="15773"/>
                          <a:pt x="945376" y="18860"/>
                          <a:pt x="944347" y="222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31" name="Google Shape;1631;p8"/>
                  <p:cNvSpPr/>
                  <p:nvPr/>
                </p:nvSpPr>
                <p:spPr>
                  <a:xfrm>
                    <a:off x="7634592" y="2253538"/>
                    <a:ext cx="490690" cy="57487"/>
                  </a:xfrm>
                  <a:custGeom>
                    <a:rect b="b" l="l" r="r" t="t"/>
                    <a:pathLst>
                      <a:path extrusionOk="0" h="57487" w="490690">
                        <a:moveTo>
                          <a:pt x="490690" y="41491"/>
                        </a:moveTo>
                        <a:cubicBezTo>
                          <a:pt x="484518" y="45263"/>
                          <a:pt x="478346" y="49035"/>
                          <a:pt x="472174" y="52464"/>
                        </a:cubicBezTo>
                        <a:cubicBezTo>
                          <a:pt x="322326" y="65494"/>
                          <a:pt x="170422" y="53150"/>
                          <a:pt x="24346" y="15773"/>
                        </a:cubicBezTo>
                        <a:cubicBezTo>
                          <a:pt x="16459" y="10630"/>
                          <a:pt x="8230" y="5144"/>
                          <a:pt x="0" y="0"/>
                        </a:cubicBezTo>
                        <a:cubicBezTo>
                          <a:pt x="29833" y="8573"/>
                          <a:pt x="59665" y="15773"/>
                          <a:pt x="90183" y="21945"/>
                        </a:cubicBezTo>
                        <a:cubicBezTo>
                          <a:pt x="221857" y="49035"/>
                          <a:pt x="357302" y="55207"/>
                          <a:pt x="490690" y="4149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632" name="Google Shape;1632;p8"/>
                <p:cNvSpPr/>
                <p:nvPr/>
              </p:nvSpPr>
              <p:spPr>
                <a:xfrm>
                  <a:off x="6474904" y="2035023"/>
                  <a:ext cx="879538" cy="586904"/>
                </a:xfrm>
                <a:custGeom>
                  <a:rect b="b" l="l" r="r" t="t"/>
                  <a:pathLst>
                    <a:path extrusionOk="0" h="586904" w="879538">
                      <a:moveTo>
                        <a:pt x="869937" y="82042"/>
                      </a:moveTo>
                      <a:cubicBezTo>
                        <a:pt x="868566" y="84099"/>
                        <a:pt x="866851" y="86499"/>
                        <a:pt x="865137" y="88557"/>
                      </a:cubicBezTo>
                      <a:cubicBezTo>
                        <a:pt x="861365" y="93014"/>
                        <a:pt x="856907" y="97472"/>
                        <a:pt x="852449" y="101587"/>
                      </a:cubicBezTo>
                      <a:cubicBezTo>
                        <a:pt x="845249" y="108102"/>
                        <a:pt x="837019" y="114274"/>
                        <a:pt x="828104" y="120446"/>
                      </a:cubicBezTo>
                      <a:cubicBezTo>
                        <a:pt x="827418" y="120789"/>
                        <a:pt x="826732" y="121475"/>
                        <a:pt x="826046" y="121818"/>
                      </a:cubicBezTo>
                      <a:cubicBezTo>
                        <a:pt x="821931" y="124904"/>
                        <a:pt x="817474" y="127647"/>
                        <a:pt x="813016" y="130733"/>
                      </a:cubicBezTo>
                      <a:cubicBezTo>
                        <a:pt x="792442" y="144792"/>
                        <a:pt x="772211" y="158165"/>
                        <a:pt x="760209" y="173939"/>
                      </a:cubicBezTo>
                      <a:cubicBezTo>
                        <a:pt x="741007" y="198628"/>
                        <a:pt x="724548" y="225374"/>
                        <a:pt x="708774" y="252806"/>
                      </a:cubicBezTo>
                      <a:cubicBezTo>
                        <a:pt x="708774" y="252806"/>
                        <a:pt x="708774" y="252806"/>
                        <a:pt x="708774" y="252806"/>
                      </a:cubicBezTo>
                      <a:cubicBezTo>
                        <a:pt x="702602" y="263779"/>
                        <a:pt x="696773" y="274409"/>
                        <a:pt x="690601" y="285381"/>
                      </a:cubicBezTo>
                      <a:cubicBezTo>
                        <a:pt x="645681" y="368363"/>
                        <a:pt x="603847" y="454088"/>
                        <a:pt x="523265" y="507238"/>
                      </a:cubicBezTo>
                      <a:cubicBezTo>
                        <a:pt x="464972" y="545642"/>
                        <a:pt x="398107" y="545985"/>
                        <a:pt x="335699" y="571360"/>
                      </a:cubicBezTo>
                      <a:cubicBezTo>
                        <a:pt x="258890" y="602564"/>
                        <a:pt x="234201" y="581304"/>
                        <a:pt x="158077" y="555587"/>
                      </a:cubicBezTo>
                      <a:cubicBezTo>
                        <a:pt x="148133" y="552158"/>
                        <a:pt x="138875" y="552158"/>
                        <a:pt x="129273" y="551472"/>
                      </a:cubicBezTo>
                      <a:cubicBezTo>
                        <a:pt x="129273" y="551472"/>
                        <a:pt x="129273" y="551472"/>
                        <a:pt x="129273" y="551472"/>
                      </a:cubicBezTo>
                      <a:cubicBezTo>
                        <a:pt x="122072" y="550786"/>
                        <a:pt x="115214" y="549757"/>
                        <a:pt x="108356" y="546671"/>
                      </a:cubicBezTo>
                      <a:cubicBezTo>
                        <a:pt x="105270" y="545300"/>
                        <a:pt x="101841" y="543242"/>
                        <a:pt x="98755" y="540842"/>
                      </a:cubicBezTo>
                      <a:cubicBezTo>
                        <a:pt x="82982" y="528155"/>
                        <a:pt x="76467" y="514439"/>
                        <a:pt x="74409" y="499694"/>
                      </a:cubicBezTo>
                      <a:cubicBezTo>
                        <a:pt x="74066" y="496608"/>
                        <a:pt x="73724" y="493865"/>
                        <a:pt x="73724" y="490778"/>
                      </a:cubicBezTo>
                      <a:cubicBezTo>
                        <a:pt x="73038" y="467461"/>
                        <a:pt x="80239" y="442772"/>
                        <a:pt x="76467" y="419112"/>
                      </a:cubicBezTo>
                      <a:cubicBezTo>
                        <a:pt x="76124" y="417741"/>
                        <a:pt x="75781" y="416026"/>
                        <a:pt x="75781" y="414655"/>
                      </a:cubicBezTo>
                      <a:cubicBezTo>
                        <a:pt x="75438" y="413283"/>
                        <a:pt x="75095" y="411569"/>
                        <a:pt x="74409" y="410197"/>
                      </a:cubicBezTo>
                      <a:cubicBezTo>
                        <a:pt x="71666" y="402996"/>
                        <a:pt x="67208" y="396138"/>
                        <a:pt x="62751" y="389623"/>
                      </a:cubicBezTo>
                      <a:cubicBezTo>
                        <a:pt x="57950" y="382422"/>
                        <a:pt x="53150" y="374878"/>
                        <a:pt x="48349" y="367677"/>
                      </a:cubicBezTo>
                      <a:cubicBezTo>
                        <a:pt x="46634" y="364934"/>
                        <a:pt x="45263" y="362534"/>
                        <a:pt x="43548" y="359791"/>
                      </a:cubicBezTo>
                      <a:cubicBezTo>
                        <a:pt x="35662" y="346760"/>
                        <a:pt x="28118" y="333387"/>
                        <a:pt x="20574" y="319671"/>
                      </a:cubicBezTo>
                      <a:cubicBezTo>
                        <a:pt x="19202" y="316928"/>
                        <a:pt x="17831" y="314185"/>
                        <a:pt x="16116" y="311442"/>
                      </a:cubicBezTo>
                      <a:cubicBezTo>
                        <a:pt x="13373" y="305955"/>
                        <a:pt x="10630" y="300812"/>
                        <a:pt x="7887" y="295325"/>
                      </a:cubicBezTo>
                      <a:cubicBezTo>
                        <a:pt x="2743" y="285038"/>
                        <a:pt x="343" y="274409"/>
                        <a:pt x="0" y="263436"/>
                      </a:cubicBezTo>
                      <a:cubicBezTo>
                        <a:pt x="0" y="258978"/>
                        <a:pt x="0" y="254520"/>
                        <a:pt x="686" y="250063"/>
                      </a:cubicBezTo>
                      <a:cubicBezTo>
                        <a:pt x="8230" y="192112"/>
                        <a:pt x="73381" y="135191"/>
                        <a:pt x="119672" y="112903"/>
                      </a:cubicBezTo>
                      <a:cubicBezTo>
                        <a:pt x="182766" y="82727"/>
                        <a:pt x="254089" y="43637"/>
                        <a:pt x="321983" y="26835"/>
                      </a:cubicBezTo>
                      <a:cubicBezTo>
                        <a:pt x="393306" y="9347"/>
                        <a:pt x="468059" y="18262"/>
                        <a:pt x="541782" y="24777"/>
                      </a:cubicBezTo>
                      <a:cubicBezTo>
                        <a:pt x="567157" y="27178"/>
                        <a:pt x="592531" y="28892"/>
                        <a:pt x="617906" y="29578"/>
                      </a:cubicBezTo>
                      <a:cubicBezTo>
                        <a:pt x="639851" y="30264"/>
                        <a:pt x="661797" y="29578"/>
                        <a:pt x="683400" y="26835"/>
                      </a:cubicBezTo>
                      <a:cubicBezTo>
                        <a:pt x="683400" y="26835"/>
                        <a:pt x="683400" y="26835"/>
                        <a:pt x="683400" y="26835"/>
                      </a:cubicBezTo>
                      <a:cubicBezTo>
                        <a:pt x="697116" y="25463"/>
                        <a:pt x="710489" y="23063"/>
                        <a:pt x="723862" y="19977"/>
                      </a:cubicBezTo>
                      <a:cubicBezTo>
                        <a:pt x="728663" y="18948"/>
                        <a:pt x="733120" y="17576"/>
                        <a:pt x="737921" y="16205"/>
                      </a:cubicBezTo>
                      <a:cubicBezTo>
                        <a:pt x="738264" y="16205"/>
                        <a:pt x="738264" y="16205"/>
                        <a:pt x="738607" y="16205"/>
                      </a:cubicBezTo>
                      <a:lnTo>
                        <a:pt x="738607" y="16205"/>
                      </a:lnTo>
                      <a:cubicBezTo>
                        <a:pt x="739292" y="16205"/>
                        <a:pt x="739978" y="15862"/>
                        <a:pt x="740664" y="15519"/>
                      </a:cubicBezTo>
                      <a:cubicBezTo>
                        <a:pt x="763638" y="8661"/>
                        <a:pt x="803758" y="-2312"/>
                        <a:pt x="834962" y="431"/>
                      </a:cubicBezTo>
                      <a:cubicBezTo>
                        <a:pt x="851421" y="1803"/>
                        <a:pt x="865137" y="6946"/>
                        <a:pt x="873023" y="18262"/>
                      </a:cubicBezTo>
                      <a:cubicBezTo>
                        <a:pt x="875081" y="21348"/>
                        <a:pt x="876795" y="24777"/>
                        <a:pt x="877824" y="28549"/>
                      </a:cubicBezTo>
                      <a:cubicBezTo>
                        <a:pt x="878167" y="29578"/>
                        <a:pt x="878510" y="30607"/>
                        <a:pt x="878510" y="31635"/>
                      </a:cubicBezTo>
                      <a:cubicBezTo>
                        <a:pt x="878510" y="31978"/>
                        <a:pt x="878510" y="31978"/>
                        <a:pt x="878510" y="32321"/>
                      </a:cubicBezTo>
                      <a:cubicBezTo>
                        <a:pt x="879196" y="35064"/>
                        <a:pt x="879539" y="37807"/>
                        <a:pt x="879539" y="40894"/>
                      </a:cubicBezTo>
                      <a:cubicBezTo>
                        <a:pt x="879539" y="42265"/>
                        <a:pt x="879539" y="43980"/>
                        <a:pt x="879539" y="45694"/>
                      </a:cubicBezTo>
                      <a:cubicBezTo>
                        <a:pt x="879539" y="46380"/>
                        <a:pt x="879539" y="47409"/>
                        <a:pt x="879539" y="48094"/>
                      </a:cubicBezTo>
                      <a:cubicBezTo>
                        <a:pt x="879539" y="49466"/>
                        <a:pt x="879196" y="50838"/>
                        <a:pt x="879196" y="52552"/>
                      </a:cubicBezTo>
                      <a:cubicBezTo>
                        <a:pt x="879196" y="53924"/>
                        <a:pt x="878853" y="55295"/>
                        <a:pt x="878510" y="57010"/>
                      </a:cubicBezTo>
                      <a:cubicBezTo>
                        <a:pt x="878510" y="57010"/>
                        <a:pt x="878510" y="57010"/>
                        <a:pt x="878510" y="57010"/>
                      </a:cubicBezTo>
                      <a:cubicBezTo>
                        <a:pt x="878510" y="58039"/>
                        <a:pt x="878167" y="58724"/>
                        <a:pt x="878167" y="59753"/>
                      </a:cubicBezTo>
                      <a:cubicBezTo>
                        <a:pt x="878167" y="59753"/>
                        <a:pt x="878167" y="59753"/>
                        <a:pt x="878167" y="59753"/>
                      </a:cubicBezTo>
                      <a:cubicBezTo>
                        <a:pt x="878167" y="60439"/>
                        <a:pt x="877824" y="61468"/>
                        <a:pt x="877481" y="62496"/>
                      </a:cubicBezTo>
                      <a:cubicBezTo>
                        <a:pt x="877481" y="62839"/>
                        <a:pt x="877481" y="62839"/>
                        <a:pt x="877481" y="63182"/>
                      </a:cubicBezTo>
                      <a:cubicBezTo>
                        <a:pt x="877138" y="69697"/>
                        <a:pt x="874052" y="75869"/>
                        <a:pt x="869937" y="8204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33" name="Google Shape;1633;p8"/>
                <p:cNvSpPr/>
                <p:nvPr/>
              </p:nvSpPr>
              <p:spPr>
                <a:xfrm>
                  <a:off x="6475933" y="2060143"/>
                  <a:ext cx="617905" cy="238315"/>
                </a:xfrm>
                <a:custGeom>
                  <a:rect b="b" l="l" r="r" t="t"/>
                  <a:pathLst>
                    <a:path extrusionOk="0" h="238315" w="617905">
                      <a:moveTo>
                        <a:pt x="541782" y="0"/>
                      </a:moveTo>
                      <a:cubicBezTo>
                        <a:pt x="567156" y="2400"/>
                        <a:pt x="592531" y="4115"/>
                        <a:pt x="617906" y="4801"/>
                      </a:cubicBezTo>
                      <a:cubicBezTo>
                        <a:pt x="389877" y="17831"/>
                        <a:pt x="155676" y="71323"/>
                        <a:pt x="0" y="238316"/>
                      </a:cubicBezTo>
                      <a:cubicBezTo>
                        <a:pt x="0" y="233858"/>
                        <a:pt x="0" y="229400"/>
                        <a:pt x="686" y="224943"/>
                      </a:cubicBezTo>
                      <a:cubicBezTo>
                        <a:pt x="34290" y="190653"/>
                        <a:pt x="72009" y="160477"/>
                        <a:pt x="112814" y="134417"/>
                      </a:cubicBezTo>
                      <a:cubicBezTo>
                        <a:pt x="241401" y="52121"/>
                        <a:pt x="391249" y="14059"/>
                        <a:pt x="541782"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34" name="Google Shape;1634;p8"/>
                <p:cNvSpPr/>
                <p:nvPr/>
              </p:nvSpPr>
              <p:spPr>
                <a:xfrm>
                  <a:off x="7159332" y="2051570"/>
                  <a:ext cx="194424" cy="12001"/>
                </a:xfrm>
                <a:custGeom>
                  <a:rect b="b" l="l" r="r" t="t"/>
                  <a:pathLst>
                    <a:path extrusionOk="0" h="12001" w="194424">
                      <a:moveTo>
                        <a:pt x="194425" y="12002"/>
                      </a:moveTo>
                      <a:cubicBezTo>
                        <a:pt x="178651" y="11659"/>
                        <a:pt x="163220" y="11316"/>
                        <a:pt x="147447" y="10973"/>
                      </a:cubicBezTo>
                      <a:cubicBezTo>
                        <a:pt x="137846" y="10630"/>
                        <a:pt x="127902" y="10630"/>
                        <a:pt x="117958" y="10287"/>
                      </a:cubicBezTo>
                      <a:cubicBezTo>
                        <a:pt x="95326" y="9944"/>
                        <a:pt x="72009" y="9601"/>
                        <a:pt x="49035" y="9944"/>
                      </a:cubicBezTo>
                      <a:cubicBezTo>
                        <a:pt x="48006" y="9944"/>
                        <a:pt x="46634" y="9944"/>
                        <a:pt x="45606" y="9944"/>
                      </a:cubicBezTo>
                      <a:cubicBezTo>
                        <a:pt x="30518" y="9944"/>
                        <a:pt x="15088" y="10287"/>
                        <a:pt x="0" y="10630"/>
                      </a:cubicBezTo>
                      <a:cubicBezTo>
                        <a:pt x="13716" y="9258"/>
                        <a:pt x="27089" y="6858"/>
                        <a:pt x="40462" y="3772"/>
                      </a:cubicBezTo>
                      <a:cubicBezTo>
                        <a:pt x="38748" y="2400"/>
                        <a:pt x="37033" y="1372"/>
                        <a:pt x="35319" y="0"/>
                      </a:cubicBezTo>
                      <a:cubicBezTo>
                        <a:pt x="41834" y="0"/>
                        <a:pt x="48006" y="0"/>
                        <a:pt x="54521" y="0"/>
                      </a:cubicBezTo>
                      <a:cubicBezTo>
                        <a:pt x="54864" y="0"/>
                        <a:pt x="54864" y="0"/>
                        <a:pt x="54864" y="0"/>
                      </a:cubicBezTo>
                      <a:cubicBezTo>
                        <a:pt x="86068" y="0"/>
                        <a:pt x="117272" y="343"/>
                        <a:pt x="148476" y="686"/>
                      </a:cubicBezTo>
                      <a:cubicBezTo>
                        <a:pt x="162192" y="1029"/>
                        <a:pt x="175565" y="1372"/>
                        <a:pt x="189281" y="1715"/>
                      </a:cubicBezTo>
                      <a:cubicBezTo>
                        <a:pt x="191681" y="4801"/>
                        <a:pt x="193396" y="8230"/>
                        <a:pt x="194425" y="1200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35" name="Google Shape;1635;p8"/>
                <p:cNvSpPr/>
                <p:nvPr/>
              </p:nvSpPr>
              <p:spPr>
                <a:xfrm>
                  <a:off x="6491706" y="2066658"/>
                  <a:ext cx="863765" cy="287692"/>
                </a:xfrm>
                <a:custGeom>
                  <a:rect b="b" l="l" r="r" t="t"/>
                  <a:pathLst>
                    <a:path extrusionOk="0" h="287692" w="863765">
                      <a:moveTo>
                        <a:pt x="863765" y="9258"/>
                      </a:moveTo>
                      <a:cubicBezTo>
                        <a:pt x="828104" y="18516"/>
                        <a:pt x="792442" y="27775"/>
                        <a:pt x="756780" y="37033"/>
                      </a:cubicBezTo>
                      <a:cubicBezTo>
                        <a:pt x="600418" y="77838"/>
                        <a:pt x="443369" y="116586"/>
                        <a:pt x="287693" y="159449"/>
                      </a:cubicBezTo>
                      <a:cubicBezTo>
                        <a:pt x="188252" y="186881"/>
                        <a:pt x="84353" y="221856"/>
                        <a:pt x="4457" y="287693"/>
                      </a:cubicBezTo>
                      <a:cubicBezTo>
                        <a:pt x="3086" y="284950"/>
                        <a:pt x="1715" y="282207"/>
                        <a:pt x="0" y="279464"/>
                      </a:cubicBezTo>
                      <a:cubicBezTo>
                        <a:pt x="30518" y="254775"/>
                        <a:pt x="64465" y="233858"/>
                        <a:pt x="100469" y="216370"/>
                      </a:cubicBezTo>
                      <a:cubicBezTo>
                        <a:pt x="159791" y="187566"/>
                        <a:pt x="222885" y="168021"/>
                        <a:pt x="286322" y="150533"/>
                      </a:cubicBezTo>
                      <a:cubicBezTo>
                        <a:pt x="366217" y="128588"/>
                        <a:pt x="446456" y="108356"/>
                        <a:pt x="527037" y="87440"/>
                      </a:cubicBezTo>
                      <a:cubicBezTo>
                        <a:pt x="638822" y="58293"/>
                        <a:pt x="750951" y="29147"/>
                        <a:pt x="862736" y="0"/>
                      </a:cubicBezTo>
                      <a:cubicBezTo>
                        <a:pt x="863422" y="3086"/>
                        <a:pt x="863765" y="6172"/>
                        <a:pt x="863765" y="925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36" name="Google Shape;1636;p8"/>
                <p:cNvSpPr/>
                <p:nvPr/>
              </p:nvSpPr>
              <p:spPr>
                <a:xfrm>
                  <a:off x="6519481" y="2087918"/>
                  <a:ext cx="835990" cy="314782"/>
                </a:xfrm>
                <a:custGeom>
                  <a:rect b="b" l="l" r="r" t="t"/>
                  <a:pathLst>
                    <a:path extrusionOk="0" h="314782" w="835990">
                      <a:moveTo>
                        <a:pt x="833933" y="9601"/>
                      </a:moveTo>
                      <a:cubicBezTo>
                        <a:pt x="832904" y="9944"/>
                        <a:pt x="831875" y="10287"/>
                        <a:pt x="831190" y="10287"/>
                      </a:cubicBezTo>
                      <a:cubicBezTo>
                        <a:pt x="825017" y="12002"/>
                        <a:pt x="819188" y="13716"/>
                        <a:pt x="813359" y="15431"/>
                      </a:cubicBezTo>
                      <a:cubicBezTo>
                        <a:pt x="783184" y="24003"/>
                        <a:pt x="753008" y="32232"/>
                        <a:pt x="723176" y="40805"/>
                      </a:cubicBezTo>
                      <a:cubicBezTo>
                        <a:pt x="579844" y="80924"/>
                        <a:pt x="434454" y="117272"/>
                        <a:pt x="293865" y="166649"/>
                      </a:cubicBezTo>
                      <a:cubicBezTo>
                        <a:pt x="190995" y="202654"/>
                        <a:pt x="90869" y="248603"/>
                        <a:pt x="4801" y="314782"/>
                      </a:cubicBezTo>
                      <a:cubicBezTo>
                        <a:pt x="3086" y="312039"/>
                        <a:pt x="1715" y="309639"/>
                        <a:pt x="0" y="306896"/>
                      </a:cubicBezTo>
                      <a:cubicBezTo>
                        <a:pt x="38405" y="277406"/>
                        <a:pt x="79553" y="251688"/>
                        <a:pt x="122758" y="229400"/>
                      </a:cubicBezTo>
                      <a:cubicBezTo>
                        <a:pt x="242773" y="167335"/>
                        <a:pt x="373418" y="129616"/>
                        <a:pt x="503034" y="93269"/>
                      </a:cubicBezTo>
                      <a:cubicBezTo>
                        <a:pt x="611048" y="62751"/>
                        <a:pt x="719061" y="32576"/>
                        <a:pt x="826732" y="2400"/>
                      </a:cubicBezTo>
                      <a:cubicBezTo>
                        <a:pt x="828446" y="1715"/>
                        <a:pt x="830504" y="1371"/>
                        <a:pt x="832218" y="1029"/>
                      </a:cubicBezTo>
                      <a:cubicBezTo>
                        <a:pt x="833590" y="686"/>
                        <a:pt x="834962" y="343"/>
                        <a:pt x="835990" y="0"/>
                      </a:cubicBezTo>
                      <a:cubicBezTo>
                        <a:pt x="835990" y="1371"/>
                        <a:pt x="835647" y="2743"/>
                        <a:pt x="835304" y="4458"/>
                      </a:cubicBezTo>
                      <a:cubicBezTo>
                        <a:pt x="835304" y="4458"/>
                        <a:pt x="835304" y="4458"/>
                        <a:pt x="835304" y="4458"/>
                      </a:cubicBezTo>
                      <a:cubicBezTo>
                        <a:pt x="835647" y="5144"/>
                        <a:pt x="835304" y="6172"/>
                        <a:pt x="834962" y="7201"/>
                      </a:cubicBezTo>
                      <a:cubicBezTo>
                        <a:pt x="834962" y="7201"/>
                        <a:pt x="834962" y="7201"/>
                        <a:pt x="834962" y="7201"/>
                      </a:cubicBezTo>
                      <a:cubicBezTo>
                        <a:pt x="834619" y="7544"/>
                        <a:pt x="834276" y="8573"/>
                        <a:pt x="833933" y="960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37" name="Google Shape;1637;p8"/>
                <p:cNvSpPr/>
                <p:nvPr/>
              </p:nvSpPr>
              <p:spPr>
                <a:xfrm>
                  <a:off x="6549656" y="2123579"/>
                  <a:ext cx="790384" cy="330555"/>
                </a:xfrm>
                <a:custGeom>
                  <a:rect b="b" l="l" r="r" t="t"/>
                  <a:pathLst>
                    <a:path extrusionOk="0" h="330555" w="790384">
                      <a:moveTo>
                        <a:pt x="790385" y="0"/>
                      </a:moveTo>
                      <a:cubicBezTo>
                        <a:pt x="780440" y="12002"/>
                        <a:pt x="766038" y="22974"/>
                        <a:pt x="751294" y="33604"/>
                      </a:cubicBezTo>
                      <a:cubicBezTo>
                        <a:pt x="742035" y="39091"/>
                        <a:pt x="732434" y="43891"/>
                        <a:pt x="722833" y="49035"/>
                      </a:cubicBezTo>
                      <a:cubicBezTo>
                        <a:pt x="713918" y="53835"/>
                        <a:pt x="704660" y="58293"/>
                        <a:pt x="695744" y="62751"/>
                      </a:cubicBezTo>
                      <a:cubicBezTo>
                        <a:pt x="693344" y="63780"/>
                        <a:pt x="691286" y="65151"/>
                        <a:pt x="688886" y="66180"/>
                      </a:cubicBezTo>
                      <a:cubicBezTo>
                        <a:pt x="468401" y="175222"/>
                        <a:pt x="227685" y="234201"/>
                        <a:pt x="2057" y="330556"/>
                      </a:cubicBezTo>
                      <a:cubicBezTo>
                        <a:pt x="1715" y="329184"/>
                        <a:pt x="1371" y="327470"/>
                        <a:pt x="1371" y="326098"/>
                      </a:cubicBezTo>
                      <a:cubicBezTo>
                        <a:pt x="1028" y="324726"/>
                        <a:pt x="686" y="323012"/>
                        <a:pt x="0" y="321640"/>
                      </a:cubicBezTo>
                      <a:cubicBezTo>
                        <a:pt x="45948" y="301752"/>
                        <a:pt x="92583" y="283578"/>
                        <a:pt x="139560" y="266433"/>
                      </a:cubicBezTo>
                      <a:cubicBezTo>
                        <a:pt x="332956" y="195110"/>
                        <a:pt x="535610" y="137160"/>
                        <a:pt x="718376" y="40805"/>
                      </a:cubicBezTo>
                      <a:cubicBezTo>
                        <a:pt x="729691" y="34976"/>
                        <a:pt x="740664" y="28804"/>
                        <a:pt x="751637" y="22632"/>
                      </a:cubicBezTo>
                      <a:cubicBezTo>
                        <a:pt x="765010" y="15088"/>
                        <a:pt x="777697" y="7544"/>
                        <a:pt x="790385"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38" name="Google Shape;1638;p8"/>
                <p:cNvSpPr/>
                <p:nvPr/>
              </p:nvSpPr>
              <p:spPr>
                <a:xfrm>
                  <a:off x="6548970" y="2088261"/>
                  <a:ext cx="805815" cy="446455"/>
                </a:xfrm>
                <a:custGeom>
                  <a:rect b="b" l="l" r="r" t="t"/>
                  <a:pathLst>
                    <a:path extrusionOk="0" h="446455" w="805815">
                      <a:moveTo>
                        <a:pt x="805129" y="6515"/>
                      </a:moveTo>
                      <a:cubicBezTo>
                        <a:pt x="805129" y="6515"/>
                        <a:pt x="805129" y="6515"/>
                        <a:pt x="805129" y="6515"/>
                      </a:cubicBezTo>
                      <a:cubicBezTo>
                        <a:pt x="804787" y="6858"/>
                        <a:pt x="804787" y="6858"/>
                        <a:pt x="804443" y="7201"/>
                      </a:cubicBezTo>
                      <a:cubicBezTo>
                        <a:pt x="803415" y="8230"/>
                        <a:pt x="802729" y="9258"/>
                        <a:pt x="801358" y="9944"/>
                      </a:cubicBezTo>
                      <a:cubicBezTo>
                        <a:pt x="785241" y="26060"/>
                        <a:pt x="769125" y="42177"/>
                        <a:pt x="752323" y="57607"/>
                      </a:cubicBezTo>
                      <a:cubicBezTo>
                        <a:pt x="742721" y="66523"/>
                        <a:pt x="733120" y="75438"/>
                        <a:pt x="723519" y="84010"/>
                      </a:cubicBezTo>
                      <a:cubicBezTo>
                        <a:pt x="695401" y="109042"/>
                        <a:pt x="666598" y="132702"/>
                        <a:pt x="636766" y="155677"/>
                      </a:cubicBezTo>
                      <a:cubicBezTo>
                        <a:pt x="449542" y="298666"/>
                        <a:pt x="230772" y="398793"/>
                        <a:pt x="686" y="446456"/>
                      </a:cubicBezTo>
                      <a:cubicBezTo>
                        <a:pt x="343" y="443370"/>
                        <a:pt x="0" y="440627"/>
                        <a:pt x="0" y="437540"/>
                      </a:cubicBezTo>
                      <a:cubicBezTo>
                        <a:pt x="44234" y="428282"/>
                        <a:pt x="88126" y="417309"/>
                        <a:pt x="131674" y="404279"/>
                      </a:cubicBezTo>
                      <a:cubicBezTo>
                        <a:pt x="336042" y="342557"/>
                        <a:pt x="527038" y="239001"/>
                        <a:pt x="689915" y="101155"/>
                      </a:cubicBezTo>
                      <a:cubicBezTo>
                        <a:pt x="699859" y="92926"/>
                        <a:pt x="709803" y="84353"/>
                        <a:pt x="719404" y="75781"/>
                      </a:cubicBezTo>
                      <a:cubicBezTo>
                        <a:pt x="741693" y="56236"/>
                        <a:pt x="762953" y="36004"/>
                        <a:pt x="783869" y="14745"/>
                      </a:cubicBezTo>
                      <a:cubicBezTo>
                        <a:pt x="788327" y="10630"/>
                        <a:pt x="792442" y="6172"/>
                        <a:pt x="796900" y="1714"/>
                      </a:cubicBezTo>
                      <a:cubicBezTo>
                        <a:pt x="796900" y="1714"/>
                        <a:pt x="797243" y="1372"/>
                        <a:pt x="797243" y="1372"/>
                      </a:cubicBezTo>
                      <a:cubicBezTo>
                        <a:pt x="798614" y="0"/>
                        <a:pt x="800672" y="-343"/>
                        <a:pt x="802386" y="343"/>
                      </a:cubicBezTo>
                      <a:cubicBezTo>
                        <a:pt x="804101" y="686"/>
                        <a:pt x="805129" y="2057"/>
                        <a:pt x="805815" y="3429"/>
                      </a:cubicBezTo>
                      <a:cubicBezTo>
                        <a:pt x="805815" y="3429"/>
                        <a:pt x="805815" y="3429"/>
                        <a:pt x="805815" y="3429"/>
                      </a:cubicBezTo>
                      <a:cubicBezTo>
                        <a:pt x="805815" y="4458"/>
                        <a:pt x="805815" y="5486"/>
                        <a:pt x="805129" y="651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39" name="Google Shape;1639;p8"/>
                <p:cNvSpPr/>
                <p:nvPr/>
              </p:nvSpPr>
              <p:spPr>
                <a:xfrm>
                  <a:off x="6583260" y="2288171"/>
                  <a:ext cx="600417" cy="298666"/>
                </a:xfrm>
                <a:custGeom>
                  <a:rect b="b" l="l" r="r" t="t"/>
                  <a:pathLst>
                    <a:path extrusionOk="0" h="298666" w="600417">
                      <a:moveTo>
                        <a:pt x="600418" y="0"/>
                      </a:moveTo>
                      <a:cubicBezTo>
                        <a:pt x="594246" y="10973"/>
                        <a:pt x="588416" y="21603"/>
                        <a:pt x="582244" y="32576"/>
                      </a:cubicBezTo>
                      <a:cubicBezTo>
                        <a:pt x="435483" y="181051"/>
                        <a:pt x="226314" y="254432"/>
                        <a:pt x="20917" y="298666"/>
                      </a:cubicBezTo>
                      <a:cubicBezTo>
                        <a:pt x="20917" y="298666"/>
                        <a:pt x="20917" y="298666"/>
                        <a:pt x="20917" y="298666"/>
                      </a:cubicBezTo>
                      <a:cubicBezTo>
                        <a:pt x="13716" y="297980"/>
                        <a:pt x="6858" y="296952"/>
                        <a:pt x="0" y="293865"/>
                      </a:cubicBezTo>
                      <a:cubicBezTo>
                        <a:pt x="221857" y="247917"/>
                        <a:pt x="449885" y="169736"/>
                        <a:pt x="600418"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40" name="Google Shape;1640;p8"/>
                <p:cNvSpPr/>
                <p:nvPr/>
              </p:nvSpPr>
              <p:spPr>
                <a:xfrm>
                  <a:off x="6576745" y="1452867"/>
                  <a:ext cx="457085" cy="550354"/>
                </a:xfrm>
                <a:custGeom>
                  <a:rect b="b" l="l" r="r" t="t"/>
                  <a:pathLst>
                    <a:path extrusionOk="0" h="550354" w="457085">
                      <a:moveTo>
                        <a:pt x="457086" y="550355"/>
                      </a:moveTo>
                      <a:cubicBezTo>
                        <a:pt x="437884" y="546583"/>
                        <a:pt x="418681" y="543154"/>
                        <a:pt x="399822" y="539382"/>
                      </a:cubicBezTo>
                      <a:lnTo>
                        <a:pt x="399822" y="539382"/>
                      </a:lnTo>
                      <a:cubicBezTo>
                        <a:pt x="319583" y="508178"/>
                        <a:pt x="243802" y="467715"/>
                        <a:pt x="198196" y="393306"/>
                      </a:cubicBezTo>
                      <a:cubicBezTo>
                        <a:pt x="176594" y="358331"/>
                        <a:pt x="163906" y="318897"/>
                        <a:pt x="149505" y="280492"/>
                      </a:cubicBezTo>
                      <a:cubicBezTo>
                        <a:pt x="134760" y="241059"/>
                        <a:pt x="117615" y="202654"/>
                        <a:pt x="98413" y="164935"/>
                      </a:cubicBezTo>
                      <a:cubicBezTo>
                        <a:pt x="69952" y="109385"/>
                        <a:pt x="37033" y="56579"/>
                        <a:pt x="0" y="6515"/>
                      </a:cubicBezTo>
                      <a:cubicBezTo>
                        <a:pt x="2058" y="4115"/>
                        <a:pt x="4458" y="2057"/>
                        <a:pt x="6858" y="0"/>
                      </a:cubicBezTo>
                      <a:cubicBezTo>
                        <a:pt x="47663" y="55207"/>
                        <a:pt x="83668" y="113843"/>
                        <a:pt x="114186" y="175222"/>
                      </a:cubicBezTo>
                      <a:cubicBezTo>
                        <a:pt x="133388" y="214313"/>
                        <a:pt x="149848" y="254432"/>
                        <a:pt x="164935" y="294894"/>
                      </a:cubicBezTo>
                      <a:cubicBezTo>
                        <a:pt x="179680" y="335013"/>
                        <a:pt x="194767" y="375132"/>
                        <a:pt x="220828" y="409422"/>
                      </a:cubicBezTo>
                      <a:cubicBezTo>
                        <a:pt x="264376" y="466687"/>
                        <a:pt x="329870" y="500291"/>
                        <a:pt x="395364" y="526694"/>
                      </a:cubicBezTo>
                      <a:cubicBezTo>
                        <a:pt x="415252" y="535267"/>
                        <a:pt x="435826" y="542811"/>
                        <a:pt x="457086" y="55035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41" name="Google Shape;1641;p8"/>
                <p:cNvSpPr/>
                <p:nvPr/>
              </p:nvSpPr>
              <p:spPr>
                <a:xfrm>
                  <a:off x="6637439" y="1432979"/>
                  <a:ext cx="667283" cy="681813"/>
                </a:xfrm>
                <a:custGeom>
                  <a:rect b="b" l="l" r="r" t="t"/>
                  <a:pathLst>
                    <a:path extrusionOk="0" h="681813" w="667283">
                      <a:moveTo>
                        <a:pt x="667283" y="681685"/>
                      </a:moveTo>
                      <a:cubicBezTo>
                        <a:pt x="663169" y="682028"/>
                        <a:pt x="659054" y="681685"/>
                        <a:pt x="654596" y="680657"/>
                      </a:cubicBezTo>
                      <a:cubicBezTo>
                        <a:pt x="613448" y="630936"/>
                        <a:pt x="558584" y="593903"/>
                        <a:pt x="499948" y="565785"/>
                      </a:cubicBezTo>
                      <a:cubicBezTo>
                        <a:pt x="434111" y="534238"/>
                        <a:pt x="360731" y="520865"/>
                        <a:pt x="296609" y="486575"/>
                      </a:cubicBezTo>
                      <a:cubicBezTo>
                        <a:pt x="234887" y="453657"/>
                        <a:pt x="205397" y="398793"/>
                        <a:pt x="181737" y="335699"/>
                      </a:cubicBezTo>
                      <a:cubicBezTo>
                        <a:pt x="136131" y="215341"/>
                        <a:pt x="77153" y="103213"/>
                        <a:pt x="0" y="1715"/>
                      </a:cubicBezTo>
                      <a:cubicBezTo>
                        <a:pt x="3429" y="1372"/>
                        <a:pt x="6858" y="686"/>
                        <a:pt x="10287" y="0"/>
                      </a:cubicBezTo>
                      <a:cubicBezTo>
                        <a:pt x="45605" y="46292"/>
                        <a:pt x="77495" y="94640"/>
                        <a:pt x="105613" y="145733"/>
                      </a:cubicBezTo>
                      <a:cubicBezTo>
                        <a:pt x="142646" y="212255"/>
                        <a:pt x="169393" y="282207"/>
                        <a:pt x="197853" y="352501"/>
                      </a:cubicBezTo>
                      <a:cubicBezTo>
                        <a:pt x="212255" y="388163"/>
                        <a:pt x="230086" y="423824"/>
                        <a:pt x="258890" y="450228"/>
                      </a:cubicBezTo>
                      <a:cubicBezTo>
                        <a:pt x="289408" y="477660"/>
                        <a:pt x="328155" y="492747"/>
                        <a:pt x="366217" y="505778"/>
                      </a:cubicBezTo>
                      <a:cubicBezTo>
                        <a:pt x="478346" y="543497"/>
                        <a:pt x="593903" y="588074"/>
                        <a:pt x="667283" y="68168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42" name="Google Shape;1642;p8"/>
                <p:cNvSpPr/>
                <p:nvPr/>
              </p:nvSpPr>
              <p:spPr>
                <a:xfrm>
                  <a:off x="6690245" y="1407261"/>
                  <a:ext cx="637107" cy="705688"/>
                </a:xfrm>
                <a:custGeom>
                  <a:rect b="b" l="l" r="r" t="t"/>
                  <a:pathLst>
                    <a:path extrusionOk="0" h="705688" w="637107">
                      <a:moveTo>
                        <a:pt x="637108" y="703288"/>
                      </a:moveTo>
                      <a:cubicBezTo>
                        <a:pt x="634365" y="704317"/>
                        <a:pt x="631622" y="705002"/>
                        <a:pt x="628535" y="705688"/>
                      </a:cubicBezTo>
                      <a:cubicBezTo>
                        <a:pt x="605561" y="673799"/>
                        <a:pt x="580872" y="643623"/>
                        <a:pt x="554126" y="614820"/>
                      </a:cubicBezTo>
                      <a:cubicBezTo>
                        <a:pt x="503720" y="560299"/>
                        <a:pt x="446456" y="514350"/>
                        <a:pt x="389192" y="467373"/>
                      </a:cubicBezTo>
                      <a:cubicBezTo>
                        <a:pt x="332613" y="420395"/>
                        <a:pt x="281178" y="369989"/>
                        <a:pt x="234887" y="312725"/>
                      </a:cubicBezTo>
                      <a:cubicBezTo>
                        <a:pt x="153962" y="212941"/>
                        <a:pt x="77153" y="109385"/>
                        <a:pt x="0" y="6515"/>
                      </a:cubicBezTo>
                      <a:cubicBezTo>
                        <a:pt x="2400" y="4458"/>
                        <a:pt x="4800" y="2400"/>
                        <a:pt x="6858" y="0"/>
                      </a:cubicBezTo>
                      <a:cubicBezTo>
                        <a:pt x="45605" y="50749"/>
                        <a:pt x="84353" y="101498"/>
                        <a:pt x="122758" y="152591"/>
                      </a:cubicBezTo>
                      <a:cubicBezTo>
                        <a:pt x="170078" y="214655"/>
                        <a:pt x="215684" y="278092"/>
                        <a:pt x="266776" y="337071"/>
                      </a:cubicBezTo>
                      <a:cubicBezTo>
                        <a:pt x="317868" y="396392"/>
                        <a:pt x="376847" y="445427"/>
                        <a:pt x="437198" y="494805"/>
                      </a:cubicBezTo>
                      <a:cubicBezTo>
                        <a:pt x="512636" y="556870"/>
                        <a:pt x="580187" y="625450"/>
                        <a:pt x="637108" y="70328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43" name="Google Shape;1643;p8"/>
                <p:cNvSpPr/>
                <p:nvPr/>
              </p:nvSpPr>
              <p:spPr>
                <a:xfrm>
                  <a:off x="6727278" y="1358912"/>
                  <a:ext cx="621677" cy="744093"/>
                </a:xfrm>
                <a:custGeom>
                  <a:rect b="b" l="l" r="r" t="t"/>
                  <a:pathLst>
                    <a:path extrusionOk="0" h="744093" w="621677">
                      <a:moveTo>
                        <a:pt x="621678" y="737578"/>
                      </a:moveTo>
                      <a:cubicBezTo>
                        <a:pt x="619963" y="739978"/>
                        <a:pt x="617563" y="742036"/>
                        <a:pt x="615163" y="744093"/>
                      </a:cubicBezTo>
                      <a:cubicBezTo>
                        <a:pt x="596303" y="713232"/>
                        <a:pt x="577101" y="682714"/>
                        <a:pt x="557213" y="652539"/>
                      </a:cubicBezTo>
                      <a:cubicBezTo>
                        <a:pt x="400507" y="414566"/>
                        <a:pt x="212941" y="197510"/>
                        <a:pt x="0" y="7887"/>
                      </a:cubicBezTo>
                      <a:cubicBezTo>
                        <a:pt x="1715" y="5144"/>
                        <a:pt x="3429" y="2743"/>
                        <a:pt x="4801" y="0"/>
                      </a:cubicBezTo>
                      <a:cubicBezTo>
                        <a:pt x="52807" y="42863"/>
                        <a:pt x="99784" y="87097"/>
                        <a:pt x="145733" y="132702"/>
                      </a:cubicBezTo>
                      <a:cubicBezTo>
                        <a:pt x="327470" y="314782"/>
                        <a:pt x="487261" y="518122"/>
                        <a:pt x="621678" y="73757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44" name="Google Shape;1644;p8"/>
                <p:cNvSpPr/>
                <p:nvPr/>
              </p:nvSpPr>
              <p:spPr>
                <a:xfrm>
                  <a:off x="6746138" y="1330452"/>
                  <a:ext cx="498576" cy="467372"/>
                </a:xfrm>
                <a:custGeom>
                  <a:rect b="b" l="l" r="r" t="t"/>
                  <a:pathLst>
                    <a:path extrusionOk="0" h="467372" w="498576">
                      <a:moveTo>
                        <a:pt x="498577" y="467373"/>
                      </a:moveTo>
                      <a:cubicBezTo>
                        <a:pt x="360731" y="288036"/>
                        <a:pt x="182766" y="140932"/>
                        <a:pt x="0" y="7544"/>
                      </a:cubicBezTo>
                      <a:cubicBezTo>
                        <a:pt x="1029" y="6172"/>
                        <a:pt x="2057" y="4458"/>
                        <a:pt x="3086" y="3086"/>
                      </a:cubicBezTo>
                      <a:cubicBezTo>
                        <a:pt x="3772" y="2057"/>
                        <a:pt x="4458" y="1029"/>
                        <a:pt x="5486" y="0"/>
                      </a:cubicBezTo>
                      <a:cubicBezTo>
                        <a:pt x="66523" y="44577"/>
                        <a:pt x="126530" y="90183"/>
                        <a:pt x="184823" y="138189"/>
                      </a:cubicBezTo>
                      <a:cubicBezTo>
                        <a:pt x="296951" y="230429"/>
                        <a:pt x="403936" y="333299"/>
                        <a:pt x="494119" y="447827"/>
                      </a:cubicBezTo>
                      <a:cubicBezTo>
                        <a:pt x="494119" y="447827"/>
                        <a:pt x="494119" y="447827"/>
                        <a:pt x="494119" y="447827"/>
                      </a:cubicBezTo>
                      <a:cubicBezTo>
                        <a:pt x="495491" y="454343"/>
                        <a:pt x="496862" y="460858"/>
                        <a:pt x="498577" y="467373"/>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645" name="Google Shape;1645;p8"/>
              <p:cNvSpPr/>
              <p:nvPr/>
            </p:nvSpPr>
            <p:spPr>
              <a:xfrm>
                <a:off x="7173938" y="1976674"/>
                <a:ext cx="306425" cy="255358"/>
              </a:xfrm>
              <a:custGeom>
                <a:rect b="b" l="l" r="r" t="t"/>
                <a:pathLst>
                  <a:path extrusionOk="0" h="255358" w="306425">
                    <a:moveTo>
                      <a:pt x="302920" y="127703"/>
                    </a:moveTo>
                    <a:cubicBezTo>
                      <a:pt x="296748" y="135246"/>
                      <a:pt x="286118" y="137647"/>
                      <a:pt x="276516" y="139018"/>
                    </a:cubicBezTo>
                    <a:cubicBezTo>
                      <a:pt x="266915" y="140390"/>
                      <a:pt x="256285" y="141076"/>
                      <a:pt x="248399" y="146562"/>
                    </a:cubicBezTo>
                    <a:cubicBezTo>
                      <a:pt x="248056" y="146905"/>
                      <a:pt x="247713" y="147248"/>
                      <a:pt x="247027" y="147591"/>
                    </a:cubicBezTo>
                    <a:cubicBezTo>
                      <a:pt x="244970" y="149305"/>
                      <a:pt x="243598" y="151020"/>
                      <a:pt x="243255" y="153420"/>
                    </a:cubicBezTo>
                    <a:cubicBezTo>
                      <a:pt x="242912" y="157878"/>
                      <a:pt x="247027" y="161307"/>
                      <a:pt x="250456" y="164050"/>
                    </a:cubicBezTo>
                    <a:cubicBezTo>
                      <a:pt x="253199" y="166107"/>
                      <a:pt x="255600" y="167479"/>
                      <a:pt x="258000" y="168851"/>
                    </a:cubicBezTo>
                    <a:cubicBezTo>
                      <a:pt x="265887" y="173994"/>
                      <a:pt x="271030" y="177423"/>
                      <a:pt x="269658" y="189082"/>
                    </a:cubicBezTo>
                    <a:cubicBezTo>
                      <a:pt x="269658" y="189767"/>
                      <a:pt x="269316" y="190453"/>
                      <a:pt x="269316" y="190796"/>
                    </a:cubicBezTo>
                    <a:cubicBezTo>
                      <a:pt x="268973" y="192854"/>
                      <a:pt x="267944" y="195254"/>
                      <a:pt x="266915" y="197311"/>
                    </a:cubicBezTo>
                    <a:cubicBezTo>
                      <a:pt x="263486" y="203826"/>
                      <a:pt x="256971" y="208627"/>
                      <a:pt x="250113" y="209313"/>
                    </a:cubicBezTo>
                    <a:cubicBezTo>
                      <a:pt x="238112" y="210341"/>
                      <a:pt x="227139" y="198683"/>
                      <a:pt x="215137" y="201426"/>
                    </a:cubicBezTo>
                    <a:cubicBezTo>
                      <a:pt x="192163" y="206570"/>
                      <a:pt x="202793" y="240517"/>
                      <a:pt x="186677" y="249775"/>
                    </a:cubicBezTo>
                    <a:cubicBezTo>
                      <a:pt x="154444" y="268977"/>
                      <a:pt x="146900" y="234344"/>
                      <a:pt x="133527" y="211027"/>
                    </a:cubicBezTo>
                    <a:cubicBezTo>
                      <a:pt x="133184" y="210341"/>
                      <a:pt x="132841" y="209656"/>
                      <a:pt x="132498" y="209313"/>
                    </a:cubicBezTo>
                    <a:cubicBezTo>
                      <a:pt x="131127" y="200054"/>
                      <a:pt x="130098" y="189425"/>
                      <a:pt x="129412" y="178795"/>
                    </a:cubicBezTo>
                    <a:cubicBezTo>
                      <a:pt x="128727" y="179138"/>
                      <a:pt x="128041" y="179823"/>
                      <a:pt x="127355" y="180166"/>
                    </a:cubicBezTo>
                    <a:cubicBezTo>
                      <a:pt x="123240" y="183252"/>
                      <a:pt x="118782" y="185996"/>
                      <a:pt x="114325" y="189082"/>
                    </a:cubicBezTo>
                    <a:cubicBezTo>
                      <a:pt x="94779" y="179138"/>
                      <a:pt x="82435" y="217885"/>
                      <a:pt x="55003" y="204169"/>
                    </a:cubicBezTo>
                    <a:cubicBezTo>
                      <a:pt x="28257" y="190796"/>
                      <a:pt x="44716" y="163707"/>
                      <a:pt x="26199" y="148277"/>
                    </a:cubicBezTo>
                    <a:cubicBezTo>
                      <a:pt x="-20092" y="110215"/>
                      <a:pt x="3568" y="112272"/>
                      <a:pt x="31343" y="84840"/>
                    </a:cubicBezTo>
                    <a:cubicBezTo>
                      <a:pt x="31686" y="84497"/>
                      <a:pt x="32372" y="83811"/>
                      <a:pt x="32715" y="83468"/>
                    </a:cubicBezTo>
                    <a:cubicBezTo>
                      <a:pt x="35458" y="80725"/>
                      <a:pt x="37858" y="77982"/>
                      <a:pt x="40601" y="74896"/>
                    </a:cubicBezTo>
                    <a:cubicBezTo>
                      <a:pt x="40601" y="74896"/>
                      <a:pt x="40601" y="74896"/>
                      <a:pt x="40601" y="74896"/>
                    </a:cubicBezTo>
                    <a:lnTo>
                      <a:pt x="40601" y="74896"/>
                    </a:lnTo>
                    <a:cubicBezTo>
                      <a:pt x="41630" y="73524"/>
                      <a:pt x="43002" y="72153"/>
                      <a:pt x="44030" y="70438"/>
                    </a:cubicBezTo>
                    <a:cubicBezTo>
                      <a:pt x="56718" y="52950"/>
                      <a:pt x="52946" y="25175"/>
                      <a:pt x="71805" y="11459"/>
                    </a:cubicBezTo>
                    <a:cubicBezTo>
                      <a:pt x="86550" y="830"/>
                      <a:pt x="105409" y="-5000"/>
                      <a:pt x="121526" y="5630"/>
                    </a:cubicBezTo>
                    <a:cubicBezTo>
                      <a:pt x="132156" y="12831"/>
                      <a:pt x="135585" y="23804"/>
                      <a:pt x="141071" y="34091"/>
                    </a:cubicBezTo>
                    <a:cubicBezTo>
                      <a:pt x="144157" y="40263"/>
                      <a:pt x="148272" y="45749"/>
                      <a:pt x="154787" y="49864"/>
                    </a:cubicBezTo>
                    <a:cubicBezTo>
                      <a:pt x="159930" y="52950"/>
                      <a:pt x="166103" y="55008"/>
                      <a:pt x="172275" y="54665"/>
                    </a:cubicBezTo>
                    <a:cubicBezTo>
                      <a:pt x="177418" y="54665"/>
                      <a:pt x="182562" y="52950"/>
                      <a:pt x="186334" y="49178"/>
                    </a:cubicBezTo>
                    <a:cubicBezTo>
                      <a:pt x="198335" y="37863"/>
                      <a:pt x="203822" y="19689"/>
                      <a:pt x="219252" y="12488"/>
                    </a:cubicBezTo>
                    <a:cubicBezTo>
                      <a:pt x="224739" y="9745"/>
                      <a:pt x="231597" y="8716"/>
                      <a:pt x="237083" y="12145"/>
                    </a:cubicBezTo>
                    <a:cubicBezTo>
                      <a:pt x="243941" y="16260"/>
                      <a:pt x="245313" y="25861"/>
                      <a:pt x="243598" y="33748"/>
                    </a:cubicBezTo>
                    <a:cubicBezTo>
                      <a:pt x="241884" y="41635"/>
                      <a:pt x="238455" y="49178"/>
                      <a:pt x="238112" y="57065"/>
                    </a:cubicBezTo>
                    <a:cubicBezTo>
                      <a:pt x="237769" y="63923"/>
                      <a:pt x="241541" y="69410"/>
                      <a:pt x="247027" y="73524"/>
                    </a:cubicBezTo>
                    <a:cubicBezTo>
                      <a:pt x="252856" y="78325"/>
                      <a:pt x="260743" y="81754"/>
                      <a:pt x="268630" y="84497"/>
                    </a:cubicBezTo>
                    <a:cubicBezTo>
                      <a:pt x="276516" y="87583"/>
                      <a:pt x="284403" y="90326"/>
                      <a:pt x="289547" y="93070"/>
                    </a:cubicBezTo>
                    <a:cubicBezTo>
                      <a:pt x="300519" y="98556"/>
                      <a:pt x="312521" y="115701"/>
                      <a:pt x="302920" y="127703"/>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646" name="Google Shape;1646;p8"/>
              <p:cNvGrpSpPr/>
              <p:nvPr/>
            </p:nvGrpSpPr>
            <p:grpSpPr>
              <a:xfrm>
                <a:off x="7131798" y="1654499"/>
                <a:ext cx="446508" cy="686129"/>
                <a:chOff x="7131798" y="1654499"/>
                <a:chExt cx="446508" cy="686129"/>
              </a:xfrm>
            </p:grpSpPr>
            <p:sp>
              <p:nvSpPr>
                <p:cNvPr id="1647" name="Google Shape;1647;p8"/>
                <p:cNvSpPr/>
                <p:nvPr/>
              </p:nvSpPr>
              <p:spPr>
                <a:xfrm>
                  <a:off x="7381773" y="1654499"/>
                  <a:ext cx="60745" cy="62393"/>
                </a:xfrm>
                <a:custGeom>
                  <a:rect b="b" l="l" r="r" t="t"/>
                  <a:pathLst>
                    <a:path extrusionOk="0" h="62393" w="60745">
                      <a:moveTo>
                        <a:pt x="41936" y="2393"/>
                      </a:moveTo>
                      <a:cubicBezTo>
                        <a:pt x="4903" y="-12351"/>
                        <a:pt x="-18415" y="45256"/>
                        <a:pt x="18961" y="60001"/>
                      </a:cubicBezTo>
                      <a:cubicBezTo>
                        <a:pt x="55995" y="74745"/>
                        <a:pt x="78969" y="17138"/>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48" name="Google Shape;1648;p8"/>
                <p:cNvSpPr/>
                <p:nvPr/>
              </p:nvSpPr>
              <p:spPr>
                <a:xfrm>
                  <a:off x="7225410" y="1681931"/>
                  <a:ext cx="60745" cy="62496"/>
                </a:xfrm>
                <a:custGeom>
                  <a:rect b="b" l="l" r="r" t="t"/>
                  <a:pathLst>
                    <a:path extrusionOk="0" h="62496" w="60745">
                      <a:moveTo>
                        <a:pt x="41936" y="2393"/>
                      </a:moveTo>
                      <a:cubicBezTo>
                        <a:pt x="4903" y="-12351"/>
                        <a:pt x="-18415" y="45256"/>
                        <a:pt x="18961" y="60001"/>
                      </a:cubicBezTo>
                      <a:cubicBezTo>
                        <a:pt x="55994" y="75088"/>
                        <a:pt x="78969" y="17481"/>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49" name="Google Shape;1649;p8"/>
                <p:cNvSpPr/>
                <p:nvPr/>
              </p:nvSpPr>
              <p:spPr>
                <a:xfrm>
                  <a:off x="7131798" y="1798517"/>
                  <a:ext cx="60745" cy="62496"/>
                </a:xfrm>
                <a:custGeom>
                  <a:rect b="b" l="l" r="r" t="t"/>
                  <a:pathLst>
                    <a:path extrusionOk="0" h="62496" w="60745">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50" name="Google Shape;1650;p8"/>
                <p:cNvSpPr/>
                <p:nvPr/>
              </p:nvSpPr>
              <p:spPr>
                <a:xfrm>
                  <a:off x="7291247" y="1902758"/>
                  <a:ext cx="60745" cy="62485"/>
                </a:xfrm>
                <a:custGeom>
                  <a:rect b="b" l="l" r="r" t="t"/>
                  <a:pathLst>
                    <a:path extrusionOk="0" h="62485" w="60745">
                      <a:moveTo>
                        <a:pt x="41936" y="2393"/>
                      </a:moveTo>
                      <a:cubicBezTo>
                        <a:pt x="4903" y="-12351"/>
                        <a:pt x="-18415" y="45256"/>
                        <a:pt x="18961" y="60001"/>
                      </a:cubicBezTo>
                      <a:cubicBezTo>
                        <a:pt x="55995" y="75088"/>
                        <a:pt x="78969" y="17138"/>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51" name="Google Shape;1651;p8"/>
                <p:cNvSpPr/>
                <p:nvPr/>
              </p:nvSpPr>
              <p:spPr>
                <a:xfrm>
                  <a:off x="7517561" y="1872583"/>
                  <a:ext cx="60745" cy="62496"/>
                </a:xfrm>
                <a:custGeom>
                  <a:rect b="b" l="l" r="r" t="t"/>
                  <a:pathLst>
                    <a:path extrusionOk="0" h="62496" w="60745">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52" name="Google Shape;1652;p8"/>
                <p:cNvSpPr/>
                <p:nvPr/>
              </p:nvSpPr>
              <p:spPr>
                <a:xfrm>
                  <a:off x="7285418" y="2101298"/>
                  <a:ext cx="60745" cy="62496"/>
                </a:xfrm>
                <a:custGeom>
                  <a:rect b="b" l="l" r="r" t="t"/>
                  <a:pathLst>
                    <a:path extrusionOk="0" h="62496" w="60745">
                      <a:moveTo>
                        <a:pt x="41936" y="2393"/>
                      </a:moveTo>
                      <a:cubicBezTo>
                        <a:pt x="4903" y="-12351"/>
                        <a:pt x="-18415" y="45256"/>
                        <a:pt x="18961" y="60000"/>
                      </a:cubicBezTo>
                      <a:cubicBezTo>
                        <a:pt x="55994" y="75088"/>
                        <a:pt x="78969" y="17481"/>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53" name="Google Shape;1653;p8"/>
                <p:cNvSpPr/>
                <p:nvPr/>
              </p:nvSpPr>
              <p:spPr>
                <a:xfrm>
                  <a:off x="7187005" y="2062207"/>
                  <a:ext cx="60897" cy="62394"/>
                </a:xfrm>
                <a:custGeom>
                  <a:rect b="b" l="l" r="r" t="t"/>
                  <a:pathLst>
                    <a:path extrusionOk="0" h="62394" w="60897">
                      <a:moveTo>
                        <a:pt x="41936" y="2393"/>
                      </a:moveTo>
                      <a:cubicBezTo>
                        <a:pt x="4902" y="-12351"/>
                        <a:pt x="-18415" y="45256"/>
                        <a:pt x="18961" y="60001"/>
                      </a:cubicBezTo>
                      <a:cubicBezTo>
                        <a:pt x="55995" y="74745"/>
                        <a:pt x="79312" y="17138"/>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54" name="Google Shape;1654;p8"/>
                <p:cNvSpPr/>
                <p:nvPr/>
              </p:nvSpPr>
              <p:spPr>
                <a:xfrm>
                  <a:off x="7437665" y="2088610"/>
                  <a:ext cx="60896" cy="62496"/>
                </a:xfrm>
                <a:custGeom>
                  <a:rect b="b" l="l" r="r" t="t"/>
                  <a:pathLst>
                    <a:path extrusionOk="0" h="62496" w="60896">
                      <a:moveTo>
                        <a:pt x="41936" y="2393"/>
                      </a:moveTo>
                      <a:cubicBezTo>
                        <a:pt x="4902" y="-12351"/>
                        <a:pt x="-18415" y="45256"/>
                        <a:pt x="18961" y="60000"/>
                      </a:cubicBezTo>
                      <a:cubicBezTo>
                        <a:pt x="55994" y="75088"/>
                        <a:pt x="79312" y="17481"/>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55" name="Google Shape;1655;p8"/>
                <p:cNvSpPr/>
                <p:nvPr/>
              </p:nvSpPr>
              <p:spPr>
                <a:xfrm>
                  <a:off x="7274788" y="2278234"/>
                  <a:ext cx="60896" cy="62394"/>
                </a:xfrm>
                <a:custGeom>
                  <a:rect b="b" l="l" r="r" t="t"/>
                  <a:pathLst>
                    <a:path extrusionOk="0" h="62394" w="60896">
                      <a:moveTo>
                        <a:pt x="41936" y="2393"/>
                      </a:moveTo>
                      <a:cubicBezTo>
                        <a:pt x="4902" y="-12351"/>
                        <a:pt x="-18415" y="45256"/>
                        <a:pt x="18961" y="60001"/>
                      </a:cubicBezTo>
                      <a:cubicBezTo>
                        <a:pt x="55994" y="74745"/>
                        <a:pt x="79312" y="17138"/>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56" name="Google Shape;1656;p8"/>
                <p:cNvSpPr/>
                <p:nvPr/>
              </p:nvSpPr>
              <p:spPr>
                <a:xfrm>
                  <a:off x="7345527" y="1695297"/>
                  <a:ext cx="71666" cy="376161"/>
                </a:xfrm>
                <a:custGeom>
                  <a:rect b="b" l="l" r="r" t="t"/>
                  <a:pathLst>
                    <a:path extrusionOk="0" h="376161" w="71666">
                      <a:moveTo>
                        <a:pt x="5144" y="376161"/>
                      </a:moveTo>
                      <a:lnTo>
                        <a:pt x="0" y="372389"/>
                      </a:lnTo>
                      <a:cubicBezTo>
                        <a:pt x="34976" y="323698"/>
                        <a:pt x="52463" y="264376"/>
                        <a:pt x="49721" y="204368"/>
                      </a:cubicBezTo>
                      <a:cubicBezTo>
                        <a:pt x="49034" y="187223"/>
                        <a:pt x="46292" y="169736"/>
                        <a:pt x="43891" y="152933"/>
                      </a:cubicBezTo>
                      <a:cubicBezTo>
                        <a:pt x="41491" y="135788"/>
                        <a:pt x="38747" y="117958"/>
                        <a:pt x="38062" y="100127"/>
                      </a:cubicBezTo>
                      <a:cubicBezTo>
                        <a:pt x="36690" y="70295"/>
                        <a:pt x="40805" y="28804"/>
                        <a:pt x="67208" y="0"/>
                      </a:cubicBezTo>
                      <a:lnTo>
                        <a:pt x="71666" y="4115"/>
                      </a:lnTo>
                      <a:cubicBezTo>
                        <a:pt x="46292" y="31547"/>
                        <a:pt x="42863" y="71323"/>
                        <a:pt x="43891" y="99784"/>
                      </a:cubicBezTo>
                      <a:cubicBezTo>
                        <a:pt x="44577" y="117272"/>
                        <a:pt x="47320" y="134760"/>
                        <a:pt x="49721" y="151905"/>
                      </a:cubicBezTo>
                      <a:cubicBezTo>
                        <a:pt x="52121" y="168707"/>
                        <a:pt x="54864" y="186538"/>
                        <a:pt x="55550" y="204026"/>
                      </a:cubicBezTo>
                      <a:cubicBezTo>
                        <a:pt x="58979" y="265405"/>
                        <a:pt x="40805" y="326441"/>
                        <a:pt x="5144" y="376161"/>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57" name="Google Shape;1657;p8"/>
                <p:cNvSpPr/>
                <p:nvPr/>
              </p:nvSpPr>
              <p:spPr>
                <a:xfrm>
                  <a:off x="7159232" y="1725815"/>
                  <a:ext cx="194182" cy="340156"/>
                </a:xfrm>
                <a:custGeom>
                  <a:rect b="b" l="l" r="r" t="t"/>
                  <a:pathLst>
                    <a:path extrusionOk="0" h="340156" w="194182">
                      <a:moveTo>
                        <a:pt x="194182" y="340157"/>
                      </a:moveTo>
                      <a:lnTo>
                        <a:pt x="183895" y="334671"/>
                      </a:lnTo>
                      <a:cubicBezTo>
                        <a:pt x="173265" y="328841"/>
                        <a:pt x="161950" y="323012"/>
                        <a:pt x="150977" y="317526"/>
                      </a:cubicBezTo>
                      <a:cubicBezTo>
                        <a:pt x="116687" y="300381"/>
                        <a:pt x="81368" y="282550"/>
                        <a:pt x="55994" y="255118"/>
                      </a:cubicBezTo>
                      <a:cubicBezTo>
                        <a:pt x="18617" y="214998"/>
                        <a:pt x="-1614" y="165964"/>
                        <a:pt x="101" y="120358"/>
                      </a:cubicBezTo>
                      <a:lnTo>
                        <a:pt x="6273" y="120701"/>
                      </a:lnTo>
                      <a:cubicBezTo>
                        <a:pt x="4559" y="164592"/>
                        <a:pt x="24104" y="211912"/>
                        <a:pt x="60451" y="251003"/>
                      </a:cubicBezTo>
                      <a:cubicBezTo>
                        <a:pt x="85140" y="277749"/>
                        <a:pt x="120116" y="295237"/>
                        <a:pt x="153720" y="312039"/>
                      </a:cubicBezTo>
                      <a:cubicBezTo>
                        <a:pt x="161264" y="315811"/>
                        <a:pt x="169151" y="319926"/>
                        <a:pt x="177037" y="323698"/>
                      </a:cubicBezTo>
                      <a:cubicBezTo>
                        <a:pt x="148919" y="276720"/>
                        <a:pt x="120459" y="228029"/>
                        <a:pt x="102285" y="175565"/>
                      </a:cubicBezTo>
                      <a:cubicBezTo>
                        <a:pt x="87197" y="131331"/>
                        <a:pt x="73481" y="65151"/>
                        <a:pt x="93713" y="0"/>
                      </a:cubicBezTo>
                      <a:lnTo>
                        <a:pt x="99542" y="1715"/>
                      </a:lnTo>
                      <a:cubicBezTo>
                        <a:pt x="79654" y="65151"/>
                        <a:pt x="93027" y="130302"/>
                        <a:pt x="108114" y="173508"/>
                      </a:cubicBezTo>
                      <a:cubicBezTo>
                        <a:pt x="127317" y="229400"/>
                        <a:pt x="158178" y="280492"/>
                        <a:pt x="188010" y="330213"/>
                      </a:cubicBezTo>
                      <a:lnTo>
                        <a:pt x="194182" y="340157"/>
                      </a:ln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58" name="Google Shape;1658;p8"/>
                <p:cNvSpPr/>
                <p:nvPr/>
              </p:nvSpPr>
              <p:spPr>
                <a:xfrm>
                  <a:off x="7323924" y="1946643"/>
                  <a:ext cx="30533" cy="122415"/>
                </a:xfrm>
                <a:custGeom>
                  <a:rect b="b" l="l" r="r" t="t"/>
                  <a:pathLst>
                    <a:path extrusionOk="0" h="122415" w="30533">
                      <a:moveTo>
                        <a:pt x="19546" y="120701"/>
                      </a:moveTo>
                      <a:cubicBezTo>
                        <a:pt x="30518" y="81267"/>
                        <a:pt x="22975" y="37376"/>
                        <a:pt x="0" y="3429"/>
                      </a:cubicBezTo>
                      <a:lnTo>
                        <a:pt x="5144" y="0"/>
                      </a:lnTo>
                      <a:cubicBezTo>
                        <a:pt x="29147" y="35319"/>
                        <a:pt x="36691" y="81267"/>
                        <a:pt x="25375" y="122415"/>
                      </a:cubicBezTo>
                      <a:lnTo>
                        <a:pt x="19546" y="120701"/>
                      </a:ln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59" name="Google Shape;1659;p8"/>
                <p:cNvSpPr/>
                <p:nvPr/>
              </p:nvSpPr>
              <p:spPr>
                <a:xfrm>
                  <a:off x="7339012" y="1915096"/>
                  <a:ext cx="192024" cy="210540"/>
                </a:xfrm>
                <a:custGeom>
                  <a:rect b="b" l="l" r="r" t="t"/>
                  <a:pathLst>
                    <a:path extrusionOk="0" h="210540" w="192024">
                      <a:moveTo>
                        <a:pt x="48349" y="196825"/>
                      </a:moveTo>
                      <a:cubicBezTo>
                        <a:pt x="40805" y="193739"/>
                        <a:pt x="33261" y="190310"/>
                        <a:pt x="26060" y="186195"/>
                      </a:cubicBezTo>
                      <a:cubicBezTo>
                        <a:pt x="12002" y="178308"/>
                        <a:pt x="5829" y="160820"/>
                        <a:pt x="1029" y="148133"/>
                      </a:cubicBezTo>
                      <a:lnTo>
                        <a:pt x="0" y="145047"/>
                      </a:lnTo>
                      <a:lnTo>
                        <a:pt x="3086" y="144018"/>
                      </a:lnTo>
                      <a:cubicBezTo>
                        <a:pt x="78181" y="119672"/>
                        <a:pt x="145390" y="67208"/>
                        <a:pt x="186881" y="0"/>
                      </a:cubicBezTo>
                      <a:lnTo>
                        <a:pt x="192024" y="3429"/>
                      </a:lnTo>
                      <a:cubicBezTo>
                        <a:pt x="150190" y="70980"/>
                        <a:pt x="83325" y="123787"/>
                        <a:pt x="7887" y="149162"/>
                      </a:cubicBezTo>
                      <a:cubicBezTo>
                        <a:pt x="12002" y="160477"/>
                        <a:pt x="17831" y="174536"/>
                        <a:pt x="28804" y="181051"/>
                      </a:cubicBezTo>
                      <a:cubicBezTo>
                        <a:pt x="55207" y="195796"/>
                        <a:pt x="85039" y="204026"/>
                        <a:pt x="114872" y="204368"/>
                      </a:cubicBezTo>
                      <a:lnTo>
                        <a:pt x="114872" y="210541"/>
                      </a:lnTo>
                      <a:cubicBezTo>
                        <a:pt x="92240" y="209855"/>
                        <a:pt x="69609" y="205397"/>
                        <a:pt x="48349" y="196825"/>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60" name="Google Shape;1660;p8"/>
                <p:cNvSpPr/>
                <p:nvPr/>
              </p:nvSpPr>
              <p:spPr>
                <a:xfrm>
                  <a:off x="7210767" y="2052942"/>
                  <a:ext cx="135102" cy="53835"/>
                </a:xfrm>
                <a:custGeom>
                  <a:rect b="b" l="l" r="r" t="t"/>
                  <a:pathLst>
                    <a:path extrusionOk="0" h="53835" w="135102">
                      <a:moveTo>
                        <a:pt x="3772" y="53835"/>
                      </a:moveTo>
                      <a:lnTo>
                        <a:pt x="0" y="49035"/>
                      </a:lnTo>
                      <a:cubicBezTo>
                        <a:pt x="38062" y="18516"/>
                        <a:pt x="86068" y="1029"/>
                        <a:pt x="135103" y="0"/>
                      </a:cubicBezTo>
                      <a:lnTo>
                        <a:pt x="135103" y="6172"/>
                      </a:lnTo>
                      <a:cubicBezTo>
                        <a:pt x="87440" y="7201"/>
                        <a:pt x="40805" y="24346"/>
                        <a:pt x="3772" y="53835"/>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61" name="Google Shape;1661;p8"/>
                <p:cNvSpPr/>
                <p:nvPr/>
              </p:nvSpPr>
              <p:spPr>
                <a:xfrm>
                  <a:off x="7305408" y="2049170"/>
                  <a:ext cx="53492" cy="104241"/>
                </a:xfrm>
                <a:custGeom>
                  <a:rect b="b" l="l" r="r" t="t"/>
                  <a:pathLst>
                    <a:path extrusionOk="0" h="104241" w="53492">
                      <a:moveTo>
                        <a:pt x="0" y="102870"/>
                      </a:moveTo>
                      <a:cubicBezTo>
                        <a:pt x="10287" y="66180"/>
                        <a:pt x="26404" y="31547"/>
                        <a:pt x="48349" y="0"/>
                      </a:cubicBezTo>
                      <a:lnTo>
                        <a:pt x="53493" y="3429"/>
                      </a:lnTo>
                      <a:cubicBezTo>
                        <a:pt x="32233" y="34290"/>
                        <a:pt x="16117" y="68237"/>
                        <a:pt x="6172" y="104242"/>
                      </a:cubicBezTo>
                      <a:lnTo>
                        <a:pt x="0" y="102870"/>
                      </a:ln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62" name="Google Shape;1662;p8"/>
                <p:cNvSpPr/>
                <p:nvPr/>
              </p:nvSpPr>
              <p:spPr>
                <a:xfrm>
                  <a:off x="7295464" y="2056028"/>
                  <a:ext cx="78777" cy="255460"/>
                </a:xfrm>
                <a:custGeom>
                  <a:rect b="b" l="l" r="r" t="t"/>
                  <a:pathLst>
                    <a:path extrusionOk="0" h="255460" w="78777">
                      <a:moveTo>
                        <a:pt x="5144" y="255461"/>
                      </a:moveTo>
                      <a:lnTo>
                        <a:pt x="0" y="252032"/>
                      </a:lnTo>
                      <a:cubicBezTo>
                        <a:pt x="23660" y="214313"/>
                        <a:pt x="48349" y="175565"/>
                        <a:pt x="62065" y="132702"/>
                      </a:cubicBezTo>
                      <a:cubicBezTo>
                        <a:pt x="77495" y="85039"/>
                        <a:pt x="76124" y="38748"/>
                        <a:pt x="58293" y="2743"/>
                      </a:cubicBezTo>
                      <a:lnTo>
                        <a:pt x="63779" y="0"/>
                      </a:lnTo>
                      <a:cubicBezTo>
                        <a:pt x="82296" y="37719"/>
                        <a:pt x="83667" y="85382"/>
                        <a:pt x="67894" y="134760"/>
                      </a:cubicBezTo>
                      <a:cubicBezTo>
                        <a:pt x="53835" y="178308"/>
                        <a:pt x="29147" y="217399"/>
                        <a:pt x="5144" y="255461"/>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1663" name="Google Shape;1663;p8"/>
            <p:cNvGrpSpPr/>
            <p:nvPr/>
          </p:nvGrpSpPr>
          <p:grpSpPr>
            <a:xfrm rot="10800000">
              <a:off x="4115309" y="432127"/>
              <a:ext cx="789703" cy="1068337"/>
              <a:chOff x="4759028" y="5488457"/>
              <a:chExt cx="789703" cy="1068337"/>
            </a:xfrm>
          </p:grpSpPr>
          <p:sp>
            <p:nvSpPr>
              <p:cNvPr id="1664" name="Google Shape;1664;p8"/>
              <p:cNvSpPr/>
              <p:nvPr/>
            </p:nvSpPr>
            <p:spPr>
              <a:xfrm>
                <a:off x="4817566" y="6254838"/>
                <a:ext cx="147206" cy="301956"/>
              </a:xfrm>
              <a:custGeom>
                <a:rect b="b" l="l" r="r" t="t"/>
                <a:pathLst>
                  <a:path extrusionOk="0" h="301956" w="147206">
                    <a:moveTo>
                      <a:pt x="139663" y="12002"/>
                    </a:moveTo>
                    <a:cubicBezTo>
                      <a:pt x="149264" y="88811"/>
                      <a:pt x="138977" y="167678"/>
                      <a:pt x="110173" y="239687"/>
                    </a:cubicBezTo>
                    <a:cubicBezTo>
                      <a:pt x="96800" y="273634"/>
                      <a:pt x="66282" y="311696"/>
                      <a:pt x="31649" y="299695"/>
                    </a:cubicBezTo>
                    <a:cubicBezTo>
                      <a:pt x="12447" y="293180"/>
                      <a:pt x="1131" y="272263"/>
                      <a:pt x="103" y="252374"/>
                    </a:cubicBezTo>
                    <a:cubicBezTo>
                      <a:pt x="-926" y="232144"/>
                      <a:pt x="5932" y="212598"/>
                      <a:pt x="14161" y="194081"/>
                    </a:cubicBezTo>
                    <a:cubicBezTo>
                      <a:pt x="45365" y="121387"/>
                      <a:pt x="90628" y="55207"/>
                      <a:pt x="147206" y="0"/>
                    </a:cubicBezTo>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65" name="Google Shape;1665;p8"/>
              <p:cNvSpPr/>
              <p:nvPr/>
            </p:nvSpPr>
            <p:spPr>
              <a:xfrm>
                <a:off x="4907165" y="5488457"/>
                <a:ext cx="641566" cy="903884"/>
              </a:xfrm>
              <a:custGeom>
                <a:rect b="b" l="l" r="r" t="t"/>
                <a:pathLst>
                  <a:path extrusionOk="0" h="903884" w="641566">
                    <a:moveTo>
                      <a:pt x="634022" y="0"/>
                    </a:moveTo>
                    <a:cubicBezTo>
                      <a:pt x="507835" y="125845"/>
                      <a:pt x="389877" y="260261"/>
                      <a:pt x="284607" y="404279"/>
                    </a:cubicBezTo>
                    <a:cubicBezTo>
                      <a:pt x="171793" y="559270"/>
                      <a:pt x="74067" y="726262"/>
                      <a:pt x="0" y="903199"/>
                    </a:cubicBezTo>
                    <a:lnTo>
                      <a:pt x="1715" y="903884"/>
                    </a:lnTo>
                    <a:cubicBezTo>
                      <a:pt x="77838" y="727977"/>
                      <a:pt x="177279" y="562699"/>
                      <a:pt x="291465" y="409423"/>
                    </a:cubicBezTo>
                    <a:cubicBezTo>
                      <a:pt x="397078" y="267462"/>
                      <a:pt x="515379" y="135103"/>
                      <a:pt x="641566" y="11316"/>
                    </a:cubicBezTo>
                    <a:cubicBezTo>
                      <a:pt x="638823" y="7544"/>
                      <a:pt x="636423" y="4115"/>
                      <a:pt x="634022" y="0"/>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66" name="Google Shape;1666;p8"/>
              <p:cNvSpPr/>
              <p:nvPr/>
            </p:nvSpPr>
            <p:spPr>
              <a:xfrm>
                <a:off x="5052132" y="6071044"/>
                <a:ext cx="141017" cy="324269"/>
              </a:xfrm>
              <a:custGeom>
                <a:rect b="b" l="l" r="r" t="t"/>
                <a:pathLst>
                  <a:path extrusionOk="0" h="324269" w="141017">
                    <a:moveTo>
                      <a:pt x="118723" y="0"/>
                    </a:moveTo>
                    <a:cubicBezTo>
                      <a:pt x="143412" y="74409"/>
                      <a:pt x="147870" y="155677"/>
                      <a:pt x="130725" y="232486"/>
                    </a:cubicBezTo>
                    <a:cubicBezTo>
                      <a:pt x="124209" y="261976"/>
                      <a:pt x="113237" y="292837"/>
                      <a:pt x="89234" y="311353"/>
                    </a:cubicBezTo>
                    <a:cubicBezTo>
                      <a:pt x="65231" y="329870"/>
                      <a:pt x="24768" y="329527"/>
                      <a:pt x="8995" y="303467"/>
                    </a:cubicBezTo>
                    <a:cubicBezTo>
                      <a:pt x="-11922" y="269519"/>
                      <a:pt x="7623" y="217399"/>
                      <a:pt x="27169" y="182766"/>
                    </a:cubicBezTo>
                    <a:cubicBezTo>
                      <a:pt x="49800" y="142989"/>
                      <a:pt x="72089" y="103213"/>
                      <a:pt x="94720" y="63094"/>
                    </a:cubicBezTo>
                    <a:cubicBezTo>
                      <a:pt x="108436" y="39091"/>
                      <a:pt x="127296" y="26060"/>
                      <a:pt x="118723"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67" name="Google Shape;1667;p8"/>
              <p:cNvSpPr/>
              <p:nvPr/>
            </p:nvSpPr>
            <p:spPr>
              <a:xfrm>
                <a:off x="5123878" y="5888964"/>
                <a:ext cx="74066" cy="419023"/>
              </a:xfrm>
              <a:custGeom>
                <a:rect b="b" l="l" r="r" t="t"/>
                <a:pathLst>
                  <a:path extrusionOk="0" h="419023" w="74066">
                    <a:moveTo>
                      <a:pt x="74066" y="1715"/>
                    </a:moveTo>
                    <a:cubicBezTo>
                      <a:pt x="70637" y="19202"/>
                      <a:pt x="69266" y="36690"/>
                      <a:pt x="68923" y="54178"/>
                    </a:cubicBezTo>
                    <a:cubicBezTo>
                      <a:pt x="68237" y="71666"/>
                      <a:pt x="68580" y="89154"/>
                      <a:pt x="68237" y="106985"/>
                    </a:cubicBezTo>
                    <a:cubicBezTo>
                      <a:pt x="67551" y="124816"/>
                      <a:pt x="66180" y="142646"/>
                      <a:pt x="64122" y="160477"/>
                    </a:cubicBezTo>
                    <a:cubicBezTo>
                      <a:pt x="61722" y="178308"/>
                      <a:pt x="58979" y="195796"/>
                      <a:pt x="55893" y="213284"/>
                    </a:cubicBezTo>
                    <a:cubicBezTo>
                      <a:pt x="53150" y="230771"/>
                      <a:pt x="49721" y="248260"/>
                      <a:pt x="45949" y="265748"/>
                    </a:cubicBezTo>
                    <a:cubicBezTo>
                      <a:pt x="42177" y="283235"/>
                      <a:pt x="38062" y="300380"/>
                      <a:pt x="33604" y="317525"/>
                    </a:cubicBezTo>
                    <a:cubicBezTo>
                      <a:pt x="31547" y="326098"/>
                      <a:pt x="28804" y="334670"/>
                      <a:pt x="26403" y="343243"/>
                    </a:cubicBezTo>
                    <a:cubicBezTo>
                      <a:pt x="24003" y="351815"/>
                      <a:pt x="21603" y="360388"/>
                      <a:pt x="18860" y="368618"/>
                    </a:cubicBezTo>
                    <a:cubicBezTo>
                      <a:pt x="13716" y="385763"/>
                      <a:pt x="7887" y="402565"/>
                      <a:pt x="1715" y="419024"/>
                    </a:cubicBezTo>
                    <a:lnTo>
                      <a:pt x="0" y="418338"/>
                    </a:lnTo>
                    <a:cubicBezTo>
                      <a:pt x="9601" y="384048"/>
                      <a:pt x="18174" y="349758"/>
                      <a:pt x="25032" y="315125"/>
                    </a:cubicBezTo>
                    <a:cubicBezTo>
                      <a:pt x="28461" y="297980"/>
                      <a:pt x="31547" y="280492"/>
                      <a:pt x="34633" y="263004"/>
                    </a:cubicBezTo>
                    <a:cubicBezTo>
                      <a:pt x="37376" y="245516"/>
                      <a:pt x="40119" y="228029"/>
                      <a:pt x="42177" y="210541"/>
                    </a:cubicBezTo>
                    <a:cubicBezTo>
                      <a:pt x="43205" y="201625"/>
                      <a:pt x="43891" y="193052"/>
                      <a:pt x="44920" y="184137"/>
                    </a:cubicBezTo>
                    <a:cubicBezTo>
                      <a:pt x="45606" y="175222"/>
                      <a:pt x="46292" y="166649"/>
                      <a:pt x="46977" y="157734"/>
                    </a:cubicBezTo>
                    <a:lnTo>
                      <a:pt x="49035" y="131330"/>
                    </a:lnTo>
                    <a:lnTo>
                      <a:pt x="51092" y="104927"/>
                    </a:lnTo>
                    <a:cubicBezTo>
                      <a:pt x="52464" y="87440"/>
                      <a:pt x="53835" y="69608"/>
                      <a:pt x="56921" y="51778"/>
                    </a:cubicBezTo>
                    <a:cubicBezTo>
                      <a:pt x="59665" y="33947"/>
                      <a:pt x="64465" y="16116"/>
                      <a:pt x="72352" y="0"/>
                    </a:cubicBezTo>
                    <a:lnTo>
                      <a:pt x="74066" y="1715"/>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68" name="Google Shape;1668;p8"/>
              <p:cNvSpPr/>
              <p:nvPr/>
            </p:nvSpPr>
            <p:spPr>
              <a:xfrm>
                <a:off x="4759028" y="5844416"/>
                <a:ext cx="258550" cy="188917"/>
              </a:xfrm>
              <a:custGeom>
                <a:rect b="b" l="l" r="r" t="t"/>
                <a:pathLst>
                  <a:path extrusionOk="0" h="188917" w="258550">
                    <a:moveTo>
                      <a:pt x="185170" y="110384"/>
                    </a:moveTo>
                    <a:cubicBezTo>
                      <a:pt x="150537" y="150847"/>
                      <a:pt x="105274" y="189594"/>
                      <a:pt x="51782" y="188909"/>
                    </a:cubicBezTo>
                    <a:cubicBezTo>
                      <a:pt x="38066" y="188566"/>
                      <a:pt x="23664" y="185480"/>
                      <a:pt x="13720" y="176222"/>
                    </a:cubicBezTo>
                    <a:cubicBezTo>
                      <a:pt x="-682" y="163191"/>
                      <a:pt x="-3082" y="140560"/>
                      <a:pt x="3433" y="122386"/>
                    </a:cubicBezTo>
                    <a:cubicBezTo>
                      <a:pt x="9948" y="104213"/>
                      <a:pt x="23664" y="89468"/>
                      <a:pt x="38409" y="76781"/>
                    </a:cubicBezTo>
                    <a:cubicBezTo>
                      <a:pt x="85386" y="35975"/>
                      <a:pt x="201629" y="-30890"/>
                      <a:pt x="258551" y="16087"/>
                    </a:cubicBezTo>
                    <a:cubicBezTo>
                      <a:pt x="242091" y="48662"/>
                      <a:pt x="210545" y="80552"/>
                      <a:pt x="185170" y="110384"/>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69" name="Google Shape;1669;p8"/>
              <p:cNvSpPr/>
              <p:nvPr/>
            </p:nvSpPr>
            <p:spPr>
              <a:xfrm>
                <a:off x="4928768" y="5760034"/>
                <a:ext cx="372046" cy="164248"/>
              </a:xfrm>
              <a:custGeom>
                <a:rect b="b" l="l" r="r" t="t"/>
                <a:pathLst>
                  <a:path extrusionOk="0" h="164248" w="372046">
                    <a:moveTo>
                      <a:pt x="372047" y="1371"/>
                    </a:moveTo>
                    <a:cubicBezTo>
                      <a:pt x="365874" y="7544"/>
                      <a:pt x="359702" y="13716"/>
                      <a:pt x="352844" y="19202"/>
                    </a:cubicBezTo>
                    <a:cubicBezTo>
                      <a:pt x="345986" y="24689"/>
                      <a:pt x="339128" y="30175"/>
                      <a:pt x="331584" y="34976"/>
                    </a:cubicBezTo>
                    <a:cubicBezTo>
                      <a:pt x="316840" y="44920"/>
                      <a:pt x="301409" y="53150"/>
                      <a:pt x="285293" y="60350"/>
                    </a:cubicBezTo>
                    <a:cubicBezTo>
                      <a:pt x="269177" y="67208"/>
                      <a:pt x="252032" y="72695"/>
                      <a:pt x="234887" y="76124"/>
                    </a:cubicBezTo>
                    <a:cubicBezTo>
                      <a:pt x="226314" y="77838"/>
                      <a:pt x="217742" y="79553"/>
                      <a:pt x="209169" y="80924"/>
                    </a:cubicBezTo>
                    <a:cubicBezTo>
                      <a:pt x="200597" y="82296"/>
                      <a:pt x="192024" y="83667"/>
                      <a:pt x="183452" y="85039"/>
                    </a:cubicBezTo>
                    <a:cubicBezTo>
                      <a:pt x="166307" y="87782"/>
                      <a:pt x="149505" y="90182"/>
                      <a:pt x="132702" y="93611"/>
                    </a:cubicBezTo>
                    <a:cubicBezTo>
                      <a:pt x="115900" y="96698"/>
                      <a:pt x="99441" y="100812"/>
                      <a:pt x="83325" y="106642"/>
                    </a:cubicBezTo>
                    <a:cubicBezTo>
                      <a:pt x="75438" y="109385"/>
                      <a:pt x="67551" y="112814"/>
                      <a:pt x="60008" y="116586"/>
                    </a:cubicBezTo>
                    <a:cubicBezTo>
                      <a:pt x="52464" y="120358"/>
                      <a:pt x="44920" y="124472"/>
                      <a:pt x="38062" y="129273"/>
                    </a:cubicBezTo>
                    <a:cubicBezTo>
                      <a:pt x="31204" y="134074"/>
                      <a:pt x="24346" y="139217"/>
                      <a:pt x="18174" y="145046"/>
                    </a:cubicBezTo>
                    <a:cubicBezTo>
                      <a:pt x="12002" y="150876"/>
                      <a:pt x="6515" y="157391"/>
                      <a:pt x="1372" y="164249"/>
                    </a:cubicBezTo>
                    <a:lnTo>
                      <a:pt x="0" y="163220"/>
                    </a:lnTo>
                    <a:cubicBezTo>
                      <a:pt x="4458" y="155676"/>
                      <a:pt x="9944" y="148818"/>
                      <a:pt x="15774" y="142304"/>
                    </a:cubicBezTo>
                    <a:cubicBezTo>
                      <a:pt x="21603" y="135788"/>
                      <a:pt x="28461" y="129959"/>
                      <a:pt x="35319" y="124815"/>
                    </a:cubicBezTo>
                    <a:cubicBezTo>
                      <a:pt x="42177" y="119329"/>
                      <a:pt x="49721" y="114872"/>
                      <a:pt x="57264" y="110414"/>
                    </a:cubicBezTo>
                    <a:cubicBezTo>
                      <a:pt x="64808" y="105956"/>
                      <a:pt x="72695" y="102184"/>
                      <a:pt x="80925" y="98755"/>
                    </a:cubicBezTo>
                    <a:cubicBezTo>
                      <a:pt x="89154" y="95326"/>
                      <a:pt x="97384" y="92240"/>
                      <a:pt x="105613" y="89497"/>
                    </a:cubicBezTo>
                    <a:cubicBezTo>
                      <a:pt x="113843" y="86753"/>
                      <a:pt x="122415" y="84353"/>
                      <a:pt x="130988" y="82296"/>
                    </a:cubicBezTo>
                    <a:cubicBezTo>
                      <a:pt x="147790" y="78181"/>
                      <a:pt x="164935" y="74752"/>
                      <a:pt x="181737" y="71323"/>
                    </a:cubicBezTo>
                    <a:cubicBezTo>
                      <a:pt x="198539" y="67894"/>
                      <a:pt x="215341" y="64122"/>
                      <a:pt x="231801" y="59664"/>
                    </a:cubicBezTo>
                    <a:cubicBezTo>
                      <a:pt x="248260" y="55207"/>
                      <a:pt x="264033" y="50063"/>
                      <a:pt x="279807" y="44234"/>
                    </a:cubicBezTo>
                    <a:cubicBezTo>
                      <a:pt x="295580" y="38405"/>
                      <a:pt x="311353" y="31889"/>
                      <a:pt x="326441" y="24346"/>
                    </a:cubicBezTo>
                    <a:cubicBezTo>
                      <a:pt x="333985" y="20574"/>
                      <a:pt x="341529" y="16802"/>
                      <a:pt x="349072" y="12687"/>
                    </a:cubicBezTo>
                    <a:cubicBezTo>
                      <a:pt x="356616" y="8573"/>
                      <a:pt x="364160" y="4115"/>
                      <a:pt x="371704" y="0"/>
                    </a:cubicBezTo>
                    <a:lnTo>
                      <a:pt x="372047" y="1371"/>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670" name="Google Shape;1670;p8"/>
            <p:cNvGrpSpPr/>
            <p:nvPr/>
          </p:nvGrpSpPr>
          <p:grpSpPr>
            <a:xfrm rot="10800000">
              <a:off x="4837799" y="1842913"/>
              <a:ext cx="1711071" cy="528189"/>
              <a:chOff x="3115170" y="4617819"/>
              <a:chExt cx="1711071" cy="528189"/>
            </a:xfrm>
          </p:grpSpPr>
          <p:sp>
            <p:nvSpPr>
              <p:cNvPr id="1671" name="Google Shape;1671;p8"/>
              <p:cNvSpPr/>
              <p:nvPr/>
            </p:nvSpPr>
            <p:spPr>
              <a:xfrm>
                <a:off x="3115170" y="4617819"/>
                <a:ext cx="1711071" cy="528189"/>
              </a:xfrm>
              <a:custGeom>
                <a:rect b="b" l="l" r="r" t="t"/>
                <a:pathLst>
                  <a:path extrusionOk="0" h="528189" w="1711071">
                    <a:moveTo>
                      <a:pt x="1711071" y="124145"/>
                    </a:moveTo>
                    <a:cubicBezTo>
                      <a:pt x="1507046" y="314112"/>
                      <a:pt x="1190549" y="462587"/>
                      <a:pt x="887082" y="507850"/>
                    </a:cubicBezTo>
                    <a:cubicBezTo>
                      <a:pt x="583616" y="552770"/>
                      <a:pt x="246545" y="525681"/>
                      <a:pt x="0" y="402580"/>
                    </a:cubicBezTo>
                    <a:cubicBezTo>
                      <a:pt x="163220" y="286336"/>
                      <a:pt x="341871" y="168379"/>
                      <a:pt x="537667" y="92255"/>
                    </a:cubicBezTo>
                    <a:cubicBezTo>
                      <a:pt x="848335" y="-29132"/>
                      <a:pt x="1220038" y="-30846"/>
                      <a:pt x="1506017" y="87798"/>
                    </a:cubicBezTo>
                    <a:cubicBezTo>
                      <a:pt x="1569796" y="113858"/>
                      <a:pt x="1639405" y="111457"/>
                      <a:pt x="1711071" y="124145"/>
                    </a:cubicBezTo>
                    <a:close/>
                  </a:path>
                </a:pathLst>
              </a:custGeom>
              <a:solidFill>
                <a:srgbClr val="7D8C6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72" name="Google Shape;1672;p8"/>
              <p:cNvSpPr/>
              <p:nvPr/>
            </p:nvSpPr>
            <p:spPr>
              <a:xfrm>
                <a:off x="3116199" y="4740592"/>
                <a:ext cx="1710042" cy="280835"/>
              </a:xfrm>
              <a:custGeom>
                <a:rect b="b" l="l" r="r" t="t"/>
                <a:pathLst>
                  <a:path extrusionOk="0" h="280835" w="1710042">
                    <a:moveTo>
                      <a:pt x="1710042" y="2057"/>
                    </a:moveTo>
                    <a:cubicBezTo>
                      <a:pt x="1675067" y="10630"/>
                      <a:pt x="1639748" y="18860"/>
                      <a:pt x="1604772" y="27089"/>
                    </a:cubicBezTo>
                    <a:cubicBezTo>
                      <a:pt x="1569453" y="34976"/>
                      <a:pt x="1534135" y="42863"/>
                      <a:pt x="1498816" y="50406"/>
                    </a:cubicBezTo>
                    <a:cubicBezTo>
                      <a:pt x="1463497" y="57950"/>
                      <a:pt x="1428179" y="65151"/>
                      <a:pt x="1392517" y="72352"/>
                    </a:cubicBezTo>
                    <a:lnTo>
                      <a:pt x="1286218" y="92926"/>
                    </a:lnTo>
                    <a:cubicBezTo>
                      <a:pt x="1250556" y="99441"/>
                      <a:pt x="1215238" y="105956"/>
                      <a:pt x="1179576" y="112471"/>
                    </a:cubicBezTo>
                    <a:lnTo>
                      <a:pt x="1072591" y="130302"/>
                    </a:lnTo>
                    <a:lnTo>
                      <a:pt x="965606" y="147104"/>
                    </a:lnTo>
                    <a:lnTo>
                      <a:pt x="858622" y="163563"/>
                    </a:lnTo>
                    <a:cubicBezTo>
                      <a:pt x="715632" y="185166"/>
                      <a:pt x="572643" y="205740"/>
                      <a:pt x="429654" y="225285"/>
                    </a:cubicBezTo>
                    <a:cubicBezTo>
                      <a:pt x="286664" y="244488"/>
                      <a:pt x="143332" y="262661"/>
                      <a:pt x="0" y="280835"/>
                    </a:cubicBezTo>
                    <a:lnTo>
                      <a:pt x="0" y="279121"/>
                    </a:lnTo>
                    <a:cubicBezTo>
                      <a:pt x="142989" y="259232"/>
                      <a:pt x="285979" y="238658"/>
                      <a:pt x="428968" y="217399"/>
                    </a:cubicBezTo>
                    <a:cubicBezTo>
                      <a:pt x="571957" y="196482"/>
                      <a:pt x="714604" y="174536"/>
                      <a:pt x="856907" y="151219"/>
                    </a:cubicBezTo>
                    <a:lnTo>
                      <a:pt x="963549" y="133388"/>
                    </a:lnTo>
                    <a:lnTo>
                      <a:pt x="1070191" y="114872"/>
                    </a:lnTo>
                    <a:lnTo>
                      <a:pt x="1176833" y="96012"/>
                    </a:lnTo>
                    <a:cubicBezTo>
                      <a:pt x="1212494" y="89497"/>
                      <a:pt x="1247813" y="83325"/>
                      <a:pt x="1283475" y="77153"/>
                    </a:cubicBezTo>
                    <a:lnTo>
                      <a:pt x="1390117" y="58293"/>
                    </a:lnTo>
                    <a:cubicBezTo>
                      <a:pt x="1425778" y="51778"/>
                      <a:pt x="1461097" y="45263"/>
                      <a:pt x="1496759" y="39091"/>
                    </a:cubicBezTo>
                    <a:lnTo>
                      <a:pt x="1709699" y="0"/>
                    </a:lnTo>
                    <a:lnTo>
                      <a:pt x="1710042" y="2057"/>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673" name="Google Shape;1673;p8"/>
            <p:cNvGrpSpPr/>
            <p:nvPr/>
          </p:nvGrpSpPr>
          <p:grpSpPr>
            <a:xfrm rot="10800000">
              <a:off x="4620744" y="1605734"/>
              <a:ext cx="2093747" cy="1826286"/>
              <a:chOff x="2949549" y="3556901"/>
              <a:chExt cx="2093747" cy="1826286"/>
            </a:xfrm>
          </p:grpSpPr>
          <p:sp>
            <p:nvSpPr>
              <p:cNvPr id="1674" name="Google Shape;1674;p8"/>
              <p:cNvSpPr/>
              <p:nvPr/>
            </p:nvSpPr>
            <p:spPr>
              <a:xfrm>
                <a:off x="3641406" y="3556901"/>
                <a:ext cx="224634" cy="720432"/>
              </a:xfrm>
              <a:custGeom>
                <a:rect b="b" l="l" r="r" t="t"/>
                <a:pathLst>
                  <a:path extrusionOk="0" h="720432" w="224634">
                    <a:moveTo>
                      <a:pt x="35091" y="0"/>
                    </a:moveTo>
                    <a:cubicBezTo>
                      <a:pt x="121159" y="23317"/>
                      <a:pt x="182881" y="103213"/>
                      <a:pt x="207570" y="188938"/>
                    </a:cubicBezTo>
                    <a:cubicBezTo>
                      <a:pt x="232259" y="274663"/>
                      <a:pt x="225744" y="365874"/>
                      <a:pt x="215457" y="454343"/>
                    </a:cubicBezTo>
                    <a:cubicBezTo>
                      <a:pt x="205170" y="542810"/>
                      <a:pt x="190768" y="631964"/>
                      <a:pt x="200369" y="720433"/>
                    </a:cubicBezTo>
                    <a:cubicBezTo>
                      <a:pt x="132818" y="619620"/>
                      <a:pt x="75554" y="518807"/>
                      <a:pt x="35434" y="404279"/>
                    </a:cubicBezTo>
                    <a:cubicBezTo>
                      <a:pt x="-14629" y="261290"/>
                      <a:pt x="-8800" y="144704"/>
                      <a:pt x="35091" y="0"/>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75" name="Google Shape;1675;p8"/>
              <p:cNvSpPr/>
              <p:nvPr/>
            </p:nvSpPr>
            <p:spPr>
              <a:xfrm>
                <a:off x="3314052" y="4154919"/>
                <a:ext cx="1729244" cy="1228268"/>
              </a:xfrm>
              <a:custGeom>
                <a:rect b="b" l="l" r="r" t="t"/>
                <a:pathLst>
                  <a:path extrusionOk="0" h="1228268" w="1729244">
                    <a:moveTo>
                      <a:pt x="1720672" y="1228268"/>
                    </a:moveTo>
                    <a:cubicBezTo>
                      <a:pt x="1326337" y="626136"/>
                      <a:pt x="698830" y="181737"/>
                      <a:pt x="0" y="9944"/>
                    </a:cubicBezTo>
                    <a:lnTo>
                      <a:pt x="2400" y="0"/>
                    </a:lnTo>
                    <a:cubicBezTo>
                      <a:pt x="703974" y="172822"/>
                      <a:pt x="1333195" y="618249"/>
                      <a:pt x="1729245" y="1222782"/>
                    </a:cubicBezTo>
                    <a:lnTo>
                      <a:pt x="1720672" y="1228268"/>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76" name="Google Shape;1676;p8"/>
              <p:cNvSpPr/>
              <p:nvPr/>
            </p:nvSpPr>
            <p:spPr>
              <a:xfrm>
                <a:off x="3811257" y="4184408"/>
                <a:ext cx="143675" cy="224256"/>
              </a:xfrm>
              <a:custGeom>
                <a:rect b="b" l="l" r="r" t="t"/>
                <a:pathLst>
                  <a:path extrusionOk="0" h="224256" w="143675">
                    <a:moveTo>
                      <a:pt x="137846" y="224256"/>
                    </a:moveTo>
                    <a:cubicBezTo>
                      <a:pt x="61379" y="174879"/>
                      <a:pt x="9601" y="91554"/>
                      <a:pt x="0" y="1028"/>
                    </a:cubicBezTo>
                    <a:lnTo>
                      <a:pt x="10287" y="0"/>
                    </a:lnTo>
                    <a:cubicBezTo>
                      <a:pt x="19888" y="87440"/>
                      <a:pt x="69609" y="168364"/>
                      <a:pt x="143675" y="216027"/>
                    </a:cubicBezTo>
                    <a:lnTo>
                      <a:pt x="137846" y="224256"/>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77" name="Google Shape;1677;p8"/>
              <p:cNvSpPr/>
              <p:nvPr/>
            </p:nvSpPr>
            <p:spPr>
              <a:xfrm>
                <a:off x="3708387" y="4408816"/>
                <a:ext cx="282206" cy="66028"/>
              </a:xfrm>
              <a:custGeom>
                <a:rect b="b" l="l" r="r" t="t"/>
                <a:pathLst>
                  <a:path extrusionOk="0" h="66028" w="282206">
                    <a:moveTo>
                      <a:pt x="280492" y="15965"/>
                    </a:moveTo>
                    <a:cubicBezTo>
                      <a:pt x="187223" y="191"/>
                      <a:pt x="86754" y="18365"/>
                      <a:pt x="5144" y="66028"/>
                    </a:cubicBezTo>
                    <a:lnTo>
                      <a:pt x="0" y="57113"/>
                    </a:lnTo>
                    <a:cubicBezTo>
                      <a:pt x="83668" y="8078"/>
                      <a:pt x="186538" y="-10439"/>
                      <a:pt x="282207" y="5678"/>
                    </a:cubicBezTo>
                    <a:lnTo>
                      <a:pt x="280492" y="15965"/>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78" name="Google Shape;1678;p8"/>
              <p:cNvSpPr/>
              <p:nvPr/>
            </p:nvSpPr>
            <p:spPr>
              <a:xfrm>
                <a:off x="3234842" y="4440637"/>
                <a:ext cx="533209" cy="293586"/>
              </a:xfrm>
              <a:custGeom>
                <a:rect b="b" l="l" r="r" t="t"/>
                <a:pathLst>
                  <a:path extrusionOk="0" h="293586" w="533209">
                    <a:moveTo>
                      <a:pt x="533210" y="6775"/>
                    </a:moveTo>
                    <a:cubicBezTo>
                      <a:pt x="429997" y="-15171"/>
                      <a:pt x="321297" y="18434"/>
                      <a:pt x="232486" y="75355"/>
                    </a:cubicBezTo>
                    <a:cubicBezTo>
                      <a:pt x="143675" y="132276"/>
                      <a:pt x="71323" y="210801"/>
                      <a:pt x="0" y="288639"/>
                    </a:cubicBezTo>
                    <a:cubicBezTo>
                      <a:pt x="130645" y="305784"/>
                      <a:pt x="271577" y="279381"/>
                      <a:pt x="371704" y="193656"/>
                    </a:cubicBezTo>
                    <a:cubicBezTo>
                      <a:pt x="435140" y="138792"/>
                      <a:pt x="485889" y="76041"/>
                      <a:pt x="533210" y="6775"/>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79" name="Google Shape;1679;p8"/>
              <p:cNvSpPr/>
              <p:nvPr/>
            </p:nvSpPr>
            <p:spPr>
              <a:xfrm>
                <a:off x="4069203" y="4206354"/>
                <a:ext cx="34547" cy="286664"/>
              </a:xfrm>
              <a:custGeom>
                <a:rect b="b" l="l" r="r" t="t"/>
                <a:pathLst>
                  <a:path extrusionOk="0" h="286664" w="34547">
                    <a:moveTo>
                      <a:pt x="34547" y="283236"/>
                    </a:moveTo>
                    <a:lnTo>
                      <a:pt x="24946" y="286665"/>
                    </a:lnTo>
                    <a:cubicBezTo>
                      <a:pt x="-8315" y="195453"/>
                      <a:pt x="-8315" y="91212"/>
                      <a:pt x="24946" y="0"/>
                    </a:cubicBezTo>
                    <a:lnTo>
                      <a:pt x="34547" y="3429"/>
                    </a:lnTo>
                    <a:cubicBezTo>
                      <a:pt x="1972" y="92240"/>
                      <a:pt x="1972" y="194425"/>
                      <a:pt x="34547" y="283236"/>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80" name="Google Shape;1680;p8"/>
              <p:cNvSpPr/>
              <p:nvPr/>
            </p:nvSpPr>
            <p:spPr>
              <a:xfrm>
                <a:off x="4061696" y="3693033"/>
                <a:ext cx="233030" cy="575386"/>
              </a:xfrm>
              <a:custGeom>
                <a:rect b="b" l="l" r="r" t="t"/>
                <a:pathLst>
                  <a:path extrusionOk="0" h="575386" w="233030">
                    <a:moveTo>
                      <a:pt x="24224" y="575386"/>
                    </a:moveTo>
                    <a:cubicBezTo>
                      <a:pt x="-15895" y="477660"/>
                      <a:pt x="-2522" y="364846"/>
                      <a:pt x="37597" y="267119"/>
                    </a:cubicBezTo>
                    <a:cubicBezTo>
                      <a:pt x="77716" y="169393"/>
                      <a:pt x="141839" y="84011"/>
                      <a:pt x="205618" y="0"/>
                    </a:cubicBezTo>
                    <a:cubicBezTo>
                      <a:pt x="246080" y="125501"/>
                      <a:pt x="245394" y="268834"/>
                      <a:pt x="178872" y="382676"/>
                    </a:cubicBezTo>
                    <a:cubicBezTo>
                      <a:pt x="136695" y="455371"/>
                      <a:pt x="84231" y="516407"/>
                      <a:pt x="24224" y="575386"/>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81" name="Google Shape;1681;p8"/>
              <p:cNvSpPr/>
              <p:nvPr/>
            </p:nvSpPr>
            <p:spPr>
              <a:xfrm>
                <a:off x="3490645" y="4284704"/>
                <a:ext cx="223570" cy="55724"/>
              </a:xfrm>
              <a:custGeom>
                <a:rect b="b" l="l" r="r" t="t"/>
                <a:pathLst>
                  <a:path extrusionOk="0" h="55724" w="223570">
                    <a:moveTo>
                      <a:pt x="222542" y="11490"/>
                    </a:moveTo>
                    <a:cubicBezTo>
                      <a:pt x="148133" y="4632"/>
                      <a:pt x="70637" y="20405"/>
                      <a:pt x="4801" y="55724"/>
                    </a:cubicBezTo>
                    <a:lnTo>
                      <a:pt x="0" y="46808"/>
                    </a:lnTo>
                    <a:cubicBezTo>
                      <a:pt x="67551" y="10804"/>
                      <a:pt x="147104" y="-5312"/>
                      <a:pt x="223571" y="1546"/>
                    </a:cubicBezTo>
                    <a:lnTo>
                      <a:pt x="222542" y="11490"/>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82" name="Google Shape;1682;p8"/>
              <p:cNvSpPr/>
              <p:nvPr/>
            </p:nvSpPr>
            <p:spPr>
              <a:xfrm>
                <a:off x="3046247" y="4283592"/>
                <a:ext cx="496862" cy="190395"/>
              </a:xfrm>
              <a:custGeom>
                <a:rect b="b" l="l" r="r" t="t"/>
                <a:pathLst>
                  <a:path extrusionOk="0" h="190395" w="496862">
                    <a:moveTo>
                      <a:pt x="496862" y="28375"/>
                    </a:moveTo>
                    <a:cubicBezTo>
                      <a:pt x="415595" y="-12773"/>
                      <a:pt x="316840" y="-5572"/>
                      <a:pt x="231800" y="27004"/>
                    </a:cubicBezTo>
                    <a:cubicBezTo>
                      <a:pt x="146761" y="59579"/>
                      <a:pt x="72695" y="114786"/>
                      <a:pt x="0" y="169307"/>
                    </a:cubicBezTo>
                    <a:cubicBezTo>
                      <a:pt x="172479" y="226228"/>
                      <a:pt x="376161" y="164164"/>
                      <a:pt x="496862" y="28375"/>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83" name="Google Shape;1683;p8"/>
              <p:cNvSpPr/>
              <p:nvPr/>
            </p:nvSpPr>
            <p:spPr>
              <a:xfrm>
                <a:off x="2949549" y="3981794"/>
                <a:ext cx="642937" cy="263992"/>
              </a:xfrm>
              <a:custGeom>
                <a:rect b="b" l="l" r="r" t="t"/>
                <a:pathLst>
                  <a:path extrusionOk="0" h="263992" w="642937">
                    <a:moveTo>
                      <a:pt x="226657" y="5789"/>
                    </a:moveTo>
                    <a:cubicBezTo>
                      <a:pt x="150533" y="-6898"/>
                      <a:pt x="75438" y="3046"/>
                      <a:pt x="0" y="18477"/>
                    </a:cubicBezTo>
                    <a:cubicBezTo>
                      <a:pt x="53492" y="109688"/>
                      <a:pt x="122758" y="202957"/>
                      <a:pt x="224599" y="231761"/>
                    </a:cubicBezTo>
                    <a:cubicBezTo>
                      <a:pt x="312039" y="256449"/>
                      <a:pt x="424853" y="244105"/>
                      <a:pt x="515036" y="241019"/>
                    </a:cubicBezTo>
                    <a:cubicBezTo>
                      <a:pt x="558927" y="239647"/>
                      <a:pt x="604876" y="242390"/>
                      <a:pt x="642938" y="263993"/>
                    </a:cubicBezTo>
                    <a:cubicBezTo>
                      <a:pt x="576415" y="226274"/>
                      <a:pt x="521894" y="159066"/>
                      <a:pt x="459829" y="113460"/>
                    </a:cubicBezTo>
                    <a:cubicBezTo>
                      <a:pt x="390220" y="62711"/>
                      <a:pt x="312725" y="20191"/>
                      <a:pt x="226657" y="5789"/>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684" name="Google Shape;1684;p8"/>
            <p:cNvGrpSpPr/>
            <p:nvPr/>
          </p:nvGrpSpPr>
          <p:grpSpPr>
            <a:xfrm rot="10800000">
              <a:off x="4837457" y="2247987"/>
              <a:ext cx="1070533" cy="738263"/>
              <a:chOff x="3756050" y="4002671"/>
              <a:chExt cx="1070533" cy="738263"/>
            </a:xfrm>
          </p:grpSpPr>
          <p:sp>
            <p:nvSpPr>
              <p:cNvPr id="1685" name="Google Shape;1685;p8"/>
              <p:cNvSpPr/>
              <p:nvPr/>
            </p:nvSpPr>
            <p:spPr>
              <a:xfrm>
                <a:off x="3756393" y="4002671"/>
                <a:ext cx="1070190" cy="737920"/>
              </a:xfrm>
              <a:custGeom>
                <a:rect b="b" l="l" r="r" t="t"/>
                <a:pathLst>
                  <a:path extrusionOk="0" h="737920" w="1070190">
                    <a:moveTo>
                      <a:pt x="1070191" y="737921"/>
                    </a:moveTo>
                    <a:cubicBezTo>
                      <a:pt x="861022" y="734834"/>
                      <a:pt x="612762" y="650824"/>
                      <a:pt x="425196" y="517436"/>
                    </a:cubicBezTo>
                    <a:cubicBezTo>
                      <a:pt x="237630" y="384391"/>
                      <a:pt x="69266" y="194424"/>
                      <a:pt x="0" y="0"/>
                    </a:cubicBezTo>
                    <a:cubicBezTo>
                      <a:pt x="148476" y="21945"/>
                      <a:pt x="306553" y="50749"/>
                      <a:pt x="451942" y="111099"/>
                    </a:cubicBezTo>
                    <a:cubicBezTo>
                      <a:pt x="682714" y="206768"/>
                      <a:pt x="885025" y="398792"/>
                      <a:pt x="977951" y="611390"/>
                    </a:cubicBezTo>
                    <a:cubicBezTo>
                      <a:pt x="998868" y="659054"/>
                      <a:pt x="1037615" y="693686"/>
                      <a:pt x="1070191" y="737921"/>
                    </a:cubicBezTo>
                    <a:close/>
                  </a:path>
                </a:pathLst>
              </a:custGeom>
              <a:solidFill>
                <a:srgbClr val="7D8C6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86" name="Google Shape;1686;p8"/>
              <p:cNvSpPr/>
              <p:nvPr/>
            </p:nvSpPr>
            <p:spPr>
              <a:xfrm>
                <a:off x="3756050" y="4003357"/>
                <a:ext cx="1070533" cy="737577"/>
              </a:xfrm>
              <a:custGeom>
                <a:rect b="b" l="l" r="r" t="t"/>
                <a:pathLst>
                  <a:path extrusionOk="0" h="737577" w="1070533">
                    <a:moveTo>
                      <a:pt x="1070191" y="737578"/>
                    </a:moveTo>
                    <a:cubicBezTo>
                      <a:pt x="1046874" y="724205"/>
                      <a:pt x="1023556" y="710146"/>
                      <a:pt x="1000239" y="696430"/>
                    </a:cubicBezTo>
                    <a:cubicBezTo>
                      <a:pt x="977265" y="682371"/>
                      <a:pt x="953948" y="668312"/>
                      <a:pt x="930973" y="654253"/>
                    </a:cubicBezTo>
                    <a:cubicBezTo>
                      <a:pt x="907999" y="639851"/>
                      <a:pt x="885025" y="625450"/>
                      <a:pt x="862051" y="611048"/>
                    </a:cubicBezTo>
                    <a:lnTo>
                      <a:pt x="793813" y="567157"/>
                    </a:lnTo>
                    <a:cubicBezTo>
                      <a:pt x="771182" y="552069"/>
                      <a:pt x="748551" y="537324"/>
                      <a:pt x="725919" y="522237"/>
                    </a:cubicBezTo>
                    <a:lnTo>
                      <a:pt x="658711" y="476288"/>
                    </a:lnTo>
                    <a:lnTo>
                      <a:pt x="591845" y="429997"/>
                    </a:lnTo>
                    <a:lnTo>
                      <a:pt x="525323" y="383362"/>
                    </a:lnTo>
                    <a:cubicBezTo>
                      <a:pt x="436855" y="320954"/>
                      <a:pt x="348729" y="257861"/>
                      <a:pt x="261290" y="194081"/>
                    </a:cubicBezTo>
                    <a:cubicBezTo>
                      <a:pt x="173850" y="130302"/>
                      <a:pt x="86754" y="65837"/>
                      <a:pt x="0" y="1029"/>
                    </a:cubicBezTo>
                    <a:lnTo>
                      <a:pt x="686" y="0"/>
                    </a:lnTo>
                    <a:cubicBezTo>
                      <a:pt x="88468" y="63437"/>
                      <a:pt x="176251" y="126530"/>
                      <a:pt x="264719" y="189281"/>
                    </a:cubicBezTo>
                    <a:cubicBezTo>
                      <a:pt x="352844" y="252032"/>
                      <a:pt x="441312" y="314439"/>
                      <a:pt x="530809" y="375818"/>
                    </a:cubicBezTo>
                    <a:lnTo>
                      <a:pt x="597675" y="421767"/>
                    </a:lnTo>
                    <a:lnTo>
                      <a:pt x="664883" y="467030"/>
                    </a:lnTo>
                    <a:lnTo>
                      <a:pt x="732434" y="512293"/>
                    </a:lnTo>
                    <a:cubicBezTo>
                      <a:pt x="755066" y="527380"/>
                      <a:pt x="777354" y="542468"/>
                      <a:pt x="799986" y="557555"/>
                    </a:cubicBezTo>
                    <a:lnTo>
                      <a:pt x="867537" y="602818"/>
                    </a:lnTo>
                    <a:cubicBezTo>
                      <a:pt x="890168" y="617906"/>
                      <a:pt x="912800" y="632651"/>
                      <a:pt x="935088" y="647738"/>
                    </a:cubicBezTo>
                    <a:lnTo>
                      <a:pt x="1070534" y="737235"/>
                    </a:lnTo>
                    <a:lnTo>
                      <a:pt x="1070191" y="737578"/>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687" name="Google Shape;1687;p8"/>
            <p:cNvGrpSpPr/>
            <p:nvPr/>
          </p:nvGrpSpPr>
          <p:grpSpPr>
            <a:xfrm rot="10800000">
              <a:off x="4311120" y="524381"/>
              <a:ext cx="1981598" cy="1826331"/>
              <a:chOff x="3371316" y="4540681"/>
              <a:chExt cx="2368067" cy="1923669"/>
            </a:xfrm>
          </p:grpSpPr>
          <p:sp>
            <p:nvSpPr>
              <p:cNvPr id="1688" name="Google Shape;1688;p8"/>
              <p:cNvSpPr/>
              <p:nvPr/>
            </p:nvSpPr>
            <p:spPr>
              <a:xfrm>
                <a:off x="3562654" y="4540681"/>
                <a:ext cx="2176729" cy="1698726"/>
              </a:xfrm>
              <a:custGeom>
                <a:rect b="b" l="l" r="r" t="t"/>
                <a:pathLst>
                  <a:path extrusionOk="0" h="1698726" w="2176729">
                    <a:moveTo>
                      <a:pt x="2176729" y="17488"/>
                    </a:moveTo>
                    <a:cubicBezTo>
                      <a:pt x="1751190" y="186538"/>
                      <a:pt x="1347254" y="418681"/>
                      <a:pt x="976236" y="707403"/>
                    </a:cubicBezTo>
                    <a:cubicBezTo>
                      <a:pt x="605219" y="996125"/>
                      <a:pt x="282207" y="1329766"/>
                      <a:pt x="16116" y="1698727"/>
                    </a:cubicBezTo>
                    <a:lnTo>
                      <a:pt x="0" y="1689126"/>
                    </a:lnTo>
                    <a:cubicBezTo>
                      <a:pt x="267462" y="1318108"/>
                      <a:pt x="592188" y="982752"/>
                      <a:pt x="964921" y="693001"/>
                    </a:cubicBezTo>
                    <a:cubicBezTo>
                      <a:pt x="1337653" y="402908"/>
                      <a:pt x="1743647" y="169736"/>
                      <a:pt x="2171243" y="0"/>
                    </a:cubicBezTo>
                    <a:lnTo>
                      <a:pt x="2176729" y="17488"/>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89" name="Google Shape;1689;p8"/>
              <p:cNvSpPr/>
              <p:nvPr/>
            </p:nvSpPr>
            <p:spPr>
              <a:xfrm>
                <a:off x="3371316" y="5931827"/>
                <a:ext cx="441655" cy="532523"/>
              </a:xfrm>
              <a:custGeom>
                <a:rect b="b" l="l" r="r" t="t"/>
                <a:pathLst>
                  <a:path extrusionOk="0" h="532523" w="441655">
                    <a:moveTo>
                      <a:pt x="441655" y="0"/>
                    </a:moveTo>
                    <a:cubicBezTo>
                      <a:pt x="386791" y="220828"/>
                      <a:pt x="216370" y="426224"/>
                      <a:pt x="0" y="532523"/>
                    </a:cubicBezTo>
                    <a:cubicBezTo>
                      <a:pt x="60693" y="321640"/>
                      <a:pt x="241745" y="117958"/>
                      <a:pt x="441655" y="0"/>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90" name="Google Shape;1690;p8"/>
              <p:cNvSpPr/>
              <p:nvPr/>
            </p:nvSpPr>
            <p:spPr>
              <a:xfrm>
                <a:off x="3919790" y="5748718"/>
                <a:ext cx="122238" cy="575043"/>
              </a:xfrm>
              <a:custGeom>
                <a:rect b="b" l="l" r="r" t="t"/>
                <a:pathLst>
                  <a:path extrusionOk="0" h="575043" w="122238">
                    <a:moveTo>
                      <a:pt x="45429" y="0"/>
                    </a:moveTo>
                    <a:cubicBezTo>
                      <a:pt x="-31723" y="197853"/>
                      <a:pt x="-9435" y="417309"/>
                      <a:pt x="103379" y="575043"/>
                    </a:cubicBezTo>
                    <a:cubicBezTo>
                      <a:pt x="138012" y="370332"/>
                      <a:pt x="128411" y="176936"/>
                      <a:pt x="45429" y="0"/>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91" name="Google Shape;1691;p8"/>
              <p:cNvSpPr/>
              <p:nvPr/>
            </p:nvSpPr>
            <p:spPr>
              <a:xfrm>
                <a:off x="4098003" y="5602300"/>
                <a:ext cx="184242" cy="779754"/>
              </a:xfrm>
              <a:custGeom>
                <a:rect b="b" l="l" r="r" t="t"/>
                <a:pathLst>
                  <a:path extrusionOk="0" h="779754" w="184242">
                    <a:moveTo>
                      <a:pt x="16378" y="0"/>
                    </a:moveTo>
                    <a:cubicBezTo>
                      <a:pt x="-32314" y="280149"/>
                      <a:pt x="28722" y="563384"/>
                      <a:pt x="184056" y="779754"/>
                    </a:cubicBezTo>
                    <a:cubicBezTo>
                      <a:pt x="187828" y="503034"/>
                      <a:pt x="134335" y="238658"/>
                      <a:pt x="16378" y="0"/>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92" name="Google Shape;1692;p8"/>
              <p:cNvSpPr/>
              <p:nvPr/>
            </p:nvSpPr>
            <p:spPr>
              <a:xfrm>
                <a:off x="4224086" y="5481942"/>
                <a:ext cx="284173" cy="810958"/>
              </a:xfrm>
              <a:custGeom>
                <a:rect b="b" l="l" r="r" t="t"/>
                <a:pathLst>
                  <a:path extrusionOk="0" h="810958" w="284173">
                    <a:moveTo>
                      <a:pt x="22" y="0"/>
                    </a:moveTo>
                    <a:cubicBezTo>
                      <a:pt x="-1693" y="300038"/>
                      <a:pt x="97063" y="587731"/>
                      <a:pt x="278114" y="810959"/>
                    </a:cubicBezTo>
                    <a:cubicBezTo>
                      <a:pt x="311718" y="497548"/>
                      <a:pt x="203705" y="218428"/>
                      <a:pt x="22" y="0"/>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93" name="Google Shape;1693;p8"/>
              <p:cNvSpPr/>
              <p:nvPr/>
            </p:nvSpPr>
            <p:spPr>
              <a:xfrm>
                <a:off x="4362983" y="5387644"/>
                <a:ext cx="342917" cy="617220"/>
              </a:xfrm>
              <a:custGeom>
                <a:rect b="b" l="l" r="r" t="t"/>
                <a:pathLst>
                  <a:path extrusionOk="0" h="617220" w="342917">
                    <a:moveTo>
                      <a:pt x="0" y="0"/>
                    </a:moveTo>
                    <a:cubicBezTo>
                      <a:pt x="54864" y="235230"/>
                      <a:pt x="173850" y="449542"/>
                      <a:pt x="342900" y="617220"/>
                    </a:cubicBezTo>
                    <a:cubicBezTo>
                      <a:pt x="344614" y="351473"/>
                      <a:pt x="217399" y="139903"/>
                      <a:pt x="0" y="0"/>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94" name="Google Shape;1694;p8"/>
              <p:cNvSpPr/>
              <p:nvPr/>
            </p:nvSpPr>
            <p:spPr>
              <a:xfrm>
                <a:off x="4524146" y="5254256"/>
                <a:ext cx="381304" cy="400849"/>
              </a:xfrm>
              <a:custGeom>
                <a:rect b="b" l="l" r="r" t="t"/>
                <a:pathLst>
                  <a:path extrusionOk="0" h="400849" w="381304">
                    <a:moveTo>
                      <a:pt x="0" y="0"/>
                    </a:moveTo>
                    <a:cubicBezTo>
                      <a:pt x="56236" y="183108"/>
                      <a:pt x="197511" y="331584"/>
                      <a:pt x="381305" y="400850"/>
                    </a:cubicBezTo>
                    <a:cubicBezTo>
                      <a:pt x="335699" y="216713"/>
                      <a:pt x="189967" y="49034"/>
                      <a:pt x="0" y="0"/>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95" name="Google Shape;1695;p8"/>
              <p:cNvSpPr/>
              <p:nvPr/>
            </p:nvSpPr>
            <p:spPr>
              <a:xfrm>
                <a:off x="4684966" y="5120160"/>
                <a:ext cx="430682" cy="198895"/>
              </a:xfrm>
              <a:custGeom>
                <a:rect b="b" l="l" r="r" t="t"/>
                <a:pathLst>
                  <a:path extrusionOk="0" h="198895" w="430682">
                    <a:moveTo>
                      <a:pt x="0" y="5509"/>
                    </a:moveTo>
                    <a:cubicBezTo>
                      <a:pt x="93269" y="133411"/>
                      <a:pt x="257861" y="206791"/>
                      <a:pt x="430682" y="198219"/>
                    </a:cubicBezTo>
                    <a:cubicBezTo>
                      <a:pt x="361417" y="50429"/>
                      <a:pt x="178994" y="-21237"/>
                      <a:pt x="0" y="5509"/>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96" name="Google Shape;1696;p8"/>
              <p:cNvSpPr/>
              <p:nvPr/>
            </p:nvSpPr>
            <p:spPr>
              <a:xfrm>
                <a:off x="3475901" y="5717002"/>
                <a:ext cx="497205" cy="145945"/>
              </a:xfrm>
              <a:custGeom>
                <a:rect b="b" l="l" r="r" t="t"/>
                <a:pathLst>
                  <a:path extrusionOk="0" h="145945" w="497205">
                    <a:moveTo>
                      <a:pt x="0" y="111269"/>
                    </a:moveTo>
                    <a:cubicBezTo>
                      <a:pt x="150533" y="176763"/>
                      <a:pt x="350787" y="147617"/>
                      <a:pt x="497205" y="39603"/>
                    </a:cubicBezTo>
                    <a:cubicBezTo>
                      <a:pt x="351473" y="-35492"/>
                      <a:pt x="146075" y="513"/>
                      <a:pt x="0" y="111269"/>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97" name="Google Shape;1697;p8"/>
              <p:cNvSpPr/>
              <p:nvPr/>
            </p:nvSpPr>
            <p:spPr>
              <a:xfrm>
                <a:off x="3470414" y="5507739"/>
                <a:ext cx="641565" cy="124611"/>
              </a:xfrm>
              <a:custGeom>
                <a:rect b="b" l="l" r="r" t="t"/>
                <a:pathLst>
                  <a:path extrusionOk="0" h="124611" w="641565">
                    <a:moveTo>
                      <a:pt x="0" y="37296"/>
                    </a:moveTo>
                    <a:cubicBezTo>
                      <a:pt x="187566" y="129879"/>
                      <a:pt x="420052" y="149768"/>
                      <a:pt x="641566" y="92503"/>
                    </a:cubicBezTo>
                    <a:cubicBezTo>
                      <a:pt x="451942" y="-7624"/>
                      <a:pt x="226657" y="-27169"/>
                      <a:pt x="0" y="37296"/>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98" name="Google Shape;1698;p8"/>
              <p:cNvSpPr/>
              <p:nvPr/>
            </p:nvSpPr>
            <p:spPr>
              <a:xfrm>
                <a:off x="3551339" y="5345192"/>
                <a:ext cx="688886" cy="163107"/>
              </a:xfrm>
              <a:custGeom>
                <a:rect b="b" l="l" r="r" t="t"/>
                <a:pathLst>
                  <a:path extrusionOk="0" h="163107" w="688886">
                    <a:moveTo>
                      <a:pt x="0" y="10219"/>
                    </a:moveTo>
                    <a:cubicBezTo>
                      <a:pt x="184480" y="146351"/>
                      <a:pt x="440969" y="195385"/>
                      <a:pt x="688886" y="141893"/>
                    </a:cubicBezTo>
                    <a:cubicBezTo>
                      <a:pt x="494462" y="24621"/>
                      <a:pt x="244145" y="-22699"/>
                      <a:pt x="0" y="10219"/>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99" name="Google Shape;1699;p8"/>
              <p:cNvSpPr/>
              <p:nvPr/>
            </p:nvSpPr>
            <p:spPr>
              <a:xfrm>
                <a:off x="3759822" y="5171256"/>
                <a:ext cx="593217" cy="227052"/>
              </a:xfrm>
              <a:custGeom>
                <a:rect b="b" l="l" r="r" t="t"/>
                <a:pathLst>
                  <a:path extrusionOk="0" h="227052" w="593217">
                    <a:moveTo>
                      <a:pt x="0" y="9277"/>
                    </a:moveTo>
                    <a:cubicBezTo>
                      <a:pt x="130645" y="173869"/>
                      <a:pt x="362445" y="255479"/>
                      <a:pt x="593217" y="218103"/>
                    </a:cubicBezTo>
                    <a:cubicBezTo>
                      <a:pt x="451256" y="43567"/>
                      <a:pt x="246545" y="-27071"/>
                      <a:pt x="0" y="9277"/>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00" name="Google Shape;1700;p8"/>
              <p:cNvSpPr/>
              <p:nvPr/>
            </p:nvSpPr>
            <p:spPr>
              <a:xfrm>
                <a:off x="4009796" y="4993309"/>
                <a:ext cx="522922" cy="246888"/>
              </a:xfrm>
              <a:custGeom>
                <a:rect b="b" l="l" r="r" t="t"/>
                <a:pathLst>
                  <a:path extrusionOk="0" h="246888" w="522922">
                    <a:moveTo>
                      <a:pt x="0" y="0"/>
                    </a:moveTo>
                    <a:cubicBezTo>
                      <a:pt x="142646" y="141275"/>
                      <a:pt x="327470" y="228715"/>
                      <a:pt x="522922" y="246888"/>
                    </a:cubicBezTo>
                    <a:cubicBezTo>
                      <a:pt x="374447" y="74410"/>
                      <a:pt x="219456" y="21946"/>
                      <a:pt x="0" y="0"/>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01" name="Google Shape;1701;p8"/>
              <p:cNvSpPr/>
              <p:nvPr/>
            </p:nvSpPr>
            <p:spPr>
              <a:xfrm>
                <a:off x="4241939" y="4851692"/>
                <a:ext cx="444741" cy="275290"/>
              </a:xfrm>
              <a:custGeom>
                <a:rect b="b" l="l" r="r" t="t"/>
                <a:pathLst>
                  <a:path extrusionOk="0" h="275290" w="444741">
                    <a:moveTo>
                      <a:pt x="0" y="0"/>
                    </a:moveTo>
                    <a:cubicBezTo>
                      <a:pt x="51778" y="178651"/>
                      <a:pt x="243459" y="295922"/>
                      <a:pt x="444741" y="272263"/>
                    </a:cubicBezTo>
                    <a:cubicBezTo>
                      <a:pt x="345986" y="136131"/>
                      <a:pt x="175565" y="32918"/>
                      <a:pt x="0" y="0"/>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702" name="Google Shape;1702;p8"/>
            <p:cNvGrpSpPr/>
            <p:nvPr/>
          </p:nvGrpSpPr>
          <p:grpSpPr>
            <a:xfrm rot="10800000">
              <a:off x="3436025" y="823555"/>
              <a:ext cx="1002639" cy="772235"/>
              <a:chOff x="5225376" y="5393131"/>
              <a:chExt cx="1002639" cy="772235"/>
            </a:xfrm>
          </p:grpSpPr>
          <p:sp>
            <p:nvSpPr>
              <p:cNvPr id="1703" name="Google Shape;1703;p8"/>
              <p:cNvSpPr/>
              <p:nvPr/>
            </p:nvSpPr>
            <p:spPr>
              <a:xfrm>
                <a:off x="5225376" y="5394159"/>
                <a:ext cx="1002296" cy="771207"/>
              </a:xfrm>
              <a:custGeom>
                <a:rect b="b" l="l" r="r" t="t"/>
                <a:pathLst>
                  <a:path extrusionOk="0" h="771207" w="1002296">
                    <a:moveTo>
                      <a:pt x="1002297" y="0"/>
                    </a:moveTo>
                    <a:cubicBezTo>
                      <a:pt x="957720" y="218770"/>
                      <a:pt x="818502" y="439598"/>
                      <a:pt x="638823" y="572300"/>
                    </a:cubicBezTo>
                    <a:cubicBezTo>
                      <a:pt x="459143" y="705002"/>
                      <a:pt x="222199" y="789699"/>
                      <a:pt x="0" y="767753"/>
                    </a:cubicBezTo>
                    <a:cubicBezTo>
                      <a:pt x="52807" y="621678"/>
                      <a:pt x="114872" y="469430"/>
                      <a:pt x="208483" y="345301"/>
                    </a:cubicBezTo>
                    <a:cubicBezTo>
                      <a:pt x="356616" y="148476"/>
                      <a:pt x="602475" y="29489"/>
                      <a:pt x="848678" y="34976"/>
                    </a:cubicBezTo>
                    <a:cubicBezTo>
                      <a:pt x="903885" y="36691"/>
                      <a:pt x="948804" y="12688"/>
                      <a:pt x="1002297" y="0"/>
                    </a:cubicBezTo>
                    <a:close/>
                  </a:path>
                </a:pathLst>
              </a:custGeom>
              <a:solidFill>
                <a:srgbClr val="A6BA8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04" name="Google Shape;1704;p8"/>
              <p:cNvSpPr/>
              <p:nvPr/>
            </p:nvSpPr>
            <p:spPr>
              <a:xfrm>
                <a:off x="5226062" y="5393131"/>
                <a:ext cx="1001953" cy="769124"/>
              </a:xfrm>
              <a:custGeom>
                <a:rect b="b" l="l" r="r" t="t"/>
                <a:pathLst>
                  <a:path extrusionOk="0" h="769124" w="1001953">
                    <a:moveTo>
                      <a:pt x="1001954" y="1715"/>
                    </a:moveTo>
                    <a:cubicBezTo>
                      <a:pt x="982752" y="19888"/>
                      <a:pt x="963206" y="37376"/>
                      <a:pt x="944004" y="55207"/>
                    </a:cubicBezTo>
                    <a:cubicBezTo>
                      <a:pt x="924459" y="72695"/>
                      <a:pt x="904570" y="90182"/>
                      <a:pt x="885025" y="107670"/>
                    </a:cubicBezTo>
                    <a:cubicBezTo>
                      <a:pt x="865137" y="124815"/>
                      <a:pt x="844906" y="141960"/>
                      <a:pt x="825018" y="159105"/>
                    </a:cubicBezTo>
                    <a:lnTo>
                      <a:pt x="764324" y="209512"/>
                    </a:lnTo>
                    <a:cubicBezTo>
                      <a:pt x="743750" y="225971"/>
                      <a:pt x="723519" y="242773"/>
                      <a:pt x="702945" y="258890"/>
                    </a:cubicBezTo>
                    <a:lnTo>
                      <a:pt x="640537" y="307238"/>
                    </a:lnTo>
                    <a:lnTo>
                      <a:pt x="577444" y="354902"/>
                    </a:lnTo>
                    <a:lnTo>
                      <a:pt x="514350" y="402221"/>
                    </a:lnTo>
                    <a:cubicBezTo>
                      <a:pt x="429997" y="464972"/>
                      <a:pt x="344615" y="527037"/>
                      <a:pt x="259233" y="588074"/>
                    </a:cubicBezTo>
                    <a:cubicBezTo>
                      <a:pt x="173508" y="649109"/>
                      <a:pt x="87097" y="709117"/>
                      <a:pt x="686" y="769124"/>
                    </a:cubicBezTo>
                    <a:lnTo>
                      <a:pt x="0" y="767753"/>
                    </a:lnTo>
                    <a:cubicBezTo>
                      <a:pt x="85382" y="706374"/>
                      <a:pt x="170421" y="644309"/>
                      <a:pt x="255118" y="581901"/>
                    </a:cubicBezTo>
                    <a:cubicBezTo>
                      <a:pt x="339814" y="519494"/>
                      <a:pt x="424167" y="456743"/>
                      <a:pt x="507492" y="392621"/>
                    </a:cubicBezTo>
                    <a:lnTo>
                      <a:pt x="569900" y="344271"/>
                    </a:lnTo>
                    <a:lnTo>
                      <a:pt x="631965" y="295580"/>
                    </a:lnTo>
                    <a:lnTo>
                      <a:pt x="693687" y="246545"/>
                    </a:lnTo>
                    <a:cubicBezTo>
                      <a:pt x="714261" y="230086"/>
                      <a:pt x="734835" y="213969"/>
                      <a:pt x="755409" y="197510"/>
                    </a:cubicBezTo>
                    <a:lnTo>
                      <a:pt x="817131" y="148475"/>
                    </a:lnTo>
                    <a:cubicBezTo>
                      <a:pt x="837705" y="132017"/>
                      <a:pt x="857936" y="115557"/>
                      <a:pt x="878510" y="99098"/>
                    </a:cubicBezTo>
                    <a:lnTo>
                      <a:pt x="1001268" y="0"/>
                    </a:lnTo>
                    <a:lnTo>
                      <a:pt x="1001954" y="1715"/>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05" name="Google Shape;1705;p8"/>
              <p:cNvSpPr/>
              <p:nvPr/>
            </p:nvSpPr>
            <p:spPr>
              <a:xfrm>
                <a:off x="5538444" y="5748032"/>
                <a:ext cx="255117" cy="49291"/>
              </a:xfrm>
              <a:custGeom>
                <a:rect b="b" l="l" r="r" t="t"/>
                <a:pathLst>
                  <a:path extrusionOk="0" h="49291" w="255117">
                    <a:moveTo>
                      <a:pt x="255117" y="1028"/>
                    </a:moveTo>
                    <a:cubicBezTo>
                      <a:pt x="250317" y="4115"/>
                      <a:pt x="245516" y="6858"/>
                      <a:pt x="240716" y="9258"/>
                    </a:cubicBezTo>
                    <a:cubicBezTo>
                      <a:pt x="235915" y="11658"/>
                      <a:pt x="230772" y="14059"/>
                      <a:pt x="225971" y="16459"/>
                    </a:cubicBezTo>
                    <a:cubicBezTo>
                      <a:pt x="220827" y="18860"/>
                      <a:pt x="216027" y="20917"/>
                      <a:pt x="210884" y="22974"/>
                    </a:cubicBezTo>
                    <a:cubicBezTo>
                      <a:pt x="205740" y="25031"/>
                      <a:pt x="200597" y="26746"/>
                      <a:pt x="195453" y="28803"/>
                    </a:cubicBezTo>
                    <a:cubicBezTo>
                      <a:pt x="185166" y="32232"/>
                      <a:pt x="174536" y="34976"/>
                      <a:pt x="163563" y="37376"/>
                    </a:cubicBezTo>
                    <a:cubicBezTo>
                      <a:pt x="152591" y="39434"/>
                      <a:pt x="141960" y="41148"/>
                      <a:pt x="130988" y="42863"/>
                    </a:cubicBezTo>
                    <a:cubicBezTo>
                      <a:pt x="120015" y="44577"/>
                      <a:pt x="109385" y="45948"/>
                      <a:pt x="98412" y="46977"/>
                    </a:cubicBezTo>
                    <a:cubicBezTo>
                      <a:pt x="87440" y="48006"/>
                      <a:pt x="76467" y="48692"/>
                      <a:pt x="65494" y="49034"/>
                    </a:cubicBezTo>
                    <a:cubicBezTo>
                      <a:pt x="43548" y="49721"/>
                      <a:pt x="21603" y="49034"/>
                      <a:pt x="0" y="46977"/>
                    </a:cubicBezTo>
                    <a:lnTo>
                      <a:pt x="0" y="45605"/>
                    </a:lnTo>
                    <a:cubicBezTo>
                      <a:pt x="21603" y="45605"/>
                      <a:pt x="43205" y="44234"/>
                      <a:pt x="64808" y="41834"/>
                    </a:cubicBezTo>
                    <a:cubicBezTo>
                      <a:pt x="75438" y="40462"/>
                      <a:pt x="86068" y="39090"/>
                      <a:pt x="96698" y="37376"/>
                    </a:cubicBezTo>
                    <a:cubicBezTo>
                      <a:pt x="107328" y="35661"/>
                      <a:pt x="117957" y="33604"/>
                      <a:pt x="128588" y="31204"/>
                    </a:cubicBezTo>
                    <a:cubicBezTo>
                      <a:pt x="139217" y="28803"/>
                      <a:pt x="149504" y="26060"/>
                      <a:pt x="159791" y="22974"/>
                    </a:cubicBezTo>
                    <a:cubicBezTo>
                      <a:pt x="170078" y="19888"/>
                      <a:pt x="180365" y="17145"/>
                      <a:pt x="190995" y="14744"/>
                    </a:cubicBezTo>
                    <a:lnTo>
                      <a:pt x="206769" y="10973"/>
                    </a:lnTo>
                    <a:cubicBezTo>
                      <a:pt x="211912" y="9601"/>
                      <a:pt x="217056" y="8229"/>
                      <a:pt x="222542" y="7201"/>
                    </a:cubicBezTo>
                    <a:cubicBezTo>
                      <a:pt x="227685" y="5829"/>
                      <a:pt x="233172" y="4800"/>
                      <a:pt x="238316" y="3429"/>
                    </a:cubicBezTo>
                    <a:cubicBezTo>
                      <a:pt x="243459" y="2057"/>
                      <a:pt x="248945" y="1028"/>
                      <a:pt x="254432" y="0"/>
                    </a:cubicBezTo>
                    <a:lnTo>
                      <a:pt x="255117" y="1028"/>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06" name="Google Shape;1706;p8"/>
              <p:cNvSpPr/>
              <p:nvPr/>
            </p:nvSpPr>
            <p:spPr>
              <a:xfrm>
                <a:off x="5616282" y="5821070"/>
                <a:ext cx="92583" cy="244145"/>
              </a:xfrm>
              <a:custGeom>
                <a:rect b="b" l="l" r="r" t="t"/>
                <a:pathLst>
                  <a:path extrusionOk="0" h="244145" w="92583">
                    <a:moveTo>
                      <a:pt x="92583" y="2057"/>
                    </a:moveTo>
                    <a:cubicBezTo>
                      <a:pt x="78524" y="19202"/>
                      <a:pt x="69266" y="38405"/>
                      <a:pt x="60008" y="58293"/>
                    </a:cubicBezTo>
                    <a:cubicBezTo>
                      <a:pt x="58636" y="60694"/>
                      <a:pt x="57607" y="63094"/>
                      <a:pt x="56579" y="65494"/>
                    </a:cubicBezTo>
                    <a:lnTo>
                      <a:pt x="53150" y="72695"/>
                    </a:lnTo>
                    <a:lnTo>
                      <a:pt x="49721" y="79896"/>
                    </a:lnTo>
                    <a:cubicBezTo>
                      <a:pt x="48349" y="82296"/>
                      <a:pt x="47320" y="84697"/>
                      <a:pt x="46292" y="87097"/>
                    </a:cubicBezTo>
                    <a:cubicBezTo>
                      <a:pt x="43891" y="91897"/>
                      <a:pt x="41491" y="97041"/>
                      <a:pt x="39434" y="101842"/>
                    </a:cubicBezTo>
                    <a:cubicBezTo>
                      <a:pt x="37033" y="106642"/>
                      <a:pt x="34976" y="111785"/>
                      <a:pt x="32919" y="116929"/>
                    </a:cubicBezTo>
                    <a:cubicBezTo>
                      <a:pt x="30861" y="122072"/>
                      <a:pt x="29147" y="127216"/>
                      <a:pt x="27089" y="132359"/>
                    </a:cubicBezTo>
                    <a:cubicBezTo>
                      <a:pt x="25375" y="137503"/>
                      <a:pt x="23317" y="142646"/>
                      <a:pt x="21946" y="147790"/>
                    </a:cubicBezTo>
                    <a:lnTo>
                      <a:pt x="19545" y="155677"/>
                    </a:lnTo>
                    <a:lnTo>
                      <a:pt x="17145" y="163564"/>
                    </a:lnTo>
                    <a:cubicBezTo>
                      <a:pt x="15431" y="168707"/>
                      <a:pt x="14402" y="174193"/>
                      <a:pt x="13030" y="179337"/>
                    </a:cubicBezTo>
                    <a:cubicBezTo>
                      <a:pt x="7544" y="200597"/>
                      <a:pt x="4115" y="222199"/>
                      <a:pt x="1372" y="244145"/>
                    </a:cubicBezTo>
                    <a:lnTo>
                      <a:pt x="0" y="244145"/>
                    </a:lnTo>
                    <a:cubicBezTo>
                      <a:pt x="343" y="221857"/>
                      <a:pt x="2400" y="199911"/>
                      <a:pt x="5829" y="177622"/>
                    </a:cubicBezTo>
                    <a:cubicBezTo>
                      <a:pt x="6858" y="172136"/>
                      <a:pt x="7544" y="166649"/>
                      <a:pt x="8916" y="161163"/>
                    </a:cubicBezTo>
                    <a:lnTo>
                      <a:pt x="10630" y="152933"/>
                    </a:lnTo>
                    <a:lnTo>
                      <a:pt x="12687" y="144704"/>
                    </a:lnTo>
                    <a:cubicBezTo>
                      <a:pt x="14059" y="139217"/>
                      <a:pt x="15431" y="134074"/>
                      <a:pt x="17145" y="128588"/>
                    </a:cubicBezTo>
                    <a:cubicBezTo>
                      <a:pt x="18860" y="123101"/>
                      <a:pt x="20231" y="117958"/>
                      <a:pt x="21946" y="112471"/>
                    </a:cubicBezTo>
                    <a:cubicBezTo>
                      <a:pt x="25375" y="101842"/>
                      <a:pt x="28804" y="91211"/>
                      <a:pt x="32919" y="80582"/>
                    </a:cubicBezTo>
                    <a:cubicBezTo>
                      <a:pt x="34976" y="75438"/>
                      <a:pt x="37376" y="70295"/>
                      <a:pt x="39434" y="65151"/>
                    </a:cubicBezTo>
                    <a:cubicBezTo>
                      <a:pt x="41834" y="60008"/>
                      <a:pt x="44577" y="55207"/>
                      <a:pt x="47320" y="50407"/>
                    </a:cubicBezTo>
                    <a:cubicBezTo>
                      <a:pt x="52807" y="40805"/>
                      <a:pt x="58979" y="31204"/>
                      <a:pt x="66180" y="22289"/>
                    </a:cubicBezTo>
                    <a:cubicBezTo>
                      <a:pt x="73381" y="13373"/>
                      <a:pt x="81953" y="5486"/>
                      <a:pt x="91897" y="0"/>
                    </a:cubicBezTo>
                    <a:lnTo>
                      <a:pt x="92583" y="2057"/>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07" name="Google Shape;1707;p8"/>
              <p:cNvSpPr/>
              <p:nvPr/>
            </p:nvSpPr>
            <p:spPr>
              <a:xfrm>
                <a:off x="5478780" y="5929426"/>
                <a:ext cx="75095" cy="171793"/>
              </a:xfrm>
              <a:custGeom>
                <a:rect b="b" l="l" r="r" t="t"/>
                <a:pathLst>
                  <a:path extrusionOk="0" h="171793" w="75095">
                    <a:moveTo>
                      <a:pt x="75095" y="686"/>
                    </a:moveTo>
                    <a:cubicBezTo>
                      <a:pt x="74066" y="4801"/>
                      <a:pt x="73038" y="8573"/>
                      <a:pt x="72009" y="12345"/>
                    </a:cubicBezTo>
                    <a:cubicBezTo>
                      <a:pt x="70637" y="16117"/>
                      <a:pt x="69609" y="19888"/>
                      <a:pt x="68237" y="23317"/>
                    </a:cubicBezTo>
                    <a:cubicBezTo>
                      <a:pt x="66866" y="27089"/>
                      <a:pt x="65494" y="30518"/>
                      <a:pt x="64122" y="34290"/>
                    </a:cubicBezTo>
                    <a:cubicBezTo>
                      <a:pt x="62751" y="38062"/>
                      <a:pt x="61379" y="41491"/>
                      <a:pt x="59665" y="44920"/>
                    </a:cubicBezTo>
                    <a:cubicBezTo>
                      <a:pt x="56579" y="52121"/>
                      <a:pt x="53492" y="58979"/>
                      <a:pt x="49721" y="65837"/>
                    </a:cubicBezTo>
                    <a:cubicBezTo>
                      <a:pt x="45949" y="72695"/>
                      <a:pt x="42520" y="79553"/>
                      <a:pt x="39091" y="86411"/>
                    </a:cubicBezTo>
                    <a:cubicBezTo>
                      <a:pt x="35662" y="93269"/>
                      <a:pt x="32576" y="100470"/>
                      <a:pt x="29147" y="107328"/>
                    </a:cubicBezTo>
                    <a:cubicBezTo>
                      <a:pt x="26060" y="114529"/>
                      <a:pt x="22631" y="121387"/>
                      <a:pt x="19545" y="128588"/>
                    </a:cubicBezTo>
                    <a:cubicBezTo>
                      <a:pt x="13030" y="142647"/>
                      <a:pt x="7201" y="157048"/>
                      <a:pt x="1372" y="171793"/>
                    </a:cubicBezTo>
                    <a:lnTo>
                      <a:pt x="0" y="171450"/>
                    </a:lnTo>
                    <a:cubicBezTo>
                      <a:pt x="3429" y="156363"/>
                      <a:pt x="7887" y="141275"/>
                      <a:pt x="12344" y="126187"/>
                    </a:cubicBezTo>
                    <a:cubicBezTo>
                      <a:pt x="14745" y="118644"/>
                      <a:pt x="17145" y="111443"/>
                      <a:pt x="19545" y="103899"/>
                    </a:cubicBezTo>
                    <a:cubicBezTo>
                      <a:pt x="22289" y="96355"/>
                      <a:pt x="24689" y="89154"/>
                      <a:pt x="27775" y="81953"/>
                    </a:cubicBezTo>
                    <a:cubicBezTo>
                      <a:pt x="29147" y="78181"/>
                      <a:pt x="30518" y="74752"/>
                      <a:pt x="31890" y="70981"/>
                    </a:cubicBezTo>
                    <a:lnTo>
                      <a:pt x="36005" y="60008"/>
                    </a:lnTo>
                    <a:cubicBezTo>
                      <a:pt x="37376" y="56236"/>
                      <a:pt x="39091" y="52807"/>
                      <a:pt x="40805" y="49035"/>
                    </a:cubicBezTo>
                    <a:cubicBezTo>
                      <a:pt x="42520" y="45606"/>
                      <a:pt x="44234" y="42177"/>
                      <a:pt x="46292" y="38405"/>
                    </a:cubicBezTo>
                    <a:cubicBezTo>
                      <a:pt x="50063" y="31547"/>
                      <a:pt x="54178" y="25032"/>
                      <a:pt x="58979" y="18517"/>
                    </a:cubicBezTo>
                    <a:cubicBezTo>
                      <a:pt x="63437" y="12002"/>
                      <a:pt x="68237" y="5830"/>
                      <a:pt x="74066" y="0"/>
                    </a:cubicBezTo>
                    <a:lnTo>
                      <a:pt x="75095" y="686"/>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08" name="Google Shape;1708;p8"/>
              <p:cNvSpPr/>
              <p:nvPr/>
            </p:nvSpPr>
            <p:spPr>
              <a:xfrm>
                <a:off x="5351907" y="5974003"/>
                <a:ext cx="128930" cy="16459"/>
              </a:xfrm>
              <a:custGeom>
                <a:rect b="b" l="l" r="r" t="t"/>
                <a:pathLst>
                  <a:path extrusionOk="0" h="16459" w="128930">
                    <a:moveTo>
                      <a:pt x="128588" y="1715"/>
                    </a:moveTo>
                    <a:cubicBezTo>
                      <a:pt x="126187" y="3429"/>
                      <a:pt x="123787" y="4801"/>
                      <a:pt x="121387" y="6172"/>
                    </a:cubicBezTo>
                    <a:cubicBezTo>
                      <a:pt x="118986" y="7544"/>
                      <a:pt x="116243" y="8573"/>
                      <a:pt x="113843" y="9601"/>
                    </a:cubicBezTo>
                    <a:cubicBezTo>
                      <a:pt x="111100" y="10630"/>
                      <a:pt x="108699" y="11659"/>
                      <a:pt x="105956" y="12345"/>
                    </a:cubicBezTo>
                    <a:cubicBezTo>
                      <a:pt x="103213" y="13030"/>
                      <a:pt x="100470" y="13716"/>
                      <a:pt x="98069" y="14402"/>
                    </a:cubicBezTo>
                    <a:cubicBezTo>
                      <a:pt x="95326" y="15088"/>
                      <a:pt x="92583" y="15431"/>
                      <a:pt x="89840" y="15774"/>
                    </a:cubicBezTo>
                    <a:cubicBezTo>
                      <a:pt x="87097" y="16117"/>
                      <a:pt x="84353" y="16117"/>
                      <a:pt x="81610" y="16459"/>
                    </a:cubicBezTo>
                    <a:lnTo>
                      <a:pt x="73381" y="16459"/>
                    </a:lnTo>
                    <a:cubicBezTo>
                      <a:pt x="70637" y="16459"/>
                      <a:pt x="67894" y="16459"/>
                      <a:pt x="65151" y="16459"/>
                    </a:cubicBezTo>
                    <a:lnTo>
                      <a:pt x="56921" y="16459"/>
                    </a:lnTo>
                    <a:lnTo>
                      <a:pt x="48692" y="16117"/>
                    </a:lnTo>
                    <a:lnTo>
                      <a:pt x="40462" y="15431"/>
                    </a:lnTo>
                    <a:lnTo>
                      <a:pt x="32233" y="14745"/>
                    </a:lnTo>
                    <a:cubicBezTo>
                      <a:pt x="21260" y="13373"/>
                      <a:pt x="10630" y="11659"/>
                      <a:pt x="0" y="8916"/>
                    </a:cubicBezTo>
                    <a:lnTo>
                      <a:pt x="343" y="7544"/>
                    </a:lnTo>
                    <a:cubicBezTo>
                      <a:pt x="11316" y="7887"/>
                      <a:pt x="21946" y="7887"/>
                      <a:pt x="32918" y="7544"/>
                    </a:cubicBezTo>
                    <a:lnTo>
                      <a:pt x="40805" y="7201"/>
                    </a:lnTo>
                    <a:lnTo>
                      <a:pt x="48692" y="6515"/>
                    </a:lnTo>
                    <a:lnTo>
                      <a:pt x="56579" y="5830"/>
                    </a:lnTo>
                    <a:lnTo>
                      <a:pt x="64465" y="5144"/>
                    </a:lnTo>
                    <a:cubicBezTo>
                      <a:pt x="67208" y="4801"/>
                      <a:pt x="69609" y="4458"/>
                      <a:pt x="72352" y="4115"/>
                    </a:cubicBezTo>
                    <a:lnTo>
                      <a:pt x="80239" y="2743"/>
                    </a:lnTo>
                    <a:cubicBezTo>
                      <a:pt x="85382" y="1715"/>
                      <a:pt x="90526" y="1029"/>
                      <a:pt x="96012" y="686"/>
                    </a:cubicBezTo>
                    <a:cubicBezTo>
                      <a:pt x="98755" y="343"/>
                      <a:pt x="101156" y="343"/>
                      <a:pt x="103899" y="343"/>
                    </a:cubicBezTo>
                    <a:cubicBezTo>
                      <a:pt x="106642" y="343"/>
                      <a:pt x="109385" y="0"/>
                      <a:pt x="112128" y="0"/>
                    </a:cubicBezTo>
                    <a:cubicBezTo>
                      <a:pt x="114872" y="0"/>
                      <a:pt x="117615" y="0"/>
                      <a:pt x="120358" y="0"/>
                    </a:cubicBezTo>
                    <a:cubicBezTo>
                      <a:pt x="123101" y="0"/>
                      <a:pt x="125844" y="343"/>
                      <a:pt x="128930" y="686"/>
                    </a:cubicBezTo>
                    <a:lnTo>
                      <a:pt x="128588" y="1715"/>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09" name="Google Shape;1709;p8"/>
              <p:cNvSpPr/>
              <p:nvPr/>
            </p:nvSpPr>
            <p:spPr>
              <a:xfrm>
                <a:off x="5835738" y="5674309"/>
                <a:ext cx="60693" cy="223227"/>
              </a:xfrm>
              <a:custGeom>
                <a:rect b="b" l="l" r="r" t="t"/>
                <a:pathLst>
                  <a:path extrusionOk="0" h="223227" w="60693">
                    <a:moveTo>
                      <a:pt x="60693" y="1028"/>
                    </a:moveTo>
                    <a:cubicBezTo>
                      <a:pt x="49721" y="17145"/>
                      <a:pt x="45949" y="35318"/>
                      <a:pt x="41148" y="53835"/>
                    </a:cubicBezTo>
                    <a:cubicBezTo>
                      <a:pt x="38748" y="63093"/>
                      <a:pt x="36348" y="72352"/>
                      <a:pt x="33261" y="81610"/>
                    </a:cubicBezTo>
                    <a:cubicBezTo>
                      <a:pt x="30175" y="90869"/>
                      <a:pt x="27432" y="100127"/>
                      <a:pt x="25032" y="109385"/>
                    </a:cubicBezTo>
                    <a:cubicBezTo>
                      <a:pt x="22632" y="118643"/>
                      <a:pt x="20231" y="128244"/>
                      <a:pt x="18174" y="137503"/>
                    </a:cubicBezTo>
                    <a:cubicBezTo>
                      <a:pt x="16116" y="146761"/>
                      <a:pt x="13716" y="156362"/>
                      <a:pt x="12002" y="165963"/>
                    </a:cubicBezTo>
                    <a:cubicBezTo>
                      <a:pt x="7887" y="184823"/>
                      <a:pt x="4458" y="204026"/>
                      <a:pt x="1372" y="223228"/>
                    </a:cubicBezTo>
                    <a:lnTo>
                      <a:pt x="0" y="223228"/>
                    </a:lnTo>
                    <a:cubicBezTo>
                      <a:pt x="686" y="203682"/>
                      <a:pt x="2400" y="184480"/>
                      <a:pt x="4801" y="164935"/>
                    </a:cubicBezTo>
                    <a:cubicBezTo>
                      <a:pt x="5829" y="155333"/>
                      <a:pt x="7201" y="145733"/>
                      <a:pt x="8916" y="135788"/>
                    </a:cubicBezTo>
                    <a:cubicBezTo>
                      <a:pt x="10630" y="126187"/>
                      <a:pt x="12002" y="116586"/>
                      <a:pt x="14059" y="106985"/>
                    </a:cubicBezTo>
                    <a:cubicBezTo>
                      <a:pt x="15774" y="97383"/>
                      <a:pt x="17831" y="87782"/>
                      <a:pt x="19545" y="78181"/>
                    </a:cubicBezTo>
                    <a:cubicBezTo>
                      <a:pt x="21603" y="68580"/>
                      <a:pt x="24003" y="59321"/>
                      <a:pt x="27432" y="49721"/>
                    </a:cubicBezTo>
                    <a:cubicBezTo>
                      <a:pt x="30518" y="40462"/>
                      <a:pt x="34290" y="30861"/>
                      <a:pt x="39434" y="22289"/>
                    </a:cubicBezTo>
                    <a:cubicBezTo>
                      <a:pt x="44577" y="13373"/>
                      <a:pt x="51435" y="5144"/>
                      <a:pt x="60008" y="0"/>
                    </a:cubicBezTo>
                    <a:lnTo>
                      <a:pt x="60693" y="1028"/>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10" name="Google Shape;1710;p8"/>
              <p:cNvSpPr/>
              <p:nvPr/>
            </p:nvSpPr>
            <p:spPr>
              <a:xfrm>
                <a:off x="5732526" y="5616702"/>
                <a:ext cx="217741" cy="21259"/>
              </a:xfrm>
              <a:custGeom>
                <a:rect b="b" l="l" r="r" t="t"/>
                <a:pathLst>
                  <a:path extrusionOk="0" h="21259" w="217741">
                    <a:moveTo>
                      <a:pt x="217399" y="1372"/>
                    </a:moveTo>
                    <a:cubicBezTo>
                      <a:pt x="213284" y="3429"/>
                      <a:pt x="208826" y="5144"/>
                      <a:pt x="204368" y="6858"/>
                    </a:cubicBezTo>
                    <a:cubicBezTo>
                      <a:pt x="199911" y="8573"/>
                      <a:pt x="195453" y="9944"/>
                      <a:pt x="191338" y="11316"/>
                    </a:cubicBezTo>
                    <a:cubicBezTo>
                      <a:pt x="186881" y="12687"/>
                      <a:pt x="182423" y="13716"/>
                      <a:pt x="177965" y="15088"/>
                    </a:cubicBezTo>
                    <a:cubicBezTo>
                      <a:pt x="173507" y="16116"/>
                      <a:pt x="169050" y="17145"/>
                      <a:pt x="164249" y="17831"/>
                    </a:cubicBezTo>
                    <a:cubicBezTo>
                      <a:pt x="159791" y="18517"/>
                      <a:pt x="154991" y="19202"/>
                      <a:pt x="150533" y="19888"/>
                    </a:cubicBezTo>
                    <a:cubicBezTo>
                      <a:pt x="146075" y="20231"/>
                      <a:pt x="141275" y="20574"/>
                      <a:pt x="136817" y="20917"/>
                    </a:cubicBezTo>
                    <a:lnTo>
                      <a:pt x="123101" y="21260"/>
                    </a:lnTo>
                    <a:cubicBezTo>
                      <a:pt x="118643" y="21260"/>
                      <a:pt x="113843" y="21260"/>
                      <a:pt x="109385" y="21260"/>
                    </a:cubicBezTo>
                    <a:lnTo>
                      <a:pt x="95669" y="21260"/>
                    </a:lnTo>
                    <a:lnTo>
                      <a:pt x="81953" y="20917"/>
                    </a:lnTo>
                    <a:lnTo>
                      <a:pt x="68237" y="19888"/>
                    </a:lnTo>
                    <a:lnTo>
                      <a:pt x="54521" y="18517"/>
                    </a:lnTo>
                    <a:cubicBezTo>
                      <a:pt x="36347" y="16459"/>
                      <a:pt x="18174" y="13716"/>
                      <a:pt x="0" y="9944"/>
                    </a:cubicBezTo>
                    <a:lnTo>
                      <a:pt x="343" y="8573"/>
                    </a:lnTo>
                    <a:cubicBezTo>
                      <a:pt x="18517" y="9944"/>
                      <a:pt x="36690" y="11316"/>
                      <a:pt x="54864" y="11316"/>
                    </a:cubicBezTo>
                    <a:lnTo>
                      <a:pt x="68580" y="11316"/>
                    </a:lnTo>
                    <a:lnTo>
                      <a:pt x="82296" y="10973"/>
                    </a:lnTo>
                    <a:lnTo>
                      <a:pt x="96012" y="10287"/>
                    </a:lnTo>
                    <a:lnTo>
                      <a:pt x="109385" y="9258"/>
                    </a:lnTo>
                    <a:cubicBezTo>
                      <a:pt x="113843" y="8915"/>
                      <a:pt x="118301" y="8573"/>
                      <a:pt x="122758" y="7887"/>
                    </a:cubicBezTo>
                    <a:lnTo>
                      <a:pt x="136131" y="6172"/>
                    </a:lnTo>
                    <a:cubicBezTo>
                      <a:pt x="140589" y="5486"/>
                      <a:pt x="145047" y="4801"/>
                      <a:pt x="149504" y="4458"/>
                    </a:cubicBezTo>
                    <a:cubicBezTo>
                      <a:pt x="153962" y="3772"/>
                      <a:pt x="158420" y="3429"/>
                      <a:pt x="162878" y="3086"/>
                    </a:cubicBezTo>
                    <a:cubicBezTo>
                      <a:pt x="167335" y="2743"/>
                      <a:pt x="171793" y="2400"/>
                      <a:pt x="176251" y="2057"/>
                    </a:cubicBezTo>
                    <a:cubicBezTo>
                      <a:pt x="180708" y="1715"/>
                      <a:pt x="185166" y="1372"/>
                      <a:pt x="189967" y="1029"/>
                    </a:cubicBezTo>
                    <a:cubicBezTo>
                      <a:pt x="194424" y="686"/>
                      <a:pt x="199225" y="343"/>
                      <a:pt x="203683" y="343"/>
                    </a:cubicBezTo>
                    <a:cubicBezTo>
                      <a:pt x="208140" y="0"/>
                      <a:pt x="212941" y="0"/>
                      <a:pt x="217742" y="0"/>
                    </a:cubicBezTo>
                    <a:lnTo>
                      <a:pt x="217399" y="1372"/>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11" name="Google Shape;1711;p8"/>
              <p:cNvSpPr/>
              <p:nvPr/>
            </p:nvSpPr>
            <p:spPr>
              <a:xfrm>
                <a:off x="6043107" y="5514517"/>
                <a:ext cx="49120" cy="214998"/>
              </a:xfrm>
              <a:custGeom>
                <a:rect b="b" l="l" r="r" t="t"/>
                <a:pathLst>
                  <a:path extrusionOk="0" h="214998" w="49120">
                    <a:moveTo>
                      <a:pt x="49121" y="343"/>
                    </a:moveTo>
                    <a:cubicBezTo>
                      <a:pt x="48435" y="5144"/>
                      <a:pt x="47406" y="9601"/>
                      <a:pt x="46377" y="14059"/>
                    </a:cubicBezTo>
                    <a:cubicBezTo>
                      <a:pt x="45349" y="18517"/>
                      <a:pt x="44320" y="22975"/>
                      <a:pt x="43291" y="27432"/>
                    </a:cubicBezTo>
                    <a:cubicBezTo>
                      <a:pt x="42263" y="31890"/>
                      <a:pt x="41234" y="36348"/>
                      <a:pt x="40205" y="40805"/>
                    </a:cubicBezTo>
                    <a:cubicBezTo>
                      <a:pt x="39176" y="45263"/>
                      <a:pt x="38148" y="49721"/>
                      <a:pt x="36776" y="54178"/>
                    </a:cubicBezTo>
                    <a:cubicBezTo>
                      <a:pt x="35747" y="58636"/>
                      <a:pt x="34376" y="63094"/>
                      <a:pt x="33004" y="67209"/>
                    </a:cubicBezTo>
                    <a:cubicBezTo>
                      <a:pt x="31633" y="71666"/>
                      <a:pt x="30261" y="76124"/>
                      <a:pt x="28889" y="80239"/>
                    </a:cubicBezTo>
                    <a:lnTo>
                      <a:pt x="24775" y="93269"/>
                    </a:lnTo>
                    <a:cubicBezTo>
                      <a:pt x="23403" y="97727"/>
                      <a:pt x="22374" y="102184"/>
                      <a:pt x="21003" y="106642"/>
                    </a:cubicBezTo>
                    <a:lnTo>
                      <a:pt x="17574" y="120015"/>
                    </a:lnTo>
                    <a:lnTo>
                      <a:pt x="14488" y="133388"/>
                    </a:lnTo>
                    <a:lnTo>
                      <a:pt x="11744" y="146761"/>
                    </a:lnTo>
                    <a:lnTo>
                      <a:pt x="9344" y="160135"/>
                    </a:lnTo>
                    <a:cubicBezTo>
                      <a:pt x="5915" y="178308"/>
                      <a:pt x="3515" y="196482"/>
                      <a:pt x="1457" y="214999"/>
                    </a:cubicBezTo>
                    <a:lnTo>
                      <a:pt x="86" y="214999"/>
                    </a:lnTo>
                    <a:cubicBezTo>
                      <a:pt x="-257" y="196482"/>
                      <a:pt x="429" y="177965"/>
                      <a:pt x="2143" y="159449"/>
                    </a:cubicBezTo>
                    <a:lnTo>
                      <a:pt x="3515" y="145733"/>
                    </a:lnTo>
                    <a:lnTo>
                      <a:pt x="5229" y="132017"/>
                    </a:lnTo>
                    <a:lnTo>
                      <a:pt x="7287" y="118301"/>
                    </a:lnTo>
                    <a:lnTo>
                      <a:pt x="9687" y="104585"/>
                    </a:lnTo>
                    <a:cubicBezTo>
                      <a:pt x="10716" y="100127"/>
                      <a:pt x="11402" y="95326"/>
                      <a:pt x="12087" y="90869"/>
                    </a:cubicBezTo>
                    <a:lnTo>
                      <a:pt x="14831" y="77153"/>
                    </a:lnTo>
                    <a:cubicBezTo>
                      <a:pt x="15859" y="72695"/>
                      <a:pt x="16888" y="67894"/>
                      <a:pt x="18260" y="63437"/>
                    </a:cubicBezTo>
                    <a:cubicBezTo>
                      <a:pt x="19631" y="58979"/>
                      <a:pt x="21003" y="54521"/>
                      <a:pt x="22717" y="50064"/>
                    </a:cubicBezTo>
                    <a:cubicBezTo>
                      <a:pt x="24432" y="45606"/>
                      <a:pt x="26146" y="41491"/>
                      <a:pt x="27861" y="37033"/>
                    </a:cubicBezTo>
                    <a:cubicBezTo>
                      <a:pt x="29575" y="32919"/>
                      <a:pt x="31633" y="28461"/>
                      <a:pt x="33690" y="24346"/>
                    </a:cubicBezTo>
                    <a:cubicBezTo>
                      <a:pt x="35747" y="20231"/>
                      <a:pt x="38148" y="16117"/>
                      <a:pt x="40205" y="12002"/>
                    </a:cubicBezTo>
                    <a:cubicBezTo>
                      <a:pt x="42605" y="7887"/>
                      <a:pt x="45006" y="3772"/>
                      <a:pt x="47749" y="0"/>
                    </a:cubicBezTo>
                    <a:lnTo>
                      <a:pt x="49121" y="343"/>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12" name="Google Shape;1712;p8"/>
              <p:cNvSpPr/>
              <p:nvPr/>
            </p:nvSpPr>
            <p:spPr>
              <a:xfrm>
                <a:off x="5930036" y="5469597"/>
                <a:ext cx="207797" cy="32232"/>
              </a:xfrm>
              <a:custGeom>
                <a:rect b="b" l="l" r="r" t="t"/>
                <a:pathLst>
                  <a:path extrusionOk="0" h="32232" w="207797">
                    <a:moveTo>
                      <a:pt x="207798" y="1715"/>
                    </a:moveTo>
                    <a:cubicBezTo>
                      <a:pt x="204026" y="4115"/>
                      <a:pt x="200254" y="6515"/>
                      <a:pt x="196139" y="8573"/>
                    </a:cubicBezTo>
                    <a:cubicBezTo>
                      <a:pt x="192024" y="10630"/>
                      <a:pt x="188252" y="12688"/>
                      <a:pt x="184137" y="14402"/>
                    </a:cubicBezTo>
                    <a:cubicBezTo>
                      <a:pt x="180023" y="16117"/>
                      <a:pt x="175908" y="17831"/>
                      <a:pt x="171793" y="19546"/>
                    </a:cubicBezTo>
                    <a:cubicBezTo>
                      <a:pt x="167678" y="20917"/>
                      <a:pt x="163221" y="22289"/>
                      <a:pt x="159106" y="23660"/>
                    </a:cubicBezTo>
                    <a:cubicBezTo>
                      <a:pt x="154648" y="24689"/>
                      <a:pt x="150533" y="26060"/>
                      <a:pt x="146076" y="26746"/>
                    </a:cubicBezTo>
                    <a:cubicBezTo>
                      <a:pt x="141618" y="27432"/>
                      <a:pt x="137160" y="28118"/>
                      <a:pt x="132702" y="28804"/>
                    </a:cubicBezTo>
                    <a:lnTo>
                      <a:pt x="119329" y="30175"/>
                    </a:lnTo>
                    <a:cubicBezTo>
                      <a:pt x="114872" y="30518"/>
                      <a:pt x="110414" y="30861"/>
                      <a:pt x="105956" y="31204"/>
                    </a:cubicBezTo>
                    <a:lnTo>
                      <a:pt x="92583" y="31890"/>
                    </a:lnTo>
                    <a:lnTo>
                      <a:pt x="79210" y="32233"/>
                    </a:lnTo>
                    <a:lnTo>
                      <a:pt x="65837" y="32233"/>
                    </a:lnTo>
                    <a:lnTo>
                      <a:pt x="52464" y="31547"/>
                    </a:lnTo>
                    <a:cubicBezTo>
                      <a:pt x="34633" y="30175"/>
                      <a:pt x="17145" y="28118"/>
                      <a:pt x="0" y="24689"/>
                    </a:cubicBezTo>
                    <a:lnTo>
                      <a:pt x="343" y="23317"/>
                    </a:lnTo>
                    <a:cubicBezTo>
                      <a:pt x="17831" y="24689"/>
                      <a:pt x="35319" y="25032"/>
                      <a:pt x="52807" y="24346"/>
                    </a:cubicBezTo>
                    <a:lnTo>
                      <a:pt x="65837" y="23660"/>
                    </a:lnTo>
                    <a:lnTo>
                      <a:pt x="78867" y="22631"/>
                    </a:lnTo>
                    <a:lnTo>
                      <a:pt x="91897" y="21260"/>
                    </a:lnTo>
                    <a:lnTo>
                      <a:pt x="104928" y="19546"/>
                    </a:lnTo>
                    <a:cubicBezTo>
                      <a:pt x="109042" y="18860"/>
                      <a:pt x="113500" y="18174"/>
                      <a:pt x="117615" y="17145"/>
                    </a:cubicBezTo>
                    <a:lnTo>
                      <a:pt x="130302" y="14402"/>
                    </a:lnTo>
                    <a:cubicBezTo>
                      <a:pt x="134417" y="13373"/>
                      <a:pt x="138532" y="12344"/>
                      <a:pt x="142989" y="11659"/>
                    </a:cubicBezTo>
                    <a:cubicBezTo>
                      <a:pt x="147104" y="10630"/>
                      <a:pt x="151562" y="9944"/>
                      <a:pt x="155677" y="9259"/>
                    </a:cubicBezTo>
                    <a:cubicBezTo>
                      <a:pt x="159792" y="8573"/>
                      <a:pt x="164249" y="7544"/>
                      <a:pt x="168364" y="6858"/>
                    </a:cubicBezTo>
                    <a:cubicBezTo>
                      <a:pt x="172479" y="6172"/>
                      <a:pt x="176937" y="5144"/>
                      <a:pt x="181051" y="4458"/>
                    </a:cubicBezTo>
                    <a:cubicBezTo>
                      <a:pt x="185166" y="3429"/>
                      <a:pt x="189624" y="2743"/>
                      <a:pt x="194082" y="2057"/>
                    </a:cubicBezTo>
                    <a:cubicBezTo>
                      <a:pt x="198539" y="1372"/>
                      <a:pt x="202654" y="686"/>
                      <a:pt x="207455" y="0"/>
                    </a:cubicBezTo>
                    <a:lnTo>
                      <a:pt x="207798" y="1715"/>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713" name="Google Shape;1713;p8"/>
            <p:cNvGrpSpPr/>
            <p:nvPr/>
          </p:nvGrpSpPr>
          <p:grpSpPr>
            <a:xfrm rot="10800000">
              <a:off x="3553296" y="1158676"/>
              <a:ext cx="1555394" cy="746440"/>
              <a:chOff x="4555350" y="5083805"/>
              <a:chExt cx="1555394" cy="746440"/>
            </a:xfrm>
          </p:grpSpPr>
          <p:sp>
            <p:nvSpPr>
              <p:cNvPr id="1714" name="Google Shape;1714;p8"/>
              <p:cNvSpPr/>
              <p:nvPr/>
            </p:nvSpPr>
            <p:spPr>
              <a:xfrm>
                <a:off x="4555350" y="5083805"/>
                <a:ext cx="1554365" cy="746440"/>
              </a:xfrm>
              <a:custGeom>
                <a:rect b="b" l="l" r="r" t="t"/>
                <a:pathLst>
                  <a:path extrusionOk="0" h="746440" w="1554365">
                    <a:moveTo>
                      <a:pt x="1554366" y="13060"/>
                    </a:moveTo>
                    <a:cubicBezTo>
                      <a:pt x="1281074" y="-27745"/>
                      <a:pt x="938860" y="28490"/>
                      <a:pt x="665912" y="161879"/>
                    </a:cubicBezTo>
                    <a:cubicBezTo>
                      <a:pt x="392621" y="295266"/>
                      <a:pt x="132359" y="506836"/>
                      <a:pt x="0" y="745494"/>
                    </a:cubicBezTo>
                    <a:cubicBezTo>
                      <a:pt x="198539" y="748923"/>
                      <a:pt x="410794" y="745151"/>
                      <a:pt x="613448" y="697831"/>
                    </a:cubicBezTo>
                    <a:cubicBezTo>
                      <a:pt x="935431" y="622736"/>
                      <a:pt x="1240269" y="415625"/>
                      <a:pt x="1407262" y="158450"/>
                    </a:cubicBezTo>
                    <a:cubicBezTo>
                      <a:pt x="1444638" y="100499"/>
                      <a:pt x="1502931" y="63466"/>
                      <a:pt x="1554366" y="13060"/>
                    </a:cubicBezTo>
                    <a:close/>
                  </a:path>
                </a:pathLst>
              </a:custGeom>
              <a:solidFill>
                <a:srgbClr val="7D8C6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15" name="Google Shape;1715;p8"/>
              <p:cNvSpPr/>
              <p:nvPr/>
            </p:nvSpPr>
            <p:spPr>
              <a:xfrm>
                <a:off x="4555693" y="5096179"/>
                <a:ext cx="1555051" cy="733120"/>
              </a:xfrm>
              <a:custGeom>
                <a:rect b="b" l="l" r="r" t="t"/>
                <a:pathLst>
                  <a:path extrusionOk="0" h="733120" w="1555051">
                    <a:moveTo>
                      <a:pt x="1553680" y="0"/>
                    </a:moveTo>
                    <a:cubicBezTo>
                      <a:pt x="1520076" y="12688"/>
                      <a:pt x="1486815" y="25718"/>
                      <a:pt x="1453553" y="38748"/>
                    </a:cubicBezTo>
                    <a:cubicBezTo>
                      <a:pt x="1420292" y="52121"/>
                      <a:pt x="1387031" y="65494"/>
                      <a:pt x="1354112" y="79210"/>
                    </a:cubicBezTo>
                    <a:cubicBezTo>
                      <a:pt x="1321194" y="92926"/>
                      <a:pt x="1287933" y="106985"/>
                      <a:pt x="1255014" y="120701"/>
                    </a:cubicBezTo>
                    <a:lnTo>
                      <a:pt x="1156602" y="163564"/>
                    </a:lnTo>
                    <a:cubicBezTo>
                      <a:pt x="1124026" y="178308"/>
                      <a:pt x="1091108" y="192710"/>
                      <a:pt x="1058532" y="207455"/>
                    </a:cubicBezTo>
                    <a:lnTo>
                      <a:pt x="961149" y="252718"/>
                    </a:lnTo>
                    <a:lnTo>
                      <a:pt x="864108" y="299009"/>
                    </a:lnTo>
                    <a:lnTo>
                      <a:pt x="767410" y="345643"/>
                    </a:lnTo>
                    <a:cubicBezTo>
                      <a:pt x="638480" y="408051"/>
                      <a:pt x="510235" y="471488"/>
                      <a:pt x="382334" y="535953"/>
                    </a:cubicBezTo>
                    <a:cubicBezTo>
                      <a:pt x="254432" y="600418"/>
                      <a:pt x="127216" y="665912"/>
                      <a:pt x="0" y="731749"/>
                    </a:cubicBezTo>
                    <a:lnTo>
                      <a:pt x="686" y="733120"/>
                    </a:lnTo>
                    <a:cubicBezTo>
                      <a:pt x="128931" y="669341"/>
                      <a:pt x="257175" y="605562"/>
                      <a:pt x="385763" y="542811"/>
                    </a:cubicBezTo>
                    <a:cubicBezTo>
                      <a:pt x="514350" y="479717"/>
                      <a:pt x="643281" y="417652"/>
                      <a:pt x="772897" y="356616"/>
                    </a:cubicBezTo>
                    <a:lnTo>
                      <a:pt x="870280" y="311353"/>
                    </a:lnTo>
                    <a:lnTo>
                      <a:pt x="968007" y="266776"/>
                    </a:lnTo>
                    <a:lnTo>
                      <a:pt x="1065733" y="222199"/>
                    </a:lnTo>
                    <a:cubicBezTo>
                      <a:pt x="1098309" y="207455"/>
                      <a:pt x="1130884" y="192710"/>
                      <a:pt x="1163460" y="177622"/>
                    </a:cubicBezTo>
                    <a:lnTo>
                      <a:pt x="1261186" y="133388"/>
                    </a:lnTo>
                    <a:cubicBezTo>
                      <a:pt x="1293762" y="118644"/>
                      <a:pt x="1326337" y="104242"/>
                      <a:pt x="1358913" y="89154"/>
                    </a:cubicBezTo>
                    <a:lnTo>
                      <a:pt x="1555052" y="1372"/>
                    </a:lnTo>
                    <a:lnTo>
                      <a:pt x="1553680" y="0"/>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716" name="Google Shape;1716;p8"/>
            <p:cNvGrpSpPr/>
            <p:nvPr/>
          </p:nvGrpSpPr>
          <p:grpSpPr>
            <a:xfrm rot="10800000">
              <a:off x="4997591" y="2410864"/>
              <a:ext cx="1502547" cy="1938505"/>
              <a:chOff x="3163902" y="2639552"/>
              <a:chExt cx="1502547" cy="1938505"/>
            </a:xfrm>
          </p:grpSpPr>
          <p:sp>
            <p:nvSpPr>
              <p:cNvPr id="1717" name="Google Shape;1717;p8"/>
              <p:cNvSpPr/>
              <p:nvPr/>
            </p:nvSpPr>
            <p:spPr>
              <a:xfrm>
                <a:off x="3163902" y="2639552"/>
                <a:ext cx="279422" cy="190058"/>
              </a:xfrm>
              <a:custGeom>
                <a:rect b="b" l="l" r="r" t="t"/>
                <a:pathLst>
                  <a:path extrusionOk="0" h="190058" w="279422">
                    <a:moveTo>
                      <a:pt x="269136" y="180457"/>
                    </a:moveTo>
                    <a:cubicBezTo>
                      <a:pt x="191983" y="175999"/>
                      <a:pt x="115859" y="151996"/>
                      <a:pt x="50366" y="110848"/>
                    </a:cubicBezTo>
                    <a:cubicBezTo>
                      <a:pt x="19505" y="91646"/>
                      <a:pt x="-12728" y="54956"/>
                      <a:pt x="5103" y="23066"/>
                    </a:cubicBezTo>
                    <a:cubicBezTo>
                      <a:pt x="15047" y="5578"/>
                      <a:pt x="37335" y="-1966"/>
                      <a:pt x="57224" y="435"/>
                    </a:cubicBezTo>
                    <a:cubicBezTo>
                      <a:pt x="77112" y="2835"/>
                      <a:pt x="95285" y="13465"/>
                      <a:pt x="112088" y="24438"/>
                    </a:cubicBezTo>
                    <a:cubicBezTo>
                      <a:pt x="177924" y="67986"/>
                      <a:pt x="235189" y="124564"/>
                      <a:pt x="279423" y="190058"/>
                    </a:cubicBezTo>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18" name="Google Shape;1718;p8"/>
              <p:cNvSpPr/>
              <p:nvPr/>
            </p:nvSpPr>
            <p:spPr>
              <a:xfrm>
                <a:off x="3513678" y="3235137"/>
                <a:ext cx="384675" cy="212750"/>
              </a:xfrm>
              <a:custGeom>
                <a:rect b="b" l="l" r="r" t="t"/>
                <a:pathLst>
                  <a:path extrusionOk="0" h="212750" w="384675">
                    <a:moveTo>
                      <a:pt x="384675" y="207236"/>
                    </a:moveTo>
                    <a:cubicBezTo>
                      <a:pt x="287635" y="221294"/>
                      <a:pt x="186822" y="208264"/>
                      <a:pt x="96296" y="170545"/>
                    </a:cubicBezTo>
                    <a:cubicBezTo>
                      <a:pt x="61321" y="155801"/>
                      <a:pt x="26002" y="135569"/>
                      <a:pt x="8514" y="101965"/>
                    </a:cubicBezTo>
                    <a:cubicBezTo>
                      <a:pt x="-8974" y="68361"/>
                      <a:pt x="627" y="18641"/>
                      <a:pt x="35946" y="4925"/>
                    </a:cubicBezTo>
                    <a:cubicBezTo>
                      <a:pt x="82237" y="-13249"/>
                      <a:pt x="142245" y="22412"/>
                      <a:pt x="180307" y="54302"/>
                    </a:cubicBezTo>
                    <a:cubicBezTo>
                      <a:pt x="224198" y="90992"/>
                      <a:pt x="268089" y="127340"/>
                      <a:pt x="312323" y="164030"/>
                    </a:cubicBezTo>
                    <a:cubicBezTo>
                      <a:pt x="338727" y="185633"/>
                      <a:pt x="350385" y="211693"/>
                      <a:pt x="384675" y="20723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19" name="Google Shape;1719;p8"/>
              <p:cNvSpPr/>
              <p:nvPr/>
            </p:nvSpPr>
            <p:spPr>
              <a:xfrm>
                <a:off x="4055950" y="2898498"/>
                <a:ext cx="196755" cy="411172"/>
              </a:xfrm>
              <a:custGeom>
                <a:rect b="b" l="l" r="r" t="t"/>
                <a:pathLst>
                  <a:path extrusionOk="0" h="411172" w="196755">
                    <a:moveTo>
                      <a:pt x="94092" y="4493"/>
                    </a:moveTo>
                    <a:cubicBezTo>
                      <a:pt x="26883" y="39126"/>
                      <a:pt x="-4321" y="121764"/>
                      <a:pt x="480" y="197202"/>
                    </a:cubicBezTo>
                    <a:cubicBezTo>
                      <a:pt x="4938" y="272640"/>
                      <a:pt x="38199" y="342935"/>
                      <a:pt x="71117" y="411172"/>
                    </a:cubicBezTo>
                    <a:cubicBezTo>
                      <a:pt x="90663" y="332305"/>
                      <a:pt x="137640" y="253438"/>
                      <a:pt x="168844" y="178686"/>
                    </a:cubicBezTo>
                    <a:cubicBezTo>
                      <a:pt x="184274" y="141996"/>
                      <a:pt x="201419" y="103591"/>
                      <a:pt x="195590" y="64157"/>
                    </a:cubicBezTo>
                    <a:cubicBezTo>
                      <a:pt x="189418" y="25067"/>
                      <a:pt x="129410" y="-13338"/>
                      <a:pt x="94092" y="4493"/>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20" name="Google Shape;1720;p8"/>
              <p:cNvSpPr/>
              <p:nvPr/>
            </p:nvSpPr>
            <p:spPr>
              <a:xfrm>
                <a:off x="4331299" y="3355805"/>
                <a:ext cx="196755" cy="411294"/>
              </a:xfrm>
              <a:custGeom>
                <a:rect b="b" l="l" r="r" t="t"/>
                <a:pathLst>
                  <a:path extrusionOk="0" h="411294" w="196755">
                    <a:moveTo>
                      <a:pt x="94092" y="4615"/>
                    </a:moveTo>
                    <a:cubicBezTo>
                      <a:pt x="26883" y="39248"/>
                      <a:pt x="-4321" y="121887"/>
                      <a:pt x="480" y="197324"/>
                    </a:cubicBezTo>
                    <a:cubicBezTo>
                      <a:pt x="4938" y="272762"/>
                      <a:pt x="38199" y="343057"/>
                      <a:pt x="71117" y="411294"/>
                    </a:cubicBezTo>
                    <a:cubicBezTo>
                      <a:pt x="90663" y="332427"/>
                      <a:pt x="137640" y="253560"/>
                      <a:pt x="168844" y="178808"/>
                    </a:cubicBezTo>
                    <a:cubicBezTo>
                      <a:pt x="184274" y="142118"/>
                      <a:pt x="201419" y="103713"/>
                      <a:pt x="195590" y="64279"/>
                    </a:cubicBezTo>
                    <a:cubicBezTo>
                      <a:pt x="189418" y="25189"/>
                      <a:pt x="129410" y="-13559"/>
                      <a:pt x="94092" y="4615"/>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21" name="Google Shape;1721;p8"/>
              <p:cNvSpPr/>
              <p:nvPr/>
            </p:nvSpPr>
            <p:spPr>
              <a:xfrm>
                <a:off x="3318167" y="2748343"/>
                <a:ext cx="1348282" cy="1829714"/>
              </a:xfrm>
              <a:custGeom>
                <a:rect b="b" l="l" r="r" t="t"/>
                <a:pathLst>
                  <a:path extrusionOk="0" h="1829714" w="1348282">
                    <a:moveTo>
                      <a:pt x="1029" y="0"/>
                    </a:moveTo>
                    <a:cubicBezTo>
                      <a:pt x="162192" y="104242"/>
                      <a:pt x="308610" y="230086"/>
                      <a:pt x="441312" y="368618"/>
                    </a:cubicBezTo>
                    <a:cubicBezTo>
                      <a:pt x="573672" y="507492"/>
                      <a:pt x="692315" y="659397"/>
                      <a:pt x="799986" y="818159"/>
                    </a:cubicBezTo>
                    <a:cubicBezTo>
                      <a:pt x="853821" y="897712"/>
                      <a:pt x="905256" y="978637"/>
                      <a:pt x="954291" y="1061276"/>
                    </a:cubicBezTo>
                    <a:lnTo>
                      <a:pt x="990638" y="1123340"/>
                    </a:lnTo>
                    <a:lnTo>
                      <a:pt x="1026300" y="1185748"/>
                    </a:lnTo>
                    <a:lnTo>
                      <a:pt x="1060933" y="1248842"/>
                    </a:lnTo>
                    <a:lnTo>
                      <a:pt x="1094880" y="1312278"/>
                    </a:lnTo>
                    <a:lnTo>
                      <a:pt x="1128141" y="1376058"/>
                    </a:lnTo>
                    <a:lnTo>
                      <a:pt x="1161059" y="1440180"/>
                    </a:lnTo>
                    <a:lnTo>
                      <a:pt x="1193292" y="1504645"/>
                    </a:lnTo>
                    <a:lnTo>
                      <a:pt x="1225182" y="1569110"/>
                    </a:lnTo>
                    <a:lnTo>
                      <a:pt x="1256386" y="1633919"/>
                    </a:lnTo>
                    <a:lnTo>
                      <a:pt x="1287247" y="1698727"/>
                    </a:lnTo>
                    <a:cubicBezTo>
                      <a:pt x="1307478" y="1742275"/>
                      <a:pt x="1328052" y="1785480"/>
                      <a:pt x="1348283" y="1829029"/>
                    </a:cubicBezTo>
                    <a:lnTo>
                      <a:pt x="1346911" y="1829714"/>
                    </a:lnTo>
                    <a:lnTo>
                      <a:pt x="1330109" y="1797825"/>
                    </a:lnTo>
                    <a:lnTo>
                      <a:pt x="1313650" y="1765935"/>
                    </a:lnTo>
                    <a:lnTo>
                      <a:pt x="1280389" y="1702156"/>
                    </a:lnTo>
                    <a:lnTo>
                      <a:pt x="1214209" y="1574597"/>
                    </a:lnTo>
                    <a:lnTo>
                      <a:pt x="1180948" y="1510817"/>
                    </a:lnTo>
                    <a:lnTo>
                      <a:pt x="1147686" y="1447381"/>
                    </a:lnTo>
                    <a:lnTo>
                      <a:pt x="1114082" y="1383944"/>
                    </a:lnTo>
                    <a:lnTo>
                      <a:pt x="1080135" y="1320851"/>
                    </a:lnTo>
                    <a:lnTo>
                      <a:pt x="1045845" y="1257757"/>
                    </a:lnTo>
                    <a:lnTo>
                      <a:pt x="1010869" y="1195007"/>
                    </a:lnTo>
                    <a:lnTo>
                      <a:pt x="975551" y="1132599"/>
                    </a:lnTo>
                    <a:lnTo>
                      <a:pt x="939546" y="1070534"/>
                    </a:lnTo>
                    <a:cubicBezTo>
                      <a:pt x="891540" y="987895"/>
                      <a:pt x="841134" y="906285"/>
                      <a:pt x="788327" y="826732"/>
                    </a:cubicBezTo>
                    <a:cubicBezTo>
                      <a:pt x="682371" y="667283"/>
                      <a:pt x="565442" y="515036"/>
                      <a:pt x="434454" y="375133"/>
                    </a:cubicBezTo>
                    <a:cubicBezTo>
                      <a:pt x="304495" y="234887"/>
                      <a:pt x="159791" y="107671"/>
                      <a:pt x="0" y="1715"/>
                    </a:cubicBezTo>
                    <a:lnTo>
                      <a:pt x="1029" y="0"/>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22" name="Google Shape;1722;p8"/>
              <p:cNvSpPr/>
              <p:nvPr/>
            </p:nvSpPr>
            <p:spPr>
              <a:xfrm>
                <a:off x="3548938" y="3305556"/>
                <a:ext cx="497890" cy="182422"/>
              </a:xfrm>
              <a:custGeom>
                <a:rect b="b" l="l" r="r" t="t"/>
                <a:pathLst>
                  <a:path extrusionOk="0" h="182422" w="497890">
                    <a:moveTo>
                      <a:pt x="497205" y="182423"/>
                    </a:moveTo>
                    <a:cubicBezTo>
                      <a:pt x="476631" y="173850"/>
                      <a:pt x="455714" y="168021"/>
                      <a:pt x="434454" y="163220"/>
                    </a:cubicBezTo>
                    <a:cubicBezTo>
                      <a:pt x="423824" y="160820"/>
                      <a:pt x="413195" y="158763"/>
                      <a:pt x="402222" y="156705"/>
                    </a:cubicBezTo>
                    <a:cubicBezTo>
                      <a:pt x="391249" y="154648"/>
                      <a:pt x="380619" y="152248"/>
                      <a:pt x="369646" y="150190"/>
                    </a:cubicBezTo>
                    <a:cubicBezTo>
                      <a:pt x="348044" y="145390"/>
                      <a:pt x="326441" y="139903"/>
                      <a:pt x="305181" y="133045"/>
                    </a:cubicBezTo>
                    <a:cubicBezTo>
                      <a:pt x="283921" y="126187"/>
                      <a:pt x="263004" y="119329"/>
                      <a:pt x="242087" y="111785"/>
                    </a:cubicBezTo>
                    <a:cubicBezTo>
                      <a:pt x="221171" y="104585"/>
                      <a:pt x="200254" y="96355"/>
                      <a:pt x="179680" y="88125"/>
                    </a:cubicBezTo>
                    <a:cubicBezTo>
                      <a:pt x="169393" y="84011"/>
                      <a:pt x="159106" y="79896"/>
                      <a:pt x="148819" y="75438"/>
                    </a:cubicBezTo>
                    <a:lnTo>
                      <a:pt x="133388" y="68923"/>
                    </a:lnTo>
                    <a:lnTo>
                      <a:pt x="118301" y="62065"/>
                    </a:lnTo>
                    <a:cubicBezTo>
                      <a:pt x="113157" y="59665"/>
                      <a:pt x="108356" y="57264"/>
                      <a:pt x="103213" y="54864"/>
                    </a:cubicBezTo>
                    <a:lnTo>
                      <a:pt x="88125" y="47663"/>
                    </a:lnTo>
                    <a:cubicBezTo>
                      <a:pt x="78181" y="42863"/>
                      <a:pt x="68237" y="38062"/>
                      <a:pt x="58293" y="32918"/>
                    </a:cubicBezTo>
                    <a:cubicBezTo>
                      <a:pt x="38405" y="22974"/>
                      <a:pt x="19202" y="12002"/>
                      <a:pt x="0" y="1372"/>
                    </a:cubicBezTo>
                    <a:lnTo>
                      <a:pt x="686" y="0"/>
                    </a:lnTo>
                    <a:cubicBezTo>
                      <a:pt x="40462" y="19545"/>
                      <a:pt x="80582" y="38062"/>
                      <a:pt x="121387" y="54521"/>
                    </a:cubicBezTo>
                    <a:lnTo>
                      <a:pt x="136817" y="60693"/>
                    </a:lnTo>
                    <a:lnTo>
                      <a:pt x="152248" y="66523"/>
                    </a:lnTo>
                    <a:cubicBezTo>
                      <a:pt x="162535" y="70637"/>
                      <a:pt x="172822" y="74409"/>
                      <a:pt x="183109" y="78181"/>
                    </a:cubicBezTo>
                    <a:cubicBezTo>
                      <a:pt x="204026" y="85382"/>
                      <a:pt x="224600" y="92583"/>
                      <a:pt x="245859" y="99098"/>
                    </a:cubicBezTo>
                    <a:cubicBezTo>
                      <a:pt x="256489" y="102527"/>
                      <a:pt x="267119" y="105270"/>
                      <a:pt x="277406" y="108699"/>
                    </a:cubicBezTo>
                    <a:cubicBezTo>
                      <a:pt x="282550" y="110414"/>
                      <a:pt x="288036" y="111443"/>
                      <a:pt x="293180" y="113157"/>
                    </a:cubicBezTo>
                    <a:cubicBezTo>
                      <a:pt x="298666" y="114529"/>
                      <a:pt x="303809" y="116243"/>
                      <a:pt x="309296" y="117272"/>
                    </a:cubicBezTo>
                    <a:lnTo>
                      <a:pt x="373075" y="134074"/>
                    </a:lnTo>
                    <a:lnTo>
                      <a:pt x="405308" y="142646"/>
                    </a:lnTo>
                    <a:cubicBezTo>
                      <a:pt x="415938" y="145733"/>
                      <a:pt x="426911" y="148819"/>
                      <a:pt x="437540" y="152248"/>
                    </a:cubicBezTo>
                    <a:cubicBezTo>
                      <a:pt x="458800" y="159449"/>
                      <a:pt x="479717" y="168364"/>
                      <a:pt x="497891" y="181394"/>
                    </a:cubicBezTo>
                    <a:lnTo>
                      <a:pt x="497205" y="182423"/>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23" name="Google Shape;1723;p8"/>
              <p:cNvSpPr/>
              <p:nvPr/>
            </p:nvSpPr>
            <p:spPr>
              <a:xfrm>
                <a:off x="3718285" y="3673109"/>
                <a:ext cx="489020" cy="270385"/>
              </a:xfrm>
              <a:custGeom>
                <a:rect b="b" l="l" r="r" t="t"/>
                <a:pathLst>
                  <a:path extrusionOk="0" h="270385" w="489020">
                    <a:moveTo>
                      <a:pt x="489021" y="263383"/>
                    </a:moveTo>
                    <a:cubicBezTo>
                      <a:pt x="365577" y="281213"/>
                      <a:pt x="237332" y="264754"/>
                      <a:pt x="122461" y="216748"/>
                    </a:cubicBezTo>
                    <a:cubicBezTo>
                      <a:pt x="77884" y="198232"/>
                      <a:pt x="32964" y="172514"/>
                      <a:pt x="10675" y="129652"/>
                    </a:cubicBezTo>
                    <a:cubicBezTo>
                      <a:pt x="-11270" y="86789"/>
                      <a:pt x="731" y="23695"/>
                      <a:pt x="45651" y="6208"/>
                    </a:cubicBezTo>
                    <a:cubicBezTo>
                      <a:pt x="104630" y="-16767"/>
                      <a:pt x="180754" y="28496"/>
                      <a:pt x="229103" y="68958"/>
                    </a:cubicBezTo>
                    <a:cubicBezTo>
                      <a:pt x="284995" y="115250"/>
                      <a:pt x="340888" y="161884"/>
                      <a:pt x="396781" y="208176"/>
                    </a:cubicBezTo>
                    <a:cubicBezTo>
                      <a:pt x="430728" y="235608"/>
                      <a:pt x="445473" y="268869"/>
                      <a:pt x="489021" y="263383"/>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24" name="Google Shape;1724;p8"/>
              <p:cNvSpPr/>
              <p:nvPr/>
            </p:nvSpPr>
            <p:spPr>
              <a:xfrm>
                <a:off x="3857891" y="3799674"/>
                <a:ext cx="497890" cy="182423"/>
              </a:xfrm>
              <a:custGeom>
                <a:rect b="b" l="l" r="r" t="t"/>
                <a:pathLst>
                  <a:path extrusionOk="0" h="182423" w="497890">
                    <a:moveTo>
                      <a:pt x="497205" y="182423"/>
                    </a:moveTo>
                    <a:cubicBezTo>
                      <a:pt x="476631" y="173851"/>
                      <a:pt x="455714" y="168021"/>
                      <a:pt x="434454" y="163220"/>
                    </a:cubicBezTo>
                    <a:cubicBezTo>
                      <a:pt x="423824" y="160820"/>
                      <a:pt x="413195" y="158763"/>
                      <a:pt x="402222" y="156706"/>
                    </a:cubicBezTo>
                    <a:cubicBezTo>
                      <a:pt x="391249" y="154648"/>
                      <a:pt x="380619" y="152248"/>
                      <a:pt x="369646" y="150190"/>
                    </a:cubicBezTo>
                    <a:cubicBezTo>
                      <a:pt x="348044" y="145390"/>
                      <a:pt x="326441" y="139903"/>
                      <a:pt x="305181" y="133045"/>
                    </a:cubicBezTo>
                    <a:cubicBezTo>
                      <a:pt x="283921" y="126187"/>
                      <a:pt x="263004" y="119329"/>
                      <a:pt x="242087" y="111785"/>
                    </a:cubicBezTo>
                    <a:cubicBezTo>
                      <a:pt x="221171" y="104585"/>
                      <a:pt x="200254" y="96355"/>
                      <a:pt x="179680" y="88126"/>
                    </a:cubicBezTo>
                    <a:cubicBezTo>
                      <a:pt x="169393" y="84011"/>
                      <a:pt x="159106" y="79896"/>
                      <a:pt x="148819" y="75438"/>
                    </a:cubicBezTo>
                    <a:lnTo>
                      <a:pt x="133388" y="68923"/>
                    </a:lnTo>
                    <a:lnTo>
                      <a:pt x="118301" y="62065"/>
                    </a:lnTo>
                    <a:cubicBezTo>
                      <a:pt x="113157" y="59665"/>
                      <a:pt x="108356" y="57265"/>
                      <a:pt x="103213" y="54864"/>
                    </a:cubicBezTo>
                    <a:lnTo>
                      <a:pt x="88125" y="47663"/>
                    </a:lnTo>
                    <a:cubicBezTo>
                      <a:pt x="78181" y="42863"/>
                      <a:pt x="68237" y="38062"/>
                      <a:pt x="58293" y="32918"/>
                    </a:cubicBezTo>
                    <a:cubicBezTo>
                      <a:pt x="38405" y="22975"/>
                      <a:pt x="19202" y="12002"/>
                      <a:pt x="0" y="1372"/>
                    </a:cubicBezTo>
                    <a:lnTo>
                      <a:pt x="686" y="0"/>
                    </a:lnTo>
                    <a:cubicBezTo>
                      <a:pt x="40462" y="19546"/>
                      <a:pt x="80582" y="38062"/>
                      <a:pt x="121387" y="54521"/>
                    </a:cubicBezTo>
                    <a:lnTo>
                      <a:pt x="136817" y="60694"/>
                    </a:lnTo>
                    <a:lnTo>
                      <a:pt x="152248" y="66523"/>
                    </a:lnTo>
                    <a:cubicBezTo>
                      <a:pt x="162535" y="70637"/>
                      <a:pt x="172822" y="74410"/>
                      <a:pt x="183109" y="78181"/>
                    </a:cubicBezTo>
                    <a:cubicBezTo>
                      <a:pt x="204026" y="85382"/>
                      <a:pt x="224600" y="92583"/>
                      <a:pt x="245859" y="99098"/>
                    </a:cubicBezTo>
                    <a:cubicBezTo>
                      <a:pt x="256489" y="102527"/>
                      <a:pt x="267119" y="105271"/>
                      <a:pt x="277406" y="108700"/>
                    </a:cubicBezTo>
                    <a:cubicBezTo>
                      <a:pt x="282550" y="110414"/>
                      <a:pt x="288036" y="111443"/>
                      <a:pt x="293180" y="113157"/>
                    </a:cubicBezTo>
                    <a:cubicBezTo>
                      <a:pt x="298666" y="114529"/>
                      <a:pt x="303809" y="116243"/>
                      <a:pt x="309296" y="117272"/>
                    </a:cubicBezTo>
                    <a:lnTo>
                      <a:pt x="373075" y="134074"/>
                    </a:lnTo>
                    <a:lnTo>
                      <a:pt x="405308" y="142646"/>
                    </a:lnTo>
                    <a:cubicBezTo>
                      <a:pt x="415938" y="145733"/>
                      <a:pt x="426911" y="148819"/>
                      <a:pt x="437540" y="152248"/>
                    </a:cubicBezTo>
                    <a:cubicBezTo>
                      <a:pt x="458800" y="159449"/>
                      <a:pt x="479717" y="168364"/>
                      <a:pt x="497891" y="181394"/>
                    </a:cubicBezTo>
                    <a:lnTo>
                      <a:pt x="497205" y="182423"/>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25" name="Google Shape;1725;p8"/>
              <p:cNvSpPr/>
              <p:nvPr/>
            </p:nvSpPr>
            <p:spPr>
              <a:xfrm>
                <a:off x="3279808" y="2898765"/>
                <a:ext cx="307878" cy="170545"/>
              </a:xfrm>
              <a:custGeom>
                <a:rect b="b" l="l" r="r" t="t"/>
                <a:pathLst>
                  <a:path extrusionOk="0" h="170545" w="307878">
                    <a:moveTo>
                      <a:pt x="307879" y="166075"/>
                    </a:moveTo>
                    <a:cubicBezTo>
                      <a:pt x="230040" y="177391"/>
                      <a:pt x="149459" y="167104"/>
                      <a:pt x="77107" y="136586"/>
                    </a:cubicBezTo>
                    <a:cubicBezTo>
                      <a:pt x="48989" y="124927"/>
                      <a:pt x="20871" y="108468"/>
                      <a:pt x="6812" y="81722"/>
                    </a:cubicBezTo>
                    <a:cubicBezTo>
                      <a:pt x="-7247" y="54632"/>
                      <a:pt x="640" y="14856"/>
                      <a:pt x="28758" y="3883"/>
                    </a:cubicBezTo>
                    <a:cubicBezTo>
                      <a:pt x="65791" y="-10519"/>
                      <a:pt x="113797" y="17942"/>
                      <a:pt x="144315" y="43317"/>
                    </a:cubicBezTo>
                    <a:cubicBezTo>
                      <a:pt x="179634" y="72463"/>
                      <a:pt x="214610" y="101953"/>
                      <a:pt x="249928" y="131099"/>
                    </a:cubicBezTo>
                    <a:cubicBezTo>
                      <a:pt x="271188" y="148930"/>
                      <a:pt x="280789" y="169847"/>
                      <a:pt x="307879" y="166075"/>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26" name="Google Shape;1726;p8"/>
              <p:cNvSpPr/>
              <p:nvPr/>
            </p:nvSpPr>
            <p:spPr>
              <a:xfrm>
                <a:off x="3361372" y="2977057"/>
                <a:ext cx="398792" cy="146761"/>
              </a:xfrm>
              <a:custGeom>
                <a:rect b="b" l="l" r="r" t="t"/>
                <a:pathLst>
                  <a:path extrusionOk="0" h="146761" w="398792">
                    <a:moveTo>
                      <a:pt x="398793" y="146761"/>
                    </a:moveTo>
                    <a:cubicBezTo>
                      <a:pt x="382334" y="140246"/>
                      <a:pt x="365189" y="136131"/>
                      <a:pt x="348044" y="132359"/>
                    </a:cubicBezTo>
                    <a:cubicBezTo>
                      <a:pt x="330899" y="128588"/>
                      <a:pt x="313411" y="125844"/>
                      <a:pt x="295923" y="122072"/>
                    </a:cubicBezTo>
                    <a:cubicBezTo>
                      <a:pt x="278435" y="118301"/>
                      <a:pt x="261290" y="113843"/>
                      <a:pt x="244145" y="108356"/>
                    </a:cubicBezTo>
                    <a:cubicBezTo>
                      <a:pt x="227343" y="102870"/>
                      <a:pt x="210198" y="97041"/>
                      <a:pt x="193396" y="90869"/>
                    </a:cubicBezTo>
                    <a:cubicBezTo>
                      <a:pt x="176594" y="85039"/>
                      <a:pt x="160134" y="78524"/>
                      <a:pt x="143332" y="72009"/>
                    </a:cubicBezTo>
                    <a:cubicBezTo>
                      <a:pt x="126873" y="65151"/>
                      <a:pt x="110414" y="58293"/>
                      <a:pt x="94298" y="50749"/>
                    </a:cubicBezTo>
                    <a:cubicBezTo>
                      <a:pt x="86068" y="46977"/>
                      <a:pt x="78181" y="43205"/>
                      <a:pt x="70295" y="39090"/>
                    </a:cubicBezTo>
                    <a:cubicBezTo>
                      <a:pt x="62408" y="34976"/>
                      <a:pt x="54521" y="31204"/>
                      <a:pt x="46634" y="27089"/>
                    </a:cubicBezTo>
                    <a:cubicBezTo>
                      <a:pt x="30861" y="18860"/>
                      <a:pt x="15431" y="10287"/>
                      <a:pt x="0" y="1371"/>
                    </a:cubicBezTo>
                    <a:lnTo>
                      <a:pt x="686" y="0"/>
                    </a:lnTo>
                    <a:cubicBezTo>
                      <a:pt x="32576" y="15431"/>
                      <a:pt x="64808" y="30175"/>
                      <a:pt x="97727" y="42863"/>
                    </a:cubicBezTo>
                    <a:cubicBezTo>
                      <a:pt x="114186" y="49377"/>
                      <a:pt x="130645" y="55550"/>
                      <a:pt x="147447" y="61379"/>
                    </a:cubicBezTo>
                    <a:cubicBezTo>
                      <a:pt x="164249" y="67208"/>
                      <a:pt x="180708" y="73038"/>
                      <a:pt x="197510" y="78181"/>
                    </a:cubicBezTo>
                    <a:cubicBezTo>
                      <a:pt x="206083" y="80924"/>
                      <a:pt x="214313" y="83325"/>
                      <a:pt x="222885" y="85725"/>
                    </a:cubicBezTo>
                    <a:cubicBezTo>
                      <a:pt x="231458" y="88125"/>
                      <a:pt x="240030" y="90183"/>
                      <a:pt x="248603" y="92583"/>
                    </a:cubicBezTo>
                    <a:lnTo>
                      <a:pt x="274320" y="99098"/>
                    </a:lnTo>
                    <a:lnTo>
                      <a:pt x="299695" y="105956"/>
                    </a:lnTo>
                    <a:cubicBezTo>
                      <a:pt x="316497" y="110414"/>
                      <a:pt x="333985" y="115214"/>
                      <a:pt x="350787" y="121044"/>
                    </a:cubicBezTo>
                    <a:cubicBezTo>
                      <a:pt x="367589" y="126873"/>
                      <a:pt x="384391" y="134760"/>
                      <a:pt x="398793" y="145389"/>
                    </a:cubicBezTo>
                    <a:lnTo>
                      <a:pt x="398793" y="146761"/>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27" name="Google Shape;1727;p8"/>
              <p:cNvSpPr/>
              <p:nvPr/>
            </p:nvSpPr>
            <p:spPr>
              <a:xfrm>
                <a:off x="4106151" y="3044266"/>
                <a:ext cx="67289" cy="601446"/>
              </a:xfrm>
              <a:custGeom>
                <a:rect b="b" l="l" r="r" t="t"/>
                <a:pathLst>
                  <a:path extrusionOk="0" h="601446" w="67289">
                    <a:moveTo>
                      <a:pt x="45606" y="601104"/>
                    </a:moveTo>
                    <a:cubicBezTo>
                      <a:pt x="52807" y="590817"/>
                      <a:pt x="56236" y="578472"/>
                      <a:pt x="56921" y="566471"/>
                    </a:cubicBezTo>
                    <a:cubicBezTo>
                      <a:pt x="57950" y="554127"/>
                      <a:pt x="56921" y="541782"/>
                      <a:pt x="55550" y="529438"/>
                    </a:cubicBezTo>
                    <a:lnTo>
                      <a:pt x="53150" y="510578"/>
                    </a:lnTo>
                    <a:cubicBezTo>
                      <a:pt x="52121" y="504406"/>
                      <a:pt x="51435" y="498234"/>
                      <a:pt x="50406" y="491718"/>
                    </a:cubicBezTo>
                    <a:cubicBezTo>
                      <a:pt x="49378" y="485547"/>
                      <a:pt x="48692" y="479374"/>
                      <a:pt x="47663" y="472859"/>
                    </a:cubicBezTo>
                    <a:lnTo>
                      <a:pt x="46292" y="463601"/>
                    </a:lnTo>
                    <a:lnTo>
                      <a:pt x="44577" y="454343"/>
                    </a:lnTo>
                    <a:lnTo>
                      <a:pt x="18517" y="304152"/>
                    </a:lnTo>
                    <a:cubicBezTo>
                      <a:pt x="9601" y="254089"/>
                      <a:pt x="2057" y="203340"/>
                      <a:pt x="343" y="151905"/>
                    </a:cubicBezTo>
                    <a:cubicBezTo>
                      <a:pt x="0" y="145390"/>
                      <a:pt x="343" y="139218"/>
                      <a:pt x="0" y="132702"/>
                    </a:cubicBezTo>
                    <a:cubicBezTo>
                      <a:pt x="0" y="126187"/>
                      <a:pt x="343" y="120015"/>
                      <a:pt x="343" y="113500"/>
                    </a:cubicBezTo>
                    <a:cubicBezTo>
                      <a:pt x="1029" y="100813"/>
                      <a:pt x="1715" y="87783"/>
                      <a:pt x="3429" y="75095"/>
                    </a:cubicBezTo>
                    <a:lnTo>
                      <a:pt x="4801" y="65494"/>
                    </a:lnTo>
                    <a:cubicBezTo>
                      <a:pt x="5144" y="62408"/>
                      <a:pt x="5829" y="59322"/>
                      <a:pt x="6172" y="55893"/>
                    </a:cubicBezTo>
                    <a:cubicBezTo>
                      <a:pt x="6858" y="52807"/>
                      <a:pt x="7201" y="49721"/>
                      <a:pt x="7887" y="46292"/>
                    </a:cubicBezTo>
                    <a:lnTo>
                      <a:pt x="9944" y="37033"/>
                    </a:lnTo>
                    <a:lnTo>
                      <a:pt x="10973" y="32233"/>
                    </a:lnTo>
                    <a:lnTo>
                      <a:pt x="12002" y="27432"/>
                    </a:lnTo>
                    <a:lnTo>
                      <a:pt x="14402" y="18174"/>
                    </a:lnTo>
                    <a:cubicBezTo>
                      <a:pt x="16116" y="12002"/>
                      <a:pt x="18174" y="5829"/>
                      <a:pt x="19888" y="0"/>
                    </a:cubicBezTo>
                    <a:lnTo>
                      <a:pt x="21603" y="343"/>
                    </a:lnTo>
                    <a:cubicBezTo>
                      <a:pt x="8230" y="49378"/>
                      <a:pt x="5144" y="100470"/>
                      <a:pt x="8915" y="150876"/>
                    </a:cubicBezTo>
                    <a:cubicBezTo>
                      <a:pt x="12344" y="201282"/>
                      <a:pt x="21603" y="251346"/>
                      <a:pt x="31890" y="301066"/>
                    </a:cubicBezTo>
                    <a:cubicBezTo>
                      <a:pt x="37033" y="325755"/>
                      <a:pt x="42520" y="350787"/>
                      <a:pt x="48006" y="375476"/>
                    </a:cubicBezTo>
                    <a:cubicBezTo>
                      <a:pt x="53492" y="400507"/>
                      <a:pt x="57950" y="425539"/>
                      <a:pt x="61379" y="450914"/>
                    </a:cubicBezTo>
                    <a:lnTo>
                      <a:pt x="62408" y="460515"/>
                    </a:lnTo>
                    <a:lnTo>
                      <a:pt x="63437" y="470116"/>
                    </a:lnTo>
                    <a:cubicBezTo>
                      <a:pt x="64122" y="476631"/>
                      <a:pt x="64808" y="482803"/>
                      <a:pt x="65151" y="489318"/>
                    </a:cubicBezTo>
                    <a:cubicBezTo>
                      <a:pt x="66180" y="502005"/>
                      <a:pt x="66866" y="515036"/>
                      <a:pt x="67208" y="527723"/>
                    </a:cubicBezTo>
                    <a:cubicBezTo>
                      <a:pt x="67551" y="540753"/>
                      <a:pt x="66866" y="553784"/>
                      <a:pt x="64122" y="566814"/>
                    </a:cubicBezTo>
                    <a:cubicBezTo>
                      <a:pt x="62751" y="573329"/>
                      <a:pt x="60693" y="579501"/>
                      <a:pt x="57607" y="585673"/>
                    </a:cubicBezTo>
                    <a:cubicBezTo>
                      <a:pt x="54864" y="591503"/>
                      <a:pt x="50749" y="596989"/>
                      <a:pt x="46292" y="601447"/>
                    </a:cubicBezTo>
                    <a:lnTo>
                      <a:pt x="45606" y="601104"/>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28" name="Google Shape;1728;p8"/>
              <p:cNvSpPr/>
              <p:nvPr/>
            </p:nvSpPr>
            <p:spPr>
              <a:xfrm>
                <a:off x="4381842" y="3501694"/>
                <a:ext cx="67289" cy="601446"/>
              </a:xfrm>
              <a:custGeom>
                <a:rect b="b" l="l" r="r" t="t"/>
                <a:pathLst>
                  <a:path extrusionOk="0" h="601446" w="67289">
                    <a:moveTo>
                      <a:pt x="45606" y="601104"/>
                    </a:moveTo>
                    <a:cubicBezTo>
                      <a:pt x="52807" y="590817"/>
                      <a:pt x="56236" y="578472"/>
                      <a:pt x="56921" y="566471"/>
                    </a:cubicBezTo>
                    <a:cubicBezTo>
                      <a:pt x="57950" y="554127"/>
                      <a:pt x="56921" y="541782"/>
                      <a:pt x="55550" y="529438"/>
                    </a:cubicBezTo>
                    <a:lnTo>
                      <a:pt x="53149" y="510578"/>
                    </a:lnTo>
                    <a:cubicBezTo>
                      <a:pt x="52121" y="504406"/>
                      <a:pt x="51435" y="498234"/>
                      <a:pt x="50406" y="491718"/>
                    </a:cubicBezTo>
                    <a:cubicBezTo>
                      <a:pt x="49378" y="485547"/>
                      <a:pt x="48692" y="479374"/>
                      <a:pt x="47663" y="472859"/>
                    </a:cubicBezTo>
                    <a:lnTo>
                      <a:pt x="46291" y="463601"/>
                    </a:lnTo>
                    <a:lnTo>
                      <a:pt x="44577" y="454342"/>
                    </a:lnTo>
                    <a:lnTo>
                      <a:pt x="18517" y="304152"/>
                    </a:lnTo>
                    <a:cubicBezTo>
                      <a:pt x="9601" y="254089"/>
                      <a:pt x="2057" y="203340"/>
                      <a:pt x="343" y="151905"/>
                    </a:cubicBezTo>
                    <a:cubicBezTo>
                      <a:pt x="0" y="145389"/>
                      <a:pt x="343" y="139218"/>
                      <a:pt x="0" y="132702"/>
                    </a:cubicBezTo>
                    <a:cubicBezTo>
                      <a:pt x="0" y="126187"/>
                      <a:pt x="343" y="120015"/>
                      <a:pt x="343" y="113500"/>
                    </a:cubicBezTo>
                    <a:cubicBezTo>
                      <a:pt x="1029" y="100812"/>
                      <a:pt x="1715" y="87783"/>
                      <a:pt x="3429" y="75095"/>
                    </a:cubicBezTo>
                    <a:lnTo>
                      <a:pt x="4801" y="65494"/>
                    </a:lnTo>
                    <a:cubicBezTo>
                      <a:pt x="5144" y="62408"/>
                      <a:pt x="5829" y="59322"/>
                      <a:pt x="6172" y="55893"/>
                    </a:cubicBezTo>
                    <a:cubicBezTo>
                      <a:pt x="6858" y="52806"/>
                      <a:pt x="7201" y="49720"/>
                      <a:pt x="7887" y="46291"/>
                    </a:cubicBezTo>
                    <a:lnTo>
                      <a:pt x="9944" y="37033"/>
                    </a:lnTo>
                    <a:lnTo>
                      <a:pt x="10973" y="32232"/>
                    </a:lnTo>
                    <a:lnTo>
                      <a:pt x="12002" y="27432"/>
                    </a:lnTo>
                    <a:lnTo>
                      <a:pt x="14402" y="18174"/>
                    </a:lnTo>
                    <a:cubicBezTo>
                      <a:pt x="16116" y="12001"/>
                      <a:pt x="18174" y="5829"/>
                      <a:pt x="19888" y="0"/>
                    </a:cubicBezTo>
                    <a:lnTo>
                      <a:pt x="21603" y="343"/>
                    </a:lnTo>
                    <a:cubicBezTo>
                      <a:pt x="8230" y="49377"/>
                      <a:pt x="5144" y="100470"/>
                      <a:pt x="8915" y="150876"/>
                    </a:cubicBezTo>
                    <a:cubicBezTo>
                      <a:pt x="12344" y="201282"/>
                      <a:pt x="21603" y="251346"/>
                      <a:pt x="31890" y="301066"/>
                    </a:cubicBezTo>
                    <a:cubicBezTo>
                      <a:pt x="37033" y="325755"/>
                      <a:pt x="42520" y="350787"/>
                      <a:pt x="48006" y="375475"/>
                    </a:cubicBezTo>
                    <a:cubicBezTo>
                      <a:pt x="53492" y="400507"/>
                      <a:pt x="57950" y="425539"/>
                      <a:pt x="61379" y="450913"/>
                    </a:cubicBezTo>
                    <a:lnTo>
                      <a:pt x="62408" y="460515"/>
                    </a:lnTo>
                    <a:lnTo>
                      <a:pt x="63436" y="470116"/>
                    </a:lnTo>
                    <a:cubicBezTo>
                      <a:pt x="64122" y="476631"/>
                      <a:pt x="64808" y="482803"/>
                      <a:pt x="65151" y="489318"/>
                    </a:cubicBezTo>
                    <a:cubicBezTo>
                      <a:pt x="66180" y="502005"/>
                      <a:pt x="66865" y="515036"/>
                      <a:pt x="67208" y="527723"/>
                    </a:cubicBezTo>
                    <a:cubicBezTo>
                      <a:pt x="67551" y="540753"/>
                      <a:pt x="66865" y="553783"/>
                      <a:pt x="64122" y="566814"/>
                    </a:cubicBezTo>
                    <a:cubicBezTo>
                      <a:pt x="62751" y="573329"/>
                      <a:pt x="60693" y="579501"/>
                      <a:pt x="57607" y="585673"/>
                    </a:cubicBezTo>
                    <a:cubicBezTo>
                      <a:pt x="54864" y="591502"/>
                      <a:pt x="50749" y="596989"/>
                      <a:pt x="46291" y="601447"/>
                    </a:cubicBezTo>
                    <a:lnTo>
                      <a:pt x="45606" y="601104"/>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29" name="Google Shape;1729;p8"/>
              <p:cNvSpPr/>
              <p:nvPr/>
            </p:nvSpPr>
            <p:spPr>
              <a:xfrm>
                <a:off x="3686780" y="2673668"/>
                <a:ext cx="161879" cy="278014"/>
              </a:xfrm>
              <a:custGeom>
                <a:rect b="b" l="l" r="r" t="t"/>
                <a:pathLst>
                  <a:path extrusionOk="0" h="278014" w="161879">
                    <a:moveTo>
                      <a:pt x="55554" y="188860"/>
                    </a:moveTo>
                    <a:cubicBezTo>
                      <a:pt x="21607" y="147712"/>
                      <a:pt x="-8225" y="95935"/>
                      <a:pt x="2062" y="43471"/>
                    </a:cubicBezTo>
                    <a:cubicBezTo>
                      <a:pt x="4805" y="30098"/>
                      <a:pt x="10291" y="16382"/>
                      <a:pt x="21264" y="8152"/>
                    </a:cubicBezTo>
                    <a:cubicBezTo>
                      <a:pt x="36694" y="-3506"/>
                      <a:pt x="59326" y="-1792"/>
                      <a:pt x="76128" y="7809"/>
                    </a:cubicBezTo>
                    <a:cubicBezTo>
                      <a:pt x="92930" y="17410"/>
                      <a:pt x="104932" y="33870"/>
                      <a:pt x="114533" y="50329"/>
                    </a:cubicBezTo>
                    <a:cubicBezTo>
                      <a:pt x="146422" y="103821"/>
                      <a:pt x="191342" y="230008"/>
                      <a:pt x="135107" y="278014"/>
                    </a:cubicBezTo>
                    <a:cubicBezTo>
                      <a:pt x="106303" y="256069"/>
                      <a:pt x="80586" y="219036"/>
                      <a:pt x="55554" y="18886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30" name="Google Shape;1730;p8"/>
              <p:cNvSpPr/>
              <p:nvPr/>
            </p:nvSpPr>
            <p:spPr>
              <a:xfrm>
                <a:off x="3774909" y="2852928"/>
                <a:ext cx="95326" cy="395020"/>
              </a:xfrm>
              <a:custGeom>
                <a:rect b="b" l="l" r="r" t="t"/>
                <a:pathLst>
                  <a:path extrusionOk="0" h="395020" w="95326">
                    <a:moveTo>
                      <a:pt x="94298" y="395021"/>
                    </a:moveTo>
                    <a:cubicBezTo>
                      <a:pt x="89154" y="387820"/>
                      <a:pt x="84353" y="380619"/>
                      <a:pt x="80239" y="373075"/>
                    </a:cubicBezTo>
                    <a:cubicBezTo>
                      <a:pt x="76124" y="365531"/>
                      <a:pt x="72009" y="357645"/>
                      <a:pt x="68580" y="349415"/>
                    </a:cubicBezTo>
                    <a:cubicBezTo>
                      <a:pt x="61722" y="333299"/>
                      <a:pt x="55893" y="316497"/>
                      <a:pt x="51778" y="299352"/>
                    </a:cubicBezTo>
                    <a:cubicBezTo>
                      <a:pt x="47663" y="282207"/>
                      <a:pt x="45606" y="264376"/>
                      <a:pt x="44920" y="246888"/>
                    </a:cubicBezTo>
                    <a:cubicBezTo>
                      <a:pt x="44577" y="237973"/>
                      <a:pt x="44577" y="229400"/>
                      <a:pt x="44920" y="220485"/>
                    </a:cubicBezTo>
                    <a:cubicBezTo>
                      <a:pt x="44920" y="211912"/>
                      <a:pt x="45263" y="202997"/>
                      <a:pt x="45606" y="194424"/>
                    </a:cubicBezTo>
                    <a:cubicBezTo>
                      <a:pt x="45949" y="177279"/>
                      <a:pt x="46634" y="160134"/>
                      <a:pt x="46292" y="142989"/>
                    </a:cubicBezTo>
                    <a:cubicBezTo>
                      <a:pt x="45949" y="125844"/>
                      <a:pt x="44920" y="109042"/>
                      <a:pt x="42177" y="92240"/>
                    </a:cubicBezTo>
                    <a:cubicBezTo>
                      <a:pt x="40805" y="84011"/>
                      <a:pt x="39091" y="75438"/>
                      <a:pt x="36690" y="67551"/>
                    </a:cubicBezTo>
                    <a:cubicBezTo>
                      <a:pt x="34290" y="59322"/>
                      <a:pt x="31547" y="51435"/>
                      <a:pt x="28118" y="43548"/>
                    </a:cubicBezTo>
                    <a:cubicBezTo>
                      <a:pt x="24689" y="35662"/>
                      <a:pt x="20574" y="28118"/>
                      <a:pt x="16116" y="21260"/>
                    </a:cubicBezTo>
                    <a:cubicBezTo>
                      <a:pt x="11316" y="14059"/>
                      <a:pt x="6172" y="7544"/>
                      <a:pt x="0" y="1372"/>
                    </a:cubicBezTo>
                    <a:lnTo>
                      <a:pt x="1029" y="0"/>
                    </a:lnTo>
                    <a:cubicBezTo>
                      <a:pt x="7544" y="5829"/>
                      <a:pt x="13373" y="12344"/>
                      <a:pt x="18860" y="19202"/>
                    </a:cubicBezTo>
                    <a:cubicBezTo>
                      <a:pt x="24003" y="26060"/>
                      <a:pt x="28804" y="33604"/>
                      <a:pt x="32576" y="41491"/>
                    </a:cubicBezTo>
                    <a:cubicBezTo>
                      <a:pt x="36690" y="49378"/>
                      <a:pt x="39776" y="57264"/>
                      <a:pt x="42863" y="65494"/>
                    </a:cubicBezTo>
                    <a:cubicBezTo>
                      <a:pt x="45949" y="73724"/>
                      <a:pt x="48006" y="82296"/>
                      <a:pt x="50063" y="90869"/>
                    </a:cubicBezTo>
                    <a:cubicBezTo>
                      <a:pt x="52121" y="99441"/>
                      <a:pt x="53492" y="108014"/>
                      <a:pt x="54521" y="116586"/>
                    </a:cubicBezTo>
                    <a:cubicBezTo>
                      <a:pt x="55550" y="125159"/>
                      <a:pt x="56579" y="134074"/>
                      <a:pt x="56921" y="142646"/>
                    </a:cubicBezTo>
                    <a:cubicBezTo>
                      <a:pt x="57950" y="160134"/>
                      <a:pt x="58293" y="177279"/>
                      <a:pt x="58636" y="194767"/>
                    </a:cubicBezTo>
                    <a:cubicBezTo>
                      <a:pt x="58979" y="211912"/>
                      <a:pt x="59665" y="229057"/>
                      <a:pt x="61379" y="245859"/>
                    </a:cubicBezTo>
                    <a:cubicBezTo>
                      <a:pt x="62751" y="262661"/>
                      <a:pt x="65151" y="279464"/>
                      <a:pt x="67894" y="295923"/>
                    </a:cubicBezTo>
                    <a:cubicBezTo>
                      <a:pt x="70637" y="312382"/>
                      <a:pt x="74409" y="329184"/>
                      <a:pt x="79210" y="345300"/>
                    </a:cubicBezTo>
                    <a:cubicBezTo>
                      <a:pt x="81610" y="353530"/>
                      <a:pt x="84011" y="361760"/>
                      <a:pt x="86754" y="369646"/>
                    </a:cubicBezTo>
                    <a:cubicBezTo>
                      <a:pt x="89497" y="377876"/>
                      <a:pt x="92583" y="385763"/>
                      <a:pt x="95326" y="393992"/>
                    </a:cubicBezTo>
                    <a:lnTo>
                      <a:pt x="94298" y="395021"/>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731" name="Google Shape;1731;p8"/>
            <p:cNvGrpSpPr/>
            <p:nvPr/>
          </p:nvGrpSpPr>
          <p:grpSpPr>
            <a:xfrm rot="10800000">
              <a:off x="4140504" y="1265391"/>
              <a:ext cx="1637405" cy="1683248"/>
              <a:chOff x="6474904" y="1227742"/>
              <a:chExt cx="1837716" cy="1889167"/>
            </a:xfrm>
          </p:grpSpPr>
          <p:grpSp>
            <p:nvGrpSpPr>
              <p:cNvPr id="1732" name="Google Shape;1732;p8"/>
              <p:cNvGrpSpPr/>
              <p:nvPr/>
            </p:nvGrpSpPr>
            <p:grpSpPr>
              <a:xfrm>
                <a:off x="6474904" y="1227742"/>
                <a:ext cx="1837716" cy="1889167"/>
                <a:chOff x="6474904" y="1227742"/>
                <a:chExt cx="1837716" cy="1889167"/>
              </a:xfrm>
            </p:grpSpPr>
            <p:sp>
              <p:nvSpPr>
                <p:cNvPr id="1733" name="Google Shape;1733;p8"/>
                <p:cNvSpPr/>
                <p:nvPr/>
              </p:nvSpPr>
              <p:spPr>
                <a:xfrm>
                  <a:off x="7257569" y="2066622"/>
                  <a:ext cx="536289" cy="1050287"/>
                </a:xfrm>
                <a:custGeom>
                  <a:rect b="b" l="l" r="r" t="t"/>
                  <a:pathLst>
                    <a:path extrusionOk="0" h="1050287" w="536289">
                      <a:moveTo>
                        <a:pt x="436345" y="892604"/>
                      </a:moveTo>
                      <a:cubicBezTo>
                        <a:pt x="433258" y="899462"/>
                        <a:pt x="430515" y="906320"/>
                        <a:pt x="428115" y="913178"/>
                      </a:cubicBezTo>
                      <a:cubicBezTo>
                        <a:pt x="413027" y="953640"/>
                        <a:pt x="404112" y="998217"/>
                        <a:pt x="386624" y="1037308"/>
                      </a:cubicBezTo>
                      <a:cubicBezTo>
                        <a:pt x="384567" y="1042108"/>
                        <a:pt x="381823" y="1047252"/>
                        <a:pt x="377023" y="1049310"/>
                      </a:cubicBezTo>
                      <a:cubicBezTo>
                        <a:pt x="371536" y="1051710"/>
                        <a:pt x="365021" y="1049310"/>
                        <a:pt x="359878" y="1046223"/>
                      </a:cubicBezTo>
                      <a:cubicBezTo>
                        <a:pt x="358506" y="1045537"/>
                        <a:pt x="357135" y="1044852"/>
                        <a:pt x="355763" y="1043823"/>
                      </a:cubicBezTo>
                      <a:cubicBezTo>
                        <a:pt x="352334" y="1041766"/>
                        <a:pt x="349248" y="1039708"/>
                        <a:pt x="346162" y="1037651"/>
                      </a:cubicBezTo>
                      <a:cubicBezTo>
                        <a:pt x="329017" y="1025649"/>
                        <a:pt x="314958" y="1010219"/>
                        <a:pt x="301242" y="994788"/>
                      </a:cubicBezTo>
                      <a:cubicBezTo>
                        <a:pt x="295413" y="988273"/>
                        <a:pt x="289583" y="981758"/>
                        <a:pt x="283754" y="975243"/>
                      </a:cubicBezTo>
                      <a:cubicBezTo>
                        <a:pt x="263866" y="953297"/>
                        <a:pt x="242606" y="934095"/>
                        <a:pt x="212774" y="926208"/>
                      </a:cubicBezTo>
                      <a:cubicBezTo>
                        <a:pt x="211059" y="925865"/>
                        <a:pt x="209345" y="925522"/>
                        <a:pt x="207973" y="924837"/>
                      </a:cubicBezTo>
                      <a:cubicBezTo>
                        <a:pt x="204201" y="923808"/>
                        <a:pt x="200429" y="922779"/>
                        <a:pt x="197000" y="922093"/>
                      </a:cubicBezTo>
                      <a:lnTo>
                        <a:pt x="197000" y="922093"/>
                      </a:lnTo>
                      <a:cubicBezTo>
                        <a:pt x="168197" y="914207"/>
                        <a:pt x="148994" y="908035"/>
                        <a:pt x="133221" y="896033"/>
                      </a:cubicBezTo>
                      <a:cubicBezTo>
                        <a:pt x="133221" y="896033"/>
                        <a:pt x="133221" y="896033"/>
                        <a:pt x="133221" y="896033"/>
                      </a:cubicBezTo>
                      <a:cubicBezTo>
                        <a:pt x="126363" y="890890"/>
                        <a:pt x="120191" y="884717"/>
                        <a:pt x="114361" y="877174"/>
                      </a:cubicBezTo>
                      <a:cubicBezTo>
                        <a:pt x="104760" y="865172"/>
                        <a:pt x="95159" y="849399"/>
                        <a:pt x="83500" y="827453"/>
                      </a:cubicBezTo>
                      <a:cubicBezTo>
                        <a:pt x="62926" y="788362"/>
                        <a:pt x="35837" y="752358"/>
                        <a:pt x="20064" y="710867"/>
                      </a:cubicBezTo>
                      <a:cubicBezTo>
                        <a:pt x="-8740" y="635772"/>
                        <a:pt x="-1882" y="505127"/>
                        <a:pt x="11834" y="426946"/>
                      </a:cubicBezTo>
                      <a:cubicBezTo>
                        <a:pt x="28979" y="330248"/>
                        <a:pt x="67041" y="233893"/>
                        <a:pt x="51268" y="134452"/>
                      </a:cubicBezTo>
                      <a:cubicBezTo>
                        <a:pt x="50582" y="129994"/>
                        <a:pt x="49896" y="124851"/>
                        <a:pt x="49210" y="119022"/>
                      </a:cubicBezTo>
                      <a:cubicBezTo>
                        <a:pt x="47839" y="109763"/>
                        <a:pt x="46810" y="99133"/>
                        <a:pt x="46124" y="88504"/>
                      </a:cubicBezTo>
                      <a:cubicBezTo>
                        <a:pt x="45439" y="74788"/>
                        <a:pt x="45781" y="60729"/>
                        <a:pt x="47496" y="47698"/>
                      </a:cubicBezTo>
                      <a:cubicBezTo>
                        <a:pt x="48182" y="43241"/>
                        <a:pt x="48868" y="38783"/>
                        <a:pt x="50239" y="35011"/>
                      </a:cubicBezTo>
                      <a:cubicBezTo>
                        <a:pt x="52297" y="27467"/>
                        <a:pt x="55040" y="20952"/>
                        <a:pt x="59155" y="15466"/>
                      </a:cubicBezTo>
                      <a:lnTo>
                        <a:pt x="59155" y="15466"/>
                      </a:lnTo>
                      <a:cubicBezTo>
                        <a:pt x="61555" y="12037"/>
                        <a:pt x="64298" y="9294"/>
                        <a:pt x="67384" y="6893"/>
                      </a:cubicBezTo>
                      <a:lnTo>
                        <a:pt x="67384" y="6893"/>
                      </a:lnTo>
                      <a:cubicBezTo>
                        <a:pt x="74928" y="1407"/>
                        <a:pt x="84186" y="-993"/>
                        <a:pt x="96874" y="378"/>
                      </a:cubicBezTo>
                      <a:cubicBezTo>
                        <a:pt x="97216" y="378"/>
                        <a:pt x="97559" y="378"/>
                        <a:pt x="97559" y="378"/>
                      </a:cubicBezTo>
                      <a:cubicBezTo>
                        <a:pt x="97902" y="378"/>
                        <a:pt x="98588" y="378"/>
                        <a:pt x="99274" y="721"/>
                      </a:cubicBezTo>
                      <a:cubicBezTo>
                        <a:pt x="101674" y="1064"/>
                        <a:pt x="104074" y="1407"/>
                        <a:pt x="106475" y="2093"/>
                      </a:cubicBezTo>
                      <a:cubicBezTo>
                        <a:pt x="108875" y="2436"/>
                        <a:pt x="110932" y="3121"/>
                        <a:pt x="113333" y="4150"/>
                      </a:cubicBezTo>
                      <a:cubicBezTo>
                        <a:pt x="114704" y="4493"/>
                        <a:pt x="115733" y="4836"/>
                        <a:pt x="117105" y="5522"/>
                      </a:cubicBezTo>
                      <a:cubicBezTo>
                        <a:pt x="118819" y="6208"/>
                        <a:pt x="120534" y="6893"/>
                        <a:pt x="121905" y="7579"/>
                      </a:cubicBezTo>
                      <a:cubicBezTo>
                        <a:pt x="126020" y="9637"/>
                        <a:pt x="130135" y="12380"/>
                        <a:pt x="133907" y="15809"/>
                      </a:cubicBezTo>
                      <a:cubicBezTo>
                        <a:pt x="141793" y="23010"/>
                        <a:pt x="148994" y="32268"/>
                        <a:pt x="155509" y="42555"/>
                      </a:cubicBezTo>
                      <a:cubicBezTo>
                        <a:pt x="158253" y="47356"/>
                        <a:pt x="160996" y="52156"/>
                        <a:pt x="163739" y="56957"/>
                      </a:cubicBezTo>
                      <a:cubicBezTo>
                        <a:pt x="167511" y="63815"/>
                        <a:pt x="170940" y="71359"/>
                        <a:pt x="174712" y="78559"/>
                      </a:cubicBezTo>
                      <a:cubicBezTo>
                        <a:pt x="178484" y="86103"/>
                        <a:pt x="181913" y="93647"/>
                        <a:pt x="186028" y="100848"/>
                      </a:cubicBezTo>
                      <a:cubicBezTo>
                        <a:pt x="187399" y="103248"/>
                        <a:pt x="188771" y="105649"/>
                        <a:pt x="189799" y="108049"/>
                      </a:cubicBezTo>
                      <a:cubicBezTo>
                        <a:pt x="191857" y="111478"/>
                        <a:pt x="193571" y="114564"/>
                        <a:pt x="195629" y="117650"/>
                      </a:cubicBezTo>
                      <a:cubicBezTo>
                        <a:pt x="200429" y="125194"/>
                        <a:pt x="205230" y="132395"/>
                        <a:pt x="210716" y="137881"/>
                      </a:cubicBezTo>
                      <a:cubicBezTo>
                        <a:pt x="211745" y="139253"/>
                        <a:pt x="213117" y="140281"/>
                        <a:pt x="214488" y="141653"/>
                      </a:cubicBezTo>
                      <a:cubicBezTo>
                        <a:pt x="234376" y="161884"/>
                        <a:pt x="256322" y="180401"/>
                        <a:pt x="279296" y="197889"/>
                      </a:cubicBezTo>
                      <a:cubicBezTo>
                        <a:pt x="284783" y="202346"/>
                        <a:pt x="290612" y="206461"/>
                        <a:pt x="296098" y="210576"/>
                      </a:cubicBezTo>
                      <a:cubicBezTo>
                        <a:pt x="309472" y="220520"/>
                        <a:pt x="322845" y="230464"/>
                        <a:pt x="336218" y="240408"/>
                      </a:cubicBezTo>
                      <a:cubicBezTo>
                        <a:pt x="341361" y="244180"/>
                        <a:pt x="346505" y="247952"/>
                        <a:pt x="351648" y="251724"/>
                      </a:cubicBezTo>
                      <a:cubicBezTo>
                        <a:pt x="381823" y="274355"/>
                        <a:pt x="411656" y="297330"/>
                        <a:pt x="438059" y="323390"/>
                      </a:cubicBezTo>
                      <a:cubicBezTo>
                        <a:pt x="445603" y="330934"/>
                        <a:pt x="452804" y="338478"/>
                        <a:pt x="459662" y="346364"/>
                      </a:cubicBezTo>
                      <a:cubicBezTo>
                        <a:pt x="478521" y="367967"/>
                        <a:pt x="494980" y="391627"/>
                        <a:pt x="507668" y="418716"/>
                      </a:cubicBezTo>
                      <a:cubicBezTo>
                        <a:pt x="530299" y="466036"/>
                        <a:pt x="537500" y="516786"/>
                        <a:pt x="536128" y="567535"/>
                      </a:cubicBezTo>
                      <a:cubicBezTo>
                        <a:pt x="536128" y="567535"/>
                        <a:pt x="536128" y="567878"/>
                        <a:pt x="536128" y="567878"/>
                      </a:cubicBezTo>
                      <a:cubicBezTo>
                        <a:pt x="535786" y="579536"/>
                        <a:pt x="535100" y="590852"/>
                        <a:pt x="534071" y="602511"/>
                      </a:cubicBezTo>
                      <a:cubicBezTo>
                        <a:pt x="529613" y="646402"/>
                        <a:pt x="520012" y="690293"/>
                        <a:pt x="508696" y="732470"/>
                      </a:cubicBezTo>
                      <a:cubicBezTo>
                        <a:pt x="504239" y="749958"/>
                        <a:pt x="498752" y="765731"/>
                        <a:pt x="492923" y="780819"/>
                      </a:cubicBezTo>
                      <a:cubicBezTo>
                        <a:pt x="490523" y="786991"/>
                        <a:pt x="487780" y="793163"/>
                        <a:pt x="485036" y="798992"/>
                      </a:cubicBezTo>
                      <a:cubicBezTo>
                        <a:pt x="474064" y="823681"/>
                        <a:pt x="461376" y="846655"/>
                        <a:pt x="446632" y="872373"/>
                      </a:cubicBezTo>
                      <a:cubicBezTo>
                        <a:pt x="442517" y="879231"/>
                        <a:pt x="439088" y="885746"/>
                        <a:pt x="436345" y="892604"/>
                      </a:cubicBezTo>
                      <a:cubicBezTo>
                        <a:pt x="436345" y="892604"/>
                        <a:pt x="436345" y="892604"/>
                        <a:pt x="436345" y="89260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34" name="Google Shape;1734;p8"/>
                <p:cNvSpPr/>
                <p:nvPr/>
              </p:nvSpPr>
              <p:spPr>
                <a:xfrm>
                  <a:off x="7313888" y="2073173"/>
                  <a:ext cx="76559" cy="889825"/>
                </a:xfrm>
                <a:custGeom>
                  <a:rect b="b" l="l" r="r" t="t"/>
                  <a:pathLst>
                    <a:path extrusionOk="0" h="889825" w="76559">
                      <a:moveTo>
                        <a:pt x="76560" y="889826"/>
                      </a:moveTo>
                      <a:cubicBezTo>
                        <a:pt x="69702" y="884682"/>
                        <a:pt x="63529" y="878510"/>
                        <a:pt x="57700" y="870966"/>
                      </a:cubicBezTo>
                      <a:cubicBezTo>
                        <a:pt x="48442" y="849706"/>
                        <a:pt x="40555" y="827418"/>
                        <a:pt x="34040" y="804786"/>
                      </a:cubicBezTo>
                      <a:cubicBezTo>
                        <a:pt x="-4365" y="671398"/>
                        <a:pt x="-3679" y="525323"/>
                        <a:pt x="4550" y="387477"/>
                      </a:cubicBezTo>
                      <a:cubicBezTo>
                        <a:pt x="9008" y="312382"/>
                        <a:pt x="23067" y="237287"/>
                        <a:pt x="24782" y="162192"/>
                      </a:cubicBezTo>
                      <a:cubicBezTo>
                        <a:pt x="25810" y="123444"/>
                        <a:pt x="19295" y="87440"/>
                        <a:pt x="10380" y="50064"/>
                      </a:cubicBezTo>
                      <a:cubicBezTo>
                        <a:pt x="7294" y="36348"/>
                        <a:pt x="4208" y="22289"/>
                        <a:pt x="2493" y="8573"/>
                      </a:cubicBezTo>
                      <a:lnTo>
                        <a:pt x="2493" y="8573"/>
                      </a:lnTo>
                      <a:cubicBezTo>
                        <a:pt x="4893" y="5144"/>
                        <a:pt x="7637" y="2400"/>
                        <a:pt x="10723" y="0"/>
                      </a:cubicBezTo>
                      <a:cubicBezTo>
                        <a:pt x="13123" y="25032"/>
                        <a:pt x="19981" y="49378"/>
                        <a:pt x="25467" y="74067"/>
                      </a:cubicBezTo>
                      <a:cubicBezTo>
                        <a:pt x="33354" y="109728"/>
                        <a:pt x="35069" y="146076"/>
                        <a:pt x="33011" y="182766"/>
                      </a:cubicBezTo>
                      <a:cubicBezTo>
                        <a:pt x="28896" y="256146"/>
                        <a:pt x="16895" y="328498"/>
                        <a:pt x="12780" y="401879"/>
                      </a:cubicBezTo>
                      <a:cubicBezTo>
                        <a:pt x="9008" y="477317"/>
                        <a:pt x="8665" y="553441"/>
                        <a:pt x="14152" y="628879"/>
                      </a:cubicBezTo>
                      <a:cubicBezTo>
                        <a:pt x="20324" y="718376"/>
                        <a:pt x="36440" y="809930"/>
                        <a:pt x="76560" y="889826"/>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35" name="Google Shape;1735;p8"/>
                <p:cNvSpPr/>
                <p:nvPr/>
              </p:nvSpPr>
              <p:spPr>
                <a:xfrm>
                  <a:off x="7353757" y="2067344"/>
                  <a:ext cx="111785" cy="924801"/>
                </a:xfrm>
                <a:custGeom>
                  <a:rect b="b" l="l" r="r" t="t"/>
                  <a:pathLst>
                    <a:path extrusionOk="0" h="924801" w="111785">
                      <a:moveTo>
                        <a:pt x="111785" y="924801"/>
                      </a:moveTo>
                      <a:cubicBezTo>
                        <a:pt x="108014" y="923773"/>
                        <a:pt x="104241" y="922744"/>
                        <a:pt x="100812" y="922058"/>
                      </a:cubicBezTo>
                      <a:lnTo>
                        <a:pt x="100812" y="922058"/>
                      </a:lnTo>
                      <a:cubicBezTo>
                        <a:pt x="94983" y="904913"/>
                        <a:pt x="89840" y="887425"/>
                        <a:pt x="85382" y="869937"/>
                      </a:cubicBezTo>
                      <a:cubicBezTo>
                        <a:pt x="67551" y="796900"/>
                        <a:pt x="64122" y="721805"/>
                        <a:pt x="61722" y="647052"/>
                      </a:cubicBezTo>
                      <a:cubicBezTo>
                        <a:pt x="59321" y="569214"/>
                        <a:pt x="56235" y="491376"/>
                        <a:pt x="50406" y="413537"/>
                      </a:cubicBezTo>
                      <a:cubicBezTo>
                        <a:pt x="40119" y="275006"/>
                        <a:pt x="23317" y="137160"/>
                        <a:pt x="0" y="0"/>
                      </a:cubicBezTo>
                      <a:cubicBezTo>
                        <a:pt x="3086" y="343"/>
                        <a:pt x="6172" y="1029"/>
                        <a:pt x="9601" y="1715"/>
                      </a:cubicBezTo>
                      <a:cubicBezTo>
                        <a:pt x="20917" y="67208"/>
                        <a:pt x="30518" y="133045"/>
                        <a:pt x="38747" y="198882"/>
                      </a:cubicBezTo>
                      <a:cubicBezTo>
                        <a:pt x="57264" y="350101"/>
                        <a:pt x="65837" y="501320"/>
                        <a:pt x="70980" y="653567"/>
                      </a:cubicBezTo>
                      <a:cubicBezTo>
                        <a:pt x="73724" y="744436"/>
                        <a:pt x="80582" y="839419"/>
                        <a:pt x="111785" y="92480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36" name="Google Shape;1736;p8"/>
                <p:cNvSpPr/>
                <p:nvPr/>
              </p:nvSpPr>
              <p:spPr>
                <a:xfrm>
                  <a:off x="7378788" y="2074202"/>
                  <a:ext cx="180022" cy="987552"/>
                </a:xfrm>
                <a:custGeom>
                  <a:rect b="b" l="l" r="r" t="t"/>
                  <a:pathLst>
                    <a:path extrusionOk="0" h="987552" w="180022">
                      <a:moveTo>
                        <a:pt x="180023" y="987552"/>
                      </a:moveTo>
                      <a:cubicBezTo>
                        <a:pt x="174193" y="981037"/>
                        <a:pt x="168364" y="974522"/>
                        <a:pt x="162535" y="968007"/>
                      </a:cubicBezTo>
                      <a:cubicBezTo>
                        <a:pt x="160135" y="961835"/>
                        <a:pt x="157734" y="955662"/>
                        <a:pt x="155334" y="949490"/>
                      </a:cubicBezTo>
                      <a:cubicBezTo>
                        <a:pt x="128245" y="876452"/>
                        <a:pt x="108014" y="800329"/>
                        <a:pt x="101842" y="722490"/>
                      </a:cubicBezTo>
                      <a:cubicBezTo>
                        <a:pt x="94640" y="634708"/>
                        <a:pt x="103899" y="546926"/>
                        <a:pt x="97384" y="459143"/>
                      </a:cubicBezTo>
                      <a:cubicBezTo>
                        <a:pt x="86068" y="302438"/>
                        <a:pt x="44234" y="150190"/>
                        <a:pt x="0" y="0"/>
                      </a:cubicBezTo>
                      <a:cubicBezTo>
                        <a:pt x="4115" y="2057"/>
                        <a:pt x="8230" y="4800"/>
                        <a:pt x="12002" y="8229"/>
                      </a:cubicBezTo>
                      <a:cubicBezTo>
                        <a:pt x="32918" y="79896"/>
                        <a:pt x="53150" y="151905"/>
                        <a:pt x="69952" y="224942"/>
                      </a:cubicBezTo>
                      <a:cubicBezTo>
                        <a:pt x="88811" y="308267"/>
                        <a:pt x="103213" y="392963"/>
                        <a:pt x="108014" y="478346"/>
                      </a:cubicBezTo>
                      <a:cubicBezTo>
                        <a:pt x="112814" y="565442"/>
                        <a:pt x="103556" y="653225"/>
                        <a:pt x="112814" y="740321"/>
                      </a:cubicBezTo>
                      <a:cubicBezTo>
                        <a:pt x="122416" y="826046"/>
                        <a:pt x="147447" y="907999"/>
                        <a:pt x="180023" y="98755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37" name="Google Shape;1737;p8"/>
                <p:cNvSpPr/>
                <p:nvPr/>
              </p:nvSpPr>
              <p:spPr>
                <a:xfrm>
                  <a:off x="7452169" y="2184273"/>
                  <a:ext cx="161163" cy="926515"/>
                </a:xfrm>
                <a:custGeom>
                  <a:rect b="b" l="l" r="r" t="t"/>
                  <a:pathLst>
                    <a:path extrusionOk="0" h="926515" w="161163">
                      <a:moveTo>
                        <a:pt x="161163" y="926516"/>
                      </a:moveTo>
                      <a:cubicBezTo>
                        <a:pt x="157734" y="924458"/>
                        <a:pt x="154648" y="922401"/>
                        <a:pt x="151562" y="920344"/>
                      </a:cubicBezTo>
                      <a:cubicBezTo>
                        <a:pt x="150533" y="893940"/>
                        <a:pt x="149162" y="867194"/>
                        <a:pt x="147790" y="840448"/>
                      </a:cubicBezTo>
                      <a:cubicBezTo>
                        <a:pt x="133388" y="555841"/>
                        <a:pt x="100470" y="267462"/>
                        <a:pt x="0" y="0"/>
                      </a:cubicBezTo>
                      <a:cubicBezTo>
                        <a:pt x="4801" y="7544"/>
                        <a:pt x="9601" y="14745"/>
                        <a:pt x="15088" y="20231"/>
                      </a:cubicBezTo>
                      <a:cubicBezTo>
                        <a:pt x="16116" y="21603"/>
                        <a:pt x="17488" y="22631"/>
                        <a:pt x="18860" y="24003"/>
                      </a:cubicBezTo>
                      <a:cubicBezTo>
                        <a:pt x="31547" y="58636"/>
                        <a:pt x="42863" y="93955"/>
                        <a:pt x="53150" y="129273"/>
                      </a:cubicBezTo>
                      <a:cubicBezTo>
                        <a:pt x="128588" y="388163"/>
                        <a:pt x="150533" y="657682"/>
                        <a:pt x="161163" y="926516"/>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38" name="Google Shape;1738;p8"/>
                <p:cNvSpPr/>
                <p:nvPr/>
              </p:nvSpPr>
              <p:spPr>
                <a:xfrm>
                  <a:off x="7535837" y="2265197"/>
                  <a:ext cx="158076" cy="714946"/>
                </a:xfrm>
                <a:custGeom>
                  <a:rect b="b" l="l" r="r" t="t"/>
                  <a:pathLst>
                    <a:path extrusionOk="0" h="714946" w="158076">
                      <a:moveTo>
                        <a:pt x="158077" y="694030"/>
                      </a:moveTo>
                      <a:cubicBezTo>
                        <a:pt x="158077" y="694030"/>
                        <a:pt x="158077" y="694030"/>
                        <a:pt x="158077" y="694030"/>
                      </a:cubicBezTo>
                      <a:cubicBezTo>
                        <a:pt x="154991" y="700888"/>
                        <a:pt x="152248" y="707746"/>
                        <a:pt x="149504" y="714947"/>
                      </a:cubicBezTo>
                      <a:cubicBezTo>
                        <a:pt x="142646" y="468402"/>
                        <a:pt x="116929" y="218085"/>
                        <a:pt x="0" y="0"/>
                      </a:cubicBezTo>
                      <a:cubicBezTo>
                        <a:pt x="5486" y="4458"/>
                        <a:pt x="11315" y="8573"/>
                        <a:pt x="16802" y="12687"/>
                      </a:cubicBezTo>
                      <a:cubicBezTo>
                        <a:pt x="123787" y="221856"/>
                        <a:pt x="150533" y="458800"/>
                        <a:pt x="158077" y="69403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39" name="Google Shape;1739;p8"/>
                <p:cNvSpPr/>
                <p:nvPr/>
              </p:nvSpPr>
              <p:spPr>
                <a:xfrm>
                  <a:off x="7592758" y="2307031"/>
                  <a:ext cx="157048" cy="558927"/>
                </a:xfrm>
                <a:custGeom>
                  <a:rect b="b" l="l" r="r" t="t"/>
                  <a:pathLst>
                    <a:path extrusionOk="0" h="558927" w="157048">
                      <a:moveTo>
                        <a:pt x="157048" y="540753"/>
                      </a:moveTo>
                      <a:cubicBezTo>
                        <a:pt x="154648" y="546926"/>
                        <a:pt x="151905" y="553098"/>
                        <a:pt x="149162" y="558927"/>
                      </a:cubicBezTo>
                      <a:cubicBezTo>
                        <a:pt x="135103" y="365532"/>
                        <a:pt x="84696" y="175222"/>
                        <a:pt x="0" y="0"/>
                      </a:cubicBezTo>
                      <a:cubicBezTo>
                        <a:pt x="5144" y="3772"/>
                        <a:pt x="10287" y="7544"/>
                        <a:pt x="15431" y="11316"/>
                      </a:cubicBezTo>
                      <a:cubicBezTo>
                        <a:pt x="93955" y="178308"/>
                        <a:pt x="141618" y="357988"/>
                        <a:pt x="157048" y="540753"/>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40" name="Google Shape;1740;p8"/>
                <p:cNvSpPr/>
                <p:nvPr/>
              </p:nvSpPr>
              <p:spPr>
                <a:xfrm>
                  <a:off x="7694942" y="2390698"/>
                  <a:ext cx="98412" cy="279120"/>
                </a:xfrm>
                <a:custGeom>
                  <a:rect b="b" l="l" r="r" t="t"/>
                  <a:pathLst>
                    <a:path extrusionOk="0" h="279120" w="98412">
                      <a:moveTo>
                        <a:pt x="96012" y="279120"/>
                      </a:moveTo>
                      <a:cubicBezTo>
                        <a:pt x="78181" y="182080"/>
                        <a:pt x="45948" y="87782"/>
                        <a:pt x="0" y="0"/>
                      </a:cubicBezTo>
                      <a:cubicBezTo>
                        <a:pt x="7544" y="7544"/>
                        <a:pt x="14744" y="15087"/>
                        <a:pt x="21602" y="22974"/>
                      </a:cubicBezTo>
                      <a:cubicBezTo>
                        <a:pt x="55892" y="93612"/>
                        <a:pt x="81610" y="168021"/>
                        <a:pt x="98412" y="244145"/>
                      </a:cubicBezTo>
                      <a:cubicBezTo>
                        <a:pt x="98412" y="244145"/>
                        <a:pt x="98412" y="244488"/>
                        <a:pt x="98412" y="244488"/>
                      </a:cubicBezTo>
                      <a:cubicBezTo>
                        <a:pt x="98069" y="255803"/>
                        <a:pt x="97383" y="267462"/>
                        <a:pt x="96012" y="27912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41" name="Google Shape;1741;p8"/>
                <p:cNvSpPr/>
                <p:nvPr/>
              </p:nvSpPr>
              <p:spPr>
                <a:xfrm>
                  <a:off x="7239475" y="1227742"/>
                  <a:ext cx="538774" cy="922105"/>
                </a:xfrm>
                <a:custGeom>
                  <a:rect b="b" l="l" r="r" t="t"/>
                  <a:pathLst>
                    <a:path extrusionOk="0" h="922105" w="538774">
                      <a:moveTo>
                        <a:pt x="489414" y="521390"/>
                      </a:moveTo>
                      <a:cubicBezTo>
                        <a:pt x="441751" y="602314"/>
                        <a:pt x="359112" y="656835"/>
                        <a:pt x="290532" y="721644"/>
                      </a:cubicBezTo>
                      <a:cubicBezTo>
                        <a:pt x="280245" y="731245"/>
                        <a:pt x="270301" y="741189"/>
                        <a:pt x="261043" y="751133"/>
                      </a:cubicBezTo>
                      <a:cubicBezTo>
                        <a:pt x="239097" y="774793"/>
                        <a:pt x="219895" y="800168"/>
                        <a:pt x="204807" y="828628"/>
                      </a:cubicBezTo>
                      <a:cubicBezTo>
                        <a:pt x="199663" y="838572"/>
                        <a:pt x="192463" y="851946"/>
                        <a:pt x="183547" y="865662"/>
                      </a:cubicBezTo>
                      <a:cubicBezTo>
                        <a:pt x="178061" y="874234"/>
                        <a:pt x="171889" y="882807"/>
                        <a:pt x="165373" y="890693"/>
                      </a:cubicBezTo>
                      <a:cubicBezTo>
                        <a:pt x="159887" y="897551"/>
                        <a:pt x="154058" y="903381"/>
                        <a:pt x="147886" y="908524"/>
                      </a:cubicBezTo>
                      <a:cubicBezTo>
                        <a:pt x="144457" y="911267"/>
                        <a:pt x="141028" y="914010"/>
                        <a:pt x="137256" y="915725"/>
                      </a:cubicBezTo>
                      <a:cubicBezTo>
                        <a:pt x="126969" y="921554"/>
                        <a:pt x="116339" y="923955"/>
                        <a:pt x="105709" y="920526"/>
                      </a:cubicBezTo>
                      <a:cubicBezTo>
                        <a:pt x="102966" y="919840"/>
                        <a:pt x="100222" y="918468"/>
                        <a:pt x="97479" y="916754"/>
                      </a:cubicBezTo>
                      <a:cubicBezTo>
                        <a:pt x="89935" y="912296"/>
                        <a:pt x="82392" y="904752"/>
                        <a:pt x="75191" y="893436"/>
                      </a:cubicBezTo>
                      <a:cubicBezTo>
                        <a:pt x="70047" y="885550"/>
                        <a:pt x="67304" y="876291"/>
                        <a:pt x="66276" y="865662"/>
                      </a:cubicBezTo>
                      <a:cubicBezTo>
                        <a:pt x="62161" y="824856"/>
                        <a:pt x="83763" y="769650"/>
                        <a:pt x="78277" y="731245"/>
                      </a:cubicBezTo>
                      <a:cubicBezTo>
                        <a:pt x="76905" y="722329"/>
                        <a:pt x="75534" y="713071"/>
                        <a:pt x="73819" y="704156"/>
                      </a:cubicBezTo>
                      <a:cubicBezTo>
                        <a:pt x="49816" y="579340"/>
                        <a:pt x="-19449" y="458639"/>
                        <a:pt x="5239" y="329023"/>
                      </a:cubicBezTo>
                      <a:cubicBezTo>
                        <a:pt x="30271" y="199407"/>
                        <a:pt x="143771" y="108881"/>
                        <a:pt x="249727" y="30700"/>
                      </a:cubicBezTo>
                      <a:cubicBezTo>
                        <a:pt x="266529" y="18356"/>
                        <a:pt x="284360" y="5326"/>
                        <a:pt x="304591" y="1211"/>
                      </a:cubicBezTo>
                      <a:cubicBezTo>
                        <a:pt x="319336" y="-1875"/>
                        <a:pt x="330994" y="1211"/>
                        <a:pt x="341281" y="7383"/>
                      </a:cubicBezTo>
                      <a:cubicBezTo>
                        <a:pt x="344025" y="9097"/>
                        <a:pt x="346425" y="10812"/>
                        <a:pt x="349168" y="12526"/>
                      </a:cubicBezTo>
                      <a:cubicBezTo>
                        <a:pt x="357055" y="18356"/>
                        <a:pt x="364599" y="24871"/>
                        <a:pt x="372828" y="31043"/>
                      </a:cubicBezTo>
                      <a:cubicBezTo>
                        <a:pt x="375228" y="32758"/>
                        <a:pt x="377629" y="34815"/>
                        <a:pt x="380372" y="36187"/>
                      </a:cubicBezTo>
                      <a:cubicBezTo>
                        <a:pt x="381744" y="37215"/>
                        <a:pt x="383115" y="37901"/>
                        <a:pt x="384487" y="38587"/>
                      </a:cubicBezTo>
                      <a:cubicBezTo>
                        <a:pt x="392716" y="43387"/>
                        <a:pt x="400260" y="46131"/>
                        <a:pt x="407461" y="47845"/>
                      </a:cubicBezTo>
                      <a:cubicBezTo>
                        <a:pt x="410890" y="48531"/>
                        <a:pt x="413976" y="49217"/>
                        <a:pt x="417062" y="49560"/>
                      </a:cubicBezTo>
                      <a:cubicBezTo>
                        <a:pt x="427349" y="50931"/>
                        <a:pt x="437293" y="50245"/>
                        <a:pt x="447237" y="49903"/>
                      </a:cubicBezTo>
                      <a:cubicBezTo>
                        <a:pt x="450666" y="49903"/>
                        <a:pt x="453753" y="49560"/>
                        <a:pt x="457182" y="49903"/>
                      </a:cubicBezTo>
                      <a:cubicBezTo>
                        <a:pt x="466097" y="50245"/>
                        <a:pt x="475355" y="51274"/>
                        <a:pt x="484956" y="54703"/>
                      </a:cubicBezTo>
                      <a:cubicBezTo>
                        <a:pt x="485299" y="54703"/>
                        <a:pt x="485642" y="54703"/>
                        <a:pt x="485985" y="55046"/>
                      </a:cubicBezTo>
                      <a:cubicBezTo>
                        <a:pt x="489071" y="56075"/>
                        <a:pt x="491814" y="57789"/>
                        <a:pt x="494215" y="59504"/>
                      </a:cubicBezTo>
                      <a:cubicBezTo>
                        <a:pt x="507931" y="69791"/>
                        <a:pt x="513074" y="90022"/>
                        <a:pt x="515817" y="107853"/>
                      </a:cubicBezTo>
                      <a:cubicBezTo>
                        <a:pt x="540163" y="247070"/>
                        <a:pt x="561423" y="400003"/>
                        <a:pt x="489414" y="52139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742" name="Google Shape;1742;p8"/>
                <p:cNvGrpSpPr/>
                <p:nvPr/>
              </p:nvGrpSpPr>
              <p:grpSpPr>
                <a:xfrm>
                  <a:off x="7305569" y="1235125"/>
                  <a:ext cx="429487" cy="913142"/>
                  <a:chOff x="7305569" y="1235125"/>
                  <a:chExt cx="429487" cy="913142"/>
                </a:xfrm>
              </p:grpSpPr>
              <p:sp>
                <p:nvSpPr>
                  <p:cNvPr id="1743" name="Google Shape;1743;p8"/>
                  <p:cNvSpPr/>
                  <p:nvPr/>
                </p:nvSpPr>
                <p:spPr>
                  <a:xfrm>
                    <a:off x="7305569" y="1235125"/>
                    <a:ext cx="283417" cy="858621"/>
                  </a:xfrm>
                  <a:custGeom>
                    <a:rect b="b" l="l" r="r" t="t"/>
                    <a:pathLst>
                      <a:path extrusionOk="0" h="858621" w="283417">
                        <a:moveTo>
                          <a:pt x="525" y="858622"/>
                        </a:moveTo>
                        <a:cubicBezTo>
                          <a:pt x="-3590" y="817817"/>
                          <a:pt x="18013" y="762610"/>
                          <a:pt x="12526" y="724205"/>
                        </a:cubicBezTo>
                        <a:cubicBezTo>
                          <a:pt x="11155" y="715289"/>
                          <a:pt x="9783" y="706031"/>
                          <a:pt x="8069" y="697116"/>
                        </a:cubicBezTo>
                        <a:cubicBezTo>
                          <a:pt x="10126" y="655968"/>
                          <a:pt x="10812" y="614477"/>
                          <a:pt x="10126" y="572986"/>
                        </a:cubicBezTo>
                        <a:cubicBezTo>
                          <a:pt x="8755" y="484175"/>
                          <a:pt x="5668" y="393992"/>
                          <a:pt x="24871" y="306553"/>
                        </a:cubicBezTo>
                        <a:cubicBezTo>
                          <a:pt x="41673" y="230772"/>
                          <a:pt x="74934" y="157391"/>
                          <a:pt x="132884" y="104585"/>
                        </a:cubicBezTo>
                        <a:cubicBezTo>
                          <a:pt x="176776" y="64808"/>
                          <a:pt x="230954" y="38062"/>
                          <a:pt x="275531" y="0"/>
                        </a:cubicBezTo>
                        <a:cubicBezTo>
                          <a:pt x="278274" y="1715"/>
                          <a:pt x="280674" y="3429"/>
                          <a:pt x="283417" y="5144"/>
                        </a:cubicBezTo>
                        <a:cubicBezTo>
                          <a:pt x="232668" y="48692"/>
                          <a:pt x="169574" y="77838"/>
                          <a:pt x="122940" y="126873"/>
                        </a:cubicBezTo>
                        <a:cubicBezTo>
                          <a:pt x="-4619" y="261633"/>
                          <a:pt x="20413" y="463944"/>
                          <a:pt x="19384" y="633336"/>
                        </a:cubicBezTo>
                        <a:cubicBezTo>
                          <a:pt x="19042" y="709117"/>
                          <a:pt x="12869" y="784212"/>
                          <a:pt x="525" y="85862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44" name="Google Shape;1744;p8"/>
                  <p:cNvSpPr/>
                  <p:nvPr/>
                </p:nvSpPr>
                <p:spPr>
                  <a:xfrm>
                    <a:off x="7337298" y="1258785"/>
                    <a:ext cx="282892" cy="889482"/>
                  </a:xfrm>
                  <a:custGeom>
                    <a:rect b="b" l="l" r="r" t="t"/>
                    <a:pathLst>
                      <a:path extrusionOk="0" h="889482" w="282892">
                        <a:moveTo>
                          <a:pt x="27089" y="688886"/>
                        </a:moveTo>
                        <a:cubicBezTo>
                          <a:pt x="21946" y="756437"/>
                          <a:pt x="17831" y="822960"/>
                          <a:pt x="8230" y="889483"/>
                        </a:cubicBezTo>
                        <a:cubicBezTo>
                          <a:pt x="5486" y="888797"/>
                          <a:pt x="2743" y="887425"/>
                          <a:pt x="0" y="885711"/>
                        </a:cubicBezTo>
                        <a:cubicBezTo>
                          <a:pt x="13716" y="798614"/>
                          <a:pt x="14745" y="710832"/>
                          <a:pt x="23660" y="623392"/>
                        </a:cubicBezTo>
                        <a:cubicBezTo>
                          <a:pt x="32576" y="537667"/>
                          <a:pt x="46634" y="452285"/>
                          <a:pt x="70295" y="368960"/>
                        </a:cubicBezTo>
                        <a:cubicBezTo>
                          <a:pt x="109042" y="232143"/>
                          <a:pt x="175222" y="101498"/>
                          <a:pt x="275349" y="0"/>
                        </a:cubicBezTo>
                        <a:cubicBezTo>
                          <a:pt x="277749" y="1715"/>
                          <a:pt x="280149" y="3772"/>
                          <a:pt x="282893" y="5144"/>
                        </a:cubicBezTo>
                        <a:cubicBezTo>
                          <a:pt x="229743" y="58636"/>
                          <a:pt x="185852" y="120358"/>
                          <a:pt x="151219" y="187566"/>
                        </a:cubicBezTo>
                        <a:cubicBezTo>
                          <a:pt x="70637" y="342214"/>
                          <a:pt x="40119" y="516407"/>
                          <a:pt x="27089" y="688886"/>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45" name="Google Shape;1745;p8"/>
                  <p:cNvSpPr/>
                  <p:nvPr/>
                </p:nvSpPr>
                <p:spPr>
                  <a:xfrm>
                    <a:off x="7377074" y="1275930"/>
                    <a:ext cx="279806" cy="867536"/>
                  </a:xfrm>
                  <a:custGeom>
                    <a:rect b="b" l="l" r="r" t="t"/>
                    <a:pathLst>
                      <a:path extrusionOk="0" h="867536" w="279806">
                        <a:moveTo>
                          <a:pt x="178308" y="210541"/>
                        </a:moveTo>
                        <a:cubicBezTo>
                          <a:pt x="97041" y="420053"/>
                          <a:pt x="59665" y="641909"/>
                          <a:pt x="10630" y="860336"/>
                        </a:cubicBezTo>
                        <a:cubicBezTo>
                          <a:pt x="7201" y="863079"/>
                          <a:pt x="3772" y="865822"/>
                          <a:pt x="0" y="867537"/>
                        </a:cubicBezTo>
                        <a:cubicBezTo>
                          <a:pt x="33947" y="718375"/>
                          <a:pt x="61722" y="568185"/>
                          <a:pt x="101156" y="420395"/>
                        </a:cubicBezTo>
                        <a:cubicBezTo>
                          <a:pt x="124816" y="331927"/>
                          <a:pt x="152933" y="244488"/>
                          <a:pt x="188595" y="160134"/>
                        </a:cubicBezTo>
                        <a:cubicBezTo>
                          <a:pt x="211570" y="105956"/>
                          <a:pt x="236944" y="50063"/>
                          <a:pt x="270205" y="0"/>
                        </a:cubicBezTo>
                        <a:cubicBezTo>
                          <a:pt x="273634" y="686"/>
                          <a:pt x="276721" y="1372"/>
                          <a:pt x="279806" y="1715"/>
                        </a:cubicBezTo>
                        <a:cubicBezTo>
                          <a:pt x="236601" y="65837"/>
                          <a:pt x="205397" y="139903"/>
                          <a:pt x="178308" y="21054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46" name="Google Shape;1746;p8"/>
                  <p:cNvSpPr/>
                  <p:nvPr/>
                </p:nvSpPr>
                <p:spPr>
                  <a:xfrm>
                    <a:off x="7405192" y="1277835"/>
                    <a:ext cx="291807" cy="840600"/>
                  </a:xfrm>
                  <a:custGeom>
                    <a:rect b="b" l="l" r="r" t="t"/>
                    <a:pathLst>
                      <a:path extrusionOk="0" h="840600" w="291807">
                        <a:moveTo>
                          <a:pt x="0" y="840600"/>
                        </a:moveTo>
                        <a:cubicBezTo>
                          <a:pt x="98755" y="562165"/>
                          <a:pt x="163563" y="271386"/>
                          <a:pt x="281864" y="152"/>
                        </a:cubicBezTo>
                        <a:cubicBezTo>
                          <a:pt x="285293" y="152"/>
                          <a:pt x="288379" y="-191"/>
                          <a:pt x="291808" y="152"/>
                        </a:cubicBezTo>
                        <a:cubicBezTo>
                          <a:pt x="261975" y="67704"/>
                          <a:pt x="235572" y="136969"/>
                          <a:pt x="211226" y="206921"/>
                        </a:cubicBezTo>
                        <a:cubicBezTo>
                          <a:pt x="141275" y="407518"/>
                          <a:pt x="87782" y="614629"/>
                          <a:pt x="18173" y="815911"/>
                        </a:cubicBezTo>
                        <a:cubicBezTo>
                          <a:pt x="12687" y="824141"/>
                          <a:pt x="6858" y="832714"/>
                          <a:pt x="0" y="84060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47" name="Google Shape;1747;p8"/>
                  <p:cNvSpPr/>
                  <p:nvPr/>
                </p:nvSpPr>
                <p:spPr>
                  <a:xfrm>
                    <a:off x="7500861" y="1282446"/>
                    <a:ext cx="234195" cy="696429"/>
                  </a:xfrm>
                  <a:custGeom>
                    <a:rect b="b" l="l" r="r" t="t"/>
                    <a:pathLst>
                      <a:path extrusionOk="0" h="696429" w="234195">
                        <a:moveTo>
                          <a:pt x="29490" y="666941"/>
                        </a:moveTo>
                        <a:cubicBezTo>
                          <a:pt x="19203" y="676542"/>
                          <a:pt x="9259" y="686486"/>
                          <a:pt x="0" y="696430"/>
                        </a:cubicBezTo>
                        <a:cubicBezTo>
                          <a:pt x="51092" y="610705"/>
                          <a:pt x="100813" y="523951"/>
                          <a:pt x="141275" y="432397"/>
                        </a:cubicBezTo>
                        <a:cubicBezTo>
                          <a:pt x="174536" y="356616"/>
                          <a:pt x="200940" y="277406"/>
                          <a:pt x="214313" y="195453"/>
                        </a:cubicBezTo>
                        <a:cubicBezTo>
                          <a:pt x="224600" y="130645"/>
                          <a:pt x="225971" y="65494"/>
                          <a:pt x="224600" y="0"/>
                        </a:cubicBezTo>
                        <a:cubicBezTo>
                          <a:pt x="224943" y="0"/>
                          <a:pt x="225286" y="0"/>
                          <a:pt x="225628" y="343"/>
                        </a:cubicBezTo>
                        <a:cubicBezTo>
                          <a:pt x="228715" y="1372"/>
                          <a:pt x="231458" y="3086"/>
                          <a:pt x="233858" y="4801"/>
                        </a:cubicBezTo>
                        <a:cubicBezTo>
                          <a:pt x="235230" y="77153"/>
                          <a:pt x="232829" y="149504"/>
                          <a:pt x="219113" y="220828"/>
                        </a:cubicBezTo>
                        <a:cubicBezTo>
                          <a:pt x="187567" y="382676"/>
                          <a:pt x="112129" y="526352"/>
                          <a:pt x="29490" y="66694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748" name="Google Shape;1748;p8"/>
                <p:cNvSpPr/>
                <p:nvPr/>
              </p:nvSpPr>
              <p:spPr>
                <a:xfrm>
                  <a:off x="6563853" y="1309732"/>
                  <a:ext cx="793810" cy="804374"/>
                </a:xfrm>
                <a:custGeom>
                  <a:rect b="b" l="l" r="r" t="t"/>
                  <a:pathLst>
                    <a:path extrusionOk="0" h="804374" w="793810">
                      <a:moveTo>
                        <a:pt x="785103" y="786758"/>
                      </a:moveTo>
                      <a:cubicBezTo>
                        <a:pt x="784075" y="788130"/>
                        <a:pt x="783046" y="789501"/>
                        <a:pt x="781674" y="790530"/>
                      </a:cubicBezTo>
                      <a:cubicBezTo>
                        <a:pt x="780646" y="791559"/>
                        <a:pt x="779617" y="792245"/>
                        <a:pt x="778588" y="792930"/>
                      </a:cubicBezTo>
                      <a:cubicBezTo>
                        <a:pt x="774474" y="796016"/>
                        <a:pt x="769673" y="798760"/>
                        <a:pt x="763501" y="800474"/>
                      </a:cubicBezTo>
                      <a:cubicBezTo>
                        <a:pt x="760758" y="801503"/>
                        <a:pt x="758014" y="802189"/>
                        <a:pt x="754928" y="802874"/>
                      </a:cubicBezTo>
                      <a:cubicBezTo>
                        <a:pt x="752528" y="803217"/>
                        <a:pt x="750127" y="803560"/>
                        <a:pt x="747727" y="803903"/>
                      </a:cubicBezTo>
                      <a:cubicBezTo>
                        <a:pt x="746698" y="804246"/>
                        <a:pt x="745327" y="804246"/>
                        <a:pt x="744298" y="804246"/>
                      </a:cubicBezTo>
                      <a:cubicBezTo>
                        <a:pt x="743269" y="804246"/>
                        <a:pt x="742241" y="804246"/>
                        <a:pt x="741555" y="804246"/>
                      </a:cubicBezTo>
                      <a:cubicBezTo>
                        <a:pt x="741555" y="804246"/>
                        <a:pt x="741555" y="804246"/>
                        <a:pt x="741555" y="804246"/>
                      </a:cubicBezTo>
                      <a:lnTo>
                        <a:pt x="741555" y="804246"/>
                      </a:lnTo>
                      <a:cubicBezTo>
                        <a:pt x="737440" y="804589"/>
                        <a:pt x="733326" y="804246"/>
                        <a:pt x="729211" y="803217"/>
                      </a:cubicBezTo>
                      <a:cubicBezTo>
                        <a:pt x="701436" y="797731"/>
                        <a:pt x="672975" y="772013"/>
                        <a:pt x="645543" y="751097"/>
                      </a:cubicBezTo>
                      <a:cubicBezTo>
                        <a:pt x="644857" y="750754"/>
                        <a:pt x="644172" y="750068"/>
                        <a:pt x="643486" y="749725"/>
                      </a:cubicBezTo>
                      <a:cubicBezTo>
                        <a:pt x="641085" y="748010"/>
                        <a:pt x="639028" y="746296"/>
                        <a:pt x="636628" y="744924"/>
                      </a:cubicBezTo>
                      <a:cubicBezTo>
                        <a:pt x="634913" y="743553"/>
                        <a:pt x="633199" y="742524"/>
                        <a:pt x="631484" y="741152"/>
                      </a:cubicBezTo>
                      <a:cubicBezTo>
                        <a:pt x="621883" y="734637"/>
                        <a:pt x="612282" y="728808"/>
                        <a:pt x="603024" y="725379"/>
                      </a:cubicBezTo>
                      <a:cubicBezTo>
                        <a:pt x="560847" y="709949"/>
                        <a:pt x="515927" y="701033"/>
                        <a:pt x="471007" y="692461"/>
                      </a:cubicBezTo>
                      <a:cubicBezTo>
                        <a:pt x="451804" y="688689"/>
                        <a:pt x="432602" y="685260"/>
                        <a:pt x="413743" y="681488"/>
                      </a:cubicBezTo>
                      <a:lnTo>
                        <a:pt x="413743" y="681488"/>
                      </a:lnTo>
                      <a:cubicBezTo>
                        <a:pt x="341734" y="667429"/>
                        <a:pt x="271782" y="648569"/>
                        <a:pt x="213489" y="601592"/>
                      </a:cubicBezTo>
                      <a:cubicBezTo>
                        <a:pt x="106161" y="515524"/>
                        <a:pt x="118849" y="389680"/>
                        <a:pt x="56784" y="282352"/>
                      </a:cubicBezTo>
                      <a:cubicBezTo>
                        <a:pt x="34152" y="242919"/>
                        <a:pt x="-25512" y="197313"/>
                        <a:pt x="12207" y="150336"/>
                      </a:cubicBezTo>
                      <a:cubicBezTo>
                        <a:pt x="12892" y="149650"/>
                        <a:pt x="13236" y="148964"/>
                        <a:pt x="13921" y="148621"/>
                      </a:cubicBezTo>
                      <a:cubicBezTo>
                        <a:pt x="15979" y="146221"/>
                        <a:pt x="18379" y="144164"/>
                        <a:pt x="20779" y="142106"/>
                      </a:cubicBezTo>
                      <a:cubicBezTo>
                        <a:pt x="36210" y="129419"/>
                        <a:pt x="55412" y="127019"/>
                        <a:pt x="74614" y="123932"/>
                      </a:cubicBezTo>
                      <a:cubicBezTo>
                        <a:pt x="78043" y="123590"/>
                        <a:pt x="81472" y="122904"/>
                        <a:pt x="84901" y="122218"/>
                      </a:cubicBezTo>
                      <a:cubicBezTo>
                        <a:pt x="95188" y="120161"/>
                        <a:pt x="105133" y="117417"/>
                        <a:pt x="114048" y="112274"/>
                      </a:cubicBezTo>
                      <a:cubicBezTo>
                        <a:pt x="118849" y="109531"/>
                        <a:pt x="123306" y="106445"/>
                        <a:pt x="127421" y="102673"/>
                      </a:cubicBezTo>
                      <a:cubicBezTo>
                        <a:pt x="129822" y="100615"/>
                        <a:pt x="132222" y="98558"/>
                        <a:pt x="134279" y="96158"/>
                      </a:cubicBezTo>
                      <a:cubicBezTo>
                        <a:pt x="145938" y="84499"/>
                        <a:pt x="155196" y="70440"/>
                        <a:pt x="164454" y="55695"/>
                      </a:cubicBezTo>
                      <a:cubicBezTo>
                        <a:pt x="166169" y="52952"/>
                        <a:pt x="167883" y="50552"/>
                        <a:pt x="169255" y="47809"/>
                      </a:cubicBezTo>
                      <a:cubicBezTo>
                        <a:pt x="173713" y="40608"/>
                        <a:pt x="178170" y="33750"/>
                        <a:pt x="182971" y="26892"/>
                      </a:cubicBezTo>
                      <a:cubicBezTo>
                        <a:pt x="184000" y="25520"/>
                        <a:pt x="185028" y="23806"/>
                        <a:pt x="186057" y="22434"/>
                      </a:cubicBezTo>
                      <a:cubicBezTo>
                        <a:pt x="186743" y="21405"/>
                        <a:pt x="187429" y="20377"/>
                        <a:pt x="188457" y="19348"/>
                      </a:cubicBezTo>
                      <a:cubicBezTo>
                        <a:pt x="194973" y="10775"/>
                        <a:pt x="202516" y="2546"/>
                        <a:pt x="212803" y="488"/>
                      </a:cubicBezTo>
                      <a:cubicBezTo>
                        <a:pt x="221719" y="-1226"/>
                        <a:pt x="230634" y="1860"/>
                        <a:pt x="238864" y="5289"/>
                      </a:cubicBezTo>
                      <a:cubicBezTo>
                        <a:pt x="304701" y="31007"/>
                        <a:pt x="357164" y="70783"/>
                        <a:pt x="419229" y="102673"/>
                      </a:cubicBezTo>
                      <a:cubicBezTo>
                        <a:pt x="492952" y="141077"/>
                        <a:pt x="564961" y="191484"/>
                        <a:pt x="609538" y="263493"/>
                      </a:cubicBezTo>
                      <a:cubicBezTo>
                        <a:pt x="647257" y="324529"/>
                        <a:pt x="661659" y="396195"/>
                        <a:pt x="677433" y="466832"/>
                      </a:cubicBezTo>
                      <a:cubicBezTo>
                        <a:pt x="677433" y="466832"/>
                        <a:pt x="677433" y="466832"/>
                        <a:pt x="677433" y="466832"/>
                      </a:cubicBezTo>
                      <a:cubicBezTo>
                        <a:pt x="678804" y="473348"/>
                        <a:pt x="680176" y="479863"/>
                        <a:pt x="681891" y="486721"/>
                      </a:cubicBezTo>
                      <a:cubicBezTo>
                        <a:pt x="695949" y="547757"/>
                        <a:pt x="712752" y="607421"/>
                        <a:pt x="748070" y="658514"/>
                      </a:cubicBezTo>
                      <a:cubicBezTo>
                        <a:pt x="750471" y="661943"/>
                        <a:pt x="753214" y="665714"/>
                        <a:pt x="755957" y="670172"/>
                      </a:cubicBezTo>
                      <a:cubicBezTo>
                        <a:pt x="765215" y="683888"/>
                        <a:pt x="775845" y="701719"/>
                        <a:pt x="783732" y="719893"/>
                      </a:cubicBezTo>
                      <a:cubicBezTo>
                        <a:pt x="788875" y="732237"/>
                        <a:pt x="792990" y="744924"/>
                        <a:pt x="793676" y="756583"/>
                      </a:cubicBezTo>
                      <a:cubicBezTo>
                        <a:pt x="794019" y="761041"/>
                        <a:pt x="793676" y="765498"/>
                        <a:pt x="792990" y="769613"/>
                      </a:cubicBezTo>
                      <a:cubicBezTo>
                        <a:pt x="792990" y="770642"/>
                        <a:pt x="792647" y="771671"/>
                        <a:pt x="792304" y="772699"/>
                      </a:cubicBezTo>
                      <a:cubicBezTo>
                        <a:pt x="789904" y="778529"/>
                        <a:pt x="787846" y="782986"/>
                        <a:pt x="785103" y="78675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749" name="Google Shape;1749;p8"/>
                <p:cNvGrpSpPr/>
                <p:nvPr/>
              </p:nvGrpSpPr>
              <p:grpSpPr>
                <a:xfrm>
                  <a:off x="7344156" y="1838898"/>
                  <a:ext cx="968464" cy="529838"/>
                  <a:chOff x="7344156" y="1838898"/>
                  <a:chExt cx="968464" cy="529838"/>
                </a:xfrm>
              </p:grpSpPr>
              <p:sp>
                <p:nvSpPr>
                  <p:cNvPr id="1750" name="Google Shape;1750;p8"/>
                  <p:cNvSpPr/>
                  <p:nvPr/>
                </p:nvSpPr>
                <p:spPr>
                  <a:xfrm>
                    <a:off x="7344409" y="1838898"/>
                    <a:ext cx="968211" cy="529838"/>
                  </a:xfrm>
                  <a:custGeom>
                    <a:rect b="b" l="l" r="r" t="t"/>
                    <a:pathLst>
                      <a:path extrusionOk="0" h="529838" w="968211">
                        <a:moveTo>
                          <a:pt x="944093" y="351890"/>
                        </a:moveTo>
                        <a:cubicBezTo>
                          <a:pt x="916661" y="377265"/>
                          <a:pt x="860768" y="401611"/>
                          <a:pt x="828193" y="424928"/>
                        </a:cubicBezTo>
                        <a:cubicBezTo>
                          <a:pt x="812762" y="435901"/>
                          <a:pt x="796989" y="446530"/>
                          <a:pt x="780873" y="456475"/>
                        </a:cubicBezTo>
                        <a:cubicBezTo>
                          <a:pt x="774700" y="460246"/>
                          <a:pt x="768528" y="464018"/>
                          <a:pt x="762356" y="467447"/>
                        </a:cubicBezTo>
                        <a:cubicBezTo>
                          <a:pt x="695148" y="506881"/>
                          <a:pt x="621081" y="535684"/>
                          <a:pt x="541871" y="528826"/>
                        </a:cubicBezTo>
                        <a:cubicBezTo>
                          <a:pt x="456489" y="521626"/>
                          <a:pt x="385166" y="477049"/>
                          <a:pt x="314872" y="430757"/>
                        </a:cubicBezTo>
                        <a:cubicBezTo>
                          <a:pt x="306985" y="425614"/>
                          <a:pt x="298755" y="420127"/>
                          <a:pt x="290526" y="414984"/>
                        </a:cubicBezTo>
                        <a:cubicBezTo>
                          <a:pt x="257264" y="393381"/>
                          <a:pt x="224003" y="372464"/>
                          <a:pt x="189027" y="355662"/>
                        </a:cubicBezTo>
                        <a:cubicBezTo>
                          <a:pt x="184227" y="353262"/>
                          <a:pt x="179426" y="351204"/>
                          <a:pt x="174625" y="349147"/>
                        </a:cubicBezTo>
                        <a:cubicBezTo>
                          <a:pt x="148222" y="337831"/>
                          <a:pt x="108789" y="337831"/>
                          <a:pt x="74499" y="332345"/>
                        </a:cubicBezTo>
                        <a:cubicBezTo>
                          <a:pt x="60783" y="330287"/>
                          <a:pt x="48095" y="327201"/>
                          <a:pt x="37123" y="322058"/>
                        </a:cubicBezTo>
                        <a:cubicBezTo>
                          <a:pt x="29578" y="318629"/>
                          <a:pt x="22720" y="314171"/>
                          <a:pt x="17577" y="307999"/>
                        </a:cubicBezTo>
                        <a:cubicBezTo>
                          <a:pt x="16891" y="307313"/>
                          <a:pt x="16206" y="306627"/>
                          <a:pt x="15862" y="305941"/>
                        </a:cubicBezTo>
                        <a:cubicBezTo>
                          <a:pt x="8662" y="297369"/>
                          <a:pt x="4204" y="289482"/>
                          <a:pt x="2146" y="282281"/>
                        </a:cubicBezTo>
                        <a:cubicBezTo>
                          <a:pt x="1118" y="278852"/>
                          <a:pt x="432" y="275423"/>
                          <a:pt x="89" y="272337"/>
                        </a:cubicBezTo>
                        <a:cubicBezTo>
                          <a:pt x="-254" y="268565"/>
                          <a:pt x="432" y="264793"/>
                          <a:pt x="1461" y="261364"/>
                        </a:cubicBezTo>
                        <a:cubicBezTo>
                          <a:pt x="2146" y="258278"/>
                          <a:pt x="3518" y="255192"/>
                          <a:pt x="5233" y="252449"/>
                        </a:cubicBezTo>
                        <a:cubicBezTo>
                          <a:pt x="7633" y="248677"/>
                          <a:pt x="10376" y="244905"/>
                          <a:pt x="14148" y="241476"/>
                        </a:cubicBezTo>
                        <a:cubicBezTo>
                          <a:pt x="17234" y="238390"/>
                          <a:pt x="20663" y="235647"/>
                          <a:pt x="24435" y="233247"/>
                        </a:cubicBezTo>
                        <a:cubicBezTo>
                          <a:pt x="50496" y="215416"/>
                          <a:pt x="91644" y="205815"/>
                          <a:pt x="115303" y="201014"/>
                        </a:cubicBezTo>
                        <a:cubicBezTo>
                          <a:pt x="252807" y="172553"/>
                          <a:pt x="352591" y="46366"/>
                          <a:pt x="488379" y="10705"/>
                        </a:cubicBezTo>
                        <a:cubicBezTo>
                          <a:pt x="608737" y="-21185"/>
                          <a:pt x="732867" y="23392"/>
                          <a:pt x="848081" y="75856"/>
                        </a:cubicBezTo>
                        <a:cubicBezTo>
                          <a:pt x="858025" y="80313"/>
                          <a:pt x="867626" y="84771"/>
                          <a:pt x="877228" y="89229"/>
                        </a:cubicBezTo>
                        <a:cubicBezTo>
                          <a:pt x="882714" y="91972"/>
                          <a:pt x="888200" y="94372"/>
                          <a:pt x="893687" y="97115"/>
                        </a:cubicBezTo>
                        <a:cubicBezTo>
                          <a:pt x="914947" y="107059"/>
                          <a:pt x="956437" y="141007"/>
                          <a:pt x="965696" y="163295"/>
                        </a:cubicBezTo>
                        <a:cubicBezTo>
                          <a:pt x="970839" y="175639"/>
                          <a:pt x="967410" y="187984"/>
                          <a:pt x="961581" y="200328"/>
                        </a:cubicBezTo>
                        <a:cubicBezTo>
                          <a:pt x="960209" y="203071"/>
                          <a:pt x="958838" y="205815"/>
                          <a:pt x="957466" y="208901"/>
                        </a:cubicBezTo>
                        <a:cubicBezTo>
                          <a:pt x="953351" y="217130"/>
                          <a:pt x="948894" y="225360"/>
                          <a:pt x="946493" y="233932"/>
                        </a:cubicBezTo>
                        <a:cubicBezTo>
                          <a:pt x="945465" y="237361"/>
                          <a:pt x="944436" y="240790"/>
                          <a:pt x="944093" y="243877"/>
                        </a:cubicBezTo>
                        <a:cubicBezTo>
                          <a:pt x="943750" y="245591"/>
                          <a:pt x="943750" y="247306"/>
                          <a:pt x="943750" y="248677"/>
                        </a:cubicBezTo>
                        <a:cubicBezTo>
                          <a:pt x="943064" y="278852"/>
                          <a:pt x="961238" y="298055"/>
                          <a:pt x="961924" y="318286"/>
                        </a:cubicBezTo>
                        <a:cubicBezTo>
                          <a:pt x="961924" y="321372"/>
                          <a:pt x="961581" y="324801"/>
                          <a:pt x="960552" y="327887"/>
                        </a:cubicBezTo>
                        <a:cubicBezTo>
                          <a:pt x="958152" y="335431"/>
                          <a:pt x="953008" y="343318"/>
                          <a:pt x="944093" y="35189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51" name="Google Shape;1751;p8"/>
                  <p:cNvSpPr/>
                  <p:nvPr/>
                </p:nvSpPr>
                <p:spPr>
                  <a:xfrm>
                    <a:off x="7358214" y="1903101"/>
                    <a:ext cx="863079" cy="180222"/>
                  </a:xfrm>
                  <a:custGeom>
                    <a:rect b="b" l="l" r="r" t="t"/>
                    <a:pathLst>
                      <a:path extrusionOk="0" h="180222" w="863079">
                        <a:moveTo>
                          <a:pt x="863080" y="25025"/>
                        </a:moveTo>
                        <a:cubicBezTo>
                          <a:pt x="845935" y="22282"/>
                          <a:pt x="828790" y="20224"/>
                          <a:pt x="811645" y="18167"/>
                        </a:cubicBezTo>
                        <a:cubicBezTo>
                          <a:pt x="728663" y="8223"/>
                          <a:pt x="643624" y="3765"/>
                          <a:pt x="561328" y="20567"/>
                        </a:cubicBezTo>
                        <a:cubicBezTo>
                          <a:pt x="483146" y="36684"/>
                          <a:pt x="409766" y="69602"/>
                          <a:pt x="336728" y="101149"/>
                        </a:cubicBezTo>
                        <a:cubicBezTo>
                          <a:pt x="231800" y="146412"/>
                          <a:pt x="114872" y="191674"/>
                          <a:pt x="0" y="177615"/>
                        </a:cubicBezTo>
                        <a:cubicBezTo>
                          <a:pt x="3086" y="174529"/>
                          <a:pt x="6515" y="171786"/>
                          <a:pt x="10287" y="169386"/>
                        </a:cubicBezTo>
                        <a:cubicBezTo>
                          <a:pt x="70637" y="174872"/>
                          <a:pt x="132017" y="164928"/>
                          <a:pt x="190310" y="147440"/>
                        </a:cubicBezTo>
                        <a:cubicBezTo>
                          <a:pt x="337071" y="103892"/>
                          <a:pt x="468059" y="15767"/>
                          <a:pt x="623735" y="2394"/>
                        </a:cubicBezTo>
                        <a:cubicBezTo>
                          <a:pt x="693687" y="-3436"/>
                          <a:pt x="764324" y="2051"/>
                          <a:pt x="833933" y="11652"/>
                        </a:cubicBezTo>
                        <a:cubicBezTo>
                          <a:pt x="843534" y="16110"/>
                          <a:pt x="853135" y="20567"/>
                          <a:pt x="863080" y="2502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52" name="Google Shape;1752;p8"/>
                  <p:cNvSpPr/>
                  <p:nvPr/>
                </p:nvSpPr>
                <p:spPr>
                  <a:xfrm>
                    <a:off x="7345184" y="2028078"/>
                    <a:ext cx="960462" cy="81189"/>
                  </a:xfrm>
                  <a:custGeom>
                    <a:rect b="b" l="l" r="r" t="t"/>
                    <a:pathLst>
                      <a:path extrusionOk="0" h="81189" w="960462">
                        <a:moveTo>
                          <a:pt x="960463" y="11148"/>
                        </a:moveTo>
                        <a:cubicBezTo>
                          <a:pt x="959091" y="13891"/>
                          <a:pt x="957719" y="16634"/>
                          <a:pt x="956348" y="19720"/>
                        </a:cubicBezTo>
                        <a:cubicBezTo>
                          <a:pt x="898741" y="10462"/>
                          <a:pt x="840448" y="7719"/>
                          <a:pt x="781812" y="9776"/>
                        </a:cubicBezTo>
                        <a:cubicBezTo>
                          <a:pt x="521208" y="18006"/>
                          <a:pt x="260947" y="109217"/>
                          <a:pt x="0" y="72527"/>
                        </a:cubicBezTo>
                        <a:cubicBezTo>
                          <a:pt x="686" y="69441"/>
                          <a:pt x="2057" y="66354"/>
                          <a:pt x="3772" y="63611"/>
                        </a:cubicBezTo>
                        <a:cubicBezTo>
                          <a:pt x="63779" y="71841"/>
                          <a:pt x="124815" y="73555"/>
                          <a:pt x="185509" y="70469"/>
                        </a:cubicBezTo>
                        <a:cubicBezTo>
                          <a:pt x="443369" y="57782"/>
                          <a:pt x="702945" y="-30686"/>
                          <a:pt x="960463" y="1114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53" name="Google Shape;1753;p8"/>
                  <p:cNvSpPr/>
                  <p:nvPr/>
                </p:nvSpPr>
                <p:spPr>
                  <a:xfrm>
                    <a:off x="7344156" y="2072830"/>
                    <a:ext cx="946404" cy="74251"/>
                  </a:xfrm>
                  <a:custGeom>
                    <a:rect b="b" l="l" r="r" t="t"/>
                    <a:pathLst>
                      <a:path extrusionOk="0" h="74251" w="946404">
                        <a:moveTo>
                          <a:pt x="944004" y="9944"/>
                        </a:moveTo>
                        <a:cubicBezTo>
                          <a:pt x="901827" y="22631"/>
                          <a:pt x="858965" y="32918"/>
                          <a:pt x="815416" y="40805"/>
                        </a:cubicBezTo>
                        <a:cubicBezTo>
                          <a:pt x="676885" y="66523"/>
                          <a:pt x="535610" y="71666"/>
                          <a:pt x="395364" y="72695"/>
                        </a:cubicBezTo>
                        <a:cubicBezTo>
                          <a:pt x="265405" y="73724"/>
                          <a:pt x="128930" y="81610"/>
                          <a:pt x="2057" y="48692"/>
                        </a:cubicBezTo>
                        <a:cubicBezTo>
                          <a:pt x="1029" y="45263"/>
                          <a:pt x="343" y="41834"/>
                          <a:pt x="0" y="38748"/>
                        </a:cubicBezTo>
                        <a:cubicBezTo>
                          <a:pt x="68237" y="56921"/>
                          <a:pt x="139217" y="62065"/>
                          <a:pt x="210198" y="63437"/>
                        </a:cubicBezTo>
                        <a:cubicBezTo>
                          <a:pt x="453657" y="68237"/>
                          <a:pt x="710489" y="70980"/>
                          <a:pt x="946404" y="0"/>
                        </a:cubicBezTo>
                        <a:cubicBezTo>
                          <a:pt x="945032" y="3086"/>
                          <a:pt x="944347" y="6515"/>
                          <a:pt x="944004" y="994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54" name="Google Shape;1754;p8"/>
                  <p:cNvSpPr/>
                  <p:nvPr/>
                </p:nvSpPr>
                <p:spPr>
                  <a:xfrm>
                    <a:off x="7360272" y="2144839"/>
                    <a:ext cx="945718" cy="69479"/>
                  </a:xfrm>
                  <a:custGeom>
                    <a:rect b="b" l="l" r="r" t="t"/>
                    <a:pathLst>
                      <a:path extrusionOk="0" h="69479" w="945718">
                        <a:moveTo>
                          <a:pt x="944347" y="22289"/>
                        </a:moveTo>
                        <a:cubicBezTo>
                          <a:pt x="914515" y="31890"/>
                          <a:pt x="884339" y="40119"/>
                          <a:pt x="853478" y="46292"/>
                        </a:cubicBezTo>
                        <a:cubicBezTo>
                          <a:pt x="776669" y="61379"/>
                          <a:pt x="698488" y="65494"/>
                          <a:pt x="620649" y="67551"/>
                        </a:cubicBezTo>
                        <a:cubicBezTo>
                          <a:pt x="544183" y="69609"/>
                          <a:pt x="467373" y="70295"/>
                          <a:pt x="390906" y="68237"/>
                        </a:cubicBezTo>
                        <a:cubicBezTo>
                          <a:pt x="318211" y="66180"/>
                          <a:pt x="245174" y="61036"/>
                          <a:pt x="173165" y="49721"/>
                        </a:cubicBezTo>
                        <a:cubicBezTo>
                          <a:pt x="134760" y="43891"/>
                          <a:pt x="96355" y="36347"/>
                          <a:pt x="58636" y="26403"/>
                        </a:cubicBezTo>
                        <a:cubicBezTo>
                          <a:pt x="46292" y="23317"/>
                          <a:pt x="33604" y="19888"/>
                          <a:pt x="21260" y="16116"/>
                        </a:cubicBezTo>
                        <a:cubicBezTo>
                          <a:pt x="13716" y="12687"/>
                          <a:pt x="6858" y="8230"/>
                          <a:pt x="1715" y="2057"/>
                        </a:cubicBezTo>
                        <a:cubicBezTo>
                          <a:pt x="1029" y="1372"/>
                          <a:pt x="343" y="686"/>
                          <a:pt x="0" y="0"/>
                        </a:cubicBezTo>
                        <a:cubicBezTo>
                          <a:pt x="63094" y="20574"/>
                          <a:pt x="127902" y="34633"/>
                          <a:pt x="193739" y="43548"/>
                        </a:cubicBezTo>
                        <a:cubicBezTo>
                          <a:pt x="345301" y="64465"/>
                          <a:pt x="500291" y="62408"/>
                          <a:pt x="652882" y="57264"/>
                        </a:cubicBezTo>
                        <a:cubicBezTo>
                          <a:pt x="727977" y="54521"/>
                          <a:pt x="803415" y="48692"/>
                          <a:pt x="876796" y="31890"/>
                        </a:cubicBezTo>
                        <a:cubicBezTo>
                          <a:pt x="900113" y="26403"/>
                          <a:pt x="923087" y="19888"/>
                          <a:pt x="945718" y="12344"/>
                        </a:cubicBezTo>
                        <a:cubicBezTo>
                          <a:pt x="945718" y="15773"/>
                          <a:pt x="945376" y="18860"/>
                          <a:pt x="944347" y="222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55" name="Google Shape;1755;p8"/>
                  <p:cNvSpPr/>
                  <p:nvPr/>
                </p:nvSpPr>
                <p:spPr>
                  <a:xfrm>
                    <a:off x="7634592" y="2253538"/>
                    <a:ext cx="490690" cy="57487"/>
                  </a:xfrm>
                  <a:custGeom>
                    <a:rect b="b" l="l" r="r" t="t"/>
                    <a:pathLst>
                      <a:path extrusionOk="0" h="57487" w="490690">
                        <a:moveTo>
                          <a:pt x="490690" y="41491"/>
                        </a:moveTo>
                        <a:cubicBezTo>
                          <a:pt x="484518" y="45263"/>
                          <a:pt x="478346" y="49035"/>
                          <a:pt x="472174" y="52464"/>
                        </a:cubicBezTo>
                        <a:cubicBezTo>
                          <a:pt x="322326" y="65494"/>
                          <a:pt x="170422" y="53150"/>
                          <a:pt x="24346" y="15773"/>
                        </a:cubicBezTo>
                        <a:cubicBezTo>
                          <a:pt x="16459" y="10630"/>
                          <a:pt x="8230" y="5144"/>
                          <a:pt x="0" y="0"/>
                        </a:cubicBezTo>
                        <a:cubicBezTo>
                          <a:pt x="29833" y="8573"/>
                          <a:pt x="59665" y="15773"/>
                          <a:pt x="90183" y="21945"/>
                        </a:cubicBezTo>
                        <a:cubicBezTo>
                          <a:pt x="221857" y="49035"/>
                          <a:pt x="357302" y="55207"/>
                          <a:pt x="490690" y="4149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756" name="Google Shape;1756;p8"/>
                <p:cNvSpPr/>
                <p:nvPr/>
              </p:nvSpPr>
              <p:spPr>
                <a:xfrm>
                  <a:off x="6474904" y="2035023"/>
                  <a:ext cx="879538" cy="586904"/>
                </a:xfrm>
                <a:custGeom>
                  <a:rect b="b" l="l" r="r" t="t"/>
                  <a:pathLst>
                    <a:path extrusionOk="0" h="586904" w="879538">
                      <a:moveTo>
                        <a:pt x="869937" y="82042"/>
                      </a:moveTo>
                      <a:cubicBezTo>
                        <a:pt x="868566" y="84099"/>
                        <a:pt x="866851" y="86499"/>
                        <a:pt x="865137" y="88557"/>
                      </a:cubicBezTo>
                      <a:cubicBezTo>
                        <a:pt x="861365" y="93014"/>
                        <a:pt x="856907" y="97472"/>
                        <a:pt x="852449" y="101587"/>
                      </a:cubicBezTo>
                      <a:cubicBezTo>
                        <a:pt x="845249" y="108102"/>
                        <a:pt x="837019" y="114274"/>
                        <a:pt x="828104" y="120446"/>
                      </a:cubicBezTo>
                      <a:cubicBezTo>
                        <a:pt x="827418" y="120789"/>
                        <a:pt x="826732" y="121475"/>
                        <a:pt x="826046" y="121818"/>
                      </a:cubicBezTo>
                      <a:cubicBezTo>
                        <a:pt x="821931" y="124904"/>
                        <a:pt x="817474" y="127647"/>
                        <a:pt x="813016" y="130733"/>
                      </a:cubicBezTo>
                      <a:cubicBezTo>
                        <a:pt x="792442" y="144792"/>
                        <a:pt x="772211" y="158165"/>
                        <a:pt x="760209" y="173939"/>
                      </a:cubicBezTo>
                      <a:cubicBezTo>
                        <a:pt x="741007" y="198628"/>
                        <a:pt x="724548" y="225374"/>
                        <a:pt x="708774" y="252806"/>
                      </a:cubicBezTo>
                      <a:cubicBezTo>
                        <a:pt x="708774" y="252806"/>
                        <a:pt x="708774" y="252806"/>
                        <a:pt x="708774" y="252806"/>
                      </a:cubicBezTo>
                      <a:cubicBezTo>
                        <a:pt x="702602" y="263779"/>
                        <a:pt x="696773" y="274409"/>
                        <a:pt x="690601" y="285381"/>
                      </a:cubicBezTo>
                      <a:cubicBezTo>
                        <a:pt x="645681" y="368363"/>
                        <a:pt x="603847" y="454088"/>
                        <a:pt x="523265" y="507238"/>
                      </a:cubicBezTo>
                      <a:cubicBezTo>
                        <a:pt x="464972" y="545642"/>
                        <a:pt x="398107" y="545985"/>
                        <a:pt x="335699" y="571360"/>
                      </a:cubicBezTo>
                      <a:cubicBezTo>
                        <a:pt x="258890" y="602564"/>
                        <a:pt x="234201" y="581304"/>
                        <a:pt x="158077" y="555587"/>
                      </a:cubicBezTo>
                      <a:cubicBezTo>
                        <a:pt x="148133" y="552158"/>
                        <a:pt x="138875" y="552158"/>
                        <a:pt x="129273" y="551472"/>
                      </a:cubicBezTo>
                      <a:cubicBezTo>
                        <a:pt x="129273" y="551472"/>
                        <a:pt x="129273" y="551472"/>
                        <a:pt x="129273" y="551472"/>
                      </a:cubicBezTo>
                      <a:cubicBezTo>
                        <a:pt x="122072" y="550786"/>
                        <a:pt x="115214" y="549757"/>
                        <a:pt x="108356" y="546671"/>
                      </a:cubicBezTo>
                      <a:cubicBezTo>
                        <a:pt x="105270" y="545300"/>
                        <a:pt x="101841" y="543242"/>
                        <a:pt x="98755" y="540842"/>
                      </a:cubicBezTo>
                      <a:cubicBezTo>
                        <a:pt x="82982" y="528155"/>
                        <a:pt x="76467" y="514439"/>
                        <a:pt x="74409" y="499694"/>
                      </a:cubicBezTo>
                      <a:cubicBezTo>
                        <a:pt x="74066" y="496608"/>
                        <a:pt x="73724" y="493865"/>
                        <a:pt x="73724" y="490778"/>
                      </a:cubicBezTo>
                      <a:cubicBezTo>
                        <a:pt x="73038" y="467461"/>
                        <a:pt x="80239" y="442772"/>
                        <a:pt x="76467" y="419112"/>
                      </a:cubicBezTo>
                      <a:cubicBezTo>
                        <a:pt x="76124" y="417741"/>
                        <a:pt x="75781" y="416026"/>
                        <a:pt x="75781" y="414655"/>
                      </a:cubicBezTo>
                      <a:cubicBezTo>
                        <a:pt x="75438" y="413283"/>
                        <a:pt x="75095" y="411569"/>
                        <a:pt x="74409" y="410197"/>
                      </a:cubicBezTo>
                      <a:cubicBezTo>
                        <a:pt x="71666" y="402996"/>
                        <a:pt x="67208" y="396138"/>
                        <a:pt x="62751" y="389623"/>
                      </a:cubicBezTo>
                      <a:cubicBezTo>
                        <a:pt x="57950" y="382422"/>
                        <a:pt x="53150" y="374878"/>
                        <a:pt x="48349" y="367677"/>
                      </a:cubicBezTo>
                      <a:cubicBezTo>
                        <a:pt x="46634" y="364934"/>
                        <a:pt x="45263" y="362534"/>
                        <a:pt x="43548" y="359791"/>
                      </a:cubicBezTo>
                      <a:cubicBezTo>
                        <a:pt x="35662" y="346760"/>
                        <a:pt x="28118" y="333387"/>
                        <a:pt x="20574" y="319671"/>
                      </a:cubicBezTo>
                      <a:cubicBezTo>
                        <a:pt x="19202" y="316928"/>
                        <a:pt x="17831" y="314185"/>
                        <a:pt x="16116" y="311442"/>
                      </a:cubicBezTo>
                      <a:cubicBezTo>
                        <a:pt x="13373" y="305955"/>
                        <a:pt x="10630" y="300812"/>
                        <a:pt x="7887" y="295325"/>
                      </a:cubicBezTo>
                      <a:cubicBezTo>
                        <a:pt x="2743" y="285038"/>
                        <a:pt x="343" y="274409"/>
                        <a:pt x="0" y="263436"/>
                      </a:cubicBezTo>
                      <a:cubicBezTo>
                        <a:pt x="0" y="258978"/>
                        <a:pt x="0" y="254520"/>
                        <a:pt x="686" y="250063"/>
                      </a:cubicBezTo>
                      <a:cubicBezTo>
                        <a:pt x="8230" y="192112"/>
                        <a:pt x="73381" y="135191"/>
                        <a:pt x="119672" y="112903"/>
                      </a:cubicBezTo>
                      <a:cubicBezTo>
                        <a:pt x="182766" y="82727"/>
                        <a:pt x="254089" y="43637"/>
                        <a:pt x="321983" y="26835"/>
                      </a:cubicBezTo>
                      <a:cubicBezTo>
                        <a:pt x="393306" y="9347"/>
                        <a:pt x="468059" y="18262"/>
                        <a:pt x="541782" y="24777"/>
                      </a:cubicBezTo>
                      <a:cubicBezTo>
                        <a:pt x="567157" y="27178"/>
                        <a:pt x="592531" y="28892"/>
                        <a:pt x="617906" y="29578"/>
                      </a:cubicBezTo>
                      <a:cubicBezTo>
                        <a:pt x="639851" y="30264"/>
                        <a:pt x="661797" y="29578"/>
                        <a:pt x="683400" y="26835"/>
                      </a:cubicBezTo>
                      <a:cubicBezTo>
                        <a:pt x="683400" y="26835"/>
                        <a:pt x="683400" y="26835"/>
                        <a:pt x="683400" y="26835"/>
                      </a:cubicBezTo>
                      <a:cubicBezTo>
                        <a:pt x="697116" y="25463"/>
                        <a:pt x="710489" y="23063"/>
                        <a:pt x="723862" y="19977"/>
                      </a:cubicBezTo>
                      <a:cubicBezTo>
                        <a:pt x="728663" y="18948"/>
                        <a:pt x="733120" y="17576"/>
                        <a:pt x="737921" y="16205"/>
                      </a:cubicBezTo>
                      <a:cubicBezTo>
                        <a:pt x="738264" y="16205"/>
                        <a:pt x="738264" y="16205"/>
                        <a:pt x="738607" y="16205"/>
                      </a:cubicBezTo>
                      <a:lnTo>
                        <a:pt x="738607" y="16205"/>
                      </a:lnTo>
                      <a:cubicBezTo>
                        <a:pt x="739292" y="16205"/>
                        <a:pt x="739978" y="15862"/>
                        <a:pt x="740664" y="15519"/>
                      </a:cubicBezTo>
                      <a:cubicBezTo>
                        <a:pt x="763638" y="8661"/>
                        <a:pt x="803758" y="-2312"/>
                        <a:pt x="834962" y="431"/>
                      </a:cubicBezTo>
                      <a:cubicBezTo>
                        <a:pt x="851421" y="1803"/>
                        <a:pt x="865137" y="6946"/>
                        <a:pt x="873023" y="18262"/>
                      </a:cubicBezTo>
                      <a:cubicBezTo>
                        <a:pt x="875081" y="21348"/>
                        <a:pt x="876795" y="24777"/>
                        <a:pt x="877824" y="28549"/>
                      </a:cubicBezTo>
                      <a:cubicBezTo>
                        <a:pt x="878167" y="29578"/>
                        <a:pt x="878510" y="30607"/>
                        <a:pt x="878510" y="31635"/>
                      </a:cubicBezTo>
                      <a:cubicBezTo>
                        <a:pt x="878510" y="31978"/>
                        <a:pt x="878510" y="31978"/>
                        <a:pt x="878510" y="32321"/>
                      </a:cubicBezTo>
                      <a:cubicBezTo>
                        <a:pt x="879196" y="35064"/>
                        <a:pt x="879539" y="37807"/>
                        <a:pt x="879539" y="40894"/>
                      </a:cubicBezTo>
                      <a:cubicBezTo>
                        <a:pt x="879539" y="42265"/>
                        <a:pt x="879539" y="43980"/>
                        <a:pt x="879539" y="45694"/>
                      </a:cubicBezTo>
                      <a:cubicBezTo>
                        <a:pt x="879539" y="46380"/>
                        <a:pt x="879539" y="47409"/>
                        <a:pt x="879539" y="48094"/>
                      </a:cubicBezTo>
                      <a:cubicBezTo>
                        <a:pt x="879539" y="49466"/>
                        <a:pt x="879196" y="50838"/>
                        <a:pt x="879196" y="52552"/>
                      </a:cubicBezTo>
                      <a:cubicBezTo>
                        <a:pt x="879196" y="53924"/>
                        <a:pt x="878853" y="55295"/>
                        <a:pt x="878510" y="57010"/>
                      </a:cubicBezTo>
                      <a:cubicBezTo>
                        <a:pt x="878510" y="57010"/>
                        <a:pt x="878510" y="57010"/>
                        <a:pt x="878510" y="57010"/>
                      </a:cubicBezTo>
                      <a:cubicBezTo>
                        <a:pt x="878510" y="58039"/>
                        <a:pt x="878167" y="58724"/>
                        <a:pt x="878167" y="59753"/>
                      </a:cubicBezTo>
                      <a:cubicBezTo>
                        <a:pt x="878167" y="59753"/>
                        <a:pt x="878167" y="59753"/>
                        <a:pt x="878167" y="59753"/>
                      </a:cubicBezTo>
                      <a:cubicBezTo>
                        <a:pt x="878167" y="60439"/>
                        <a:pt x="877824" y="61468"/>
                        <a:pt x="877481" y="62496"/>
                      </a:cubicBezTo>
                      <a:cubicBezTo>
                        <a:pt x="877481" y="62839"/>
                        <a:pt x="877481" y="62839"/>
                        <a:pt x="877481" y="63182"/>
                      </a:cubicBezTo>
                      <a:cubicBezTo>
                        <a:pt x="877138" y="69697"/>
                        <a:pt x="874052" y="75869"/>
                        <a:pt x="869937" y="8204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57" name="Google Shape;1757;p8"/>
                <p:cNvSpPr/>
                <p:nvPr/>
              </p:nvSpPr>
              <p:spPr>
                <a:xfrm>
                  <a:off x="6475933" y="2060143"/>
                  <a:ext cx="617905" cy="238315"/>
                </a:xfrm>
                <a:custGeom>
                  <a:rect b="b" l="l" r="r" t="t"/>
                  <a:pathLst>
                    <a:path extrusionOk="0" h="238315" w="617905">
                      <a:moveTo>
                        <a:pt x="541782" y="0"/>
                      </a:moveTo>
                      <a:cubicBezTo>
                        <a:pt x="567156" y="2400"/>
                        <a:pt x="592531" y="4115"/>
                        <a:pt x="617906" y="4801"/>
                      </a:cubicBezTo>
                      <a:cubicBezTo>
                        <a:pt x="389877" y="17831"/>
                        <a:pt x="155676" y="71323"/>
                        <a:pt x="0" y="238316"/>
                      </a:cubicBezTo>
                      <a:cubicBezTo>
                        <a:pt x="0" y="233858"/>
                        <a:pt x="0" y="229400"/>
                        <a:pt x="686" y="224943"/>
                      </a:cubicBezTo>
                      <a:cubicBezTo>
                        <a:pt x="34290" y="190653"/>
                        <a:pt x="72009" y="160477"/>
                        <a:pt x="112814" y="134417"/>
                      </a:cubicBezTo>
                      <a:cubicBezTo>
                        <a:pt x="241401" y="52121"/>
                        <a:pt x="391249" y="14059"/>
                        <a:pt x="541782"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58" name="Google Shape;1758;p8"/>
                <p:cNvSpPr/>
                <p:nvPr/>
              </p:nvSpPr>
              <p:spPr>
                <a:xfrm>
                  <a:off x="7159332" y="2051570"/>
                  <a:ext cx="194424" cy="12001"/>
                </a:xfrm>
                <a:custGeom>
                  <a:rect b="b" l="l" r="r" t="t"/>
                  <a:pathLst>
                    <a:path extrusionOk="0" h="12001" w="194424">
                      <a:moveTo>
                        <a:pt x="194425" y="12002"/>
                      </a:moveTo>
                      <a:cubicBezTo>
                        <a:pt x="178651" y="11659"/>
                        <a:pt x="163220" y="11316"/>
                        <a:pt x="147447" y="10973"/>
                      </a:cubicBezTo>
                      <a:cubicBezTo>
                        <a:pt x="137846" y="10630"/>
                        <a:pt x="127902" y="10630"/>
                        <a:pt x="117958" y="10287"/>
                      </a:cubicBezTo>
                      <a:cubicBezTo>
                        <a:pt x="95326" y="9944"/>
                        <a:pt x="72009" y="9601"/>
                        <a:pt x="49035" y="9944"/>
                      </a:cubicBezTo>
                      <a:cubicBezTo>
                        <a:pt x="48006" y="9944"/>
                        <a:pt x="46634" y="9944"/>
                        <a:pt x="45606" y="9944"/>
                      </a:cubicBezTo>
                      <a:cubicBezTo>
                        <a:pt x="30518" y="9944"/>
                        <a:pt x="15088" y="10287"/>
                        <a:pt x="0" y="10630"/>
                      </a:cubicBezTo>
                      <a:cubicBezTo>
                        <a:pt x="13716" y="9258"/>
                        <a:pt x="27089" y="6858"/>
                        <a:pt x="40462" y="3772"/>
                      </a:cubicBezTo>
                      <a:cubicBezTo>
                        <a:pt x="38748" y="2400"/>
                        <a:pt x="37033" y="1372"/>
                        <a:pt x="35319" y="0"/>
                      </a:cubicBezTo>
                      <a:cubicBezTo>
                        <a:pt x="41834" y="0"/>
                        <a:pt x="48006" y="0"/>
                        <a:pt x="54521" y="0"/>
                      </a:cubicBezTo>
                      <a:cubicBezTo>
                        <a:pt x="54864" y="0"/>
                        <a:pt x="54864" y="0"/>
                        <a:pt x="54864" y="0"/>
                      </a:cubicBezTo>
                      <a:cubicBezTo>
                        <a:pt x="86068" y="0"/>
                        <a:pt x="117272" y="343"/>
                        <a:pt x="148476" y="686"/>
                      </a:cubicBezTo>
                      <a:cubicBezTo>
                        <a:pt x="162192" y="1029"/>
                        <a:pt x="175565" y="1372"/>
                        <a:pt x="189281" y="1715"/>
                      </a:cubicBezTo>
                      <a:cubicBezTo>
                        <a:pt x="191681" y="4801"/>
                        <a:pt x="193396" y="8230"/>
                        <a:pt x="194425" y="1200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59" name="Google Shape;1759;p8"/>
                <p:cNvSpPr/>
                <p:nvPr/>
              </p:nvSpPr>
              <p:spPr>
                <a:xfrm>
                  <a:off x="6491706" y="2066658"/>
                  <a:ext cx="863765" cy="287692"/>
                </a:xfrm>
                <a:custGeom>
                  <a:rect b="b" l="l" r="r" t="t"/>
                  <a:pathLst>
                    <a:path extrusionOk="0" h="287692" w="863765">
                      <a:moveTo>
                        <a:pt x="863765" y="9258"/>
                      </a:moveTo>
                      <a:cubicBezTo>
                        <a:pt x="828104" y="18516"/>
                        <a:pt x="792442" y="27775"/>
                        <a:pt x="756780" y="37033"/>
                      </a:cubicBezTo>
                      <a:cubicBezTo>
                        <a:pt x="600418" y="77838"/>
                        <a:pt x="443369" y="116586"/>
                        <a:pt x="287693" y="159449"/>
                      </a:cubicBezTo>
                      <a:cubicBezTo>
                        <a:pt x="188252" y="186881"/>
                        <a:pt x="84353" y="221856"/>
                        <a:pt x="4457" y="287693"/>
                      </a:cubicBezTo>
                      <a:cubicBezTo>
                        <a:pt x="3086" y="284950"/>
                        <a:pt x="1715" y="282207"/>
                        <a:pt x="0" y="279464"/>
                      </a:cubicBezTo>
                      <a:cubicBezTo>
                        <a:pt x="30518" y="254775"/>
                        <a:pt x="64465" y="233858"/>
                        <a:pt x="100469" y="216370"/>
                      </a:cubicBezTo>
                      <a:cubicBezTo>
                        <a:pt x="159791" y="187566"/>
                        <a:pt x="222885" y="168021"/>
                        <a:pt x="286322" y="150533"/>
                      </a:cubicBezTo>
                      <a:cubicBezTo>
                        <a:pt x="366217" y="128588"/>
                        <a:pt x="446456" y="108356"/>
                        <a:pt x="527037" y="87440"/>
                      </a:cubicBezTo>
                      <a:cubicBezTo>
                        <a:pt x="638822" y="58293"/>
                        <a:pt x="750951" y="29147"/>
                        <a:pt x="862736" y="0"/>
                      </a:cubicBezTo>
                      <a:cubicBezTo>
                        <a:pt x="863422" y="3086"/>
                        <a:pt x="863765" y="6172"/>
                        <a:pt x="863765" y="925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60" name="Google Shape;1760;p8"/>
                <p:cNvSpPr/>
                <p:nvPr/>
              </p:nvSpPr>
              <p:spPr>
                <a:xfrm>
                  <a:off x="6519481" y="2087918"/>
                  <a:ext cx="835990" cy="314782"/>
                </a:xfrm>
                <a:custGeom>
                  <a:rect b="b" l="l" r="r" t="t"/>
                  <a:pathLst>
                    <a:path extrusionOk="0" h="314782" w="835990">
                      <a:moveTo>
                        <a:pt x="833933" y="9601"/>
                      </a:moveTo>
                      <a:cubicBezTo>
                        <a:pt x="832904" y="9944"/>
                        <a:pt x="831875" y="10287"/>
                        <a:pt x="831190" y="10287"/>
                      </a:cubicBezTo>
                      <a:cubicBezTo>
                        <a:pt x="825017" y="12002"/>
                        <a:pt x="819188" y="13716"/>
                        <a:pt x="813359" y="15431"/>
                      </a:cubicBezTo>
                      <a:cubicBezTo>
                        <a:pt x="783184" y="24003"/>
                        <a:pt x="753008" y="32232"/>
                        <a:pt x="723176" y="40805"/>
                      </a:cubicBezTo>
                      <a:cubicBezTo>
                        <a:pt x="579844" y="80924"/>
                        <a:pt x="434454" y="117272"/>
                        <a:pt x="293865" y="166649"/>
                      </a:cubicBezTo>
                      <a:cubicBezTo>
                        <a:pt x="190995" y="202654"/>
                        <a:pt x="90869" y="248603"/>
                        <a:pt x="4801" y="314782"/>
                      </a:cubicBezTo>
                      <a:cubicBezTo>
                        <a:pt x="3086" y="312039"/>
                        <a:pt x="1715" y="309639"/>
                        <a:pt x="0" y="306896"/>
                      </a:cubicBezTo>
                      <a:cubicBezTo>
                        <a:pt x="38405" y="277406"/>
                        <a:pt x="79553" y="251688"/>
                        <a:pt x="122758" y="229400"/>
                      </a:cubicBezTo>
                      <a:cubicBezTo>
                        <a:pt x="242773" y="167335"/>
                        <a:pt x="373418" y="129616"/>
                        <a:pt x="503034" y="93269"/>
                      </a:cubicBezTo>
                      <a:cubicBezTo>
                        <a:pt x="611048" y="62751"/>
                        <a:pt x="719061" y="32576"/>
                        <a:pt x="826732" y="2400"/>
                      </a:cubicBezTo>
                      <a:cubicBezTo>
                        <a:pt x="828446" y="1715"/>
                        <a:pt x="830504" y="1371"/>
                        <a:pt x="832218" y="1029"/>
                      </a:cubicBezTo>
                      <a:cubicBezTo>
                        <a:pt x="833590" y="686"/>
                        <a:pt x="834962" y="343"/>
                        <a:pt x="835990" y="0"/>
                      </a:cubicBezTo>
                      <a:cubicBezTo>
                        <a:pt x="835990" y="1371"/>
                        <a:pt x="835647" y="2743"/>
                        <a:pt x="835304" y="4458"/>
                      </a:cubicBezTo>
                      <a:cubicBezTo>
                        <a:pt x="835304" y="4458"/>
                        <a:pt x="835304" y="4458"/>
                        <a:pt x="835304" y="4458"/>
                      </a:cubicBezTo>
                      <a:cubicBezTo>
                        <a:pt x="835647" y="5144"/>
                        <a:pt x="835304" y="6172"/>
                        <a:pt x="834962" y="7201"/>
                      </a:cubicBezTo>
                      <a:cubicBezTo>
                        <a:pt x="834962" y="7201"/>
                        <a:pt x="834962" y="7201"/>
                        <a:pt x="834962" y="7201"/>
                      </a:cubicBezTo>
                      <a:cubicBezTo>
                        <a:pt x="834619" y="7544"/>
                        <a:pt x="834276" y="8573"/>
                        <a:pt x="833933" y="960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61" name="Google Shape;1761;p8"/>
                <p:cNvSpPr/>
                <p:nvPr/>
              </p:nvSpPr>
              <p:spPr>
                <a:xfrm>
                  <a:off x="6549656" y="2123579"/>
                  <a:ext cx="790384" cy="330555"/>
                </a:xfrm>
                <a:custGeom>
                  <a:rect b="b" l="l" r="r" t="t"/>
                  <a:pathLst>
                    <a:path extrusionOk="0" h="330555" w="790384">
                      <a:moveTo>
                        <a:pt x="790385" y="0"/>
                      </a:moveTo>
                      <a:cubicBezTo>
                        <a:pt x="780440" y="12002"/>
                        <a:pt x="766038" y="22974"/>
                        <a:pt x="751294" y="33604"/>
                      </a:cubicBezTo>
                      <a:cubicBezTo>
                        <a:pt x="742035" y="39091"/>
                        <a:pt x="732434" y="43891"/>
                        <a:pt x="722833" y="49035"/>
                      </a:cubicBezTo>
                      <a:cubicBezTo>
                        <a:pt x="713918" y="53835"/>
                        <a:pt x="704660" y="58293"/>
                        <a:pt x="695744" y="62751"/>
                      </a:cubicBezTo>
                      <a:cubicBezTo>
                        <a:pt x="693344" y="63780"/>
                        <a:pt x="691286" y="65151"/>
                        <a:pt x="688886" y="66180"/>
                      </a:cubicBezTo>
                      <a:cubicBezTo>
                        <a:pt x="468401" y="175222"/>
                        <a:pt x="227685" y="234201"/>
                        <a:pt x="2057" y="330556"/>
                      </a:cubicBezTo>
                      <a:cubicBezTo>
                        <a:pt x="1715" y="329184"/>
                        <a:pt x="1371" y="327470"/>
                        <a:pt x="1371" y="326098"/>
                      </a:cubicBezTo>
                      <a:cubicBezTo>
                        <a:pt x="1028" y="324726"/>
                        <a:pt x="686" y="323012"/>
                        <a:pt x="0" y="321640"/>
                      </a:cubicBezTo>
                      <a:cubicBezTo>
                        <a:pt x="45948" y="301752"/>
                        <a:pt x="92583" y="283578"/>
                        <a:pt x="139560" y="266433"/>
                      </a:cubicBezTo>
                      <a:cubicBezTo>
                        <a:pt x="332956" y="195110"/>
                        <a:pt x="535610" y="137160"/>
                        <a:pt x="718376" y="40805"/>
                      </a:cubicBezTo>
                      <a:cubicBezTo>
                        <a:pt x="729691" y="34976"/>
                        <a:pt x="740664" y="28804"/>
                        <a:pt x="751637" y="22632"/>
                      </a:cubicBezTo>
                      <a:cubicBezTo>
                        <a:pt x="765010" y="15088"/>
                        <a:pt x="777697" y="7544"/>
                        <a:pt x="790385"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62" name="Google Shape;1762;p8"/>
                <p:cNvSpPr/>
                <p:nvPr/>
              </p:nvSpPr>
              <p:spPr>
                <a:xfrm>
                  <a:off x="6548970" y="2088261"/>
                  <a:ext cx="805815" cy="446455"/>
                </a:xfrm>
                <a:custGeom>
                  <a:rect b="b" l="l" r="r" t="t"/>
                  <a:pathLst>
                    <a:path extrusionOk="0" h="446455" w="805815">
                      <a:moveTo>
                        <a:pt x="805129" y="6515"/>
                      </a:moveTo>
                      <a:cubicBezTo>
                        <a:pt x="805129" y="6515"/>
                        <a:pt x="805129" y="6515"/>
                        <a:pt x="805129" y="6515"/>
                      </a:cubicBezTo>
                      <a:cubicBezTo>
                        <a:pt x="804787" y="6858"/>
                        <a:pt x="804787" y="6858"/>
                        <a:pt x="804443" y="7201"/>
                      </a:cubicBezTo>
                      <a:cubicBezTo>
                        <a:pt x="803415" y="8230"/>
                        <a:pt x="802729" y="9258"/>
                        <a:pt x="801358" y="9944"/>
                      </a:cubicBezTo>
                      <a:cubicBezTo>
                        <a:pt x="785241" y="26060"/>
                        <a:pt x="769125" y="42177"/>
                        <a:pt x="752323" y="57607"/>
                      </a:cubicBezTo>
                      <a:cubicBezTo>
                        <a:pt x="742721" y="66523"/>
                        <a:pt x="733120" y="75438"/>
                        <a:pt x="723519" y="84010"/>
                      </a:cubicBezTo>
                      <a:cubicBezTo>
                        <a:pt x="695401" y="109042"/>
                        <a:pt x="666598" y="132702"/>
                        <a:pt x="636766" y="155677"/>
                      </a:cubicBezTo>
                      <a:cubicBezTo>
                        <a:pt x="449542" y="298666"/>
                        <a:pt x="230772" y="398793"/>
                        <a:pt x="686" y="446456"/>
                      </a:cubicBezTo>
                      <a:cubicBezTo>
                        <a:pt x="343" y="443370"/>
                        <a:pt x="0" y="440627"/>
                        <a:pt x="0" y="437540"/>
                      </a:cubicBezTo>
                      <a:cubicBezTo>
                        <a:pt x="44234" y="428282"/>
                        <a:pt x="88126" y="417309"/>
                        <a:pt x="131674" y="404279"/>
                      </a:cubicBezTo>
                      <a:cubicBezTo>
                        <a:pt x="336042" y="342557"/>
                        <a:pt x="527038" y="239001"/>
                        <a:pt x="689915" y="101155"/>
                      </a:cubicBezTo>
                      <a:cubicBezTo>
                        <a:pt x="699859" y="92926"/>
                        <a:pt x="709803" y="84353"/>
                        <a:pt x="719404" y="75781"/>
                      </a:cubicBezTo>
                      <a:cubicBezTo>
                        <a:pt x="741693" y="56236"/>
                        <a:pt x="762953" y="36004"/>
                        <a:pt x="783869" y="14745"/>
                      </a:cubicBezTo>
                      <a:cubicBezTo>
                        <a:pt x="788327" y="10630"/>
                        <a:pt x="792442" y="6172"/>
                        <a:pt x="796900" y="1714"/>
                      </a:cubicBezTo>
                      <a:cubicBezTo>
                        <a:pt x="796900" y="1714"/>
                        <a:pt x="797243" y="1372"/>
                        <a:pt x="797243" y="1372"/>
                      </a:cubicBezTo>
                      <a:cubicBezTo>
                        <a:pt x="798614" y="0"/>
                        <a:pt x="800672" y="-343"/>
                        <a:pt x="802386" y="343"/>
                      </a:cubicBezTo>
                      <a:cubicBezTo>
                        <a:pt x="804101" y="686"/>
                        <a:pt x="805129" y="2057"/>
                        <a:pt x="805815" y="3429"/>
                      </a:cubicBezTo>
                      <a:cubicBezTo>
                        <a:pt x="805815" y="3429"/>
                        <a:pt x="805815" y="3429"/>
                        <a:pt x="805815" y="3429"/>
                      </a:cubicBezTo>
                      <a:cubicBezTo>
                        <a:pt x="805815" y="4458"/>
                        <a:pt x="805815" y="5486"/>
                        <a:pt x="805129" y="651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63" name="Google Shape;1763;p8"/>
                <p:cNvSpPr/>
                <p:nvPr/>
              </p:nvSpPr>
              <p:spPr>
                <a:xfrm>
                  <a:off x="6583260" y="2288171"/>
                  <a:ext cx="600417" cy="298666"/>
                </a:xfrm>
                <a:custGeom>
                  <a:rect b="b" l="l" r="r" t="t"/>
                  <a:pathLst>
                    <a:path extrusionOk="0" h="298666" w="600417">
                      <a:moveTo>
                        <a:pt x="600418" y="0"/>
                      </a:moveTo>
                      <a:cubicBezTo>
                        <a:pt x="594246" y="10973"/>
                        <a:pt x="588416" y="21603"/>
                        <a:pt x="582244" y="32576"/>
                      </a:cubicBezTo>
                      <a:cubicBezTo>
                        <a:pt x="435483" y="181051"/>
                        <a:pt x="226314" y="254432"/>
                        <a:pt x="20917" y="298666"/>
                      </a:cubicBezTo>
                      <a:cubicBezTo>
                        <a:pt x="20917" y="298666"/>
                        <a:pt x="20917" y="298666"/>
                        <a:pt x="20917" y="298666"/>
                      </a:cubicBezTo>
                      <a:cubicBezTo>
                        <a:pt x="13716" y="297980"/>
                        <a:pt x="6858" y="296952"/>
                        <a:pt x="0" y="293865"/>
                      </a:cubicBezTo>
                      <a:cubicBezTo>
                        <a:pt x="221857" y="247917"/>
                        <a:pt x="449885" y="169736"/>
                        <a:pt x="600418"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64" name="Google Shape;1764;p8"/>
                <p:cNvSpPr/>
                <p:nvPr/>
              </p:nvSpPr>
              <p:spPr>
                <a:xfrm>
                  <a:off x="6576745" y="1452867"/>
                  <a:ext cx="457085" cy="550354"/>
                </a:xfrm>
                <a:custGeom>
                  <a:rect b="b" l="l" r="r" t="t"/>
                  <a:pathLst>
                    <a:path extrusionOk="0" h="550354" w="457085">
                      <a:moveTo>
                        <a:pt x="457086" y="550355"/>
                      </a:moveTo>
                      <a:cubicBezTo>
                        <a:pt x="437884" y="546583"/>
                        <a:pt x="418681" y="543154"/>
                        <a:pt x="399822" y="539382"/>
                      </a:cubicBezTo>
                      <a:lnTo>
                        <a:pt x="399822" y="539382"/>
                      </a:lnTo>
                      <a:cubicBezTo>
                        <a:pt x="319583" y="508178"/>
                        <a:pt x="243802" y="467715"/>
                        <a:pt x="198196" y="393306"/>
                      </a:cubicBezTo>
                      <a:cubicBezTo>
                        <a:pt x="176594" y="358331"/>
                        <a:pt x="163906" y="318897"/>
                        <a:pt x="149505" y="280492"/>
                      </a:cubicBezTo>
                      <a:cubicBezTo>
                        <a:pt x="134760" y="241059"/>
                        <a:pt x="117615" y="202654"/>
                        <a:pt x="98413" y="164935"/>
                      </a:cubicBezTo>
                      <a:cubicBezTo>
                        <a:pt x="69952" y="109385"/>
                        <a:pt x="37033" y="56579"/>
                        <a:pt x="0" y="6515"/>
                      </a:cubicBezTo>
                      <a:cubicBezTo>
                        <a:pt x="2058" y="4115"/>
                        <a:pt x="4458" y="2057"/>
                        <a:pt x="6858" y="0"/>
                      </a:cubicBezTo>
                      <a:cubicBezTo>
                        <a:pt x="47663" y="55207"/>
                        <a:pt x="83668" y="113843"/>
                        <a:pt x="114186" y="175222"/>
                      </a:cubicBezTo>
                      <a:cubicBezTo>
                        <a:pt x="133388" y="214313"/>
                        <a:pt x="149848" y="254432"/>
                        <a:pt x="164935" y="294894"/>
                      </a:cubicBezTo>
                      <a:cubicBezTo>
                        <a:pt x="179680" y="335013"/>
                        <a:pt x="194767" y="375132"/>
                        <a:pt x="220828" y="409422"/>
                      </a:cubicBezTo>
                      <a:cubicBezTo>
                        <a:pt x="264376" y="466687"/>
                        <a:pt x="329870" y="500291"/>
                        <a:pt x="395364" y="526694"/>
                      </a:cubicBezTo>
                      <a:cubicBezTo>
                        <a:pt x="415252" y="535267"/>
                        <a:pt x="435826" y="542811"/>
                        <a:pt x="457086" y="55035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65" name="Google Shape;1765;p8"/>
                <p:cNvSpPr/>
                <p:nvPr/>
              </p:nvSpPr>
              <p:spPr>
                <a:xfrm>
                  <a:off x="6637439" y="1432979"/>
                  <a:ext cx="667283" cy="681813"/>
                </a:xfrm>
                <a:custGeom>
                  <a:rect b="b" l="l" r="r" t="t"/>
                  <a:pathLst>
                    <a:path extrusionOk="0" h="681813" w="667283">
                      <a:moveTo>
                        <a:pt x="667283" y="681685"/>
                      </a:moveTo>
                      <a:cubicBezTo>
                        <a:pt x="663169" y="682028"/>
                        <a:pt x="659054" y="681685"/>
                        <a:pt x="654596" y="680657"/>
                      </a:cubicBezTo>
                      <a:cubicBezTo>
                        <a:pt x="613448" y="630936"/>
                        <a:pt x="558584" y="593903"/>
                        <a:pt x="499948" y="565785"/>
                      </a:cubicBezTo>
                      <a:cubicBezTo>
                        <a:pt x="434111" y="534238"/>
                        <a:pt x="360731" y="520865"/>
                        <a:pt x="296609" y="486575"/>
                      </a:cubicBezTo>
                      <a:cubicBezTo>
                        <a:pt x="234887" y="453657"/>
                        <a:pt x="205397" y="398793"/>
                        <a:pt x="181737" y="335699"/>
                      </a:cubicBezTo>
                      <a:cubicBezTo>
                        <a:pt x="136131" y="215341"/>
                        <a:pt x="77153" y="103213"/>
                        <a:pt x="0" y="1715"/>
                      </a:cubicBezTo>
                      <a:cubicBezTo>
                        <a:pt x="3429" y="1372"/>
                        <a:pt x="6858" y="686"/>
                        <a:pt x="10287" y="0"/>
                      </a:cubicBezTo>
                      <a:cubicBezTo>
                        <a:pt x="45605" y="46292"/>
                        <a:pt x="77495" y="94640"/>
                        <a:pt x="105613" y="145733"/>
                      </a:cubicBezTo>
                      <a:cubicBezTo>
                        <a:pt x="142646" y="212255"/>
                        <a:pt x="169393" y="282207"/>
                        <a:pt x="197853" y="352501"/>
                      </a:cubicBezTo>
                      <a:cubicBezTo>
                        <a:pt x="212255" y="388163"/>
                        <a:pt x="230086" y="423824"/>
                        <a:pt x="258890" y="450228"/>
                      </a:cubicBezTo>
                      <a:cubicBezTo>
                        <a:pt x="289408" y="477660"/>
                        <a:pt x="328155" y="492747"/>
                        <a:pt x="366217" y="505778"/>
                      </a:cubicBezTo>
                      <a:cubicBezTo>
                        <a:pt x="478346" y="543497"/>
                        <a:pt x="593903" y="588074"/>
                        <a:pt x="667283" y="68168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66" name="Google Shape;1766;p8"/>
                <p:cNvSpPr/>
                <p:nvPr/>
              </p:nvSpPr>
              <p:spPr>
                <a:xfrm>
                  <a:off x="6690245" y="1407261"/>
                  <a:ext cx="637107" cy="705688"/>
                </a:xfrm>
                <a:custGeom>
                  <a:rect b="b" l="l" r="r" t="t"/>
                  <a:pathLst>
                    <a:path extrusionOk="0" h="705688" w="637107">
                      <a:moveTo>
                        <a:pt x="637108" y="703288"/>
                      </a:moveTo>
                      <a:cubicBezTo>
                        <a:pt x="634365" y="704317"/>
                        <a:pt x="631622" y="705002"/>
                        <a:pt x="628535" y="705688"/>
                      </a:cubicBezTo>
                      <a:cubicBezTo>
                        <a:pt x="605561" y="673799"/>
                        <a:pt x="580872" y="643623"/>
                        <a:pt x="554126" y="614820"/>
                      </a:cubicBezTo>
                      <a:cubicBezTo>
                        <a:pt x="503720" y="560299"/>
                        <a:pt x="446456" y="514350"/>
                        <a:pt x="389192" y="467373"/>
                      </a:cubicBezTo>
                      <a:cubicBezTo>
                        <a:pt x="332613" y="420395"/>
                        <a:pt x="281178" y="369989"/>
                        <a:pt x="234887" y="312725"/>
                      </a:cubicBezTo>
                      <a:cubicBezTo>
                        <a:pt x="153962" y="212941"/>
                        <a:pt x="77153" y="109385"/>
                        <a:pt x="0" y="6515"/>
                      </a:cubicBezTo>
                      <a:cubicBezTo>
                        <a:pt x="2400" y="4458"/>
                        <a:pt x="4800" y="2400"/>
                        <a:pt x="6858" y="0"/>
                      </a:cubicBezTo>
                      <a:cubicBezTo>
                        <a:pt x="45605" y="50749"/>
                        <a:pt x="84353" y="101498"/>
                        <a:pt x="122758" y="152591"/>
                      </a:cubicBezTo>
                      <a:cubicBezTo>
                        <a:pt x="170078" y="214655"/>
                        <a:pt x="215684" y="278092"/>
                        <a:pt x="266776" y="337071"/>
                      </a:cubicBezTo>
                      <a:cubicBezTo>
                        <a:pt x="317868" y="396392"/>
                        <a:pt x="376847" y="445427"/>
                        <a:pt x="437198" y="494805"/>
                      </a:cubicBezTo>
                      <a:cubicBezTo>
                        <a:pt x="512636" y="556870"/>
                        <a:pt x="580187" y="625450"/>
                        <a:pt x="637108" y="70328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67" name="Google Shape;1767;p8"/>
                <p:cNvSpPr/>
                <p:nvPr/>
              </p:nvSpPr>
              <p:spPr>
                <a:xfrm>
                  <a:off x="6727278" y="1358912"/>
                  <a:ext cx="621677" cy="744093"/>
                </a:xfrm>
                <a:custGeom>
                  <a:rect b="b" l="l" r="r" t="t"/>
                  <a:pathLst>
                    <a:path extrusionOk="0" h="744093" w="621677">
                      <a:moveTo>
                        <a:pt x="621678" y="737578"/>
                      </a:moveTo>
                      <a:cubicBezTo>
                        <a:pt x="619963" y="739978"/>
                        <a:pt x="617563" y="742036"/>
                        <a:pt x="615163" y="744093"/>
                      </a:cubicBezTo>
                      <a:cubicBezTo>
                        <a:pt x="596303" y="713232"/>
                        <a:pt x="577101" y="682714"/>
                        <a:pt x="557213" y="652539"/>
                      </a:cubicBezTo>
                      <a:cubicBezTo>
                        <a:pt x="400507" y="414566"/>
                        <a:pt x="212941" y="197510"/>
                        <a:pt x="0" y="7887"/>
                      </a:cubicBezTo>
                      <a:cubicBezTo>
                        <a:pt x="1715" y="5144"/>
                        <a:pt x="3429" y="2743"/>
                        <a:pt x="4801" y="0"/>
                      </a:cubicBezTo>
                      <a:cubicBezTo>
                        <a:pt x="52807" y="42863"/>
                        <a:pt x="99784" y="87097"/>
                        <a:pt x="145733" y="132702"/>
                      </a:cubicBezTo>
                      <a:cubicBezTo>
                        <a:pt x="327470" y="314782"/>
                        <a:pt x="487261" y="518122"/>
                        <a:pt x="621678" y="73757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68" name="Google Shape;1768;p8"/>
                <p:cNvSpPr/>
                <p:nvPr/>
              </p:nvSpPr>
              <p:spPr>
                <a:xfrm>
                  <a:off x="6746138" y="1330452"/>
                  <a:ext cx="498576" cy="467372"/>
                </a:xfrm>
                <a:custGeom>
                  <a:rect b="b" l="l" r="r" t="t"/>
                  <a:pathLst>
                    <a:path extrusionOk="0" h="467372" w="498576">
                      <a:moveTo>
                        <a:pt x="498577" y="467373"/>
                      </a:moveTo>
                      <a:cubicBezTo>
                        <a:pt x="360731" y="288036"/>
                        <a:pt x="182766" y="140932"/>
                        <a:pt x="0" y="7544"/>
                      </a:cubicBezTo>
                      <a:cubicBezTo>
                        <a:pt x="1029" y="6172"/>
                        <a:pt x="2057" y="4458"/>
                        <a:pt x="3086" y="3086"/>
                      </a:cubicBezTo>
                      <a:cubicBezTo>
                        <a:pt x="3772" y="2057"/>
                        <a:pt x="4458" y="1029"/>
                        <a:pt x="5486" y="0"/>
                      </a:cubicBezTo>
                      <a:cubicBezTo>
                        <a:pt x="66523" y="44577"/>
                        <a:pt x="126530" y="90183"/>
                        <a:pt x="184823" y="138189"/>
                      </a:cubicBezTo>
                      <a:cubicBezTo>
                        <a:pt x="296951" y="230429"/>
                        <a:pt x="403936" y="333299"/>
                        <a:pt x="494119" y="447827"/>
                      </a:cubicBezTo>
                      <a:cubicBezTo>
                        <a:pt x="494119" y="447827"/>
                        <a:pt x="494119" y="447827"/>
                        <a:pt x="494119" y="447827"/>
                      </a:cubicBezTo>
                      <a:cubicBezTo>
                        <a:pt x="495491" y="454343"/>
                        <a:pt x="496862" y="460858"/>
                        <a:pt x="498577" y="467373"/>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769" name="Google Shape;1769;p8"/>
              <p:cNvSpPr/>
              <p:nvPr/>
            </p:nvSpPr>
            <p:spPr>
              <a:xfrm>
                <a:off x="7173938" y="1976674"/>
                <a:ext cx="306425" cy="255358"/>
              </a:xfrm>
              <a:custGeom>
                <a:rect b="b" l="l" r="r" t="t"/>
                <a:pathLst>
                  <a:path extrusionOk="0" h="255358" w="306425">
                    <a:moveTo>
                      <a:pt x="302920" y="127703"/>
                    </a:moveTo>
                    <a:cubicBezTo>
                      <a:pt x="296748" y="135246"/>
                      <a:pt x="286118" y="137647"/>
                      <a:pt x="276516" y="139018"/>
                    </a:cubicBezTo>
                    <a:cubicBezTo>
                      <a:pt x="266915" y="140390"/>
                      <a:pt x="256285" y="141076"/>
                      <a:pt x="248399" y="146562"/>
                    </a:cubicBezTo>
                    <a:cubicBezTo>
                      <a:pt x="248056" y="146905"/>
                      <a:pt x="247713" y="147248"/>
                      <a:pt x="247027" y="147591"/>
                    </a:cubicBezTo>
                    <a:cubicBezTo>
                      <a:pt x="244970" y="149305"/>
                      <a:pt x="243598" y="151020"/>
                      <a:pt x="243255" y="153420"/>
                    </a:cubicBezTo>
                    <a:cubicBezTo>
                      <a:pt x="242912" y="157878"/>
                      <a:pt x="247027" y="161307"/>
                      <a:pt x="250456" y="164050"/>
                    </a:cubicBezTo>
                    <a:cubicBezTo>
                      <a:pt x="253199" y="166107"/>
                      <a:pt x="255600" y="167479"/>
                      <a:pt x="258000" y="168851"/>
                    </a:cubicBezTo>
                    <a:cubicBezTo>
                      <a:pt x="265887" y="173994"/>
                      <a:pt x="271030" y="177423"/>
                      <a:pt x="269658" y="189082"/>
                    </a:cubicBezTo>
                    <a:cubicBezTo>
                      <a:pt x="269658" y="189767"/>
                      <a:pt x="269316" y="190453"/>
                      <a:pt x="269316" y="190796"/>
                    </a:cubicBezTo>
                    <a:cubicBezTo>
                      <a:pt x="268973" y="192854"/>
                      <a:pt x="267944" y="195254"/>
                      <a:pt x="266915" y="197311"/>
                    </a:cubicBezTo>
                    <a:cubicBezTo>
                      <a:pt x="263486" y="203826"/>
                      <a:pt x="256971" y="208627"/>
                      <a:pt x="250113" y="209313"/>
                    </a:cubicBezTo>
                    <a:cubicBezTo>
                      <a:pt x="238112" y="210341"/>
                      <a:pt x="227139" y="198683"/>
                      <a:pt x="215137" y="201426"/>
                    </a:cubicBezTo>
                    <a:cubicBezTo>
                      <a:pt x="192163" y="206570"/>
                      <a:pt x="202793" y="240517"/>
                      <a:pt x="186677" y="249775"/>
                    </a:cubicBezTo>
                    <a:cubicBezTo>
                      <a:pt x="154444" y="268977"/>
                      <a:pt x="146900" y="234344"/>
                      <a:pt x="133527" y="211027"/>
                    </a:cubicBezTo>
                    <a:cubicBezTo>
                      <a:pt x="133184" y="210341"/>
                      <a:pt x="132841" y="209656"/>
                      <a:pt x="132498" y="209313"/>
                    </a:cubicBezTo>
                    <a:cubicBezTo>
                      <a:pt x="131127" y="200054"/>
                      <a:pt x="130098" y="189425"/>
                      <a:pt x="129412" y="178795"/>
                    </a:cubicBezTo>
                    <a:cubicBezTo>
                      <a:pt x="128727" y="179138"/>
                      <a:pt x="128041" y="179823"/>
                      <a:pt x="127355" y="180166"/>
                    </a:cubicBezTo>
                    <a:cubicBezTo>
                      <a:pt x="123240" y="183252"/>
                      <a:pt x="118782" y="185996"/>
                      <a:pt x="114325" y="189082"/>
                    </a:cubicBezTo>
                    <a:cubicBezTo>
                      <a:pt x="94779" y="179138"/>
                      <a:pt x="82435" y="217885"/>
                      <a:pt x="55003" y="204169"/>
                    </a:cubicBezTo>
                    <a:cubicBezTo>
                      <a:pt x="28257" y="190796"/>
                      <a:pt x="44716" y="163707"/>
                      <a:pt x="26199" y="148277"/>
                    </a:cubicBezTo>
                    <a:cubicBezTo>
                      <a:pt x="-20092" y="110215"/>
                      <a:pt x="3568" y="112272"/>
                      <a:pt x="31343" y="84840"/>
                    </a:cubicBezTo>
                    <a:cubicBezTo>
                      <a:pt x="31686" y="84497"/>
                      <a:pt x="32372" y="83811"/>
                      <a:pt x="32715" y="83468"/>
                    </a:cubicBezTo>
                    <a:cubicBezTo>
                      <a:pt x="35458" y="80725"/>
                      <a:pt x="37858" y="77982"/>
                      <a:pt x="40601" y="74896"/>
                    </a:cubicBezTo>
                    <a:cubicBezTo>
                      <a:pt x="40601" y="74896"/>
                      <a:pt x="40601" y="74896"/>
                      <a:pt x="40601" y="74896"/>
                    </a:cubicBezTo>
                    <a:lnTo>
                      <a:pt x="40601" y="74896"/>
                    </a:lnTo>
                    <a:cubicBezTo>
                      <a:pt x="41630" y="73524"/>
                      <a:pt x="43002" y="72153"/>
                      <a:pt x="44030" y="70438"/>
                    </a:cubicBezTo>
                    <a:cubicBezTo>
                      <a:pt x="56718" y="52950"/>
                      <a:pt x="52946" y="25175"/>
                      <a:pt x="71805" y="11459"/>
                    </a:cubicBezTo>
                    <a:cubicBezTo>
                      <a:pt x="86550" y="830"/>
                      <a:pt x="105409" y="-5000"/>
                      <a:pt x="121526" y="5630"/>
                    </a:cubicBezTo>
                    <a:cubicBezTo>
                      <a:pt x="132156" y="12831"/>
                      <a:pt x="135585" y="23804"/>
                      <a:pt x="141071" y="34091"/>
                    </a:cubicBezTo>
                    <a:cubicBezTo>
                      <a:pt x="144157" y="40263"/>
                      <a:pt x="148272" y="45749"/>
                      <a:pt x="154787" y="49864"/>
                    </a:cubicBezTo>
                    <a:cubicBezTo>
                      <a:pt x="159930" y="52950"/>
                      <a:pt x="166103" y="55008"/>
                      <a:pt x="172275" y="54665"/>
                    </a:cubicBezTo>
                    <a:cubicBezTo>
                      <a:pt x="177418" y="54665"/>
                      <a:pt x="182562" y="52950"/>
                      <a:pt x="186334" y="49178"/>
                    </a:cubicBezTo>
                    <a:cubicBezTo>
                      <a:pt x="198335" y="37863"/>
                      <a:pt x="203822" y="19689"/>
                      <a:pt x="219252" y="12488"/>
                    </a:cubicBezTo>
                    <a:cubicBezTo>
                      <a:pt x="224739" y="9745"/>
                      <a:pt x="231597" y="8716"/>
                      <a:pt x="237083" y="12145"/>
                    </a:cubicBezTo>
                    <a:cubicBezTo>
                      <a:pt x="243941" y="16260"/>
                      <a:pt x="245313" y="25861"/>
                      <a:pt x="243598" y="33748"/>
                    </a:cubicBezTo>
                    <a:cubicBezTo>
                      <a:pt x="241884" y="41635"/>
                      <a:pt x="238455" y="49178"/>
                      <a:pt x="238112" y="57065"/>
                    </a:cubicBezTo>
                    <a:cubicBezTo>
                      <a:pt x="237769" y="63923"/>
                      <a:pt x="241541" y="69410"/>
                      <a:pt x="247027" y="73524"/>
                    </a:cubicBezTo>
                    <a:cubicBezTo>
                      <a:pt x="252856" y="78325"/>
                      <a:pt x="260743" y="81754"/>
                      <a:pt x="268630" y="84497"/>
                    </a:cubicBezTo>
                    <a:cubicBezTo>
                      <a:pt x="276516" y="87583"/>
                      <a:pt x="284403" y="90326"/>
                      <a:pt x="289547" y="93070"/>
                    </a:cubicBezTo>
                    <a:cubicBezTo>
                      <a:pt x="300519" y="98556"/>
                      <a:pt x="312521" y="115701"/>
                      <a:pt x="302920" y="127703"/>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770" name="Google Shape;1770;p8"/>
              <p:cNvGrpSpPr/>
              <p:nvPr/>
            </p:nvGrpSpPr>
            <p:grpSpPr>
              <a:xfrm>
                <a:off x="7131798" y="1654499"/>
                <a:ext cx="446508" cy="686129"/>
                <a:chOff x="7131798" y="1654499"/>
                <a:chExt cx="446508" cy="686129"/>
              </a:xfrm>
            </p:grpSpPr>
            <p:sp>
              <p:nvSpPr>
                <p:cNvPr id="1771" name="Google Shape;1771;p8"/>
                <p:cNvSpPr/>
                <p:nvPr/>
              </p:nvSpPr>
              <p:spPr>
                <a:xfrm>
                  <a:off x="7381773" y="1654499"/>
                  <a:ext cx="60745" cy="62393"/>
                </a:xfrm>
                <a:custGeom>
                  <a:rect b="b" l="l" r="r" t="t"/>
                  <a:pathLst>
                    <a:path extrusionOk="0" h="62393" w="60745">
                      <a:moveTo>
                        <a:pt x="41936" y="2393"/>
                      </a:moveTo>
                      <a:cubicBezTo>
                        <a:pt x="4903" y="-12351"/>
                        <a:pt x="-18415" y="45256"/>
                        <a:pt x="18961" y="60001"/>
                      </a:cubicBezTo>
                      <a:cubicBezTo>
                        <a:pt x="55995" y="74745"/>
                        <a:pt x="78969" y="17138"/>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72" name="Google Shape;1772;p8"/>
                <p:cNvSpPr/>
                <p:nvPr/>
              </p:nvSpPr>
              <p:spPr>
                <a:xfrm>
                  <a:off x="7225410" y="1681931"/>
                  <a:ext cx="60745" cy="62496"/>
                </a:xfrm>
                <a:custGeom>
                  <a:rect b="b" l="l" r="r" t="t"/>
                  <a:pathLst>
                    <a:path extrusionOk="0" h="62496" w="60745">
                      <a:moveTo>
                        <a:pt x="41936" y="2393"/>
                      </a:moveTo>
                      <a:cubicBezTo>
                        <a:pt x="4903" y="-12351"/>
                        <a:pt x="-18415" y="45256"/>
                        <a:pt x="18961" y="60001"/>
                      </a:cubicBezTo>
                      <a:cubicBezTo>
                        <a:pt x="55994" y="75088"/>
                        <a:pt x="78969" y="17481"/>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73" name="Google Shape;1773;p8"/>
                <p:cNvSpPr/>
                <p:nvPr/>
              </p:nvSpPr>
              <p:spPr>
                <a:xfrm>
                  <a:off x="7131798" y="1798517"/>
                  <a:ext cx="60745" cy="62496"/>
                </a:xfrm>
                <a:custGeom>
                  <a:rect b="b" l="l" r="r" t="t"/>
                  <a:pathLst>
                    <a:path extrusionOk="0" h="62496" w="60745">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74" name="Google Shape;1774;p8"/>
                <p:cNvSpPr/>
                <p:nvPr/>
              </p:nvSpPr>
              <p:spPr>
                <a:xfrm>
                  <a:off x="7291247" y="1902758"/>
                  <a:ext cx="60745" cy="62485"/>
                </a:xfrm>
                <a:custGeom>
                  <a:rect b="b" l="l" r="r" t="t"/>
                  <a:pathLst>
                    <a:path extrusionOk="0" h="62485" w="60745">
                      <a:moveTo>
                        <a:pt x="41936" y="2393"/>
                      </a:moveTo>
                      <a:cubicBezTo>
                        <a:pt x="4903" y="-12351"/>
                        <a:pt x="-18415" y="45256"/>
                        <a:pt x="18961" y="60001"/>
                      </a:cubicBezTo>
                      <a:cubicBezTo>
                        <a:pt x="55995" y="75088"/>
                        <a:pt x="78969" y="17138"/>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75" name="Google Shape;1775;p8"/>
                <p:cNvSpPr/>
                <p:nvPr/>
              </p:nvSpPr>
              <p:spPr>
                <a:xfrm>
                  <a:off x="7517561" y="1872583"/>
                  <a:ext cx="60745" cy="62496"/>
                </a:xfrm>
                <a:custGeom>
                  <a:rect b="b" l="l" r="r" t="t"/>
                  <a:pathLst>
                    <a:path extrusionOk="0" h="62496" w="60745">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76" name="Google Shape;1776;p8"/>
                <p:cNvSpPr/>
                <p:nvPr/>
              </p:nvSpPr>
              <p:spPr>
                <a:xfrm>
                  <a:off x="7285418" y="2101298"/>
                  <a:ext cx="60745" cy="62496"/>
                </a:xfrm>
                <a:custGeom>
                  <a:rect b="b" l="l" r="r" t="t"/>
                  <a:pathLst>
                    <a:path extrusionOk="0" h="62496" w="60745">
                      <a:moveTo>
                        <a:pt x="41936" y="2393"/>
                      </a:moveTo>
                      <a:cubicBezTo>
                        <a:pt x="4903" y="-12351"/>
                        <a:pt x="-18415" y="45256"/>
                        <a:pt x="18961" y="60000"/>
                      </a:cubicBezTo>
                      <a:cubicBezTo>
                        <a:pt x="55994" y="75088"/>
                        <a:pt x="78969" y="17481"/>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77" name="Google Shape;1777;p8"/>
                <p:cNvSpPr/>
                <p:nvPr/>
              </p:nvSpPr>
              <p:spPr>
                <a:xfrm>
                  <a:off x="7187005" y="2062207"/>
                  <a:ext cx="60897" cy="62394"/>
                </a:xfrm>
                <a:custGeom>
                  <a:rect b="b" l="l" r="r" t="t"/>
                  <a:pathLst>
                    <a:path extrusionOk="0" h="62394" w="60897">
                      <a:moveTo>
                        <a:pt x="41936" y="2393"/>
                      </a:moveTo>
                      <a:cubicBezTo>
                        <a:pt x="4902" y="-12351"/>
                        <a:pt x="-18415" y="45256"/>
                        <a:pt x="18961" y="60001"/>
                      </a:cubicBezTo>
                      <a:cubicBezTo>
                        <a:pt x="55995" y="74745"/>
                        <a:pt x="79312" y="17138"/>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78" name="Google Shape;1778;p8"/>
                <p:cNvSpPr/>
                <p:nvPr/>
              </p:nvSpPr>
              <p:spPr>
                <a:xfrm>
                  <a:off x="7437665" y="2088610"/>
                  <a:ext cx="60896" cy="62496"/>
                </a:xfrm>
                <a:custGeom>
                  <a:rect b="b" l="l" r="r" t="t"/>
                  <a:pathLst>
                    <a:path extrusionOk="0" h="62496" w="60896">
                      <a:moveTo>
                        <a:pt x="41936" y="2393"/>
                      </a:moveTo>
                      <a:cubicBezTo>
                        <a:pt x="4902" y="-12351"/>
                        <a:pt x="-18415" y="45256"/>
                        <a:pt x="18961" y="60000"/>
                      </a:cubicBezTo>
                      <a:cubicBezTo>
                        <a:pt x="55994" y="75088"/>
                        <a:pt x="79312" y="17481"/>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79" name="Google Shape;1779;p8"/>
                <p:cNvSpPr/>
                <p:nvPr/>
              </p:nvSpPr>
              <p:spPr>
                <a:xfrm>
                  <a:off x="7274788" y="2278234"/>
                  <a:ext cx="60896" cy="62394"/>
                </a:xfrm>
                <a:custGeom>
                  <a:rect b="b" l="l" r="r" t="t"/>
                  <a:pathLst>
                    <a:path extrusionOk="0" h="62394" w="60896">
                      <a:moveTo>
                        <a:pt x="41936" y="2393"/>
                      </a:moveTo>
                      <a:cubicBezTo>
                        <a:pt x="4902" y="-12351"/>
                        <a:pt x="-18415" y="45256"/>
                        <a:pt x="18961" y="60001"/>
                      </a:cubicBezTo>
                      <a:cubicBezTo>
                        <a:pt x="55994" y="74745"/>
                        <a:pt x="79312" y="17138"/>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80" name="Google Shape;1780;p8"/>
                <p:cNvSpPr/>
                <p:nvPr/>
              </p:nvSpPr>
              <p:spPr>
                <a:xfrm>
                  <a:off x="7345527" y="1695297"/>
                  <a:ext cx="71666" cy="376161"/>
                </a:xfrm>
                <a:custGeom>
                  <a:rect b="b" l="l" r="r" t="t"/>
                  <a:pathLst>
                    <a:path extrusionOk="0" h="376161" w="71666">
                      <a:moveTo>
                        <a:pt x="5144" y="376161"/>
                      </a:moveTo>
                      <a:lnTo>
                        <a:pt x="0" y="372389"/>
                      </a:lnTo>
                      <a:cubicBezTo>
                        <a:pt x="34976" y="323698"/>
                        <a:pt x="52463" y="264376"/>
                        <a:pt x="49721" y="204368"/>
                      </a:cubicBezTo>
                      <a:cubicBezTo>
                        <a:pt x="49034" y="187223"/>
                        <a:pt x="46292" y="169736"/>
                        <a:pt x="43891" y="152933"/>
                      </a:cubicBezTo>
                      <a:cubicBezTo>
                        <a:pt x="41491" y="135788"/>
                        <a:pt x="38747" y="117958"/>
                        <a:pt x="38062" y="100127"/>
                      </a:cubicBezTo>
                      <a:cubicBezTo>
                        <a:pt x="36690" y="70295"/>
                        <a:pt x="40805" y="28804"/>
                        <a:pt x="67208" y="0"/>
                      </a:cubicBezTo>
                      <a:lnTo>
                        <a:pt x="71666" y="4115"/>
                      </a:lnTo>
                      <a:cubicBezTo>
                        <a:pt x="46292" y="31547"/>
                        <a:pt x="42863" y="71323"/>
                        <a:pt x="43891" y="99784"/>
                      </a:cubicBezTo>
                      <a:cubicBezTo>
                        <a:pt x="44577" y="117272"/>
                        <a:pt x="47320" y="134760"/>
                        <a:pt x="49721" y="151905"/>
                      </a:cubicBezTo>
                      <a:cubicBezTo>
                        <a:pt x="52121" y="168707"/>
                        <a:pt x="54864" y="186538"/>
                        <a:pt x="55550" y="204026"/>
                      </a:cubicBezTo>
                      <a:cubicBezTo>
                        <a:pt x="58979" y="265405"/>
                        <a:pt x="40805" y="326441"/>
                        <a:pt x="5144" y="376161"/>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81" name="Google Shape;1781;p8"/>
                <p:cNvSpPr/>
                <p:nvPr/>
              </p:nvSpPr>
              <p:spPr>
                <a:xfrm>
                  <a:off x="7159232" y="1725815"/>
                  <a:ext cx="194182" cy="340156"/>
                </a:xfrm>
                <a:custGeom>
                  <a:rect b="b" l="l" r="r" t="t"/>
                  <a:pathLst>
                    <a:path extrusionOk="0" h="340156" w="194182">
                      <a:moveTo>
                        <a:pt x="194182" y="340157"/>
                      </a:moveTo>
                      <a:lnTo>
                        <a:pt x="183895" y="334671"/>
                      </a:lnTo>
                      <a:cubicBezTo>
                        <a:pt x="173265" y="328841"/>
                        <a:pt x="161950" y="323012"/>
                        <a:pt x="150977" y="317526"/>
                      </a:cubicBezTo>
                      <a:cubicBezTo>
                        <a:pt x="116687" y="300381"/>
                        <a:pt x="81368" y="282550"/>
                        <a:pt x="55994" y="255118"/>
                      </a:cubicBezTo>
                      <a:cubicBezTo>
                        <a:pt x="18617" y="214998"/>
                        <a:pt x="-1614" y="165964"/>
                        <a:pt x="101" y="120358"/>
                      </a:cubicBezTo>
                      <a:lnTo>
                        <a:pt x="6273" y="120701"/>
                      </a:lnTo>
                      <a:cubicBezTo>
                        <a:pt x="4559" y="164592"/>
                        <a:pt x="24104" y="211912"/>
                        <a:pt x="60451" y="251003"/>
                      </a:cubicBezTo>
                      <a:cubicBezTo>
                        <a:pt x="85140" y="277749"/>
                        <a:pt x="120116" y="295237"/>
                        <a:pt x="153720" y="312039"/>
                      </a:cubicBezTo>
                      <a:cubicBezTo>
                        <a:pt x="161264" y="315811"/>
                        <a:pt x="169151" y="319926"/>
                        <a:pt x="177037" y="323698"/>
                      </a:cubicBezTo>
                      <a:cubicBezTo>
                        <a:pt x="148919" y="276720"/>
                        <a:pt x="120459" y="228029"/>
                        <a:pt x="102285" y="175565"/>
                      </a:cubicBezTo>
                      <a:cubicBezTo>
                        <a:pt x="87197" y="131331"/>
                        <a:pt x="73481" y="65151"/>
                        <a:pt x="93713" y="0"/>
                      </a:cubicBezTo>
                      <a:lnTo>
                        <a:pt x="99542" y="1715"/>
                      </a:lnTo>
                      <a:cubicBezTo>
                        <a:pt x="79654" y="65151"/>
                        <a:pt x="93027" y="130302"/>
                        <a:pt x="108114" y="173508"/>
                      </a:cubicBezTo>
                      <a:cubicBezTo>
                        <a:pt x="127317" y="229400"/>
                        <a:pt x="158178" y="280492"/>
                        <a:pt x="188010" y="330213"/>
                      </a:cubicBezTo>
                      <a:lnTo>
                        <a:pt x="194182" y="340157"/>
                      </a:ln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82" name="Google Shape;1782;p8"/>
                <p:cNvSpPr/>
                <p:nvPr/>
              </p:nvSpPr>
              <p:spPr>
                <a:xfrm>
                  <a:off x="7323924" y="1946643"/>
                  <a:ext cx="30533" cy="122415"/>
                </a:xfrm>
                <a:custGeom>
                  <a:rect b="b" l="l" r="r" t="t"/>
                  <a:pathLst>
                    <a:path extrusionOk="0" h="122415" w="30533">
                      <a:moveTo>
                        <a:pt x="19546" y="120701"/>
                      </a:moveTo>
                      <a:cubicBezTo>
                        <a:pt x="30518" y="81267"/>
                        <a:pt x="22975" y="37376"/>
                        <a:pt x="0" y="3429"/>
                      </a:cubicBezTo>
                      <a:lnTo>
                        <a:pt x="5144" y="0"/>
                      </a:lnTo>
                      <a:cubicBezTo>
                        <a:pt x="29147" y="35319"/>
                        <a:pt x="36691" y="81267"/>
                        <a:pt x="25375" y="122415"/>
                      </a:cubicBezTo>
                      <a:lnTo>
                        <a:pt x="19546" y="120701"/>
                      </a:ln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83" name="Google Shape;1783;p8"/>
                <p:cNvSpPr/>
                <p:nvPr/>
              </p:nvSpPr>
              <p:spPr>
                <a:xfrm>
                  <a:off x="7339012" y="1915096"/>
                  <a:ext cx="192024" cy="210540"/>
                </a:xfrm>
                <a:custGeom>
                  <a:rect b="b" l="l" r="r" t="t"/>
                  <a:pathLst>
                    <a:path extrusionOk="0" h="210540" w="192024">
                      <a:moveTo>
                        <a:pt x="48349" y="196825"/>
                      </a:moveTo>
                      <a:cubicBezTo>
                        <a:pt x="40805" y="193739"/>
                        <a:pt x="33261" y="190310"/>
                        <a:pt x="26060" y="186195"/>
                      </a:cubicBezTo>
                      <a:cubicBezTo>
                        <a:pt x="12002" y="178308"/>
                        <a:pt x="5829" y="160820"/>
                        <a:pt x="1029" y="148133"/>
                      </a:cubicBezTo>
                      <a:lnTo>
                        <a:pt x="0" y="145047"/>
                      </a:lnTo>
                      <a:lnTo>
                        <a:pt x="3086" y="144018"/>
                      </a:lnTo>
                      <a:cubicBezTo>
                        <a:pt x="78181" y="119672"/>
                        <a:pt x="145390" y="67208"/>
                        <a:pt x="186881" y="0"/>
                      </a:cubicBezTo>
                      <a:lnTo>
                        <a:pt x="192024" y="3429"/>
                      </a:lnTo>
                      <a:cubicBezTo>
                        <a:pt x="150190" y="70980"/>
                        <a:pt x="83325" y="123787"/>
                        <a:pt x="7887" y="149162"/>
                      </a:cubicBezTo>
                      <a:cubicBezTo>
                        <a:pt x="12002" y="160477"/>
                        <a:pt x="17831" y="174536"/>
                        <a:pt x="28804" y="181051"/>
                      </a:cubicBezTo>
                      <a:cubicBezTo>
                        <a:pt x="55207" y="195796"/>
                        <a:pt x="85039" y="204026"/>
                        <a:pt x="114872" y="204368"/>
                      </a:cubicBezTo>
                      <a:lnTo>
                        <a:pt x="114872" y="210541"/>
                      </a:lnTo>
                      <a:cubicBezTo>
                        <a:pt x="92240" y="209855"/>
                        <a:pt x="69609" y="205397"/>
                        <a:pt x="48349" y="196825"/>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84" name="Google Shape;1784;p8"/>
                <p:cNvSpPr/>
                <p:nvPr/>
              </p:nvSpPr>
              <p:spPr>
                <a:xfrm>
                  <a:off x="7210767" y="2052942"/>
                  <a:ext cx="135102" cy="53835"/>
                </a:xfrm>
                <a:custGeom>
                  <a:rect b="b" l="l" r="r" t="t"/>
                  <a:pathLst>
                    <a:path extrusionOk="0" h="53835" w="135102">
                      <a:moveTo>
                        <a:pt x="3772" y="53835"/>
                      </a:moveTo>
                      <a:lnTo>
                        <a:pt x="0" y="49035"/>
                      </a:lnTo>
                      <a:cubicBezTo>
                        <a:pt x="38062" y="18516"/>
                        <a:pt x="86068" y="1029"/>
                        <a:pt x="135103" y="0"/>
                      </a:cubicBezTo>
                      <a:lnTo>
                        <a:pt x="135103" y="6172"/>
                      </a:lnTo>
                      <a:cubicBezTo>
                        <a:pt x="87440" y="7201"/>
                        <a:pt x="40805" y="24346"/>
                        <a:pt x="3772" y="53835"/>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85" name="Google Shape;1785;p8"/>
                <p:cNvSpPr/>
                <p:nvPr/>
              </p:nvSpPr>
              <p:spPr>
                <a:xfrm>
                  <a:off x="7305408" y="2049170"/>
                  <a:ext cx="53492" cy="104241"/>
                </a:xfrm>
                <a:custGeom>
                  <a:rect b="b" l="l" r="r" t="t"/>
                  <a:pathLst>
                    <a:path extrusionOk="0" h="104241" w="53492">
                      <a:moveTo>
                        <a:pt x="0" y="102870"/>
                      </a:moveTo>
                      <a:cubicBezTo>
                        <a:pt x="10287" y="66180"/>
                        <a:pt x="26404" y="31547"/>
                        <a:pt x="48349" y="0"/>
                      </a:cubicBezTo>
                      <a:lnTo>
                        <a:pt x="53493" y="3429"/>
                      </a:lnTo>
                      <a:cubicBezTo>
                        <a:pt x="32233" y="34290"/>
                        <a:pt x="16117" y="68237"/>
                        <a:pt x="6172" y="104242"/>
                      </a:cubicBezTo>
                      <a:lnTo>
                        <a:pt x="0" y="102870"/>
                      </a:ln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86" name="Google Shape;1786;p8"/>
                <p:cNvSpPr/>
                <p:nvPr/>
              </p:nvSpPr>
              <p:spPr>
                <a:xfrm>
                  <a:off x="7295464" y="2056028"/>
                  <a:ext cx="78777" cy="255460"/>
                </a:xfrm>
                <a:custGeom>
                  <a:rect b="b" l="l" r="r" t="t"/>
                  <a:pathLst>
                    <a:path extrusionOk="0" h="255460" w="78777">
                      <a:moveTo>
                        <a:pt x="5144" y="255461"/>
                      </a:moveTo>
                      <a:lnTo>
                        <a:pt x="0" y="252032"/>
                      </a:lnTo>
                      <a:cubicBezTo>
                        <a:pt x="23660" y="214313"/>
                        <a:pt x="48349" y="175565"/>
                        <a:pt x="62065" y="132702"/>
                      </a:cubicBezTo>
                      <a:cubicBezTo>
                        <a:pt x="77495" y="85039"/>
                        <a:pt x="76124" y="38748"/>
                        <a:pt x="58293" y="2743"/>
                      </a:cubicBezTo>
                      <a:lnTo>
                        <a:pt x="63779" y="0"/>
                      </a:lnTo>
                      <a:cubicBezTo>
                        <a:pt x="82296" y="37719"/>
                        <a:pt x="83667" y="85382"/>
                        <a:pt x="67894" y="134760"/>
                      </a:cubicBezTo>
                      <a:cubicBezTo>
                        <a:pt x="53835" y="178308"/>
                        <a:pt x="29147" y="217399"/>
                        <a:pt x="5144" y="255461"/>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1787" name="Google Shape;1787;p8"/>
            <p:cNvGrpSpPr/>
            <p:nvPr/>
          </p:nvGrpSpPr>
          <p:grpSpPr>
            <a:xfrm rot="9485915">
              <a:off x="3087391" y="993172"/>
              <a:ext cx="1582952" cy="1722413"/>
              <a:chOff x="3941043" y="3990670"/>
              <a:chExt cx="1582998" cy="1722463"/>
            </a:xfrm>
          </p:grpSpPr>
          <p:grpSp>
            <p:nvGrpSpPr>
              <p:cNvPr id="1788" name="Google Shape;1788;p8"/>
              <p:cNvGrpSpPr/>
              <p:nvPr/>
            </p:nvGrpSpPr>
            <p:grpSpPr>
              <a:xfrm>
                <a:off x="3941043" y="3990670"/>
                <a:ext cx="1582998" cy="1722463"/>
                <a:chOff x="3941043" y="3990670"/>
                <a:chExt cx="1582998" cy="1722463"/>
              </a:xfrm>
            </p:grpSpPr>
            <p:grpSp>
              <p:nvGrpSpPr>
                <p:cNvPr id="1789" name="Google Shape;1789;p8"/>
                <p:cNvGrpSpPr/>
                <p:nvPr/>
              </p:nvGrpSpPr>
              <p:grpSpPr>
                <a:xfrm>
                  <a:off x="3941043" y="4413009"/>
                  <a:ext cx="736521" cy="614995"/>
                  <a:chOff x="3941043" y="4413009"/>
                  <a:chExt cx="736521" cy="614995"/>
                </a:xfrm>
              </p:grpSpPr>
              <p:sp>
                <p:nvSpPr>
                  <p:cNvPr id="1790" name="Google Shape;1790;p8"/>
                  <p:cNvSpPr/>
                  <p:nvPr/>
                </p:nvSpPr>
                <p:spPr>
                  <a:xfrm>
                    <a:off x="3941043" y="4413009"/>
                    <a:ext cx="736521" cy="614995"/>
                  </a:xfrm>
                  <a:custGeom>
                    <a:rect b="b" l="l" r="r" t="t"/>
                    <a:pathLst>
                      <a:path extrusionOk="0" h="614995" w="736521">
                        <a:moveTo>
                          <a:pt x="696946" y="481888"/>
                        </a:moveTo>
                        <a:lnTo>
                          <a:pt x="696946" y="481888"/>
                        </a:lnTo>
                        <a:cubicBezTo>
                          <a:pt x="690431" y="483945"/>
                          <a:pt x="683230" y="484974"/>
                          <a:pt x="674657" y="485659"/>
                        </a:cubicBezTo>
                        <a:cubicBezTo>
                          <a:pt x="670542" y="486002"/>
                          <a:pt x="666085" y="486346"/>
                          <a:pt x="661627" y="486346"/>
                        </a:cubicBezTo>
                        <a:cubicBezTo>
                          <a:pt x="657169" y="486346"/>
                          <a:pt x="652712" y="486346"/>
                          <a:pt x="647911" y="486002"/>
                        </a:cubicBezTo>
                        <a:cubicBezTo>
                          <a:pt x="632823" y="485317"/>
                          <a:pt x="618079" y="482573"/>
                          <a:pt x="603334" y="479830"/>
                        </a:cubicBezTo>
                        <a:cubicBezTo>
                          <a:pt x="593733" y="478116"/>
                          <a:pt x="584132" y="476059"/>
                          <a:pt x="574188" y="474687"/>
                        </a:cubicBezTo>
                        <a:cubicBezTo>
                          <a:pt x="558414" y="472286"/>
                          <a:pt x="542984" y="470572"/>
                          <a:pt x="527210" y="471258"/>
                        </a:cubicBezTo>
                        <a:cubicBezTo>
                          <a:pt x="521038" y="471601"/>
                          <a:pt x="515209" y="472286"/>
                          <a:pt x="509379" y="473315"/>
                        </a:cubicBezTo>
                        <a:cubicBezTo>
                          <a:pt x="477147" y="478459"/>
                          <a:pt x="446286" y="492860"/>
                          <a:pt x="416454" y="506920"/>
                        </a:cubicBezTo>
                        <a:cubicBezTo>
                          <a:pt x="371877" y="527836"/>
                          <a:pt x="326957" y="549096"/>
                          <a:pt x="282380" y="570013"/>
                        </a:cubicBezTo>
                        <a:cubicBezTo>
                          <a:pt x="228544" y="595387"/>
                          <a:pt x="170594" y="621448"/>
                          <a:pt x="111615" y="613561"/>
                        </a:cubicBezTo>
                        <a:cubicBezTo>
                          <a:pt x="109215" y="613219"/>
                          <a:pt x="106472" y="612875"/>
                          <a:pt x="104072" y="612190"/>
                        </a:cubicBezTo>
                        <a:cubicBezTo>
                          <a:pt x="99614" y="611161"/>
                          <a:pt x="95156" y="610132"/>
                          <a:pt x="90699" y="608761"/>
                        </a:cubicBezTo>
                        <a:cubicBezTo>
                          <a:pt x="60523" y="598816"/>
                          <a:pt x="33434" y="576871"/>
                          <a:pt x="19718" y="550125"/>
                        </a:cubicBezTo>
                        <a:cubicBezTo>
                          <a:pt x="18004" y="547039"/>
                          <a:pt x="16632" y="543952"/>
                          <a:pt x="15603" y="540866"/>
                        </a:cubicBezTo>
                        <a:cubicBezTo>
                          <a:pt x="9431" y="525093"/>
                          <a:pt x="8060" y="508291"/>
                          <a:pt x="12860" y="491146"/>
                        </a:cubicBezTo>
                        <a:cubicBezTo>
                          <a:pt x="19032" y="469201"/>
                          <a:pt x="34806" y="451027"/>
                          <a:pt x="40635" y="429081"/>
                        </a:cubicBezTo>
                        <a:cubicBezTo>
                          <a:pt x="44750" y="412965"/>
                          <a:pt x="43721" y="396848"/>
                          <a:pt x="39949" y="381075"/>
                        </a:cubicBezTo>
                        <a:cubicBezTo>
                          <a:pt x="39264" y="377989"/>
                          <a:pt x="38235" y="374560"/>
                          <a:pt x="37206" y="371474"/>
                        </a:cubicBezTo>
                        <a:cubicBezTo>
                          <a:pt x="31377" y="352615"/>
                          <a:pt x="22461" y="334098"/>
                          <a:pt x="14918" y="316267"/>
                        </a:cubicBezTo>
                        <a:cubicBezTo>
                          <a:pt x="10460" y="305980"/>
                          <a:pt x="6688" y="295007"/>
                          <a:pt x="3945" y="283691"/>
                        </a:cubicBezTo>
                        <a:cubicBezTo>
                          <a:pt x="3259" y="280606"/>
                          <a:pt x="2573" y="277177"/>
                          <a:pt x="1887" y="274090"/>
                        </a:cubicBezTo>
                        <a:cubicBezTo>
                          <a:pt x="-2570" y="248373"/>
                          <a:pt x="173" y="222998"/>
                          <a:pt x="17661" y="204824"/>
                        </a:cubicBezTo>
                        <a:cubicBezTo>
                          <a:pt x="20747" y="201395"/>
                          <a:pt x="24519" y="198652"/>
                          <a:pt x="27948" y="195909"/>
                        </a:cubicBezTo>
                        <a:cubicBezTo>
                          <a:pt x="32406" y="192480"/>
                          <a:pt x="37549" y="189737"/>
                          <a:pt x="42350" y="186651"/>
                        </a:cubicBezTo>
                        <a:cubicBezTo>
                          <a:pt x="45093" y="184936"/>
                          <a:pt x="47836" y="183222"/>
                          <a:pt x="50579" y="181507"/>
                        </a:cubicBezTo>
                        <a:cubicBezTo>
                          <a:pt x="65324" y="171220"/>
                          <a:pt x="77325" y="158190"/>
                          <a:pt x="87955" y="144131"/>
                        </a:cubicBezTo>
                        <a:cubicBezTo>
                          <a:pt x="90356" y="141045"/>
                          <a:pt x="92413" y="137959"/>
                          <a:pt x="94470" y="135216"/>
                        </a:cubicBezTo>
                        <a:cubicBezTo>
                          <a:pt x="102014" y="124586"/>
                          <a:pt x="108872" y="113270"/>
                          <a:pt x="116073" y="101954"/>
                        </a:cubicBezTo>
                        <a:cubicBezTo>
                          <a:pt x="118131" y="98869"/>
                          <a:pt x="119845" y="95782"/>
                          <a:pt x="121902" y="92696"/>
                        </a:cubicBezTo>
                        <a:cubicBezTo>
                          <a:pt x="128075" y="83095"/>
                          <a:pt x="133904" y="73837"/>
                          <a:pt x="140762" y="64921"/>
                        </a:cubicBezTo>
                        <a:cubicBezTo>
                          <a:pt x="143162" y="61835"/>
                          <a:pt x="145563" y="58406"/>
                          <a:pt x="147963" y="55320"/>
                        </a:cubicBezTo>
                        <a:cubicBezTo>
                          <a:pt x="157564" y="43661"/>
                          <a:pt x="167851" y="33374"/>
                          <a:pt x="180195" y="24802"/>
                        </a:cubicBezTo>
                        <a:cubicBezTo>
                          <a:pt x="241575" y="-18061"/>
                          <a:pt x="326271" y="1142"/>
                          <a:pt x="393822" y="33374"/>
                        </a:cubicBezTo>
                        <a:cubicBezTo>
                          <a:pt x="502179" y="85153"/>
                          <a:pt x="595104" y="167449"/>
                          <a:pt x="661970" y="267232"/>
                        </a:cubicBezTo>
                        <a:cubicBezTo>
                          <a:pt x="682544" y="298436"/>
                          <a:pt x="714434" y="347128"/>
                          <a:pt x="728835" y="391019"/>
                        </a:cubicBezTo>
                        <a:lnTo>
                          <a:pt x="728835" y="391019"/>
                        </a:lnTo>
                        <a:cubicBezTo>
                          <a:pt x="732264" y="400963"/>
                          <a:pt x="734665" y="410564"/>
                          <a:pt x="735693" y="419823"/>
                        </a:cubicBezTo>
                        <a:lnTo>
                          <a:pt x="735693" y="419823"/>
                        </a:lnTo>
                        <a:cubicBezTo>
                          <a:pt x="735693" y="421195"/>
                          <a:pt x="736036" y="422566"/>
                          <a:pt x="736036" y="423937"/>
                        </a:cubicBezTo>
                        <a:cubicBezTo>
                          <a:pt x="736379" y="428738"/>
                          <a:pt x="736722" y="433196"/>
                          <a:pt x="736379" y="437653"/>
                        </a:cubicBezTo>
                        <a:cubicBezTo>
                          <a:pt x="736036" y="445198"/>
                          <a:pt x="734322" y="452056"/>
                          <a:pt x="731236" y="457885"/>
                        </a:cubicBezTo>
                        <a:cubicBezTo>
                          <a:pt x="729864" y="460971"/>
                          <a:pt x="727807" y="463714"/>
                          <a:pt x="725749" y="466457"/>
                        </a:cubicBezTo>
                        <a:cubicBezTo>
                          <a:pt x="723349" y="469201"/>
                          <a:pt x="720606" y="471943"/>
                          <a:pt x="717520" y="474344"/>
                        </a:cubicBezTo>
                        <a:cubicBezTo>
                          <a:pt x="715119" y="476059"/>
                          <a:pt x="712719" y="477773"/>
                          <a:pt x="709633" y="479144"/>
                        </a:cubicBezTo>
                        <a:cubicBezTo>
                          <a:pt x="708947" y="479488"/>
                          <a:pt x="708261" y="479830"/>
                          <a:pt x="707576" y="480173"/>
                        </a:cubicBezTo>
                        <a:cubicBezTo>
                          <a:pt x="703804" y="479830"/>
                          <a:pt x="700375" y="481202"/>
                          <a:pt x="696946" y="481888"/>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91" name="Google Shape;1791;p8"/>
                  <p:cNvSpPr/>
                  <p:nvPr/>
                </p:nvSpPr>
                <p:spPr>
                  <a:xfrm>
                    <a:off x="4081462" y="4466958"/>
                    <a:ext cx="594588" cy="364502"/>
                  </a:xfrm>
                  <a:custGeom>
                    <a:rect b="b" l="l" r="r" t="t"/>
                    <a:pathLst>
                      <a:path extrusionOk="0" h="364502" w="594588">
                        <a:moveTo>
                          <a:pt x="594589" y="364503"/>
                        </a:moveTo>
                        <a:cubicBezTo>
                          <a:pt x="465658" y="161163"/>
                          <a:pt x="239344" y="27432"/>
                          <a:pt x="0" y="9601"/>
                        </a:cubicBezTo>
                        <a:cubicBezTo>
                          <a:pt x="2400" y="6515"/>
                          <a:pt x="4801" y="3086"/>
                          <a:pt x="7201" y="0"/>
                        </a:cubicBezTo>
                        <a:cubicBezTo>
                          <a:pt x="237973" y="19203"/>
                          <a:pt x="456057" y="144361"/>
                          <a:pt x="587388" y="335356"/>
                        </a:cubicBezTo>
                        <a:lnTo>
                          <a:pt x="587388" y="335356"/>
                        </a:lnTo>
                        <a:cubicBezTo>
                          <a:pt x="590817" y="345643"/>
                          <a:pt x="593217" y="355245"/>
                          <a:pt x="594589" y="364503"/>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92" name="Google Shape;1792;p8"/>
                  <p:cNvSpPr/>
                  <p:nvPr/>
                </p:nvSpPr>
                <p:spPr>
                  <a:xfrm>
                    <a:off x="4057116" y="4504677"/>
                    <a:ext cx="619762" cy="344614"/>
                  </a:xfrm>
                  <a:custGeom>
                    <a:rect b="b" l="l" r="r" t="t"/>
                    <a:pathLst>
                      <a:path extrusionOk="0" h="344614" w="619762">
                        <a:moveTo>
                          <a:pt x="619277" y="330899"/>
                        </a:moveTo>
                        <a:cubicBezTo>
                          <a:pt x="619620" y="335699"/>
                          <a:pt x="619963" y="340157"/>
                          <a:pt x="619620" y="344615"/>
                        </a:cubicBezTo>
                        <a:cubicBezTo>
                          <a:pt x="444741" y="181737"/>
                          <a:pt x="235572" y="41148"/>
                          <a:pt x="0" y="9259"/>
                        </a:cubicBezTo>
                        <a:cubicBezTo>
                          <a:pt x="2057" y="6172"/>
                          <a:pt x="3772" y="3086"/>
                          <a:pt x="5829" y="0"/>
                        </a:cubicBezTo>
                        <a:cubicBezTo>
                          <a:pt x="238316" y="32919"/>
                          <a:pt x="445427" y="170079"/>
                          <a:pt x="619277" y="33089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93" name="Google Shape;1793;p8"/>
                  <p:cNvSpPr/>
                  <p:nvPr/>
                </p:nvSpPr>
                <p:spPr>
                  <a:xfrm>
                    <a:off x="4028998" y="4547539"/>
                    <a:ext cx="642594" cy="330555"/>
                  </a:xfrm>
                  <a:custGeom>
                    <a:rect b="b" l="l" r="r" t="t"/>
                    <a:pathLst>
                      <a:path extrusionOk="0" h="330555" w="642594">
                        <a:moveTo>
                          <a:pt x="636765" y="330556"/>
                        </a:moveTo>
                        <a:cubicBezTo>
                          <a:pt x="528409" y="232829"/>
                          <a:pt x="404965" y="152248"/>
                          <a:pt x="271234" y="93612"/>
                        </a:cubicBezTo>
                        <a:cubicBezTo>
                          <a:pt x="189281" y="57950"/>
                          <a:pt x="103556" y="29490"/>
                          <a:pt x="16116" y="12002"/>
                        </a:cubicBezTo>
                        <a:cubicBezTo>
                          <a:pt x="10630" y="10973"/>
                          <a:pt x="5144" y="9944"/>
                          <a:pt x="0" y="8916"/>
                        </a:cubicBezTo>
                        <a:cubicBezTo>
                          <a:pt x="2400" y="5830"/>
                          <a:pt x="4458" y="2743"/>
                          <a:pt x="6515" y="0"/>
                        </a:cubicBezTo>
                        <a:cubicBezTo>
                          <a:pt x="92926" y="16117"/>
                          <a:pt x="177965" y="43549"/>
                          <a:pt x="258890" y="77496"/>
                        </a:cubicBezTo>
                        <a:cubicBezTo>
                          <a:pt x="399821" y="136817"/>
                          <a:pt x="529438" y="220142"/>
                          <a:pt x="642595" y="322326"/>
                        </a:cubicBezTo>
                        <a:cubicBezTo>
                          <a:pt x="640880" y="325069"/>
                          <a:pt x="639166" y="327813"/>
                          <a:pt x="636765" y="330556"/>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94" name="Google Shape;1794;p8"/>
                  <p:cNvSpPr/>
                  <p:nvPr/>
                </p:nvSpPr>
                <p:spPr>
                  <a:xfrm>
                    <a:off x="3968305" y="4598631"/>
                    <a:ext cx="690257" cy="299351"/>
                  </a:xfrm>
                  <a:custGeom>
                    <a:rect b="b" l="l" r="r" t="t"/>
                    <a:pathLst>
                      <a:path extrusionOk="0" h="299351" w="690257">
                        <a:moveTo>
                          <a:pt x="690258" y="299352"/>
                        </a:moveTo>
                        <a:cubicBezTo>
                          <a:pt x="686486" y="297295"/>
                          <a:pt x="683057" y="294894"/>
                          <a:pt x="679285" y="292837"/>
                        </a:cubicBezTo>
                        <a:cubicBezTo>
                          <a:pt x="659397" y="280835"/>
                          <a:pt x="639509" y="268834"/>
                          <a:pt x="619620" y="256832"/>
                        </a:cubicBezTo>
                        <a:cubicBezTo>
                          <a:pt x="508178" y="190310"/>
                          <a:pt x="393649" y="126187"/>
                          <a:pt x="274320" y="75438"/>
                        </a:cubicBezTo>
                        <a:cubicBezTo>
                          <a:pt x="187566" y="38748"/>
                          <a:pt x="93955" y="12002"/>
                          <a:pt x="0" y="9259"/>
                        </a:cubicBezTo>
                        <a:cubicBezTo>
                          <a:pt x="4458" y="5830"/>
                          <a:pt x="9601" y="3086"/>
                          <a:pt x="14402" y="0"/>
                        </a:cubicBezTo>
                        <a:cubicBezTo>
                          <a:pt x="98755" y="4458"/>
                          <a:pt x="183109" y="27432"/>
                          <a:pt x="261633" y="59322"/>
                        </a:cubicBezTo>
                        <a:cubicBezTo>
                          <a:pt x="410451" y="119672"/>
                          <a:pt x="551726" y="203340"/>
                          <a:pt x="689229" y="287008"/>
                        </a:cubicBezTo>
                        <a:cubicBezTo>
                          <a:pt x="686829" y="288722"/>
                          <a:pt x="684428" y="290437"/>
                          <a:pt x="681342" y="291808"/>
                        </a:cubicBezTo>
                        <a:cubicBezTo>
                          <a:pt x="683400" y="293180"/>
                          <a:pt x="685800" y="294208"/>
                          <a:pt x="687857" y="295580"/>
                        </a:cubicBezTo>
                        <a:cubicBezTo>
                          <a:pt x="689572" y="296609"/>
                          <a:pt x="690258" y="297980"/>
                          <a:pt x="690258" y="29935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95" name="Google Shape;1795;p8"/>
                  <p:cNvSpPr/>
                  <p:nvPr/>
                </p:nvSpPr>
                <p:spPr>
                  <a:xfrm>
                    <a:off x="3977220" y="4741222"/>
                    <a:ext cx="676968" cy="167681"/>
                  </a:xfrm>
                  <a:custGeom>
                    <a:rect b="b" l="l" r="r" t="t"/>
                    <a:pathLst>
                      <a:path extrusionOk="0" h="167681" w="676968">
                        <a:moveTo>
                          <a:pt x="672084" y="167391"/>
                        </a:moveTo>
                        <a:cubicBezTo>
                          <a:pt x="660768" y="164304"/>
                          <a:pt x="649795" y="160875"/>
                          <a:pt x="638480" y="157789"/>
                        </a:cubicBezTo>
                        <a:cubicBezTo>
                          <a:pt x="579158" y="139959"/>
                          <a:pt x="520865" y="119385"/>
                          <a:pt x="463944" y="95724"/>
                        </a:cubicBezTo>
                        <a:cubicBezTo>
                          <a:pt x="400850" y="69321"/>
                          <a:pt x="339128" y="38117"/>
                          <a:pt x="272263" y="20972"/>
                        </a:cubicBezTo>
                        <a:cubicBezTo>
                          <a:pt x="195110" y="1427"/>
                          <a:pt x="123444" y="11714"/>
                          <a:pt x="48692" y="36746"/>
                        </a:cubicBezTo>
                        <a:cubicBezTo>
                          <a:pt x="33604" y="41889"/>
                          <a:pt x="18174" y="47033"/>
                          <a:pt x="2743" y="52519"/>
                        </a:cubicBezTo>
                        <a:cubicBezTo>
                          <a:pt x="2057" y="49433"/>
                          <a:pt x="1029" y="46004"/>
                          <a:pt x="0" y="42918"/>
                        </a:cubicBezTo>
                        <a:cubicBezTo>
                          <a:pt x="14745" y="37774"/>
                          <a:pt x="29832" y="32631"/>
                          <a:pt x="44577" y="27487"/>
                        </a:cubicBezTo>
                        <a:cubicBezTo>
                          <a:pt x="111785" y="4513"/>
                          <a:pt x="178994" y="-8174"/>
                          <a:pt x="249631" y="5885"/>
                        </a:cubicBezTo>
                        <a:cubicBezTo>
                          <a:pt x="316154" y="18915"/>
                          <a:pt x="377876" y="47718"/>
                          <a:pt x="439255" y="74808"/>
                        </a:cubicBezTo>
                        <a:cubicBezTo>
                          <a:pt x="511264" y="106011"/>
                          <a:pt x="584644" y="132415"/>
                          <a:pt x="660082" y="154360"/>
                        </a:cubicBezTo>
                        <a:cubicBezTo>
                          <a:pt x="660082" y="154360"/>
                          <a:pt x="660082" y="154360"/>
                          <a:pt x="660082" y="154360"/>
                        </a:cubicBezTo>
                        <a:lnTo>
                          <a:pt x="660082" y="154360"/>
                        </a:lnTo>
                        <a:cubicBezTo>
                          <a:pt x="664197" y="155732"/>
                          <a:pt x="668655" y="156761"/>
                          <a:pt x="672770" y="158132"/>
                        </a:cubicBezTo>
                        <a:cubicBezTo>
                          <a:pt x="674827" y="158818"/>
                          <a:pt x="676199" y="160533"/>
                          <a:pt x="676542" y="162247"/>
                        </a:cubicBezTo>
                        <a:cubicBezTo>
                          <a:pt x="677913" y="164990"/>
                          <a:pt x="675856" y="168762"/>
                          <a:pt x="672084" y="16739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96" name="Google Shape;1796;p8"/>
                  <p:cNvSpPr/>
                  <p:nvPr/>
                </p:nvSpPr>
                <p:spPr>
                  <a:xfrm>
                    <a:off x="3956304" y="4848293"/>
                    <a:ext cx="656620" cy="114498"/>
                  </a:xfrm>
                  <a:custGeom>
                    <a:rect b="b" l="l" r="r" t="t"/>
                    <a:pathLst>
                      <a:path extrusionOk="0" h="114498" w="656620">
                        <a:moveTo>
                          <a:pt x="649453" y="62720"/>
                        </a:moveTo>
                        <a:cubicBezTo>
                          <a:pt x="629222" y="56548"/>
                          <a:pt x="608648" y="50376"/>
                          <a:pt x="587731" y="44890"/>
                        </a:cubicBezTo>
                        <a:cubicBezTo>
                          <a:pt x="578129" y="42490"/>
                          <a:pt x="568528" y="39746"/>
                          <a:pt x="558927" y="37689"/>
                        </a:cubicBezTo>
                        <a:cubicBezTo>
                          <a:pt x="547268" y="34946"/>
                          <a:pt x="535267" y="32203"/>
                          <a:pt x="523608" y="29459"/>
                        </a:cubicBezTo>
                        <a:cubicBezTo>
                          <a:pt x="523608" y="29459"/>
                          <a:pt x="523608" y="29459"/>
                          <a:pt x="523608" y="29459"/>
                        </a:cubicBezTo>
                        <a:cubicBezTo>
                          <a:pt x="442341" y="12314"/>
                          <a:pt x="359359" y="4427"/>
                          <a:pt x="276720" y="15058"/>
                        </a:cubicBezTo>
                        <a:cubicBezTo>
                          <a:pt x="178994" y="27402"/>
                          <a:pt x="89497" y="67178"/>
                          <a:pt x="4115" y="114499"/>
                        </a:cubicBezTo>
                        <a:cubicBezTo>
                          <a:pt x="2400" y="111412"/>
                          <a:pt x="1029" y="108326"/>
                          <a:pt x="0" y="105240"/>
                        </a:cubicBezTo>
                        <a:cubicBezTo>
                          <a:pt x="86411" y="57234"/>
                          <a:pt x="176936" y="17458"/>
                          <a:pt x="275692" y="4771"/>
                        </a:cubicBezTo>
                        <a:cubicBezTo>
                          <a:pt x="400850" y="-11003"/>
                          <a:pt x="527037" y="14372"/>
                          <a:pt x="646367" y="51062"/>
                        </a:cubicBezTo>
                        <a:cubicBezTo>
                          <a:pt x="648767" y="51748"/>
                          <a:pt x="651167" y="52433"/>
                          <a:pt x="653567" y="53119"/>
                        </a:cubicBezTo>
                        <a:cubicBezTo>
                          <a:pt x="659740" y="55520"/>
                          <a:pt x="655625" y="64778"/>
                          <a:pt x="649453" y="6272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97" name="Google Shape;1797;p8"/>
                  <p:cNvSpPr/>
                  <p:nvPr/>
                </p:nvSpPr>
                <p:spPr>
                  <a:xfrm>
                    <a:off x="3942245" y="4670563"/>
                    <a:ext cx="716060" cy="232425"/>
                  </a:xfrm>
                  <a:custGeom>
                    <a:rect b="b" l="l" r="r" t="t"/>
                    <a:pathLst>
                      <a:path extrusionOk="0" h="232425" w="716060">
                        <a:moveTo>
                          <a:pt x="712203" y="232221"/>
                        </a:moveTo>
                        <a:cubicBezTo>
                          <a:pt x="710832" y="232564"/>
                          <a:pt x="709460" y="232564"/>
                          <a:pt x="707746" y="231535"/>
                        </a:cubicBezTo>
                        <a:cubicBezTo>
                          <a:pt x="703631" y="229135"/>
                          <a:pt x="699516" y="226734"/>
                          <a:pt x="695401" y="224334"/>
                        </a:cubicBezTo>
                        <a:lnTo>
                          <a:pt x="695401" y="224334"/>
                        </a:lnTo>
                        <a:lnTo>
                          <a:pt x="695401" y="224334"/>
                        </a:lnTo>
                        <a:cubicBezTo>
                          <a:pt x="581216" y="157811"/>
                          <a:pt x="460858" y="101919"/>
                          <a:pt x="336042" y="58370"/>
                        </a:cubicBezTo>
                        <a:cubicBezTo>
                          <a:pt x="230772" y="21680"/>
                          <a:pt x="109385" y="-10553"/>
                          <a:pt x="2057" y="25452"/>
                        </a:cubicBezTo>
                        <a:cubicBezTo>
                          <a:pt x="1372" y="22366"/>
                          <a:pt x="686" y="18937"/>
                          <a:pt x="0" y="15850"/>
                        </a:cubicBezTo>
                        <a:cubicBezTo>
                          <a:pt x="100813" y="-17411"/>
                          <a:pt x="213627" y="6935"/>
                          <a:pt x="314096" y="40539"/>
                        </a:cubicBezTo>
                        <a:cubicBezTo>
                          <a:pt x="428625" y="78944"/>
                          <a:pt x="539725" y="127636"/>
                          <a:pt x="645681" y="185243"/>
                        </a:cubicBezTo>
                        <a:cubicBezTo>
                          <a:pt x="666598" y="196559"/>
                          <a:pt x="687172" y="208218"/>
                          <a:pt x="707403" y="220219"/>
                        </a:cubicBezTo>
                        <a:cubicBezTo>
                          <a:pt x="709460" y="221590"/>
                          <a:pt x="711860" y="222619"/>
                          <a:pt x="713918" y="223991"/>
                        </a:cubicBezTo>
                        <a:cubicBezTo>
                          <a:pt x="715632" y="225019"/>
                          <a:pt x="716318" y="226391"/>
                          <a:pt x="715975" y="227763"/>
                        </a:cubicBezTo>
                        <a:cubicBezTo>
                          <a:pt x="715975" y="229477"/>
                          <a:pt x="714261" y="231535"/>
                          <a:pt x="712203" y="23222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98" name="Google Shape;1798;p8"/>
                  <p:cNvSpPr/>
                  <p:nvPr/>
                </p:nvSpPr>
                <p:spPr>
                  <a:xfrm>
                    <a:off x="4031056" y="4876025"/>
                    <a:ext cx="483832" cy="148831"/>
                  </a:xfrm>
                  <a:custGeom>
                    <a:rect b="b" l="l" r="r" t="t"/>
                    <a:pathLst>
                      <a:path extrusionOk="0" h="148831" w="483832">
                        <a:moveTo>
                          <a:pt x="478689" y="15100"/>
                        </a:moveTo>
                        <a:cubicBezTo>
                          <a:pt x="458457" y="12357"/>
                          <a:pt x="438912" y="10643"/>
                          <a:pt x="419024" y="10300"/>
                        </a:cubicBezTo>
                        <a:cubicBezTo>
                          <a:pt x="272948" y="7900"/>
                          <a:pt x="138189" y="72707"/>
                          <a:pt x="13373" y="148831"/>
                        </a:cubicBezTo>
                        <a:cubicBezTo>
                          <a:pt x="8915" y="147803"/>
                          <a:pt x="4458" y="146774"/>
                          <a:pt x="0" y="145402"/>
                        </a:cubicBezTo>
                        <a:cubicBezTo>
                          <a:pt x="136817" y="61049"/>
                          <a:pt x="285979" y="-10960"/>
                          <a:pt x="448513" y="1384"/>
                        </a:cubicBezTo>
                        <a:cubicBezTo>
                          <a:pt x="448513" y="1384"/>
                          <a:pt x="448513" y="1384"/>
                          <a:pt x="448513" y="1384"/>
                        </a:cubicBezTo>
                        <a:cubicBezTo>
                          <a:pt x="458800" y="2070"/>
                          <a:pt x="469430" y="3442"/>
                          <a:pt x="479717" y="4813"/>
                        </a:cubicBezTo>
                        <a:cubicBezTo>
                          <a:pt x="482460" y="5156"/>
                          <a:pt x="483832" y="7214"/>
                          <a:pt x="483832" y="9271"/>
                        </a:cubicBezTo>
                        <a:cubicBezTo>
                          <a:pt x="483832" y="9957"/>
                          <a:pt x="483832" y="10643"/>
                          <a:pt x="483489" y="11329"/>
                        </a:cubicBezTo>
                        <a:cubicBezTo>
                          <a:pt x="483489" y="14072"/>
                          <a:pt x="481432" y="15443"/>
                          <a:pt x="478689" y="1510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799" name="Google Shape;1799;p8"/>
                <p:cNvSpPr/>
                <p:nvPr/>
              </p:nvSpPr>
              <p:spPr>
                <a:xfrm>
                  <a:off x="4067180" y="4853063"/>
                  <a:ext cx="665822" cy="695331"/>
                </a:xfrm>
                <a:custGeom>
                  <a:rect b="b" l="l" r="r" t="t"/>
                  <a:pathLst>
                    <a:path extrusionOk="0" h="695331" w="665822">
                      <a:moveTo>
                        <a:pt x="389072" y="677570"/>
                      </a:moveTo>
                      <a:cubicBezTo>
                        <a:pt x="365755" y="683399"/>
                        <a:pt x="342095" y="686143"/>
                        <a:pt x="318435" y="689229"/>
                      </a:cubicBezTo>
                      <a:cubicBezTo>
                        <a:pt x="281058" y="693686"/>
                        <a:pt x="252255" y="699859"/>
                        <a:pt x="223794" y="690257"/>
                      </a:cubicBezTo>
                      <a:cubicBezTo>
                        <a:pt x="219679" y="688886"/>
                        <a:pt x="215565" y="687171"/>
                        <a:pt x="211793" y="685114"/>
                      </a:cubicBezTo>
                      <a:cubicBezTo>
                        <a:pt x="204592" y="681685"/>
                        <a:pt x="197391" y="676884"/>
                        <a:pt x="190190" y="670712"/>
                      </a:cubicBezTo>
                      <a:cubicBezTo>
                        <a:pt x="156243" y="642938"/>
                        <a:pt x="157957" y="610705"/>
                        <a:pt x="153500" y="579501"/>
                      </a:cubicBezTo>
                      <a:cubicBezTo>
                        <a:pt x="153157" y="576072"/>
                        <a:pt x="152471" y="572643"/>
                        <a:pt x="151785" y="569214"/>
                      </a:cubicBezTo>
                      <a:cubicBezTo>
                        <a:pt x="148699" y="553440"/>
                        <a:pt x="142870" y="537667"/>
                        <a:pt x="129154" y="522923"/>
                      </a:cubicBezTo>
                      <a:cubicBezTo>
                        <a:pt x="121267" y="514693"/>
                        <a:pt x="112695" y="507149"/>
                        <a:pt x="103779" y="500291"/>
                      </a:cubicBezTo>
                      <a:cubicBezTo>
                        <a:pt x="100693" y="497891"/>
                        <a:pt x="97607" y="495491"/>
                        <a:pt x="94178" y="493090"/>
                      </a:cubicBezTo>
                      <a:cubicBezTo>
                        <a:pt x="78062" y="481088"/>
                        <a:pt x="61602" y="469773"/>
                        <a:pt x="47544" y="455028"/>
                      </a:cubicBezTo>
                      <a:cubicBezTo>
                        <a:pt x="35199" y="441655"/>
                        <a:pt x="25255" y="428968"/>
                        <a:pt x="18054" y="416966"/>
                      </a:cubicBezTo>
                      <a:cubicBezTo>
                        <a:pt x="16340" y="413880"/>
                        <a:pt x="14625" y="410794"/>
                        <a:pt x="12911" y="408051"/>
                      </a:cubicBezTo>
                      <a:cubicBezTo>
                        <a:pt x="-805" y="381647"/>
                        <a:pt x="-2863" y="357644"/>
                        <a:pt x="3309" y="336042"/>
                      </a:cubicBezTo>
                      <a:cubicBezTo>
                        <a:pt x="4338" y="332270"/>
                        <a:pt x="5710" y="328841"/>
                        <a:pt x="7081" y="325069"/>
                      </a:cubicBezTo>
                      <a:cubicBezTo>
                        <a:pt x="38628" y="250660"/>
                        <a:pt x="166873" y="205054"/>
                        <a:pt x="232024" y="171793"/>
                      </a:cubicBezTo>
                      <a:cubicBezTo>
                        <a:pt x="280373" y="147447"/>
                        <a:pt x="320149" y="109385"/>
                        <a:pt x="366098" y="80582"/>
                      </a:cubicBezTo>
                      <a:cubicBezTo>
                        <a:pt x="380157" y="71666"/>
                        <a:pt x="416847" y="53492"/>
                        <a:pt x="459366" y="36690"/>
                      </a:cubicBezTo>
                      <a:cubicBezTo>
                        <a:pt x="478226" y="29147"/>
                        <a:pt x="498457" y="21945"/>
                        <a:pt x="518345" y="16116"/>
                      </a:cubicBezTo>
                      <a:lnTo>
                        <a:pt x="518345" y="16116"/>
                      </a:lnTo>
                      <a:cubicBezTo>
                        <a:pt x="530690" y="12344"/>
                        <a:pt x="542691" y="9258"/>
                        <a:pt x="554693" y="6515"/>
                      </a:cubicBezTo>
                      <a:cubicBezTo>
                        <a:pt x="561551" y="5144"/>
                        <a:pt x="568409" y="3772"/>
                        <a:pt x="574924" y="2743"/>
                      </a:cubicBezTo>
                      <a:cubicBezTo>
                        <a:pt x="574924" y="2743"/>
                        <a:pt x="574924" y="2743"/>
                        <a:pt x="574924" y="2743"/>
                      </a:cubicBezTo>
                      <a:cubicBezTo>
                        <a:pt x="577667" y="2400"/>
                        <a:pt x="580067" y="2057"/>
                        <a:pt x="582810" y="1715"/>
                      </a:cubicBezTo>
                      <a:cubicBezTo>
                        <a:pt x="582810" y="1715"/>
                        <a:pt x="582810" y="1715"/>
                        <a:pt x="582810" y="1715"/>
                      </a:cubicBezTo>
                      <a:cubicBezTo>
                        <a:pt x="591726" y="686"/>
                        <a:pt x="600641" y="0"/>
                        <a:pt x="608528" y="0"/>
                      </a:cubicBezTo>
                      <a:cubicBezTo>
                        <a:pt x="616072" y="0"/>
                        <a:pt x="622930" y="686"/>
                        <a:pt x="629102" y="2057"/>
                      </a:cubicBezTo>
                      <a:cubicBezTo>
                        <a:pt x="656534" y="7544"/>
                        <a:pt x="671622" y="25718"/>
                        <a:pt x="663735" y="63093"/>
                      </a:cubicBezTo>
                      <a:cubicBezTo>
                        <a:pt x="663049" y="66522"/>
                        <a:pt x="662363" y="69608"/>
                        <a:pt x="661335" y="73380"/>
                      </a:cubicBezTo>
                      <a:cubicBezTo>
                        <a:pt x="658934" y="81267"/>
                        <a:pt x="655848" y="88811"/>
                        <a:pt x="652076" y="96012"/>
                      </a:cubicBezTo>
                      <a:cubicBezTo>
                        <a:pt x="651048" y="98069"/>
                        <a:pt x="650019" y="100469"/>
                        <a:pt x="648647" y="102527"/>
                      </a:cubicBezTo>
                      <a:cubicBezTo>
                        <a:pt x="646590" y="106299"/>
                        <a:pt x="644190" y="110071"/>
                        <a:pt x="642132" y="113843"/>
                      </a:cubicBezTo>
                      <a:cubicBezTo>
                        <a:pt x="631502" y="130988"/>
                        <a:pt x="619158" y="147790"/>
                        <a:pt x="609557" y="165620"/>
                      </a:cubicBezTo>
                      <a:cubicBezTo>
                        <a:pt x="599270" y="185509"/>
                        <a:pt x="593097" y="205054"/>
                        <a:pt x="590011" y="224942"/>
                      </a:cubicBezTo>
                      <a:cubicBezTo>
                        <a:pt x="588297" y="235572"/>
                        <a:pt x="587268" y="246545"/>
                        <a:pt x="586925" y="257175"/>
                      </a:cubicBezTo>
                      <a:cubicBezTo>
                        <a:pt x="586582" y="263690"/>
                        <a:pt x="586582" y="270205"/>
                        <a:pt x="586925" y="276720"/>
                      </a:cubicBezTo>
                      <a:cubicBezTo>
                        <a:pt x="587611" y="296951"/>
                        <a:pt x="589668" y="317183"/>
                        <a:pt x="592069" y="337413"/>
                      </a:cubicBezTo>
                      <a:cubicBezTo>
                        <a:pt x="594469" y="357644"/>
                        <a:pt x="596526" y="377876"/>
                        <a:pt x="597555" y="398450"/>
                      </a:cubicBezTo>
                      <a:cubicBezTo>
                        <a:pt x="598584" y="421081"/>
                        <a:pt x="597898" y="444056"/>
                        <a:pt x="593097" y="467030"/>
                      </a:cubicBezTo>
                      <a:cubicBezTo>
                        <a:pt x="590354" y="480746"/>
                        <a:pt x="585897" y="494804"/>
                        <a:pt x="580067" y="508178"/>
                      </a:cubicBezTo>
                      <a:cubicBezTo>
                        <a:pt x="572523" y="526008"/>
                        <a:pt x="562922" y="543153"/>
                        <a:pt x="551607" y="559270"/>
                      </a:cubicBezTo>
                      <a:cubicBezTo>
                        <a:pt x="524517" y="597674"/>
                        <a:pt x="487827" y="630936"/>
                        <a:pt x="447365" y="653567"/>
                      </a:cubicBezTo>
                      <a:cubicBezTo>
                        <a:pt x="438792" y="658368"/>
                        <a:pt x="429877" y="662483"/>
                        <a:pt x="420962" y="666254"/>
                      </a:cubicBezTo>
                      <a:cubicBezTo>
                        <a:pt x="411018" y="671055"/>
                        <a:pt x="400045" y="674827"/>
                        <a:pt x="389072" y="67757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00" name="Google Shape;1800;p8"/>
                <p:cNvSpPr/>
                <p:nvPr/>
              </p:nvSpPr>
              <p:spPr>
                <a:xfrm>
                  <a:off x="4070146" y="4839273"/>
                  <a:ext cx="602762" cy="349832"/>
                </a:xfrm>
                <a:custGeom>
                  <a:rect b="b" l="l" r="r" t="t"/>
                  <a:pathLst>
                    <a:path extrusionOk="0" h="349832" w="602762">
                      <a:moveTo>
                        <a:pt x="0" y="349833"/>
                      </a:moveTo>
                      <a:cubicBezTo>
                        <a:pt x="1029" y="346060"/>
                        <a:pt x="2400" y="342631"/>
                        <a:pt x="3772" y="338860"/>
                      </a:cubicBezTo>
                      <a:cubicBezTo>
                        <a:pt x="112814" y="319314"/>
                        <a:pt x="216713" y="273709"/>
                        <a:pt x="304495" y="204786"/>
                      </a:cubicBezTo>
                      <a:cubicBezTo>
                        <a:pt x="375132" y="148893"/>
                        <a:pt x="436169" y="73112"/>
                        <a:pt x="515379" y="29907"/>
                      </a:cubicBezTo>
                      <a:lnTo>
                        <a:pt x="515379" y="29907"/>
                      </a:lnTo>
                      <a:cubicBezTo>
                        <a:pt x="540753" y="16191"/>
                        <a:pt x="567500" y="5561"/>
                        <a:pt x="597332" y="75"/>
                      </a:cubicBezTo>
                      <a:cubicBezTo>
                        <a:pt x="603847" y="-954"/>
                        <a:pt x="604876" y="8990"/>
                        <a:pt x="598361" y="10018"/>
                      </a:cubicBezTo>
                      <a:cubicBezTo>
                        <a:pt x="589445" y="11733"/>
                        <a:pt x="580530" y="13791"/>
                        <a:pt x="571957" y="16533"/>
                      </a:cubicBezTo>
                      <a:cubicBezTo>
                        <a:pt x="571957" y="16533"/>
                        <a:pt x="571957" y="16533"/>
                        <a:pt x="571957" y="16533"/>
                      </a:cubicBezTo>
                      <a:cubicBezTo>
                        <a:pt x="454685" y="51852"/>
                        <a:pt x="378561" y="166381"/>
                        <a:pt x="281178" y="234618"/>
                      </a:cubicBezTo>
                      <a:cubicBezTo>
                        <a:pt x="197510" y="293940"/>
                        <a:pt x="100813" y="332688"/>
                        <a:pt x="0" y="349833"/>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01" name="Google Shape;1801;p8"/>
                <p:cNvSpPr/>
                <p:nvPr/>
              </p:nvSpPr>
              <p:spPr>
                <a:xfrm>
                  <a:off x="4079748" y="4860382"/>
                  <a:ext cx="597674" cy="409647"/>
                </a:xfrm>
                <a:custGeom>
                  <a:rect b="b" l="l" r="r" t="t"/>
                  <a:pathLst>
                    <a:path extrusionOk="0" h="409647" w="597674">
                      <a:moveTo>
                        <a:pt x="5144" y="409648"/>
                      </a:moveTo>
                      <a:cubicBezTo>
                        <a:pt x="3429" y="406562"/>
                        <a:pt x="1715" y="403476"/>
                        <a:pt x="0" y="400733"/>
                      </a:cubicBezTo>
                      <a:cubicBezTo>
                        <a:pt x="59322" y="382902"/>
                        <a:pt x="118643" y="364728"/>
                        <a:pt x="174536" y="337982"/>
                      </a:cubicBezTo>
                      <a:cubicBezTo>
                        <a:pt x="234544" y="309521"/>
                        <a:pt x="284950" y="270431"/>
                        <a:pt x="329870" y="221739"/>
                      </a:cubicBezTo>
                      <a:cubicBezTo>
                        <a:pt x="387820" y="159331"/>
                        <a:pt x="440284" y="86636"/>
                        <a:pt x="510578" y="38973"/>
                      </a:cubicBezTo>
                      <a:cubicBezTo>
                        <a:pt x="521551" y="31772"/>
                        <a:pt x="532867" y="24914"/>
                        <a:pt x="544525" y="19085"/>
                      </a:cubicBezTo>
                      <a:cubicBezTo>
                        <a:pt x="556184" y="12912"/>
                        <a:pt x="568871" y="7769"/>
                        <a:pt x="581558" y="3311"/>
                      </a:cubicBezTo>
                      <a:cubicBezTo>
                        <a:pt x="584645" y="2282"/>
                        <a:pt x="587731" y="1254"/>
                        <a:pt x="590817" y="225"/>
                      </a:cubicBezTo>
                      <a:cubicBezTo>
                        <a:pt x="592188" y="-118"/>
                        <a:pt x="593560" y="-118"/>
                        <a:pt x="594589" y="568"/>
                      </a:cubicBezTo>
                      <a:cubicBezTo>
                        <a:pt x="596646" y="1597"/>
                        <a:pt x="597675" y="3654"/>
                        <a:pt x="597675" y="5369"/>
                      </a:cubicBezTo>
                      <a:cubicBezTo>
                        <a:pt x="597675" y="7083"/>
                        <a:pt x="596646" y="8798"/>
                        <a:pt x="594589" y="9483"/>
                      </a:cubicBezTo>
                      <a:cubicBezTo>
                        <a:pt x="593217" y="9827"/>
                        <a:pt x="591845" y="10169"/>
                        <a:pt x="590474" y="10855"/>
                      </a:cubicBezTo>
                      <a:cubicBezTo>
                        <a:pt x="576072" y="15656"/>
                        <a:pt x="562013" y="21142"/>
                        <a:pt x="548983" y="28000"/>
                      </a:cubicBezTo>
                      <a:cubicBezTo>
                        <a:pt x="542125" y="31429"/>
                        <a:pt x="535610" y="35201"/>
                        <a:pt x="529095" y="38973"/>
                      </a:cubicBezTo>
                      <a:cubicBezTo>
                        <a:pt x="442341" y="91437"/>
                        <a:pt x="384391" y="182991"/>
                        <a:pt x="312382" y="253628"/>
                      </a:cubicBezTo>
                      <a:cubicBezTo>
                        <a:pt x="227686" y="337639"/>
                        <a:pt x="117272" y="375701"/>
                        <a:pt x="5144" y="409648"/>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02" name="Google Shape;1802;p8"/>
                <p:cNvSpPr/>
                <p:nvPr/>
              </p:nvSpPr>
              <p:spPr>
                <a:xfrm>
                  <a:off x="4161015" y="4872449"/>
                  <a:ext cx="542640" cy="480562"/>
                </a:xfrm>
                <a:custGeom>
                  <a:rect b="b" l="l" r="r" t="t"/>
                  <a:pathLst>
                    <a:path extrusionOk="0" h="480562" w="542640">
                      <a:moveTo>
                        <a:pt x="9601" y="480562"/>
                      </a:moveTo>
                      <a:cubicBezTo>
                        <a:pt x="6515" y="478162"/>
                        <a:pt x="3429" y="475762"/>
                        <a:pt x="0" y="473361"/>
                      </a:cubicBezTo>
                      <a:cubicBezTo>
                        <a:pt x="109385" y="430156"/>
                        <a:pt x="208140" y="361233"/>
                        <a:pt x="284950" y="271393"/>
                      </a:cubicBezTo>
                      <a:cubicBezTo>
                        <a:pt x="364845" y="178125"/>
                        <a:pt x="420053" y="55709"/>
                        <a:pt x="535953" y="502"/>
                      </a:cubicBezTo>
                      <a:cubicBezTo>
                        <a:pt x="541782" y="-2241"/>
                        <a:pt x="545554" y="7017"/>
                        <a:pt x="539725" y="9761"/>
                      </a:cubicBezTo>
                      <a:cubicBezTo>
                        <a:pt x="415595" y="68739"/>
                        <a:pt x="360045" y="207957"/>
                        <a:pt x="269519" y="303626"/>
                      </a:cubicBezTo>
                      <a:cubicBezTo>
                        <a:pt x="196825" y="380778"/>
                        <a:pt x="107671" y="441129"/>
                        <a:pt x="9601" y="48056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03" name="Google Shape;1803;p8"/>
                <p:cNvSpPr/>
                <p:nvPr/>
              </p:nvSpPr>
              <p:spPr>
                <a:xfrm>
                  <a:off x="4218622" y="4887867"/>
                  <a:ext cx="484602" cy="544697"/>
                </a:xfrm>
                <a:custGeom>
                  <a:rect b="b" l="l" r="r" t="t"/>
                  <a:pathLst>
                    <a:path extrusionOk="0" h="544697" w="484602">
                      <a:moveTo>
                        <a:pt x="1715" y="544698"/>
                      </a:moveTo>
                      <a:cubicBezTo>
                        <a:pt x="1372" y="541269"/>
                        <a:pt x="686" y="537840"/>
                        <a:pt x="0" y="534411"/>
                      </a:cubicBezTo>
                      <a:cubicBezTo>
                        <a:pt x="98069" y="498749"/>
                        <a:pt x="188595" y="447657"/>
                        <a:pt x="243116" y="352330"/>
                      </a:cubicBezTo>
                      <a:cubicBezTo>
                        <a:pt x="277406" y="292323"/>
                        <a:pt x="303809" y="228543"/>
                        <a:pt x="341186" y="169908"/>
                      </a:cubicBezTo>
                      <a:cubicBezTo>
                        <a:pt x="379933" y="109215"/>
                        <a:pt x="424853" y="52979"/>
                        <a:pt x="475259" y="1544"/>
                      </a:cubicBezTo>
                      <a:cubicBezTo>
                        <a:pt x="479717" y="-2914"/>
                        <a:pt x="487947" y="3258"/>
                        <a:pt x="483146" y="7716"/>
                      </a:cubicBezTo>
                      <a:cubicBezTo>
                        <a:pt x="429997" y="62237"/>
                        <a:pt x="382334" y="122244"/>
                        <a:pt x="342214" y="187053"/>
                      </a:cubicBezTo>
                      <a:cubicBezTo>
                        <a:pt x="303809" y="249117"/>
                        <a:pt x="278092" y="318384"/>
                        <a:pt x="238316" y="379420"/>
                      </a:cubicBezTo>
                      <a:cubicBezTo>
                        <a:pt x="183109" y="464459"/>
                        <a:pt x="94640" y="511436"/>
                        <a:pt x="1715" y="544698"/>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04" name="Google Shape;1804;p8"/>
                <p:cNvSpPr/>
                <p:nvPr/>
              </p:nvSpPr>
              <p:spPr>
                <a:xfrm>
                  <a:off x="4278630" y="4945682"/>
                  <a:ext cx="441783" cy="597638"/>
                </a:xfrm>
                <a:custGeom>
                  <a:rect b="b" l="l" r="r" t="t"/>
                  <a:pathLst>
                    <a:path extrusionOk="0" h="597638" w="441783">
                      <a:moveTo>
                        <a:pt x="12002" y="597639"/>
                      </a:moveTo>
                      <a:cubicBezTo>
                        <a:pt x="7887" y="596267"/>
                        <a:pt x="3772" y="594553"/>
                        <a:pt x="0" y="592495"/>
                      </a:cubicBezTo>
                      <a:cubicBezTo>
                        <a:pt x="86411" y="545518"/>
                        <a:pt x="163563" y="484139"/>
                        <a:pt x="206426" y="393270"/>
                      </a:cubicBezTo>
                      <a:cubicBezTo>
                        <a:pt x="239687" y="322290"/>
                        <a:pt x="260947" y="247195"/>
                        <a:pt x="300038" y="178615"/>
                      </a:cubicBezTo>
                      <a:cubicBezTo>
                        <a:pt x="336728" y="114150"/>
                        <a:pt x="380962" y="54828"/>
                        <a:pt x="432397" y="1679"/>
                      </a:cubicBezTo>
                      <a:cubicBezTo>
                        <a:pt x="435483" y="-1750"/>
                        <a:pt x="440627" y="650"/>
                        <a:pt x="441655" y="3736"/>
                      </a:cubicBezTo>
                      <a:cubicBezTo>
                        <a:pt x="441998" y="5108"/>
                        <a:pt x="441655" y="6479"/>
                        <a:pt x="440627" y="7851"/>
                      </a:cubicBezTo>
                      <a:cubicBezTo>
                        <a:pt x="439941" y="8537"/>
                        <a:pt x="439255" y="9565"/>
                        <a:pt x="438569" y="10251"/>
                      </a:cubicBezTo>
                      <a:cubicBezTo>
                        <a:pt x="383019" y="68544"/>
                        <a:pt x="335356" y="133695"/>
                        <a:pt x="297637" y="205018"/>
                      </a:cubicBezTo>
                      <a:cubicBezTo>
                        <a:pt x="259575" y="276684"/>
                        <a:pt x="241402" y="357609"/>
                        <a:pt x="200597" y="427218"/>
                      </a:cubicBezTo>
                      <a:cubicBezTo>
                        <a:pt x="155677" y="502313"/>
                        <a:pt x="87440" y="555462"/>
                        <a:pt x="12002" y="59763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05" name="Google Shape;1805;p8"/>
                <p:cNvSpPr/>
                <p:nvPr/>
              </p:nvSpPr>
              <p:spPr>
                <a:xfrm>
                  <a:off x="4489170" y="4972710"/>
                  <a:ext cx="237597" cy="546607"/>
                </a:xfrm>
                <a:custGeom>
                  <a:rect b="b" l="l" r="r" t="t"/>
                  <a:pathLst>
                    <a:path extrusionOk="0" h="546607" w="237597">
                      <a:moveTo>
                        <a:pt x="0" y="546608"/>
                      </a:moveTo>
                      <a:cubicBezTo>
                        <a:pt x="39434" y="504774"/>
                        <a:pt x="69266" y="452996"/>
                        <a:pt x="86068" y="395389"/>
                      </a:cubicBezTo>
                      <a:cubicBezTo>
                        <a:pt x="106299" y="325094"/>
                        <a:pt x="115214" y="252400"/>
                        <a:pt x="138531" y="182448"/>
                      </a:cubicBezTo>
                      <a:cubicBezTo>
                        <a:pt x="147104" y="156044"/>
                        <a:pt x="157391" y="130327"/>
                        <a:pt x="169050" y="105296"/>
                      </a:cubicBezTo>
                      <a:cubicBezTo>
                        <a:pt x="185852" y="69291"/>
                        <a:pt x="205397" y="34658"/>
                        <a:pt x="228714" y="2083"/>
                      </a:cubicBezTo>
                      <a:cubicBezTo>
                        <a:pt x="232486" y="-3404"/>
                        <a:pt x="240373" y="3111"/>
                        <a:pt x="236601" y="8255"/>
                      </a:cubicBezTo>
                      <a:cubicBezTo>
                        <a:pt x="207797" y="48717"/>
                        <a:pt x="184823" y="92265"/>
                        <a:pt x="165963" y="137528"/>
                      </a:cubicBezTo>
                      <a:cubicBezTo>
                        <a:pt x="154305" y="165989"/>
                        <a:pt x="144361" y="195478"/>
                        <a:pt x="136131" y="225311"/>
                      </a:cubicBezTo>
                      <a:cubicBezTo>
                        <a:pt x="115900" y="298005"/>
                        <a:pt x="108699" y="374815"/>
                        <a:pt x="79896" y="445109"/>
                      </a:cubicBezTo>
                      <a:cubicBezTo>
                        <a:pt x="66522" y="477342"/>
                        <a:pt x="48692" y="507174"/>
                        <a:pt x="26746" y="533578"/>
                      </a:cubicBezTo>
                      <a:cubicBezTo>
                        <a:pt x="17488" y="538721"/>
                        <a:pt x="8915" y="542836"/>
                        <a:pt x="0" y="546608"/>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06" name="Google Shape;1806;p8"/>
                <p:cNvSpPr/>
                <p:nvPr/>
              </p:nvSpPr>
              <p:spPr>
                <a:xfrm>
                  <a:off x="4619472" y="5037466"/>
                  <a:ext cx="88060" cy="374867"/>
                </a:xfrm>
                <a:custGeom>
                  <a:rect b="b" l="l" r="r" t="t"/>
                  <a:pathLst>
                    <a:path extrusionOk="0" h="374867" w="88060">
                      <a:moveTo>
                        <a:pt x="0" y="374867"/>
                      </a:moveTo>
                      <a:cubicBezTo>
                        <a:pt x="14402" y="340235"/>
                        <a:pt x="24689" y="303887"/>
                        <a:pt x="30518" y="266511"/>
                      </a:cubicBezTo>
                      <a:cubicBezTo>
                        <a:pt x="36005" y="229478"/>
                        <a:pt x="37376" y="191073"/>
                        <a:pt x="40462" y="153354"/>
                      </a:cubicBezTo>
                      <a:cubicBezTo>
                        <a:pt x="44577" y="101233"/>
                        <a:pt x="52121" y="49798"/>
                        <a:pt x="78181" y="2821"/>
                      </a:cubicBezTo>
                      <a:cubicBezTo>
                        <a:pt x="81267" y="-3009"/>
                        <a:pt x="90525" y="1106"/>
                        <a:pt x="87440" y="6936"/>
                      </a:cubicBezTo>
                      <a:cubicBezTo>
                        <a:pt x="51778" y="70715"/>
                        <a:pt x="51092" y="143067"/>
                        <a:pt x="45948" y="214390"/>
                      </a:cubicBezTo>
                      <a:cubicBezTo>
                        <a:pt x="43891" y="242851"/>
                        <a:pt x="40805" y="271311"/>
                        <a:pt x="34976" y="299087"/>
                      </a:cubicBezTo>
                      <a:cubicBezTo>
                        <a:pt x="33261" y="307659"/>
                        <a:pt x="30861" y="315888"/>
                        <a:pt x="28803" y="324118"/>
                      </a:cubicBezTo>
                      <a:cubicBezTo>
                        <a:pt x="21260" y="341606"/>
                        <a:pt x="11658" y="358751"/>
                        <a:pt x="0" y="374867"/>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807" name="Google Shape;1807;p8"/>
                <p:cNvGrpSpPr/>
                <p:nvPr/>
              </p:nvGrpSpPr>
              <p:grpSpPr>
                <a:xfrm>
                  <a:off x="4642541" y="4895848"/>
                  <a:ext cx="658468" cy="817285"/>
                  <a:chOff x="4642541" y="4895848"/>
                  <a:chExt cx="658468" cy="817285"/>
                </a:xfrm>
              </p:grpSpPr>
              <p:sp>
                <p:nvSpPr>
                  <p:cNvPr id="1808" name="Google Shape;1808;p8"/>
                  <p:cNvSpPr/>
                  <p:nvPr/>
                </p:nvSpPr>
                <p:spPr>
                  <a:xfrm>
                    <a:off x="4642541" y="4900919"/>
                    <a:ext cx="658468" cy="812214"/>
                  </a:xfrm>
                  <a:custGeom>
                    <a:rect b="b" l="l" r="r" t="t"/>
                    <a:pathLst>
                      <a:path extrusionOk="0" h="812214" w="658468">
                        <a:moveTo>
                          <a:pt x="374352" y="802536"/>
                        </a:moveTo>
                        <a:cubicBezTo>
                          <a:pt x="364065" y="793964"/>
                          <a:pt x="362008" y="779904"/>
                          <a:pt x="355150" y="767903"/>
                        </a:cubicBezTo>
                        <a:cubicBezTo>
                          <a:pt x="353093" y="764474"/>
                          <a:pt x="350692" y="761045"/>
                          <a:pt x="347263" y="758302"/>
                        </a:cubicBezTo>
                        <a:cubicBezTo>
                          <a:pt x="346920" y="757959"/>
                          <a:pt x="346920" y="757959"/>
                          <a:pt x="346578" y="757616"/>
                        </a:cubicBezTo>
                        <a:cubicBezTo>
                          <a:pt x="330118" y="744243"/>
                          <a:pt x="306115" y="743900"/>
                          <a:pt x="289656" y="728469"/>
                        </a:cubicBezTo>
                        <a:cubicBezTo>
                          <a:pt x="271825" y="712010"/>
                          <a:pt x="261538" y="688350"/>
                          <a:pt x="250566" y="665033"/>
                        </a:cubicBezTo>
                        <a:cubicBezTo>
                          <a:pt x="247479" y="658175"/>
                          <a:pt x="244050" y="651660"/>
                          <a:pt x="240279" y="645145"/>
                        </a:cubicBezTo>
                        <a:cubicBezTo>
                          <a:pt x="240279" y="645145"/>
                          <a:pt x="240279" y="645145"/>
                          <a:pt x="240279" y="645145"/>
                        </a:cubicBezTo>
                        <a:cubicBezTo>
                          <a:pt x="233078" y="632115"/>
                          <a:pt x="224848" y="619770"/>
                          <a:pt x="213875" y="609826"/>
                        </a:cubicBezTo>
                        <a:cubicBezTo>
                          <a:pt x="168955" y="569364"/>
                          <a:pt x="91803" y="573822"/>
                          <a:pt x="47912" y="537817"/>
                        </a:cubicBezTo>
                        <a:cubicBezTo>
                          <a:pt x="45511" y="535760"/>
                          <a:pt x="43454" y="533702"/>
                          <a:pt x="41054" y="531645"/>
                        </a:cubicBezTo>
                        <a:cubicBezTo>
                          <a:pt x="36253" y="526844"/>
                          <a:pt x="32138" y="521358"/>
                          <a:pt x="28709" y="515529"/>
                        </a:cubicBezTo>
                        <a:cubicBezTo>
                          <a:pt x="-2838" y="461007"/>
                          <a:pt x="41397" y="393799"/>
                          <a:pt x="37625" y="331049"/>
                        </a:cubicBezTo>
                        <a:cubicBezTo>
                          <a:pt x="33853" y="267955"/>
                          <a:pt x="-5238" y="211719"/>
                          <a:pt x="591" y="147597"/>
                        </a:cubicBezTo>
                        <a:cubicBezTo>
                          <a:pt x="3335" y="115364"/>
                          <a:pt x="16708" y="86218"/>
                          <a:pt x="36596" y="61872"/>
                        </a:cubicBezTo>
                        <a:cubicBezTo>
                          <a:pt x="41397" y="56043"/>
                          <a:pt x="46197" y="50556"/>
                          <a:pt x="51684" y="45413"/>
                        </a:cubicBezTo>
                        <a:lnTo>
                          <a:pt x="51684" y="45413"/>
                        </a:lnTo>
                        <a:cubicBezTo>
                          <a:pt x="57170" y="39584"/>
                          <a:pt x="63342" y="34440"/>
                          <a:pt x="69514" y="29639"/>
                        </a:cubicBezTo>
                        <a:cubicBezTo>
                          <a:pt x="70543" y="28953"/>
                          <a:pt x="71572" y="27925"/>
                          <a:pt x="72600" y="27239"/>
                        </a:cubicBezTo>
                        <a:cubicBezTo>
                          <a:pt x="72600" y="27239"/>
                          <a:pt x="72600" y="27239"/>
                          <a:pt x="72600" y="27239"/>
                        </a:cubicBezTo>
                        <a:cubicBezTo>
                          <a:pt x="78087" y="23124"/>
                          <a:pt x="83573" y="19010"/>
                          <a:pt x="89403" y="15581"/>
                        </a:cubicBezTo>
                        <a:cubicBezTo>
                          <a:pt x="90088" y="15237"/>
                          <a:pt x="90774" y="14552"/>
                          <a:pt x="91460" y="14209"/>
                        </a:cubicBezTo>
                        <a:cubicBezTo>
                          <a:pt x="95575" y="11466"/>
                          <a:pt x="100032" y="9065"/>
                          <a:pt x="104490" y="6665"/>
                        </a:cubicBezTo>
                        <a:cubicBezTo>
                          <a:pt x="106890" y="5294"/>
                          <a:pt x="109291" y="4265"/>
                          <a:pt x="111691" y="2893"/>
                        </a:cubicBezTo>
                        <a:cubicBezTo>
                          <a:pt x="115463" y="836"/>
                          <a:pt x="120264" y="-879"/>
                          <a:pt x="124378" y="493"/>
                        </a:cubicBezTo>
                        <a:cubicBezTo>
                          <a:pt x="128836" y="2207"/>
                          <a:pt x="131236" y="7008"/>
                          <a:pt x="132951" y="11466"/>
                        </a:cubicBezTo>
                        <a:cubicBezTo>
                          <a:pt x="150096" y="53985"/>
                          <a:pt x="176499" y="102334"/>
                          <a:pt x="202902" y="139710"/>
                        </a:cubicBezTo>
                        <a:cubicBezTo>
                          <a:pt x="224848" y="170914"/>
                          <a:pt x="254680" y="193889"/>
                          <a:pt x="286913" y="213434"/>
                        </a:cubicBezTo>
                        <a:cubicBezTo>
                          <a:pt x="343149" y="248067"/>
                          <a:pt x="419615" y="280642"/>
                          <a:pt x="488538" y="319733"/>
                        </a:cubicBezTo>
                        <a:cubicBezTo>
                          <a:pt x="574949" y="368424"/>
                          <a:pt x="668561" y="439748"/>
                          <a:pt x="657588" y="548447"/>
                        </a:cubicBezTo>
                        <a:lnTo>
                          <a:pt x="657588" y="548447"/>
                        </a:lnTo>
                        <a:cubicBezTo>
                          <a:pt x="657245" y="552562"/>
                          <a:pt x="656559" y="556677"/>
                          <a:pt x="655873" y="560792"/>
                        </a:cubicBezTo>
                        <a:cubicBezTo>
                          <a:pt x="655873" y="562163"/>
                          <a:pt x="655530" y="563192"/>
                          <a:pt x="655188" y="564221"/>
                        </a:cubicBezTo>
                        <a:cubicBezTo>
                          <a:pt x="651416" y="585137"/>
                          <a:pt x="643872" y="605711"/>
                          <a:pt x="633585" y="625599"/>
                        </a:cubicBezTo>
                        <a:cubicBezTo>
                          <a:pt x="631870" y="629372"/>
                          <a:pt x="629813" y="632801"/>
                          <a:pt x="627756" y="636572"/>
                        </a:cubicBezTo>
                        <a:cubicBezTo>
                          <a:pt x="609239" y="668805"/>
                          <a:pt x="583179" y="697608"/>
                          <a:pt x="554032" y="719211"/>
                        </a:cubicBezTo>
                        <a:cubicBezTo>
                          <a:pt x="551289" y="721269"/>
                          <a:pt x="548546" y="723326"/>
                          <a:pt x="545802" y="725040"/>
                        </a:cubicBezTo>
                        <a:cubicBezTo>
                          <a:pt x="539287" y="729498"/>
                          <a:pt x="532772" y="733270"/>
                          <a:pt x="525914" y="737042"/>
                        </a:cubicBezTo>
                        <a:cubicBezTo>
                          <a:pt x="487509" y="756930"/>
                          <a:pt x="420301" y="840255"/>
                          <a:pt x="374352" y="802536"/>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09" name="Google Shape;1809;p8"/>
                  <p:cNvSpPr/>
                  <p:nvPr/>
                </p:nvSpPr>
                <p:spPr>
                  <a:xfrm>
                    <a:off x="4763438" y="4935777"/>
                    <a:ext cx="536004" cy="529363"/>
                  </a:xfrm>
                  <a:custGeom>
                    <a:rect b="b" l="l" r="r" t="t"/>
                    <a:pathLst>
                      <a:path extrusionOk="0" h="529363" w="536004">
                        <a:moveTo>
                          <a:pt x="533604" y="529363"/>
                        </a:moveTo>
                        <a:cubicBezTo>
                          <a:pt x="475997" y="419978"/>
                          <a:pt x="361811" y="342483"/>
                          <a:pt x="255512" y="281446"/>
                        </a:cubicBezTo>
                        <a:cubicBezTo>
                          <a:pt x="189676" y="243727"/>
                          <a:pt x="116981" y="209780"/>
                          <a:pt x="59031" y="160746"/>
                        </a:cubicBezTo>
                        <a:cubicBezTo>
                          <a:pt x="13768" y="122683"/>
                          <a:pt x="-19836" y="59590"/>
                          <a:pt x="13425" y="2668"/>
                        </a:cubicBezTo>
                        <a:cubicBezTo>
                          <a:pt x="16511" y="-2818"/>
                          <a:pt x="26112" y="954"/>
                          <a:pt x="22683" y="6783"/>
                        </a:cubicBezTo>
                        <a:cubicBezTo>
                          <a:pt x="-26009" y="89765"/>
                          <a:pt x="66574" y="158345"/>
                          <a:pt x="127954" y="196064"/>
                        </a:cubicBezTo>
                        <a:cubicBezTo>
                          <a:pt x="194476" y="236869"/>
                          <a:pt x="264428" y="272531"/>
                          <a:pt x="330265" y="314365"/>
                        </a:cubicBezTo>
                        <a:cubicBezTo>
                          <a:pt x="410503" y="365114"/>
                          <a:pt x="488684" y="430951"/>
                          <a:pt x="536005" y="513589"/>
                        </a:cubicBezTo>
                        <a:lnTo>
                          <a:pt x="536005" y="513589"/>
                        </a:lnTo>
                        <a:cubicBezTo>
                          <a:pt x="535662" y="517704"/>
                          <a:pt x="534976" y="521819"/>
                          <a:pt x="534290" y="525934"/>
                        </a:cubicBezTo>
                        <a:cubicBezTo>
                          <a:pt x="534290" y="526963"/>
                          <a:pt x="533947" y="527991"/>
                          <a:pt x="533604" y="529363"/>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10" name="Google Shape;1810;p8"/>
                  <p:cNvSpPr/>
                  <p:nvPr/>
                </p:nvSpPr>
                <p:spPr>
                  <a:xfrm>
                    <a:off x="4747029" y="4944803"/>
                    <a:ext cx="528410" cy="592346"/>
                  </a:xfrm>
                  <a:custGeom>
                    <a:rect b="b" l="l" r="r" t="t"/>
                    <a:pathLst>
                      <a:path extrusionOk="0" h="592346" w="528410">
                        <a:moveTo>
                          <a:pt x="522581" y="592346"/>
                        </a:moveTo>
                        <a:cubicBezTo>
                          <a:pt x="503379" y="557370"/>
                          <a:pt x="479719" y="524795"/>
                          <a:pt x="452287" y="494963"/>
                        </a:cubicBezTo>
                        <a:cubicBezTo>
                          <a:pt x="394680" y="432555"/>
                          <a:pt x="324385" y="384206"/>
                          <a:pt x="255119" y="335857"/>
                        </a:cubicBezTo>
                        <a:cubicBezTo>
                          <a:pt x="188597" y="288880"/>
                          <a:pt x="121731" y="241217"/>
                          <a:pt x="67210" y="180523"/>
                        </a:cubicBezTo>
                        <a:cubicBezTo>
                          <a:pt x="25033" y="134232"/>
                          <a:pt x="-20573" y="67366"/>
                          <a:pt x="9946" y="2901"/>
                        </a:cubicBezTo>
                        <a:cubicBezTo>
                          <a:pt x="12689" y="-2928"/>
                          <a:pt x="21947" y="844"/>
                          <a:pt x="19204" y="7016"/>
                        </a:cubicBezTo>
                        <a:cubicBezTo>
                          <a:pt x="-18858" y="87597"/>
                          <a:pt x="68239" y="172294"/>
                          <a:pt x="122074" y="220985"/>
                        </a:cubicBezTo>
                        <a:cubicBezTo>
                          <a:pt x="181739" y="274478"/>
                          <a:pt x="248947" y="318369"/>
                          <a:pt x="313755" y="365004"/>
                        </a:cubicBezTo>
                        <a:cubicBezTo>
                          <a:pt x="377535" y="410609"/>
                          <a:pt x="439942" y="459987"/>
                          <a:pt x="488634" y="522052"/>
                        </a:cubicBezTo>
                        <a:cubicBezTo>
                          <a:pt x="503379" y="540911"/>
                          <a:pt x="516752" y="561142"/>
                          <a:pt x="528411" y="581716"/>
                        </a:cubicBezTo>
                        <a:cubicBezTo>
                          <a:pt x="526696" y="585145"/>
                          <a:pt x="524639" y="588917"/>
                          <a:pt x="522581" y="592346"/>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11" name="Google Shape;1811;p8"/>
                  <p:cNvSpPr/>
                  <p:nvPr/>
                </p:nvSpPr>
                <p:spPr>
                  <a:xfrm>
                    <a:off x="4717448" y="4895848"/>
                    <a:ext cx="478095" cy="729768"/>
                  </a:xfrm>
                  <a:custGeom>
                    <a:rect b="b" l="l" r="r" t="t"/>
                    <a:pathLst>
                      <a:path extrusionOk="0" h="729768" w="478095">
                        <a:moveTo>
                          <a:pt x="470209" y="729769"/>
                        </a:moveTo>
                        <a:cubicBezTo>
                          <a:pt x="415345" y="601524"/>
                          <a:pt x="313161" y="494197"/>
                          <a:pt x="209262" y="401271"/>
                        </a:cubicBezTo>
                        <a:cubicBezTo>
                          <a:pt x="165028" y="361837"/>
                          <a:pt x="111536" y="314517"/>
                          <a:pt x="69702" y="261367"/>
                        </a:cubicBezTo>
                        <a:cubicBezTo>
                          <a:pt x="21696" y="200674"/>
                          <a:pt x="-10537" y="132094"/>
                          <a:pt x="3179" y="58027"/>
                        </a:cubicBezTo>
                        <a:cubicBezTo>
                          <a:pt x="3179" y="58027"/>
                          <a:pt x="3179" y="58027"/>
                          <a:pt x="3179" y="58027"/>
                        </a:cubicBezTo>
                        <a:cubicBezTo>
                          <a:pt x="5237" y="47740"/>
                          <a:pt x="7980" y="37453"/>
                          <a:pt x="11752" y="27166"/>
                        </a:cubicBezTo>
                        <a:cubicBezTo>
                          <a:pt x="12437" y="25109"/>
                          <a:pt x="13466" y="22709"/>
                          <a:pt x="14152" y="20308"/>
                        </a:cubicBezTo>
                        <a:cubicBezTo>
                          <a:pt x="16209" y="14822"/>
                          <a:pt x="18610" y="9679"/>
                          <a:pt x="21353" y="4192"/>
                        </a:cubicBezTo>
                        <a:cubicBezTo>
                          <a:pt x="21696" y="3507"/>
                          <a:pt x="21696" y="3163"/>
                          <a:pt x="22039" y="2821"/>
                        </a:cubicBezTo>
                        <a:cubicBezTo>
                          <a:pt x="25125" y="-3008"/>
                          <a:pt x="34383" y="1106"/>
                          <a:pt x="31297" y="6936"/>
                        </a:cubicBezTo>
                        <a:cubicBezTo>
                          <a:pt x="30611" y="8650"/>
                          <a:pt x="29582" y="10021"/>
                          <a:pt x="28897" y="11736"/>
                        </a:cubicBezTo>
                        <a:cubicBezTo>
                          <a:pt x="-8479" y="91975"/>
                          <a:pt x="20324" y="183186"/>
                          <a:pt x="70730" y="250738"/>
                        </a:cubicBezTo>
                        <a:cubicBezTo>
                          <a:pt x="126280" y="325147"/>
                          <a:pt x="203433" y="380697"/>
                          <a:pt x="269955" y="444133"/>
                        </a:cubicBezTo>
                        <a:cubicBezTo>
                          <a:pt x="353966" y="524715"/>
                          <a:pt x="432147" y="617641"/>
                          <a:pt x="478096" y="724282"/>
                        </a:cubicBezTo>
                        <a:cubicBezTo>
                          <a:pt x="475695" y="725997"/>
                          <a:pt x="472952" y="728054"/>
                          <a:pt x="470209" y="72976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12" name="Google Shape;1812;p8"/>
                  <p:cNvSpPr/>
                  <p:nvPr/>
                </p:nvSpPr>
                <p:spPr>
                  <a:xfrm>
                    <a:off x="4694620" y="4898318"/>
                    <a:ext cx="198629" cy="667977"/>
                  </a:xfrm>
                  <a:custGeom>
                    <a:rect b="b" l="l" r="r" t="t"/>
                    <a:pathLst>
                      <a:path extrusionOk="0" h="667977" w="198629">
                        <a:moveTo>
                          <a:pt x="198486" y="667977"/>
                        </a:moveTo>
                        <a:cubicBezTo>
                          <a:pt x="195400" y="661119"/>
                          <a:pt x="191971" y="654604"/>
                          <a:pt x="188199" y="648089"/>
                        </a:cubicBezTo>
                        <a:cubicBezTo>
                          <a:pt x="188199" y="648089"/>
                          <a:pt x="188199" y="648089"/>
                          <a:pt x="188199" y="648089"/>
                        </a:cubicBezTo>
                        <a:cubicBezTo>
                          <a:pt x="185799" y="569222"/>
                          <a:pt x="160081" y="489669"/>
                          <a:pt x="122705" y="421089"/>
                        </a:cubicBezTo>
                        <a:cubicBezTo>
                          <a:pt x="61669" y="308961"/>
                          <a:pt x="-39829" y="167686"/>
                          <a:pt x="16406" y="37727"/>
                        </a:cubicBezTo>
                        <a:cubicBezTo>
                          <a:pt x="17435" y="34984"/>
                          <a:pt x="18806" y="32241"/>
                          <a:pt x="20178" y="29840"/>
                        </a:cubicBezTo>
                        <a:cubicBezTo>
                          <a:pt x="24636" y="20582"/>
                          <a:pt x="30122" y="10981"/>
                          <a:pt x="36294" y="2065"/>
                        </a:cubicBezTo>
                        <a:cubicBezTo>
                          <a:pt x="38352" y="-1021"/>
                          <a:pt x="42124" y="-335"/>
                          <a:pt x="43838" y="2065"/>
                        </a:cubicBezTo>
                        <a:cubicBezTo>
                          <a:pt x="45210" y="3780"/>
                          <a:pt x="45553" y="6180"/>
                          <a:pt x="44181" y="8238"/>
                        </a:cubicBezTo>
                        <a:cubicBezTo>
                          <a:pt x="42124" y="10981"/>
                          <a:pt x="40409" y="14067"/>
                          <a:pt x="38695" y="16810"/>
                        </a:cubicBezTo>
                        <a:cubicBezTo>
                          <a:pt x="36980" y="19553"/>
                          <a:pt x="35609" y="21954"/>
                          <a:pt x="34237" y="24697"/>
                        </a:cubicBezTo>
                        <a:cubicBezTo>
                          <a:pt x="31151" y="30183"/>
                          <a:pt x="28408" y="36013"/>
                          <a:pt x="26007" y="41842"/>
                        </a:cubicBezTo>
                        <a:cubicBezTo>
                          <a:pt x="21550" y="52472"/>
                          <a:pt x="18464" y="63787"/>
                          <a:pt x="16063" y="74760"/>
                        </a:cubicBezTo>
                        <a:cubicBezTo>
                          <a:pt x="4748" y="128596"/>
                          <a:pt x="15035" y="187231"/>
                          <a:pt x="35609" y="238666"/>
                        </a:cubicBezTo>
                        <a:cubicBezTo>
                          <a:pt x="69213" y="323020"/>
                          <a:pt x="127163" y="394686"/>
                          <a:pt x="161453" y="478354"/>
                        </a:cubicBezTo>
                        <a:cubicBezTo>
                          <a:pt x="186485" y="537332"/>
                          <a:pt x="200201" y="603169"/>
                          <a:pt x="198486" y="667977"/>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13" name="Google Shape;1813;p8"/>
                  <p:cNvSpPr/>
                  <p:nvPr/>
                </p:nvSpPr>
                <p:spPr>
                  <a:xfrm>
                    <a:off x="4671973" y="4946675"/>
                    <a:ext cx="52204" cy="492404"/>
                  </a:xfrm>
                  <a:custGeom>
                    <a:rect b="b" l="l" r="r" t="t"/>
                    <a:pathLst>
                      <a:path extrusionOk="0" h="492404" w="52204">
                        <a:moveTo>
                          <a:pt x="18479" y="492404"/>
                        </a:moveTo>
                        <a:cubicBezTo>
                          <a:pt x="16079" y="490347"/>
                          <a:pt x="14022" y="488290"/>
                          <a:pt x="11621" y="486232"/>
                        </a:cubicBezTo>
                        <a:cubicBezTo>
                          <a:pt x="18479" y="472516"/>
                          <a:pt x="24309" y="458458"/>
                          <a:pt x="29109" y="444056"/>
                        </a:cubicBezTo>
                        <a:cubicBezTo>
                          <a:pt x="48998" y="383362"/>
                          <a:pt x="43168" y="321298"/>
                          <a:pt x="30138" y="259918"/>
                        </a:cubicBezTo>
                        <a:cubicBezTo>
                          <a:pt x="13336" y="181051"/>
                          <a:pt x="-12382" y="95669"/>
                          <a:pt x="6821" y="16459"/>
                        </a:cubicBezTo>
                        <a:cubicBezTo>
                          <a:pt x="11621" y="10630"/>
                          <a:pt x="16422" y="5144"/>
                          <a:pt x="21908" y="0"/>
                        </a:cubicBezTo>
                        <a:cubicBezTo>
                          <a:pt x="-13753" y="99441"/>
                          <a:pt x="36310" y="210198"/>
                          <a:pt x="49340" y="310325"/>
                        </a:cubicBezTo>
                        <a:cubicBezTo>
                          <a:pt x="58256" y="376162"/>
                          <a:pt x="45911" y="437198"/>
                          <a:pt x="18479" y="49240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14" name="Google Shape;1814;p8"/>
                  <p:cNvSpPr/>
                  <p:nvPr/>
                </p:nvSpPr>
                <p:spPr>
                  <a:xfrm>
                    <a:off x="4710206" y="4927343"/>
                    <a:ext cx="295269" cy="741479"/>
                  </a:xfrm>
                  <a:custGeom>
                    <a:rect b="b" l="l" r="r" t="t"/>
                    <a:pathLst>
                      <a:path extrusionOk="0" h="741479" w="295269">
                        <a:moveTo>
                          <a:pt x="287485" y="741480"/>
                        </a:moveTo>
                        <a:cubicBezTo>
                          <a:pt x="285428" y="738051"/>
                          <a:pt x="283028" y="734622"/>
                          <a:pt x="279599" y="731879"/>
                        </a:cubicBezTo>
                        <a:cubicBezTo>
                          <a:pt x="284399" y="707190"/>
                          <a:pt x="286457" y="681815"/>
                          <a:pt x="286114" y="656441"/>
                        </a:cubicBezTo>
                        <a:cubicBezTo>
                          <a:pt x="284742" y="571058"/>
                          <a:pt x="251481" y="494592"/>
                          <a:pt x="204504" y="424297"/>
                        </a:cubicBezTo>
                        <a:cubicBezTo>
                          <a:pt x="125637" y="306683"/>
                          <a:pt x="8708" y="192840"/>
                          <a:pt x="478" y="45393"/>
                        </a:cubicBezTo>
                        <a:cubicBezTo>
                          <a:pt x="-208" y="33391"/>
                          <a:pt x="-208" y="21047"/>
                          <a:pt x="821" y="8360"/>
                        </a:cubicBezTo>
                        <a:cubicBezTo>
                          <a:pt x="821" y="6988"/>
                          <a:pt x="1164" y="5616"/>
                          <a:pt x="1164" y="4245"/>
                        </a:cubicBezTo>
                        <a:cubicBezTo>
                          <a:pt x="1164" y="3559"/>
                          <a:pt x="1164" y="3216"/>
                          <a:pt x="1507" y="2530"/>
                        </a:cubicBezTo>
                        <a:cubicBezTo>
                          <a:pt x="2192" y="1159"/>
                          <a:pt x="3221" y="473"/>
                          <a:pt x="4593" y="130"/>
                        </a:cubicBezTo>
                        <a:cubicBezTo>
                          <a:pt x="4593" y="130"/>
                          <a:pt x="4593" y="130"/>
                          <a:pt x="4593" y="130"/>
                        </a:cubicBezTo>
                        <a:cubicBezTo>
                          <a:pt x="7679" y="-556"/>
                          <a:pt x="11451" y="1502"/>
                          <a:pt x="11108" y="5616"/>
                        </a:cubicBezTo>
                        <a:cubicBezTo>
                          <a:pt x="11108" y="7674"/>
                          <a:pt x="10765" y="10074"/>
                          <a:pt x="10765" y="12131"/>
                        </a:cubicBezTo>
                        <a:cubicBezTo>
                          <a:pt x="10422" y="16932"/>
                          <a:pt x="10422" y="21390"/>
                          <a:pt x="10422" y="26190"/>
                        </a:cubicBezTo>
                        <a:cubicBezTo>
                          <a:pt x="10422" y="26190"/>
                          <a:pt x="10422" y="26190"/>
                          <a:pt x="10422" y="26190"/>
                        </a:cubicBezTo>
                        <a:cubicBezTo>
                          <a:pt x="9393" y="101628"/>
                          <a:pt x="37854" y="167465"/>
                          <a:pt x="76945" y="229530"/>
                        </a:cubicBezTo>
                        <a:cubicBezTo>
                          <a:pt x="129751" y="313541"/>
                          <a:pt x="201760" y="390350"/>
                          <a:pt x="247023" y="474018"/>
                        </a:cubicBezTo>
                        <a:cubicBezTo>
                          <a:pt x="291943" y="557685"/>
                          <a:pt x="305659" y="652326"/>
                          <a:pt x="287485" y="74148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815" name="Google Shape;1815;p8"/>
                <p:cNvGrpSpPr/>
                <p:nvPr/>
              </p:nvGrpSpPr>
              <p:grpSpPr>
                <a:xfrm>
                  <a:off x="4622339" y="4578357"/>
                  <a:ext cx="901702" cy="548005"/>
                  <a:chOff x="4622339" y="4578357"/>
                  <a:chExt cx="901702" cy="548005"/>
                </a:xfrm>
              </p:grpSpPr>
              <p:sp>
                <p:nvSpPr>
                  <p:cNvPr id="1816" name="Google Shape;1816;p8"/>
                  <p:cNvSpPr/>
                  <p:nvPr/>
                </p:nvSpPr>
                <p:spPr>
                  <a:xfrm>
                    <a:off x="4622339" y="4578357"/>
                    <a:ext cx="901702" cy="548005"/>
                  </a:xfrm>
                  <a:custGeom>
                    <a:rect b="b" l="l" r="r" t="t"/>
                    <a:pathLst>
                      <a:path extrusionOk="0" h="548005" w="901702">
                        <a:moveTo>
                          <a:pt x="704536" y="527080"/>
                        </a:moveTo>
                        <a:cubicBezTo>
                          <a:pt x="686705" y="531881"/>
                          <a:pt x="667845" y="535310"/>
                          <a:pt x="648643" y="538396"/>
                        </a:cubicBezTo>
                        <a:cubicBezTo>
                          <a:pt x="535486" y="555541"/>
                          <a:pt x="405869" y="545940"/>
                          <a:pt x="343119" y="538739"/>
                        </a:cubicBezTo>
                        <a:cubicBezTo>
                          <a:pt x="274539" y="530852"/>
                          <a:pt x="234419" y="519193"/>
                          <a:pt x="199787" y="496219"/>
                        </a:cubicBezTo>
                        <a:cubicBezTo>
                          <a:pt x="192586" y="491419"/>
                          <a:pt x="185385" y="486275"/>
                          <a:pt x="178527" y="480446"/>
                        </a:cubicBezTo>
                        <a:cubicBezTo>
                          <a:pt x="167554" y="471187"/>
                          <a:pt x="156581" y="460900"/>
                          <a:pt x="144923" y="448556"/>
                        </a:cubicBezTo>
                        <a:cubicBezTo>
                          <a:pt x="140808" y="444441"/>
                          <a:pt x="136693" y="439984"/>
                          <a:pt x="132578" y="435526"/>
                        </a:cubicBezTo>
                        <a:cubicBezTo>
                          <a:pt x="122634" y="424896"/>
                          <a:pt x="112347" y="413237"/>
                          <a:pt x="100688" y="400550"/>
                        </a:cubicBezTo>
                        <a:cubicBezTo>
                          <a:pt x="94859" y="394378"/>
                          <a:pt x="86287" y="386834"/>
                          <a:pt x="76685" y="378947"/>
                        </a:cubicBezTo>
                        <a:cubicBezTo>
                          <a:pt x="71885" y="375175"/>
                          <a:pt x="67084" y="371061"/>
                          <a:pt x="61941" y="366946"/>
                        </a:cubicBezTo>
                        <a:cubicBezTo>
                          <a:pt x="46853" y="354601"/>
                          <a:pt x="31080" y="340885"/>
                          <a:pt x="19078" y="326827"/>
                        </a:cubicBezTo>
                        <a:cubicBezTo>
                          <a:pt x="16335" y="323398"/>
                          <a:pt x="13592" y="320311"/>
                          <a:pt x="11534" y="316882"/>
                        </a:cubicBezTo>
                        <a:cubicBezTo>
                          <a:pt x="9134" y="313453"/>
                          <a:pt x="7077" y="310367"/>
                          <a:pt x="5705" y="306938"/>
                        </a:cubicBezTo>
                        <a:cubicBezTo>
                          <a:pt x="3991" y="303852"/>
                          <a:pt x="2619" y="300766"/>
                          <a:pt x="1933" y="297337"/>
                        </a:cubicBezTo>
                        <a:cubicBezTo>
                          <a:pt x="-124" y="291165"/>
                          <a:pt x="-467" y="285336"/>
                          <a:pt x="562" y="279506"/>
                        </a:cubicBezTo>
                        <a:cubicBezTo>
                          <a:pt x="905" y="278478"/>
                          <a:pt x="905" y="277449"/>
                          <a:pt x="1590" y="276420"/>
                        </a:cubicBezTo>
                        <a:cubicBezTo>
                          <a:pt x="2962" y="272305"/>
                          <a:pt x="5362" y="267848"/>
                          <a:pt x="8448" y="263390"/>
                        </a:cubicBezTo>
                        <a:cubicBezTo>
                          <a:pt x="23879" y="242130"/>
                          <a:pt x="56797" y="219842"/>
                          <a:pt x="74971" y="202354"/>
                        </a:cubicBezTo>
                        <a:cubicBezTo>
                          <a:pt x="77714" y="199611"/>
                          <a:pt x="80114" y="197210"/>
                          <a:pt x="82172" y="194810"/>
                        </a:cubicBezTo>
                        <a:cubicBezTo>
                          <a:pt x="85258" y="190695"/>
                          <a:pt x="88687" y="186923"/>
                          <a:pt x="92116" y="183151"/>
                        </a:cubicBezTo>
                        <a:cubicBezTo>
                          <a:pt x="119891" y="150919"/>
                          <a:pt x="150409" y="123487"/>
                          <a:pt x="183670" y="100170"/>
                        </a:cubicBezTo>
                        <a:lnTo>
                          <a:pt x="183670" y="100170"/>
                        </a:lnTo>
                        <a:cubicBezTo>
                          <a:pt x="183670" y="100170"/>
                          <a:pt x="183670" y="100170"/>
                          <a:pt x="183670" y="100170"/>
                        </a:cubicBezTo>
                        <a:cubicBezTo>
                          <a:pt x="193271" y="93312"/>
                          <a:pt x="203216" y="86797"/>
                          <a:pt x="213160" y="80967"/>
                        </a:cubicBezTo>
                        <a:cubicBezTo>
                          <a:pt x="215560" y="79596"/>
                          <a:pt x="217617" y="78224"/>
                          <a:pt x="220018" y="76852"/>
                        </a:cubicBezTo>
                        <a:lnTo>
                          <a:pt x="220018" y="76852"/>
                        </a:lnTo>
                        <a:cubicBezTo>
                          <a:pt x="281397" y="41191"/>
                          <a:pt x="350663" y="18217"/>
                          <a:pt x="426786" y="6901"/>
                        </a:cubicBezTo>
                        <a:cubicBezTo>
                          <a:pt x="516969" y="-6815"/>
                          <a:pt x="612295" y="729"/>
                          <a:pt x="702135" y="22331"/>
                        </a:cubicBezTo>
                        <a:lnTo>
                          <a:pt x="702135" y="22331"/>
                        </a:lnTo>
                        <a:cubicBezTo>
                          <a:pt x="723738" y="27475"/>
                          <a:pt x="744655" y="33304"/>
                          <a:pt x="765572" y="40162"/>
                        </a:cubicBezTo>
                        <a:cubicBezTo>
                          <a:pt x="772430" y="42562"/>
                          <a:pt x="779630" y="44963"/>
                          <a:pt x="786488" y="47363"/>
                        </a:cubicBezTo>
                        <a:cubicBezTo>
                          <a:pt x="818378" y="58679"/>
                          <a:pt x="849582" y="79939"/>
                          <a:pt x="871871" y="106685"/>
                        </a:cubicBezTo>
                        <a:cubicBezTo>
                          <a:pt x="874957" y="110457"/>
                          <a:pt x="877700" y="114229"/>
                          <a:pt x="880443" y="118000"/>
                        </a:cubicBezTo>
                        <a:cubicBezTo>
                          <a:pt x="893473" y="136860"/>
                          <a:pt x="901360" y="158120"/>
                          <a:pt x="901703" y="180065"/>
                        </a:cubicBezTo>
                        <a:cubicBezTo>
                          <a:pt x="901703" y="183494"/>
                          <a:pt x="901703" y="186923"/>
                          <a:pt x="901360" y="190352"/>
                        </a:cubicBezTo>
                        <a:cubicBezTo>
                          <a:pt x="900331" y="201325"/>
                          <a:pt x="897245" y="212641"/>
                          <a:pt x="892102" y="223957"/>
                        </a:cubicBezTo>
                        <a:cubicBezTo>
                          <a:pt x="883872" y="241444"/>
                          <a:pt x="871871" y="251046"/>
                          <a:pt x="860555" y="260304"/>
                        </a:cubicBezTo>
                        <a:cubicBezTo>
                          <a:pt x="857469" y="263047"/>
                          <a:pt x="854383" y="265447"/>
                          <a:pt x="851297" y="268534"/>
                        </a:cubicBezTo>
                        <a:cubicBezTo>
                          <a:pt x="841352" y="278135"/>
                          <a:pt x="833466" y="289793"/>
                          <a:pt x="831065" y="310710"/>
                        </a:cubicBezTo>
                        <a:cubicBezTo>
                          <a:pt x="830037" y="318597"/>
                          <a:pt x="831409" y="326484"/>
                          <a:pt x="833809" y="334370"/>
                        </a:cubicBezTo>
                        <a:cubicBezTo>
                          <a:pt x="834838" y="338142"/>
                          <a:pt x="836209" y="341914"/>
                          <a:pt x="837923" y="345343"/>
                        </a:cubicBezTo>
                        <a:cubicBezTo>
                          <a:pt x="840324" y="351515"/>
                          <a:pt x="843410" y="358030"/>
                          <a:pt x="845810" y="364203"/>
                        </a:cubicBezTo>
                        <a:cubicBezTo>
                          <a:pt x="847182" y="367632"/>
                          <a:pt x="848554" y="370718"/>
                          <a:pt x="849582" y="374147"/>
                        </a:cubicBezTo>
                        <a:cubicBezTo>
                          <a:pt x="852325" y="383062"/>
                          <a:pt x="854040" y="391635"/>
                          <a:pt x="853011" y="400893"/>
                        </a:cubicBezTo>
                        <a:cubicBezTo>
                          <a:pt x="850954" y="418038"/>
                          <a:pt x="845467" y="433126"/>
                          <a:pt x="837238" y="446842"/>
                        </a:cubicBezTo>
                        <a:cubicBezTo>
                          <a:pt x="834838" y="450613"/>
                          <a:pt x="832437" y="454385"/>
                          <a:pt x="829351" y="458157"/>
                        </a:cubicBezTo>
                        <a:cubicBezTo>
                          <a:pt x="802605" y="491419"/>
                          <a:pt x="757342" y="513364"/>
                          <a:pt x="704536" y="52708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17" name="Google Shape;1817;p8"/>
                  <p:cNvSpPr/>
                  <p:nvPr/>
                </p:nvSpPr>
                <p:spPr>
                  <a:xfrm>
                    <a:off x="4696625" y="4669930"/>
                    <a:ext cx="805471" cy="110781"/>
                  </a:xfrm>
                  <a:custGeom>
                    <a:rect b="b" l="l" r="r" t="t"/>
                    <a:pathLst>
                      <a:path extrusionOk="0" h="110781" w="805471">
                        <a:moveTo>
                          <a:pt x="805472" y="26085"/>
                        </a:moveTo>
                        <a:cubicBezTo>
                          <a:pt x="686829" y="4483"/>
                          <a:pt x="562356" y="8598"/>
                          <a:pt x="443027" y="14084"/>
                        </a:cubicBezTo>
                        <a:cubicBezTo>
                          <a:pt x="339471" y="18885"/>
                          <a:pt x="234887" y="28486"/>
                          <a:pt x="134760" y="57975"/>
                        </a:cubicBezTo>
                        <a:cubicBezTo>
                          <a:pt x="88125" y="71691"/>
                          <a:pt x="43548" y="89865"/>
                          <a:pt x="0" y="110782"/>
                        </a:cubicBezTo>
                        <a:cubicBezTo>
                          <a:pt x="2743" y="108039"/>
                          <a:pt x="5144" y="105638"/>
                          <a:pt x="7201" y="103238"/>
                        </a:cubicBezTo>
                        <a:cubicBezTo>
                          <a:pt x="10287" y="99123"/>
                          <a:pt x="13716" y="95351"/>
                          <a:pt x="17145" y="91579"/>
                        </a:cubicBezTo>
                        <a:cubicBezTo>
                          <a:pt x="46977" y="78206"/>
                          <a:pt x="77495" y="65862"/>
                          <a:pt x="108699" y="55575"/>
                        </a:cubicBezTo>
                        <a:cubicBezTo>
                          <a:pt x="259918" y="5854"/>
                          <a:pt x="424167" y="1054"/>
                          <a:pt x="581901" y="25"/>
                        </a:cubicBezTo>
                        <a:cubicBezTo>
                          <a:pt x="653567" y="-318"/>
                          <a:pt x="726262" y="2768"/>
                          <a:pt x="796900" y="14427"/>
                        </a:cubicBezTo>
                        <a:cubicBezTo>
                          <a:pt x="799986" y="18542"/>
                          <a:pt x="802729" y="22314"/>
                          <a:pt x="805472" y="26085"/>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18" name="Google Shape;1818;p8"/>
                  <p:cNvSpPr/>
                  <p:nvPr/>
                </p:nvSpPr>
                <p:spPr>
                  <a:xfrm>
                    <a:off x="4804981" y="4595637"/>
                    <a:ext cx="582244" cy="82890"/>
                  </a:xfrm>
                  <a:custGeom>
                    <a:rect b="b" l="l" r="r" t="t"/>
                    <a:pathLst>
                      <a:path extrusionOk="0" h="82890" w="582244">
                        <a:moveTo>
                          <a:pt x="582244" y="22883"/>
                        </a:moveTo>
                        <a:cubicBezTo>
                          <a:pt x="386448" y="-6264"/>
                          <a:pt x="185166" y="14996"/>
                          <a:pt x="0" y="82890"/>
                        </a:cubicBezTo>
                        <a:cubicBezTo>
                          <a:pt x="9601" y="76032"/>
                          <a:pt x="19545" y="69517"/>
                          <a:pt x="29489" y="63688"/>
                        </a:cubicBezTo>
                        <a:cubicBezTo>
                          <a:pt x="31890" y="62316"/>
                          <a:pt x="33947" y="60945"/>
                          <a:pt x="36347" y="59573"/>
                        </a:cubicBezTo>
                        <a:lnTo>
                          <a:pt x="36347" y="59573"/>
                        </a:lnTo>
                        <a:cubicBezTo>
                          <a:pt x="190995" y="8824"/>
                          <a:pt x="355930" y="-10035"/>
                          <a:pt x="518465" y="5052"/>
                        </a:cubicBezTo>
                        <a:lnTo>
                          <a:pt x="518465" y="5052"/>
                        </a:lnTo>
                        <a:cubicBezTo>
                          <a:pt x="540410" y="10195"/>
                          <a:pt x="561670" y="16025"/>
                          <a:pt x="582244" y="22883"/>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19" name="Google Shape;1819;p8"/>
                  <p:cNvSpPr/>
                  <p:nvPr/>
                </p:nvSpPr>
                <p:spPr>
                  <a:xfrm>
                    <a:off x="4623244" y="4731821"/>
                    <a:ext cx="900112" cy="122956"/>
                  </a:xfrm>
                  <a:custGeom>
                    <a:rect b="b" l="l" r="r" t="t"/>
                    <a:pathLst>
                      <a:path extrusionOk="0" h="122956" w="900112">
                        <a:moveTo>
                          <a:pt x="899770" y="36546"/>
                        </a:moveTo>
                        <a:cubicBezTo>
                          <a:pt x="786270" y="7057"/>
                          <a:pt x="664883" y="6028"/>
                          <a:pt x="548297" y="16658"/>
                        </a:cubicBezTo>
                        <a:cubicBezTo>
                          <a:pt x="364160" y="33460"/>
                          <a:pt x="175908" y="62949"/>
                          <a:pt x="0" y="122957"/>
                        </a:cubicBezTo>
                        <a:cubicBezTo>
                          <a:pt x="1372" y="118842"/>
                          <a:pt x="3772" y="114384"/>
                          <a:pt x="6858" y="109927"/>
                        </a:cubicBezTo>
                        <a:cubicBezTo>
                          <a:pt x="76467" y="86952"/>
                          <a:pt x="147790" y="69121"/>
                          <a:pt x="219799" y="54720"/>
                        </a:cubicBezTo>
                        <a:cubicBezTo>
                          <a:pt x="376161" y="23516"/>
                          <a:pt x="539382" y="-2545"/>
                          <a:pt x="699173" y="199"/>
                        </a:cubicBezTo>
                        <a:cubicBezTo>
                          <a:pt x="766724" y="1227"/>
                          <a:pt x="834619" y="9114"/>
                          <a:pt x="900113" y="26259"/>
                        </a:cubicBezTo>
                        <a:cubicBezTo>
                          <a:pt x="900113" y="29688"/>
                          <a:pt x="900113" y="33117"/>
                          <a:pt x="899770" y="36546"/>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20" name="Google Shape;1820;p8"/>
                  <p:cNvSpPr/>
                  <p:nvPr/>
                </p:nvSpPr>
                <p:spPr>
                  <a:xfrm>
                    <a:off x="4623587" y="4801902"/>
                    <a:ext cx="858964" cy="83393"/>
                  </a:xfrm>
                  <a:custGeom>
                    <a:rect b="b" l="l" r="r" t="t"/>
                    <a:pathLst>
                      <a:path extrusionOk="0" h="83393" w="858964">
                        <a:moveTo>
                          <a:pt x="849706" y="44304"/>
                        </a:moveTo>
                        <a:cubicBezTo>
                          <a:pt x="574701" y="-26677"/>
                          <a:pt x="280149" y="26130"/>
                          <a:pt x="3772" y="83394"/>
                        </a:cubicBezTo>
                        <a:cubicBezTo>
                          <a:pt x="2058" y="80308"/>
                          <a:pt x="686" y="77222"/>
                          <a:pt x="0" y="73793"/>
                        </a:cubicBezTo>
                        <a:cubicBezTo>
                          <a:pt x="280835" y="15843"/>
                          <a:pt x="580187" y="-37992"/>
                          <a:pt x="858965" y="36074"/>
                        </a:cubicBezTo>
                        <a:cubicBezTo>
                          <a:pt x="855536" y="38817"/>
                          <a:pt x="852450" y="41560"/>
                          <a:pt x="849706" y="4430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21" name="Google Shape;1821;p8"/>
                  <p:cNvSpPr/>
                  <p:nvPr/>
                </p:nvSpPr>
                <p:spPr>
                  <a:xfrm>
                    <a:off x="4633531" y="4878830"/>
                    <a:ext cx="826389" cy="44527"/>
                  </a:xfrm>
                  <a:custGeom>
                    <a:rect b="b" l="l" r="r" t="t"/>
                    <a:pathLst>
                      <a:path extrusionOk="0" h="44527" w="826389">
                        <a:moveTo>
                          <a:pt x="826389" y="44528"/>
                        </a:moveTo>
                        <a:cubicBezTo>
                          <a:pt x="558927" y="-15823"/>
                          <a:pt x="280149" y="20182"/>
                          <a:pt x="7544" y="26354"/>
                        </a:cubicBezTo>
                        <a:cubicBezTo>
                          <a:pt x="4801" y="22925"/>
                          <a:pt x="2057" y="19839"/>
                          <a:pt x="0" y="16410"/>
                        </a:cubicBezTo>
                        <a:cubicBezTo>
                          <a:pt x="273977" y="10581"/>
                          <a:pt x="553784" y="-25767"/>
                          <a:pt x="822617" y="33212"/>
                        </a:cubicBezTo>
                        <a:cubicBezTo>
                          <a:pt x="823646" y="36984"/>
                          <a:pt x="825017" y="40756"/>
                          <a:pt x="826389" y="44528"/>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22" name="Google Shape;1822;p8"/>
                  <p:cNvSpPr/>
                  <p:nvPr/>
                </p:nvSpPr>
                <p:spPr>
                  <a:xfrm>
                    <a:off x="4683594" y="4942217"/>
                    <a:ext cx="787984" cy="28084"/>
                  </a:xfrm>
                  <a:custGeom>
                    <a:rect b="b" l="l" r="r" t="t"/>
                    <a:pathLst>
                      <a:path extrusionOk="0" h="28084" w="787984">
                        <a:moveTo>
                          <a:pt x="787984" y="9944"/>
                        </a:moveTo>
                        <a:cubicBezTo>
                          <a:pt x="653568" y="12687"/>
                          <a:pt x="519151" y="21602"/>
                          <a:pt x="384391" y="25718"/>
                        </a:cubicBezTo>
                        <a:cubicBezTo>
                          <a:pt x="261976" y="29489"/>
                          <a:pt x="137160" y="30518"/>
                          <a:pt x="14745" y="15087"/>
                        </a:cubicBezTo>
                        <a:cubicBezTo>
                          <a:pt x="9944" y="11315"/>
                          <a:pt x="5144" y="7201"/>
                          <a:pt x="0" y="3086"/>
                        </a:cubicBezTo>
                        <a:cubicBezTo>
                          <a:pt x="129616" y="21260"/>
                          <a:pt x="262662" y="19888"/>
                          <a:pt x="392621" y="15431"/>
                        </a:cubicBezTo>
                        <a:cubicBezTo>
                          <a:pt x="523266" y="11315"/>
                          <a:pt x="653568" y="2400"/>
                          <a:pt x="784212" y="0"/>
                        </a:cubicBezTo>
                        <a:cubicBezTo>
                          <a:pt x="785584" y="3429"/>
                          <a:pt x="786956" y="6515"/>
                          <a:pt x="787984" y="994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23" name="Google Shape;1823;p8"/>
                  <p:cNvSpPr/>
                  <p:nvPr/>
                </p:nvSpPr>
                <p:spPr>
                  <a:xfrm>
                    <a:off x="4754575" y="5013883"/>
                    <a:ext cx="704659" cy="46934"/>
                  </a:xfrm>
                  <a:custGeom>
                    <a:rect b="b" l="l" r="r" t="t"/>
                    <a:pathLst>
                      <a:path extrusionOk="0" h="46934" w="704659">
                        <a:moveTo>
                          <a:pt x="696773" y="21946"/>
                        </a:moveTo>
                        <a:cubicBezTo>
                          <a:pt x="468744" y="52121"/>
                          <a:pt x="236258" y="61379"/>
                          <a:pt x="12345" y="13030"/>
                        </a:cubicBezTo>
                        <a:cubicBezTo>
                          <a:pt x="8230" y="8916"/>
                          <a:pt x="4115" y="4458"/>
                          <a:pt x="0" y="0"/>
                        </a:cubicBezTo>
                        <a:cubicBezTo>
                          <a:pt x="230086" y="52464"/>
                          <a:pt x="470116" y="42177"/>
                          <a:pt x="704660" y="10630"/>
                        </a:cubicBezTo>
                        <a:cubicBezTo>
                          <a:pt x="702259" y="14745"/>
                          <a:pt x="699516" y="18517"/>
                          <a:pt x="696773" y="21946"/>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24" name="Google Shape;1824;p8"/>
                  <p:cNvSpPr/>
                  <p:nvPr/>
                </p:nvSpPr>
                <p:spPr>
                  <a:xfrm>
                    <a:off x="4800866" y="5059146"/>
                    <a:ext cx="526008" cy="57892"/>
                  </a:xfrm>
                  <a:custGeom>
                    <a:rect b="b" l="l" r="r" t="t"/>
                    <a:pathLst>
                      <a:path extrusionOk="0" h="57892" w="526008">
                        <a:moveTo>
                          <a:pt x="526009" y="46292"/>
                        </a:moveTo>
                        <a:cubicBezTo>
                          <a:pt x="508178" y="51092"/>
                          <a:pt x="489318" y="54521"/>
                          <a:pt x="470116" y="57607"/>
                        </a:cubicBezTo>
                        <a:cubicBezTo>
                          <a:pt x="318554" y="59665"/>
                          <a:pt x="166992" y="51092"/>
                          <a:pt x="21260" y="15773"/>
                        </a:cubicBezTo>
                        <a:cubicBezTo>
                          <a:pt x="14059" y="10973"/>
                          <a:pt x="6858" y="5829"/>
                          <a:pt x="0" y="0"/>
                        </a:cubicBezTo>
                        <a:cubicBezTo>
                          <a:pt x="170079" y="44920"/>
                          <a:pt x="348387" y="51435"/>
                          <a:pt x="526009" y="4629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825" name="Google Shape;1825;p8"/>
                <p:cNvGrpSpPr/>
                <p:nvPr/>
              </p:nvGrpSpPr>
              <p:grpSpPr>
                <a:xfrm>
                  <a:off x="4451577" y="3990670"/>
                  <a:ext cx="607693" cy="875668"/>
                  <a:chOff x="4451577" y="3990670"/>
                  <a:chExt cx="607693" cy="875668"/>
                </a:xfrm>
              </p:grpSpPr>
              <p:sp>
                <p:nvSpPr>
                  <p:cNvPr id="1826" name="Google Shape;1826;p8"/>
                  <p:cNvSpPr/>
                  <p:nvPr/>
                </p:nvSpPr>
                <p:spPr>
                  <a:xfrm>
                    <a:off x="4451577" y="3991042"/>
                    <a:ext cx="607693" cy="875296"/>
                  </a:xfrm>
                  <a:custGeom>
                    <a:rect b="b" l="l" r="r" t="t"/>
                    <a:pathLst>
                      <a:path extrusionOk="0" h="875296" w="607693">
                        <a:moveTo>
                          <a:pt x="235446" y="872309"/>
                        </a:moveTo>
                        <a:cubicBezTo>
                          <a:pt x="226874" y="875738"/>
                          <a:pt x="219673" y="876081"/>
                          <a:pt x="213501" y="874023"/>
                        </a:cubicBezTo>
                        <a:cubicBezTo>
                          <a:pt x="210414" y="872994"/>
                          <a:pt x="207328" y="871280"/>
                          <a:pt x="204585" y="869223"/>
                        </a:cubicBezTo>
                        <a:cubicBezTo>
                          <a:pt x="202871" y="867851"/>
                          <a:pt x="201499" y="866479"/>
                          <a:pt x="200127" y="865108"/>
                        </a:cubicBezTo>
                        <a:cubicBezTo>
                          <a:pt x="197041" y="861679"/>
                          <a:pt x="193955" y="857564"/>
                          <a:pt x="191555" y="853106"/>
                        </a:cubicBezTo>
                        <a:cubicBezTo>
                          <a:pt x="188812" y="848306"/>
                          <a:pt x="186754" y="842819"/>
                          <a:pt x="184697" y="837333"/>
                        </a:cubicBezTo>
                        <a:cubicBezTo>
                          <a:pt x="180239" y="824988"/>
                          <a:pt x="177496" y="812301"/>
                          <a:pt x="175439" y="802700"/>
                        </a:cubicBezTo>
                        <a:cubicBezTo>
                          <a:pt x="175439" y="802357"/>
                          <a:pt x="175096" y="801671"/>
                          <a:pt x="175096" y="801328"/>
                        </a:cubicBezTo>
                        <a:cubicBezTo>
                          <a:pt x="169609" y="775954"/>
                          <a:pt x="160694" y="753665"/>
                          <a:pt x="149721" y="732405"/>
                        </a:cubicBezTo>
                        <a:cubicBezTo>
                          <a:pt x="146292" y="725547"/>
                          <a:pt x="142863" y="719032"/>
                          <a:pt x="138748" y="712517"/>
                        </a:cubicBezTo>
                        <a:cubicBezTo>
                          <a:pt x="130862" y="698458"/>
                          <a:pt x="121946" y="685085"/>
                          <a:pt x="113031" y="671712"/>
                        </a:cubicBezTo>
                        <a:cubicBezTo>
                          <a:pt x="108230" y="664511"/>
                          <a:pt x="103430" y="657310"/>
                          <a:pt x="98286" y="650109"/>
                        </a:cubicBezTo>
                        <a:cubicBezTo>
                          <a:pt x="87313" y="633993"/>
                          <a:pt x="76683" y="617534"/>
                          <a:pt x="66739" y="600046"/>
                        </a:cubicBezTo>
                        <a:cubicBezTo>
                          <a:pt x="62967" y="593874"/>
                          <a:pt x="59881" y="587359"/>
                          <a:pt x="56795" y="581187"/>
                        </a:cubicBezTo>
                        <a:lnTo>
                          <a:pt x="56795" y="581187"/>
                        </a:lnTo>
                        <a:cubicBezTo>
                          <a:pt x="50280" y="567813"/>
                          <a:pt x="44794" y="554440"/>
                          <a:pt x="39993" y="540724"/>
                        </a:cubicBezTo>
                        <a:cubicBezTo>
                          <a:pt x="39993" y="540724"/>
                          <a:pt x="39993" y="540724"/>
                          <a:pt x="39993" y="540724"/>
                        </a:cubicBezTo>
                        <a:cubicBezTo>
                          <a:pt x="25248" y="497176"/>
                          <a:pt x="19076" y="452599"/>
                          <a:pt x="10504" y="401850"/>
                        </a:cubicBezTo>
                        <a:cubicBezTo>
                          <a:pt x="3989" y="362759"/>
                          <a:pt x="-2869" y="322983"/>
                          <a:pt x="1245" y="283549"/>
                        </a:cubicBezTo>
                        <a:cubicBezTo>
                          <a:pt x="8789" y="204682"/>
                          <a:pt x="60910" y="99069"/>
                          <a:pt x="126747" y="41119"/>
                        </a:cubicBezTo>
                        <a:cubicBezTo>
                          <a:pt x="126747" y="41119"/>
                          <a:pt x="126747" y="41119"/>
                          <a:pt x="126747" y="41119"/>
                        </a:cubicBezTo>
                        <a:cubicBezTo>
                          <a:pt x="134976" y="33918"/>
                          <a:pt x="142863" y="27746"/>
                          <a:pt x="151436" y="22260"/>
                        </a:cubicBezTo>
                        <a:cubicBezTo>
                          <a:pt x="152807" y="21573"/>
                          <a:pt x="153836" y="20545"/>
                          <a:pt x="154865" y="19859"/>
                        </a:cubicBezTo>
                        <a:cubicBezTo>
                          <a:pt x="180582" y="3743"/>
                          <a:pt x="200813" y="-1401"/>
                          <a:pt x="217958" y="314"/>
                        </a:cubicBezTo>
                        <a:cubicBezTo>
                          <a:pt x="221730" y="657"/>
                          <a:pt x="225502" y="1343"/>
                          <a:pt x="228931" y="2371"/>
                        </a:cubicBezTo>
                        <a:cubicBezTo>
                          <a:pt x="246076" y="6829"/>
                          <a:pt x="260478" y="18144"/>
                          <a:pt x="274537" y="30832"/>
                        </a:cubicBezTo>
                        <a:cubicBezTo>
                          <a:pt x="276937" y="33232"/>
                          <a:pt x="279680" y="35289"/>
                          <a:pt x="282081" y="37690"/>
                        </a:cubicBezTo>
                        <a:cubicBezTo>
                          <a:pt x="296482" y="51063"/>
                          <a:pt x="311913" y="65465"/>
                          <a:pt x="330772" y="75066"/>
                        </a:cubicBezTo>
                        <a:cubicBezTo>
                          <a:pt x="333858" y="76781"/>
                          <a:pt x="336945" y="78152"/>
                          <a:pt x="340031" y="79181"/>
                        </a:cubicBezTo>
                        <a:cubicBezTo>
                          <a:pt x="346889" y="81924"/>
                          <a:pt x="354090" y="84324"/>
                          <a:pt x="361976" y="85353"/>
                        </a:cubicBezTo>
                        <a:cubicBezTo>
                          <a:pt x="389751" y="90153"/>
                          <a:pt x="412725" y="81238"/>
                          <a:pt x="433642" y="70266"/>
                        </a:cubicBezTo>
                        <a:cubicBezTo>
                          <a:pt x="436728" y="68551"/>
                          <a:pt x="440157" y="66837"/>
                          <a:pt x="443244" y="64779"/>
                        </a:cubicBezTo>
                        <a:cubicBezTo>
                          <a:pt x="459360" y="55521"/>
                          <a:pt x="474447" y="45920"/>
                          <a:pt x="489878" y="40776"/>
                        </a:cubicBezTo>
                        <a:cubicBezTo>
                          <a:pt x="493307" y="39747"/>
                          <a:pt x="496393" y="39062"/>
                          <a:pt x="499822" y="38376"/>
                        </a:cubicBezTo>
                        <a:cubicBezTo>
                          <a:pt x="510109" y="36661"/>
                          <a:pt x="521082" y="37347"/>
                          <a:pt x="532398" y="42491"/>
                        </a:cubicBezTo>
                        <a:cubicBezTo>
                          <a:pt x="536512" y="44205"/>
                          <a:pt x="540627" y="46605"/>
                          <a:pt x="544742" y="49692"/>
                        </a:cubicBezTo>
                        <a:cubicBezTo>
                          <a:pt x="552629" y="55178"/>
                          <a:pt x="561201" y="63065"/>
                          <a:pt x="570117" y="73695"/>
                        </a:cubicBezTo>
                        <a:cubicBezTo>
                          <a:pt x="608864" y="119300"/>
                          <a:pt x="608864" y="188909"/>
                          <a:pt x="607150" y="245145"/>
                        </a:cubicBezTo>
                        <a:cubicBezTo>
                          <a:pt x="603378" y="360016"/>
                          <a:pt x="576975" y="497862"/>
                          <a:pt x="522453" y="600389"/>
                        </a:cubicBezTo>
                        <a:cubicBezTo>
                          <a:pt x="517310" y="609990"/>
                          <a:pt x="512509" y="618563"/>
                          <a:pt x="507366" y="626449"/>
                        </a:cubicBezTo>
                        <a:cubicBezTo>
                          <a:pt x="471361" y="682342"/>
                          <a:pt x="432271" y="705316"/>
                          <a:pt x="387008" y="731034"/>
                        </a:cubicBezTo>
                        <a:cubicBezTo>
                          <a:pt x="380150" y="734806"/>
                          <a:pt x="372949" y="738921"/>
                          <a:pt x="365748" y="743035"/>
                        </a:cubicBezTo>
                        <a:cubicBezTo>
                          <a:pt x="342431" y="756408"/>
                          <a:pt x="317399" y="771839"/>
                          <a:pt x="290310" y="793785"/>
                        </a:cubicBezTo>
                        <a:cubicBezTo>
                          <a:pt x="272136" y="809215"/>
                          <a:pt x="252934" y="865108"/>
                          <a:pt x="235446" y="87230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27" name="Google Shape;1827;p8"/>
                  <p:cNvSpPr/>
                  <p:nvPr/>
                </p:nvSpPr>
                <p:spPr>
                  <a:xfrm>
                    <a:off x="4818011" y="4033875"/>
                    <a:ext cx="196686" cy="700201"/>
                  </a:xfrm>
                  <a:custGeom>
                    <a:rect b="b" l="l" r="r" t="t"/>
                    <a:pathLst>
                      <a:path extrusionOk="0" h="700201" w="196686">
                        <a:moveTo>
                          <a:pt x="0" y="700202"/>
                        </a:moveTo>
                        <a:cubicBezTo>
                          <a:pt x="23317" y="668312"/>
                          <a:pt x="45606" y="635737"/>
                          <a:pt x="64122" y="600761"/>
                        </a:cubicBezTo>
                        <a:cubicBezTo>
                          <a:pt x="99784" y="532867"/>
                          <a:pt x="121730" y="458457"/>
                          <a:pt x="143332" y="385420"/>
                        </a:cubicBezTo>
                        <a:cubicBezTo>
                          <a:pt x="180023" y="261632"/>
                          <a:pt x="206083" y="123787"/>
                          <a:pt x="166307" y="0"/>
                        </a:cubicBezTo>
                        <a:cubicBezTo>
                          <a:pt x="170421" y="1715"/>
                          <a:pt x="174536" y="4115"/>
                          <a:pt x="178651" y="7201"/>
                        </a:cubicBezTo>
                        <a:cubicBezTo>
                          <a:pt x="192367" y="54178"/>
                          <a:pt x="197853" y="103213"/>
                          <a:pt x="196482" y="152933"/>
                        </a:cubicBezTo>
                        <a:cubicBezTo>
                          <a:pt x="194424" y="230429"/>
                          <a:pt x="176594" y="306553"/>
                          <a:pt x="154991" y="380962"/>
                        </a:cubicBezTo>
                        <a:cubicBezTo>
                          <a:pt x="132702" y="457085"/>
                          <a:pt x="110071" y="534581"/>
                          <a:pt x="73038" y="604876"/>
                        </a:cubicBezTo>
                        <a:cubicBezTo>
                          <a:pt x="57607" y="634022"/>
                          <a:pt x="39777" y="661454"/>
                          <a:pt x="20574" y="688543"/>
                        </a:cubicBezTo>
                        <a:cubicBezTo>
                          <a:pt x="14059" y="691972"/>
                          <a:pt x="7201" y="696087"/>
                          <a:pt x="0" y="70020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28" name="Google Shape;1828;p8"/>
                  <p:cNvSpPr/>
                  <p:nvPr/>
                </p:nvSpPr>
                <p:spPr>
                  <a:xfrm>
                    <a:off x="4656162" y="4029417"/>
                    <a:ext cx="318290" cy="835647"/>
                  </a:xfrm>
                  <a:custGeom>
                    <a:rect b="b" l="l" r="r" t="t"/>
                    <a:pathLst>
                      <a:path extrusionOk="0" h="835647" w="318290">
                        <a:moveTo>
                          <a:pt x="8916" y="835648"/>
                        </a:moveTo>
                        <a:cubicBezTo>
                          <a:pt x="5829" y="834619"/>
                          <a:pt x="2743" y="832904"/>
                          <a:pt x="0" y="830847"/>
                        </a:cubicBezTo>
                        <a:cubicBezTo>
                          <a:pt x="14059" y="806158"/>
                          <a:pt x="30518" y="782155"/>
                          <a:pt x="46977" y="758838"/>
                        </a:cubicBezTo>
                        <a:cubicBezTo>
                          <a:pt x="132017" y="638480"/>
                          <a:pt x="203340" y="511264"/>
                          <a:pt x="252375" y="371704"/>
                        </a:cubicBezTo>
                        <a:cubicBezTo>
                          <a:pt x="277406" y="301066"/>
                          <a:pt x="301409" y="226314"/>
                          <a:pt x="307239" y="151219"/>
                        </a:cubicBezTo>
                        <a:cubicBezTo>
                          <a:pt x="311353" y="100127"/>
                          <a:pt x="303467" y="49378"/>
                          <a:pt x="285293" y="2401"/>
                        </a:cubicBezTo>
                        <a:cubicBezTo>
                          <a:pt x="288722" y="1372"/>
                          <a:pt x="291808" y="686"/>
                          <a:pt x="295237" y="0"/>
                        </a:cubicBezTo>
                        <a:cubicBezTo>
                          <a:pt x="312382" y="45606"/>
                          <a:pt x="320269" y="94298"/>
                          <a:pt x="317868" y="144018"/>
                        </a:cubicBezTo>
                        <a:cubicBezTo>
                          <a:pt x="313754" y="217399"/>
                          <a:pt x="291122" y="290437"/>
                          <a:pt x="267462" y="359359"/>
                        </a:cubicBezTo>
                        <a:cubicBezTo>
                          <a:pt x="242773" y="431711"/>
                          <a:pt x="212598" y="502349"/>
                          <a:pt x="176937" y="569900"/>
                        </a:cubicBezTo>
                        <a:cubicBezTo>
                          <a:pt x="143675" y="633337"/>
                          <a:pt x="105270" y="693687"/>
                          <a:pt x="63780" y="752323"/>
                        </a:cubicBezTo>
                        <a:cubicBezTo>
                          <a:pt x="44920" y="779069"/>
                          <a:pt x="25375" y="806501"/>
                          <a:pt x="8916" y="835648"/>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29" name="Google Shape;1829;p8"/>
                  <p:cNvSpPr/>
                  <p:nvPr/>
                </p:nvSpPr>
                <p:spPr>
                  <a:xfrm>
                    <a:off x="4643132" y="4055478"/>
                    <a:ext cx="254676" cy="800671"/>
                  </a:xfrm>
                  <a:custGeom>
                    <a:rect b="b" l="l" r="r" t="t"/>
                    <a:pathLst>
                      <a:path extrusionOk="0" h="800671" w="254676">
                        <a:moveTo>
                          <a:pt x="8573" y="800672"/>
                        </a:moveTo>
                        <a:cubicBezTo>
                          <a:pt x="5487" y="797243"/>
                          <a:pt x="2400" y="793128"/>
                          <a:pt x="0" y="788670"/>
                        </a:cubicBezTo>
                        <a:cubicBezTo>
                          <a:pt x="18860" y="663169"/>
                          <a:pt x="56922" y="540754"/>
                          <a:pt x="113157" y="426568"/>
                        </a:cubicBezTo>
                        <a:cubicBezTo>
                          <a:pt x="153962" y="343586"/>
                          <a:pt x="205054" y="266091"/>
                          <a:pt x="228372" y="175565"/>
                        </a:cubicBezTo>
                        <a:cubicBezTo>
                          <a:pt x="242773" y="120015"/>
                          <a:pt x="247917" y="62408"/>
                          <a:pt x="242430" y="5487"/>
                        </a:cubicBezTo>
                        <a:cubicBezTo>
                          <a:pt x="245517" y="3772"/>
                          <a:pt x="248946" y="2058"/>
                          <a:pt x="252032" y="0"/>
                        </a:cubicBezTo>
                        <a:cubicBezTo>
                          <a:pt x="257518" y="52121"/>
                          <a:pt x="254432" y="105271"/>
                          <a:pt x="243116" y="157048"/>
                        </a:cubicBezTo>
                        <a:cubicBezTo>
                          <a:pt x="223914" y="244831"/>
                          <a:pt x="179680" y="320612"/>
                          <a:pt x="138189" y="399136"/>
                        </a:cubicBezTo>
                        <a:cubicBezTo>
                          <a:pt x="72009" y="524637"/>
                          <a:pt x="28461" y="660769"/>
                          <a:pt x="8573" y="80067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30" name="Google Shape;1830;p8"/>
                  <p:cNvSpPr/>
                  <p:nvPr/>
                </p:nvSpPr>
                <p:spPr>
                  <a:xfrm>
                    <a:off x="4627016" y="4065765"/>
                    <a:ext cx="164935" cy="762609"/>
                  </a:xfrm>
                  <a:custGeom>
                    <a:rect b="b" l="l" r="r" t="t"/>
                    <a:pathLst>
                      <a:path extrusionOk="0" h="762609" w="164935">
                        <a:moveTo>
                          <a:pt x="9258" y="762610"/>
                        </a:moveTo>
                        <a:cubicBezTo>
                          <a:pt x="4801" y="750265"/>
                          <a:pt x="2058" y="737578"/>
                          <a:pt x="0" y="727977"/>
                        </a:cubicBezTo>
                        <a:cubicBezTo>
                          <a:pt x="8230" y="479717"/>
                          <a:pt x="80239" y="236601"/>
                          <a:pt x="155677" y="0"/>
                        </a:cubicBezTo>
                        <a:cubicBezTo>
                          <a:pt x="158763" y="1715"/>
                          <a:pt x="161849" y="3086"/>
                          <a:pt x="164935" y="4115"/>
                        </a:cubicBezTo>
                        <a:cubicBezTo>
                          <a:pt x="86068" y="250317"/>
                          <a:pt x="11659" y="503720"/>
                          <a:pt x="9258" y="76261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31" name="Google Shape;1831;p8"/>
                  <p:cNvSpPr/>
                  <p:nvPr/>
                </p:nvSpPr>
                <p:spPr>
                  <a:xfrm>
                    <a:off x="4589713" y="4021531"/>
                    <a:ext cx="143945" cy="701916"/>
                  </a:xfrm>
                  <a:custGeom>
                    <a:rect b="b" l="l" r="r" t="t"/>
                    <a:pathLst>
                      <a:path extrusionOk="0" h="701916" w="143945">
                        <a:moveTo>
                          <a:pt x="11586" y="701916"/>
                        </a:moveTo>
                        <a:cubicBezTo>
                          <a:pt x="8157" y="695058"/>
                          <a:pt x="4728" y="688543"/>
                          <a:pt x="613" y="682028"/>
                        </a:cubicBezTo>
                        <a:cubicBezTo>
                          <a:pt x="-2473" y="588416"/>
                          <a:pt x="6442" y="493776"/>
                          <a:pt x="19473" y="400850"/>
                        </a:cubicBezTo>
                        <a:cubicBezTo>
                          <a:pt x="38675" y="263004"/>
                          <a:pt x="63364" y="120015"/>
                          <a:pt x="136401" y="0"/>
                        </a:cubicBezTo>
                        <a:cubicBezTo>
                          <a:pt x="138802" y="2400"/>
                          <a:pt x="141545" y="4457"/>
                          <a:pt x="143945" y="6858"/>
                        </a:cubicBezTo>
                        <a:cubicBezTo>
                          <a:pt x="72279" y="125501"/>
                          <a:pt x="48276" y="266433"/>
                          <a:pt x="29417" y="402221"/>
                        </a:cubicBezTo>
                        <a:cubicBezTo>
                          <a:pt x="16044" y="501320"/>
                          <a:pt x="6442" y="602132"/>
                          <a:pt x="11586" y="701916"/>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32" name="Google Shape;1832;p8"/>
                  <p:cNvSpPr/>
                  <p:nvPr/>
                </p:nvSpPr>
                <p:spPr>
                  <a:xfrm>
                    <a:off x="4532237" y="3990670"/>
                    <a:ext cx="148271" cy="671740"/>
                  </a:xfrm>
                  <a:custGeom>
                    <a:rect b="b" l="l" r="r" t="t"/>
                    <a:pathLst>
                      <a:path extrusionOk="0" h="671740" w="148271">
                        <a:moveTo>
                          <a:pt x="32371" y="671741"/>
                        </a:moveTo>
                        <a:cubicBezTo>
                          <a:pt x="27570" y="664540"/>
                          <a:pt x="22770" y="657339"/>
                          <a:pt x="17626" y="650138"/>
                        </a:cubicBezTo>
                        <a:cubicBezTo>
                          <a:pt x="-24207" y="425539"/>
                          <a:pt x="5625" y="189966"/>
                          <a:pt x="137298" y="0"/>
                        </a:cubicBezTo>
                        <a:cubicBezTo>
                          <a:pt x="141070" y="343"/>
                          <a:pt x="144842" y="1028"/>
                          <a:pt x="148271" y="2057"/>
                        </a:cubicBezTo>
                        <a:cubicBezTo>
                          <a:pt x="11454" y="197168"/>
                          <a:pt x="-15978" y="441312"/>
                          <a:pt x="32371" y="67174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33" name="Google Shape;1833;p8"/>
                  <p:cNvSpPr/>
                  <p:nvPr/>
                </p:nvSpPr>
                <p:spPr>
                  <a:xfrm>
                    <a:off x="4481474" y="4012958"/>
                    <a:ext cx="121539" cy="558927"/>
                  </a:xfrm>
                  <a:custGeom>
                    <a:rect b="b" l="l" r="r" t="t"/>
                    <a:pathLst>
                      <a:path extrusionOk="0" h="558927" w="121539">
                        <a:moveTo>
                          <a:pt x="26899" y="558927"/>
                        </a:moveTo>
                        <a:cubicBezTo>
                          <a:pt x="20384" y="545554"/>
                          <a:pt x="14897" y="532181"/>
                          <a:pt x="10097" y="518465"/>
                        </a:cubicBezTo>
                        <a:cubicBezTo>
                          <a:pt x="10097" y="518465"/>
                          <a:pt x="10097" y="518465"/>
                          <a:pt x="10097" y="518465"/>
                        </a:cubicBezTo>
                        <a:cubicBezTo>
                          <a:pt x="-190" y="446456"/>
                          <a:pt x="-3276" y="374104"/>
                          <a:pt x="3924" y="301409"/>
                        </a:cubicBezTo>
                        <a:cubicBezTo>
                          <a:pt x="13869" y="201625"/>
                          <a:pt x="44044" y="103213"/>
                          <a:pt x="96850" y="18860"/>
                        </a:cubicBezTo>
                        <a:cubicBezTo>
                          <a:pt x="96850" y="18860"/>
                          <a:pt x="96850" y="18860"/>
                          <a:pt x="96850" y="18860"/>
                        </a:cubicBezTo>
                        <a:cubicBezTo>
                          <a:pt x="105080" y="11658"/>
                          <a:pt x="112967" y="5486"/>
                          <a:pt x="121539" y="0"/>
                        </a:cubicBezTo>
                        <a:cubicBezTo>
                          <a:pt x="57417" y="90182"/>
                          <a:pt x="22784" y="200253"/>
                          <a:pt x="13183" y="310667"/>
                        </a:cubicBezTo>
                        <a:cubicBezTo>
                          <a:pt x="5639" y="393649"/>
                          <a:pt x="12154" y="476974"/>
                          <a:pt x="26899" y="558927"/>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1834" name="Google Shape;1834;p8"/>
              <p:cNvSpPr/>
              <p:nvPr/>
            </p:nvSpPr>
            <p:spPr>
              <a:xfrm>
                <a:off x="4528560" y="4696498"/>
                <a:ext cx="366698" cy="406237"/>
              </a:xfrm>
              <a:custGeom>
                <a:rect b="b" l="l" r="r" t="t"/>
                <a:pathLst>
                  <a:path extrusionOk="0" h="406237" w="366698">
                    <a:moveTo>
                      <a:pt x="730" y="99301"/>
                    </a:moveTo>
                    <a:cubicBezTo>
                      <a:pt x="1073" y="98615"/>
                      <a:pt x="1073" y="98272"/>
                      <a:pt x="1416" y="97929"/>
                    </a:cubicBezTo>
                    <a:cubicBezTo>
                      <a:pt x="3473" y="94843"/>
                      <a:pt x="7245" y="93129"/>
                      <a:pt x="10674" y="91757"/>
                    </a:cubicBezTo>
                    <a:cubicBezTo>
                      <a:pt x="23361" y="86271"/>
                      <a:pt x="37420" y="81127"/>
                      <a:pt x="50793" y="85585"/>
                    </a:cubicBezTo>
                    <a:cubicBezTo>
                      <a:pt x="56965" y="87642"/>
                      <a:pt x="62452" y="91757"/>
                      <a:pt x="68624" y="93814"/>
                    </a:cubicBezTo>
                    <a:cubicBezTo>
                      <a:pt x="74796" y="95872"/>
                      <a:pt x="82683" y="95872"/>
                      <a:pt x="86798" y="90728"/>
                    </a:cubicBezTo>
                    <a:cubicBezTo>
                      <a:pt x="74453" y="71869"/>
                      <a:pt x="55594" y="14262"/>
                      <a:pt x="88855" y="1574"/>
                    </a:cubicBezTo>
                    <a:cubicBezTo>
                      <a:pt x="116973" y="-9398"/>
                      <a:pt x="132403" y="39979"/>
                      <a:pt x="138919" y="57124"/>
                    </a:cubicBezTo>
                    <a:cubicBezTo>
                      <a:pt x="160178" y="56095"/>
                      <a:pt x="150920" y="10147"/>
                      <a:pt x="177323" y="7747"/>
                    </a:cubicBezTo>
                    <a:cubicBezTo>
                      <a:pt x="197554" y="6032"/>
                      <a:pt x="199955" y="18719"/>
                      <a:pt x="200983" y="35179"/>
                    </a:cubicBezTo>
                    <a:cubicBezTo>
                      <a:pt x="202012" y="49237"/>
                      <a:pt x="196526" y="63296"/>
                      <a:pt x="203727" y="75984"/>
                    </a:cubicBezTo>
                    <a:cubicBezTo>
                      <a:pt x="222929" y="68440"/>
                      <a:pt x="222586" y="35864"/>
                      <a:pt x="246589" y="36207"/>
                    </a:cubicBezTo>
                    <a:cubicBezTo>
                      <a:pt x="287394" y="36893"/>
                      <a:pt x="265106" y="84213"/>
                      <a:pt x="252418" y="99644"/>
                    </a:cubicBezTo>
                    <a:cubicBezTo>
                      <a:pt x="245218" y="108216"/>
                      <a:pt x="231159" y="109931"/>
                      <a:pt x="238702" y="122618"/>
                    </a:cubicBezTo>
                    <a:cubicBezTo>
                      <a:pt x="254133" y="149364"/>
                      <a:pt x="325113" y="109588"/>
                      <a:pt x="348773" y="123304"/>
                    </a:cubicBezTo>
                    <a:cubicBezTo>
                      <a:pt x="397465" y="151422"/>
                      <a:pt x="334714" y="195313"/>
                      <a:pt x="305225" y="191884"/>
                    </a:cubicBezTo>
                    <a:cubicBezTo>
                      <a:pt x="296310" y="190855"/>
                      <a:pt x="287394" y="194627"/>
                      <a:pt x="282937" y="202171"/>
                    </a:cubicBezTo>
                    <a:cubicBezTo>
                      <a:pt x="262363" y="237832"/>
                      <a:pt x="340201" y="230632"/>
                      <a:pt x="342944" y="258406"/>
                    </a:cubicBezTo>
                    <a:cubicBezTo>
                      <a:pt x="343630" y="264236"/>
                      <a:pt x="340544" y="269722"/>
                      <a:pt x="335400" y="273151"/>
                    </a:cubicBezTo>
                    <a:cubicBezTo>
                      <a:pt x="322713" y="282067"/>
                      <a:pt x="306254" y="279666"/>
                      <a:pt x="291166" y="278295"/>
                    </a:cubicBezTo>
                    <a:cubicBezTo>
                      <a:pt x="254476" y="275209"/>
                      <a:pt x="257219" y="285838"/>
                      <a:pt x="257905" y="313613"/>
                    </a:cubicBezTo>
                    <a:cubicBezTo>
                      <a:pt x="258248" y="331787"/>
                      <a:pt x="259276" y="341045"/>
                      <a:pt x="233902" y="337959"/>
                    </a:cubicBezTo>
                    <a:cubicBezTo>
                      <a:pt x="240760" y="356476"/>
                      <a:pt x="258591" y="400710"/>
                      <a:pt x="226701" y="405511"/>
                    </a:cubicBezTo>
                    <a:cubicBezTo>
                      <a:pt x="171151" y="414083"/>
                      <a:pt x="208870" y="344474"/>
                      <a:pt x="187953" y="322872"/>
                    </a:cubicBezTo>
                    <a:cubicBezTo>
                      <a:pt x="163950" y="338988"/>
                      <a:pt x="187267" y="376021"/>
                      <a:pt x="164979" y="392480"/>
                    </a:cubicBezTo>
                    <a:cubicBezTo>
                      <a:pt x="147148" y="405853"/>
                      <a:pt x="111144" y="395909"/>
                      <a:pt x="99485" y="378764"/>
                    </a:cubicBezTo>
                    <a:cubicBezTo>
                      <a:pt x="88169" y="362305"/>
                      <a:pt x="97428" y="344817"/>
                      <a:pt x="110801" y="330758"/>
                    </a:cubicBezTo>
                    <a:cubicBezTo>
                      <a:pt x="120402" y="320814"/>
                      <a:pt x="131375" y="308127"/>
                      <a:pt x="126574" y="295097"/>
                    </a:cubicBezTo>
                    <a:cubicBezTo>
                      <a:pt x="96399" y="311213"/>
                      <a:pt x="78911" y="342760"/>
                      <a:pt x="38449" y="328358"/>
                    </a:cubicBezTo>
                    <a:cubicBezTo>
                      <a:pt x="10331" y="318071"/>
                      <a:pt x="23018" y="294411"/>
                      <a:pt x="43592" y="281038"/>
                    </a:cubicBezTo>
                    <a:cubicBezTo>
                      <a:pt x="43592" y="281038"/>
                      <a:pt x="92970" y="248462"/>
                      <a:pt x="92970" y="248462"/>
                    </a:cubicBezTo>
                    <a:cubicBezTo>
                      <a:pt x="96742" y="238518"/>
                      <a:pt x="58337" y="235432"/>
                      <a:pt x="51136" y="230632"/>
                    </a:cubicBezTo>
                    <a:cubicBezTo>
                      <a:pt x="39820" y="223088"/>
                      <a:pt x="26104" y="207657"/>
                      <a:pt x="32277" y="192913"/>
                    </a:cubicBezTo>
                    <a:cubicBezTo>
                      <a:pt x="37077" y="181254"/>
                      <a:pt x="53194" y="176453"/>
                      <a:pt x="63481" y="172339"/>
                    </a:cubicBezTo>
                    <a:cubicBezTo>
                      <a:pt x="66910" y="170967"/>
                      <a:pt x="71024" y="169595"/>
                      <a:pt x="73082" y="166166"/>
                    </a:cubicBezTo>
                    <a:cubicBezTo>
                      <a:pt x="75825" y="162052"/>
                      <a:pt x="74796" y="155879"/>
                      <a:pt x="71710" y="151765"/>
                    </a:cubicBezTo>
                    <a:cubicBezTo>
                      <a:pt x="68624" y="147650"/>
                      <a:pt x="63823" y="145249"/>
                      <a:pt x="59366" y="142849"/>
                    </a:cubicBezTo>
                    <a:cubicBezTo>
                      <a:pt x="45307" y="135305"/>
                      <a:pt x="31248" y="128104"/>
                      <a:pt x="17189" y="120561"/>
                    </a:cubicBezTo>
                    <a:cubicBezTo>
                      <a:pt x="12388" y="118160"/>
                      <a:pt x="7588" y="115417"/>
                      <a:pt x="4159" y="111302"/>
                    </a:cubicBezTo>
                    <a:cubicBezTo>
                      <a:pt x="387" y="108902"/>
                      <a:pt x="-985" y="103759"/>
                      <a:pt x="730" y="9930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835" name="Google Shape;1835;p8"/>
              <p:cNvGrpSpPr/>
              <p:nvPr/>
            </p:nvGrpSpPr>
            <p:grpSpPr>
              <a:xfrm>
                <a:off x="4444136" y="4559738"/>
                <a:ext cx="610590" cy="528357"/>
                <a:chOff x="4444136" y="4559738"/>
                <a:chExt cx="610590" cy="528357"/>
              </a:xfrm>
            </p:grpSpPr>
            <p:sp>
              <p:nvSpPr>
                <p:cNvPr id="1836" name="Google Shape;1836;p8"/>
                <p:cNvSpPr/>
                <p:nvPr/>
              </p:nvSpPr>
              <p:spPr>
                <a:xfrm>
                  <a:off x="4989690" y="4657465"/>
                  <a:ext cx="65036" cy="63384"/>
                </a:xfrm>
                <a:custGeom>
                  <a:rect b="b" l="l" r="r" t="t"/>
                  <a:pathLst>
                    <a:path extrusionOk="0" h="63384" w="65036">
                      <a:moveTo>
                        <a:pt x="62522" y="19691"/>
                      </a:moveTo>
                      <a:cubicBezTo>
                        <a:pt x="47091" y="-19057"/>
                        <a:pt x="-12916" y="4946"/>
                        <a:pt x="2514" y="43694"/>
                      </a:cubicBezTo>
                      <a:cubicBezTo>
                        <a:pt x="17945" y="82442"/>
                        <a:pt x="77952" y="58439"/>
                        <a:pt x="62522" y="19691"/>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37" name="Google Shape;1837;p8"/>
                <p:cNvSpPr/>
                <p:nvPr/>
              </p:nvSpPr>
              <p:spPr>
                <a:xfrm>
                  <a:off x="4856645" y="4559738"/>
                  <a:ext cx="65036" cy="63384"/>
                </a:xfrm>
                <a:custGeom>
                  <a:rect b="b" l="l" r="r" t="t"/>
                  <a:pathLst>
                    <a:path extrusionOk="0" h="63384" w="65036">
                      <a:moveTo>
                        <a:pt x="62522" y="19691"/>
                      </a:moveTo>
                      <a:cubicBezTo>
                        <a:pt x="47091" y="-19057"/>
                        <a:pt x="-12916" y="4946"/>
                        <a:pt x="2514" y="43694"/>
                      </a:cubicBezTo>
                      <a:cubicBezTo>
                        <a:pt x="17945" y="82442"/>
                        <a:pt x="77952" y="58439"/>
                        <a:pt x="62522" y="19691"/>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38" name="Google Shape;1838;p8"/>
                <p:cNvSpPr/>
                <p:nvPr/>
              </p:nvSpPr>
              <p:spPr>
                <a:xfrm>
                  <a:off x="4701997" y="4573112"/>
                  <a:ext cx="65036" cy="63384"/>
                </a:xfrm>
                <a:custGeom>
                  <a:rect b="b" l="l" r="r" t="t"/>
                  <a:pathLst>
                    <a:path extrusionOk="0" h="63384" w="65036">
                      <a:moveTo>
                        <a:pt x="62522" y="19691"/>
                      </a:moveTo>
                      <a:cubicBezTo>
                        <a:pt x="47091" y="-19057"/>
                        <a:pt x="-12916" y="4946"/>
                        <a:pt x="2514" y="43694"/>
                      </a:cubicBezTo>
                      <a:cubicBezTo>
                        <a:pt x="17945" y="82441"/>
                        <a:pt x="77952" y="58438"/>
                        <a:pt x="62522" y="19691"/>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39" name="Google Shape;1839;p8"/>
                <p:cNvSpPr/>
                <p:nvPr/>
              </p:nvSpPr>
              <p:spPr>
                <a:xfrm>
                  <a:off x="4738001" y="4767536"/>
                  <a:ext cx="65036" cy="63384"/>
                </a:xfrm>
                <a:custGeom>
                  <a:rect b="b" l="l" r="r" t="t"/>
                  <a:pathLst>
                    <a:path extrusionOk="0" h="63384" w="65036">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40" name="Google Shape;1840;p8"/>
                <p:cNvSpPr/>
                <p:nvPr/>
              </p:nvSpPr>
              <p:spPr>
                <a:xfrm>
                  <a:off x="4922824" y="4916354"/>
                  <a:ext cx="65139" cy="63384"/>
                </a:xfrm>
                <a:custGeom>
                  <a:rect b="b" l="l" r="r" t="t"/>
                  <a:pathLst>
                    <a:path extrusionOk="0" h="63384" w="65139">
                      <a:moveTo>
                        <a:pt x="62522" y="19691"/>
                      </a:moveTo>
                      <a:cubicBezTo>
                        <a:pt x="47091" y="-19057"/>
                        <a:pt x="-12916" y="4946"/>
                        <a:pt x="2514" y="43694"/>
                      </a:cubicBezTo>
                      <a:cubicBezTo>
                        <a:pt x="18288" y="82442"/>
                        <a:pt x="78295" y="58439"/>
                        <a:pt x="62522" y="19691"/>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41" name="Google Shape;1841;p8"/>
                <p:cNvSpPr/>
                <p:nvPr/>
              </p:nvSpPr>
              <p:spPr>
                <a:xfrm>
                  <a:off x="4584382" y="4905725"/>
                  <a:ext cx="65036" cy="63384"/>
                </a:xfrm>
                <a:custGeom>
                  <a:rect b="b" l="l" r="r" t="t"/>
                  <a:pathLst>
                    <a:path extrusionOk="0" h="63384" w="65036">
                      <a:moveTo>
                        <a:pt x="62522" y="19691"/>
                      </a:moveTo>
                      <a:cubicBezTo>
                        <a:pt x="47091" y="-19057"/>
                        <a:pt x="-12916" y="4946"/>
                        <a:pt x="2514" y="43694"/>
                      </a:cubicBezTo>
                      <a:cubicBezTo>
                        <a:pt x="17945" y="82441"/>
                        <a:pt x="77952" y="58438"/>
                        <a:pt x="62522" y="19691"/>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42" name="Google Shape;1842;p8"/>
                <p:cNvSpPr/>
                <p:nvPr/>
              </p:nvSpPr>
              <p:spPr>
                <a:xfrm>
                  <a:off x="4543577" y="4803540"/>
                  <a:ext cx="65036" cy="63384"/>
                </a:xfrm>
                <a:custGeom>
                  <a:rect b="b" l="l" r="r" t="t"/>
                  <a:pathLst>
                    <a:path extrusionOk="0" h="63384" w="65036">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43" name="Google Shape;1843;p8"/>
                <p:cNvSpPr/>
                <p:nvPr/>
              </p:nvSpPr>
              <p:spPr>
                <a:xfrm>
                  <a:off x="4703368" y="5011338"/>
                  <a:ext cx="65036" cy="63384"/>
                </a:xfrm>
                <a:custGeom>
                  <a:rect b="b" l="l" r="r" t="t"/>
                  <a:pathLst>
                    <a:path extrusionOk="0" h="63384" w="65036">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44" name="Google Shape;1844;p8"/>
                <p:cNvSpPr/>
                <p:nvPr/>
              </p:nvSpPr>
              <p:spPr>
                <a:xfrm>
                  <a:off x="4444136" y="5024711"/>
                  <a:ext cx="65036" cy="63384"/>
                </a:xfrm>
                <a:custGeom>
                  <a:rect b="b" l="l" r="r" t="t"/>
                  <a:pathLst>
                    <a:path extrusionOk="0" h="63384" w="65036">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45" name="Google Shape;1845;p8"/>
                <p:cNvSpPr/>
                <p:nvPr/>
              </p:nvSpPr>
              <p:spPr>
                <a:xfrm>
                  <a:off x="4687023" y="4696701"/>
                  <a:ext cx="328155" cy="223228"/>
                </a:xfrm>
                <a:custGeom>
                  <a:rect b="b" l="l" r="r" t="t"/>
                  <a:pathLst>
                    <a:path extrusionOk="0" h="223228" w="328155">
                      <a:moveTo>
                        <a:pt x="1029" y="223228"/>
                      </a:moveTo>
                      <a:lnTo>
                        <a:pt x="0" y="216713"/>
                      </a:lnTo>
                      <a:cubicBezTo>
                        <a:pt x="61379" y="208141"/>
                        <a:pt x="118986" y="178651"/>
                        <a:pt x="161849" y="133388"/>
                      </a:cubicBezTo>
                      <a:cubicBezTo>
                        <a:pt x="174193" y="120358"/>
                        <a:pt x="185509" y="105956"/>
                        <a:pt x="196482" y="92240"/>
                      </a:cubicBezTo>
                      <a:cubicBezTo>
                        <a:pt x="207798" y="77839"/>
                        <a:pt x="219113" y="63437"/>
                        <a:pt x="231801" y="50064"/>
                      </a:cubicBezTo>
                      <a:cubicBezTo>
                        <a:pt x="253060" y="27775"/>
                        <a:pt x="287350" y="1029"/>
                        <a:pt x="328155" y="0"/>
                      </a:cubicBezTo>
                      <a:lnTo>
                        <a:pt x="328155" y="6515"/>
                      </a:lnTo>
                      <a:cubicBezTo>
                        <a:pt x="289408" y="7201"/>
                        <a:pt x="256832" y="32919"/>
                        <a:pt x="236258" y="54521"/>
                      </a:cubicBezTo>
                      <a:cubicBezTo>
                        <a:pt x="223571" y="67552"/>
                        <a:pt x="212255" y="82296"/>
                        <a:pt x="201282" y="96355"/>
                      </a:cubicBezTo>
                      <a:cubicBezTo>
                        <a:pt x="190310" y="110414"/>
                        <a:pt x="178994" y="124816"/>
                        <a:pt x="166307" y="138189"/>
                      </a:cubicBezTo>
                      <a:cubicBezTo>
                        <a:pt x="122758" y="184138"/>
                        <a:pt x="64122" y="214313"/>
                        <a:pt x="1029" y="223228"/>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46" name="Google Shape;1846;p8"/>
                <p:cNvSpPr/>
                <p:nvPr/>
              </p:nvSpPr>
              <p:spPr>
                <a:xfrm>
                  <a:off x="4658253" y="4598631"/>
                  <a:ext cx="222508" cy="319583"/>
                </a:xfrm>
                <a:custGeom>
                  <a:rect b="b" l="l" r="r" t="t"/>
                  <a:pathLst>
                    <a:path extrusionOk="0" h="319583" w="222508">
                      <a:moveTo>
                        <a:pt x="35628" y="319583"/>
                      </a:moveTo>
                      <a:lnTo>
                        <a:pt x="32542" y="307924"/>
                      </a:lnTo>
                      <a:cubicBezTo>
                        <a:pt x="29456" y="295580"/>
                        <a:pt x="25341" y="283235"/>
                        <a:pt x="21569" y="270891"/>
                      </a:cubicBezTo>
                      <a:cubicBezTo>
                        <a:pt x="9910" y="232829"/>
                        <a:pt x="-2091" y="193396"/>
                        <a:pt x="309" y="154648"/>
                      </a:cubicBezTo>
                      <a:cubicBezTo>
                        <a:pt x="3738" y="97727"/>
                        <a:pt x="26027" y="47320"/>
                        <a:pt x="61688" y="16117"/>
                      </a:cubicBezTo>
                      <a:lnTo>
                        <a:pt x="65803" y="20917"/>
                      </a:lnTo>
                      <a:cubicBezTo>
                        <a:pt x="31513" y="51092"/>
                        <a:pt x="9910" y="99784"/>
                        <a:pt x="6824" y="154991"/>
                      </a:cubicBezTo>
                      <a:cubicBezTo>
                        <a:pt x="4424" y="192710"/>
                        <a:pt x="16426" y="231458"/>
                        <a:pt x="27741" y="268834"/>
                      </a:cubicBezTo>
                      <a:cubicBezTo>
                        <a:pt x="30484" y="277406"/>
                        <a:pt x="32885" y="285979"/>
                        <a:pt x="35628" y="294894"/>
                      </a:cubicBezTo>
                      <a:cubicBezTo>
                        <a:pt x="50716" y="240030"/>
                        <a:pt x="66832" y="183794"/>
                        <a:pt x="93578" y="132359"/>
                      </a:cubicBezTo>
                      <a:cubicBezTo>
                        <a:pt x="115867" y="89154"/>
                        <a:pt x="155986" y="31204"/>
                        <a:pt x="219765" y="0"/>
                      </a:cubicBezTo>
                      <a:lnTo>
                        <a:pt x="222508" y="5830"/>
                      </a:lnTo>
                      <a:cubicBezTo>
                        <a:pt x="160444" y="36347"/>
                        <a:pt x="121353" y="93269"/>
                        <a:pt x="99407" y="135446"/>
                      </a:cubicBezTo>
                      <a:cubicBezTo>
                        <a:pt x="71290" y="189967"/>
                        <a:pt x="54830" y="249974"/>
                        <a:pt x="39057" y="307924"/>
                      </a:cubicBezTo>
                      <a:lnTo>
                        <a:pt x="35628" y="319583"/>
                      </a:ln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47" name="Google Shape;1847;p8"/>
                <p:cNvSpPr/>
                <p:nvPr/>
              </p:nvSpPr>
              <p:spPr>
                <a:xfrm>
                  <a:off x="4685995" y="4812944"/>
                  <a:ext cx="80581" cy="104584"/>
                </a:xfrm>
                <a:custGeom>
                  <a:rect b="b" l="l" r="r" t="t"/>
                  <a:pathLst>
                    <a:path extrusionOk="0" h="104584" w="80581">
                      <a:moveTo>
                        <a:pt x="0" y="98755"/>
                      </a:moveTo>
                      <a:cubicBezTo>
                        <a:pt x="37719" y="78524"/>
                        <a:pt x="65494" y="41491"/>
                        <a:pt x="74409" y="0"/>
                      </a:cubicBezTo>
                      <a:lnTo>
                        <a:pt x="80582" y="1372"/>
                      </a:lnTo>
                      <a:cubicBezTo>
                        <a:pt x="71323" y="44920"/>
                        <a:pt x="42177" y="83325"/>
                        <a:pt x="3086" y="104585"/>
                      </a:cubicBezTo>
                      <a:lnTo>
                        <a:pt x="0" y="98755"/>
                      </a:ln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48" name="Google Shape;1848;p8"/>
                <p:cNvSpPr/>
                <p:nvPr/>
              </p:nvSpPr>
              <p:spPr>
                <a:xfrm>
                  <a:off x="4674974" y="4903127"/>
                  <a:ext cx="257566" cy="133731"/>
                </a:xfrm>
                <a:custGeom>
                  <a:rect b="b" l="l" r="r" t="t"/>
                  <a:pathLst>
                    <a:path extrusionOk="0" h="133731" w="257566">
                      <a:moveTo>
                        <a:pt x="8964" y="73381"/>
                      </a:moveTo>
                      <a:cubicBezTo>
                        <a:pt x="5877" y="65494"/>
                        <a:pt x="3134" y="57264"/>
                        <a:pt x="1077" y="49034"/>
                      </a:cubicBezTo>
                      <a:cubicBezTo>
                        <a:pt x="-3038" y="32918"/>
                        <a:pt x="5535" y="15431"/>
                        <a:pt x="11707" y="3086"/>
                      </a:cubicBezTo>
                      <a:lnTo>
                        <a:pt x="13078" y="0"/>
                      </a:lnTo>
                      <a:lnTo>
                        <a:pt x="16164" y="1715"/>
                      </a:lnTo>
                      <a:cubicBezTo>
                        <a:pt x="88516" y="40805"/>
                        <a:pt x="175956" y="53492"/>
                        <a:pt x="256194" y="36690"/>
                      </a:cubicBezTo>
                      <a:lnTo>
                        <a:pt x="257566" y="42863"/>
                      </a:lnTo>
                      <a:cubicBezTo>
                        <a:pt x="176642" y="59665"/>
                        <a:pt x="88859" y="47320"/>
                        <a:pt x="15822" y="8915"/>
                      </a:cubicBezTo>
                      <a:cubicBezTo>
                        <a:pt x="10335" y="20231"/>
                        <a:pt x="3820" y="34976"/>
                        <a:pt x="6906" y="47663"/>
                      </a:cubicBezTo>
                      <a:cubicBezTo>
                        <a:pt x="14793" y="78181"/>
                        <a:pt x="29880" y="106299"/>
                        <a:pt x="51140" y="129273"/>
                      </a:cubicBezTo>
                      <a:lnTo>
                        <a:pt x="46340" y="133731"/>
                      </a:lnTo>
                      <a:cubicBezTo>
                        <a:pt x="30566" y="115900"/>
                        <a:pt x="17879" y="95326"/>
                        <a:pt x="8964" y="73381"/>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49" name="Google Shape;1849;p8"/>
                <p:cNvSpPr/>
                <p:nvPr/>
              </p:nvSpPr>
              <p:spPr>
                <a:xfrm>
                  <a:off x="4563579" y="4836261"/>
                  <a:ext cx="134759" cy="70637"/>
                </a:xfrm>
                <a:custGeom>
                  <a:rect b="b" l="l" r="r" t="t"/>
                  <a:pathLst>
                    <a:path extrusionOk="0" h="70637" w="134759">
                      <a:moveTo>
                        <a:pt x="0" y="6515"/>
                      </a:moveTo>
                      <a:lnTo>
                        <a:pt x="1029" y="0"/>
                      </a:lnTo>
                      <a:cubicBezTo>
                        <a:pt x="51435" y="6858"/>
                        <a:pt x="98755" y="30518"/>
                        <a:pt x="134760" y="66179"/>
                      </a:cubicBezTo>
                      <a:lnTo>
                        <a:pt x="130302" y="70637"/>
                      </a:lnTo>
                      <a:cubicBezTo>
                        <a:pt x="95326" y="36005"/>
                        <a:pt x="49035" y="13373"/>
                        <a:pt x="0" y="6515"/>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50" name="Google Shape;1850;p8"/>
                <p:cNvSpPr/>
                <p:nvPr/>
              </p:nvSpPr>
              <p:spPr>
                <a:xfrm>
                  <a:off x="4594783" y="4906213"/>
                  <a:ext cx="112813" cy="43205"/>
                </a:xfrm>
                <a:custGeom>
                  <a:rect b="b" l="l" r="r" t="t"/>
                  <a:pathLst>
                    <a:path extrusionOk="0" h="43205" w="112813">
                      <a:moveTo>
                        <a:pt x="0" y="37376"/>
                      </a:moveTo>
                      <a:cubicBezTo>
                        <a:pt x="34976" y="18516"/>
                        <a:pt x="72695" y="5829"/>
                        <a:pt x="111785" y="0"/>
                      </a:cubicBezTo>
                      <a:lnTo>
                        <a:pt x="112814" y="6515"/>
                      </a:lnTo>
                      <a:cubicBezTo>
                        <a:pt x="74409" y="12344"/>
                        <a:pt x="37376" y="25031"/>
                        <a:pt x="3086" y="43205"/>
                      </a:cubicBezTo>
                      <a:lnTo>
                        <a:pt x="0" y="37376"/>
                      </a:ln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51" name="Google Shape;1851;p8"/>
                <p:cNvSpPr/>
                <p:nvPr/>
              </p:nvSpPr>
              <p:spPr>
                <a:xfrm>
                  <a:off x="4470311" y="4913071"/>
                  <a:ext cx="235572" cy="141274"/>
                </a:xfrm>
                <a:custGeom>
                  <a:rect b="b" l="l" r="r" t="t"/>
                  <a:pathLst>
                    <a:path extrusionOk="0" h="141274" w="235572">
                      <a:moveTo>
                        <a:pt x="1371" y="141275"/>
                      </a:moveTo>
                      <a:lnTo>
                        <a:pt x="0" y="135102"/>
                      </a:lnTo>
                      <a:cubicBezTo>
                        <a:pt x="45263" y="126187"/>
                        <a:pt x="92240" y="116586"/>
                        <a:pt x="134417" y="96012"/>
                      </a:cubicBezTo>
                      <a:cubicBezTo>
                        <a:pt x="181394" y="73380"/>
                        <a:pt x="214998" y="39090"/>
                        <a:pt x="229400" y="0"/>
                      </a:cubicBezTo>
                      <a:lnTo>
                        <a:pt x="235572" y="2400"/>
                      </a:lnTo>
                      <a:cubicBezTo>
                        <a:pt x="220485" y="43205"/>
                        <a:pt x="185509" y="78524"/>
                        <a:pt x="137160" y="102184"/>
                      </a:cubicBezTo>
                      <a:cubicBezTo>
                        <a:pt x="94298" y="122758"/>
                        <a:pt x="46977" y="132017"/>
                        <a:pt x="1371" y="141275"/>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sp>
        <p:nvSpPr>
          <p:cNvPr id="1852" name="Google Shape;1852;p8"/>
          <p:cNvSpPr txBox="1"/>
          <p:nvPr>
            <p:ph type="title"/>
          </p:nvPr>
        </p:nvSpPr>
        <p:spPr>
          <a:xfrm>
            <a:off x="5883400" y="1583975"/>
            <a:ext cx="58470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6 Two columns">
  <p:cSld name="CUSTOM_4">
    <p:spTree>
      <p:nvGrpSpPr>
        <p:cNvPr id="1853" name="Shape 1853"/>
        <p:cNvGrpSpPr/>
        <p:nvPr/>
      </p:nvGrpSpPr>
      <p:grpSpPr>
        <a:xfrm>
          <a:off x="0" y="0"/>
          <a:ext cx="0" cy="0"/>
          <a:chOff x="0" y="0"/>
          <a:chExt cx="0" cy="0"/>
        </a:xfrm>
      </p:grpSpPr>
      <p:sp>
        <p:nvSpPr>
          <p:cNvPr id="1854" name="Google Shape;1854;p9"/>
          <p:cNvSpPr/>
          <p:nvPr/>
        </p:nvSpPr>
        <p:spPr>
          <a:xfrm rot="10800000">
            <a:off x="7804584" y="2897000"/>
            <a:ext cx="4387417" cy="3961000"/>
          </a:xfrm>
          <a:custGeom>
            <a:rect b="b" l="l" r="r" t="t"/>
            <a:pathLst>
              <a:path extrusionOk="0" h="5440" w="6710">
                <a:moveTo>
                  <a:pt x="1" y="0"/>
                </a:moveTo>
                <a:lnTo>
                  <a:pt x="1" y="5357"/>
                </a:lnTo>
                <a:cubicBezTo>
                  <a:pt x="172" y="5409"/>
                  <a:pt x="355" y="5436"/>
                  <a:pt x="551" y="5439"/>
                </a:cubicBezTo>
                <a:cubicBezTo>
                  <a:pt x="567" y="5439"/>
                  <a:pt x="583" y="5440"/>
                  <a:pt x="599" y="5440"/>
                </a:cubicBezTo>
                <a:cubicBezTo>
                  <a:pt x="1414" y="5440"/>
                  <a:pt x="2058" y="5089"/>
                  <a:pt x="2507" y="4405"/>
                </a:cubicBezTo>
                <a:cubicBezTo>
                  <a:pt x="2691" y="4125"/>
                  <a:pt x="2939" y="3938"/>
                  <a:pt x="3214" y="3771"/>
                </a:cubicBezTo>
                <a:cubicBezTo>
                  <a:pt x="3348" y="3689"/>
                  <a:pt x="3488" y="3618"/>
                  <a:pt x="3621" y="3535"/>
                </a:cubicBezTo>
                <a:cubicBezTo>
                  <a:pt x="3757" y="3451"/>
                  <a:pt x="3904" y="3405"/>
                  <a:pt x="4059" y="3371"/>
                </a:cubicBezTo>
                <a:cubicBezTo>
                  <a:pt x="4466" y="3281"/>
                  <a:pt x="4872" y="3189"/>
                  <a:pt x="5255" y="3015"/>
                </a:cubicBezTo>
                <a:cubicBezTo>
                  <a:pt x="6384" y="2503"/>
                  <a:pt x="6709" y="1234"/>
                  <a:pt x="6356" y="323"/>
                </a:cubicBezTo>
                <a:cubicBezTo>
                  <a:pt x="6313" y="213"/>
                  <a:pt x="6265" y="105"/>
                  <a:pt x="6212"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855" name="Google Shape;1855;p9"/>
          <p:cNvSpPr txBox="1"/>
          <p:nvPr>
            <p:ph idx="1" type="subTitle"/>
          </p:nvPr>
        </p:nvSpPr>
        <p:spPr>
          <a:xfrm>
            <a:off x="448867" y="2024167"/>
            <a:ext cx="3989700" cy="717900"/>
          </a:xfrm>
          <a:prstGeom prst="rect">
            <a:avLst/>
          </a:prstGeom>
        </p:spPr>
        <p:txBody>
          <a:bodyPr anchorCtr="0" anchor="t" bIns="121900" lIns="121900" spcFirstLastPara="1" rIns="121900" wrap="square" tIns="121900">
            <a:noAutofit/>
          </a:bodyPr>
          <a:lstStyle>
            <a:lvl1pPr lvl="0" rtl="0">
              <a:spcBef>
                <a:spcPts val="0"/>
              </a:spcBef>
              <a:spcAft>
                <a:spcPts val="0"/>
              </a:spcAft>
              <a:buSzPts val="2100"/>
              <a:buNone/>
              <a:defRPr b="1" sz="2100"/>
            </a:lvl1pPr>
            <a:lvl2pPr lvl="1" rtl="0">
              <a:spcBef>
                <a:spcPts val="210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1856" name="Google Shape;1856;p9"/>
          <p:cNvSpPr txBox="1"/>
          <p:nvPr>
            <p:ph idx="2" type="subTitle"/>
          </p:nvPr>
        </p:nvSpPr>
        <p:spPr>
          <a:xfrm>
            <a:off x="6096467" y="2024167"/>
            <a:ext cx="3989700" cy="717900"/>
          </a:xfrm>
          <a:prstGeom prst="rect">
            <a:avLst/>
          </a:prstGeom>
        </p:spPr>
        <p:txBody>
          <a:bodyPr anchorCtr="0" anchor="t" bIns="121900" lIns="121900" spcFirstLastPara="1" rIns="121900" wrap="square" tIns="121900">
            <a:noAutofit/>
          </a:bodyPr>
          <a:lstStyle>
            <a:lvl1pPr lvl="0" rtl="0">
              <a:spcBef>
                <a:spcPts val="0"/>
              </a:spcBef>
              <a:spcAft>
                <a:spcPts val="0"/>
              </a:spcAft>
              <a:buSzPts val="2100"/>
              <a:buNone/>
              <a:defRPr b="1" sz="2100"/>
            </a:lvl1pPr>
            <a:lvl2pPr lvl="1" rtl="0">
              <a:spcBef>
                <a:spcPts val="210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1857" name="Google Shape;1857;p9"/>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1858" name="Google Shape;1858;p9"/>
          <p:cNvSpPr txBox="1"/>
          <p:nvPr>
            <p:ph idx="3" type="body"/>
          </p:nvPr>
        </p:nvSpPr>
        <p:spPr>
          <a:xfrm>
            <a:off x="1327200" y="2961200"/>
            <a:ext cx="4410300" cy="31185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210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
        <p:nvSpPr>
          <p:cNvPr id="1859" name="Google Shape;1859;p9"/>
          <p:cNvSpPr txBox="1"/>
          <p:nvPr>
            <p:ph idx="4" type="body"/>
          </p:nvPr>
        </p:nvSpPr>
        <p:spPr>
          <a:xfrm>
            <a:off x="6770523" y="2949450"/>
            <a:ext cx="4410600" cy="31185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210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grpSp>
        <p:nvGrpSpPr>
          <p:cNvPr id="1860" name="Google Shape;1860;p9"/>
          <p:cNvGrpSpPr/>
          <p:nvPr/>
        </p:nvGrpSpPr>
        <p:grpSpPr>
          <a:xfrm>
            <a:off x="8371999" y="-522684"/>
            <a:ext cx="4060149" cy="2401567"/>
            <a:chOff x="4984151" y="-522690"/>
            <a:chExt cx="7448448" cy="4405737"/>
          </a:xfrm>
        </p:grpSpPr>
        <p:grpSp>
          <p:nvGrpSpPr>
            <p:cNvPr id="1861" name="Google Shape;1861;p9"/>
            <p:cNvGrpSpPr/>
            <p:nvPr/>
          </p:nvGrpSpPr>
          <p:grpSpPr>
            <a:xfrm rot="3397682">
              <a:off x="5347396" y="-45387"/>
              <a:ext cx="2271324" cy="2093339"/>
              <a:chOff x="3371316" y="4540681"/>
              <a:chExt cx="2368067" cy="1923669"/>
            </a:xfrm>
          </p:grpSpPr>
          <p:sp>
            <p:nvSpPr>
              <p:cNvPr id="1862" name="Google Shape;1862;p9"/>
              <p:cNvSpPr/>
              <p:nvPr/>
            </p:nvSpPr>
            <p:spPr>
              <a:xfrm>
                <a:off x="3562654" y="4540681"/>
                <a:ext cx="2176729" cy="1698726"/>
              </a:xfrm>
              <a:custGeom>
                <a:rect b="b" l="l" r="r" t="t"/>
                <a:pathLst>
                  <a:path extrusionOk="0" h="1698726" w="2176729">
                    <a:moveTo>
                      <a:pt x="2176729" y="17488"/>
                    </a:moveTo>
                    <a:cubicBezTo>
                      <a:pt x="1751190" y="186538"/>
                      <a:pt x="1347254" y="418681"/>
                      <a:pt x="976236" y="707403"/>
                    </a:cubicBezTo>
                    <a:cubicBezTo>
                      <a:pt x="605219" y="996125"/>
                      <a:pt x="282207" y="1329766"/>
                      <a:pt x="16116" y="1698727"/>
                    </a:cubicBezTo>
                    <a:lnTo>
                      <a:pt x="0" y="1689126"/>
                    </a:lnTo>
                    <a:cubicBezTo>
                      <a:pt x="267462" y="1318108"/>
                      <a:pt x="592188" y="982752"/>
                      <a:pt x="964921" y="693001"/>
                    </a:cubicBezTo>
                    <a:cubicBezTo>
                      <a:pt x="1337653" y="402908"/>
                      <a:pt x="1743647" y="169736"/>
                      <a:pt x="2171243" y="0"/>
                    </a:cubicBezTo>
                    <a:lnTo>
                      <a:pt x="2176729" y="17488"/>
                    </a:lnTo>
                    <a:close/>
                  </a:path>
                </a:pathLst>
              </a:custGeom>
              <a:solidFill>
                <a:srgbClr val="7D8C6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63" name="Google Shape;1863;p9"/>
              <p:cNvSpPr/>
              <p:nvPr/>
            </p:nvSpPr>
            <p:spPr>
              <a:xfrm>
                <a:off x="3371316" y="5931827"/>
                <a:ext cx="441655" cy="532523"/>
              </a:xfrm>
              <a:custGeom>
                <a:rect b="b" l="l" r="r" t="t"/>
                <a:pathLst>
                  <a:path extrusionOk="0" h="532523" w="441655">
                    <a:moveTo>
                      <a:pt x="441655" y="0"/>
                    </a:moveTo>
                    <a:cubicBezTo>
                      <a:pt x="386791" y="220828"/>
                      <a:pt x="216370" y="426224"/>
                      <a:pt x="0" y="532523"/>
                    </a:cubicBezTo>
                    <a:cubicBezTo>
                      <a:pt x="60693" y="321640"/>
                      <a:pt x="241745" y="117958"/>
                      <a:pt x="441655" y="0"/>
                    </a:cubicBezTo>
                    <a:close/>
                  </a:path>
                </a:pathLst>
              </a:custGeom>
              <a:solidFill>
                <a:srgbClr val="7D8C6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64" name="Google Shape;1864;p9"/>
              <p:cNvSpPr/>
              <p:nvPr/>
            </p:nvSpPr>
            <p:spPr>
              <a:xfrm>
                <a:off x="3919790" y="5748718"/>
                <a:ext cx="122238" cy="575043"/>
              </a:xfrm>
              <a:custGeom>
                <a:rect b="b" l="l" r="r" t="t"/>
                <a:pathLst>
                  <a:path extrusionOk="0" h="575043" w="122238">
                    <a:moveTo>
                      <a:pt x="45429" y="0"/>
                    </a:moveTo>
                    <a:cubicBezTo>
                      <a:pt x="-31723" y="197853"/>
                      <a:pt x="-9435" y="417309"/>
                      <a:pt x="103379" y="575043"/>
                    </a:cubicBezTo>
                    <a:cubicBezTo>
                      <a:pt x="138012" y="370332"/>
                      <a:pt x="128411" y="176936"/>
                      <a:pt x="45429" y="0"/>
                    </a:cubicBezTo>
                    <a:close/>
                  </a:path>
                </a:pathLst>
              </a:custGeom>
              <a:solidFill>
                <a:srgbClr val="7D8C6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65" name="Google Shape;1865;p9"/>
              <p:cNvSpPr/>
              <p:nvPr/>
            </p:nvSpPr>
            <p:spPr>
              <a:xfrm>
                <a:off x="4098003" y="5602300"/>
                <a:ext cx="184242" cy="779754"/>
              </a:xfrm>
              <a:custGeom>
                <a:rect b="b" l="l" r="r" t="t"/>
                <a:pathLst>
                  <a:path extrusionOk="0" h="779754" w="184242">
                    <a:moveTo>
                      <a:pt x="16378" y="0"/>
                    </a:moveTo>
                    <a:cubicBezTo>
                      <a:pt x="-32314" y="280149"/>
                      <a:pt x="28722" y="563384"/>
                      <a:pt x="184056" y="779754"/>
                    </a:cubicBezTo>
                    <a:cubicBezTo>
                      <a:pt x="187828" y="503034"/>
                      <a:pt x="134335" y="238658"/>
                      <a:pt x="16378" y="0"/>
                    </a:cubicBezTo>
                    <a:close/>
                  </a:path>
                </a:pathLst>
              </a:custGeom>
              <a:solidFill>
                <a:srgbClr val="7D8C6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66" name="Google Shape;1866;p9"/>
              <p:cNvSpPr/>
              <p:nvPr/>
            </p:nvSpPr>
            <p:spPr>
              <a:xfrm>
                <a:off x="4224086" y="5481942"/>
                <a:ext cx="284173" cy="810958"/>
              </a:xfrm>
              <a:custGeom>
                <a:rect b="b" l="l" r="r" t="t"/>
                <a:pathLst>
                  <a:path extrusionOk="0" h="810958" w="284173">
                    <a:moveTo>
                      <a:pt x="22" y="0"/>
                    </a:moveTo>
                    <a:cubicBezTo>
                      <a:pt x="-1693" y="300038"/>
                      <a:pt x="97063" y="587731"/>
                      <a:pt x="278114" y="810959"/>
                    </a:cubicBezTo>
                    <a:cubicBezTo>
                      <a:pt x="311718" y="497548"/>
                      <a:pt x="203705" y="218428"/>
                      <a:pt x="22" y="0"/>
                    </a:cubicBezTo>
                    <a:close/>
                  </a:path>
                </a:pathLst>
              </a:custGeom>
              <a:solidFill>
                <a:srgbClr val="7D8C6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67" name="Google Shape;1867;p9"/>
              <p:cNvSpPr/>
              <p:nvPr/>
            </p:nvSpPr>
            <p:spPr>
              <a:xfrm>
                <a:off x="4362983" y="5387644"/>
                <a:ext cx="342917" cy="617220"/>
              </a:xfrm>
              <a:custGeom>
                <a:rect b="b" l="l" r="r" t="t"/>
                <a:pathLst>
                  <a:path extrusionOk="0" h="617220" w="342917">
                    <a:moveTo>
                      <a:pt x="0" y="0"/>
                    </a:moveTo>
                    <a:cubicBezTo>
                      <a:pt x="54864" y="235230"/>
                      <a:pt x="173850" y="449542"/>
                      <a:pt x="342900" y="617220"/>
                    </a:cubicBezTo>
                    <a:cubicBezTo>
                      <a:pt x="344614" y="351473"/>
                      <a:pt x="217399" y="139903"/>
                      <a:pt x="0" y="0"/>
                    </a:cubicBezTo>
                    <a:close/>
                  </a:path>
                </a:pathLst>
              </a:custGeom>
              <a:solidFill>
                <a:srgbClr val="7D8C6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68" name="Google Shape;1868;p9"/>
              <p:cNvSpPr/>
              <p:nvPr/>
            </p:nvSpPr>
            <p:spPr>
              <a:xfrm>
                <a:off x="4524146" y="5254256"/>
                <a:ext cx="381304" cy="400849"/>
              </a:xfrm>
              <a:custGeom>
                <a:rect b="b" l="l" r="r" t="t"/>
                <a:pathLst>
                  <a:path extrusionOk="0" h="400849" w="381304">
                    <a:moveTo>
                      <a:pt x="0" y="0"/>
                    </a:moveTo>
                    <a:cubicBezTo>
                      <a:pt x="56236" y="183108"/>
                      <a:pt x="197511" y="331584"/>
                      <a:pt x="381305" y="400850"/>
                    </a:cubicBezTo>
                    <a:cubicBezTo>
                      <a:pt x="335699" y="216713"/>
                      <a:pt x="189967" y="49034"/>
                      <a:pt x="0" y="0"/>
                    </a:cubicBezTo>
                    <a:close/>
                  </a:path>
                </a:pathLst>
              </a:custGeom>
              <a:solidFill>
                <a:srgbClr val="7D8C6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69" name="Google Shape;1869;p9"/>
              <p:cNvSpPr/>
              <p:nvPr/>
            </p:nvSpPr>
            <p:spPr>
              <a:xfrm>
                <a:off x="4684966" y="5120160"/>
                <a:ext cx="430682" cy="198895"/>
              </a:xfrm>
              <a:custGeom>
                <a:rect b="b" l="l" r="r" t="t"/>
                <a:pathLst>
                  <a:path extrusionOk="0" h="198895" w="430682">
                    <a:moveTo>
                      <a:pt x="0" y="5509"/>
                    </a:moveTo>
                    <a:cubicBezTo>
                      <a:pt x="93269" y="133411"/>
                      <a:pt x="257861" y="206791"/>
                      <a:pt x="430682" y="198219"/>
                    </a:cubicBezTo>
                    <a:cubicBezTo>
                      <a:pt x="361417" y="50429"/>
                      <a:pt x="178994" y="-21237"/>
                      <a:pt x="0" y="5509"/>
                    </a:cubicBezTo>
                    <a:close/>
                  </a:path>
                </a:pathLst>
              </a:custGeom>
              <a:solidFill>
                <a:srgbClr val="7D8C6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70" name="Google Shape;1870;p9"/>
              <p:cNvSpPr/>
              <p:nvPr/>
            </p:nvSpPr>
            <p:spPr>
              <a:xfrm>
                <a:off x="3475901" y="5717002"/>
                <a:ext cx="497205" cy="145945"/>
              </a:xfrm>
              <a:custGeom>
                <a:rect b="b" l="l" r="r" t="t"/>
                <a:pathLst>
                  <a:path extrusionOk="0" h="145945" w="497205">
                    <a:moveTo>
                      <a:pt x="0" y="111269"/>
                    </a:moveTo>
                    <a:cubicBezTo>
                      <a:pt x="150533" y="176763"/>
                      <a:pt x="350787" y="147617"/>
                      <a:pt x="497205" y="39603"/>
                    </a:cubicBezTo>
                    <a:cubicBezTo>
                      <a:pt x="351473" y="-35492"/>
                      <a:pt x="146075" y="513"/>
                      <a:pt x="0" y="111269"/>
                    </a:cubicBezTo>
                    <a:close/>
                  </a:path>
                </a:pathLst>
              </a:custGeom>
              <a:solidFill>
                <a:srgbClr val="7D8C6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71" name="Google Shape;1871;p9"/>
              <p:cNvSpPr/>
              <p:nvPr/>
            </p:nvSpPr>
            <p:spPr>
              <a:xfrm>
                <a:off x="3470414" y="5507739"/>
                <a:ext cx="641565" cy="124611"/>
              </a:xfrm>
              <a:custGeom>
                <a:rect b="b" l="l" r="r" t="t"/>
                <a:pathLst>
                  <a:path extrusionOk="0" h="124611" w="641565">
                    <a:moveTo>
                      <a:pt x="0" y="37296"/>
                    </a:moveTo>
                    <a:cubicBezTo>
                      <a:pt x="187566" y="129879"/>
                      <a:pt x="420052" y="149768"/>
                      <a:pt x="641566" y="92503"/>
                    </a:cubicBezTo>
                    <a:cubicBezTo>
                      <a:pt x="451942" y="-7624"/>
                      <a:pt x="226657" y="-27169"/>
                      <a:pt x="0" y="37296"/>
                    </a:cubicBezTo>
                    <a:close/>
                  </a:path>
                </a:pathLst>
              </a:custGeom>
              <a:solidFill>
                <a:srgbClr val="7D8C6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72" name="Google Shape;1872;p9"/>
              <p:cNvSpPr/>
              <p:nvPr/>
            </p:nvSpPr>
            <p:spPr>
              <a:xfrm>
                <a:off x="3551339" y="5345192"/>
                <a:ext cx="688886" cy="163107"/>
              </a:xfrm>
              <a:custGeom>
                <a:rect b="b" l="l" r="r" t="t"/>
                <a:pathLst>
                  <a:path extrusionOk="0" h="163107" w="688886">
                    <a:moveTo>
                      <a:pt x="0" y="10219"/>
                    </a:moveTo>
                    <a:cubicBezTo>
                      <a:pt x="184480" y="146351"/>
                      <a:pt x="440969" y="195385"/>
                      <a:pt x="688886" y="141893"/>
                    </a:cubicBezTo>
                    <a:cubicBezTo>
                      <a:pt x="494462" y="24621"/>
                      <a:pt x="244145" y="-22699"/>
                      <a:pt x="0" y="10219"/>
                    </a:cubicBezTo>
                    <a:close/>
                  </a:path>
                </a:pathLst>
              </a:custGeom>
              <a:solidFill>
                <a:srgbClr val="7D8C6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73" name="Google Shape;1873;p9"/>
              <p:cNvSpPr/>
              <p:nvPr/>
            </p:nvSpPr>
            <p:spPr>
              <a:xfrm>
                <a:off x="3759822" y="5171256"/>
                <a:ext cx="593217" cy="227052"/>
              </a:xfrm>
              <a:custGeom>
                <a:rect b="b" l="l" r="r" t="t"/>
                <a:pathLst>
                  <a:path extrusionOk="0" h="227052" w="593217">
                    <a:moveTo>
                      <a:pt x="0" y="9277"/>
                    </a:moveTo>
                    <a:cubicBezTo>
                      <a:pt x="130645" y="173869"/>
                      <a:pt x="362445" y="255479"/>
                      <a:pt x="593217" y="218103"/>
                    </a:cubicBezTo>
                    <a:cubicBezTo>
                      <a:pt x="451256" y="43567"/>
                      <a:pt x="246545" y="-27071"/>
                      <a:pt x="0" y="9277"/>
                    </a:cubicBezTo>
                    <a:close/>
                  </a:path>
                </a:pathLst>
              </a:custGeom>
              <a:solidFill>
                <a:srgbClr val="7D8C6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74" name="Google Shape;1874;p9"/>
              <p:cNvSpPr/>
              <p:nvPr/>
            </p:nvSpPr>
            <p:spPr>
              <a:xfrm>
                <a:off x="4009796" y="4993309"/>
                <a:ext cx="522922" cy="246888"/>
              </a:xfrm>
              <a:custGeom>
                <a:rect b="b" l="l" r="r" t="t"/>
                <a:pathLst>
                  <a:path extrusionOk="0" h="246888" w="522922">
                    <a:moveTo>
                      <a:pt x="0" y="0"/>
                    </a:moveTo>
                    <a:cubicBezTo>
                      <a:pt x="142646" y="141275"/>
                      <a:pt x="327470" y="228715"/>
                      <a:pt x="522922" y="246888"/>
                    </a:cubicBezTo>
                    <a:cubicBezTo>
                      <a:pt x="374447" y="74410"/>
                      <a:pt x="219456" y="21946"/>
                      <a:pt x="0" y="0"/>
                    </a:cubicBezTo>
                    <a:close/>
                  </a:path>
                </a:pathLst>
              </a:custGeom>
              <a:solidFill>
                <a:srgbClr val="7D8C6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75" name="Google Shape;1875;p9"/>
              <p:cNvSpPr/>
              <p:nvPr/>
            </p:nvSpPr>
            <p:spPr>
              <a:xfrm>
                <a:off x="4241939" y="4851692"/>
                <a:ext cx="444741" cy="275290"/>
              </a:xfrm>
              <a:custGeom>
                <a:rect b="b" l="l" r="r" t="t"/>
                <a:pathLst>
                  <a:path extrusionOk="0" h="275290" w="444741">
                    <a:moveTo>
                      <a:pt x="0" y="0"/>
                    </a:moveTo>
                    <a:cubicBezTo>
                      <a:pt x="51778" y="178651"/>
                      <a:pt x="243459" y="295922"/>
                      <a:pt x="444741" y="272263"/>
                    </a:cubicBezTo>
                    <a:cubicBezTo>
                      <a:pt x="345986" y="136131"/>
                      <a:pt x="175565" y="32918"/>
                      <a:pt x="0" y="0"/>
                    </a:cubicBezTo>
                    <a:close/>
                  </a:path>
                </a:pathLst>
              </a:custGeom>
              <a:solidFill>
                <a:srgbClr val="7D8C6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876" name="Google Shape;1876;p9"/>
            <p:cNvGrpSpPr/>
            <p:nvPr/>
          </p:nvGrpSpPr>
          <p:grpSpPr>
            <a:xfrm rot="2342030">
              <a:off x="6091073" y="12702"/>
              <a:ext cx="1837777" cy="1889230"/>
              <a:chOff x="6474904" y="1227742"/>
              <a:chExt cx="1837716" cy="1889167"/>
            </a:xfrm>
          </p:grpSpPr>
          <p:grpSp>
            <p:nvGrpSpPr>
              <p:cNvPr id="1877" name="Google Shape;1877;p9"/>
              <p:cNvGrpSpPr/>
              <p:nvPr/>
            </p:nvGrpSpPr>
            <p:grpSpPr>
              <a:xfrm>
                <a:off x="6474904" y="1227742"/>
                <a:ext cx="1837716" cy="1889167"/>
                <a:chOff x="6474904" y="1227742"/>
                <a:chExt cx="1837716" cy="1889167"/>
              </a:xfrm>
            </p:grpSpPr>
            <p:sp>
              <p:nvSpPr>
                <p:cNvPr id="1878" name="Google Shape;1878;p9"/>
                <p:cNvSpPr/>
                <p:nvPr/>
              </p:nvSpPr>
              <p:spPr>
                <a:xfrm>
                  <a:off x="7257569" y="2066622"/>
                  <a:ext cx="536289" cy="1050287"/>
                </a:xfrm>
                <a:custGeom>
                  <a:rect b="b" l="l" r="r" t="t"/>
                  <a:pathLst>
                    <a:path extrusionOk="0" h="1050287" w="536289">
                      <a:moveTo>
                        <a:pt x="436345" y="892604"/>
                      </a:moveTo>
                      <a:cubicBezTo>
                        <a:pt x="433258" y="899462"/>
                        <a:pt x="430515" y="906320"/>
                        <a:pt x="428115" y="913178"/>
                      </a:cubicBezTo>
                      <a:cubicBezTo>
                        <a:pt x="413027" y="953640"/>
                        <a:pt x="404112" y="998217"/>
                        <a:pt x="386624" y="1037308"/>
                      </a:cubicBezTo>
                      <a:cubicBezTo>
                        <a:pt x="384567" y="1042108"/>
                        <a:pt x="381823" y="1047252"/>
                        <a:pt x="377023" y="1049310"/>
                      </a:cubicBezTo>
                      <a:cubicBezTo>
                        <a:pt x="371536" y="1051710"/>
                        <a:pt x="365021" y="1049310"/>
                        <a:pt x="359878" y="1046223"/>
                      </a:cubicBezTo>
                      <a:cubicBezTo>
                        <a:pt x="358506" y="1045537"/>
                        <a:pt x="357135" y="1044852"/>
                        <a:pt x="355763" y="1043823"/>
                      </a:cubicBezTo>
                      <a:cubicBezTo>
                        <a:pt x="352334" y="1041766"/>
                        <a:pt x="349248" y="1039708"/>
                        <a:pt x="346162" y="1037651"/>
                      </a:cubicBezTo>
                      <a:cubicBezTo>
                        <a:pt x="329017" y="1025649"/>
                        <a:pt x="314958" y="1010219"/>
                        <a:pt x="301242" y="994788"/>
                      </a:cubicBezTo>
                      <a:cubicBezTo>
                        <a:pt x="295413" y="988273"/>
                        <a:pt x="289583" y="981758"/>
                        <a:pt x="283754" y="975243"/>
                      </a:cubicBezTo>
                      <a:cubicBezTo>
                        <a:pt x="263866" y="953297"/>
                        <a:pt x="242606" y="934095"/>
                        <a:pt x="212774" y="926208"/>
                      </a:cubicBezTo>
                      <a:cubicBezTo>
                        <a:pt x="211059" y="925865"/>
                        <a:pt x="209345" y="925522"/>
                        <a:pt x="207973" y="924837"/>
                      </a:cubicBezTo>
                      <a:cubicBezTo>
                        <a:pt x="204201" y="923808"/>
                        <a:pt x="200429" y="922779"/>
                        <a:pt x="197000" y="922093"/>
                      </a:cubicBezTo>
                      <a:lnTo>
                        <a:pt x="197000" y="922093"/>
                      </a:lnTo>
                      <a:cubicBezTo>
                        <a:pt x="168197" y="914207"/>
                        <a:pt x="148994" y="908035"/>
                        <a:pt x="133221" y="896033"/>
                      </a:cubicBezTo>
                      <a:cubicBezTo>
                        <a:pt x="133221" y="896033"/>
                        <a:pt x="133221" y="896033"/>
                        <a:pt x="133221" y="896033"/>
                      </a:cubicBezTo>
                      <a:cubicBezTo>
                        <a:pt x="126363" y="890890"/>
                        <a:pt x="120191" y="884717"/>
                        <a:pt x="114361" y="877174"/>
                      </a:cubicBezTo>
                      <a:cubicBezTo>
                        <a:pt x="104760" y="865172"/>
                        <a:pt x="95159" y="849399"/>
                        <a:pt x="83500" y="827453"/>
                      </a:cubicBezTo>
                      <a:cubicBezTo>
                        <a:pt x="62926" y="788362"/>
                        <a:pt x="35837" y="752358"/>
                        <a:pt x="20064" y="710867"/>
                      </a:cubicBezTo>
                      <a:cubicBezTo>
                        <a:pt x="-8740" y="635772"/>
                        <a:pt x="-1882" y="505127"/>
                        <a:pt x="11834" y="426946"/>
                      </a:cubicBezTo>
                      <a:cubicBezTo>
                        <a:pt x="28979" y="330248"/>
                        <a:pt x="67041" y="233893"/>
                        <a:pt x="51268" y="134452"/>
                      </a:cubicBezTo>
                      <a:cubicBezTo>
                        <a:pt x="50582" y="129994"/>
                        <a:pt x="49896" y="124851"/>
                        <a:pt x="49210" y="119022"/>
                      </a:cubicBezTo>
                      <a:cubicBezTo>
                        <a:pt x="47839" y="109763"/>
                        <a:pt x="46810" y="99133"/>
                        <a:pt x="46124" y="88504"/>
                      </a:cubicBezTo>
                      <a:cubicBezTo>
                        <a:pt x="45439" y="74788"/>
                        <a:pt x="45781" y="60729"/>
                        <a:pt x="47496" y="47698"/>
                      </a:cubicBezTo>
                      <a:cubicBezTo>
                        <a:pt x="48182" y="43241"/>
                        <a:pt x="48868" y="38783"/>
                        <a:pt x="50239" y="35011"/>
                      </a:cubicBezTo>
                      <a:cubicBezTo>
                        <a:pt x="52297" y="27467"/>
                        <a:pt x="55040" y="20952"/>
                        <a:pt x="59155" y="15466"/>
                      </a:cubicBezTo>
                      <a:lnTo>
                        <a:pt x="59155" y="15466"/>
                      </a:lnTo>
                      <a:cubicBezTo>
                        <a:pt x="61555" y="12037"/>
                        <a:pt x="64298" y="9294"/>
                        <a:pt x="67384" y="6893"/>
                      </a:cubicBezTo>
                      <a:lnTo>
                        <a:pt x="67384" y="6893"/>
                      </a:lnTo>
                      <a:cubicBezTo>
                        <a:pt x="74928" y="1407"/>
                        <a:pt x="84186" y="-993"/>
                        <a:pt x="96874" y="378"/>
                      </a:cubicBezTo>
                      <a:cubicBezTo>
                        <a:pt x="97216" y="378"/>
                        <a:pt x="97559" y="378"/>
                        <a:pt x="97559" y="378"/>
                      </a:cubicBezTo>
                      <a:cubicBezTo>
                        <a:pt x="97902" y="378"/>
                        <a:pt x="98588" y="378"/>
                        <a:pt x="99274" y="721"/>
                      </a:cubicBezTo>
                      <a:cubicBezTo>
                        <a:pt x="101674" y="1064"/>
                        <a:pt x="104074" y="1407"/>
                        <a:pt x="106475" y="2093"/>
                      </a:cubicBezTo>
                      <a:cubicBezTo>
                        <a:pt x="108875" y="2436"/>
                        <a:pt x="110932" y="3121"/>
                        <a:pt x="113333" y="4150"/>
                      </a:cubicBezTo>
                      <a:cubicBezTo>
                        <a:pt x="114704" y="4493"/>
                        <a:pt x="115733" y="4836"/>
                        <a:pt x="117105" y="5522"/>
                      </a:cubicBezTo>
                      <a:cubicBezTo>
                        <a:pt x="118819" y="6208"/>
                        <a:pt x="120534" y="6893"/>
                        <a:pt x="121905" y="7579"/>
                      </a:cubicBezTo>
                      <a:cubicBezTo>
                        <a:pt x="126020" y="9637"/>
                        <a:pt x="130135" y="12380"/>
                        <a:pt x="133907" y="15809"/>
                      </a:cubicBezTo>
                      <a:cubicBezTo>
                        <a:pt x="141793" y="23010"/>
                        <a:pt x="148994" y="32268"/>
                        <a:pt x="155509" y="42555"/>
                      </a:cubicBezTo>
                      <a:cubicBezTo>
                        <a:pt x="158253" y="47356"/>
                        <a:pt x="160996" y="52156"/>
                        <a:pt x="163739" y="56957"/>
                      </a:cubicBezTo>
                      <a:cubicBezTo>
                        <a:pt x="167511" y="63815"/>
                        <a:pt x="170940" y="71359"/>
                        <a:pt x="174712" y="78559"/>
                      </a:cubicBezTo>
                      <a:cubicBezTo>
                        <a:pt x="178484" y="86103"/>
                        <a:pt x="181913" y="93647"/>
                        <a:pt x="186028" y="100848"/>
                      </a:cubicBezTo>
                      <a:cubicBezTo>
                        <a:pt x="187399" y="103248"/>
                        <a:pt x="188771" y="105649"/>
                        <a:pt x="189799" y="108049"/>
                      </a:cubicBezTo>
                      <a:cubicBezTo>
                        <a:pt x="191857" y="111478"/>
                        <a:pt x="193571" y="114564"/>
                        <a:pt x="195629" y="117650"/>
                      </a:cubicBezTo>
                      <a:cubicBezTo>
                        <a:pt x="200429" y="125194"/>
                        <a:pt x="205230" y="132395"/>
                        <a:pt x="210716" y="137881"/>
                      </a:cubicBezTo>
                      <a:cubicBezTo>
                        <a:pt x="211745" y="139253"/>
                        <a:pt x="213117" y="140281"/>
                        <a:pt x="214488" y="141653"/>
                      </a:cubicBezTo>
                      <a:cubicBezTo>
                        <a:pt x="234376" y="161884"/>
                        <a:pt x="256322" y="180401"/>
                        <a:pt x="279296" y="197889"/>
                      </a:cubicBezTo>
                      <a:cubicBezTo>
                        <a:pt x="284783" y="202346"/>
                        <a:pt x="290612" y="206461"/>
                        <a:pt x="296098" y="210576"/>
                      </a:cubicBezTo>
                      <a:cubicBezTo>
                        <a:pt x="309472" y="220520"/>
                        <a:pt x="322845" y="230464"/>
                        <a:pt x="336218" y="240408"/>
                      </a:cubicBezTo>
                      <a:cubicBezTo>
                        <a:pt x="341361" y="244180"/>
                        <a:pt x="346505" y="247952"/>
                        <a:pt x="351648" y="251724"/>
                      </a:cubicBezTo>
                      <a:cubicBezTo>
                        <a:pt x="381823" y="274355"/>
                        <a:pt x="411656" y="297330"/>
                        <a:pt x="438059" y="323390"/>
                      </a:cubicBezTo>
                      <a:cubicBezTo>
                        <a:pt x="445603" y="330934"/>
                        <a:pt x="452804" y="338478"/>
                        <a:pt x="459662" y="346364"/>
                      </a:cubicBezTo>
                      <a:cubicBezTo>
                        <a:pt x="478521" y="367967"/>
                        <a:pt x="494980" y="391627"/>
                        <a:pt x="507668" y="418716"/>
                      </a:cubicBezTo>
                      <a:cubicBezTo>
                        <a:pt x="530299" y="466036"/>
                        <a:pt x="537500" y="516786"/>
                        <a:pt x="536128" y="567535"/>
                      </a:cubicBezTo>
                      <a:cubicBezTo>
                        <a:pt x="536128" y="567535"/>
                        <a:pt x="536128" y="567878"/>
                        <a:pt x="536128" y="567878"/>
                      </a:cubicBezTo>
                      <a:cubicBezTo>
                        <a:pt x="535786" y="579536"/>
                        <a:pt x="535100" y="590852"/>
                        <a:pt x="534071" y="602511"/>
                      </a:cubicBezTo>
                      <a:cubicBezTo>
                        <a:pt x="529613" y="646402"/>
                        <a:pt x="520012" y="690293"/>
                        <a:pt x="508696" y="732470"/>
                      </a:cubicBezTo>
                      <a:cubicBezTo>
                        <a:pt x="504239" y="749958"/>
                        <a:pt x="498752" y="765731"/>
                        <a:pt x="492923" y="780819"/>
                      </a:cubicBezTo>
                      <a:cubicBezTo>
                        <a:pt x="490523" y="786991"/>
                        <a:pt x="487780" y="793163"/>
                        <a:pt x="485036" y="798992"/>
                      </a:cubicBezTo>
                      <a:cubicBezTo>
                        <a:pt x="474064" y="823681"/>
                        <a:pt x="461376" y="846655"/>
                        <a:pt x="446632" y="872373"/>
                      </a:cubicBezTo>
                      <a:cubicBezTo>
                        <a:pt x="442517" y="879231"/>
                        <a:pt x="439088" y="885746"/>
                        <a:pt x="436345" y="892604"/>
                      </a:cubicBezTo>
                      <a:cubicBezTo>
                        <a:pt x="436345" y="892604"/>
                        <a:pt x="436345" y="892604"/>
                        <a:pt x="436345" y="89260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79" name="Google Shape;1879;p9"/>
                <p:cNvSpPr/>
                <p:nvPr/>
              </p:nvSpPr>
              <p:spPr>
                <a:xfrm>
                  <a:off x="7313888" y="2073173"/>
                  <a:ext cx="76559" cy="889825"/>
                </a:xfrm>
                <a:custGeom>
                  <a:rect b="b" l="l" r="r" t="t"/>
                  <a:pathLst>
                    <a:path extrusionOk="0" h="889825" w="76559">
                      <a:moveTo>
                        <a:pt x="76560" y="889826"/>
                      </a:moveTo>
                      <a:cubicBezTo>
                        <a:pt x="69702" y="884682"/>
                        <a:pt x="63529" y="878510"/>
                        <a:pt x="57700" y="870966"/>
                      </a:cubicBezTo>
                      <a:cubicBezTo>
                        <a:pt x="48442" y="849706"/>
                        <a:pt x="40555" y="827418"/>
                        <a:pt x="34040" y="804786"/>
                      </a:cubicBezTo>
                      <a:cubicBezTo>
                        <a:pt x="-4365" y="671398"/>
                        <a:pt x="-3679" y="525323"/>
                        <a:pt x="4550" y="387477"/>
                      </a:cubicBezTo>
                      <a:cubicBezTo>
                        <a:pt x="9008" y="312382"/>
                        <a:pt x="23067" y="237287"/>
                        <a:pt x="24782" y="162192"/>
                      </a:cubicBezTo>
                      <a:cubicBezTo>
                        <a:pt x="25810" y="123444"/>
                        <a:pt x="19295" y="87440"/>
                        <a:pt x="10380" y="50064"/>
                      </a:cubicBezTo>
                      <a:cubicBezTo>
                        <a:pt x="7294" y="36348"/>
                        <a:pt x="4208" y="22289"/>
                        <a:pt x="2493" y="8573"/>
                      </a:cubicBezTo>
                      <a:lnTo>
                        <a:pt x="2493" y="8573"/>
                      </a:lnTo>
                      <a:cubicBezTo>
                        <a:pt x="4893" y="5144"/>
                        <a:pt x="7637" y="2400"/>
                        <a:pt x="10723" y="0"/>
                      </a:cubicBezTo>
                      <a:cubicBezTo>
                        <a:pt x="13123" y="25032"/>
                        <a:pt x="19981" y="49378"/>
                        <a:pt x="25467" y="74067"/>
                      </a:cubicBezTo>
                      <a:cubicBezTo>
                        <a:pt x="33354" y="109728"/>
                        <a:pt x="35069" y="146076"/>
                        <a:pt x="33011" y="182766"/>
                      </a:cubicBezTo>
                      <a:cubicBezTo>
                        <a:pt x="28896" y="256146"/>
                        <a:pt x="16895" y="328498"/>
                        <a:pt x="12780" y="401879"/>
                      </a:cubicBezTo>
                      <a:cubicBezTo>
                        <a:pt x="9008" y="477317"/>
                        <a:pt x="8665" y="553441"/>
                        <a:pt x="14152" y="628879"/>
                      </a:cubicBezTo>
                      <a:cubicBezTo>
                        <a:pt x="20324" y="718376"/>
                        <a:pt x="36440" y="809930"/>
                        <a:pt x="76560" y="889826"/>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80" name="Google Shape;1880;p9"/>
                <p:cNvSpPr/>
                <p:nvPr/>
              </p:nvSpPr>
              <p:spPr>
                <a:xfrm>
                  <a:off x="7353757" y="2067344"/>
                  <a:ext cx="111785" cy="924801"/>
                </a:xfrm>
                <a:custGeom>
                  <a:rect b="b" l="l" r="r" t="t"/>
                  <a:pathLst>
                    <a:path extrusionOk="0" h="924801" w="111785">
                      <a:moveTo>
                        <a:pt x="111785" y="924801"/>
                      </a:moveTo>
                      <a:cubicBezTo>
                        <a:pt x="108014" y="923773"/>
                        <a:pt x="104241" y="922744"/>
                        <a:pt x="100812" y="922058"/>
                      </a:cubicBezTo>
                      <a:lnTo>
                        <a:pt x="100812" y="922058"/>
                      </a:lnTo>
                      <a:cubicBezTo>
                        <a:pt x="94983" y="904913"/>
                        <a:pt x="89840" y="887425"/>
                        <a:pt x="85382" y="869937"/>
                      </a:cubicBezTo>
                      <a:cubicBezTo>
                        <a:pt x="67551" y="796900"/>
                        <a:pt x="64122" y="721805"/>
                        <a:pt x="61722" y="647052"/>
                      </a:cubicBezTo>
                      <a:cubicBezTo>
                        <a:pt x="59321" y="569214"/>
                        <a:pt x="56235" y="491376"/>
                        <a:pt x="50406" y="413537"/>
                      </a:cubicBezTo>
                      <a:cubicBezTo>
                        <a:pt x="40119" y="275006"/>
                        <a:pt x="23317" y="137160"/>
                        <a:pt x="0" y="0"/>
                      </a:cubicBezTo>
                      <a:cubicBezTo>
                        <a:pt x="3086" y="343"/>
                        <a:pt x="6172" y="1029"/>
                        <a:pt x="9601" y="1715"/>
                      </a:cubicBezTo>
                      <a:cubicBezTo>
                        <a:pt x="20917" y="67208"/>
                        <a:pt x="30518" y="133045"/>
                        <a:pt x="38747" y="198882"/>
                      </a:cubicBezTo>
                      <a:cubicBezTo>
                        <a:pt x="57264" y="350101"/>
                        <a:pt x="65837" y="501320"/>
                        <a:pt x="70980" y="653567"/>
                      </a:cubicBezTo>
                      <a:cubicBezTo>
                        <a:pt x="73724" y="744436"/>
                        <a:pt x="80582" y="839419"/>
                        <a:pt x="111785" y="92480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81" name="Google Shape;1881;p9"/>
                <p:cNvSpPr/>
                <p:nvPr/>
              </p:nvSpPr>
              <p:spPr>
                <a:xfrm>
                  <a:off x="7378788" y="2074202"/>
                  <a:ext cx="180022" cy="987552"/>
                </a:xfrm>
                <a:custGeom>
                  <a:rect b="b" l="l" r="r" t="t"/>
                  <a:pathLst>
                    <a:path extrusionOk="0" h="987552" w="180022">
                      <a:moveTo>
                        <a:pt x="180023" y="987552"/>
                      </a:moveTo>
                      <a:cubicBezTo>
                        <a:pt x="174193" y="981037"/>
                        <a:pt x="168364" y="974522"/>
                        <a:pt x="162535" y="968007"/>
                      </a:cubicBezTo>
                      <a:cubicBezTo>
                        <a:pt x="160135" y="961835"/>
                        <a:pt x="157734" y="955662"/>
                        <a:pt x="155334" y="949490"/>
                      </a:cubicBezTo>
                      <a:cubicBezTo>
                        <a:pt x="128245" y="876452"/>
                        <a:pt x="108014" y="800329"/>
                        <a:pt x="101842" y="722490"/>
                      </a:cubicBezTo>
                      <a:cubicBezTo>
                        <a:pt x="94640" y="634708"/>
                        <a:pt x="103899" y="546926"/>
                        <a:pt x="97384" y="459143"/>
                      </a:cubicBezTo>
                      <a:cubicBezTo>
                        <a:pt x="86068" y="302438"/>
                        <a:pt x="44234" y="150190"/>
                        <a:pt x="0" y="0"/>
                      </a:cubicBezTo>
                      <a:cubicBezTo>
                        <a:pt x="4115" y="2057"/>
                        <a:pt x="8230" y="4800"/>
                        <a:pt x="12002" y="8229"/>
                      </a:cubicBezTo>
                      <a:cubicBezTo>
                        <a:pt x="32918" y="79896"/>
                        <a:pt x="53150" y="151905"/>
                        <a:pt x="69952" y="224942"/>
                      </a:cubicBezTo>
                      <a:cubicBezTo>
                        <a:pt x="88811" y="308267"/>
                        <a:pt x="103213" y="392963"/>
                        <a:pt x="108014" y="478346"/>
                      </a:cubicBezTo>
                      <a:cubicBezTo>
                        <a:pt x="112814" y="565442"/>
                        <a:pt x="103556" y="653225"/>
                        <a:pt x="112814" y="740321"/>
                      </a:cubicBezTo>
                      <a:cubicBezTo>
                        <a:pt x="122416" y="826046"/>
                        <a:pt x="147447" y="907999"/>
                        <a:pt x="180023" y="98755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82" name="Google Shape;1882;p9"/>
                <p:cNvSpPr/>
                <p:nvPr/>
              </p:nvSpPr>
              <p:spPr>
                <a:xfrm>
                  <a:off x="7452169" y="2184273"/>
                  <a:ext cx="161163" cy="926515"/>
                </a:xfrm>
                <a:custGeom>
                  <a:rect b="b" l="l" r="r" t="t"/>
                  <a:pathLst>
                    <a:path extrusionOk="0" h="926515" w="161163">
                      <a:moveTo>
                        <a:pt x="161163" y="926516"/>
                      </a:moveTo>
                      <a:cubicBezTo>
                        <a:pt x="157734" y="924458"/>
                        <a:pt x="154648" y="922401"/>
                        <a:pt x="151562" y="920344"/>
                      </a:cubicBezTo>
                      <a:cubicBezTo>
                        <a:pt x="150533" y="893940"/>
                        <a:pt x="149162" y="867194"/>
                        <a:pt x="147790" y="840448"/>
                      </a:cubicBezTo>
                      <a:cubicBezTo>
                        <a:pt x="133388" y="555841"/>
                        <a:pt x="100470" y="267462"/>
                        <a:pt x="0" y="0"/>
                      </a:cubicBezTo>
                      <a:cubicBezTo>
                        <a:pt x="4801" y="7544"/>
                        <a:pt x="9601" y="14745"/>
                        <a:pt x="15088" y="20231"/>
                      </a:cubicBezTo>
                      <a:cubicBezTo>
                        <a:pt x="16116" y="21603"/>
                        <a:pt x="17488" y="22631"/>
                        <a:pt x="18860" y="24003"/>
                      </a:cubicBezTo>
                      <a:cubicBezTo>
                        <a:pt x="31547" y="58636"/>
                        <a:pt x="42863" y="93955"/>
                        <a:pt x="53150" y="129273"/>
                      </a:cubicBezTo>
                      <a:cubicBezTo>
                        <a:pt x="128588" y="388163"/>
                        <a:pt x="150533" y="657682"/>
                        <a:pt x="161163" y="926516"/>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83" name="Google Shape;1883;p9"/>
                <p:cNvSpPr/>
                <p:nvPr/>
              </p:nvSpPr>
              <p:spPr>
                <a:xfrm>
                  <a:off x="7535837" y="2265197"/>
                  <a:ext cx="158076" cy="714946"/>
                </a:xfrm>
                <a:custGeom>
                  <a:rect b="b" l="l" r="r" t="t"/>
                  <a:pathLst>
                    <a:path extrusionOk="0" h="714946" w="158076">
                      <a:moveTo>
                        <a:pt x="158077" y="694030"/>
                      </a:moveTo>
                      <a:cubicBezTo>
                        <a:pt x="158077" y="694030"/>
                        <a:pt x="158077" y="694030"/>
                        <a:pt x="158077" y="694030"/>
                      </a:cubicBezTo>
                      <a:cubicBezTo>
                        <a:pt x="154991" y="700888"/>
                        <a:pt x="152248" y="707746"/>
                        <a:pt x="149504" y="714947"/>
                      </a:cubicBezTo>
                      <a:cubicBezTo>
                        <a:pt x="142646" y="468402"/>
                        <a:pt x="116929" y="218085"/>
                        <a:pt x="0" y="0"/>
                      </a:cubicBezTo>
                      <a:cubicBezTo>
                        <a:pt x="5486" y="4458"/>
                        <a:pt x="11315" y="8573"/>
                        <a:pt x="16802" y="12687"/>
                      </a:cubicBezTo>
                      <a:cubicBezTo>
                        <a:pt x="123787" y="221856"/>
                        <a:pt x="150533" y="458800"/>
                        <a:pt x="158077" y="69403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84" name="Google Shape;1884;p9"/>
                <p:cNvSpPr/>
                <p:nvPr/>
              </p:nvSpPr>
              <p:spPr>
                <a:xfrm>
                  <a:off x="7592758" y="2307031"/>
                  <a:ext cx="157048" cy="558927"/>
                </a:xfrm>
                <a:custGeom>
                  <a:rect b="b" l="l" r="r" t="t"/>
                  <a:pathLst>
                    <a:path extrusionOk="0" h="558927" w="157048">
                      <a:moveTo>
                        <a:pt x="157048" y="540753"/>
                      </a:moveTo>
                      <a:cubicBezTo>
                        <a:pt x="154648" y="546926"/>
                        <a:pt x="151905" y="553098"/>
                        <a:pt x="149162" y="558927"/>
                      </a:cubicBezTo>
                      <a:cubicBezTo>
                        <a:pt x="135103" y="365532"/>
                        <a:pt x="84696" y="175222"/>
                        <a:pt x="0" y="0"/>
                      </a:cubicBezTo>
                      <a:cubicBezTo>
                        <a:pt x="5144" y="3772"/>
                        <a:pt x="10287" y="7544"/>
                        <a:pt x="15431" y="11316"/>
                      </a:cubicBezTo>
                      <a:cubicBezTo>
                        <a:pt x="93955" y="178308"/>
                        <a:pt x="141618" y="357988"/>
                        <a:pt x="157048" y="540753"/>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85" name="Google Shape;1885;p9"/>
                <p:cNvSpPr/>
                <p:nvPr/>
              </p:nvSpPr>
              <p:spPr>
                <a:xfrm>
                  <a:off x="7694942" y="2390698"/>
                  <a:ext cx="98412" cy="279120"/>
                </a:xfrm>
                <a:custGeom>
                  <a:rect b="b" l="l" r="r" t="t"/>
                  <a:pathLst>
                    <a:path extrusionOk="0" h="279120" w="98412">
                      <a:moveTo>
                        <a:pt x="96012" y="279120"/>
                      </a:moveTo>
                      <a:cubicBezTo>
                        <a:pt x="78181" y="182080"/>
                        <a:pt x="45948" y="87782"/>
                        <a:pt x="0" y="0"/>
                      </a:cubicBezTo>
                      <a:cubicBezTo>
                        <a:pt x="7544" y="7544"/>
                        <a:pt x="14744" y="15087"/>
                        <a:pt x="21602" y="22974"/>
                      </a:cubicBezTo>
                      <a:cubicBezTo>
                        <a:pt x="55892" y="93612"/>
                        <a:pt x="81610" y="168021"/>
                        <a:pt x="98412" y="244145"/>
                      </a:cubicBezTo>
                      <a:cubicBezTo>
                        <a:pt x="98412" y="244145"/>
                        <a:pt x="98412" y="244488"/>
                        <a:pt x="98412" y="244488"/>
                      </a:cubicBezTo>
                      <a:cubicBezTo>
                        <a:pt x="98069" y="255803"/>
                        <a:pt x="97383" y="267462"/>
                        <a:pt x="96012" y="27912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86" name="Google Shape;1886;p9"/>
                <p:cNvSpPr/>
                <p:nvPr/>
              </p:nvSpPr>
              <p:spPr>
                <a:xfrm>
                  <a:off x="7239475" y="1227742"/>
                  <a:ext cx="538774" cy="922105"/>
                </a:xfrm>
                <a:custGeom>
                  <a:rect b="b" l="l" r="r" t="t"/>
                  <a:pathLst>
                    <a:path extrusionOk="0" h="922105" w="538774">
                      <a:moveTo>
                        <a:pt x="489414" y="521390"/>
                      </a:moveTo>
                      <a:cubicBezTo>
                        <a:pt x="441751" y="602314"/>
                        <a:pt x="359112" y="656835"/>
                        <a:pt x="290532" y="721644"/>
                      </a:cubicBezTo>
                      <a:cubicBezTo>
                        <a:pt x="280245" y="731245"/>
                        <a:pt x="270301" y="741189"/>
                        <a:pt x="261043" y="751133"/>
                      </a:cubicBezTo>
                      <a:cubicBezTo>
                        <a:pt x="239097" y="774793"/>
                        <a:pt x="219895" y="800168"/>
                        <a:pt x="204807" y="828628"/>
                      </a:cubicBezTo>
                      <a:cubicBezTo>
                        <a:pt x="199663" y="838572"/>
                        <a:pt x="192463" y="851946"/>
                        <a:pt x="183547" y="865662"/>
                      </a:cubicBezTo>
                      <a:cubicBezTo>
                        <a:pt x="178061" y="874234"/>
                        <a:pt x="171889" y="882807"/>
                        <a:pt x="165373" y="890693"/>
                      </a:cubicBezTo>
                      <a:cubicBezTo>
                        <a:pt x="159887" y="897551"/>
                        <a:pt x="154058" y="903381"/>
                        <a:pt x="147886" y="908524"/>
                      </a:cubicBezTo>
                      <a:cubicBezTo>
                        <a:pt x="144457" y="911267"/>
                        <a:pt x="141028" y="914010"/>
                        <a:pt x="137256" y="915725"/>
                      </a:cubicBezTo>
                      <a:cubicBezTo>
                        <a:pt x="126969" y="921554"/>
                        <a:pt x="116339" y="923955"/>
                        <a:pt x="105709" y="920526"/>
                      </a:cubicBezTo>
                      <a:cubicBezTo>
                        <a:pt x="102966" y="919840"/>
                        <a:pt x="100222" y="918468"/>
                        <a:pt x="97479" y="916754"/>
                      </a:cubicBezTo>
                      <a:cubicBezTo>
                        <a:pt x="89935" y="912296"/>
                        <a:pt x="82392" y="904752"/>
                        <a:pt x="75191" y="893436"/>
                      </a:cubicBezTo>
                      <a:cubicBezTo>
                        <a:pt x="70047" y="885550"/>
                        <a:pt x="67304" y="876291"/>
                        <a:pt x="66276" y="865662"/>
                      </a:cubicBezTo>
                      <a:cubicBezTo>
                        <a:pt x="62161" y="824856"/>
                        <a:pt x="83763" y="769650"/>
                        <a:pt x="78277" y="731245"/>
                      </a:cubicBezTo>
                      <a:cubicBezTo>
                        <a:pt x="76905" y="722329"/>
                        <a:pt x="75534" y="713071"/>
                        <a:pt x="73819" y="704156"/>
                      </a:cubicBezTo>
                      <a:cubicBezTo>
                        <a:pt x="49816" y="579340"/>
                        <a:pt x="-19449" y="458639"/>
                        <a:pt x="5239" y="329023"/>
                      </a:cubicBezTo>
                      <a:cubicBezTo>
                        <a:pt x="30271" y="199407"/>
                        <a:pt x="143771" y="108881"/>
                        <a:pt x="249727" y="30700"/>
                      </a:cubicBezTo>
                      <a:cubicBezTo>
                        <a:pt x="266529" y="18356"/>
                        <a:pt x="284360" y="5326"/>
                        <a:pt x="304591" y="1211"/>
                      </a:cubicBezTo>
                      <a:cubicBezTo>
                        <a:pt x="319336" y="-1875"/>
                        <a:pt x="330994" y="1211"/>
                        <a:pt x="341281" y="7383"/>
                      </a:cubicBezTo>
                      <a:cubicBezTo>
                        <a:pt x="344025" y="9097"/>
                        <a:pt x="346425" y="10812"/>
                        <a:pt x="349168" y="12526"/>
                      </a:cubicBezTo>
                      <a:cubicBezTo>
                        <a:pt x="357055" y="18356"/>
                        <a:pt x="364599" y="24871"/>
                        <a:pt x="372828" y="31043"/>
                      </a:cubicBezTo>
                      <a:cubicBezTo>
                        <a:pt x="375228" y="32758"/>
                        <a:pt x="377629" y="34815"/>
                        <a:pt x="380372" y="36187"/>
                      </a:cubicBezTo>
                      <a:cubicBezTo>
                        <a:pt x="381744" y="37215"/>
                        <a:pt x="383115" y="37901"/>
                        <a:pt x="384487" y="38587"/>
                      </a:cubicBezTo>
                      <a:cubicBezTo>
                        <a:pt x="392716" y="43387"/>
                        <a:pt x="400260" y="46131"/>
                        <a:pt x="407461" y="47845"/>
                      </a:cubicBezTo>
                      <a:cubicBezTo>
                        <a:pt x="410890" y="48531"/>
                        <a:pt x="413976" y="49217"/>
                        <a:pt x="417062" y="49560"/>
                      </a:cubicBezTo>
                      <a:cubicBezTo>
                        <a:pt x="427349" y="50931"/>
                        <a:pt x="437293" y="50245"/>
                        <a:pt x="447237" y="49903"/>
                      </a:cubicBezTo>
                      <a:cubicBezTo>
                        <a:pt x="450666" y="49903"/>
                        <a:pt x="453753" y="49560"/>
                        <a:pt x="457182" y="49903"/>
                      </a:cubicBezTo>
                      <a:cubicBezTo>
                        <a:pt x="466097" y="50245"/>
                        <a:pt x="475355" y="51274"/>
                        <a:pt x="484956" y="54703"/>
                      </a:cubicBezTo>
                      <a:cubicBezTo>
                        <a:pt x="485299" y="54703"/>
                        <a:pt x="485642" y="54703"/>
                        <a:pt x="485985" y="55046"/>
                      </a:cubicBezTo>
                      <a:cubicBezTo>
                        <a:pt x="489071" y="56075"/>
                        <a:pt x="491814" y="57789"/>
                        <a:pt x="494215" y="59504"/>
                      </a:cubicBezTo>
                      <a:cubicBezTo>
                        <a:pt x="507931" y="69791"/>
                        <a:pt x="513074" y="90022"/>
                        <a:pt x="515817" y="107853"/>
                      </a:cubicBezTo>
                      <a:cubicBezTo>
                        <a:pt x="540163" y="247070"/>
                        <a:pt x="561423" y="400003"/>
                        <a:pt x="489414" y="52139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887" name="Google Shape;1887;p9"/>
                <p:cNvGrpSpPr/>
                <p:nvPr/>
              </p:nvGrpSpPr>
              <p:grpSpPr>
                <a:xfrm>
                  <a:off x="7305569" y="1235125"/>
                  <a:ext cx="429487" cy="913142"/>
                  <a:chOff x="7305569" y="1235125"/>
                  <a:chExt cx="429487" cy="913142"/>
                </a:xfrm>
              </p:grpSpPr>
              <p:sp>
                <p:nvSpPr>
                  <p:cNvPr id="1888" name="Google Shape;1888;p9"/>
                  <p:cNvSpPr/>
                  <p:nvPr/>
                </p:nvSpPr>
                <p:spPr>
                  <a:xfrm>
                    <a:off x="7305569" y="1235125"/>
                    <a:ext cx="283417" cy="858621"/>
                  </a:xfrm>
                  <a:custGeom>
                    <a:rect b="b" l="l" r="r" t="t"/>
                    <a:pathLst>
                      <a:path extrusionOk="0" h="858621" w="283417">
                        <a:moveTo>
                          <a:pt x="525" y="858622"/>
                        </a:moveTo>
                        <a:cubicBezTo>
                          <a:pt x="-3590" y="817817"/>
                          <a:pt x="18013" y="762610"/>
                          <a:pt x="12526" y="724205"/>
                        </a:cubicBezTo>
                        <a:cubicBezTo>
                          <a:pt x="11155" y="715289"/>
                          <a:pt x="9783" y="706031"/>
                          <a:pt x="8069" y="697116"/>
                        </a:cubicBezTo>
                        <a:cubicBezTo>
                          <a:pt x="10126" y="655968"/>
                          <a:pt x="10812" y="614477"/>
                          <a:pt x="10126" y="572986"/>
                        </a:cubicBezTo>
                        <a:cubicBezTo>
                          <a:pt x="8755" y="484175"/>
                          <a:pt x="5668" y="393992"/>
                          <a:pt x="24871" y="306553"/>
                        </a:cubicBezTo>
                        <a:cubicBezTo>
                          <a:pt x="41673" y="230772"/>
                          <a:pt x="74934" y="157391"/>
                          <a:pt x="132884" y="104585"/>
                        </a:cubicBezTo>
                        <a:cubicBezTo>
                          <a:pt x="176776" y="64808"/>
                          <a:pt x="230954" y="38062"/>
                          <a:pt x="275531" y="0"/>
                        </a:cubicBezTo>
                        <a:cubicBezTo>
                          <a:pt x="278274" y="1715"/>
                          <a:pt x="280674" y="3429"/>
                          <a:pt x="283417" y="5144"/>
                        </a:cubicBezTo>
                        <a:cubicBezTo>
                          <a:pt x="232668" y="48692"/>
                          <a:pt x="169574" y="77838"/>
                          <a:pt x="122940" y="126873"/>
                        </a:cubicBezTo>
                        <a:cubicBezTo>
                          <a:pt x="-4619" y="261633"/>
                          <a:pt x="20413" y="463944"/>
                          <a:pt x="19384" y="633336"/>
                        </a:cubicBezTo>
                        <a:cubicBezTo>
                          <a:pt x="19042" y="709117"/>
                          <a:pt x="12869" y="784212"/>
                          <a:pt x="525" y="85862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89" name="Google Shape;1889;p9"/>
                  <p:cNvSpPr/>
                  <p:nvPr/>
                </p:nvSpPr>
                <p:spPr>
                  <a:xfrm>
                    <a:off x="7337298" y="1258785"/>
                    <a:ext cx="282892" cy="889482"/>
                  </a:xfrm>
                  <a:custGeom>
                    <a:rect b="b" l="l" r="r" t="t"/>
                    <a:pathLst>
                      <a:path extrusionOk="0" h="889482" w="282892">
                        <a:moveTo>
                          <a:pt x="27089" y="688886"/>
                        </a:moveTo>
                        <a:cubicBezTo>
                          <a:pt x="21946" y="756437"/>
                          <a:pt x="17831" y="822960"/>
                          <a:pt x="8230" y="889483"/>
                        </a:cubicBezTo>
                        <a:cubicBezTo>
                          <a:pt x="5486" y="888797"/>
                          <a:pt x="2743" y="887425"/>
                          <a:pt x="0" y="885711"/>
                        </a:cubicBezTo>
                        <a:cubicBezTo>
                          <a:pt x="13716" y="798614"/>
                          <a:pt x="14745" y="710832"/>
                          <a:pt x="23660" y="623392"/>
                        </a:cubicBezTo>
                        <a:cubicBezTo>
                          <a:pt x="32576" y="537667"/>
                          <a:pt x="46634" y="452285"/>
                          <a:pt x="70295" y="368960"/>
                        </a:cubicBezTo>
                        <a:cubicBezTo>
                          <a:pt x="109042" y="232143"/>
                          <a:pt x="175222" y="101498"/>
                          <a:pt x="275349" y="0"/>
                        </a:cubicBezTo>
                        <a:cubicBezTo>
                          <a:pt x="277749" y="1715"/>
                          <a:pt x="280149" y="3772"/>
                          <a:pt x="282893" y="5144"/>
                        </a:cubicBezTo>
                        <a:cubicBezTo>
                          <a:pt x="229743" y="58636"/>
                          <a:pt x="185852" y="120358"/>
                          <a:pt x="151219" y="187566"/>
                        </a:cubicBezTo>
                        <a:cubicBezTo>
                          <a:pt x="70637" y="342214"/>
                          <a:pt x="40119" y="516407"/>
                          <a:pt x="27089" y="688886"/>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90" name="Google Shape;1890;p9"/>
                  <p:cNvSpPr/>
                  <p:nvPr/>
                </p:nvSpPr>
                <p:spPr>
                  <a:xfrm>
                    <a:off x="7377074" y="1275930"/>
                    <a:ext cx="279806" cy="867536"/>
                  </a:xfrm>
                  <a:custGeom>
                    <a:rect b="b" l="l" r="r" t="t"/>
                    <a:pathLst>
                      <a:path extrusionOk="0" h="867536" w="279806">
                        <a:moveTo>
                          <a:pt x="178308" y="210541"/>
                        </a:moveTo>
                        <a:cubicBezTo>
                          <a:pt x="97041" y="420053"/>
                          <a:pt x="59665" y="641909"/>
                          <a:pt x="10630" y="860336"/>
                        </a:cubicBezTo>
                        <a:cubicBezTo>
                          <a:pt x="7201" y="863079"/>
                          <a:pt x="3772" y="865822"/>
                          <a:pt x="0" y="867537"/>
                        </a:cubicBezTo>
                        <a:cubicBezTo>
                          <a:pt x="33947" y="718375"/>
                          <a:pt x="61722" y="568185"/>
                          <a:pt x="101156" y="420395"/>
                        </a:cubicBezTo>
                        <a:cubicBezTo>
                          <a:pt x="124816" y="331927"/>
                          <a:pt x="152933" y="244488"/>
                          <a:pt x="188595" y="160134"/>
                        </a:cubicBezTo>
                        <a:cubicBezTo>
                          <a:pt x="211570" y="105956"/>
                          <a:pt x="236944" y="50063"/>
                          <a:pt x="270205" y="0"/>
                        </a:cubicBezTo>
                        <a:cubicBezTo>
                          <a:pt x="273634" y="686"/>
                          <a:pt x="276721" y="1372"/>
                          <a:pt x="279806" y="1715"/>
                        </a:cubicBezTo>
                        <a:cubicBezTo>
                          <a:pt x="236601" y="65837"/>
                          <a:pt x="205397" y="139903"/>
                          <a:pt x="178308" y="21054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91" name="Google Shape;1891;p9"/>
                  <p:cNvSpPr/>
                  <p:nvPr/>
                </p:nvSpPr>
                <p:spPr>
                  <a:xfrm>
                    <a:off x="7405192" y="1277835"/>
                    <a:ext cx="291807" cy="840600"/>
                  </a:xfrm>
                  <a:custGeom>
                    <a:rect b="b" l="l" r="r" t="t"/>
                    <a:pathLst>
                      <a:path extrusionOk="0" h="840600" w="291807">
                        <a:moveTo>
                          <a:pt x="0" y="840600"/>
                        </a:moveTo>
                        <a:cubicBezTo>
                          <a:pt x="98755" y="562165"/>
                          <a:pt x="163563" y="271386"/>
                          <a:pt x="281864" y="152"/>
                        </a:cubicBezTo>
                        <a:cubicBezTo>
                          <a:pt x="285293" y="152"/>
                          <a:pt x="288379" y="-191"/>
                          <a:pt x="291808" y="152"/>
                        </a:cubicBezTo>
                        <a:cubicBezTo>
                          <a:pt x="261975" y="67704"/>
                          <a:pt x="235572" y="136969"/>
                          <a:pt x="211226" y="206921"/>
                        </a:cubicBezTo>
                        <a:cubicBezTo>
                          <a:pt x="141275" y="407518"/>
                          <a:pt x="87782" y="614629"/>
                          <a:pt x="18173" y="815911"/>
                        </a:cubicBezTo>
                        <a:cubicBezTo>
                          <a:pt x="12687" y="824141"/>
                          <a:pt x="6858" y="832714"/>
                          <a:pt x="0" y="84060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92" name="Google Shape;1892;p9"/>
                  <p:cNvSpPr/>
                  <p:nvPr/>
                </p:nvSpPr>
                <p:spPr>
                  <a:xfrm>
                    <a:off x="7500861" y="1282446"/>
                    <a:ext cx="234195" cy="696429"/>
                  </a:xfrm>
                  <a:custGeom>
                    <a:rect b="b" l="l" r="r" t="t"/>
                    <a:pathLst>
                      <a:path extrusionOk="0" h="696429" w="234195">
                        <a:moveTo>
                          <a:pt x="29490" y="666941"/>
                        </a:moveTo>
                        <a:cubicBezTo>
                          <a:pt x="19203" y="676542"/>
                          <a:pt x="9259" y="686486"/>
                          <a:pt x="0" y="696430"/>
                        </a:cubicBezTo>
                        <a:cubicBezTo>
                          <a:pt x="51092" y="610705"/>
                          <a:pt x="100813" y="523951"/>
                          <a:pt x="141275" y="432397"/>
                        </a:cubicBezTo>
                        <a:cubicBezTo>
                          <a:pt x="174536" y="356616"/>
                          <a:pt x="200940" y="277406"/>
                          <a:pt x="214313" y="195453"/>
                        </a:cubicBezTo>
                        <a:cubicBezTo>
                          <a:pt x="224600" y="130645"/>
                          <a:pt x="225971" y="65494"/>
                          <a:pt x="224600" y="0"/>
                        </a:cubicBezTo>
                        <a:cubicBezTo>
                          <a:pt x="224943" y="0"/>
                          <a:pt x="225286" y="0"/>
                          <a:pt x="225628" y="343"/>
                        </a:cubicBezTo>
                        <a:cubicBezTo>
                          <a:pt x="228715" y="1372"/>
                          <a:pt x="231458" y="3086"/>
                          <a:pt x="233858" y="4801"/>
                        </a:cubicBezTo>
                        <a:cubicBezTo>
                          <a:pt x="235230" y="77153"/>
                          <a:pt x="232829" y="149504"/>
                          <a:pt x="219113" y="220828"/>
                        </a:cubicBezTo>
                        <a:cubicBezTo>
                          <a:pt x="187567" y="382676"/>
                          <a:pt x="112129" y="526352"/>
                          <a:pt x="29490" y="66694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893" name="Google Shape;1893;p9"/>
                <p:cNvSpPr/>
                <p:nvPr/>
              </p:nvSpPr>
              <p:spPr>
                <a:xfrm>
                  <a:off x="6563853" y="1309732"/>
                  <a:ext cx="793810" cy="804374"/>
                </a:xfrm>
                <a:custGeom>
                  <a:rect b="b" l="l" r="r" t="t"/>
                  <a:pathLst>
                    <a:path extrusionOk="0" h="804374" w="793810">
                      <a:moveTo>
                        <a:pt x="785103" y="786758"/>
                      </a:moveTo>
                      <a:cubicBezTo>
                        <a:pt x="784075" y="788130"/>
                        <a:pt x="783046" y="789501"/>
                        <a:pt x="781674" y="790530"/>
                      </a:cubicBezTo>
                      <a:cubicBezTo>
                        <a:pt x="780646" y="791559"/>
                        <a:pt x="779617" y="792245"/>
                        <a:pt x="778588" y="792930"/>
                      </a:cubicBezTo>
                      <a:cubicBezTo>
                        <a:pt x="774474" y="796016"/>
                        <a:pt x="769673" y="798760"/>
                        <a:pt x="763501" y="800474"/>
                      </a:cubicBezTo>
                      <a:cubicBezTo>
                        <a:pt x="760758" y="801503"/>
                        <a:pt x="758014" y="802189"/>
                        <a:pt x="754928" y="802874"/>
                      </a:cubicBezTo>
                      <a:cubicBezTo>
                        <a:pt x="752528" y="803217"/>
                        <a:pt x="750127" y="803560"/>
                        <a:pt x="747727" y="803903"/>
                      </a:cubicBezTo>
                      <a:cubicBezTo>
                        <a:pt x="746698" y="804246"/>
                        <a:pt x="745327" y="804246"/>
                        <a:pt x="744298" y="804246"/>
                      </a:cubicBezTo>
                      <a:cubicBezTo>
                        <a:pt x="743269" y="804246"/>
                        <a:pt x="742241" y="804246"/>
                        <a:pt x="741555" y="804246"/>
                      </a:cubicBezTo>
                      <a:cubicBezTo>
                        <a:pt x="741555" y="804246"/>
                        <a:pt x="741555" y="804246"/>
                        <a:pt x="741555" y="804246"/>
                      </a:cubicBezTo>
                      <a:lnTo>
                        <a:pt x="741555" y="804246"/>
                      </a:lnTo>
                      <a:cubicBezTo>
                        <a:pt x="737440" y="804589"/>
                        <a:pt x="733326" y="804246"/>
                        <a:pt x="729211" y="803217"/>
                      </a:cubicBezTo>
                      <a:cubicBezTo>
                        <a:pt x="701436" y="797731"/>
                        <a:pt x="672975" y="772013"/>
                        <a:pt x="645543" y="751097"/>
                      </a:cubicBezTo>
                      <a:cubicBezTo>
                        <a:pt x="644857" y="750754"/>
                        <a:pt x="644172" y="750068"/>
                        <a:pt x="643486" y="749725"/>
                      </a:cubicBezTo>
                      <a:cubicBezTo>
                        <a:pt x="641085" y="748010"/>
                        <a:pt x="639028" y="746296"/>
                        <a:pt x="636628" y="744924"/>
                      </a:cubicBezTo>
                      <a:cubicBezTo>
                        <a:pt x="634913" y="743553"/>
                        <a:pt x="633199" y="742524"/>
                        <a:pt x="631484" y="741152"/>
                      </a:cubicBezTo>
                      <a:cubicBezTo>
                        <a:pt x="621883" y="734637"/>
                        <a:pt x="612282" y="728808"/>
                        <a:pt x="603024" y="725379"/>
                      </a:cubicBezTo>
                      <a:cubicBezTo>
                        <a:pt x="560847" y="709949"/>
                        <a:pt x="515927" y="701033"/>
                        <a:pt x="471007" y="692461"/>
                      </a:cubicBezTo>
                      <a:cubicBezTo>
                        <a:pt x="451804" y="688689"/>
                        <a:pt x="432602" y="685260"/>
                        <a:pt x="413743" y="681488"/>
                      </a:cubicBezTo>
                      <a:lnTo>
                        <a:pt x="413743" y="681488"/>
                      </a:lnTo>
                      <a:cubicBezTo>
                        <a:pt x="341734" y="667429"/>
                        <a:pt x="271782" y="648569"/>
                        <a:pt x="213489" y="601592"/>
                      </a:cubicBezTo>
                      <a:cubicBezTo>
                        <a:pt x="106161" y="515524"/>
                        <a:pt x="118849" y="389680"/>
                        <a:pt x="56784" y="282352"/>
                      </a:cubicBezTo>
                      <a:cubicBezTo>
                        <a:pt x="34152" y="242919"/>
                        <a:pt x="-25512" y="197313"/>
                        <a:pt x="12207" y="150336"/>
                      </a:cubicBezTo>
                      <a:cubicBezTo>
                        <a:pt x="12892" y="149650"/>
                        <a:pt x="13236" y="148964"/>
                        <a:pt x="13921" y="148621"/>
                      </a:cubicBezTo>
                      <a:cubicBezTo>
                        <a:pt x="15979" y="146221"/>
                        <a:pt x="18379" y="144164"/>
                        <a:pt x="20779" y="142106"/>
                      </a:cubicBezTo>
                      <a:cubicBezTo>
                        <a:pt x="36210" y="129419"/>
                        <a:pt x="55412" y="127019"/>
                        <a:pt x="74614" y="123932"/>
                      </a:cubicBezTo>
                      <a:cubicBezTo>
                        <a:pt x="78043" y="123590"/>
                        <a:pt x="81472" y="122904"/>
                        <a:pt x="84901" y="122218"/>
                      </a:cubicBezTo>
                      <a:cubicBezTo>
                        <a:pt x="95188" y="120161"/>
                        <a:pt x="105133" y="117417"/>
                        <a:pt x="114048" y="112274"/>
                      </a:cubicBezTo>
                      <a:cubicBezTo>
                        <a:pt x="118849" y="109531"/>
                        <a:pt x="123306" y="106445"/>
                        <a:pt x="127421" y="102673"/>
                      </a:cubicBezTo>
                      <a:cubicBezTo>
                        <a:pt x="129822" y="100615"/>
                        <a:pt x="132222" y="98558"/>
                        <a:pt x="134279" y="96158"/>
                      </a:cubicBezTo>
                      <a:cubicBezTo>
                        <a:pt x="145938" y="84499"/>
                        <a:pt x="155196" y="70440"/>
                        <a:pt x="164454" y="55695"/>
                      </a:cubicBezTo>
                      <a:cubicBezTo>
                        <a:pt x="166169" y="52952"/>
                        <a:pt x="167883" y="50552"/>
                        <a:pt x="169255" y="47809"/>
                      </a:cubicBezTo>
                      <a:cubicBezTo>
                        <a:pt x="173713" y="40608"/>
                        <a:pt x="178170" y="33750"/>
                        <a:pt x="182971" y="26892"/>
                      </a:cubicBezTo>
                      <a:cubicBezTo>
                        <a:pt x="184000" y="25520"/>
                        <a:pt x="185028" y="23806"/>
                        <a:pt x="186057" y="22434"/>
                      </a:cubicBezTo>
                      <a:cubicBezTo>
                        <a:pt x="186743" y="21405"/>
                        <a:pt x="187429" y="20377"/>
                        <a:pt x="188457" y="19348"/>
                      </a:cubicBezTo>
                      <a:cubicBezTo>
                        <a:pt x="194973" y="10775"/>
                        <a:pt x="202516" y="2546"/>
                        <a:pt x="212803" y="488"/>
                      </a:cubicBezTo>
                      <a:cubicBezTo>
                        <a:pt x="221719" y="-1226"/>
                        <a:pt x="230634" y="1860"/>
                        <a:pt x="238864" y="5289"/>
                      </a:cubicBezTo>
                      <a:cubicBezTo>
                        <a:pt x="304701" y="31007"/>
                        <a:pt x="357164" y="70783"/>
                        <a:pt x="419229" y="102673"/>
                      </a:cubicBezTo>
                      <a:cubicBezTo>
                        <a:pt x="492952" y="141077"/>
                        <a:pt x="564961" y="191484"/>
                        <a:pt x="609538" y="263493"/>
                      </a:cubicBezTo>
                      <a:cubicBezTo>
                        <a:pt x="647257" y="324529"/>
                        <a:pt x="661659" y="396195"/>
                        <a:pt x="677433" y="466832"/>
                      </a:cubicBezTo>
                      <a:cubicBezTo>
                        <a:pt x="677433" y="466832"/>
                        <a:pt x="677433" y="466832"/>
                        <a:pt x="677433" y="466832"/>
                      </a:cubicBezTo>
                      <a:cubicBezTo>
                        <a:pt x="678804" y="473348"/>
                        <a:pt x="680176" y="479863"/>
                        <a:pt x="681891" y="486721"/>
                      </a:cubicBezTo>
                      <a:cubicBezTo>
                        <a:pt x="695949" y="547757"/>
                        <a:pt x="712752" y="607421"/>
                        <a:pt x="748070" y="658514"/>
                      </a:cubicBezTo>
                      <a:cubicBezTo>
                        <a:pt x="750471" y="661943"/>
                        <a:pt x="753214" y="665714"/>
                        <a:pt x="755957" y="670172"/>
                      </a:cubicBezTo>
                      <a:cubicBezTo>
                        <a:pt x="765215" y="683888"/>
                        <a:pt x="775845" y="701719"/>
                        <a:pt x="783732" y="719893"/>
                      </a:cubicBezTo>
                      <a:cubicBezTo>
                        <a:pt x="788875" y="732237"/>
                        <a:pt x="792990" y="744924"/>
                        <a:pt x="793676" y="756583"/>
                      </a:cubicBezTo>
                      <a:cubicBezTo>
                        <a:pt x="794019" y="761041"/>
                        <a:pt x="793676" y="765498"/>
                        <a:pt x="792990" y="769613"/>
                      </a:cubicBezTo>
                      <a:cubicBezTo>
                        <a:pt x="792990" y="770642"/>
                        <a:pt x="792647" y="771671"/>
                        <a:pt x="792304" y="772699"/>
                      </a:cubicBezTo>
                      <a:cubicBezTo>
                        <a:pt x="789904" y="778529"/>
                        <a:pt x="787846" y="782986"/>
                        <a:pt x="785103" y="78675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894" name="Google Shape;1894;p9"/>
                <p:cNvGrpSpPr/>
                <p:nvPr/>
              </p:nvGrpSpPr>
              <p:grpSpPr>
                <a:xfrm>
                  <a:off x="7344156" y="1838898"/>
                  <a:ext cx="968464" cy="529838"/>
                  <a:chOff x="7344156" y="1838898"/>
                  <a:chExt cx="968464" cy="529838"/>
                </a:xfrm>
              </p:grpSpPr>
              <p:sp>
                <p:nvSpPr>
                  <p:cNvPr id="1895" name="Google Shape;1895;p9"/>
                  <p:cNvSpPr/>
                  <p:nvPr/>
                </p:nvSpPr>
                <p:spPr>
                  <a:xfrm>
                    <a:off x="7344409" y="1838898"/>
                    <a:ext cx="968211" cy="529838"/>
                  </a:xfrm>
                  <a:custGeom>
                    <a:rect b="b" l="l" r="r" t="t"/>
                    <a:pathLst>
                      <a:path extrusionOk="0" h="529838" w="968211">
                        <a:moveTo>
                          <a:pt x="944093" y="351890"/>
                        </a:moveTo>
                        <a:cubicBezTo>
                          <a:pt x="916661" y="377265"/>
                          <a:pt x="860768" y="401611"/>
                          <a:pt x="828193" y="424928"/>
                        </a:cubicBezTo>
                        <a:cubicBezTo>
                          <a:pt x="812762" y="435901"/>
                          <a:pt x="796989" y="446530"/>
                          <a:pt x="780873" y="456475"/>
                        </a:cubicBezTo>
                        <a:cubicBezTo>
                          <a:pt x="774700" y="460246"/>
                          <a:pt x="768528" y="464018"/>
                          <a:pt x="762356" y="467447"/>
                        </a:cubicBezTo>
                        <a:cubicBezTo>
                          <a:pt x="695148" y="506881"/>
                          <a:pt x="621081" y="535684"/>
                          <a:pt x="541871" y="528826"/>
                        </a:cubicBezTo>
                        <a:cubicBezTo>
                          <a:pt x="456489" y="521626"/>
                          <a:pt x="385166" y="477049"/>
                          <a:pt x="314872" y="430757"/>
                        </a:cubicBezTo>
                        <a:cubicBezTo>
                          <a:pt x="306985" y="425614"/>
                          <a:pt x="298755" y="420127"/>
                          <a:pt x="290526" y="414984"/>
                        </a:cubicBezTo>
                        <a:cubicBezTo>
                          <a:pt x="257264" y="393381"/>
                          <a:pt x="224003" y="372464"/>
                          <a:pt x="189027" y="355662"/>
                        </a:cubicBezTo>
                        <a:cubicBezTo>
                          <a:pt x="184227" y="353262"/>
                          <a:pt x="179426" y="351204"/>
                          <a:pt x="174625" y="349147"/>
                        </a:cubicBezTo>
                        <a:cubicBezTo>
                          <a:pt x="148222" y="337831"/>
                          <a:pt x="108789" y="337831"/>
                          <a:pt x="74499" y="332345"/>
                        </a:cubicBezTo>
                        <a:cubicBezTo>
                          <a:pt x="60783" y="330287"/>
                          <a:pt x="48095" y="327201"/>
                          <a:pt x="37123" y="322058"/>
                        </a:cubicBezTo>
                        <a:cubicBezTo>
                          <a:pt x="29578" y="318629"/>
                          <a:pt x="22720" y="314171"/>
                          <a:pt x="17577" y="307999"/>
                        </a:cubicBezTo>
                        <a:cubicBezTo>
                          <a:pt x="16891" y="307313"/>
                          <a:pt x="16206" y="306627"/>
                          <a:pt x="15862" y="305941"/>
                        </a:cubicBezTo>
                        <a:cubicBezTo>
                          <a:pt x="8662" y="297369"/>
                          <a:pt x="4204" y="289482"/>
                          <a:pt x="2146" y="282281"/>
                        </a:cubicBezTo>
                        <a:cubicBezTo>
                          <a:pt x="1118" y="278852"/>
                          <a:pt x="432" y="275423"/>
                          <a:pt x="89" y="272337"/>
                        </a:cubicBezTo>
                        <a:cubicBezTo>
                          <a:pt x="-254" y="268565"/>
                          <a:pt x="432" y="264793"/>
                          <a:pt x="1461" y="261364"/>
                        </a:cubicBezTo>
                        <a:cubicBezTo>
                          <a:pt x="2146" y="258278"/>
                          <a:pt x="3518" y="255192"/>
                          <a:pt x="5233" y="252449"/>
                        </a:cubicBezTo>
                        <a:cubicBezTo>
                          <a:pt x="7633" y="248677"/>
                          <a:pt x="10376" y="244905"/>
                          <a:pt x="14148" y="241476"/>
                        </a:cubicBezTo>
                        <a:cubicBezTo>
                          <a:pt x="17234" y="238390"/>
                          <a:pt x="20663" y="235647"/>
                          <a:pt x="24435" y="233247"/>
                        </a:cubicBezTo>
                        <a:cubicBezTo>
                          <a:pt x="50496" y="215416"/>
                          <a:pt x="91644" y="205815"/>
                          <a:pt x="115303" y="201014"/>
                        </a:cubicBezTo>
                        <a:cubicBezTo>
                          <a:pt x="252807" y="172553"/>
                          <a:pt x="352591" y="46366"/>
                          <a:pt x="488379" y="10705"/>
                        </a:cubicBezTo>
                        <a:cubicBezTo>
                          <a:pt x="608737" y="-21185"/>
                          <a:pt x="732867" y="23392"/>
                          <a:pt x="848081" y="75856"/>
                        </a:cubicBezTo>
                        <a:cubicBezTo>
                          <a:pt x="858025" y="80313"/>
                          <a:pt x="867626" y="84771"/>
                          <a:pt x="877228" y="89229"/>
                        </a:cubicBezTo>
                        <a:cubicBezTo>
                          <a:pt x="882714" y="91972"/>
                          <a:pt x="888200" y="94372"/>
                          <a:pt x="893687" y="97115"/>
                        </a:cubicBezTo>
                        <a:cubicBezTo>
                          <a:pt x="914947" y="107059"/>
                          <a:pt x="956437" y="141007"/>
                          <a:pt x="965696" y="163295"/>
                        </a:cubicBezTo>
                        <a:cubicBezTo>
                          <a:pt x="970839" y="175639"/>
                          <a:pt x="967410" y="187984"/>
                          <a:pt x="961581" y="200328"/>
                        </a:cubicBezTo>
                        <a:cubicBezTo>
                          <a:pt x="960209" y="203071"/>
                          <a:pt x="958838" y="205815"/>
                          <a:pt x="957466" y="208901"/>
                        </a:cubicBezTo>
                        <a:cubicBezTo>
                          <a:pt x="953351" y="217130"/>
                          <a:pt x="948894" y="225360"/>
                          <a:pt x="946493" y="233932"/>
                        </a:cubicBezTo>
                        <a:cubicBezTo>
                          <a:pt x="945465" y="237361"/>
                          <a:pt x="944436" y="240790"/>
                          <a:pt x="944093" y="243877"/>
                        </a:cubicBezTo>
                        <a:cubicBezTo>
                          <a:pt x="943750" y="245591"/>
                          <a:pt x="943750" y="247306"/>
                          <a:pt x="943750" y="248677"/>
                        </a:cubicBezTo>
                        <a:cubicBezTo>
                          <a:pt x="943064" y="278852"/>
                          <a:pt x="961238" y="298055"/>
                          <a:pt x="961924" y="318286"/>
                        </a:cubicBezTo>
                        <a:cubicBezTo>
                          <a:pt x="961924" y="321372"/>
                          <a:pt x="961581" y="324801"/>
                          <a:pt x="960552" y="327887"/>
                        </a:cubicBezTo>
                        <a:cubicBezTo>
                          <a:pt x="958152" y="335431"/>
                          <a:pt x="953008" y="343318"/>
                          <a:pt x="944093" y="35189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96" name="Google Shape;1896;p9"/>
                  <p:cNvSpPr/>
                  <p:nvPr/>
                </p:nvSpPr>
                <p:spPr>
                  <a:xfrm>
                    <a:off x="7358214" y="1903101"/>
                    <a:ext cx="863079" cy="180222"/>
                  </a:xfrm>
                  <a:custGeom>
                    <a:rect b="b" l="l" r="r" t="t"/>
                    <a:pathLst>
                      <a:path extrusionOk="0" h="180222" w="863079">
                        <a:moveTo>
                          <a:pt x="863080" y="25025"/>
                        </a:moveTo>
                        <a:cubicBezTo>
                          <a:pt x="845935" y="22282"/>
                          <a:pt x="828790" y="20224"/>
                          <a:pt x="811645" y="18167"/>
                        </a:cubicBezTo>
                        <a:cubicBezTo>
                          <a:pt x="728663" y="8223"/>
                          <a:pt x="643624" y="3765"/>
                          <a:pt x="561328" y="20567"/>
                        </a:cubicBezTo>
                        <a:cubicBezTo>
                          <a:pt x="483146" y="36684"/>
                          <a:pt x="409766" y="69602"/>
                          <a:pt x="336728" y="101149"/>
                        </a:cubicBezTo>
                        <a:cubicBezTo>
                          <a:pt x="231800" y="146412"/>
                          <a:pt x="114872" y="191674"/>
                          <a:pt x="0" y="177615"/>
                        </a:cubicBezTo>
                        <a:cubicBezTo>
                          <a:pt x="3086" y="174529"/>
                          <a:pt x="6515" y="171786"/>
                          <a:pt x="10287" y="169386"/>
                        </a:cubicBezTo>
                        <a:cubicBezTo>
                          <a:pt x="70637" y="174872"/>
                          <a:pt x="132017" y="164928"/>
                          <a:pt x="190310" y="147440"/>
                        </a:cubicBezTo>
                        <a:cubicBezTo>
                          <a:pt x="337071" y="103892"/>
                          <a:pt x="468059" y="15767"/>
                          <a:pt x="623735" y="2394"/>
                        </a:cubicBezTo>
                        <a:cubicBezTo>
                          <a:pt x="693687" y="-3436"/>
                          <a:pt x="764324" y="2051"/>
                          <a:pt x="833933" y="11652"/>
                        </a:cubicBezTo>
                        <a:cubicBezTo>
                          <a:pt x="843534" y="16110"/>
                          <a:pt x="853135" y="20567"/>
                          <a:pt x="863080" y="2502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97" name="Google Shape;1897;p9"/>
                  <p:cNvSpPr/>
                  <p:nvPr/>
                </p:nvSpPr>
                <p:spPr>
                  <a:xfrm>
                    <a:off x="7345184" y="2028078"/>
                    <a:ext cx="960462" cy="81189"/>
                  </a:xfrm>
                  <a:custGeom>
                    <a:rect b="b" l="l" r="r" t="t"/>
                    <a:pathLst>
                      <a:path extrusionOk="0" h="81189" w="960462">
                        <a:moveTo>
                          <a:pt x="960463" y="11148"/>
                        </a:moveTo>
                        <a:cubicBezTo>
                          <a:pt x="959091" y="13891"/>
                          <a:pt x="957719" y="16634"/>
                          <a:pt x="956348" y="19720"/>
                        </a:cubicBezTo>
                        <a:cubicBezTo>
                          <a:pt x="898741" y="10462"/>
                          <a:pt x="840448" y="7719"/>
                          <a:pt x="781812" y="9776"/>
                        </a:cubicBezTo>
                        <a:cubicBezTo>
                          <a:pt x="521208" y="18006"/>
                          <a:pt x="260947" y="109217"/>
                          <a:pt x="0" y="72527"/>
                        </a:cubicBezTo>
                        <a:cubicBezTo>
                          <a:pt x="686" y="69441"/>
                          <a:pt x="2057" y="66354"/>
                          <a:pt x="3772" y="63611"/>
                        </a:cubicBezTo>
                        <a:cubicBezTo>
                          <a:pt x="63779" y="71841"/>
                          <a:pt x="124815" y="73555"/>
                          <a:pt x="185509" y="70469"/>
                        </a:cubicBezTo>
                        <a:cubicBezTo>
                          <a:pt x="443369" y="57782"/>
                          <a:pt x="702945" y="-30686"/>
                          <a:pt x="960463" y="1114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98" name="Google Shape;1898;p9"/>
                  <p:cNvSpPr/>
                  <p:nvPr/>
                </p:nvSpPr>
                <p:spPr>
                  <a:xfrm>
                    <a:off x="7344156" y="2072830"/>
                    <a:ext cx="946404" cy="74251"/>
                  </a:xfrm>
                  <a:custGeom>
                    <a:rect b="b" l="l" r="r" t="t"/>
                    <a:pathLst>
                      <a:path extrusionOk="0" h="74251" w="946404">
                        <a:moveTo>
                          <a:pt x="944004" y="9944"/>
                        </a:moveTo>
                        <a:cubicBezTo>
                          <a:pt x="901827" y="22631"/>
                          <a:pt x="858965" y="32918"/>
                          <a:pt x="815416" y="40805"/>
                        </a:cubicBezTo>
                        <a:cubicBezTo>
                          <a:pt x="676885" y="66523"/>
                          <a:pt x="535610" y="71666"/>
                          <a:pt x="395364" y="72695"/>
                        </a:cubicBezTo>
                        <a:cubicBezTo>
                          <a:pt x="265405" y="73724"/>
                          <a:pt x="128930" y="81610"/>
                          <a:pt x="2057" y="48692"/>
                        </a:cubicBezTo>
                        <a:cubicBezTo>
                          <a:pt x="1029" y="45263"/>
                          <a:pt x="343" y="41834"/>
                          <a:pt x="0" y="38748"/>
                        </a:cubicBezTo>
                        <a:cubicBezTo>
                          <a:pt x="68237" y="56921"/>
                          <a:pt x="139217" y="62065"/>
                          <a:pt x="210198" y="63437"/>
                        </a:cubicBezTo>
                        <a:cubicBezTo>
                          <a:pt x="453657" y="68237"/>
                          <a:pt x="710489" y="70980"/>
                          <a:pt x="946404" y="0"/>
                        </a:cubicBezTo>
                        <a:cubicBezTo>
                          <a:pt x="945032" y="3086"/>
                          <a:pt x="944347" y="6515"/>
                          <a:pt x="944004" y="994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99" name="Google Shape;1899;p9"/>
                  <p:cNvSpPr/>
                  <p:nvPr/>
                </p:nvSpPr>
                <p:spPr>
                  <a:xfrm>
                    <a:off x="7360272" y="2144839"/>
                    <a:ext cx="945718" cy="69479"/>
                  </a:xfrm>
                  <a:custGeom>
                    <a:rect b="b" l="l" r="r" t="t"/>
                    <a:pathLst>
                      <a:path extrusionOk="0" h="69479" w="945718">
                        <a:moveTo>
                          <a:pt x="944347" y="22289"/>
                        </a:moveTo>
                        <a:cubicBezTo>
                          <a:pt x="914515" y="31890"/>
                          <a:pt x="884339" y="40119"/>
                          <a:pt x="853478" y="46292"/>
                        </a:cubicBezTo>
                        <a:cubicBezTo>
                          <a:pt x="776669" y="61379"/>
                          <a:pt x="698488" y="65494"/>
                          <a:pt x="620649" y="67551"/>
                        </a:cubicBezTo>
                        <a:cubicBezTo>
                          <a:pt x="544183" y="69609"/>
                          <a:pt x="467373" y="70295"/>
                          <a:pt x="390906" y="68237"/>
                        </a:cubicBezTo>
                        <a:cubicBezTo>
                          <a:pt x="318211" y="66180"/>
                          <a:pt x="245174" y="61036"/>
                          <a:pt x="173165" y="49721"/>
                        </a:cubicBezTo>
                        <a:cubicBezTo>
                          <a:pt x="134760" y="43891"/>
                          <a:pt x="96355" y="36347"/>
                          <a:pt x="58636" y="26403"/>
                        </a:cubicBezTo>
                        <a:cubicBezTo>
                          <a:pt x="46292" y="23317"/>
                          <a:pt x="33604" y="19888"/>
                          <a:pt x="21260" y="16116"/>
                        </a:cubicBezTo>
                        <a:cubicBezTo>
                          <a:pt x="13716" y="12687"/>
                          <a:pt x="6858" y="8230"/>
                          <a:pt x="1715" y="2057"/>
                        </a:cubicBezTo>
                        <a:cubicBezTo>
                          <a:pt x="1029" y="1372"/>
                          <a:pt x="343" y="686"/>
                          <a:pt x="0" y="0"/>
                        </a:cubicBezTo>
                        <a:cubicBezTo>
                          <a:pt x="63094" y="20574"/>
                          <a:pt x="127902" y="34633"/>
                          <a:pt x="193739" y="43548"/>
                        </a:cubicBezTo>
                        <a:cubicBezTo>
                          <a:pt x="345301" y="64465"/>
                          <a:pt x="500291" y="62408"/>
                          <a:pt x="652882" y="57264"/>
                        </a:cubicBezTo>
                        <a:cubicBezTo>
                          <a:pt x="727977" y="54521"/>
                          <a:pt x="803415" y="48692"/>
                          <a:pt x="876796" y="31890"/>
                        </a:cubicBezTo>
                        <a:cubicBezTo>
                          <a:pt x="900113" y="26403"/>
                          <a:pt x="923087" y="19888"/>
                          <a:pt x="945718" y="12344"/>
                        </a:cubicBezTo>
                        <a:cubicBezTo>
                          <a:pt x="945718" y="15773"/>
                          <a:pt x="945376" y="18860"/>
                          <a:pt x="944347" y="222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00" name="Google Shape;1900;p9"/>
                  <p:cNvSpPr/>
                  <p:nvPr/>
                </p:nvSpPr>
                <p:spPr>
                  <a:xfrm>
                    <a:off x="7634592" y="2253538"/>
                    <a:ext cx="490690" cy="57487"/>
                  </a:xfrm>
                  <a:custGeom>
                    <a:rect b="b" l="l" r="r" t="t"/>
                    <a:pathLst>
                      <a:path extrusionOk="0" h="57487" w="490690">
                        <a:moveTo>
                          <a:pt x="490690" y="41491"/>
                        </a:moveTo>
                        <a:cubicBezTo>
                          <a:pt x="484518" y="45263"/>
                          <a:pt x="478346" y="49035"/>
                          <a:pt x="472174" y="52464"/>
                        </a:cubicBezTo>
                        <a:cubicBezTo>
                          <a:pt x="322326" y="65494"/>
                          <a:pt x="170422" y="53150"/>
                          <a:pt x="24346" y="15773"/>
                        </a:cubicBezTo>
                        <a:cubicBezTo>
                          <a:pt x="16459" y="10630"/>
                          <a:pt x="8230" y="5144"/>
                          <a:pt x="0" y="0"/>
                        </a:cubicBezTo>
                        <a:cubicBezTo>
                          <a:pt x="29833" y="8573"/>
                          <a:pt x="59665" y="15773"/>
                          <a:pt x="90183" y="21945"/>
                        </a:cubicBezTo>
                        <a:cubicBezTo>
                          <a:pt x="221857" y="49035"/>
                          <a:pt x="357302" y="55207"/>
                          <a:pt x="490690" y="4149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901" name="Google Shape;1901;p9"/>
                <p:cNvSpPr/>
                <p:nvPr/>
              </p:nvSpPr>
              <p:spPr>
                <a:xfrm>
                  <a:off x="6474904" y="2035023"/>
                  <a:ext cx="879538" cy="586904"/>
                </a:xfrm>
                <a:custGeom>
                  <a:rect b="b" l="l" r="r" t="t"/>
                  <a:pathLst>
                    <a:path extrusionOk="0" h="586904" w="879538">
                      <a:moveTo>
                        <a:pt x="869937" y="82042"/>
                      </a:moveTo>
                      <a:cubicBezTo>
                        <a:pt x="868566" y="84099"/>
                        <a:pt x="866851" y="86499"/>
                        <a:pt x="865137" y="88557"/>
                      </a:cubicBezTo>
                      <a:cubicBezTo>
                        <a:pt x="861365" y="93014"/>
                        <a:pt x="856907" y="97472"/>
                        <a:pt x="852449" y="101587"/>
                      </a:cubicBezTo>
                      <a:cubicBezTo>
                        <a:pt x="845249" y="108102"/>
                        <a:pt x="837019" y="114274"/>
                        <a:pt x="828104" y="120446"/>
                      </a:cubicBezTo>
                      <a:cubicBezTo>
                        <a:pt x="827418" y="120789"/>
                        <a:pt x="826732" y="121475"/>
                        <a:pt x="826046" y="121818"/>
                      </a:cubicBezTo>
                      <a:cubicBezTo>
                        <a:pt x="821931" y="124904"/>
                        <a:pt x="817474" y="127647"/>
                        <a:pt x="813016" y="130733"/>
                      </a:cubicBezTo>
                      <a:cubicBezTo>
                        <a:pt x="792442" y="144792"/>
                        <a:pt x="772211" y="158165"/>
                        <a:pt x="760209" y="173939"/>
                      </a:cubicBezTo>
                      <a:cubicBezTo>
                        <a:pt x="741007" y="198628"/>
                        <a:pt x="724548" y="225374"/>
                        <a:pt x="708774" y="252806"/>
                      </a:cubicBezTo>
                      <a:cubicBezTo>
                        <a:pt x="708774" y="252806"/>
                        <a:pt x="708774" y="252806"/>
                        <a:pt x="708774" y="252806"/>
                      </a:cubicBezTo>
                      <a:cubicBezTo>
                        <a:pt x="702602" y="263779"/>
                        <a:pt x="696773" y="274409"/>
                        <a:pt x="690601" y="285381"/>
                      </a:cubicBezTo>
                      <a:cubicBezTo>
                        <a:pt x="645681" y="368363"/>
                        <a:pt x="603847" y="454088"/>
                        <a:pt x="523265" y="507238"/>
                      </a:cubicBezTo>
                      <a:cubicBezTo>
                        <a:pt x="464972" y="545642"/>
                        <a:pt x="398107" y="545985"/>
                        <a:pt x="335699" y="571360"/>
                      </a:cubicBezTo>
                      <a:cubicBezTo>
                        <a:pt x="258890" y="602564"/>
                        <a:pt x="234201" y="581304"/>
                        <a:pt x="158077" y="555587"/>
                      </a:cubicBezTo>
                      <a:cubicBezTo>
                        <a:pt x="148133" y="552158"/>
                        <a:pt x="138875" y="552158"/>
                        <a:pt x="129273" y="551472"/>
                      </a:cubicBezTo>
                      <a:cubicBezTo>
                        <a:pt x="129273" y="551472"/>
                        <a:pt x="129273" y="551472"/>
                        <a:pt x="129273" y="551472"/>
                      </a:cubicBezTo>
                      <a:cubicBezTo>
                        <a:pt x="122072" y="550786"/>
                        <a:pt x="115214" y="549757"/>
                        <a:pt x="108356" y="546671"/>
                      </a:cubicBezTo>
                      <a:cubicBezTo>
                        <a:pt x="105270" y="545300"/>
                        <a:pt x="101841" y="543242"/>
                        <a:pt x="98755" y="540842"/>
                      </a:cubicBezTo>
                      <a:cubicBezTo>
                        <a:pt x="82982" y="528155"/>
                        <a:pt x="76467" y="514439"/>
                        <a:pt x="74409" y="499694"/>
                      </a:cubicBezTo>
                      <a:cubicBezTo>
                        <a:pt x="74066" y="496608"/>
                        <a:pt x="73724" y="493865"/>
                        <a:pt x="73724" y="490778"/>
                      </a:cubicBezTo>
                      <a:cubicBezTo>
                        <a:pt x="73038" y="467461"/>
                        <a:pt x="80239" y="442772"/>
                        <a:pt x="76467" y="419112"/>
                      </a:cubicBezTo>
                      <a:cubicBezTo>
                        <a:pt x="76124" y="417741"/>
                        <a:pt x="75781" y="416026"/>
                        <a:pt x="75781" y="414655"/>
                      </a:cubicBezTo>
                      <a:cubicBezTo>
                        <a:pt x="75438" y="413283"/>
                        <a:pt x="75095" y="411569"/>
                        <a:pt x="74409" y="410197"/>
                      </a:cubicBezTo>
                      <a:cubicBezTo>
                        <a:pt x="71666" y="402996"/>
                        <a:pt x="67208" y="396138"/>
                        <a:pt x="62751" y="389623"/>
                      </a:cubicBezTo>
                      <a:cubicBezTo>
                        <a:pt x="57950" y="382422"/>
                        <a:pt x="53150" y="374878"/>
                        <a:pt x="48349" y="367677"/>
                      </a:cubicBezTo>
                      <a:cubicBezTo>
                        <a:pt x="46634" y="364934"/>
                        <a:pt x="45263" y="362534"/>
                        <a:pt x="43548" y="359791"/>
                      </a:cubicBezTo>
                      <a:cubicBezTo>
                        <a:pt x="35662" y="346760"/>
                        <a:pt x="28118" y="333387"/>
                        <a:pt x="20574" y="319671"/>
                      </a:cubicBezTo>
                      <a:cubicBezTo>
                        <a:pt x="19202" y="316928"/>
                        <a:pt x="17831" y="314185"/>
                        <a:pt x="16116" y="311442"/>
                      </a:cubicBezTo>
                      <a:cubicBezTo>
                        <a:pt x="13373" y="305955"/>
                        <a:pt x="10630" y="300812"/>
                        <a:pt x="7887" y="295325"/>
                      </a:cubicBezTo>
                      <a:cubicBezTo>
                        <a:pt x="2743" y="285038"/>
                        <a:pt x="343" y="274409"/>
                        <a:pt x="0" y="263436"/>
                      </a:cubicBezTo>
                      <a:cubicBezTo>
                        <a:pt x="0" y="258978"/>
                        <a:pt x="0" y="254520"/>
                        <a:pt x="686" y="250063"/>
                      </a:cubicBezTo>
                      <a:cubicBezTo>
                        <a:pt x="8230" y="192112"/>
                        <a:pt x="73381" y="135191"/>
                        <a:pt x="119672" y="112903"/>
                      </a:cubicBezTo>
                      <a:cubicBezTo>
                        <a:pt x="182766" y="82727"/>
                        <a:pt x="254089" y="43637"/>
                        <a:pt x="321983" y="26835"/>
                      </a:cubicBezTo>
                      <a:cubicBezTo>
                        <a:pt x="393306" y="9347"/>
                        <a:pt x="468059" y="18262"/>
                        <a:pt x="541782" y="24777"/>
                      </a:cubicBezTo>
                      <a:cubicBezTo>
                        <a:pt x="567157" y="27178"/>
                        <a:pt x="592531" y="28892"/>
                        <a:pt x="617906" y="29578"/>
                      </a:cubicBezTo>
                      <a:cubicBezTo>
                        <a:pt x="639851" y="30264"/>
                        <a:pt x="661797" y="29578"/>
                        <a:pt x="683400" y="26835"/>
                      </a:cubicBezTo>
                      <a:cubicBezTo>
                        <a:pt x="683400" y="26835"/>
                        <a:pt x="683400" y="26835"/>
                        <a:pt x="683400" y="26835"/>
                      </a:cubicBezTo>
                      <a:cubicBezTo>
                        <a:pt x="697116" y="25463"/>
                        <a:pt x="710489" y="23063"/>
                        <a:pt x="723862" y="19977"/>
                      </a:cubicBezTo>
                      <a:cubicBezTo>
                        <a:pt x="728663" y="18948"/>
                        <a:pt x="733120" y="17576"/>
                        <a:pt x="737921" y="16205"/>
                      </a:cubicBezTo>
                      <a:cubicBezTo>
                        <a:pt x="738264" y="16205"/>
                        <a:pt x="738264" y="16205"/>
                        <a:pt x="738607" y="16205"/>
                      </a:cubicBezTo>
                      <a:lnTo>
                        <a:pt x="738607" y="16205"/>
                      </a:lnTo>
                      <a:cubicBezTo>
                        <a:pt x="739292" y="16205"/>
                        <a:pt x="739978" y="15862"/>
                        <a:pt x="740664" y="15519"/>
                      </a:cubicBezTo>
                      <a:cubicBezTo>
                        <a:pt x="763638" y="8661"/>
                        <a:pt x="803758" y="-2312"/>
                        <a:pt x="834962" y="431"/>
                      </a:cubicBezTo>
                      <a:cubicBezTo>
                        <a:pt x="851421" y="1803"/>
                        <a:pt x="865137" y="6946"/>
                        <a:pt x="873023" y="18262"/>
                      </a:cubicBezTo>
                      <a:cubicBezTo>
                        <a:pt x="875081" y="21348"/>
                        <a:pt x="876795" y="24777"/>
                        <a:pt x="877824" y="28549"/>
                      </a:cubicBezTo>
                      <a:cubicBezTo>
                        <a:pt x="878167" y="29578"/>
                        <a:pt x="878510" y="30607"/>
                        <a:pt x="878510" y="31635"/>
                      </a:cubicBezTo>
                      <a:cubicBezTo>
                        <a:pt x="878510" y="31978"/>
                        <a:pt x="878510" y="31978"/>
                        <a:pt x="878510" y="32321"/>
                      </a:cubicBezTo>
                      <a:cubicBezTo>
                        <a:pt x="879196" y="35064"/>
                        <a:pt x="879539" y="37807"/>
                        <a:pt x="879539" y="40894"/>
                      </a:cubicBezTo>
                      <a:cubicBezTo>
                        <a:pt x="879539" y="42265"/>
                        <a:pt x="879539" y="43980"/>
                        <a:pt x="879539" y="45694"/>
                      </a:cubicBezTo>
                      <a:cubicBezTo>
                        <a:pt x="879539" y="46380"/>
                        <a:pt x="879539" y="47409"/>
                        <a:pt x="879539" y="48094"/>
                      </a:cubicBezTo>
                      <a:cubicBezTo>
                        <a:pt x="879539" y="49466"/>
                        <a:pt x="879196" y="50838"/>
                        <a:pt x="879196" y="52552"/>
                      </a:cubicBezTo>
                      <a:cubicBezTo>
                        <a:pt x="879196" y="53924"/>
                        <a:pt x="878853" y="55295"/>
                        <a:pt x="878510" y="57010"/>
                      </a:cubicBezTo>
                      <a:cubicBezTo>
                        <a:pt x="878510" y="57010"/>
                        <a:pt x="878510" y="57010"/>
                        <a:pt x="878510" y="57010"/>
                      </a:cubicBezTo>
                      <a:cubicBezTo>
                        <a:pt x="878510" y="58039"/>
                        <a:pt x="878167" y="58724"/>
                        <a:pt x="878167" y="59753"/>
                      </a:cubicBezTo>
                      <a:cubicBezTo>
                        <a:pt x="878167" y="59753"/>
                        <a:pt x="878167" y="59753"/>
                        <a:pt x="878167" y="59753"/>
                      </a:cubicBezTo>
                      <a:cubicBezTo>
                        <a:pt x="878167" y="60439"/>
                        <a:pt x="877824" y="61468"/>
                        <a:pt x="877481" y="62496"/>
                      </a:cubicBezTo>
                      <a:cubicBezTo>
                        <a:pt x="877481" y="62839"/>
                        <a:pt x="877481" y="62839"/>
                        <a:pt x="877481" y="63182"/>
                      </a:cubicBezTo>
                      <a:cubicBezTo>
                        <a:pt x="877138" y="69697"/>
                        <a:pt x="874052" y="75869"/>
                        <a:pt x="869937" y="8204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02" name="Google Shape;1902;p9"/>
                <p:cNvSpPr/>
                <p:nvPr/>
              </p:nvSpPr>
              <p:spPr>
                <a:xfrm>
                  <a:off x="6475933" y="2060143"/>
                  <a:ext cx="617905" cy="238315"/>
                </a:xfrm>
                <a:custGeom>
                  <a:rect b="b" l="l" r="r" t="t"/>
                  <a:pathLst>
                    <a:path extrusionOk="0" h="238315" w="617905">
                      <a:moveTo>
                        <a:pt x="541782" y="0"/>
                      </a:moveTo>
                      <a:cubicBezTo>
                        <a:pt x="567156" y="2400"/>
                        <a:pt x="592531" y="4115"/>
                        <a:pt x="617906" y="4801"/>
                      </a:cubicBezTo>
                      <a:cubicBezTo>
                        <a:pt x="389877" y="17831"/>
                        <a:pt x="155676" y="71323"/>
                        <a:pt x="0" y="238316"/>
                      </a:cubicBezTo>
                      <a:cubicBezTo>
                        <a:pt x="0" y="233858"/>
                        <a:pt x="0" y="229400"/>
                        <a:pt x="686" y="224943"/>
                      </a:cubicBezTo>
                      <a:cubicBezTo>
                        <a:pt x="34290" y="190653"/>
                        <a:pt x="72009" y="160477"/>
                        <a:pt x="112814" y="134417"/>
                      </a:cubicBezTo>
                      <a:cubicBezTo>
                        <a:pt x="241401" y="52121"/>
                        <a:pt x="391249" y="14059"/>
                        <a:pt x="541782"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03" name="Google Shape;1903;p9"/>
                <p:cNvSpPr/>
                <p:nvPr/>
              </p:nvSpPr>
              <p:spPr>
                <a:xfrm>
                  <a:off x="7159332" y="2051570"/>
                  <a:ext cx="194424" cy="12001"/>
                </a:xfrm>
                <a:custGeom>
                  <a:rect b="b" l="l" r="r" t="t"/>
                  <a:pathLst>
                    <a:path extrusionOk="0" h="12001" w="194424">
                      <a:moveTo>
                        <a:pt x="194425" y="12002"/>
                      </a:moveTo>
                      <a:cubicBezTo>
                        <a:pt x="178651" y="11659"/>
                        <a:pt x="163220" y="11316"/>
                        <a:pt x="147447" y="10973"/>
                      </a:cubicBezTo>
                      <a:cubicBezTo>
                        <a:pt x="137846" y="10630"/>
                        <a:pt x="127902" y="10630"/>
                        <a:pt x="117958" y="10287"/>
                      </a:cubicBezTo>
                      <a:cubicBezTo>
                        <a:pt x="95326" y="9944"/>
                        <a:pt x="72009" y="9601"/>
                        <a:pt x="49035" y="9944"/>
                      </a:cubicBezTo>
                      <a:cubicBezTo>
                        <a:pt x="48006" y="9944"/>
                        <a:pt x="46634" y="9944"/>
                        <a:pt x="45606" y="9944"/>
                      </a:cubicBezTo>
                      <a:cubicBezTo>
                        <a:pt x="30518" y="9944"/>
                        <a:pt x="15088" y="10287"/>
                        <a:pt x="0" y="10630"/>
                      </a:cubicBezTo>
                      <a:cubicBezTo>
                        <a:pt x="13716" y="9258"/>
                        <a:pt x="27089" y="6858"/>
                        <a:pt x="40462" y="3772"/>
                      </a:cubicBezTo>
                      <a:cubicBezTo>
                        <a:pt x="38748" y="2400"/>
                        <a:pt x="37033" y="1372"/>
                        <a:pt x="35319" y="0"/>
                      </a:cubicBezTo>
                      <a:cubicBezTo>
                        <a:pt x="41834" y="0"/>
                        <a:pt x="48006" y="0"/>
                        <a:pt x="54521" y="0"/>
                      </a:cubicBezTo>
                      <a:cubicBezTo>
                        <a:pt x="54864" y="0"/>
                        <a:pt x="54864" y="0"/>
                        <a:pt x="54864" y="0"/>
                      </a:cubicBezTo>
                      <a:cubicBezTo>
                        <a:pt x="86068" y="0"/>
                        <a:pt x="117272" y="343"/>
                        <a:pt x="148476" y="686"/>
                      </a:cubicBezTo>
                      <a:cubicBezTo>
                        <a:pt x="162192" y="1029"/>
                        <a:pt x="175565" y="1372"/>
                        <a:pt x="189281" y="1715"/>
                      </a:cubicBezTo>
                      <a:cubicBezTo>
                        <a:pt x="191681" y="4801"/>
                        <a:pt x="193396" y="8230"/>
                        <a:pt x="194425" y="1200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04" name="Google Shape;1904;p9"/>
                <p:cNvSpPr/>
                <p:nvPr/>
              </p:nvSpPr>
              <p:spPr>
                <a:xfrm>
                  <a:off x="6491706" y="2066658"/>
                  <a:ext cx="863765" cy="287692"/>
                </a:xfrm>
                <a:custGeom>
                  <a:rect b="b" l="l" r="r" t="t"/>
                  <a:pathLst>
                    <a:path extrusionOk="0" h="287692" w="863765">
                      <a:moveTo>
                        <a:pt x="863765" y="9258"/>
                      </a:moveTo>
                      <a:cubicBezTo>
                        <a:pt x="828104" y="18516"/>
                        <a:pt x="792442" y="27775"/>
                        <a:pt x="756780" y="37033"/>
                      </a:cubicBezTo>
                      <a:cubicBezTo>
                        <a:pt x="600418" y="77838"/>
                        <a:pt x="443369" y="116586"/>
                        <a:pt x="287693" y="159449"/>
                      </a:cubicBezTo>
                      <a:cubicBezTo>
                        <a:pt x="188252" y="186881"/>
                        <a:pt x="84353" y="221856"/>
                        <a:pt x="4457" y="287693"/>
                      </a:cubicBezTo>
                      <a:cubicBezTo>
                        <a:pt x="3086" y="284950"/>
                        <a:pt x="1715" y="282207"/>
                        <a:pt x="0" y="279464"/>
                      </a:cubicBezTo>
                      <a:cubicBezTo>
                        <a:pt x="30518" y="254775"/>
                        <a:pt x="64465" y="233858"/>
                        <a:pt x="100469" y="216370"/>
                      </a:cubicBezTo>
                      <a:cubicBezTo>
                        <a:pt x="159791" y="187566"/>
                        <a:pt x="222885" y="168021"/>
                        <a:pt x="286322" y="150533"/>
                      </a:cubicBezTo>
                      <a:cubicBezTo>
                        <a:pt x="366217" y="128588"/>
                        <a:pt x="446456" y="108356"/>
                        <a:pt x="527037" y="87440"/>
                      </a:cubicBezTo>
                      <a:cubicBezTo>
                        <a:pt x="638822" y="58293"/>
                        <a:pt x="750951" y="29147"/>
                        <a:pt x="862736" y="0"/>
                      </a:cubicBezTo>
                      <a:cubicBezTo>
                        <a:pt x="863422" y="3086"/>
                        <a:pt x="863765" y="6172"/>
                        <a:pt x="863765" y="925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05" name="Google Shape;1905;p9"/>
                <p:cNvSpPr/>
                <p:nvPr/>
              </p:nvSpPr>
              <p:spPr>
                <a:xfrm>
                  <a:off x="6519481" y="2087918"/>
                  <a:ext cx="835990" cy="314782"/>
                </a:xfrm>
                <a:custGeom>
                  <a:rect b="b" l="l" r="r" t="t"/>
                  <a:pathLst>
                    <a:path extrusionOk="0" h="314782" w="835990">
                      <a:moveTo>
                        <a:pt x="833933" y="9601"/>
                      </a:moveTo>
                      <a:cubicBezTo>
                        <a:pt x="832904" y="9944"/>
                        <a:pt x="831875" y="10287"/>
                        <a:pt x="831190" y="10287"/>
                      </a:cubicBezTo>
                      <a:cubicBezTo>
                        <a:pt x="825017" y="12002"/>
                        <a:pt x="819188" y="13716"/>
                        <a:pt x="813359" y="15431"/>
                      </a:cubicBezTo>
                      <a:cubicBezTo>
                        <a:pt x="783184" y="24003"/>
                        <a:pt x="753008" y="32232"/>
                        <a:pt x="723176" y="40805"/>
                      </a:cubicBezTo>
                      <a:cubicBezTo>
                        <a:pt x="579844" y="80924"/>
                        <a:pt x="434454" y="117272"/>
                        <a:pt x="293865" y="166649"/>
                      </a:cubicBezTo>
                      <a:cubicBezTo>
                        <a:pt x="190995" y="202654"/>
                        <a:pt x="90869" y="248603"/>
                        <a:pt x="4801" y="314782"/>
                      </a:cubicBezTo>
                      <a:cubicBezTo>
                        <a:pt x="3086" y="312039"/>
                        <a:pt x="1715" y="309639"/>
                        <a:pt x="0" y="306896"/>
                      </a:cubicBezTo>
                      <a:cubicBezTo>
                        <a:pt x="38405" y="277406"/>
                        <a:pt x="79553" y="251688"/>
                        <a:pt x="122758" y="229400"/>
                      </a:cubicBezTo>
                      <a:cubicBezTo>
                        <a:pt x="242773" y="167335"/>
                        <a:pt x="373418" y="129616"/>
                        <a:pt x="503034" y="93269"/>
                      </a:cubicBezTo>
                      <a:cubicBezTo>
                        <a:pt x="611048" y="62751"/>
                        <a:pt x="719061" y="32576"/>
                        <a:pt x="826732" y="2400"/>
                      </a:cubicBezTo>
                      <a:cubicBezTo>
                        <a:pt x="828446" y="1715"/>
                        <a:pt x="830504" y="1371"/>
                        <a:pt x="832218" y="1029"/>
                      </a:cubicBezTo>
                      <a:cubicBezTo>
                        <a:pt x="833590" y="686"/>
                        <a:pt x="834962" y="343"/>
                        <a:pt x="835990" y="0"/>
                      </a:cubicBezTo>
                      <a:cubicBezTo>
                        <a:pt x="835990" y="1371"/>
                        <a:pt x="835647" y="2743"/>
                        <a:pt x="835304" y="4458"/>
                      </a:cubicBezTo>
                      <a:cubicBezTo>
                        <a:pt x="835304" y="4458"/>
                        <a:pt x="835304" y="4458"/>
                        <a:pt x="835304" y="4458"/>
                      </a:cubicBezTo>
                      <a:cubicBezTo>
                        <a:pt x="835647" y="5144"/>
                        <a:pt x="835304" y="6172"/>
                        <a:pt x="834962" y="7201"/>
                      </a:cubicBezTo>
                      <a:cubicBezTo>
                        <a:pt x="834962" y="7201"/>
                        <a:pt x="834962" y="7201"/>
                        <a:pt x="834962" y="7201"/>
                      </a:cubicBezTo>
                      <a:cubicBezTo>
                        <a:pt x="834619" y="7544"/>
                        <a:pt x="834276" y="8573"/>
                        <a:pt x="833933" y="960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06" name="Google Shape;1906;p9"/>
                <p:cNvSpPr/>
                <p:nvPr/>
              </p:nvSpPr>
              <p:spPr>
                <a:xfrm>
                  <a:off x="6549656" y="2123579"/>
                  <a:ext cx="790384" cy="330555"/>
                </a:xfrm>
                <a:custGeom>
                  <a:rect b="b" l="l" r="r" t="t"/>
                  <a:pathLst>
                    <a:path extrusionOk="0" h="330555" w="790384">
                      <a:moveTo>
                        <a:pt x="790385" y="0"/>
                      </a:moveTo>
                      <a:cubicBezTo>
                        <a:pt x="780440" y="12002"/>
                        <a:pt x="766038" y="22974"/>
                        <a:pt x="751294" y="33604"/>
                      </a:cubicBezTo>
                      <a:cubicBezTo>
                        <a:pt x="742035" y="39091"/>
                        <a:pt x="732434" y="43891"/>
                        <a:pt x="722833" y="49035"/>
                      </a:cubicBezTo>
                      <a:cubicBezTo>
                        <a:pt x="713918" y="53835"/>
                        <a:pt x="704660" y="58293"/>
                        <a:pt x="695744" y="62751"/>
                      </a:cubicBezTo>
                      <a:cubicBezTo>
                        <a:pt x="693344" y="63780"/>
                        <a:pt x="691286" y="65151"/>
                        <a:pt x="688886" y="66180"/>
                      </a:cubicBezTo>
                      <a:cubicBezTo>
                        <a:pt x="468401" y="175222"/>
                        <a:pt x="227685" y="234201"/>
                        <a:pt x="2057" y="330556"/>
                      </a:cubicBezTo>
                      <a:cubicBezTo>
                        <a:pt x="1715" y="329184"/>
                        <a:pt x="1371" y="327470"/>
                        <a:pt x="1371" y="326098"/>
                      </a:cubicBezTo>
                      <a:cubicBezTo>
                        <a:pt x="1028" y="324726"/>
                        <a:pt x="686" y="323012"/>
                        <a:pt x="0" y="321640"/>
                      </a:cubicBezTo>
                      <a:cubicBezTo>
                        <a:pt x="45948" y="301752"/>
                        <a:pt x="92583" y="283578"/>
                        <a:pt x="139560" y="266433"/>
                      </a:cubicBezTo>
                      <a:cubicBezTo>
                        <a:pt x="332956" y="195110"/>
                        <a:pt x="535610" y="137160"/>
                        <a:pt x="718376" y="40805"/>
                      </a:cubicBezTo>
                      <a:cubicBezTo>
                        <a:pt x="729691" y="34976"/>
                        <a:pt x="740664" y="28804"/>
                        <a:pt x="751637" y="22632"/>
                      </a:cubicBezTo>
                      <a:cubicBezTo>
                        <a:pt x="765010" y="15088"/>
                        <a:pt x="777697" y="7544"/>
                        <a:pt x="790385"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07" name="Google Shape;1907;p9"/>
                <p:cNvSpPr/>
                <p:nvPr/>
              </p:nvSpPr>
              <p:spPr>
                <a:xfrm>
                  <a:off x="6548970" y="2088261"/>
                  <a:ext cx="805815" cy="446455"/>
                </a:xfrm>
                <a:custGeom>
                  <a:rect b="b" l="l" r="r" t="t"/>
                  <a:pathLst>
                    <a:path extrusionOk="0" h="446455" w="805815">
                      <a:moveTo>
                        <a:pt x="805129" y="6515"/>
                      </a:moveTo>
                      <a:cubicBezTo>
                        <a:pt x="805129" y="6515"/>
                        <a:pt x="805129" y="6515"/>
                        <a:pt x="805129" y="6515"/>
                      </a:cubicBezTo>
                      <a:cubicBezTo>
                        <a:pt x="804787" y="6858"/>
                        <a:pt x="804787" y="6858"/>
                        <a:pt x="804443" y="7201"/>
                      </a:cubicBezTo>
                      <a:cubicBezTo>
                        <a:pt x="803415" y="8230"/>
                        <a:pt x="802729" y="9258"/>
                        <a:pt x="801358" y="9944"/>
                      </a:cubicBezTo>
                      <a:cubicBezTo>
                        <a:pt x="785241" y="26060"/>
                        <a:pt x="769125" y="42177"/>
                        <a:pt x="752323" y="57607"/>
                      </a:cubicBezTo>
                      <a:cubicBezTo>
                        <a:pt x="742721" y="66523"/>
                        <a:pt x="733120" y="75438"/>
                        <a:pt x="723519" y="84010"/>
                      </a:cubicBezTo>
                      <a:cubicBezTo>
                        <a:pt x="695401" y="109042"/>
                        <a:pt x="666598" y="132702"/>
                        <a:pt x="636766" y="155677"/>
                      </a:cubicBezTo>
                      <a:cubicBezTo>
                        <a:pt x="449542" y="298666"/>
                        <a:pt x="230772" y="398793"/>
                        <a:pt x="686" y="446456"/>
                      </a:cubicBezTo>
                      <a:cubicBezTo>
                        <a:pt x="343" y="443370"/>
                        <a:pt x="0" y="440627"/>
                        <a:pt x="0" y="437540"/>
                      </a:cubicBezTo>
                      <a:cubicBezTo>
                        <a:pt x="44234" y="428282"/>
                        <a:pt x="88126" y="417309"/>
                        <a:pt x="131674" y="404279"/>
                      </a:cubicBezTo>
                      <a:cubicBezTo>
                        <a:pt x="336042" y="342557"/>
                        <a:pt x="527038" y="239001"/>
                        <a:pt x="689915" y="101155"/>
                      </a:cubicBezTo>
                      <a:cubicBezTo>
                        <a:pt x="699859" y="92926"/>
                        <a:pt x="709803" y="84353"/>
                        <a:pt x="719404" y="75781"/>
                      </a:cubicBezTo>
                      <a:cubicBezTo>
                        <a:pt x="741693" y="56236"/>
                        <a:pt x="762953" y="36004"/>
                        <a:pt x="783869" y="14745"/>
                      </a:cubicBezTo>
                      <a:cubicBezTo>
                        <a:pt x="788327" y="10630"/>
                        <a:pt x="792442" y="6172"/>
                        <a:pt x="796900" y="1714"/>
                      </a:cubicBezTo>
                      <a:cubicBezTo>
                        <a:pt x="796900" y="1714"/>
                        <a:pt x="797243" y="1372"/>
                        <a:pt x="797243" y="1372"/>
                      </a:cubicBezTo>
                      <a:cubicBezTo>
                        <a:pt x="798614" y="0"/>
                        <a:pt x="800672" y="-343"/>
                        <a:pt x="802386" y="343"/>
                      </a:cubicBezTo>
                      <a:cubicBezTo>
                        <a:pt x="804101" y="686"/>
                        <a:pt x="805129" y="2057"/>
                        <a:pt x="805815" y="3429"/>
                      </a:cubicBezTo>
                      <a:cubicBezTo>
                        <a:pt x="805815" y="3429"/>
                        <a:pt x="805815" y="3429"/>
                        <a:pt x="805815" y="3429"/>
                      </a:cubicBezTo>
                      <a:cubicBezTo>
                        <a:pt x="805815" y="4458"/>
                        <a:pt x="805815" y="5486"/>
                        <a:pt x="805129" y="651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08" name="Google Shape;1908;p9"/>
                <p:cNvSpPr/>
                <p:nvPr/>
              </p:nvSpPr>
              <p:spPr>
                <a:xfrm>
                  <a:off x="6583260" y="2288171"/>
                  <a:ext cx="600417" cy="298666"/>
                </a:xfrm>
                <a:custGeom>
                  <a:rect b="b" l="l" r="r" t="t"/>
                  <a:pathLst>
                    <a:path extrusionOk="0" h="298666" w="600417">
                      <a:moveTo>
                        <a:pt x="600418" y="0"/>
                      </a:moveTo>
                      <a:cubicBezTo>
                        <a:pt x="594246" y="10973"/>
                        <a:pt x="588416" y="21603"/>
                        <a:pt x="582244" y="32576"/>
                      </a:cubicBezTo>
                      <a:cubicBezTo>
                        <a:pt x="435483" y="181051"/>
                        <a:pt x="226314" y="254432"/>
                        <a:pt x="20917" y="298666"/>
                      </a:cubicBezTo>
                      <a:cubicBezTo>
                        <a:pt x="20917" y="298666"/>
                        <a:pt x="20917" y="298666"/>
                        <a:pt x="20917" y="298666"/>
                      </a:cubicBezTo>
                      <a:cubicBezTo>
                        <a:pt x="13716" y="297980"/>
                        <a:pt x="6858" y="296952"/>
                        <a:pt x="0" y="293865"/>
                      </a:cubicBezTo>
                      <a:cubicBezTo>
                        <a:pt x="221857" y="247917"/>
                        <a:pt x="449885" y="169736"/>
                        <a:pt x="600418"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09" name="Google Shape;1909;p9"/>
                <p:cNvSpPr/>
                <p:nvPr/>
              </p:nvSpPr>
              <p:spPr>
                <a:xfrm>
                  <a:off x="6576745" y="1452867"/>
                  <a:ext cx="457085" cy="550354"/>
                </a:xfrm>
                <a:custGeom>
                  <a:rect b="b" l="l" r="r" t="t"/>
                  <a:pathLst>
                    <a:path extrusionOk="0" h="550354" w="457085">
                      <a:moveTo>
                        <a:pt x="457086" y="550355"/>
                      </a:moveTo>
                      <a:cubicBezTo>
                        <a:pt x="437884" y="546583"/>
                        <a:pt x="418681" y="543154"/>
                        <a:pt x="399822" y="539382"/>
                      </a:cubicBezTo>
                      <a:lnTo>
                        <a:pt x="399822" y="539382"/>
                      </a:lnTo>
                      <a:cubicBezTo>
                        <a:pt x="319583" y="508178"/>
                        <a:pt x="243802" y="467715"/>
                        <a:pt x="198196" y="393306"/>
                      </a:cubicBezTo>
                      <a:cubicBezTo>
                        <a:pt x="176594" y="358331"/>
                        <a:pt x="163906" y="318897"/>
                        <a:pt x="149505" y="280492"/>
                      </a:cubicBezTo>
                      <a:cubicBezTo>
                        <a:pt x="134760" y="241059"/>
                        <a:pt x="117615" y="202654"/>
                        <a:pt x="98413" y="164935"/>
                      </a:cubicBezTo>
                      <a:cubicBezTo>
                        <a:pt x="69952" y="109385"/>
                        <a:pt x="37033" y="56579"/>
                        <a:pt x="0" y="6515"/>
                      </a:cubicBezTo>
                      <a:cubicBezTo>
                        <a:pt x="2058" y="4115"/>
                        <a:pt x="4458" y="2057"/>
                        <a:pt x="6858" y="0"/>
                      </a:cubicBezTo>
                      <a:cubicBezTo>
                        <a:pt x="47663" y="55207"/>
                        <a:pt x="83668" y="113843"/>
                        <a:pt x="114186" y="175222"/>
                      </a:cubicBezTo>
                      <a:cubicBezTo>
                        <a:pt x="133388" y="214313"/>
                        <a:pt x="149848" y="254432"/>
                        <a:pt x="164935" y="294894"/>
                      </a:cubicBezTo>
                      <a:cubicBezTo>
                        <a:pt x="179680" y="335013"/>
                        <a:pt x="194767" y="375132"/>
                        <a:pt x="220828" y="409422"/>
                      </a:cubicBezTo>
                      <a:cubicBezTo>
                        <a:pt x="264376" y="466687"/>
                        <a:pt x="329870" y="500291"/>
                        <a:pt x="395364" y="526694"/>
                      </a:cubicBezTo>
                      <a:cubicBezTo>
                        <a:pt x="415252" y="535267"/>
                        <a:pt x="435826" y="542811"/>
                        <a:pt x="457086" y="55035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10" name="Google Shape;1910;p9"/>
                <p:cNvSpPr/>
                <p:nvPr/>
              </p:nvSpPr>
              <p:spPr>
                <a:xfrm>
                  <a:off x="6637439" y="1432979"/>
                  <a:ext cx="667283" cy="681813"/>
                </a:xfrm>
                <a:custGeom>
                  <a:rect b="b" l="l" r="r" t="t"/>
                  <a:pathLst>
                    <a:path extrusionOk="0" h="681813" w="667283">
                      <a:moveTo>
                        <a:pt x="667283" y="681685"/>
                      </a:moveTo>
                      <a:cubicBezTo>
                        <a:pt x="663169" y="682028"/>
                        <a:pt x="659054" y="681685"/>
                        <a:pt x="654596" y="680657"/>
                      </a:cubicBezTo>
                      <a:cubicBezTo>
                        <a:pt x="613448" y="630936"/>
                        <a:pt x="558584" y="593903"/>
                        <a:pt x="499948" y="565785"/>
                      </a:cubicBezTo>
                      <a:cubicBezTo>
                        <a:pt x="434111" y="534238"/>
                        <a:pt x="360731" y="520865"/>
                        <a:pt x="296609" y="486575"/>
                      </a:cubicBezTo>
                      <a:cubicBezTo>
                        <a:pt x="234887" y="453657"/>
                        <a:pt x="205397" y="398793"/>
                        <a:pt x="181737" y="335699"/>
                      </a:cubicBezTo>
                      <a:cubicBezTo>
                        <a:pt x="136131" y="215341"/>
                        <a:pt x="77153" y="103213"/>
                        <a:pt x="0" y="1715"/>
                      </a:cubicBezTo>
                      <a:cubicBezTo>
                        <a:pt x="3429" y="1372"/>
                        <a:pt x="6858" y="686"/>
                        <a:pt x="10287" y="0"/>
                      </a:cubicBezTo>
                      <a:cubicBezTo>
                        <a:pt x="45605" y="46292"/>
                        <a:pt x="77495" y="94640"/>
                        <a:pt x="105613" y="145733"/>
                      </a:cubicBezTo>
                      <a:cubicBezTo>
                        <a:pt x="142646" y="212255"/>
                        <a:pt x="169393" y="282207"/>
                        <a:pt x="197853" y="352501"/>
                      </a:cubicBezTo>
                      <a:cubicBezTo>
                        <a:pt x="212255" y="388163"/>
                        <a:pt x="230086" y="423824"/>
                        <a:pt x="258890" y="450228"/>
                      </a:cubicBezTo>
                      <a:cubicBezTo>
                        <a:pt x="289408" y="477660"/>
                        <a:pt x="328155" y="492747"/>
                        <a:pt x="366217" y="505778"/>
                      </a:cubicBezTo>
                      <a:cubicBezTo>
                        <a:pt x="478346" y="543497"/>
                        <a:pt x="593903" y="588074"/>
                        <a:pt x="667283" y="68168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11" name="Google Shape;1911;p9"/>
                <p:cNvSpPr/>
                <p:nvPr/>
              </p:nvSpPr>
              <p:spPr>
                <a:xfrm>
                  <a:off x="6690245" y="1407261"/>
                  <a:ext cx="637107" cy="705688"/>
                </a:xfrm>
                <a:custGeom>
                  <a:rect b="b" l="l" r="r" t="t"/>
                  <a:pathLst>
                    <a:path extrusionOk="0" h="705688" w="637107">
                      <a:moveTo>
                        <a:pt x="637108" y="703288"/>
                      </a:moveTo>
                      <a:cubicBezTo>
                        <a:pt x="634365" y="704317"/>
                        <a:pt x="631622" y="705002"/>
                        <a:pt x="628535" y="705688"/>
                      </a:cubicBezTo>
                      <a:cubicBezTo>
                        <a:pt x="605561" y="673799"/>
                        <a:pt x="580872" y="643623"/>
                        <a:pt x="554126" y="614820"/>
                      </a:cubicBezTo>
                      <a:cubicBezTo>
                        <a:pt x="503720" y="560299"/>
                        <a:pt x="446456" y="514350"/>
                        <a:pt x="389192" y="467373"/>
                      </a:cubicBezTo>
                      <a:cubicBezTo>
                        <a:pt x="332613" y="420395"/>
                        <a:pt x="281178" y="369989"/>
                        <a:pt x="234887" y="312725"/>
                      </a:cubicBezTo>
                      <a:cubicBezTo>
                        <a:pt x="153962" y="212941"/>
                        <a:pt x="77153" y="109385"/>
                        <a:pt x="0" y="6515"/>
                      </a:cubicBezTo>
                      <a:cubicBezTo>
                        <a:pt x="2400" y="4458"/>
                        <a:pt x="4800" y="2400"/>
                        <a:pt x="6858" y="0"/>
                      </a:cubicBezTo>
                      <a:cubicBezTo>
                        <a:pt x="45605" y="50749"/>
                        <a:pt x="84353" y="101498"/>
                        <a:pt x="122758" y="152591"/>
                      </a:cubicBezTo>
                      <a:cubicBezTo>
                        <a:pt x="170078" y="214655"/>
                        <a:pt x="215684" y="278092"/>
                        <a:pt x="266776" y="337071"/>
                      </a:cubicBezTo>
                      <a:cubicBezTo>
                        <a:pt x="317868" y="396392"/>
                        <a:pt x="376847" y="445427"/>
                        <a:pt x="437198" y="494805"/>
                      </a:cubicBezTo>
                      <a:cubicBezTo>
                        <a:pt x="512636" y="556870"/>
                        <a:pt x="580187" y="625450"/>
                        <a:pt x="637108" y="70328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12" name="Google Shape;1912;p9"/>
                <p:cNvSpPr/>
                <p:nvPr/>
              </p:nvSpPr>
              <p:spPr>
                <a:xfrm>
                  <a:off x="6727278" y="1358912"/>
                  <a:ext cx="621677" cy="744093"/>
                </a:xfrm>
                <a:custGeom>
                  <a:rect b="b" l="l" r="r" t="t"/>
                  <a:pathLst>
                    <a:path extrusionOk="0" h="744093" w="621677">
                      <a:moveTo>
                        <a:pt x="621678" y="737578"/>
                      </a:moveTo>
                      <a:cubicBezTo>
                        <a:pt x="619963" y="739978"/>
                        <a:pt x="617563" y="742036"/>
                        <a:pt x="615163" y="744093"/>
                      </a:cubicBezTo>
                      <a:cubicBezTo>
                        <a:pt x="596303" y="713232"/>
                        <a:pt x="577101" y="682714"/>
                        <a:pt x="557213" y="652539"/>
                      </a:cubicBezTo>
                      <a:cubicBezTo>
                        <a:pt x="400507" y="414566"/>
                        <a:pt x="212941" y="197510"/>
                        <a:pt x="0" y="7887"/>
                      </a:cubicBezTo>
                      <a:cubicBezTo>
                        <a:pt x="1715" y="5144"/>
                        <a:pt x="3429" y="2743"/>
                        <a:pt x="4801" y="0"/>
                      </a:cubicBezTo>
                      <a:cubicBezTo>
                        <a:pt x="52807" y="42863"/>
                        <a:pt x="99784" y="87097"/>
                        <a:pt x="145733" y="132702"/>
                      </a:cubicBezTo>
                      <a:cubicBezTo>
                        <a:pt x="327470" y="314782"/>
                        <a:pt x="487261" y="518122"/>
                        <a:pt x="621678" y="73757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13" name="Google Shape;1913;p9"/>
                <p:cNvSpPr/>
                <p:nvPr/>
              </p:nvSpPr>
              <p:spPr>
                <a:xfrm>
                  <a:off x="6746138" y="1330452"/>
                  <a:ext cx="498576" cy="467372"/>
                </a:xfrm>
                <a:custGeom>
                  <a:rect b="b" l="l" r="r" t="t"/>
                  <a:pathLst>
                    <a:path extrusionOk="0" h="467372" w="498576">
                      <a:moveTo>
                        <a:pt x="498577" y="467373"/>
                      </a:moveTo>
                      <a:cubicBezTo>
                        <a:pt x="360731" y="288036"/>
                        <a:pt x="182766" y="140932"/>
                        <a:pt x="0" y="7544"/>
                      </a:cubicBezTo>
                      <a:cubicBezTo>
                        <a:pt x="1029" y="6172"/>
                        <a:pt x="2057" y="4458"/>
                        <a:pt x="3086" y="3086"/>
                      </a:cubicBezTo>
                      <a:cubicBezTo>
                        <a:pt x="3772" y="2057"/>
                        <a:pt x="4458" y="1029"/>
                        <a:pt x="5486" y="0"/>
                      </a:cubicBezTo>
                      <a:cubicBezTo>
                        <a:pt x="66523" y="44577"/>
                        <a:pt x="126530" y="90183"/>
                        <a:pt x="184823" y="138189"/>
                      </a:cubicBezTo>
                      <a:cubicBezTo>
                        <a:pt x="296951" y="230429"/>
                        <a:pt x="403936" y="333299"/>
                        <a:pt x="494119" y="447827"/>
                      </a:cubicBezTo>
                      <a:cubicBezTo>
                        <a:pt x="494119" y="447827"/>
                        <a:pt x="494119" y="447827"/>
                        <a:pt x="494119" y="447827"/>
                      </a:cubicBezTo>
                      <a:cubicBezTo>
                        <a:pt x="495491" y="454343"/>
                        <a:pt x="496862" y="460858"/>
                        <a:pt x="498577" y="467373"/>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914" name="Google Shape;1914;p9"/>
              <p:cNvSpPr/>
              <p:nvPr/>
            </p:nvSpPr>
            <p:spPr>
              <a:xfrm>
                <a:off x="7173938" y="1976674"/>
                <a:ext cx="306425" cy="255358"/>
              </a:xfrm>
              <a:custGeom>
                <a:rect b="b" l="l" r="r" t="t"/>
                <a:pathLst>
                  <a:path extrusionOk="0" h="255358" w="306425">
                    <a:moveTo>
                      <a:pt x="302920" y="127703"/>
                    </a:moveTo>
                    <a:cubicBezTo>
                      <a:pt x="296748" y="135246"/>
                      <a:pt x="286118" y="137647"/>
                      <a:pt x="276516" y="139018"/>
                    </a:cubicBezTo>
                    <a:cubicBezTo>
                      <a:pt x="266915" y="140390"/>
                      <a:pt x="256285" y="141076"/>
                      <a:pt x="248399" y="146562"/>
                    </a:cubicBezTo>
                    <a:cubicBezTo>
                      <a:pt x="248056" y="146905"/>
                      <a:pt x="247713" y="147248"/>
                      <a:pt x="247027" y="147591"/>
                    </a:cubicBezTo>
                    <a:cubicBezTo>
                      <a:pt x="244970" y="149305"/>
                      <a:pt x="243598" y="151020"/>
                      <a:pt x="243255" y="153420"/>
                    </a:cubicBezTo>
                    <a:cubicBezTo>
                      <a:pt x="242912" y="157878"/>
                      <a:pt x="247027" y="161307"/>
                      <a:pt x="250456" y="164050"/>
                    </a:cubicBezTo>
                    <a:cubicBezTo>
                      <a:pt x="253199" y="166107"/>
                      <a:pt x="255600" y="167479"/>
                      <a:pt x="258000" y="168851"/>
                    </a:cubicBezTo>
                    <a:cubicBezTo>
                      <a:pt x="265887" y="173994"/>
                      <a:pt x="271030" y="177423"/>
                      <a:pt x="269658" y="189082"/>
                    </a:cubicBezTo>
                    <a:cubicBezTo>
                      <a:pt x="269658" y="189767"/>
                      <a:pt x="269316" y="190453"/>
                      <a:pt x="269316" y="190796"/>
                    </a:cubicBezTo>
                    <a:cubicBezTo>
                      <a:pt x="268973" y="192854"/>
                      <a:pt x="267944" y="195254"/>
                      <a:pt x="266915" y="197311"/>
                    </a:cubicBezTo>
                    <a:cubicBezTo>
                      <a:pt x="263486" y="203826"/>
                      <a:pt x="256971" y="208627"/>
                      <a:pt x="250113" y="209313"/>
                    </a:cubicBezTo>
                    <a:cubicBezTo>
                      <a:pt x="238112" y="210341"/>
                      <a:pt x="227139" y="198683"/>
                      <a:pt x="215137" y="201426"/>
                    </a:cubicBezTo>
                    <a:cubicBezTo>
                      <a:pt x="192163" y="206570"/>
                      <a:pt x="202793" y="240517"/>
                      <a:pt x="186677" y="249775"/>
                    </a:cubicBezTo>
                    <a:cubicBezTo>
                      <a:pt x="154444" y="268977"/>
                      <a:pt x="146900" y="234344"/>
                      <a:pt x="133527" y="211027"/>
                    </a:cubicBezTo>
                    <a:cubicBezTo>
                      <a:pt x="133184" y="210341"/>
                      <a:pt x="132841" y="209656"/>
                      <a:pt x="132498" y="209313"/>
                    </a:cubicBezTo>
                    <a:cubicBezTo>
                      <a:pt x="131127" y="200054"/>
                      <a:pt x="130098" y="189425"/>
                      <a:pt x="129412" y="178795"/>
                    </a:cubicBezTo>
                    <a:cubicBezTo>
                      <a:pt x="128727" y="179138"/>
                      <a:pt x="128041" y="179823"/>
                      <a:pt x="127355" y="180166"/>
                    </a:cubicBezTo>
                    <a:cubicBezTo>
                      <a:pt x="123240" y="183252"/>
                      <a:pt x="118782" y="185996"/>
                      <a:pt x="114325" y="189082"/>
                    </a:cubicBezTo>
                    <a:cubicBezTo>
                      <a:pt x="94779" y="179138"/>
                      <a:pt x="82435" y="217885"/>
                      <a:pt x="55003" y="204169"/>
                    </a:cubicBezTo>
                    <a:cubicBezTo>
                      <a:pt x="28257" y="190796"/>
                      <a:pt x="44716" y="163707"/>
                      <a:pt x="26199" y="148277"/>
                    </a:cubicBezTo>
                    <a:cubicBezTo>
                      <a:pt x="-20092" y="110215"/>
                      <a:pt x="3568" y="112272"/>
                      <a:pt x="31343" y="84840"/>
                    </a:cubicBezTo>
                    <a:cubicBezTo>
                      <a:pt x="31686" y="84497"/>
                      <a:pt x="32372" y="83811"/>
                      <a:pt x="32715" y="83468"/>
                    </a:cubicBezTo>
                    <a:cubicBezTo>
                      <a:pt x="35458" y="80725"/>
                      <a:pt x="37858" y="77982"/>
                      <a:pt x="40601" y="74896"/>
                    </a:cubicBezTo>
                    <a:cubicBezTo>
                      <a:pt x="40601" y="74896"/>
                      <a:pt x="40601" y="74896"/>
                      <a:pt x="40601" y="74896"/>
                    </a:cubicBezTo>
                    <a:lnTo>
                      <a:pt x="40601" y="74896"/>
                    </a:lnTo>
                    <a:cubicBezTo>
                      <a:pt x="41630" y="73524"/>
                      <a:pt x="43002" y="72153"/>
                      <a:pt x="44030" y="70438"/>
                    </a:cubicBezTo>
                    <a:cubicBezTo>
                      <a:pt x="56718" y="52950"/>
                      <a:pt x="52946" y="25175"/>
                      <a:pt x="71805" y="11459"/>
                    </a:cubicBezTo>
                    <a:cubicBezTo>
                      <a:pt x="86550" y="830"/>
                      <a:pt x="105409" y="-5000"/>
                      <a:pt x="121526" y="5630"/>
                    </a:cubicBezTo>
                    <a:cubicBezTo>
                      <a:pt x="132156" y="12831"/>
                      <a:pt x="135585" y="23804"/>
                      <a:pt x="141071" y="34091"/>
                    </a:cubicBezTo>
                    <a:cubicBezTo>
                      <a:pt x="144157" y="40263"/>
                      <a:pt x="148272" y="45749"/>
                      <a:pt x="154787" y="49864"/>
                    </a:cubicBezTo>
                    <a:cubicBezTo>
                      <a:pt x="159930" y="52950"/>
                      <a:pt x="166103" y="55008"/>
                      <a:pt x="172275" y="54665"/>
                    </a:cubicBezTo>
                    <a:cubicBezTo>
                      <a:pt x="177418" y="54665"/>
                      <a:pt x="182562" y="52950"/>
                      <a:pt x="186334" y="49178"/>
                    </a:cubicBezTo>
                    <a:cubicBezTo>
                      <a:pt x="198335" y="37863"/>
                      <a:pt x="203822" y="19689"/>
                      <a:pt x="219252" y="12488"/>
                    </a:cubicBezTo>
                    <a:cubicBezTo>
                      <a:pt x="224739" y="9745"/>
                      <a:pt x="231597" y="8716"/>
                      <a:pt x="237083" y="12145"/>
                    </a:cubicBezTo>
                    <a:cubicBezTo>
                      <a:pt x="243941" y="16260"/>
                      <a:pt x="245313" y="25861"/>
                      <a:pt x="243598" y="33748"/>
                    </a:cubicBezTo>
                    <a:cubicBezTo>
                      <a:pt x="241884" y="41635"/>
                      <a:pt x="238455" y="49178"/>
                      <a:pt x="238112" y="57065"/>
                    </a:cubicBezTo>
                    <a:cubicBezTo>
                      <a:pt x="237769" y="63923"/>
                      <a:pt x="241541" y="69410"/>
                      <a:pt x="247027" y="73524"/>
                    </a:cubicBezTo>
                    <a:cubicBezTo>
                      <a:pt x="252856" y="78325"/>
                      <a:pt x="260743" y="81754"/>
                      <a:pt x="268630" y="84497"/>
                    </a:cubicBezTo>
                    <a:cubicBezTo>
                      <a:pt x="276516" y="87583"/>
                      <a:pt x="284403" y="90326"/>
                      <a:pt x="289547" y="93070"/>
                    </a:cubicBezTo>
                    <a:cubicBezTo>
                      <a:pt x="300519" y="98556"/>
                      <a:pt x="312521" y="115701"/>
                      <a:pt x="302920" y="127703"/>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915" name="Google Shape;1915;p9"/>
              <p:cNvGrpSpPr/>
              <p:nvPr/>
            </p:nvGrpSpPr>
            <p:grpSpPr>
              <a:xfrm>
                <a:off x="7131798" y="1654499"/>
                <a:ext cx="446508" cy="686129"/>
                <a:chOff x="7131798" y="1654499"/>
                <a:chExt cx="446508" cy="686129"/>
              </a:xfrm>
            </p:grpSpPr>
            <p:sp>
              <p:nvSpPr>
                <p:cNvPr id="1916" name="Google Shape;1916;p9"/>
                <p:cNvSpPr/>
                <p:nvPr/>
              </p:nvSpPr>
              <p:spPr>
                <a:xfrm>
                  <a:off x="7381773" y="1654499"/>
                  <a:ext cx="60745" cy="62393"/>
                </a:xfrm>
                <a:custGeom>
                  <a:rect b="b" l="l" r="r" t="t"/>
                  <a:pathLst>
                    <a:path extrusionOk="0" h="62393" w="60745">
                      <a:moveTo>
                        <a:pt x="41936" y="2393"/>
                      </a:moveTo>
                      <a:cubicBezTo>
                        <a:pt x="4903" y="-12351"/>
                        <a:pt x="-18415" y="45256"/>
                        <a:pt x="18961" y="60001"/>
                      </a:cubicBezTo>
                      <a:cubicBezTo>
                        <a:pt x="55995" y="74745"/>
                        <a:pt x="78969" y="17138"/>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17" name="Google Shape;1917;p9"/>
                <p:cNvSpPr/>
                <p:nvPr/>
              </p:nvSpPr>
              <p:spPr>
                <a:xfrm>
                  <a:off x="7225410" y="1681931"/>
                  <a:ext cx="60745" cy="62496"/>
                </a:xfrm>
                <a:custGeom>
                  <a:rect b="b" l="l" r="r" t="t"/>
                  <a:pathLst>
                    <a:path extrusionOk="0" h="62496" w="60745">
                      <a:moveTo>
                        <a:pt x="41936" y="2393"/>
                      </a:moveTo>
                      <a:cubicBezTo>
                        <a:pt x="4903" y="-12351"/>
                        <a:pt x="-18415" y="45256"/>
                        <a:pt x="18961" y="60001"/>
                      </a:cubicBezTo>
                      <a:cubicBezTo>
                        <a:pt x="55994" y="75088"/>
                        <a:pt x="78969" y="17481"/>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18" name="Google Shape;1918;p9"/>
                <p:cNvSpPr/>
                <p:nvPr/>
              </p:nvSpPr>
              <p:spPr>
                <a:xfrm>
                  <a:off x="7131798" y="1798517"/>
                  <a:ext cx="60745" cy="62496"/>
                </a:xfrm>
                <a:custGeom>
                  <a:rect b="b" l="l" r="r" t="t"/>
                  <a:pathLst>
                    <a:path extrusionOk="0" h="62496" w="60745">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19" name="Google Shape;1919;p9"/>
                <p:cNvSpPr/>
                <p:nvPr/>
              </p:nvSpPr>
              <p:spPr>
                <a:xfrm>
                  <a:off x="7291247" y="1902758"/>
                  <a:ext cx="60745" cy="62485"/>
                </a:xfrm>
                <a:custGeom>
                  <a:rect b="b" l="l" r="r" t="t"/>
                  <a:pathLst>
                    <a:path extrusionOk="0" h="62485" w="60745">
                      <a:moveTo>
                        <a:pt x="41936" y="2393"/>
                      </a:moveTo>
                      <a:cubicBezTo>
                        <a:pt x="4903" y="-12351"/>
                        <a:pt x="-18415" y="45256"/>
                        <a:pt x="18961" y="60001"/>
                      </a:cubicBezTo>
                      <a:cubicBezTo>
                        <a:pt x="55995" y="75088"/>
                        <a:pt x="78969" y="17138"/>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20" name="Google Shape;1920;p9"/>
                <p:cNvSpPr/>
                <p:nvPr/>
              </p:nvSpPr>
              <p:spPr>
                <a:xfrm>
                  <a:off x="7517561" y="1872583"/>
                  <a:ext cx="60745" cy="62496"/>
                </a:xfrm>
                <a:custGeom>
                  <a:rect b="b" l="l" r="r" t="t"/>
                  <a:pathLst>
                    <a:path extrusionOk="0" h="62496" w="60745">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21" name="Google Shape;1921;p9"/>
                <p:cNvSpPr/>
                <p:nvPr/>
              </p:nvSpPr>
              <p:spPr>
                <a:xfrm>
                  <a:off x="7285418" y="2101298"/>
                  <a:ext cx="60745" cy="62496"/>
                </a:xfrm>
                <a:custGeom>
                  <a:rect b="b" l="l" r="r" t="t"/>
                  <a:pathLst>
                    <a:path extrusionOk="0" h="62496" w="60745">
                      <a:moveTo>
                        <a:pt x="41936" y="2393"/>
                      </a:moveTo>
                      <a:cubicBezTo>
                        <a:pt x="4903" y="-12351"/>
                        <a:pt x="-18415" y="45256"/>
                        <a:pt x="18961" y="60000"/>
                      </a:cubicBezTo>
                      <a:cubicBezTo>
                        <a:pt x="55994" y="75088"/>
                        <a:pt x="78969" y="17481"/>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22" name="Google Shape;1922;p9"/>
                <p:cNvSpPr/>
                <p:nvPr/>
              </p:nvSpPr>
              <p:spPr>
                <a:xfrm>
                  <a:off x="7187005" y="2062207"/>
                  <a:ext cx="60897" cy="62394"/>
                </a:xfrm>
                <a:custGeom>
                  <a:rect b="b" l="l" r="r" t="t"/>
                  <a:pathLst>
                    <a:path extrusionOk="0" h="62394" w="60897">
                      <a:moveTo>
                        <a:pt x="41936" y="2393"/>
                      </a:moveTo>
                      <a:cubicBezTo>
                        <a:pt x="4902" y="-12351"/>
                        <a:pt x="-18415" y="45256"/>
                        <a:pt x="18961" y="60001"/>
                      </a:cubicBezTo>
                      <a:cubicBezTo>
                        <a:pt x="55995" y="74745"/>
                        <a:pt x="79312" y="17138"/>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23" name="Google Shape;1923;p9"/>
                <p:cNvSpPr/>
                <p:nvPr/>
              </p:nvSpPr>
              <p:spPr>
                <a:xfrm>
                  <a:off x="7437665" y="2088610"/>
                  <a:ext cx="60896" cy="62496"/>
                </a:xfrm>
                <a:custGeom>
                  <a:rect b="b" l="l" r="r" t="t"/>
                  <a:pathLst>
                    <a:path extrusionOk="0" h="62496" w="60896">
                      <a:moveTo>
                        <a:pt x="41936" y="2393"/>
                      </a:moveTo>
                      <a:cubicBezTo>
                        <a:pt x="4902" y="-12351"/>
                        <a:pt x="-18415" y="45256"/>
                        <a:pt x="18961" y="60000"/>
                      </a:cubicBezTo>
                      <a:cubicBezTo>
                        <a:pt x="55994" y="75088"/>
                        <a:pt x="79312" y="17481"/>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24" name="Google Shape;1924;p9"/>
                <p:cNvSpPr/>
                <p:nvPr/>
              </p:nvSpPr>
              <p:spPr>
                <a:xfrm>
                  <a:off x="7274788" y="2278234"/>
                  <a:ext cx="60896" cy="62394"/>
                </a:xfrm>
                <a:custGeom>
                  <a:rect b="b" l="l" r="r" t="t"/>
                  <a:pathLst>
                    <a:path extrusionOk="0" h="62394" w="60896">
                      <a:moveTo>
                        <a:pt x="41936" y="2393"/>
                      </a:moveTo>
                      <a:cubicBezTo>
                        <a:pt x="4902" y="-12351"/>
                        <a:pt x="-18415" y="45256"/>
                        <a:pt x="18961" y="60001"/>
                      </a:cubicBezTo>
                      <a:cubicBezTo>
                        <a:pt x="55994" y="74745"/>
                        <a:pt x="79312" y="17138"/>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25" name="Google Shape;1925;p9"/>
                <p:cNvSpPr/>
                <p:nvPr/>
              </p:nvSpPr>
              <p:spPr>
                <a:xfrm>
                  <a:off x="7345527" y="1695297"/>
                  <a:ext cx="71666" cy="376161"/>
                </a:xfrm>
                <a:custGeom>
                  <a:rect b="b" l="l" r="r" t="t"/>
                  <a:pathLst>
                    <a:path extrusionOk="0" h="376161" w="71666">
                      <a:moveTo>
                        <a:pt x="5144" y="376161"/>
                      </a:moveTo>
                      <a:lnTo>
                        <a:pt x="0" y="372389"/>
                      </a:lnTo>
                      <a:cubicBezTo>
                        <a:pt x="34976" y="323698"/>
                        <a:pt x="52463" y="264376"/>
                        <a:pt x="49721" y="204368"/>
                      </a:cubicBezTo>
                      <a:cubicBezTo>
                        <a:pt x="49034" y="187223"/>
                        <a:pt x="46292" y="169736"/>
                        <a:pt x="43891" y="152933"/>
                      </a:cubicBezTo>
                      <a:cubicBezTo>
                        <a:pt x="41491" y="135788"/>
                        <a:pt x="38747" y="117958"/>
                        <a:pt x="38062" y="100127"/>
                      </a:cubicBezTo>
                      <a:cubicBezTo>
                        <a:pt x="36690" y="70295"/>
                        <a:pt x="40805" y="28804"/>
                        <a:pt x="67208" y="0"/>
                      </a:cubicBezTo>
                      <a:lnTo>
                        <a:pt x="71666" y="4115"/>
                      </a:lnTo>
                      <a:cubicBezTo>
                        <a:pt x="46292" y="31547"/>
                        <a:pt x="42863" y="71323"/>
                        <a:pt x="43891" y="99784"/>
                      </a:cubicBezTo>
                      <a:cubicBezTo>
                        <a:pt x="44577" y="117272"/>
                        <a:pt x="47320" y="134760"/>
                        <a:pt x="49721" y="151905"/>
                      </a:cubicBezTo>
                      <a:cubicBezTo>
                        <a:pt x="52121" y="168707"/>
                        <a:pt x="54864" y="186538"/>
                        <a:pt x="55550" y="204026"/>
                      </a:cubicBezTo>
                      <a:cubicBezTo>
                        <a:pt x="58979" y="265405"/>
                        <a:pt x="40805" y="326441"/>
                        <a:pt x="5144" y="376161"/>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26" name="Google Shape;1926;p9"/>
                <p:cNvSpPr/>
                <p:nvPr/>
              </p:nvSpPr>
              <p:spPr>
                <a:xfrm>
                  <a:off x="7159232" y="1725815"/>
                  <a:ext cx="194182" cy="340156"/>
                </a:xfrm>
                <a:custGeom>
                  <a:rect b="b" l="l" r="r" t="t"/>
                  <a:pathLst>
                    <a:path extrusionOk="0" h="340156" w="194182">
                      <a:moveTo>
                        <a:pt x="194182" y="340157"/>
                      </a:moveTo>
                      <a:lnTo>
                        <a:pt x="183895" y="334671"/>
                      </a:lnTo>
                      <a:cubicBezTo>
                        <a:pt x="173265" y="328841"/>
                        <a:pt x="161950" y="323012"/>
                        <a:pt x="150977" y="317526"/>
                      </a:cubicBezTo>
                      <a:cubicBezTo>
                        <a:pt x="116687" y="300381"/>
                        <a:pt x="81368" y="282550"/>
                        <a:pt x="55994" y="255118"/>
                      </a:cubicBezTo>
                      <a:cubicBezTo>
                        <a:pt x="18617" y="214998"/>
                        <a:pt x="-1614" y="165964"/>
                        <a:pt x="101" y="120358"/>
                      </a:cubicBezTo>
                      <a:lnTo>
                        <a:pt x="6273" y="120701"/>
                      </a:lnTo>
                      <a:cubicBezTo>
                        <a:pt x="4559" y="164592"/>
                        <a:pt x="24104" y="211912"/>
                        <a:pt x="60451" y="251003"/>
                      </a:cubicBezTo>
                      <a:cubicBezTo>
                        <a:pt x="85140" y="277749"/>
                        <a:pt x="120116" y="295237"/>
                        <a:pt x="153720" y="312039"/>
                      </a:cubicBezTo>
                      <a:cubicBezTo>
                        <a:pt x="161264" y="315811"/>
                        <a:pt x="169151" y="319926"/>
                        <a:pt x="177037" y="323698"/>
                      </a:cubicBezTo>
                      <a:cubicBezTo>
                        <a:pt x="148919" y="276720"/>
                        <a:pt x="120459" y="228029"/>
                        <a:pt x="102285" y="175565"/>
                      </a:cubicBezTo>
                      <a:cubicBezTo>
                        <a:pt x="87197" y="131331"/>
                        <a:pt x="73481" y="65151"/>
                        <a:pt x="93713" y="0"/>
                      </a:cubicBezTo>
                      <a:lnTo>
                        <a:pt x="99542" y="1715"/>
                      </a:lnTo>
                      <a:cubicBezTo>
                        <a:pt x="79654" y="65151"/>
                        <a:pt x="93027" y="130302"/>
                        <a:pt x="108114" y="173508"/>
                      </a:cubicBezTo>
                      <a:cubicBezTo>
                        <a:pt x="127317" y="229400"/>
                        <a:pt x="158178" y="280492"/>
                        <a:pt x="188010" y="330213"/>
                      </a:cubicBezTo>
                      <a:lnTo>
                        <a:pt x="194182" y="340157"/>
                      </a:ln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27" name="Google Shape;1927;p9"/>
                <p:cNvSpPr/>
                <p:nvPr/>
              </p:nvSpPr>
              <p:spPr>
                <a:xfrm>
                  <a:off x="7323924" y="1946643"/>
                  <a:ext cx="30533" cy="122415"/>
                </a:xfrm>
                <a:custGeom>
                  <a:rect b="b" l="l" r="r" t="t"/>
                  <a:pathLst>
                    <a:path extrusionOk="0" h="122415" w="30533">
                      <a:moveTo>
                        <a:pt x="19546" y="120701"/>
                      </a:moveTo>
                      <a:cubicBezTo>
                        <a:pt x="30518" y="81267"/>
                        <a:pt x="22975" y="37376"/>
                        <a:pt x="0" y="3429"/>
                      </a:cubicBezTo>
                      <a:lnTo>
                        <a:pt x="5144" y="0"/>
                      </a:lnTo>
                      <a:cubicBezTo>
                        <a:pt x="29147" y="35319"/>
                        <a:pt x="36691" y="81267"/>
                        <a:pt x="25375" y="122415"/>
                      </a:cubicBezTo>
                      <a:lnTo>
                        <a:pt x="19546" y="120701"/>
                      </a:ln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28" name="Google Shape;1928;p9"/>
                <p:cNvSpPr/>
                <p:nvPr/>
              </p:nvSpPr>
              <p:spPr>
                <a:xfrm>
                  <a:off x="7339012" y="1915096"/>
                  <a:ext cx="192024" cy="210540"/>
                </a:xfrm>
                <a:custGeom>
                  <a:rect b="b" l="l" r="r" t="t"/>
                  <a:pathLst>
                    <a:path extrusionOk="0" h="210540" w="192024">
                      <a:moveTo>
                        <a:pt x="48349" y="196825"/>
                      </a:moveTo>
                      <a:cubicBezTo>
                        <a:pt x="40805" y="193739"/>
                        <a:pt x="33261" y="190310"/>
                        <a:pt x="26060" y="186195"/>
                      </a:cubicBezTo>
                      <a:cubicBezTo>
                        <a:pt x="12002" y="178308"/>
                        <a:pt x="5829" y="160820"/>
                        <a:pt x="1029" y="148133"/>
                      </a:cubicBezTo>
                      <a:lnTo>
                        <a:pt x="0" y="145047"/>
                      </a:lnTo>
                      <a:lnTo>
                        <a:pt x="3086" y="144018"/>
                      </a:lnTo>
                      <a:cubicBezTo>
                        <a:pt x="78181" y="119672"/>
                        <a:pt x="145390" y="67208"/>
                        <a:pt x="186881" y="0"/>
                      </a:cubicBezTo>
                      <a:lnTo>
                        <a:pt x="192024" y="3429"/>
                      </a:lnTo>
                      <a:cubicBezTo>
                        <a:pt x="150190" y="70980"/>
                        <a:pt x="83325" y="123787"/>
                        <a:pt x="7887" y="149162"/>
                      </a:cubicBezTo>
                      <a:cubicBezTo>
                        <a:pt x="12002" y="160477"/>
                        <a:pt x="17831" y="174536"/>
                        <a:pt x="28804" y="181051"/>
                      </a:cubicBezTo>
                      <a:cubicBezTo>
                        <a:pt x="55207" y="195796"/>
                        <a:pt x="85039" y="204026"/>
                        <a:pt x="114872" y="204368"/>
                      </a:cubicBezTo>
                      <a:lnTo>
                        <a:pt x="114872" y="210541"/>
                      </a:lnTo>
                      <a:cubicBezTo>
                        <a:pt x="92240" y="209855"/>
                        <a:pt x="69609" y="205397"/>
                        <a:pt x="48349" y="196825"/>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29" name="Google Shape;1929;p9"/>
                <p:cNvSpPr/>
                <p:nvPr/>
              </p:nvSpPr>
              <p:spPr>
                <a:xfrm>
                  <a:off x="7210767" y="2052942"/>
                  <a:ext cx="135102" cy="53835"/>
                </a:xfrm>
                <a:custGeom>
                  <a:rect b="b" l="l" r="r" t="t"/>
                  <a:pathLst>
                    <a:path extrusionOk="0" h="53835" w="135102">
                      <a:moveTo>
                        <a:pt x="3772" y="53835"/>
                      </a:moveTo>
                      <a:lnTo>
                        <a:pt x="0" y="49035"/>
                      </a:lnTo>
                      <a:cubicBezTo>
                        <a:pt x="38062" y="18516"/>
                        <a:pt x="86068" y="1029"/>
                        <a:pt x="135103" y="0"/>
                      </a:cubicBezTo>
                      <a:lnTo>
                        <a:pt x="135103" y="6172"/>
                      </a:lnTo>
                      <a:cubicBezTo>
                        <a:pt x="87440" y="7201"/>
                        <a:pt x="40805" y="24346"/>
                        <a:pt x="3772" y="53835"/>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30" name="Google Shape;1930;p9"/>
                <p:cNvSpPr/>
                <p:nvPr/>
              </p:nvSpPr>
              <p:spPr>
                <a:xfrm>
                  <a:off x="7305408" y="2049170"/>
                  <a:ext cx="53492" cy="104241"/>
                </a:xfrm>
                <a:custGeom>
                  <a:rect b="b" l="l" r="r" t="t"/>
                  <a:pathLst>
                    <a:path extrusionOk="0" h="104241" w="53492">
                      <a:moveTo>
                        <a:pt x="0" y="102870"/>
                      </a:moveTo>
                      <a:cubicBezTo>
                        <a:pt x="10287" y="66180"/>
                        <a:pt x="26404" y="31547"/>
                        <a:pt x="48349" y="0"/>
                      </a:cubicBezTo>
                      <a:lnTo>
                        <a:pt x="53493" y="3429"/>
                      </a:lnTo>
                      <a:cubicBezTo>
                        <a:pt x="32233" y="34290"/>
                        <a:pt x="16117" y="68237"/>
                        <a:pt x="6172" y="104242"/>
                      </a:cubicBezTo>
                      <a:lnTo>
                        <a:pt x="0" y="102870"/>
                      </a:ln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31" name="Google Shape;1931;p9"/>
                <p:cNvSpPr/>
                <p:nvPr/>
              </p:nvSpPr>
              <p:spPr>
                <a:xfrm>
                  <a:off x="7295464" y="2056028"/>
                  <a:ext cx="78777" cy="255460"/>
                </a:xfrm>
                <a:custGeom>
                  <a:rect b="b" l="l" r="r" t="t"/>
                  <a:pathLst>
                    <a:path extrusionOk="0" h="255460" w="78777">
                      <a:moveTo>
                        <a:pt x="5144" y="255461"/>
                      </a:moveTo>
                      <a:lnTo>
                        <a:pt x="0" y="252032"/>
                      </a:lnTo>
                      <a:cubicBezTo>
                        <a:pt x="23660" y="214313"/>
                        <a:pt x="48349" y="175565"/>
                        <a:pt x="62065" y="132702"/>
                      </a:cubicBezTo>
                      <a:cubicBezTo>
                        <a:pt x="77495" y="85039"/>
                        <a:pt x="76124" y="38748"/>
                        <a:pt x="58293" y="2743"/>
                      </a:cubicBezTo>
                      <a:lnTo>
                        <a:pt x="63779" y="0"/>
                      </a:lnTo>
                      <a:cubicBezTo>
                        <a:pt x="82296" y="37719"/>
                        <a:pt x="83667" y="85382"/>
                        <a:pt x="67894" y="134760"/>
                      </a:cubicBezTo>
                      <a:cubicBezTo>
                        <a:pt x="53835" y="178308"/>
                        <a:pt x="29147" y="217399"/>
                        <a:pt x="5144" y="255461"/>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1932" name="Google Shape;1932;p9"/>
            <p:cNvGrpSpPr/>
            <p:nvPr/>
          </p:nvGrpSpPr>
          <p:grpSpPr>
            <a:xfrm>
              <a:off x="6847788" y="-34196"/>
              <a:ext cx="5584811" cy="3917243"/>
              <a:chOff x="3657638" y="301204"/>
              <a:chExt cx="5584811" cy="3917243"/>
            </a:xfrm>
          </p:grpSpPr>
          <p:grpSp>
            <p:nvGrpSpPr>
              <p:cNvPr id="1933" name="Google Shape;1933;p9"/>
              <p:cNvGrpSpPr/>
              <p:nvPr/>
            </p:nvGrpSpPr>
            <p:grpSpPr>
              <a:xfrm>
                <a:off x="3657638" y="1390891"/>
                <a:ext cx="2133523" cy="635305"/>
                <a:chOff x="3657638" y="1390891"/>
                <a:chExt cx="2133523" cy="635305"/>
              </a:xfrm>
            </p:grpSpPr>
            <p:sp>
              <p:nvSpPr>
                <p:cNvPr id="1934" name="Google Shape;1934;p9"/>
                <p:cNvSpPr/>
                <p:nvPr/>
              </p:nvSpPr>
              <p:spPr>
                <a:xfrm>
                  <a:off x="5025123" y="1875663"/>
                  <a:ext cx="766038" cy="150533"/>
                </a:xfrm>
                <a:custGeom>
                  <a:rect b="b" l="l" r="r" t="t"/>
                  <a:pathLst>
                    <a:path extrusionOk="0" h="150533" w="766038">
                      <a:moveTo>
                        <a:pt x="764324" y="150533"/>
                      </a:moveTo>
                      <a:cubicBezTo>
                        <a:pt x="239344" y="115557"/>
                        <a:pt x="9601" y="25375"/>
                        <a:pt x="0" y="21260"/>
                      </a:cubicBezTo>
                      <a:lnTo>
                        <a:pt x="11316" y="343"/>
                      </a:lnTo>
                      <a:lnTo>
                        <a:pt x="5486" y="10630"/>
                      </a:lnTo>
                      <a:lnTo>
                        <a:pt x="11316" y="0"/>
                      </a:lnTo>
                      <a:cubicBezTo>
                        <a:pt x="13716" y="1029"/>
                        <a:pt x="246888" y="92583"/>
                        <a:pt x="766039" y="127216"/>
                      </a:cubicBezTo>
                      <a:lnTo>
                        <a:pt x="764324" y="150533"/>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35" name="Google Shape;1935;p9"/>
                <p:cNvSpPr/>
                <p:nvPr/>
              </p:nvSpPr>
              <p:spPr>
                <a:xfrm>
                  <a:off x="3697757" y="1390891"/>
                  <a:ext cx="1281186" cy="523350"/>
                </a:xfrm>
                <a:custGeom>
                  <a:rect b="b" l="l" r="r" t="t"/>
                  <a:pathLst>
                    <a:path extrusionOk="0" h="523350" w="1281186">
                      <a:moveTo>
                        <a:pt x="811987" y="156273"/>
                      </a:moveTo>
                      <a:cubicBezTo>
                        <a:pt x="767753" y="117868"/>
                        <a:pt x="731749" y="71234"/>
                        <a:pt x="679628" y="41059"/>
                      </a:cubicBezTo>
                      <a:cubicBezTo>
                        <a:pt x="596989" y="-6605"/>
                        <a:pt x="488975" y="-5233"/>
                        <a:pt x="390563" y="7797"/>
                      </a:cubicBezTo>
                      <a:cubicBezTo>
                        <a:pt x="254775" y="25628"/>
                        <a:pt x="122758" y="61975"/>
                        <a:pt x="0" y="114439"/>
                      </a:cubicBezTo>
                      <a:cubicBezTo>
                        <a:pt x="44234" y="186791"/>
                        <a:pt x="133045" y="228625"/>
                        <a:pt x="217056" y="266687"/>
                      </a:cubicBezTo>
                      <a:cubicBezTo>
                        <a:pt x="325755" y="316064"/>
                        <a:pt x="435826" y="365785"/>
                        <a:pt x="555155" y="391845"/>
                      </a:cubicBezTo>
                      <a:cubicBezTo>
                        <a:pt x="648767" y="412419"/>
                        <a:pt x="746493" y="417906"/>
                        <a:pt x="839076" y="441909"/>
                      </a:cubicBezTo>
                      <a:cubicBezTo>
                        <a:pt x="900112" y="457682"/>
                        <a:pt x="1368857" y="619531"/>
                        <a:pt x="1266673" y="437794"/>
                      </a:cubicBezTo>
                      <a:cubicBezTo>
                        <a:pt x="1190892" y="304406"/>
                        <a:pt x="930631" y="259143"/>
                        <a:pt x="811987" y="156273"/>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36" name="Google Shape;1936;p9"/>
                <p:cNvSpPr/>
                <p:nvPr/>
              </p:nvSpPr>
              <p:spPr>
                <a:xfrm>
                  <a:off x="3657638" y="1465672"/>
                  <a:ext cx="1228953" cy="485832"/>
                </a:xfrm>
                <a:custGeom>
                  <a:rect b="b" l="l" r="r" t="t"/>
                  <a:pathLst>
                    <a:path extrusionOk="0" h="485832" w="1228953">
                      <a:moveTo>
                        <a:pt x="2400" y="76006"/>
                      </a:moveTo>
                      <a:cubicBezTo>
                        <a:pt x="1029" y="71891"/>
                        <a:pt x="0" y="67777"/>
                        <a:pt x="0" y="63662"/>
                      </a:cubicBezTo>
                      <a:cubicBezTo>
                        <a:pt x="0" y="61947"/>
                        <a:pt x="0" y="60233"/>
                        <a:pt x="343" y="58861"/>
                      </a:cubicBezTo>
                      <a:cubicBezTo>
                        <a:pt x="1029" y="56461"/>
                        <a:pt x="2057" y="54061"/>
                        <a:pt x="3429" y="51660"/>
                      </a:cubicBezTo>
                      <a:cubicBezTo>
                        <a:pt x="5829" y="47203"/>
                        <a:pt x="9601" y="43431"/>
                        <a:pt x="13373" y="40002"/>
                      </a:cubicBezTo>
                      <a:cubicBezTo>
                        <a:pt x="40462" y="15313"/>
                        <a:pt x="79553" y="2968"/>
                        <a:pt x="119329" y="568"/>
                      </a:cubicBezTo>
                      <a:cubicBezTo>
                        <a:pt x="128245" y="-118"/>
                        <a:pt x="137160" y="-118"/>
                        <a:pt x="146075" y="225"/>
                      </a:cubicBezTo>
                      <a:cubicBezTo>
                        <a:pt x="151219" y="568"/>
                        <a:pt x="156362" y="911"/>
                        <a:pt x="161506" y="1254"/>
                      </a:cubicBezTo>
                      <a:cubicBezTo>
                        <a:pt x="205054" y="5712"/>
                        <a:pt x="246202" y="19085"/>
                        <a:pt x="286664" y="33487"/>
                      </a:cubicBezTo>
                      <a:cubicBezTo>
                        <a:pt x="295923" y="36916"/>
                        <a:pt x="305181" y="40002"/>
                        <a:pt x="314096" y="43431"/>
                      </a:cubicBezTo>
                      <a:cubicBezTo>
                        <a:pt x="315468" y="43774"/>
                        <a:pt x="316840" y="44459"/>
                        <a:pt x="318211" y="44802"/>
                      </a:cubicBezTo>
                      <a:cubicBezTo>
                        <a:pt x="341186" y="53032"/>
                        <a:pt x="364846" y="60919"/>
                        <a:pt x="389534" y="61947"/>
                      </a:cubicBezTo>
                      <a:cubicBezTo>
                        <a:pt x="396735" y="62290"/>
                        <a:pt x="403593" y="61947"/>
                        <a:pt x="410451" y="61261"/>
                      </a:cubicBezTo>
                      <a:cubicBezTo>
                        <a:pt x="416281" y="60576"/>
                        <a:pt x="422110" y="59890"/>
                        <a:pt x="427596" y="58518"/>
                      </a:cubicBezTo>
                      <a:cubicBezTo>
                        <a:pt x="456743" y="52689"/>
                        <a:pt x="484861" y="40687"/>
                        <a:pt x="512978" y="31772"/>
                      </a:cubicBezTo>
                      <a:cubicBezTo>
                        <a:pt x="515036" y="31086"/>
                        <a:pt x="517093" y="30400"/>
                        <a:pt x="519494" y="29715"/>
                      </a:cubicBezTo>
                      <a:cubicBezTo>
                        <a:pt x="524637" y="28000"/>
                        <a:pt x="530123" y="26629"/>
                        <a:pt x="535610" y="25600"/>
                      </a:cubicBezTo>
                      <a:cubicBezTo>
                        <a:pt x="570929" y="17370"/>
                        <a:pt x="609333" y="16684"/>
                        <a:pt x="636765" y="36230"/>
                      </a:cubicBezTo>
                      <a:cubicBezTo>
                        <a:pt x="660768" y="53375"/>
                        <a:pt x="671398" y="82864"/>
                        <a:pt x="699516" y="94866"/>
                      </a:cubicBezTo>
                      <a:cubicBezTo>
                        <a:pt x="709117" y="98980"/>
                        <a:pt x="719404" y="100352"/>
                        <a:pt x="729691" y="100352"/>
                      </a:cubicBezTo>
                      <a:cubicBezTo>
                        <a:pt x="734835" y="100352"/>
                        <a:pt x="739978" y="100009"/>
                        <a:pt x="745122" y="99323"/>
                      </a:cubicBezTo>
                      <a:cubicBezTo>
                        <a:pt x="756095" y="98295"/>
                        <a:pt x="767410" y="96237"/>
                        <a:pt x="778726" y="94523"/>
                      </a:cubicBezTo>
                      <a:cubicBezTo>
                        <a:pt x="783869" y="93837"/>
                        <a:pt x="789013" y="93151"/>
                        <a:pt x="793814" y="92808"/>
                      </a:cubicBezTo>
                      <a:cubicBezTo>
                        <a:pt x="804443" y="91780"/>
                        <a:pt x="815073" y="91780"/>
                        <a:pt x="825017" y="93837"/>
                      </a:cubicBezTo>
                      <a:cubicBezTo>
                        <a:pt x="868223" y="102752"/>
                        <a:pt x="889826" y="145272"/>
                        <a:pt x="892569" y="183334"/>
                      </a:cubicBezTo>
                      <a:cubicBezTo>
                        <a:pt x="894969" y="221396"/>
                        <a:pt x="885368" y="260143"/>
                        <a:pt x="894969" y="297520"/>
                      </a:cubicBezTo>
                      <a:cubicBezTo>
                        <a:pt x="908685" y="351012"/>
                        <a:pt x="961149" y="391131"/>
                        <a:pt x="1021842" y="411362"/>
                      </a:cubicBezTo>
                      <a:cubicBezTo>
                        <a:pt x="1033501" y="415134"/>
                        <a:pt x="1045502" y="418563"/>
                        <a:pt x="1057504" y="420621"/>
                      </a:cubicBezTo>
                      <a:cubicBezTo>
                        <a:pt x="1077735" y="425421"/>
                        <a:pt x="1102081" y="425078"/>
                        <a:pt x="1126769" y="424393"/>
                      </a:cubicBezTo>
                      <a:cubicBezTo>
                        <a:pt x="1126769" y="424393"/>
                        <a:pt x="1126769" y="424393"/>
                        <a:pt x="1127112" y="424393"/>
                      </a:cubicBezTo>
                      <a:cubicBezTo>
                        <a:pt x="1161059" y="423364"/>
                        <a:pt x="1195349" y="422335"/>
                        <a:pt x="1219352" y="434337"/>
                      </a:cubicBezTo>
                      <a:lnTo>
                        <a:pt x="1219352" y="434337"/>
                      </a:lnTo>
                      <a:cubicBezTo>
                        <a:pt x="1222781" y="436051"/>
                        <a:pt x="1225868" y="438109"/>
                        <a:pt x="1228954" y="440166"/>
                      </a:cubicBezTo>
                      <a:cubicBezTo>
                        <a:pt x="1219010" y="441538"/>
                        <a:pt x="1209408" y="442566"/>
                        <a:pt x="1199464" y="443938"/>
                      </a:cubicBezTo>
                      <a:cubicBezTo>
                        <a:pt x="1164831" y="448053"/>
                        <a:pt x="1130198" y="451482"/>
                        <a:pt x="1095566" y="454911"/>
                      </a:cubicBezTo>
                      <a:cubicBezTo>
                        <a:pt x="1078763" y="456282"/>
                        <a:pt x="1061618" y="457997"/>
                        <a:pt x="1044816" y="459368"/>
                      </a:cubicBezTo>
                      <a:cubicBezTo>
                        <a:pt x="1024585" y="461083"/>
                        <a:pt x="1004354" y="462797"/>
                        <a:pt x="983780" y="464169"/>
                      </a:cubicBezTo>
                      <a:cubicBezTo>
                        <a:pt x="971436" y="465198"/>
                        <a:pt x="958748" y="466226"/>
                        <a:pt x="946404" y="466912"/>
                      </a:cubicBezTo>
                      <a:cubicBezTo>
                        <a:pt x="921715" y="468627"/>
                        <a:pt x="897026" y="470684"/>
                        <a:pt x="872681" y="472399"/>
                      </a:cubicBezTo>
                      <a:cubicBezTo>
                        <a:pt x="861022" y="473084"/>
                        <a:pt x="849363" y="474113"/>
                        <a:pt x="837705" y="475142"/>
                      </a:cubicBezTo>
                      <a:cubicBezTo>
                        <a:pt x="821931" y="476513"/>
                        <a:pt x="805815" y="477542"/>
                        <a:pt x="790042" y="479257"/>
                      </a:cubicBezTo>
                      <a:cubicBezTo>
                        <a:pt x="780783" y="479942"/>
                        <a:pt x="771525" y="480628"/>
                        <a:pt x="762610" y="481657"/>
                      </a:cubicBezTo>
                      <a:cubicBezTo>
                        <a:pt x="754723" y="482343"/>
                        <a:pt x="747179" y="482686"/>
                        <a:pt x="739292" y="483371"/>
                      </a:cubicBezTo>
                      <a:cubicBezTo>
                        <a:pt x="711175" y="485429"/>
                        <a:pt x="682714" y="486457"/>
                        <a:pt x="654596" y="485429"/>
                      </a:cubicBezTo>
                      <a:cubicBezTo>
                        <a:pt x="646367" y="485086"/>
                        <a:pt x="638137" y="484743"/>
                        <a:pt x="629907" y="484057"/>
                      </a:cubicBezTo>
                      <a:cubicBezTo>
                        <a:pt x="608990" y="482343"/>
                        <a:pt x="588416" y="479257"/>
                        <a:pt x="568185" y="473770"/>
                      </a:cubicBezTo>
                      <a:cubicBezTo>
                        <a:pt x="564756" y="472741"/>
                        <a:pt x="561327" y="472056"/>
                        <a:pt x="557555" y="471027"/>
                      </a:cubicBezTo>
                      <a:cubicBezTo>
                        <a:pt x="544182" y="467255"/>
                        <a:pt x="531495" y="462454"/>
                        <a:pt x="519151" y="456968"/>
                      </a:cubicBezTo>
                      <a:cubicBezTo>
                        <a:pt x="388506" y="399704"/>
                        <a:pt x="313411" y="266316"/>
                        <a:pt x="184137" y="200822"/>
                      </a:cubicBezTo>
                      <a:cubicBezTo>
                        <a:pt x="116586" y="165846"/>
                        <a:pt x="24346" y="142529"/>
                        <a:pt x="2400" y="76006"/>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37" name="Google Shape;1937;p9"/>
                <p:cNvSpPr/>
                <p:nvPr/>
              </p:nvSpPr>
              <p:spPr>
                <a:xfrm>
                  <a:off x="4437392" y="1558823"/>
                  <a:ext cx="452515" cy="353936"/>
                </a:xfrm>
                <a:custGeom>
                  <a:rect b="b" l="l" r="r" t="t"/>
                  <a:pathLst>
                    <a:path extrusionOk="0" h="353936" w="452515">
                      <a:moveTo>
                        <a:pt x="0" y="1715"/>
                      </a:moveTo>
                      <a:cubicBezTo>
                        <a:pt x="5144" y="1029"/>
                        <a:pt x="10287" y="343"/>
                        <a:pt x="15088" y="0"/>
                      </a:cubicBezTo>
                      <a:cubicBezTo>
                        <a:pt x="63094" y="60693"/>
                        <a:pt x="55893" y="145390"/>
                        <a:pt x="82639" y="213970"/>
                      </a:cubicBezTo>
                      <a:cubicBezTo>
                        <a:pt x="106642" y="275692"/>
                        <a:pt x="161163" y="305867"/>
                        <a:pt x="233858" y="317182"/>
                      </a:cubicBezTo>
                      <a:cubicBezTo>
                        <a:pt x="236944" y="317525"/>
                        <a:pt x="240030" y="318211"/>
                        <a:pt x="243116" y="318554"/>
                      </a:cubicBezTo>
                      <a:cubicBezTo>
                        <a:pt x="277749" y="323698"/>
                        <a:pt x="313068" y="327812"/>
                        <a:pt x="348044" y="331584"/>
                      </a:cubicBezTo>
                      <a:cubicBezTo>
                        <a:pt x="348044" y="331584"/>
                        <a:pt x="348044" y="331584"/>
                        <a:pt x="348387" y="331584"/>
                      </a:cubicBezTo>
                      <a:cubicBezTo>
                        <a:pt x="379248" y="335013"/>
                        <a:pt x="410109" y="338099"/>
                        <a:pt x="440627" y="341528"/>
                      </a:cubicBezTo>
                      <a:lnTo>
                        <a:pt x="440627" y="341528"/>
                      </a:lnTo>
                      <a:cubicBezTo>
                        <a:pt x="442684" y="341528"/>
                        <a:pt x="444399" y="341871"/>
                        <a:pt x="446456" y="342214"/>
                      </a:cubicBezTo>
                      <a:cubicBezTo>
                        <a:pt x="455028" y="343243"/>
                        <a:pt x="454343" y="354901"/>
                        <a:pt x="445427" y="353873"/>
                      </a:cubicBezTo>
                      <a:cubicBezTo>
                        <a:pt x="437198" y="352844"/>
                        <a:pt x="428968" y="352158"/>
                        <a:pt x="420738" y="351130"/>
                      </a:cubicBezTo>
                      <a:cubicBezTo>
                        <a:pt x="353873" y="343929"/>
                        <a:pt x="285979" y="338442"/>
                        <a:pt x="220485" y="326784"/>
                      </a:cubicBezTo>
                      <a:cubicBezTo>
                        <a:pt x="167335" y="317182"/>
                        <a:pt x="118644" y="297637"/>
                        <a:pt x="89840" y="256489"/>
                      </a:cubicBezTo>
                      <a:cubicBezTo>
                        <a:pt x="36348" y="180023"/>
                        <a:pt x="61722" y="73038"/>
                        <a:pt x="0" y="1715"/>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38" name="Google Shape;1938;p9"/>
                <p:cNvSpPr/>
                <p:nvPr/>
              </p:nvSpPr>
              <p:spPr>
                <a:xfrm>
                  <a:off x="4388358" y="1565338"/>
                  <a:ext cx="365874" cy="359702"/>
                </a:xfrm>
                <a:custGeom>
                  <a:rect b="b" l="l" r="r" t="t"/>
                  <a:pathLst>
                    <a:path extrusionOk="0" h="359702" w="365874">
                      <a:moveTo>
                        <a:pt x="39434" y="109385"/>
                      </a:moveTo>
                      <a:cubicBezTo>
                        <a:pt x="27089" y="73038"/>
                        <a:pt x="16116" y="36005"/>
                        <a:pt x="0" y="1029"/>
                      </a:cubicBezTo>
                      <a:cubicBezTo>
                        <a:pt x="5144" y="1029"/>
                        <a:pt x="10287" y="686"/>
                        <a:pt x="15431" y="0"/>
                      </a:cubicBezTo>
                      <a:cubicBezTo>
                        <a:pt x="49721" y="72695"/>
                        <a:pt x="62408" y="155677"/>
                        <a:pt x="107328" y="223914"/>
                      </a:cubicBezTo>
                      <a:cubicBezTo>
                        <a:pt x="144018" y="279464"/>
                        <a:pt x="198539" y="320269"/>
                        <a:pt x="270205" y="339471"/>
                      </a:cubicBezTo>
                      <a:cubicBezTo>
                        <a:pt x="301409" y="347701"/>
                        <a:pt x="333299" y="352501"/>
                        <a:pt x="365874" y="355244"/>
                      </a:cubicBezTo>
                      <a:cubicBezTo>
                        <a:pt x="349072" y="356616"/>
                        <a:pt x="331927" y="358331"/>
                        <a:pt x="315125" y="359702"/>
                      </a:cubicBezTo>
                      <a:cubicBezTo>
                        <a:pt x="240030" y="347015"/>
                        <a:pt x="171107" y="320612"/>
                        <a:pt x="121044" y="262661"/>
                      </a:cubicBezTo>
                      <a:cubicBezTo>
                        <a:pt x="81267" y="217399"/>
                        <a:pt x="57950" y="163220"/>
                        <a:pt x="39434" y="109385"/>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39" name="Google Shape;1939;p9"/>
                <p:cNvSpPr/>
                <p:nvPr/>
              </p:nvSpPr>
              <p:spPr>
                <a:xfrm>
                  <a:off x="4178503" y="1491615"/>
                  <a:ext cx="463943" cy="441655"/>
                </a:xfrm>
                <a:custGeom>
                  <a:rect b="b" l="l" r="r" t="t"/>
                  <a:pathLst>
                    <a:path extrusionOk="0" h="441655" w="463943">
                      <a:moveTo>
                        <a:pt x="0" y="4115"/>
                      </a:moveTo>
                      <a:cubicBezTo>
                        <a:pt x="5144" y="2400"/>
                        <a:pt x="10630" y="1029"/>
                        <a:pt x="16116" y="0"/>
                      </a:cubicBezTo>
                      <a:cubicBezTo>
                        <a:pt x="94298" y="50063"/>
                        <a:pt x="139560" y="130988"/>
                        <a:pt x="181737" y="206083"/>
                      </a:cubicBezTo>
                      <a:cubicBezTo>
                        <a:pt x="214313" y="264376"/>
                        <a:pt x="249288" y="325412"/>
                        <a:pt x="305524" y="370332"/>
                      </a:cubicBezTo>
                      <a:cubicBezTo>
                        <a:pt x="350787" y="406337"/>
                        <a:pt x="406337" y="424853"/>
                        <a:pt x="463944" y="438912"/>
                      </a:cubicBezTo>
                      <a:cubicBezTo>
                        <a:pt x="451599" y="439941"/>
                        <a:pt x="438912" y="440969"/>
                        <a:pt x="426568" y="441655"/>
                      </a:cubicBezTo>
                      <a:cubicBezTo>
                        <a:pt x="387820" y="431025"/>
                        <a:pt x="350787" y="416624"/>
                        <a:pt x="318211" y="395021"/>
                      </a:cubicBezTo>
                      <a:cubicBezTo>
                        <a:pt x="267119" y="361074"/>
                        <a:pt x="231115" y="313754"/>
                        <a:pt x="200939" y="265405"/>
                      </a:cubicBezTo>
                      <a:cubicBezTo>
                        <a:pt x="144704" y="174879"/>
                        <a:pt x="101156" y="63094"/>
                        <a:pt x="0" y="4115"/>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40" name="Google Shape;1940;p9"/>
                <p:cNvSpPr/>
                <p:nvPr/>
              </p:nvSpPr>
              <p:spPr>
                <a:xfrm>
                  <a:off x="4069461" y="1524190"/>
                  <a:ext cx="461886" cy="416966"/>
                </a:xfrm>
                <a:custGeom>
                  <a:rect b="b" l="l" r="r" t="t"/>
                  <a:pathLst>
                    <a:path extrusionOk="0" h="416966" w="461886">
                      <a:moveTo>
                        <a:pt x="0" y="2743"/>
                      </a:moveTo>
                      <a:cubicBezTo>
                        <a:pt x="5829" y="2057"/>
                        <a:pt x="11659" y="1372"/>
                        <a:pt x="17145" y="0"/>
                      </a:cubicBezTo>
                      <a:cubicBezTo>
                        <a:pt x="90183" y="55550"/>
                        <a:pt x="146761" y="126873"/>
                        <a:pt x="197168" y="198882"/>
                      </a:cubicBezTo>
                      <a:cubicBezTo>
                        <a:pt x="238658" y="258547"/>
                        <a:pt x="274320" y="326098"/>
                        <a:pt x="341871" y="367589"/>
                      </a:cubicBezTo>
                      <a:cubicBezTo>
                        <a:pt x="377876" y="389534"/>
                        <a:pt x="419024" y="403593"/>
                        <a:pt x="461886" y="414223"/>
                      </a:cubicBezTo>
                      <a:cubicBezTo>
                        <a:pt x="450228" y="414909"/>
                        <a:pt x="438569" y="415938"/>
                        <a:pt x="426911" y="416966"/>
                      </a:cubicBezTo>
                      <a:cubicBezTo>
                        <a:pt x="399479" y="408737"/>
                        <a:pt x="372732" y="398793"/>
                        <a:pt x="348044" y="385077"/>
                      </a:cubicBezTo>
                      <a:cubicBezTo>
                        <a:pt x="285979" y="351473"/>
                        <a:pt x="249288" y="298666"/>
                        <a:pt x="213284" y="245516"/>
                      </a:cubicBezTo>
                      <a:cubicBezTo>
                        <a:pt x="153962" y="158077"/>
                        <a:pt x="89497" y="68580"/>
                        <a:pt x="0" y="2743"/>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41" name="Google Shape;1941;p9"/>
                <p:cNvSpPr/>
                <p:nvPr/>
              </p:nvSpPr>
              <p:spPr>
                <a:xfrm>
                  <a:off x="3945331" y="1499158"/>
                  <a:ext cx="475602" cy="449884"/>
                </a:xfrm>
                <a:custGeom>
                  <a:rect b="b" l="l" r="r" t="t"/>
                  <a:pathLst>
                    <a:path extrusionOk="0" h="449884" w="475602">
                      <a:moveTo>
                        <a:pt x="0" y="0"/>
                      </a:moveTo>
                      <a:cubicBezTo>
                        <a:pt x="9258" y="3429"/>
                        <a:pt x="18517" y="6515"/>
                        <a:pt x="27432" y="9944"/>
                      </a:cubicBezTo>
                      <a:cubicBezTo>
                        <a:pt x="28804" y="10287"/>
                        <a:pt x="30175" y="10973"/>
                        <a:pt x="31547" y="11316"/>
                      </a:cubicBezTo>
                      <a:cubicBezTo>
                        <a:pt x="186195" y="152248"/>
                        <a:pt x="276377" y="353530"/>
                        <a:pt x="475602" y="448170"/>
                      </a:cubicBezTo>
                      <a:cubicBezTo>
                        <a:pt x="467716" y="448856"/>
                        <a:pt x="460172" y="449199"/>
                        <a:pt x="452285" y="449885"/>
                      </a:cubicBezTo>
                      <a:cubicBezTo>
                        <a:pt x="254432" y="346329"/>
                        <a:pt x="165621" y="137160"/>
                        <a:pt x="0" y="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42" name="Google Shape;1942;p9"/>
                <p:cNvSpPr/>
                <p:nvPr/>
              </p:nvSpPr>
              <p:spPr>
                <a:xfrm>
                  <a:off x="3777653" y="1465329"/>
                  <a:ext cx="535609" cy="485428"/>
                </a:xfrm>
                <a:custGeom>
                  <a:rect b="b" l="l" r="r" t="t"/>
                  <a:pathLst>
                    <a:path extrusionOk="0" h="485428" w="535609">
                      <a:moveTo>
                        <a:pt x="0" y="568"/>
                      </a:moveTo>
                      <a:cubicBezTo>
                        <a:pt x="8915" y="-118"/>
                        <a:pt x="17831" y="-118"/>
                        <a:pt x="26746" y="225"/>
                      </a:cubicBezTo>
                      <a:cubicBezTo>
                        <a:pt x="119672" y="47203"/>
                        <a:pt x="194767" y="124698"/>
                        <a:pt x="259232" y="196364"/>
                      </a:cubicBezTo>
                      <a:cubicBezTo>
                        <a:pt x="344957" y="292033"/>
                        <a:pt x="418681" y="414791"/>
                        <a:pt x="535610" y="485429"/>
                      </a:cubicBezTo>
                      <a:cubicBezTo>
                        <a:pt x="527380" y="485086"/>
                        <a:pt x="519151" y="484743"/>
                        <a:pt x="510921" y="484057"/>
                      </a:cubicBezTo>
                      <a:cubicBezTo>
                        <a:pt x="419367" y="421992"/>
                        <a:pt x="354902" y="329409"/>
                        <a:pt x="287350" y="248485"/>
                      </a:cubicBezTo>
                      <a:cubicBezTo>
                        <a:pt x="212598" y="158988"/>
                        <a:pt x="119672" y="52689"/>
                        <a:pt x="0" y="568"/>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43" name="Google Shape;1943;p9"/>
                <p:cNvSpPr/>
                <p:nvPr/>
              </p:nvSpPr>
              <p:spPr>
                <a:xfrm>
                  <a:off x="3657981" y="1517332"/>
                  <a:ext cx="568871" cy="421767"/>
                </a:xfrm>
                <a:custGeom>
                  <a:rect b="b" l="l" r="r" t="t"/>
                  <a:pathLst>
                    <a:path extrusionOk="0" h="421767" w="568871">
                      <a:moveTo>
                        <a:pt x="0" y="12002"/>
                      </a:moveTo>
                      <a:cubicBezTo>
                        <a:pt x="0" y="10287"/>
                        <a:pt x="0" y="8573"/>
                        <a:pt x="343" y="7201"/>
                      </a:cubicBezTo>
                      <a:cubicBezTo>
                        <a:pt x="1029" y="4801"/>
                        <a:pt x="2057" y="2400"/>
                        <a:pt x="3429" y="0"/>
                      </a:cubicBezTo>
                      <a:cubicBezTo>
                        <a:pt x="99784" y="36690"/>
                        <a:pt x="189281" y="84011"/>
                        <a:pt x="259232" y="154305"/>
                      </a:cubicBezTo>
                      <a:cubicBezTo>
                        <a:pt x="317183" y="212598"/>
                        <a:pt x="366903" y="274320"/>
                        <a:pt x="432397" y="326784"/>
                      </a:cubicBezTo>
                      <a:cubicBezTo>
                        <a:pt x="475259" y="361074"/>
                        <a:pt x="521551" y="391935"/>
                        <a:pt x="568871" y="421767"/>
                      </a:cubicBezTo>
                      <a:cubicBezTo>
                        <a:pt x="565442" y="420738"/>
                        <a:pt x="562013" y="420053"/>
                        <a:pt x="558241" y="419024"/>
                      </a:cubicBezTo>
                      <a:cubicBezTo>
                        <a:pt x="544868" y="415252"/>
                        <a:pt x="532181" y="410451"/>
                        <a:pt x="519836" y="404965"/>
                      </a:cubicBezTo>
                      <a:cubicBezTo>
                        <a:pt x="492404" y="386791"/>
                        <a:pt x="466001" y="368275"/>
                        <a:pt x="439941" y="348729"/>
                      </a:cubicBezTo>
                      <a:cubicBezTo>
                        <a:pt x="375818" y="300038"/>
                        <a:pt x="324726" y="244145"/>
                        <a:pt x="271920" y="186881"/>
                      </a:cubicBezTo>
                      <a:cubicBezTo>
                        <a:pt x="197853" y="105956"/>
                        <a:pt x="103899" y="52807"/>
                        <a:pt x="0" y="1200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44" name="Google Shape;1944;p9"/>
                <p:cNvSpPr/>
                <p:nvPr/>
              </p:nvSpPr>
              <p:spPr>
                <a:xfrm>
                  <a:off x="4910937" y="1820799"/>
                  <a:ext cx="224267" cy="125638"/>
                </a:xfrm>
                <a:custGeom>
                  <a:rect b="b" l="l" r="r" t="t"/>
                  <a:pathLst>
                    <a:path extrusionOk="0" h="125638" w="224267">
                      <a:moveTo>
                        <a:pt x="0" y="111100"/>
                      </a:moveTo>
                      <a:cubicBezTo>
                        <a:pt x="45606" y="118301"/>
                        <a:pt x="91897" y="123101"/>
                        <a:pt x="138189" y="125159"/>
                      </a:cubicBezTo>
                      <a:cubicBezTo>
                        <a:pt x="158077" y="126187"/>
                        <a:pt x="179337" y="126187"/>
                        <a:pt x="197168" y="118643"/>
                      </a:cubicBezTo>
                      <a:cubicBezTo>
                        <a:pt x="215341" y="111100"/>
                        <a:pt x="228714" y="93269"/>
                        <a:pt x="222885" y="76810"/>
                      </a:cubicBezTo>
                      <a:cubicBezTo>
                        <a:pt x="219799" y="68237"/>
                        <a:pt x="211912" y="61379"/>
                        <a:pt x="203340" y="55893"/>
                      </a:cubicBezTo>
                      <a:cubicBezTo>
                        <a:pt x="157391" y="27089"/>
                        <a:pt x="89154" y="33261"/>
                        <a:pt x="47320" y="0"/>
                      </a:cubicBezTo>
                      <a:cubicBezTo>
                        <a:pt x="47663" y="41834"/>
                        <a:pt x="26746" y="76467"/>
                        <a:pt x="0" y="111100"/>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945" name="Google Shape;1945;p9"/>
                <p:cNvGrpSpPr/>
                <p:nvPr/>
              </p:nvGrpSpPr>
              <p:grpSpPr>
                <a:xfrm>
                  <a:off x="4635588" y="1644509"/>
                  <a:ext cx="386303" cy="364659"/>
                  <a:chOff x="4635588" y="1644509"/>
                  <a:chExt cx="386303" cy="364659"/>
                </a:xfrm>
              </p:grpSpPr>
              <p:sp>
                <p:nvSpPr>
                  <p:cNvPr id="1946" name="Google Shape;1946;p9"/>
                  <p:cNvSpPr/>
                  <p:nvPr/>
                </p:nvSpPr>
                <p:spPr>
                  <a:xfrm>
                    <a:off x="4837172" y="1644509"/>
                    <a:ext cx="184719" cy="228894"/>
                  </a:xfrm>
                  <a:custGeom>
                    <a:rect b="b" l="l" r="r" t="t"/>
                    <a:pathLst>
                      <a:path extrusionOk="0" h="228894" w="184719">
                        <a:moveTo>
                          <a:pt x="184178" y="200978"/>
                        </a:moveTo>
                        <a:cubicBezTo>
                          <a:pt x="172520" y="112167"/>
                          <a:pt x="98796" y="31243"/>
                          <a:pt x="1070" y="39"/>
                        </a:cubicBezTo>
                        <a:cubicBezTo>
                          <a:pt x="-7846" y="-2704"/>
                          <a:pt x="41532" y="140285"/>
                          <a:pt x="53876" y="154687"/>
                        </a:cubicBezTo>
                        <a:cubicBezTo>
                          <a:pt x="72736" y="176632"/>
                          <a:pt x="193780" y="276759"/>
                          <a:pt x="184178" y="200978"/>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47" name="Google Shape;1947;p9"/>
                  <p:cNvSpPr/>
                  <p:nvPr/>
                </p:nvSpPr>
                <p:spPr>
                  <a:xfrm>
                    <a:off x="4671936" y="1744129"/>
                    <a:ext cx="344957" cy="160234"/>
                  </a:xfrm>
                  <a:custGeom>
                    <a:rect b="b" l="l" r="r" t="t"/>
                    <a:pathLst>
                      <a:path extrusionOk="0" h="160234" w="344957">
                        <a:moveTo>
                          <a:pt x="344957" y="138391"/>
                        </a:moveTo>
                        <a:cubicBezTo>
                          <a:pt x="317525" y="134277"/>
                          <a:pt x="301409" y="110617"/>
                          <a:pt x="285293" y="91414"/>
                        </a:cubicBezTo>
                        <a:cubicBezTo>
                          <a:pt x="222542" y="17005"/>
                          <a:pt x="102527" y="-17971"/>
                          <a:pt x="0" y="9118"/>
                        </a:cubicBezTo>
                        <a:cubicBezTo>
                          <a:pt x="20231" y="69469"/>
                          <a:pt x="72009" y="121932"/>
                          <a:pt x="138875" y="147650"/>
                        </a:cubicBezTo>
                        <a:cubicBezTo>
                          <a:pt x="205397" y="173024"/>
                          <a:pt x="274663" y="154851"/>
                          <a:pt x="344957" y="138391"/>
                        </a:cubicBezTo>
                        <a:close/>
                      </a:path>
                    </a:pathLst>
                  </a:custGeom>
                  <a:solidFill>
                    <a:srgbClr val="7D8C6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48" name="Google Shape;1948;p9"/>
                  <p:cNvSpPr/>
                  <p:nvPr/>
                </p:nvSpPr>
                <p:spPr>
                  <a:xfrm>
                    <a:off x="4635588" y="1862912"/>
                    <a:ext cx="371645" cy="146256"/>
                  </a:xfrm>
                  <a:custGeom>
                    <a:rect b="b" l="l" r="r" t="t"/>
                    <a:pathLst>
                      <a:path extrusionOk="0" h="146256" w="371645">
                        <a:moveTo>
                          <a:pt x="243116" y="120422"/>
                        </a:moveTo>
                        <a:cubicBezTo>
                          <a:pt x="216027" y="132423"/>
                          <a:pt x="188252" y="144767"/>
                          <a:pt x="157734" y="146139"/>
                        </a:cubicBezTo>
                        <a:cubicBezTo>
                          <a:pt x="93269" y="148882"/>
                          <a:pt x="41834" y="102934"/>
                          <a:pt x="0" y="60757"/>
                        </a:cubicBezTo>
                        <a:cubicBezTo>
                          <a:pt x="85725" y="64186"/>
                          <a:pt x="172136" y="52527"/>
                          <a:pt x="252375" y="26467"/>
                        </a:cubicBezTo>
                        <a:cubicBezTo>
                          <a:pt x="291465" y="13780"/>
                          <a:pt x="383705" y="-30454"/>
                          <a:pt x="370332" y="34697"/>
                        </a:cubicBezTo>
                        <a:cubicBezTo>
                          <a:pt x="362788" y="72073"/>
                          <a:pt x="276720" y="105334"/>
                          <a:pt x="243116" y="120422"/>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1949" name="Google Shape;1949;p9"/>
              <p:cNvGrpSpPr/>
              <p:nvPr/>
            </p:nvGrpSpPr>
            <p:grpSpPr>
              <a:xfrm>
                <a:off x="6643268" y="301204"/>
                <a:ext cx="789702" cy="1068338"/>
                <a:chOff x="6643268" y="301204"/>
                <a:chExt cx="789702" cy="1068338"/>
              </a:xfrm>
            </p:grpSpPr>
            <p:sp>
              <p:nvSpPr>
                <p:cNvPr id="1950" name="Google Shape;1950;p9"/>
                <p:cNvSpPr/>
                <p:nvPr/>
              </p:nvSpPr>
              <p:spPr>
                <a:xfrm>
                  <a:off x="7227227" y="301204"/>
                  <a:ext cx="147206" cy="301956"/>
                </a:xfrm>
                <a:custGeom>
                  <a:rect b="b" l="l" r="r" t="t"/>
                  <a:pathLst>
                    <a:path extrusionOk="0" h="301956" w="147206">
                      <a:moveTo>
                        <a:pt x="7544" y="289955"/>
                      </a:moveTo>
                      <a:cubicBezTo>
                        <a:pt x="-2057" y="213145"/>
                        <a:pt x="8230" y="134278"/>
                        <a:pt x="37033" y="62269"/>
                      </a:cubicBezTo>
                      <a:cubicBezTo>
                        <a:pt x="50406" y="28322"/>
                        <a:pt x="80924" y="-9740"/>
                        <a:pt x="115557" y="2262"/>
                      </a:cubicBezTo>
                      <a:cubicBezTo>
                        <a:pt x="134759" y="8777"/>
                        <a:pt x="146075" y="29694"/>
                        <a:pt x="147104" y="49582"/>
                      </a:cubicBezTo>
                      <a:cubicBezTo>
                        <a:pt x="148133" y="69813"/>
                        <a:pt x="141275" y="89358"/>
                        <a:pt x="133045" y="107875"/>
                      </a:cubicBezTo>
                      <a:cubicBezTo>
                        <a:pt x="101841" y="180570"/>
                        <a:pt x="56579" y="246749"/>
                        <a:pt x="0" y="301956"/>
                      </a:cubicBezTo>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51" name="Google Shape;1951;p9"/>
                <p:cNvSpPr/>
                <p:nvPr/>
              </p:nvSpPr>
              <p:spPr>
                <a:xfrm>
                  <a:off x="6643268" y="465658"/>
                  <a:ext cx="641565" cy="903884"/>
                </a:xfrm>
                <a:custGeom>
                  <a:rect b="b" l="l" r="r" t="t"/>
                  <a:pathLst>
                    <a:path extrusionOk="0" h="903884" w="641565">
                      <a:moveTo>
                        <a:pt x="7544" y="903884"/>
                      </a:moveTo>
                      <a:cubicBezTo>
                        <a:pt x="133731" y="778040"/>
                        <a:pt x="251689" y="643623"/>
                        <a:pt x="356959" y="499605"/>
                      </a:cubicBezTo>
                      <a:cubicBezTo>
                        <a:pt x="469773" y="344615"/>
                        <a:pt x="567500" y="177622"/>
                        <a:pt x="641566" y="686"/>
                      </a:cubicBezTo>
                      <a:lnTo>
                        <a:pt x="639851" y="0"/>
                      </a:lnTo>
                      <a:cubicBezTo>
                        <a:pt x="563728" y="175908"/>
                        <a:pt x="464287" y="341186"/>
                        <a:pt x="350101" y="494462"/>
                      </a:cubicBezTo>
                      <a:cubicBezTo>
                        <a:pt x="244488" y="636422"/>
                        <a:pt x="126187" y="768782"/>
                        <a:pt x="0" y="892569"/>
                      </a:cubicBezTo>
                      <a:cubicBezTo>
                        <a:pt x="2743" y="896341"/>
                        <a:pt x="5144" y="899770"/>
                        <a:pt x="7544" y="903884"/>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52" name="Google Shape;1952;p9"/>
                <p:cNvSpPr/>
                <p:nvPr/>
              </p:nvSpPr>
              <p:spPr>
                <a:xfrm>
                  <a:off x="6998850" y="462686"/>
                  <a:ext cx="141017" cy="324269"/>
                </a:xfrm>
                <a:custGeom>
                  <a:rect b="b" l="l" r="r" t="t"/>
                  <a:pathLst>
                    <a:path extrusionOk="0" h="324269" w="141017">
                      <a:moveTo>
                        <a:pt x="22294" y="324269"/>
                      </a:moveTo>
                      <a:cubicBezTo>
                        <a:pt x="-2395" y="249860"/>
                        <a:pt x="-6852" y="168593"/>
                        <a:pt x="10293" y="91783"/>
                      </a:cubicBezTo>
                      <a:cubicBezTo>
                        <a:pt x="16808" y="62294"/>
                        <a:pt x="27781" y="31433"/>
                        <a:pt x="51784" y="12916"/>
                      </a:cubicBezTo>
                      <a:cubicBezTo>
                        <a:pt x="75787" y="-5600"/>
                        <a:pt x="116249" y="-5258"/>
                        <a:pt x="132022" y="20803"/>
                      </a:cubicBezTo>
                      <a:cubicBezTo>
                        <a:pt x="152939" y="54750"/>
                        <a:pt x="133394" y="106871"/>
                        <a:pt x="113848" y="141504"/>
                      </a:cubicBezTo>
                      <a:cubicBezTo>
                        <a:pt x="91217" y="181280"/>
                        <a:pt x="68929" y="221056"/>
                        <a:pt x="46297" y="261176"/>
                      </a:cubicBezTo>
                      <a:cubicBezTo>
                        <a:pt x="32581" y="285179"/>
                        <a:pt x="13722" y="298209"/>
                        <a:pt x="22294" y="32426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53" name="Google Shape;1953;p9"/>
                <p:cNvSpPr/>
                <p:nvPr/>
              </p:nvSpPr>
              <p:spPr>
                <a:xfrm>
                  <a:off x="6994055" y="550011"/>
                  <a:ext cx="74066" cy="419023"/>
                </a:xfrm>
                <a:custGeom>
                  <a:rect b="b" l="l" r="r" t="t"/>
                  <a:pathLst>
                    <a:path extrusionOk="0" h="419023" w="74066">
                      <a:moveTo>
                        <a:pt x="0" y="417309"/>
                      </a:moveTo>
                      <a:cubicBezTo>
                        <a:pt x="3429" y="399821"/>
                        <a:pt x="4801" y="382334"/>
                        <a:pt x="5144" y="364846"/>
                      </a:cubicBezTo>
                      <a:cubicBezTo>
                        <a:pt x="5829" y="347358"/>
                        <a:pt x="5486" y="329870"/>
                        <a:pt x="5829" y="312039"/>
                      </a:cubicBezTo>
                      <a:cubicBezTo>
                        <a:pt x="6515" y="294208"/>
                        <a:pt x="7886" y="276377"/>
                        <a:pt x="9944" y="258547"/>
                      </a:cubicBezTo>
                      <a:cubicBezTo>
                        <a:pt x="12344" y="240716"/>
                        <a:pt x="15088" y="223228"/>
                        <a:pt x="18173" y="205740"/>
                      </a:cubicBezTo>
                      <a:cubicBezTo>
                        <a:pt x="20917" y="188252"/>
                        <a:pt x="24346" y="170764"/>
                        <a:pt x="28118" y="153276"/>
                      </a:cubicBezTo>
                      <a:cubicBezTo>
                        <a:pt x="31889" y="135788"/>
                        <a:pt x="36005" y="118643"/>
                        <a:pt x="40462" y="101498"/>
                      </a:cubicBezTo>
                      <a:cubicBezTo>
                        <a:pt x="42520" y="92926"/>
                        <a:pt x="45263" y="84353"/>
                        <a:pt x="47663" y="75781"/>
                      </a:cubicBezTo>
                      <a:cubicBezTo>
                        <a:pt x="50063" y="67208"/>
                        <a:pt x="52463" y="58636"/>
                        <a:pt x="55207" y="50406"/>
                      </a:cubicBezTo>
                      <a:cubicBezTo>
                        <a:pt x="60350" y="33261"/>
                        <a:pt x="66179" y="16459"/>
                        <a:pt x="72352" y="0"/>
                      </a:cubicBezTo>
                      <a:lnTo>
                        <a:pt x="74066" y="686"/>
                      </a:lnTo>
                      <a:cubicBezTo>
                        <a:pt x="64465" y="34976"/>
                        <a:pt x="55892" y="69266"/>
                        <a:pt x="49034" y="103899"/>
                      </a:cubicBezTo>
                      <a:cubicBezTo>
                        <a:pt x="45605" y="121044"/>
                        <a:pt x="42520" y="138532"/>
                        <a:pt x="39434" y="156020"/>
                      </a:cubicBezTo>
                      <a:cubicBezTo>
                        <a:pt x="36690" y="173507"/>
                        <a:pt x="33947" y="190995"/>
                        <a:pt x="31889" y="208483"/>
                      </a:cubicBezTo>
                      <a:cubicBezTo>
                        <a:pt x="30861" y="217399"/>
                        <a:pt x="30175" y="225971"/>
                        <a:pt x="29147" y="234887"/>
                      </a:cubicBezTo>
                      <a:cubicBezTo>
                        <a:pt x="28460" y="243802"/>
                        <a:pt x="27775" y="252374"/>
                        <a:pt x="27089" y="261290"/>
                      </a:cubicBezTo>
                      <a:lnTo>
                        <a:pt x="25031" y="287693"/>
                      </a:lnTo>
                      <a:lnTo>
                        <a:pt x="22974" y="314096"/>
                      </a:lnTo>
                      <a:cubicBezTo>
                        <a:pt x="21602" y="331584"/>
                        <a:pt x="20231" y="349415"/>
                        <a:pt x="17145" y="367246"/>
                      </a:cubicBezTo>
                      <a:cubicBezTo>
                        <a:pt x="14402" y="385077"/>
                        <a:pt x="9601" y="402908"/>
                        <a:pt x="1715" y="419024"/>
                      </a:cubicBezTo>
                      <a:lnTo>
                        <a:pt x="0" y="417309"/>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54" name="Google Shape;1954;p9"/>
                <p:cNvSpPr/>
                <p:nvPr/>
              </p:nvSpPr>
              <p:spPr>
                <a:xfrm>
                  <a:off x="7174420" y="824665"/>
                  <a:ext cx="258550" cy="188917"/>
                </a:xfrm>
                <a:custGeom>
                  <a:rect b="b" l="l" r="r" t="t"/>
                  <a:pathLst>
                    <a:path extrusionOk="0" h="188917" w="258550">
                      <a:moveTo>
                        <a:pt x="73381" y="78533"/>
                      </a:moveTo>
                      <a:cubicBezTo>
                        <a:pt x="108014" y="38071"/>
                        <a:pt x="153276" y="-677"/>
                        <a:pt x="206769" y="9"/>
                      </a:cubicBezTo>
                      <a:cubicBezTo>
                        <a:pt x="220485" y="352"/>
                        <a:pt x="234887" y="3438"/>
                        <a:pt x="244831" y="12696"/>
                      </a:cubicBezTo>
                      <a:cubicBezTo>
                        <a:pt x="259232" y="25726"/>
                        <a:pt x="261633" y="48358"/>
                        <a:pt x="255118" y="66532"/>
                      </a:cubicBezTo>
                      <a:cubicBezTo>
                        <a:pt x="248603" y="84705"/>
                        <a:pt x="234887" y="99450"/>
                        <a:pt x="220142" y="112137"/>
                      </a:cubicBezTo>
                      <a:cubicBezTo>
                        <a:pt x="173165" y="152942"/>
                        <a:pt x="56921" y="219808"/>
                        <a:pt x="0" y="172831"/>
                      </a:cubicBezTo>
                      <a:cubicBezTo>
                        <a:pt x="16459" y="140255"/>
                        <a:pt x="48006" y="108365"/>
                        <a:pt x="73381" y="78533"/>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55" name="Google Shape;1955;p9"/>
                <p:cNvSpPr/>
                <p:nvPr/>
              </p:nvSpPr>
              <p:spPr>
                <a:xfrm>
                  <a:off x="6891185" y="933716"/>
                  <a:ext cx="372046" cy="164249"/>
                </a:xfrm>
                <a:custGeom>
                  <a:rect b="b" l="l" r="r" t="t"/>
                  <a:pathLst>
                    <a:path extrusionOk="0" h="164249" w="372046">
                      <a:moveTo>
                        <a:pt x="0" y="162878"/>
                      </a:moveTo>
                      <a:cubicBezTo>
                        <a:pt x="6172" y="156705"/>
                        <a:pt x="12344" y="150533"/>
                        <a:pt x="19202" y="145047"/>
                      </a:cubicBezTo>
                      <a:cubicBezTo>
                        <a:pt x="26060" y="139560"/>
                        <a:pt x="32918" y="134074"/>
                        <a:pt x="40462" y="129273"/>
                      </a:cubicBezTo>
                      <a:cubicBezTo>
                        <a:pt x="55207" y="119329"/>
                        <a:pt x="70637" y="111100"/>
                        <a:pt x="86753" y="103899"/>
                      </a:cubicBezTo>
                      <a:cubicBezTo>
                        <a:pt x="102870" y="97041"/>
                        <a:pt x="120015" y="91554"/>
                        <a:pt x="137160" y="88125"/>
                      </a:cubicBezTo>
                      <a:cubicBezTo>
                        <a:pt x="145733" y="86411"/>
                        <a:pt x="154305" y="84696"/>
                        <a:pt x="162878" y="83325"/>
                      </a:cubicBezTo>
                      <a:cubicBezTo>
                        <a:pt x="171450" y="81953"/>
                        <a:pt x="180023" y="80582"/>
                        <a:pt x="188595" y="79210"/>
                      </a:cubicBezTo>
                      <a:cubicBezTo>
                        <a:pt x="205740" y="76467"/>
                        <a:pt x="222542" y="74066"/>
                        <a:pt x="239344" y="70637"/>
                      </a:cubicBezTo>
                      <a:cubicBezTo>
                        <a:pt x="256146" y="67551"/>
                        <a:pt x="272606" y="63437"/>
                        <a:pt x="288722" y="57607"/>
                      </a:cubicBezTo>
                      <a:cubicBezTo>
                        <a:pt x="296609" y="54864"/>
                        <a:pt x="304495" y="51435"/>
                        <a:pt x="312039" y="47663"/>
                      </a:cubicBezTo>
                      <a:cubicBezTo>
                        <a:pt x="319583" y="43891"/>
                        <a:pt x="327127" y="39776"/>
                        <a:pt x="333985" y="34976"/>
                      </a:cubicBezTo>
                      <a:cubicBezTo>
                        <a:pt x="340843" y="30175"/>
                        <a:pt x="347701" y="25032"/>
                        <a:pt x="353873" y="19202"/>
                      </a:cubicBezTo>
                      <a:cubicBezTo>
                        <a:pt x="360045" y="13373"/>
                        <a:pt x="365531" y="6858"/>
                        <a:pt x="370675" y="0"/>
                      </a:cubicBezTo>
                      <a:lnTo>
                        <a:pt x="372047" y="1029"/>
                      </a:lnTo>
                      <a:cubicBezTo>
                        <a:pt x="367589" y="8573"/>
                        <a:pt x="362102" y="15431"/>
                        <a:pt x="356273" y="21946"/>
                      </a:cubicBezTo>
                      <a:cubicBezTo>
                        <a:pt x="350444" y="28461"/>
                        <a:pt x="343586" y="34290"/>
                        <a:pt x="336728" y="39434"/>
                      </a:cubicBezTo>
                      <a:cubicBezTo>
                        <a:pt x="329870" y="44920"/>
                        <a:pt x="322326" y="49378"/>
                        <a:pt x="314782" y="53835"/>
                      </a:cubicBezTo>
                      <a:cubicBezTo>
                        <a:pt x="307238" y="58293"/>
                        <a:pt x="299351" y="62065"/>
                        <a:pt x="291122" y="65494"/>
                      </a:cubicBezTo>
                      <a:cubicBezTo>
                        <a:pt x="282893" y="68923"/>
                        <a:pt x="274663" y="72009"/>
                        <a:pt x="266433" y="74752"/>
                      </a:cubicBezTo>
                      <a:cubicBezTo>
                        <a:pt x="258203" y="77495"/>
                        <a:pt x="249631" y="79896"/>
                        <a:pt x="241058" y="81953"/>
                      </a:cubicBezTo>
                      <a:cubicBezTo>
                        <a:pt x="224257" y="86068"/>
                        <a:pt x="207112" y="89497"/>
                        <a:pt x="190310" y="92926"/>
                      </a:cubicBezTo>
                      <a:cubicBezTo>
                        <a:pt x="173507" y="96355"/>
                        <a:pt x="156705" y="100127"/>
                        <a:pt x="140246" y="104585"/>
                      </a:cubicBezTo>
                      <a:cubicBezTo>
                        <a:pt x="123787" y="109042"/>
                        <a:pt x="108014" y="114186"/>
                        <a:pt x="92240" y="120015"/>
                      </a:cubicBezTo>
                      <a:cubicBezTo>
                        <a:pt x="76466" y="125844"/>
                        <a:pt x="60693" y="132359"/>
                        <a:pt x="45605" y="139903"/>
                      </a:cubicBezTo>
                      <a:cubicBezTo>
                        <a:pt x="38062" y="143675"/>
                        <a:pt x="30518" y="147447"/>
                        <a:pt x="22974" y="151562"/>
                      </a:cubicBezTo>
                      <a:cubicBezTo>
                        <a:pt x="15431" y="155677"/>
                        <a:pt x="7886" y="160134"/>
                        <a:pt x="343" y="164249"/>
                      </a:cubicBezTo>
                      <a:lnTo>
                        <a:pt x="0" y="162878"/>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956" name="Google Shape;1956;p9"/>
              <p:cNvGrpSpPr/>
              <p:nvPr/>
            </p:nvGrpSpPr>
            <p:grpSpPr>
              <a:xfrm>
                <a:off x="7365758" y="1788191"/>
                <a:ext cx="1711071" cy="528189"/>
                <a:chOff x="7365758" y="1788191"/>
                <a:chExt cx="1711071" cy="528189"/>
              </a:xfrm>
            </p:grpSpPr>
            <p:sp>
              <p:nvSpPr>
                <p:cNvPr id="1957" name="Google Shape;1957;p9"/>
                <p:cNvSpPr/>
                <p:nvPr/>
              </p:nvSpPr>
              <p:spPr>
                <a:xfrm>
                  <a:off x="7365758" y="1788191"/>
                  <a:ext cx="1711071" cy="528189"/>
                </a:xfrm>
                <a:custGeom>
                  <a:rect b="b" l="l" r="r" t="t"/>
                  <a:pathLst>
                    <a:path extrusionOk="0" h="528189" w="1711071">
                      <a:moveTo>
                        <a:pt x="0" y="404044"/>
                      </a:moveTo>
                      <a:cubicBezTo>
                        <a:pt x="204026" y="214078"/>
                        <a:pt x="520522" y="65602"/>
                        <a:pt x="823988" y="20339"/>
                      </a:cubicBezTo>
                      <a:cubicBezTo>
                        <a:pt x="1127455" y="-24581"/>
                        <a:pt x="1464526" y="2508"/>
                        <a:pt x="1711071" y="125610"/>
                      </a:cubicBezTo>
                      <a:cubicBezTo>
                        <a:pt x="1547850" y="241853"/>
                        <a:pt x="1369200" y="359810"/>
                        <a:pt x="1173404" y="435934"/>
                      </a:cubicBezTo>
                      <a:cubicBezTo>
                        <a:pt x="862736" y="557321"/>
                        <a:pt x="491033" y="559035"/>
                        <a:pt x="205054" y="440392"/>
                      </a:cubicBezTo>
                      <a:cubicBezTo>
                        <a:pt x="141275" y="414331"/>
                        <a:pt x="71666" y="416732"/>
                        <a:pt x="0" y="404044"/>
                      </a:cubicBezTo>
                      <a:close/>
                    </a:path>
                  </a:pathLst>
                </a:custGeom>
                <a:solidFill>
                  <a:srgbClr val="7D8C6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58" name="Google Shape;1958;p9"/>
                <p:cNvSpPr/>
                <p:nvPr/>
              </p:nvSpPr>
              <p:spPr>
                <a:xfrm>
                  <a:off x="7365758" y="1836572"/>
                  <a:ext cx="1710042" cy="280835"/>
                </a:xfrm>
                <a:custGeom>
                  <a:rect b="b" l="l" r="r" t="t"/>
                  <a:pathLst>
                    <a:path extrusionOk="0" h="280835" w="1710042">
                      <a:moveTo>
                        <a:pt x="0" y="278778"/>
                      </a:moveTo>
                      <a:cubicBezTo>
                        <a:pt x="34976" y="270205"/>
                        <a:pt x="70295" y="261976"/>
                        <a:pt x="105270" y="253746"/>
                      </a:cubicBezTo>
                      <a:cubicBezTo>
                        <a:pt x="140589" y="245859"/>
                        <a:pt x="175907" y="237973"/>
                        <a:pt x="211226" y="230429"/>
                      </a:cubicBezTo>
                      <a:cubicBezTo>
                        <a:pt x="246545" y="222885"/>
                        <a:pt x="281864" y="215684"/>
                        <a:pt x="317525" y="208483"/>
                      </a:cubicBezTo>
                      <a:lnTo>
                        <a:pt x="423824" y="187909"/>
                      </a:lnTo>
                      <a:cubicBezTo>
                        <a:pt x="459486" y="181394"/>
                        <a:pt x="494804" y="174879"/>
                        <a:pt x="530466" y="168364"/>
                      </a:cubicBezTo>
                      <a:lnTo>
                        <a:pt x="637451" y="150533"/>
                      </a:lnTo>
                      <a:lnTo>
                        <a:pt x="744436" y="133731"/>
                      </a:lnTo>
                      <a:lnTo>
                        <a:pt x="851420" y="117272"/>
                      </a:lnTo>
                      <a:cubicBezTo>
                        <a:pt x="994410" y="95669"/>
                        <a:pt x="1137399" y="75095"/>
                        <a:pt x="1280388" y="55550"/>
                      </a:cubicBezTo>
                      <a:cubicBezTo>
                        <a:pt x="1423378" y="36348"/>
                        <a:pt x="1566710" y="18174"/>
                        <a:pt x="1710042" y="0"/>
                      </a:cubicBezTo>
                      <a:lnTo>
                        <a:pt x="1710042" y="1715"/>
                      </a:lnTo>
                      <a:cubicBezTo>
                        <a:pt x="1567053" y="21603"/>
                        <a:pt x="1424064" y="42177"/>
                        <a:pt x="1281074" y="63437"/>
                      </a:cubicBezTo>
                      <a:cubicBezTo>
                        <a:pt x="1138085" y="84354"/>
                        <a:pt x="995438" y="106299"/>
                        <a:pt x="853135" y="129616"/>
                      </a:cubicBezTo>
                      <a:lnTo>
                        <a:pt x="746493" y="147447"/>
                      </a:lnTo>
                      <a:lnTo>
                        <a:pt x="639851" y="165964"/>
                      </a:lnTo>
                      <a:lnTo>
                        <a:pt x="533210" y="184823"/>
                      </a:lnTo>
                      <a:cubicBezTo>
                        <a:pt x="497548" y="191338"/>
                        <a:pt x="462229" y="197511"/>
                        <a:pt x="426567" y="203683"/>
                      </a:cubicBezTo>
                      <a:lnTo>
                        <a:pt x="319925" y="222542"/>
                      </a:lnTo>
                      <a:cubicBezTo>
                        <a:pt x="284264" y="229057"/>
                        <a:pt x="248945" y="235572"/>
                        <a:pt x="213284" y="241745"/>
                      </a:cubicBezTo>
                      <a:lnTo>
                        <a:pt x="343" y="280835"/>
                      </a:lnTo>
                      <a:lnTo>
                        <a:pt x="0" y="278778"/>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959" name="Google Shape;1959;p9"/>
              <p:cNvGrpSpPr/>
              <p:nvPr/>
            </p:nvGrpSpPr>
            <p:grpSpPr>
              <a:xfrm>
                <a:off x="7148703" y="1474812"/>
                <a:ext cx="2093746" cy="1826286"/>
                <a:chOff x="7148703" y="1474812"/>
                <a:chExt cx="2093746" cy="1826286"/>
              </a:xfrm>
            </p:grpSpPr>
            <p:sp>
              <p:nvSpPr>
                <p:cNvPr id="1960" name="Google Shape;1960;p9"/>
                <p:cNvSpPr/>
                <p:nvPr/>
              </p:nvSpPr>
              <p:spPr>
                <a:xfrm>
                  <a:off x="8325959" y="2580665"/>
                  <a:ext cx="224634" cy="720433"/>
                </a:xfrm>
                <a:custGeom>
                  <a:rect b="b" l="l" r="r" t="t"/>
                  <a:pathLst>
                    <a:path extrusionOk="0" h="720433" w="224634">
                      <a:moveTo>
                        <a:pt x="189543" y="720433"/>
                      </a:moveTo>
                      <a:cubicBezTo>
                        <a:pt x="103475" y="697116"/>
                        <a:pt x="41753" y="617220"/>
                        <a:pt x="17065" y="531495"/>
                      </a:cubicBezTo>
                      <a:cubicBezTo>
                        <a:pt x="-7625" y="445770"/>
                        <a:pt x="-1109" y="354559"/>
                        <a:pt x="9178" y="266091"/>
                      </a:cubicBezTo>
                      <a:cubicBezTo>
                        <a:pt x="19465" y="177622"/>
                        <a:pt x="33866" y="88468"/>
                        <a:pt x="24265" y="0"/>
                      </a:cubicBezTo>
                      <a:cubicBezTo>
                        <a:pt x="91816" y="100813"/>
                        <a:pt x="149081" y="201625"/>
                        <a:pt x="189200" y="316154"/>
                      </a:cubicBezTo>
                      <a:cubicBezTo>
                        <a:pt x="239263" y="459143"/>
                        <a:pt x="233434" y="575729"/>
                        <a:pt x="189543" y="720433"/>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61" name="Google Shape;1961;p9"/>
                <p:cNvSpPr/>
                <p:nvPr/>
              </p:nvSpPr>
              <p:spPr>
                <a:xfrm>
                  <a:off x="7148703" y="1474812"/>
                  <a:ext cx="1729244" cy="1228267"/>
                </a:xfrm>
                <a:custGeom>
                  <a:rect b="b" l="l" r="r" t="t"/>
                  <a:pathLst>
                    <a:path extrusionOk="0" h="1228267" w="1729244">
                      <a:moveTo>
                        <a:pt x="8573" y="0"/>
                      </a:moveTo>
                      <a:cubicBezTo>
                        <a:pt x="402908" y="602132"/>
                        <a:pt x="1030415" y="1046531"/>
                        <a:pt x="1729245" y="1218324"/>
                      </a:cubicBezTo>
                      <a:lnTo>
                        <a:pt x="1726844" y="1228268"/>
                      </a:lnTo>
                      <a:cubicBezTo>
                        <a:pt x="1025271" y="1055446"/>
                        <a:pt x="396050" y="610019"/>
                        <a:pt x="0" y="5486"/>
                      </a:cubicBezTo>
                      <a:lnTo>
                        <a:pt x="8573" y="0"/>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62" name="Google Shape;1962;p9"/>
                <p:cNvSpPr/>
                <p:nvPr/>
              </p:nvSpPr>
              <p:spPr>
                <a:xfrm>
                  <a:off x="8237067" y="2449334"/>
                  <a:ext cx="143675" cy="224256"/>
                </a:xfrm>
                <a:custGeom>
                  <a:rect b="b" l="l" r="r" t="t"/>
                  <a:pathLst>
                    <a:path extrusionOk="0" h="224256" w="143675">
                      <a:moveTo>
                        <a:pt x="5829" y="0"/>
                      </a:moveTo>
                      <a:cubicBezTo>
                        <a:pt x="82296" y="49378"/>
                        <a:pt x="134074" y="132702"/>
                        <a:pt x="143675" y="223228"/>
                      </a:cubicBezTo>
                      <a:lnTo>
                        <a:pt x="133388" y="224257"/>
                      </a:lnTo>
                      <a:cubicBezTo>
                        <a:pt x="123787" y="136817"/>
                        <a:pt x="74066" y="55893"/>
                        <a:pt x="0" y="8230"/>
                      </a:cubicBezTo>
                      <a:lnTo>
                        <a:pt x="5829" y="0"/>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63" name="Google Shape;1963;p9"/>
                <p:cNvSpPr/>
                <p:nvPr/>
              </p:nvSpPr>
              <p:spPr>
                <a:xfrm>
                  <a:off x="8201406" y="2383155"/>
                  <a:ext cx="282206" cy="66028"/>
                </a:xfrm>
                <a:custGeom>
                  <a:rect b="b" l="l" r="r" t="t"/>
                  <a:pathLst>
                    <a:path extrusionOk="0" h="66028" w="282206">
                      <a:moveTo>
                        <a:pt x="1715" y="50063"/>
                      </a:moveTo>
                      <a:cubicBezTo>
                        <a:pt x="94983" y="65837"/>
                        <a:pt x="195453" y="47663"/>
                        <a:pt x="277063" y="0"/>
                      </a:cubicBezTo>
                      <a:lnTo>
                        <a:pt x="282207" y="8915"/>
                      </a:lnTo>
                      <a:cubicBezTo>
                        <a:pt x="198539" y="57950"/>
                        <a:pt x="95669" y="76467"/>
                        <a:pt x="0" y="60350"/>
                      </a:cubicBezTo>
                      <a:lnTo>
                        <a:pt x="1715" y="50063"/>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64" name="Google Shape;1964;p9"/>
                <p:cNvSpPr/>
                <p:nvPr/>
              </p:nvSpPr>
              <p:spPr>
                <a:xfrm>
                  <a:off x="8423948" y="2123774"/>
                  <a:ext cx="533209" cy="293587"/>
                </a:xfrm>
                <a:custGeom>
                  <a:rect b="b" l="l" r="r" t="t"/>
                  <a:pathLst>
                    <a:path extrusionOk="0" h="293587" w="533209">
                      <a:moveTo>
                        <a:pt x="0" y="286812"/>
                      </a:moveTo>
                      <a:cubicBezTo>
                        <a:pt x="103213" y="308758"/>
                        <a:pt x="211912" y="275153"/>
                        <a:pt x="300723" y="218232"/>
                      </a:cubicBezTo>
                      <a:cubicBezTo>
                        <a:pt x="389534" y="161311"/>
                        <a:pt x="461886" y="82787"/>
                        <a:pt x="533210" y="4948"/>
                      </a:cubicBezTo>
                      <a:cubicBezTo>
                        <a:pt x="402565" y="-12197"/>
                        <a:pt x="261632" y="14207"/>
                        <a:pt x="161506" y="99932"/>
                      </a:cubicBezTo>
                      <a:cubicBezTo>
                        <a:pt x="98069" y="154796"/>
                        <a:pt x="47320" y="217546"/>
                        <a:pt x="0" y="286812"/>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65" name="Google Shape;1965;p9"/>
                <p:cNvSpPr/>
                <p:nvPr/>
              </p:nvSpPr>
              <p:spPr>
                <a:xfrm>
                  <a:off x="8088249" y="2364981"/>
                  <a:ext cx="34547" cy="286664"/>
                </a:xfrm>
                <a:custGeom>
                  <a:rect b="b" l="l" r="r" t="t"/>
                  <a:pathLst>
                    <a:path extrusionOk="0" h="286664" w="34547">
                      <a:moveTo>
                        <a:pt x="0" y="3429"/>
                      </a:moveTo>
                      <a:lnTo>
                        <a:pt x="9601" y="0"/>
                      </a:lnTo>
                      <a:cubicBezTo>
                        <a:pt x="42863" y="91211"/>
                        <a:pt x="42863" y="195453"/>
                        <a:pt x="9601" y="286664"/>
                      </a:cubicBezTo>
                      <a:lnTo>
                        <a:pt x="0" y="283235"/>
                      </a:lnTo>
                      <a:cubicBezTo>
                        <a:pt x="32576" y="194424"/>
                        <a:pt x="32576" y="92240"/>
                        <a:pt x="0" y="3429"/>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66" name="Google Shape;1966;p9"/>
                <p:cNvSpPr/>
                <p:nvPr/>
              </p:nvSpPr>
              <p:spPr>
                <a:xfrm>
                  <a:off x="7897273" y="2589580"/>
                  <a:ext cx="233030" cy="575386"/>
                </a:xfrm>
                <a:custGeom>
                  <a:rect b="b" l="l" r="r" t="t"/>
                  <a:pathLst>
                    <a:path extrusionOk="0" h="575386" w="233030">
                      <a:moveTo>
                        <a:pt x="208806" y="0"/>
                      </a:moveTo>
                      <a:cubicBezTo>
                        <a:pt x="248926" y="97727"/>
                        <a:pt x="235553" y="210540"/>
                        <a:pt x="195433" y="308267"/>
                      </a:cubicBezTo>
                      <a:cubicBezTo>
                        <a:pt x="155314" y="405993"/>
                        <a:pt x="91192" y="491376"/>
                        <a:pt x="27412" y="575386"/>
                      </a:cubicBezTo>
                      <a:cubicBezTo>
                        <a:pt x="-13050" y="449885"/>
                        <a:pt x="-12364" y="306552"/>
                        <a:pt x="54158" y="192710"/>
                      </a:cubicBezTo>
                      <a:cubicBezTo>
                        <a:pt x="96335" y="120015"/>
                        <a:pt x="148799" y="58979"/>
                        <a:pt x="208806" y="0"/>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67" name="Google Shape;1967;p9"/>
                <p:cNvSpPr/>
                <p:nvPr/>
              </p:nvSpPr>
              <p:spPr>
                <a:xfrm>
                  <a:off x="8477783" y="2517571"/>
                  <a:ext cx="223571" cy="55723"/>
                </a:xfrm>
                <a:custGeom>
                  <a:rect b="b" l="l" r="r" t="t"/>
                  <a:pathLst>
                    <a:path extrusionOk="0" h="55723" w="223571">
                      <a:moveTo>
                        <a:pt x="1029" y="44234"/>
                      </a:moveTo>
                      <a:cubicBezTo>
                        <a:pt x="75438" y="51092"/>
                        <a:pt x="152933" y="35319"/>
                        <a:pt x="218770" y="0"/>
                      </a:cubicBezTo>
                      <a:lnTo>
                        <a:pt x="223571" y="8915"/>
                      </a:lnTo>
                      <a:cubicBezTo>
                        <a:pt x="156020" y="44920"/>
                        <a:pt x="76467" y="61036"/>
                        <a:pt x="0" y="54178"/>
                      </a:cubicBezTo>
                      <a:lnTo>
                        <a:pt x="1029" y="44234"/>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68" name="Google Shape;1968;p9"/>
                <p:cNvSpPr/>
                <p:nvPr/>
              </p:nvSpPr>
              <p:spPr>
                <a:xfrm>
                  <a:off x="8648890" y="2384011"/>
                  <a:ext cx="496862" cy="190395"/>
                </a:xfrm>
                <a:custGeom>
                  <a:rect b="b" l="l" r="r" t="t"/>
                  <a:pathLst>
                    <a:path extrusionOk="0" h="190395" w="496862">
                      <a:moveTo>
                        <a:pt x="0" y="162021"/>
                      </a:moveTo>
                      <a:cubicBezTo>
                        <a:pt x="81267" y="203169"/>
                        <a:pt x="180023" y="195968"/>
                        <a:pt x="265062" y="163392"/>
                      </a:cubicBezTo>
                      <a:cubicBezTo>
                        <a:pt x="350101" y="130817"/>
                        <a:pt x="424167" y="75610"/>
                        <a:pt x="496862" y="21089"/>
                      </a:cubicBezTo>
                      <a:cubicBezTo>
                        <a:pt x="324383" y="-35833"/>
                        <a:pt x="120701" y="26232"/>
                        <a:pt x="0" y="162021"/>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69" name="Google Shape;1969;p9"/>
                <p:cNvSpPr/>
                <p:nvPr/>
              </p:nvSpPr>
              <p:spPr>
                <a:xfrm>
                  <a:off x="8599512" y="2612212"/>
                  <a:ext cx="642937" cy="263993"/>
                </a:xfrm>
                <a:custGeom>
                  <a:rect b="b" l="l" r="r" t="t"/>
                  <a:pathLst>
                    <a:path extrusionOk="0" h="263993" w="642937">
                      <a:moveTo>
                        <a:pt x="416281" y="258204"/>
                      </a:moveTo>
                      <a:cubicBezTo>
                        <a:pt x="492404" y="270891"/>
                        <a:pt x="567500" y="260947"/>
                        <a:pt x="642938" y="245517"/>
                      </a:cubicBezTo>
                      <a:cubicBezTo>
                        <a:pt x="589445" y="154305"/>
                        <a:pt x="520180" y="61036"/>
                        <a:pt x="418338" y="32233"/>
                      </a:cubicBezTo>
                      <a:cubicBezTo>
                        <a:pt x="330899" y="7544"/>
                        <a:pt x="218084" y="19888"/>
                        <a:pt x="127902" y="22974"/>
                      </a:cubicBezTo>
                      <a:cubicBezTo>
                        <a:pt x="84011" y="24346"/>
                        <a:pt x="38062" y="21603"/>
                        <a:pt x="0" y="0"/>
                      </a:cubicBezTo>
                      <a:cubicBezTo>
                        <a:pt x="66523" y="37719"/>
                        <a:pt x="121044" y="104928"/>
                        <a:pt x="183109" y="150533"/>
                      </a:cubicBezTo>
                      <a:cubicBezTo>
                        <a:pt x="252718" y="201282"/>
                        <a:pt x="330213" y="243802"/>
                        <a:pt x="416281" y="258204"/>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970" name="Google Shape;1970;p9"/>
              <p:cNvGrpSpPr/>
              <p:nvPr/>
            </p:nvGrpSpPr>
            <p:grpSpPr>
              <a:xfrm>
                <a:off x="7365415" y="2117064"/>
                <a:ext cx="1070534" cy="738263"/>
                <a:chOff x="7365415" y="2117064"/>
                <a:chExt cx="1070534" cy="738263"/>
              </a:xfrm>
            </p:grpSpPr>
            <p:sp>
              <p:nvSpPr>
                <p:cNvPr id="1971" name="Google Shape;1971;p9"/>
                <p:cNvSpPr/>
                <p:nvPr/>
              </p:nvSpPr>
              <p:spPr>
                <a:xfrm>
                  <a:off x="7365415" y="2117407"/>
                  <a:ext cx="1070191" cy="737920"/>
                </a:xfrm>
                <a:custGeom>
                  <a:rect b="b" l="l" r="r" t="t"/>
                  <a:pathLst>
                    <a:path extrusionOk="0" h="737920" w="1070191">
                      <a:moveTo>
                        <a:pt x="0" y="0"/>
                      </a:moveTo>
                      <a:cubicBezTo>
                        <a:pt x="209169" y="3086"/>
                        <a:pt x="457429" y="87097"/>
                        <a:pt x="644995" y="220485"/>
                      </a:cubicBezTo>
                      <a:cubicBezTo>
                        <a:pt x="832561" y="353530"/>
                        <a:pt x="1000925" y="543497"/>
                        <a:pt x="1070191" y="737921"/>
                      </a:cubicBezTo>
                      <a:cubicBezTo>
                        <a:pt x="921715" y="715975"/>
                        <a:pt x="763639" y="687172"/>
                        <a:pt x="618249" y="626821"/>
                      </a:cubicBezTo>
                      <a:cubicBezTo>
                        <a:pt x="387477" y="531152"/>
                        <a:pt x="185166" y="339128"/>
                        <a:pt x="92240" y="126530"/>
                      </a:cubicBezTo>
                      <a:cubicBezTo>
                        <a:pt x="71323" y="78867"/>
                        <a:pt x="32576" y="44234"/>
                        <a:pt x="0" y="0"/>
                      </a:cubicBezTo>
                      <a:close/>
                    </a:path>
                  </a:pathLst>
                </a:custGeom>
                <a:solidFill>
                  <a:srgbClr val="7D8C6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72" name="Google Shape;1972;p9"/>
                <p:cNvSpPr/>
                <p:nvPr/>
              </p:nvSpPr>
              <p:spPr>
                <a:xfrm>
                  <a:off x="7365415" y="2117064"/>
                  <a:ext cx="1070534" cy="737577"/>
                </a:xfrm>
                <a:custGeom>
                  <a:rect b="b" l="l" r="r" t="t"/>
                  <a:pathLst>
                    <a:path extrusionOk="0" h="737577" w="1070534">
                      <a:moveTo>
                        <a:pt x="343" y="0"/>
                      </a:moveTo>
                      <a:cubicBezTo>
                        <a:pt x="23660" y="13373"/>
                        <a:pt x="46978" y="27432"/>
                        <a:pt x="70295" y="41148"/>
                      </a:cubicBezTo>
                      <a:cubicBezTo>
                        <a:pt x="93269" y="55207"/>
                        <a:pt x="116586" y="69266"/>
                        <a:pt x="139561" y="83325"/>
                      </a:cubicBezTo>
                      <a:cubicBezTo>
                        <a:pt x="162535" y="97727"/>
                        <a:pt x="185509" y="112128"/>
                        <a:pt x="208483" y="126530"/>
                      </a:cubicBezTo>
                      <a:lnTo>
                        <a:pt x="276721" y="170421"/>
                      </a:lnTo>
                      <a:cubicBezTo>
                        <a:pt x="299352" y="185509"/>
                        <a:pt x="321983" y="200253"/>
                        <a:pt x="344615" y="215341"/>
                      </a:cubicBezTo>
                      <a:lnTo>
                        <a:pt x="411823" y="261290"/>
                      </a:lnTo>
                      <a:lnTo>
                        <a:pt x="478689" y="307581"/>
                      </a:lnTo>
                      <a:lnTo>
                        <a:pt x="545211" y="354216"/>
                      </a:lnTo>
                      <a:cubicBezTo>
                        <a:pt x="633679" y="416624"/>
                        <a:pt x="721805" y="479717"/>
                        <a:pt x="809244" y="543497"/>
                      </a:cubicBezTo>
                      <a:cubicBezTo>
                        <a:pt x="896684" y="607276"/>
                        <a:pt x="983780" y="671741"/>
                        <a:pt x="1070534" y="736549"/>
                      </a:cubicBezTo>
                      <a:lnTo>
                        <a:pt x="1069848" y="737578"/>
                      </a:lnTo>
                      <a:cubicBezTo>
                        <a:pt x="982066" y="674141"/>
                        <a:pt x="894283" y="611048"/>
                        <a:pt x="805815" y="548297"/>
                      </a:cubicBezTo>
                      <a:cubicBezTo>
                        <a:pt x="717690" y="485546"/>
                        <a:pt x="629222" y="423138"/>
                        <a:pt x="539725" y="361760"/>
                      </a:cubicBezTo>
                      <a:lnTo>
                        <a:pt x="472859" y="315811"/>
                      </a:lnTo>
                      <a:lnTo>
                        <a:pt x="405651" y="270548"/>
                      </a:lnTo>
                      <a:lnTo>
                        <a:pt x="338100" y="225285"/>
                      </a:lnTo>
                      <a:cubicBezTo>
                        <a:pt x="315468" y="210198"/>
                        <a:pt x="293180" y="195110"/>
                        <a:pt x="270548" y="180023"/>
                      </a:cubicBezTo>
                      <a:lnTo>
                        <a:pt x="202997" y="134760"/>
                      </a:lnTo>
                      <a:cubicBezTo>
                        <a:pt x="180366" y="119672"/>
                        <a:pt x="157734" y="104927"/>
                        <a:pt x="135446" y="89840"/>
                      </a:cubicBezTo>
                      <a:lnTo>
                        <a:pt x="0" y="343"/>
                      </a:lnTo>
                      <a:lnTo>
                        <a:pt x="343" y="0"/>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973" name="Google Shape;1973;p9"/>
              <p:cNvGrpSpPr/>
              <p:nvPr/>
            </p:nvGrpSpPr>
            <p:grpSpPr>
              <a:xfrm>
                <a:off x="6452616" y="393649"/>
                <a:ext cx="2368066" cy="1923668"/>
                <a:chOff x="6452616" y="393649"/>
                <a:chExt cx="2368066" cy="1923668"/>
              </a:xfrm>
            </p:grpSpPr>
            <p:sp>
              <p:nvSpPr>
                <p:cNvPr id="1974" name="Google Shape;1974;p9"/>
                <p:cNvSpPr/>
                <p:nvPr/>
              </p:nvSpPr>
              <p:spPr>
                <a:xfrm>
                  <a:off x="6452616" y="618591"/>
                  <a:ext cx="2176729" cy="1698726"/>
                </a:xfrm>
                <a:custGeom>
                  <a:rect b="b" l="l" r="r" t="t"/>
                  <a:pathLst>
                    <a:path extrusionOk="0" h="1698726" w="2176729">
                      <a:moveTo>
                        <a:pt x="0" y="1681239"/>
                      </a:moveTo>
                      <a:cubicBezTo>
                        <a:pt x="425539" y="1512189"/>
                        <a:pt x="829475" y="1280046"/>
                        <a:pt x="1200493" y="991324"/>
                      </a:cubicBezTo>
                      <a:cubicBezTo>
                        <a:pt x="1571511" y="702602"/>
                        <a:pt x="1894523" y="368960"/>
                        <a:pt x="2160613" y="0"/>
                      </a:cubicBezTo>
                      <a:lnTo>
                        <a:pt x="2176729" y="9601"/>
                      </a:lnTo>
                      <a:cubicBezTo>
                        <a:pt x="1909267" y="380619"/>
                        <a:pt x="1584541" y="715975"/>
                        <a:pt x="1211809" y="1005726"/>
                      </a:cubicBezTo>
                      <a:cubicBezTo>
                        <a:pt x="839076" y="1295819"/>
                        <a:pt x="433083" y="1528991"/>
                        <a:pt x="5486" y="1698727"/>
                      </a:cubicBezTo>
                      <a:lnTo>
                        <a:pt x="0" y="1681239"/>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75" name="Google Shape;1975;p9"/>
                <p:cNvSpPr/>
                <p:nvPr/>
              </p:nvSpPr>
              <p:spPr>
                <a:xfrm>
                  <a:off x="8379028" y="393649"/>
                  <a:ext cx="441654" cy="532523"/>
                </a:xfrm>
                <a:custGeom>
                  <a:rect b="b" l="l" r="r" t="t"/>
                  <a:pathLst>
                    <a:path extrusionOk="0" h="532523" w="441654">
                      <a:moveTo>
                        <a:pt x="0" y="532524"/>
                      </a:moveTo>
                      <a:cubicBezTo>
                        <a:pt x="54864" y="311696"/>
                        <a:pt x="225285" y="106299"/>
                        <a:pt x="441655" y="0"/>
                      </a:cubicBezTo>
                      <a:cubicBezTo>
                        <a:pt x="380962" y="210884"/>
                        <a:pt x="199910" y="414566"/>
                        <a:pt x="0" y="532524"/>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76" name="Google Shape;1976;p9"/>
                <p:cNvSpPr/>
                <p:nvPr/>
              </p:nvSpPr>
              <p:spPr>
                <a:xfrm>
                  <a:off x="8149971" y="534238"/>
                  <a:ext cx="122238" cy="575043"/>
                </a:xfrm>
                <a:custGeom>
                  <a:rect b="b" l="l" r="r" t="t"/>
                  <a:pathLst>
                    <a:path extrusionOk="0" h="575043" w="122238">
                      <a:moveTo>
                        <a:pt x="76809" y="575043"/>
                      </a:moveTo>
                      <a:cubicBezTo>
                        <a:pt x="153962" y="377190"/>
                        <a:pt x="131673" y="157734"/>
                        <a:pt x="18859" y="0"/>
                      </a:cubicBezTo>
                      <a:cubicBezTo>
                        <a:pt x="-15774" y="204711"/>
                        <a:pt x="-6173" y="398107"/>
                        <a:pt x="76809" y="575043"/>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77" name="Google Shape;1977;p9"/>
                <p:cNvSpPr/>
                <p:nvPr/>
              </p:nvSpPr>
              <p:spPr>
                <a:xfrm>
                  <a:off x="7909754" y="475945"/>
                  <a:ext cx="184242" cy="779754"/>
                </a:xfrm>
                <a:custGeom>
                  <a:rect b="b" l="l" r="r" t="t"/>
                  <a:pathLst>
                    <a:path extrusionOk="0" h="779754" w="184242">
                      <a:moveTo>
                        <a:pt x="167864" y="779755"/>
                      </a:moveTo>
                      <a:cubicBezTo>
                        <a:pt x="216556" y="499605"/>
                        <a:pt x="155520" y="216370"/>
                        <a:pt x="186" y="0"/>
                      </a:cubicBezTo>
                      <a:cubicBezTo>
                        <a:pt x="-3586" y="276720"/>
                        <a:pt x="49907" y="541096"/>
                        <a:pt x="167864" y="779755"/>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78" name="Google Shape;1978;p9"/>
                <p:cNvSpPr/>
                <p:nvPr/>
              </p:nvSpPr>
              <p:spPr>
                <a:xfrm>
                  <a:off x="7683739" y="565099"/>
                  <a:ext cx="284173" cy="810958"/>
                </a:xfrm>
                <a:custGeom>
                  <a:rect b="b" l="l" r="r" t="t"/>
                  <a:pathLst>
                    <a:path extrusionOk="0" h="810958" w="284173">
                      <a:moveTo>
                        <a:pt x="284151" y="810958"/>
                      </a:moveTo>
                      <a:cubicBezTo>
                        <a:pt x="285866" y="510921"/>
                        <a:pt x="187110" y="223228"/>
                        <a:pt x="6060" y="0"/>
                      </a:cubicBezTo>
                      <a:cubicBezTo>
                        <a:pt x="-27545" y="313411"/>
                        <a:pt x="80469" y="592531"/>
                        <a:pt x="284151" y="810958"/>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79" name="Google Shape;1979;p9"/>
                <p:cNvSpPr/>
                <p:nvPr/>
              </p:nvSpPr>
              <p:spPr>
                <a:xfrm>
                  <a:off x="7486099" y="853135"/>
                  <a:ext cx="342917" cy="617219"/>
                </a:xfrm>
                <a:custGeom>
                  <a:rect b="b" l="l" r="r" t="t"/>
                  <a:pathLst>
                    <a:path extrusionOk="0" h="617219" w="342917">
                      <a:moveTo>
                        <a:pt x="342917" y="617220"/>
                      </a:moveTo>
                      <a:cubicBezTo>
                        <a:pt x="288053" y="381991"/>
                        <a:pt x="169067" y="167678"/>
                        <a:pt x="17" y="0"/>
                      </a:cubicBezTo>
                      <a:cubicBezTo>
                        <a:pt x="-1697" y="265747"/>
                        <a:pt x="125518" y="477317"/>
                        <a:pt x="342917" y="617220"/>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80" name="Google Shape;1980;p9"/>
                <p:cNvSpPr/>
                <p:nvPr/>
              </p:nvSpPr>
              <p:spPr>
                <a:xfrm>
                  <a:off x="7286548" y="1202893"/>
                  <a:ext cx="381305" cy="400850"/>
                </a:xfrm>
                <a:custGeom>
                  <a:rect b="b" l="l" r="r" t="t"/>
                  <a:pathLst>
                    <a:path extrusionOk="0" h="400850" w="381305">
                      <a:moveTo>
                        <a:pt x="381305" y="400850"/>
                      </a:moveTo>
                      <a:cubicBezTo>
                        <a:pt x="325069" y="217742"/>
                        <a:pt x="183795" y="69266"/>
                        <a:pt x="0" y="0"/>
                      </a:cubicBezTo>
                      <a:cubicBezTo>
                        <a:pt x="45606" y="184137"/>
                        <a:pt x="191338" y="351815"/>
                        <a:pt x="381305" y="400850"/>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81" name="Google Shape;1981;p9"/>
                <p:cNvSpPr/>
                <p:nvPr/>
              </p:nvSpPr>
              <p:spPr>
                <a:xfrm>
                  <a:off x="7076351" y="1538944"/>
                  <a:ext cx="430682" cy="198895"/>
                </a:xfrm>
                <a:custGeom>
                  <a:rect b="b" l="l" r="r" t="t"/>
                  <a:pathLst>
                    <a:path extrusionOk="0" h="198895" w="430682">
                      <a:moveTo>
                        <a:pt x="430682" y="193386"/>
                      </a:moveTo>
                      <a:cubicBezTo>
                        <a:pt x="337414" y="65485"/>
                        <a:pt x="172822" y="-7896"/>
                        <a:pt x="0" y="677"/>
                      </a:cubicBezTo>
                      <a:cubicBezTo>
                        <a:pt x="69266" y="148466"/>
                        <a:pt x="251689" y="220133"/>
                        <a:pt x="430682" y="193386"/>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82" name="Google Shape;1982;p9"/>
                <p:cNvSpPr/>
                <p:nvPr/>
              </p:nvSpPr>
              <p:spPr>
                <a:xfrm>
                  <a:off x="8218893" y="995052"/>
                  <a:ext cx="497205" cy="145945"/>
                </a:xfrm>
                <a:custGeom>
                  <a:rect b="b" l="l" r="r" t="t"/>
                  <a:pathLst>
                    <a:path extrusionOk="0" h="145945" w="497205">
                      <a:moveTo>
                        <a:pt x="497205" y="34676"/>
                      </a:moveTo>
                      <a:cubicBezTo>
                        <a:pt x="346672" y="-30818"/>
                        <a:pt x="146419" y="-1671"/>
                        <a:pt x="0" y="106342"/>
                      </a:cubicBezTo>
                      <a:cubicBezTo>
                        <a:pt x="145733" y="181437"/>
                        <a:pt x="351130" y="145433"/>
                        <a:pt x="497205" y="34676"/>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83" name="Google Shape;1983;p9"/>
                <p:cNvSpPr/>
                <p:nvPr/>
              </p:nvSpPr>
              <p:spPr>
                <a:xfrm>
                  <a:off x="8080019" y="1225648"/>
                  <a:ext cx="641565" cy="124611"/>
                </a:xfrm>
                <a:custGeom>
                  <a:rect b="b" l="l" r="r" t="t"/>
                  <a:pathLst>
                    <a:path extrusionOk="0" h="124611" w="641565">
                      <a:moveTo>
                        <a:pt x="641566" y="87316"/>
                      </a:moveTo>
                      <a:cubicBezTo>
                        <a:pt x="454000" y="-5267"/>
                        <a:pt x="221513" y="-25156"/>
                        <a:pt x="0" y="32109"/>
                      </a:cubicBezTo>
                      <a:cubicBezTo>
                        <a:pt x="189624" y="132236"/>
                        <a:pt x="414909" y="151781"/>
                        <a:pt x="641566" y="87316"/>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84" name="Google Shape;1984;p9"/>
                <p:cNvSpPr/>
                <p:nvPr/>
              </p:nvSpPr>
              <p:spPr>
                <a:xfrm>
                  <a:off x="7951774" y="1349700"/>
                  <a:ext cx="688886" cy="163107"/>
                </a:xfrm>
                <a:custGeom>
                  <a:rect b="b" l="l" r="r" t="t"/>
                  <a:pathLst>
                    <a:path extrusionOk="0" h="163107" w="688886">
                      <a:moveTo>
                        <a:pt x="688886" y="152888"/>
                      </a:moveTo>
                      <a:cubicBezTo>
                        <a:pt x="504406" y="16756"/>
                        <a:pt x="247917" y="-32278"/>
                        <a:pt x="0" y="21214"/>
                      </a:cubicBezTo>
                      <a:cubicBezTo>
                        <a:pt x="194425" y="138486"/>
                        <a:pt x="444742" y="185806"/>
                        <a:pt x="688886" y="152888"/>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85" name="Google Shape;1985;p9"/>
                <p:cNvSpPr/>
                <p:nvPr/>
              </p:nvSpPr>
              <p:spPr>
                <a:xfrm>
                  <a:off x="7838960" y="1459690"/>
                  <a:ext cx="593217" cy="227053"/>
                </a:xfrm>
                <a:custGeom>
                  <a:rect b="b" l="l" r="r" t="t"/>
                  <a:pathLst>
                    <a:path extrusionOk="0" h="227053" w="593217">
                      <a:moveTo>
                        <a:pt x="593217" y="217776"/>
                      </a:moveTo>
                      <a:cubicBezTo>
                        <a:pt x="462572" y="53184"/>
                        <a:pt x="230771" y="-28426"/>
                        <a:pt x="0" y="8950"/>
                      </a:cubicBezTo>
                      <a:cubicBezTo>
                        <a:pt x="141960" y="183486"/>
                        <a:pt x="346672" y="254124"/>
                        <a:pt x="593217" y="217776"/>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86" name="Google Shape;1986;p9"/>
                <p:cNvSpPr/>
                <p:nvPr/>
              </p:nvSpPr>
              <p:spPr>
                <a:xfrm>
                  <a:off x="7659281" y="1617802"/>
                  <a:ext cx="522922" cy="246888"/>
                </a:xfrm>
                <a:custGeom>
                  <a:rect b="b" l="l" r="r" t="t"/>
                  <a:pathLst>
                    <a:path extrusionOk="0" h="246888" w="522922">
                      <a:moveTo>
                        <a:pt x="522923" y="246888"/>
                      </a:moveTo>
                      <a:cubicBezTo>
                        <a:pt x="380276" y="105613"/>
                        <a:pt x="195453" y="18174"/>
                        <a:pt x="0" y="0"/>
                      </a:cubicBezTo>
                      <a:cubicBezTo>
                        <a:pt x="148475" y="172479"/>
                        <a:pt x="303467" y="224943"/>
                        <a:pt x="522923" y="246888"/>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87" name="Google Shape;1987;p9"/>
                <p:cNvSpPr/>
                <p:nvPr/>
              </p:nvSpPr>
              <p:spPr>
                <a:xfrm>
                  <a:off x="7505319" y="1731017"/>
                  <a:ext cx="444741" cy="275290"/>
                </a:xfrm>
                <a:custGeom>
                  <a:rect b="b" l="l" r="r" t="t"/>
                  <a:pathLst>
                    <a:path extrusionOk="0" h="275290" w="444741">
                      <a:moveTo>
                        <a:pt x="444741" y="275290"/>
                      </a:moveTo>
                      <a:cubicBezTo>
                        <a:pt x="392963" y="96640"/>
                        <a:pt x="201282" y="-20632"/>
                        <a:pt x="0" y="3028"/>
                      </a:cubicBezTo>
                      <a:cubicBezTo>
                        <a:pt x="98755" y="139159"/>
                        <a:pt x="269177" y="242372"/>
                        <a:pt x="444741" y="275290"/>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988" name="Google Shape;1988;p9"/>
              <p:cNvGrpSpPr/>
              <p:nvPr/>
            </p:nvGrpSpPr>
            <p:grpSpPr>
              <a:xfrm>
                <a:off x="4444593" y="767753"/>
                <a:ext cx="1029385" cy="1090421"/>
                <a:chOff x="4444593" y="767753"/>
                <a:chExt cx="1029385" cy="1090421"/>
              </a:xfrm>
            </p:grpSpPr>
            <p:sp>
              <p:nvSpPr>
                <p:cNvPr id="1989" name="Google Shape;1989;p9"/>
                <p:cNvSpPr/>
                <p:nvPr/>
              </p:nvSpPr>
              <p:spPr>
                <a:xfrm>
                  <a:off x="4444936" y="767753"/>
                  <a:ext cx="1028014" cy="1089736"/>
                </a:xfrm>
                <a:custGeom>
                  <a:rect b="b" l="l" r="r" t="t"/>
                  <a:pathLst>
                    <a:path extrusionOk="0" h="1089736" w="1028014">
                      <a:moveTo>
                        <a:pt x="1028014" y="1089736"/>
                      </a:moveTo>
                      <a:cubicBezTo>
                        <a:pt x="764324" y="1063676"/>
                        <a:pt x="486575" y="926516"/>
                        <a:pt x="308267" y="730377"/>
                      </a:cubicBezTo>
                      <a:cubicBezTo>
                        <a:pt x="129959" y="534238"/>
                        <a:pt x="1029" y="265062"/>
                        <a:pt x="0" y="0"/>
                      </a:cubicBezTo>
                      <a:cubicBezTo>
                        <a:pt x="178651" y="44577"/>
                        <a:pt x="365874" y="99441"/>
                        <a:pt x="523608" y="194424"/>
                      </a:cubicBezTo>
                      <a:cubicBezTo>
                        <a:pt x="773925" y="345300"/>
                        <a:pt x="944347" y="620992"/>
                        <a:pt x="967664" y="912457"/>
                      </a:cubicBezTo>
                      <a:cubicBezTo>
                        <a:pt x="973150" y="977951"/>
                        <a:pt x="1006754" y="1028014"/>
                        <a:pt x="1028014" y="1089736"/>
                      </a:cubicBezTo>
                      <a:close/>
                    </a:path>
                  </a:pathLst>
                </a:custGeom>
                <a:solidFill>
                  <a:srgbClr val="A6BA8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90" name="Google Shape;1990;p9"/>
                <p:cNvSpPr/>
                <p:nvPr/>
              </p:nvSpPr>
              <p:spPr>
                <a:xfrm>
                  <a:off x="4444593" y="768438"/>
                  <a:ext cx="1029385" cy="1089736"/>
                </a:xfrm>
                <a:custGeom>
                  <a:rect b="b" l="l" r="r" t="t"/>
                  <a:pathLst>
                    <a:path extrusionOk="0" h="1089736" w="1029385">
                      <a:moveTo>
                        <a:pt x="1027671" y="1089736"/>
                      </a:moveTo>
                      <a:cubicBezTo>
                        <a:pt x="1004011" y="1069505"/>
                        <a:pt x="980694" y="1048588"/>
                        <a:pt x="957377" y="1028014"/>
                      </a:cubicBezTo>
                      <a:cubicBezTo>
                        <a:pt x="934403" y="1007097"/>
                        <a:pt x="911085" y="985838"/>
                        <a:pt x="888454" y="964578"/>
                      </a:cubicBezTo>
                      <a:cubicBezTo>
                        <a:pt x="865823" y="943318"/>
                        <a:pt x="843191" y="921715"/>
                        <a:pt x="820560" y="900113"/>
                      </a:cubicBezTo>
                      <a:lnTo>
                        <a:pt x="753694" y="834619"/>
                      </a:lnTo>
                      <a:cubicBezTo>
                        <a:pt x="731749" y="812330"/>
                        <a:pt x="709803" y="790385"/>
                        <a:pt x="687857" y="768096"/>
                      </a:cubicBezTo>
                      <a:lnTo>
                        <a:pt x="622706" y="700202"/>
                      </a:lnTo>
                      <a:lnTo>
                        <a:pt x="558927" y="631622"/>
                      </a:lnTo>
                      <a:lnTo>
                        <a:pt x="495491" y="562699"/>
                      </a:lnTo>
                      <a:cubicBezTo>
                        <a:pt x="411137" y="470802"/>
                        <a:pt x="327812" y="377876"/>
                        <a:pt x="245174" y="284264"/>
                      </a:cubicBezTo>
                      <a:cubicBezTo>
                        <a:pt x="162878" y="190310"/>
                        <a:pt x="81267" y="96012"/>
                        <a:pt x="0" y="1029"/>
                      </a:cubicBezTo>
                      <a:lnTo>
                        <a:pt x="1371" y="0"/>
                      </a:lnTo>
                      <a:cubicBezTo>
                        <a:pt x="84353" y="93269"/>
                        <a:pt x="167678" y="186195"/>
                        <a:pt x="251688" y="278435"/>
                      </a:cubicBezTo>
                      <a:cubicBezTo>
                        <a:pt x="335356" y="371018"/>
                        <a:pt x="420053" y="462572"/>
                        <a:pt x="505778" y="553441"/>
                      </a:cubicBezTo>
                      <a:lnTo>
                        <a:pt x="570243" y="620992"/>
                      </a:lnTo>
                      <a:lnTo>
                        <a:pt x="635394" y="688200"/>
                      </a:lnTo>
                      <a:lnTo>
                        <a:pt x="700888" y="755066"/>
                      </a:lnTo>
                      <a:cubicBezTo>
                        <a:pt x="722833" y="777354"/>
                        <a:pt x="744436" y="799643"/>
                        <a:pt x="766039" y="821931"/>
                      </a:cubicBezTo>
                      <a:lnTo>
                        <a:pt x="831533" y="888797"/>
                      </a:lnTo>
                      <a:cubicBezTo>
                        <a:pt x="853478" y="911085"/>
                        <a:pt x="875424" y="933031"/>
                        <a:pt x="897369" y="955319"/>
                      </a:cubicBezTo>
                      <a:lnTo>
                        <a:pt x="1029386" y="1088022"/>
                      </a:lnTo>
                      <a:lnTo>
                        <a:pt x="1027671" y="1089736"/>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91" name="Google Shape;1991;p9"/>
                <p:cNvSpPr/>
                <p:nvPr/>
              </p:nvSpPr>
              <p:spPr>
                <a:xfrm>
                  <a:off x="4916424" y="1093165"/>
                  <a:ext cx="86753" cy="295236"/>
                </a:xfrm>
                <a:custGeom>
                  <a:rect b="b" l="l" r="r" t="t"/>
                  <a:pathLst>
                    <a:path extrusionOk="0" h="295236" w="86753">
                      <a:moveTo>
                        <a:pt x="85039" y="295237"/>
                      </a:moveTo>
                      <a:cubicBezTo>
                        <a:pt x="80924" y="290093"/>
                        <a:pt x="77153" y="284607"/>
                        <a:pt x="73381" y="279464"/>
                      </a:cubicBezTo>
                      <a:cubicBezTo>
                        <a:pt x="69952" y="273977"/>
                        <a:pt x="66180" y="268491"/>
                        <a:pt x="63094" y="263004"/>
                      </a:cubicBezTo>
                      <a:cubicBezTo>
                        <a:pt x="59665" y="257518"/>
                        <a:pt x="56921" y="251689"/>
                        <a:pt x="53492" y="245859"/>
                      </a:cubicBezTo>
                      <a:cubicBezTo>
                        <a:pt x="50406" y="240030"/>
                        <a:pt x="47663" y="234201"/>
                        <a:pt x="44920" y="228371"/>
                      </a:cubicBezTo>
                      <a:cubicBezTo>
                        <a:pt x="39434" y="216370"/>
                        <a:pt x="34976" y="204368"/>
                        <a:pt x="31204" y="191681"/>
                      </a:cubicBezTo>
                      <a:cubicBezTo>
                        <a:pt x="27432" y="179337"/>
                        <a:pt x="24003" y="166649"/>
                        <a:pt x="20917" y="153962"/>
                      </a:cubicBezTo>
                      <a:cubicBezTo>
                        <a:pt x="17488" y="141275"/>
                        <a:pt x="14745" y="128588"/>
                        <a:pt x="12002" y="115900"/>
                      </a:cubicBezTo>
                      <a:cubicBezTo>
                        <a:pt x="9601" y="103213"/>
                        <a:pt x="7201" y="90183"/>
                        <a:pt x="5486" y="77495"/>
                      </a:cubicBezTo>
                      <a:cubicBezTo>
                        <a:pt x="2057" y="51778"/>
                        <a:pt x="0" y="25718"/>
                        <a:pt x="0" y="0"/>
                      </a:cubicBezTo>
                      <a:lnTo>
                        <a:pt x="1715" y="0"/>
                      </a:lnTo>
                      <a:cubicBezTo>
                        <a:pt x="4458" y="25718"/>
                        <a:pt x="8573" y="51092"/>
                        <a:pt x="14059" y="76124"/>
                      </a:cubicBezTo>
                      <a:cubicBezTo>
                        <a:pt x="16802" y="88468"/>
                        <a:pt x="19888" y="101156"/>
                        <a:pt x="23317" y="113500"/>
                      </a:cubicBezTo>
                      <a:cubicBezTo>
                        <a:pt x="26746" y="125844"/>
                        <a:pt x="30175" y="138189"/>
                        <a:pt x="34290" y="150190"/>
                      </a:cubicBezTo>
                      <a:cubicBezTo>
                        <a:pt x="38405" y="162192"/>
                        <a:pt x="42863" y="174193"/>
                        <a:pt x="47663" y="186195"/>
                      </a:cubicBezTo>
                      <a:cubicBezTo>
                        <a:pt x="52464" y="197853"/>
                        <a:pt x="56921" y="209855"/>
                        <a:pt x="61379" y="221856"/>
                      </a:cubicBezTo>
                      <a:lnTo>
                        <a:pt x="67894" y="240030"/>
                      </a:lnTo>
                      <a:cubicBezTo>
                        <a:pt x="69952" y="246202"/>
                        <a:pt x="72352" y="252032"/>
                        <a:pt x="74409" y="258204"/>
                      </a:cubicBezTo>
                      <a:cubicBezTo>
                        <a:pt x="76810" y="264376"/>
                        <a:pt x="78867" y="270205"/>
                        <a:pt x="80924" y="276377"/>
                      </a:cubicBezTo>
                      <a:cubicBezTo>
                        <a:pt x="82982" y="282550"/>
                        <a:pt x="85039" y="288722"/>
                        <a:pt x="86754" y="294894"/>
                      </a:cubicBezTo>
                      <a:lnTo>
                        <a:pt x="85039" y="295237"/>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92" name="Google Shape;1992;p9"/>
                <p:cNvSpPr/>
                <p:nvPr/>
              </p:nvSpPr>
              <p:spPr>
                <a:xfrm>
                  <a:off x="4605756" y="1214851"/>
                  <a:ext cx="299351" cy="82681"/>
                </a:xfrm>
                <a:custGeom>
                  <a:rect b="b" l="l" r="r" t="t"/>
                  <a:pathLst>
                    <a:path extrusionOk="0" h="82681" w="299351">
                      <a:moveTo>
                        <a:pt x="297980" y="82682"/>
                      </a:moveTo>
                      <a:cubicBezTo>
                        <a:pt x="276035" y="68280"/>
                        <a:pt x="252032" y="59707"/>
                        <a:pt x="227685" y="51135"/>
                      </a:cubicBezTo>
                      <a:cubicBezTo>
                        <a:pt x="224600" y="50106"/>
                        <a:pt x="221513" y="48735"/>
                        <a:pt x="218427" y="48049"/>
                      </a:cubicBezTo>
                      <a:lnTo>
                        <a:pt x="209169" y="44620"/>
                      </a:lnTo>
                      <a:lnTo>
                        <a:pt x="199911" y="41191"/>
                      </a:lnTo>
                      <a:cubicBezTo>
                        <a:pt x="196824" y="40162"/>
                        <a:pt x="193739" y="38791"/>
                        <a:pt x="190995" y="37762"/>
                      </a:cubicBezTo>
                      <a:cubicBezTo>
                        <a:pt x="184823" y="35362"/>
                        <a:pt x="178994" y="33304"/>
                        <a:pt x="172821" y="31247"/>
                      </a:cubicBezTo>
                      <a:cubicBezTo>
                        <a:pt x="166649" y="29189"/>
                        <a:pt x="160477" y="27475"/>
                        <a:pt x="154305" y="25417"/>
                      </a:cubicBezTo>
                      <a:cubicBezTo>
                        <a:pt x="148133" y="23703"/>
                        <a:pt x="141618" y="21988"/>
                        <a:pt x="135446" y="20617"/>
                      </a:cubicBezTo>
                      <a:cubicBezTo>
                        <a:pt x="129273" y="19245"/>
                        <a:pt x="122758" y="17531"/>
                        <a:pt x="116586" y="16502"/>
                      </a:cubicBezTo>
                      <a:lnTo>
                        <a:pt x="106985" y="14445"/>
                      </a:lnTo>
                      <a:lnTo>
                        <a:pt x="97383" y="12730"/>
                      </a:lnTo>
                      <a:cubicBezTo>
                        <a:pt x="90869" y="11359"/>
                        <a:pt x="84696" y="10673"/>
                        <a:pt x="78181" y="9644"/>
                      </a:cubicBezTo>
                      <a:cubicBezTo>
                        <a:pt x="52464" y="5872"/>
                        <a:pt x="26403" y="4158"/>
                        <a:pt x="0" y="3815"/>
                      </a:cubicBezTo>
                      <a:lnTo>
                        <a:pt x="0" y="2100"/>
                      </a:lnTo>
                      <a:cubicBezTo>
                        <a:pt x="26060" y="-300"/>
                        <a:pt x="52806" y="-643"/>
                        <a:pt x="79210" y="1072"/>
                      </a:cubicBezTo>
                      <a:cubicBezTo>
                        <a:pt x="85725" y="1757"/>
                        <a:pt x="92583" y="2100"/>
                        <a:pt x="99098" y="2786"/>
                      </a:cubicBezTo>
                      <a:lnTo>
                        <a:pt x="109042" y="3815"/>
                      </a:lnTo>
                      <a:lnTo>
                        <a:pt x="118986" y="5186"/>
                      </a:lnTo>
                      <a:cubicBezTo>
                        <a:pt x="125501" y="5872"/>
                        <a:pt x="132017" y="7244"/>
                        <a:pt x="138531" y="8272"/>
                      </a:cubicBezTo>
                      <a:cubicBezTo>
                        <a:pt x="145047" y="9644"/>
                        <a:pt x="151562" y="10673"/>
                        <a:pt x="158077" y="12044"/>
                      </a:cubicBezTo>
                      <a:cubicBezTo>
                        <a:pt x="171107" y="14788"/>
                        <a:pt x="184137" y="17874"/>
                        <a:pt x="196824" y="21303"/>
                      </a:cubicBezTo>
                      <a:cubicBezTo>
                        <a:pt x="203340" y="23017"/>
                        <a:pt x="209512" y="25075"/>
                        <a:pt x="216027" y="27132"/>
                      </a:cubicBezTo>
                      <a:cubicBezTo>
                        <a:pt x="222199" y="29532"/>
                        <a:pt x="228371" y="31933"/>
                        <a:pt x="234543" y="34676"/>
                      </a:cubicBezTo>
                      <a:cubicBezTo>
                        <a:pt x="246545" y="40162"/>
                        <a:pt x="258546" y="45991"/>
                        <a:pt x="269862" y="53535"/>
                      </a:cubicBezTo>
                      <a:cubicBezTo>
                        <a:pt x="281178" y="61079"/>
                        <a:pt x="291808" y="69994"/>
                        <a:pt x="299352" y="81310"/>
                      </a:cubicBezTo>
                      <a:lnTo>
                        <a:pt x="297980" y="82682"/>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93" name="Google Shape;1993;p9"/>
                <p:cNvSpPr/>
                <p:nvPr/>
              </p:nvSpPr>
              <p:spPr>
                <a:xfrm>
                  <a:off x="4547463" y="1060246"/>
                  <a:ext cx="211226" cy="67551"/>
                </a:xfrm>
                <a:custGeom>
                  <a:rect b="b" l="l" r="r" t="t"/>
                  <a:pathLst>
                    <a:path extrusionOk="0" h="67551" w="211226">
                      <a:moveTo>
                        <a:pt x="211226" y="67551"/>
                      </a:moveTo>
                      <a:cubicBezTo>
                        <a:pt x="206426" y="66866"/>
                        <a:pt x="201968" y="66180"/>
                        <a:pt x="197168" y="65151"/>
                      </a:cubicBezTo>
                      <a:cubicBezTo>
                        <a:pt x="192710" y="64122"/>
                        <a:pt x="187909" y="63094"/>
                        <a:pt x="183452" y="62065"/>
                      </a:cubicBezTo>
                      <a:cubicBezTo>
                        <a:pt x="178994" y="61036"/>
                        <a:pt x="174536" y="59665"/>
                        <a:pt x="170078" y="58636"/>
                      </a:cubicBezTo>
                      <a:cubicBezTo>
                        <a:pt x="165621" y="57264"/>
                        <a:pt x="161163" y="56236"/>
                        <a:pt x="156705" y="54864"/>
                      </a:cubicBezTo>
                      <a:cubicBezTo>
                        <a:pt x="147790" y="52121"/>
                        <a:pt x="139217" y="49035"/>
                        <a:pt x="130988" y="45606"/>
                      </a:cubicBezTo>
                      <a:cubicBezTo>
                        <a:pt x="122415" y="42177"/>
                        <a:pt x="113843" y="38748"/>
                        <a:pt x="105270" y="35319"/>
                      </a:cubicBezTo>
                      <a:cubicBezTo>
                        <a:pt x="96698" y="32233"/>
                        <a:pt x="87782" y="29147"/>
                        <a:pt x="79210" y="26403"/>
                      </a:cubicBezTo>
                      <a:cubicBezTo>
                        <a:pt x="70637" y="23317"/>
                        <a:pt x="61722" y="20574"/>
                        <a:pt x="53150" y="17831"/>
                      </a:cubicBezTo>
                      <a:cubicBezTo>
                        <a:pt x="35661" y="12002"/>
                        <a:pt x="17831" y="6858"/>
                        <a:pt x="0" y="1715"/>
                      </a:cubicBezTo>
                      <a:lnTo>
                        <a:pt x="343" y="0"/>
                      </a:lnTo>
                      <a:cubicBezTo>
                        <a:pt x="18860" y="2400"/>
                        <a:pt x="37033" y="5829"/>
                        <a:pt x="55207" y="9258"/>
                      </a:cubicBezTo>
                      <a:cubicBezTo>
                        <a:pt x="64465" y="10973"/>
                        <a:pt x="73380" y="13030"/>
                        <a:pt x="82296" y="15088"/>
                      </a:cubicBezTo>
                      <a:cubicBezTo>
                        <a:pt x="91211" y="17145"/>
                        <a:pt x="100470" y="19545"/>
                        <a:pt x="109385" y="21946"/>
                      </a:cubicBezTo>
                      <a:cubicBezTo>
                        <a:pt x="113843" y="23317"/>
                        <a:pt x="118301" y="24346"/>
                        <a:pt x="122758" y="25375"/>
                      </a:cubicBezTo>
                      <a:lnTo>
                        <a:pt x="136131" y="28804"/>
                      </a:lnTo>
                      <a:cubicBezTo>
                        <a:pt x="140589" y="30175"/>
                        <a:pt x="145047" y="31547"/>
                        <a:pt x="149504" y="32918"/>
                      </a:cubicBezTo>
                      <a:cubicBezTo>
                        <a:pt x="153962" y="34633"/>
                        <a:pt x="158077" y="36347"/>
                        <a:pt x="162534" y="38062"/>
                      </a:cubicBezTo>
                      <a:cubicBezTo>
                        <a:pt x="171107" y="41834"/>
                        <a:pt x="179337" y="45949"/>
                        <a:pt x="187566" y="50406"/>
                      </a:cubicBezTo>
                      <a:cubicBezTo>
                        <a:pt x="195796" y="54864"/>
                        <a:pt x="203682" y="60008"/>
                        <a:pt x="211226" y="65837"/>
                      </a:cubicBezTo>
                      <a:lnTo>
                        <a:pt x="211226" y="67551"/>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94" name="Google Shape;1994;p9"/>
                <p:cNvSpPr/>
                <p:nvPr/>
              </p:nvSpPr>
              <p:spPr>
                <a:xfrm>
                  <a:off x="4668164" y="894283"/>
                  <a:ext cx="29146" cy="152590"/>
                </a:xfrm>
                <a:custGeom>
                  <a:rect b="b" l="l" r="r" t="t"/>
                  <a:pathLst>
                    <a:path extrusionOk="0" h="152590" w="29146">
                      <a:moveTo>
                        <a:pt x="27432" y="152591"/>
                      </a:moveTo>
                      <a:cubicBezTo>
                        <a:pt x="25032" y="149847"/>
                        <a:pt x="23317" y="147104"/>
                        <a:pt x="21260" y="144361"/>
                      </a:cubicBezTo>
                      <a:cubicBezTo>
                        <a:pt x="19545" y="141618"/>
                        <a:pt x="17831" y="138532"/>
                        <a:pt x="16116" y="135788"/>
                      </a:cubicBezTo>
                      <a:cubicBezTo>
                        <a:pt x="14745" y="132702"/>
                        <a:pt x="13030" y="129959"/>
                        <a:pt x="11659" y="126873"/>
                      </a:cubicBezTo>
                      <a:cubicBezTo>
                        <a:pt x="10287" y="123787"/>
                        <a:pt x="9258" y="120701"/>
                        <a:pt x="8230" y="117615"/>
                      </a:cubicBezTo>
                      <a:cubicBezTo>
                        <a:pt x="7201" y="114529"/>
                        <a:pt x="6172" y="111443"/>
                        <a:pt x="5487" y="108014"/>
                      </a:cubicBezTo>
                      <a:cubicBezTo>
                        <a:pt x="4801" y="104927"/>
                        <a:pt x="4115" y="101498"/>
                        <a:pt x="3772" y="98412"/>
                      </a:cubicBezTo>
                      <a:lnTo>
                        <a:pt x="2743" y="88468"/>
                      </a:lnTo>
                      <a:cubicBezTo>
                        <a:pt x="2400" y="85039"/>
                        <a:pt x="2058" y="81953"/>
                        <a:pt x="1715" y="78524"/>
                      </a:cubicBezTo>
                      <a:lnTo>
                        <a:pt x="1029" y="68580"/>
                      </a:lnTo>
                      <a:lnTo>
                        <a:pt x="343" y="58636"/>
                      </a:lnTo>
                      <a:lnTo>
                        <a:pt x="0" y="48692"/>
                      </a:lnTo>
                      <a:lnTo>
                        <a:pt x="0" y="38748"/>
                      </a:lnTo>
                      <a:cubicBezTo>
                        <a:pt x="343" y="25718"/>
                        <a:pt x="1029" y="12687"/>
                        <a:pt x="3086" y="0"/>
                      </a:cubicBezTo>
                      <a:lnTo>
                        <a:pt x="4801" y="0"/>
                      </a:lnTo>
                      <a:cubicBezTo>
                        <a:pt x="5829" y="13030"/>
                        <a:pt x="6858" y="25718"/>
                        <a:pt x="8916" y="38405"/>
                      </a:cubicBezTo>
                      <a:lnTo>
                        <a:pt x="10287" y="48006"/>
                      </a:lnTo>
                      <a:lnTo>
                        <a:pt x="12002" y="57264"/>
                      </a:lnTo>
                      <a:lnTo>
                        <a:pt x="13716" y="66523"/>
                      </a:lnTo>
                      <a:lnTo>
                        <a:pt x="15774" y="75781"/>
                      </a:lnTo>
                      <a:cubicBezTo>
                        <a:pt x="16459" y="78867"/>
                        <a:pt x="17145" y="81953"/>
                        <a:pt x="18174" y="85039"/>
                      </a:cubicBezTo>
                      <a:lnTo>
                        <a:pt x="20917" y="94298"/>
                      </a:lnTo>
                      <a:cubicBezTo>
                        <a:pt x="22632" y="100470"/>
                        <a:pt x="24346" y="106299"/>
                        <a:pt x="25375" y="112471"/>
                      </a:cubicBezTo>
                      <a:cubicBezTo>
                        <a:pt x="26061" y="115557"/>
                        <a:pt x="26403" y="118643"/>
                        <a:pt x="26746" y="121730"/>
                      </a:cubicBezTo>
                      <a:cubicBezTo>
                        <a:pt x="27089" y="124816"/>
                        <a:pt x="27775" y="127902"/>
                        <a:pt x="28118" y="131331"/>
                      </a:cubicBezTo>
                      <a:cubicBezTo>
                        <a:pt x="28461" y="134417"/>
                        <a:pt x="28804" y="137846"/>
                        <a:pt x="28804" y="140932"/>
                      </a:cubicBezTo>
                      <a:cubicBezTo>
                        <a:pt x="29147" y="144361"/>
                        <a:pt x="29147" y="147447"/>
                        <a:pt x="29147" y="150876"/>
                      </a:cubicBezTo>
                      <a:lnTo>
                        <a:pt x="27432" y="152591"/>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95" name="Google Shape;1995;p9"/>
                <p:cNvSpPr/>
                <p:nvPr/>
              </p:nvSpPr>
              <p:spPr>
                <a:xfrm>
                  <a:off x="4831727" y="1454238"/>
                  <a:ext cx="270205" cy="46634"/>
                </a:xfrm>
                <a:custGeom>
                  <a:rect b="b" l="l" r="r" t="t"/>
                  <a:pathLst>
                    <a:path extrusionOk="0" h="46634" w="270205">
                      <a:moveTo>
                        <a:pt x="269177" y="46634"/>
                      </a:moveTo>
                      <a:cubicBezTo>
                        <a:pt x="248603" y="35662"/>
                        <a:pt x="227000" y="33261"/>
                        <a:pt x="204369" y="30175"/>
                      </a:cubicBezTo>
                      <a:cubicBezTo>
                        <a:pt x="193053" y="28461"/>
                        <a:pt x="181737" y="26746"/>
                        <a:pt x="170764" y="24346"/>
                      </a:cubicBezTo>
                      <a:cubicBezTo>
                        <a:pt x="159449" y="21946"/>
                        <a:pt x="148476" y="19888"/>
                        <a:pt x="137160" y="17831"/>
                      </a:cubicBezTo>
                      <a:cubicBezTo>
                        <a:pt x="125844" y="16116"/>
                        <a:pt x="114529" y="14402"/>
                        <a:pt x="103213" y="13030"/>
                      </a:cubicBezTo>
                      <a:cubicBezTo>
                        <a:pt x="91897" y="11659"/>
                        <a:pt x="80582" y="10287"/>
                        <a:pt x="68923" y="8915"/>
                      </a:cubicBezTo>
                      <a:cubicBezTo>
                        <a:pt x="45949" y="6172"/>
                        <a:pt x="23317" y="4801"/>
                        <a:pt x="0" y="3429"/>
                      </a:cubicBezTo>
                      <a:lnTo>
                        <a:pt x="0" y="1715"/>
                      </a:lnTo>
                      <a:cubicBezTo>
                        <a:pt x="22974" y="343"/>
                        <a:pt x="46292" y="0"/>
                        <a:pt x="69266" y="0"/>
                      </a:cubicBezTo>
                      <a:cubicBezTo>
                        <a:pt x="80925" y="0"/>
                        <a:pt x="92240" y="686"/>
                        <a:pt x="103899" y="1029"/>
                      </a:cubicBezTo>
                      <a:cubicBezTo>
                        <a:pt x="115557" y="1715"/>
                        <a:pt x="126873" y="2400"/>
                        <a:pt x="138532" y="3429"/>
                      </a:cubicBezTo>
                      <a:cubicBezTo>
                        <a:pt x="150190" y="4458"/>
                        <a:pt x="161506" y="5486"/>
                        <a:pt x="173165" y="6515"/>
                      </a:cubicBezTo>
                      <a:cubicBezTo>
                        <a:pt x="184823" y="7544"/>
                        <a:pt x="196139" y="9601"/>
                        <a:pt x="207455" y="12344"/>
                      </a:cubicBezTo>
                      <a:cubicBezTo>
                        <a:pt x="218770" y="15088"/>
                        <a:pt x="230429" y="18174"/>
                        <a:pt x="241402" y="23317"/>
                      </a:cubicBezTo>
                      <a:cubicBezTo>
                        <a:pt x="252375" y="28118"/>
                        <a:pt x="263004" y="35319"/>
                        <a:pt x="270205" y="44920"/>
                      </a:cubicBezTo>
                      <a:lnTo>
                        <a:pt x="269177" y="46634"/>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96" name="Google Shape;1996;p9"/>
                <p:cNvSpPr/>
                <p:nvPr/>
              </p:nvSpPr>
              <p:spPr>
                <a:xfrm>
                  <a:off x="5134851" y="1300276"/>
                  <a:ext cx="41833" cy="256832"/>
                </a:xfrm>
                <a:custGeom>
                  <a:rect b="b" l="l" r="r" t="t"/>
                  <a:pathLst>
                    <a:path extrusionOk="0" h="256832" w="41833">
                      <a:moveTo>
                        <a:pt x="40119" y="256832"/>
                      </a:moveTo>
                      <a:cubicBezTo>
                        <a:pt x="37033" y="252032"/>
                        <a:pt x="34633" y="247231"/>
                        <a:pt x="31890" y="242430"/>
                      </a:cubicBezTo>
                      <a:cubicBezTo>
                        <a:pt x="29489" y="237630"/>
                        <a:pt x="27089" y="232486"/>
                        <a:pt x="25032" y="227343"/>
                      </a:cubicBezTo>
                      <a:cubicBezTo>
                        <a:pt x="22974" y="222199"/>
                        <a:pt x="20917" y="217056"/>
                        <a:pt x="19202" y="211912"/>
                      </a:cubicBezTo>
                      <a:cubicBezTo>
                        <a:pt x="17488" y="206769"/>
                        <a:pt x="15773" y="201625"/>
                        <a:pt x="14059" y="196139"/>
                      </a:cubicBezTo>
                      <a:cubicBezTo>
                        <a:pt x="12687" y="190995"/>
                        <a:pt x="11316" y="185509"/>
                        <a:pt x="9944" y="180023"/>
                      </a:cubicBezTo>
                      <a:cubicBezTo>
                        <a:pt x="8915" y="174536"/>
                        <a:pt x="7887" y="169393"/>
                        <a:pt x="7201" y="163906"/>
                      </a:cubicBezTo>
                      <a:lnTo>
                        <a:pt x="5144" y="147447"/>
                      </a:lnTo>
                      <a:cubicBezTo>
                        <a:pt x="4458" y="141961"/>
                        <a:pt x="4115" y="136474"/>
                        <a:pt x="3429" y="130988"/>
                      </a:cubicBezTo>
                      <a:lnTo>
                        <a:pt x="2057" y="114529"/>
                      </a:lnTo>
                      <a:lnTo>
                        <a:pt x="1029" y="98069"/>
                      </a:lnTo>
                      <a:lnTo>
                        <a:pt x="343" y="81610"/>
                      </a:lnTo>
                      <a:lnTo>
                        <a:pt x="0" y="65151"/>
                      </a:lnTo>
                      <a:cubicBezTo>
                        <a:pt x="0" y="43205"/>
                        <a:pt x="1029" y="21603"/>
                        <a:pt x="3429" y="0"/>
                      </a:cubicBezTo>
                      <a:lnTo>
                        <a:pt x="5144" y="0"/>
                      </a:lnTo>
                      <a:cubicBezTo>
                        <a:pt x="5486" y="21603"/>
                        <a:pt x="6515" y="43205"/>
                        <a:pt x="8573" y="64808"/>
                      </a:cubicBezTo>
                      <a:lnTo>
                        <a:pt x="10287" y="80924"/>
                      </a:lnTo>
                      <a:lnTo>
                        <a:pt x="12344" y="97041"/>
                      </a:lnTo>
                      <a:lnTo>
                        <a:pt x="14745" y="113157"/>
                      </a:lnTo>
                      <a:lnTo>
                        <a:pt x="17488" y="128930"/>
                      </a:lnTo>
                      <a:cubicBezTo>
                        <a:pt x="18516" y="134074"/>
                        <a:pt x="19545" y="139560"/>
                        <a:pt x="20574" y="144704"/>
                      </a:cubicBezTo>
                      <a:lnTo>
                        <a:pt x="24346" y="160477"/>
                      </a:lnTo>
                      <a:cubicBezTo>
                        <a:pt x="25718" y="165621"/>
                        <a:pt x="26746" y="170764"/>
                        <a:pt x="28118" y="176251"/>
                      </a:cubicBezTo>
                      <a:cubicBezTo>
                        <a:pt x="29489" y="181394"/>
                        <a:pt x="30175" y="186538"/>
                        <a:pt x="31204" y="192024"/>
                      </a:cubicBezTo>
                      <a:cubicBezTo>
                        <a:pt x="32232" y="197168"/>
                        <a:pt x="33261" y="202654"/>
                        <a:pt x="34290" y="207797"/>
                      </a:cubicBezTo>
                      <a:cubicBezTo>
                        <a:pt x="35319" y="212941"/>
                        <a:pt x="36347" y="218427"/>
                        <a:pt x="37033" y="223571"/>
                      </a:cubicBezTo>
                      <a:cubicBezTo>
                        <a:pt x="38062" y="228714"/>
                        <a:pt x="38748" y="234201"/>
                        <a:pt x="39776" y="239687"/>
                      </a:cubicBezTo>
                      <a:cubicBezTo>
                        <a:pt x="40462" y="245174"/>
                        <a:pt x="41491" y="250317"/>
                        <a:pt x="41834" y="256146"/>
                      </a:cubicBezTo>
                      <a:lnTo>
                        <a:pt x="40119" y="256832"/>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97" name="Google Shape;1997;p9"/>
                <p:cNvSpPr/>
                <p:nvPr/>
              </p:nvSpPr>
              <p:spPr>
                <a:xfrm>
                  <a:off x="5054612" y="1676438"/>
                  <a:ext cx="259575" cy="36004"/>
                </a:xfrm>
                <a:custGeom>
                  <a:rect b="b" l="l" r="r" t="t"/>
                  <a:pathLst>
                    <a:path extrusionOk="0" h="36004" w="259575">
                      <a:moveTo>
                        <a:pt x="259233" y="36005"/>
                      </a:moveTo>
                      <a:cubicBezTo>
                        <a:pt x="253746" y="35662"/>
                        <a:pt x="248260" y="35319"/>
                        <a:pt x="242773" y="34633"/>
                      </a:cubicBezTo>
                      <a:cubicBezTo>
                        <a:pt x="237287" y="33947"/>
                        <a:pt x="231801" y="33604"/>
                        <a:pt x="226314" y="32576"/>
                      </a:cubicBezTo>
                      <a:cubicBezTo>
                        <a:pt x="220828" y="31890"/>
                        <a:pt x="215341" y="31204"/>
                        <a:pt x="210198" y="30518"/>
                      </a:cubicBezTo>
                      <a:cubicBezTo>
                        <a:pt x="204711" y="29832"/>
                        <a:pt x="199568" y="29147"/>
                        <a:pt x="194082" y="28118"/>
                      </a:cubicBezTo>
                      <a:cubicBezTo>
                        <a:pt x="188595" y="27432"/>
                        <a:pt x="183452" y="26403"/>
                        <a:pt x="177965" y="25375"/>
                      </a:cubicBezTo>
                      <a:cubicBezTo>
                        <a:pt x="172479" y="24346"/>
                        <a:pt x="167335" y="23317"/>
                        <a:pt x="162192" y="22289"/>
                      </a:cubicBezTo>
                      <a:lnTo>
                        <a:pt x="146076" y="18860"/>
                      </a:lnTo>
                      <a:cubicBezTo>
                        <a:pt x="140589" y="17831"/>
                        <a:pt x="135446" y="17145"/>
                        <a:pt x="129959" y="16116"/>
                      </a:cubicBezTo>
                      <a:lnTo>
                        <a:pt x="113843" y="13716"/>
                      </a:lnTo>
                      <a:lnTo>
                        <a:pt x="97727" y="11659"/>
                      </a:lnTo>
                      <a:lnTo>
                        <a:pt x="81610" y="9944"/>
                      </a:lnTo>
                      <a:lnTo>
                        <a:pt x="65494" y="8573"/>
                      </a:lnTo>
                      <a:cubicBezTo>
                        <a:pt x="43891" y="6858"/>
                        <a:pt x="21946" y="6172"/>
                        <a:pt x="0" y="6172"/>
                      </a:cubicBezTo>
                      <a:lnTo>
                        <a:pt x="0" y="4458"/>
                      </a:lnTo>
                      <a:cubicBezTo>
                        <a:pt x="21946" y="1715"/>
                        <a:pt x="43891" y="686"/>
                        <a:pt x="65837" y="0"/>
                      </a:cubicBezTo>
                      <a:lnTo>
                        <a:pt x="82296" y="0"/>
                      </a:lnTo>
                      <a:lnTo>
                        <a:pt x="98755" y="343"/>
                      </a:lnTo>
                      <a:lnTo>
                        <a:pt x="115215" y="1029"/>
                      </a:lnTo>
                      <a:lnTo>
                        <a:pt x="131674" y="2057"/>
                      </a:lnTo>
                      <a:cubicBezTo>
                        <a:pt x="137160" y="2400"/>
                        <a:pt x="142647" y="3086"/>
                        <a:pt x="148133" y="3429"/>
                      </a:cubicBezTo>
                      <a:lnTo>
                        <a:pt x="164592" y="4801"/>
                      </a:lnTo>
                      <a:cubicBezTo>
                        <a:pt x="170079" y="5486"/>
                        <a:pt x="175565" y="6172"/>
                        <a:pt x="181051" y="7201"/>
                      </a:cubicBezTo>
                      <a:cubicBezTo>
                        <a:pt x="186538" y="8230"/>
                        <a:pt x="192024" y="9258"/>
                        <a:pt x="197168" y="10630"/>
                      </a:cubicBezTo>
                      <a:cubicBezTo>
                        <a:pt x="202654" y="12002"/>
                        <a:pt x="207798" y="13373"/>
                        <a:pt x="213284" y="15088"/>
                      </a:cubicBezTo>
                      <a:cubicBezTo>
                        <a:pt x="218427" y="16802"/>
                        <a:pt x="223914" y="18517"/>
                        <a:pt x="229057" y="20574"/>
                      </a:cubicBezTo>
                      <a:cubicBezTo>
                        <a:pt x="234201" y="22631"/>
                        <a:pt x="239344" y="24689"/>
                        <a:pt x="244488" y="26746"/>
                      </a:cubicBezTo>
                      <a:cubicBezTo>
                        <a:pt x="249631" y="29147"/>
                        <a:pt x="254432" y="31547"/>
                        <a:pt x="259575" y="34290"/>
                      </a:cubicBezTo>
                      <a:lnTo>
                        <a:pt x="259233" y="36005"/>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98" name="Google Shape;1998;p9"/>
                <p:cNvSpPr/>
                <p:nvPr/>
              </p:nvSpPr>
              <p:spPr>
                <a:xfrm>
                  <a:off x="5316267" y="1518704"/>
                  <a:ext cx="56213" cy="242087"/>
                </a:xfrm>
                <a:custGeom>
                  <a:rect b="b" l="l" r="r" t="t"/>
                  <a:pathLst>
                    <a:path extrusionOk="0" h="242087" w="56213">
                      <a:moveTo>
                        <a:pt x="54842" y="242087"/>
                      </a:moveTo>
                      <a:cubicBezTo>
                        <a:pt x="51413" y="237973"/>
                        <a:pt x="48327" y="233515"/>
                        <a:pt x="45241" y="229400"/>
                      </a:cubicBezTo>
                      <a:cubicBezTo>
                        <a:pt x="42498" y="224942"/>
                        <a:pt x="39412" y="220485"/>
                        <a:pt x="36668" y="216027"/>
                      </a:cubicBezTo>
                      <a:cubicBezTo>
                        <a:pt x="33925" y="211569"/>
                        <a:pt x="31525" y="206769"/>
                        <a:pt x="29125" y="201968"/>
                      </a:cubicBezTo>
                      <a:cubicBezTo>
                        <a:pt x="26724" y="197168"/>
                        <a:pt x="24667" y="192367"/>
                        <a:pt x="22610" y="187566"/>
                      </a:cubicBezTo>
                      <a:cubicBezTo>
                        <a:pt x="20552" y="182766"/>
                        <a:pt x="18838" y="177622"/>
                        <a:pt x="17123" y="172479"/>
                      </a:cubicBezTo>
                      <a:cubicBezTo>
                        <a:pt x="15752" y="167335"/>
                        <a:pt x="14380" y="162192"/>
                        <a:pt x="13008" y="157048"/>
                      </a:cubicBezTo>
                      <a:lnTo>
                        <a:pt x="9922" y="141618"/>
                      </a:lnTo>
                      <a:cubicBezTo>
                        <a:pt x="8894" y="136474"/>
                        <a:pt x="7865" y="131331"/>
                        <a:pt x="7179" y="126187"/>
                      </a:cubicBezTo>
                      <a:lnTo>
                        <a:pt x="4779" y="110071"/>
                      </a:lnTo>
                      <a:lnTo>
                        <a:pt x="2721" y="94298"/>
                      </a:lnTo>
                      <a:lnTo>
                        <a:pt x="1350" y="78524"/>
                      </a:lnTo>
                      <a:lnTo>
                        <a:pt x="321" y="62751"/>
                      </a:lnTo>
                      <a:cubicBezTo>
                        <a:pt x="-365" y="41834"/>
                        <a:pt x="-22" y="20574"/>
                        <a:pt x="2036" y="0"/>
                      </a:cubicBezTo>
                      <a:lnTo>
                        <a:pt x="3750" y="0"/>
                      </a:lnTo>
                      <a:cubicBezTo>
                        <a:pt x="4436" y="20917"/>
                        <a:pt x="5807" y="41491"/>
                        <a:pt x="8894" y="62065"/>
                      </a:cubicBezTo>
                      <a:lnTo>
                        <a:pt x="11294" y="77495"/>
                      </a:lnTo>
                      <a:lnTo>
                        <a:pt x="14037" y="92583"/>
                      </a:lnTo>
                      <a:lnTo>
                        <a:pt x="17123" y="107671"/>
                      </a:lnTo>
                      <a:lnTo>
                        <a:pt x="20895" y="122758"/>
                      </a:lnTo>
                      <a:cubicBezTo>
                        <a:pt x="22267" y="127559"/>
                        <a:pt x="23638" y="132702"/>
                        <a:pt x="25010" y="137503"/>
                      </a:cubicBezTo>
                      <a:lnTo>
                        <a:pt x="29810" y="152248"/>
                      </a:lnTo>
                      <a:cubicBezTo>
                        <a:pt x="31525" y="157048"/>
                        <a:pt x="33239" y="161849"/>
                        <a:pt x="34611" y="166649"/>
                      </a:cubicBezTo>
                      <a:cubicBezTo>
                        <a:pt x="36326" y="171450"/>
                        <a:pt x="37697" y="176251"/>
                        <a:pt x="39069" y="181394"/>
                      </a:cubicBezTo>
                      <a:cubicBezTo>
                        <a:pt x="40440" y="186195"/>
                        <a:pt x="42155" y="191338"/>
                        <a:pt x="43526" y="196139"/>
                      </a:cubicBezTo>
                      <a:cubicBezTo>
                        <a:pt x="44898" y="200939"/>
                        <a:pt x="46613" y="206083"/>
                        <a:pt x="47984" y="210884"/>
                      </a:cubicBezTo>
                      <a:cubicBezTo>
                        <a:pt x="49699" y="215684"/>
                        <a:pt x="51070" y="220828"/>
                        <a:pt x="52442" y="225971"/>
                      </a:cubicBezTo>
                      <a:cubicBezTo>
                        <a:pt x="53813" y="231115"/>
                        <a:pt x="55185" y="235915"/>
                        <a:pt x="56214" y="241402"/>
                      </a:cubicBezTo>
                      <a:lnTo>
                        <a:pt x="54842" y="242087"/>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999" name="Google Shape;1999;p9"/>
              <p:cNvGrpSpPr/>
              <p:nvPr/>
            </p:nvGrpSpPr>
            <p:grpSpPr>
              <a:xfrm>
                <a:off x="5963983" y="692633"/>
                <a:ext cx="1002639" cy="771549"/>
                <a:chOff x="5963983" y="692633"/>
                <a:chExt cx="1002639" cy="771549"/>
              </a:xfrm>
            </p:grpSpPr>
            <p:sp>
              <p:nvSpPr>
                <p:cNvPr id="2000" name="Google Shape;2000;p9"/>
                <p:cNvSpPr/>
                <p:nvPr/>
              </p:nvSpPr>
              <p:spPr>
                <a:xfrm>
                  <a:off x="5964326" y="692633"/>
                  <a:ext cx="1002296" cy="771206"/>
                </a:xfrm>
                <a:custGeom>
                  <a:rect b="b" l="l" r="r" t="t"/>
                  <a:pathLst>
                    <a:path extrusionOk="0" h="771206" w="1002296">
                      <a:moveTo>
                        <a:pt x="0" y="771207"/>
                      </a:moveTo>
                      <a:cubicBezTo>
                        <a:pt x="44577" y="552437"/>
                        <a:pt x="183795" y="331609"/>
                        <a:pt x="363474" y="198907"/>
                      </a:cubicBezTo>
                      <a:cubicBezTo>
                        <a:pt x="543154" y="66205"/>
                        <a:pt x="780098" y="-18492"/>
                        <a:pt x="1002297" y="3454"/>
                      </a:cubicBezTo>
                      <a:cubicBezTo>
                        <a:pt x="949490" y="149529"/>
                        <a:pt x="887425" y="301777"/>
                        <a:pt x="793814" y="425907"/>
                      </a:cubicBezTo>
                      <a:cubicBezTo>
                        <a:pt x="645681" y="622731"/>
                        <a:pt x="399821" y="741718"/>
                        <a:pt x="153619" y="736231"/>
                      </a:cubicBezTo>
                      <a:cubicBezTo>
                        <a:pt x="98412" y="734517"/>
                        <a:pt x="53493" y="758520"/>
                        <a:pt x="0" y="771207"/>
                      </a:cubicBezTo>
                      <a:close/>
                    </a:path>
                  </a:pathLst>
                </a:custGeom>
                <a:solidFill>
                  <a:srgbClr val="A6BA8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01" name="Google Shape;2001;p9"/>
                <p:cNvSpPr/>
                <p:nvPr/>
              </p:nvSpPr>
              <p:spPr>
                <a:xfrm>
                  <a:off x="5963983" y="695744"/>
                  <a:ext cx="1001953" cy="768438"/>
                </a:xfrm>
                <a:custGeom>
                  <a:rect b="b" l="l" r="r" t="t"/>
                  <a:pathLst>
                    <a:path extrusionOk="0" h="768438" w="1001953">
                      <a:moveTo>
                        <a:pt x="0" y="767410"/>
                      </a:moveTo>
                      <a:cubicBezTo>
                        <a:pt x="19202" y="749237"/>
                        <a:pt x="38748" y="731749"/>
                        <a:pt x="57950" y="713918"/>
                      </a:cubicBezTo>
                      <a:cubicBezTo>
                        <a:pt x="77495" y="696430"/>
                        <a:pt x="97384" y="678942"/>
                        <a:pt x="116929" y="661454"/>
                      </a:cubicBezTo>
                      <a:cubicBezTo>
                        <a:pt x="136817" y="644309"/>
                        <a:pt x="157048" y="627164"/>
                        <a:pt x="176936" y="610019"/>
                      </a:cubicBezTo>
                      <a:lnTo>
                        <a:pt x="237630" y="559613"/>
                      </a:lnTo>
                      <a:cubicBezTo>
                        <a:pt x="258204" y="543154"/>
                        <a:pt x="278435" y="526352"/>
                        <a:pt x="299009" y="510235"/>
                      </a:cubicBezTo>
                      <a:lnTo>
                        <a:pt x="361417" y="461886"/>
                      </a:lnTo>
                      <a:lnTo>
                        <a:pt x="424510" y="414223"/>
                      </a:lnTo>
                      <a:lnTo>
                        <a:pt x="487604" y="366903"/>
                      </a:lnTo>
                      <a:cubicBezTo>
                        <a:pt x="571957" y="304152"/>
                        <a:pt x="657339" y="242087"/>
                        <a:pt x="742721" y="181051"/>
                      </a:cubicBezTo>
                      <a:cubicBezTo>
                        <a:pt x="828446" y="120015"/>
                        <a:pt x="914857" y="60008"/>
                        <a:pt x="1001268" y="0"/>
                      </a:cubicBezTo>
                      <a:lnTo>
                        <a:pt x="1001954" y="1372"/>
                      </a:lnTo>
                      <a:cubicBezTo>
                        <a:pt x="916572" y="62751"/>
                        <a:pt x="831533" y="124816"/>
                        <a:pt x="746836" y="187223"/>
                      </a:cubicBezTo>
                      <a:cubicBezTo>
                        <a:pt x="662140" y="249631"/>
                        <a:pt x="577787" y="312382"/>
                        <a:pt x="494462" y="376504"/>
                      </a:cubicBezTo>
                      <a:lnTo>
                        <a:pt x="432054" y="424853"/>
                      </a:lnTo>
                      <a:lnTo>
                        <a:pt x="369989" y="473545"/>
                      </a:lnTo>
                      <a:lnTo>
                        <a:pt x="308267" y="522580"/>
                      </a:lnTo>
                      <a:cubicBezTo>
                        <a:pt x="287693" y="539039"/>
                        <a:pt x="267119" y="555155"/>
                        <a:pt x="246545" y="571614"/>
                      </a:cubicBezTo>
                      <a:lnTo>
                        <a:pt x="184823" y="620649"/>
                      </a:lnTo>
                      <a:cubicBezTo>
                        <a:pt x="164249" y="637108"/>
                        <a:pt x="144018" y="653567"/>
                        <a:pt x="123444" y="670027"/>
                      </a:cubicBezTo>
                      <a:lnTo>
                        <a:pt x="686" y="768439"/>
                      </a:lnTo>
                      <a:lnTo>
                        <a:pt x="0" y="767410"/>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02" name="Google Shape;2002;p9"/>
                <p:cNvSpPr/>
                <p:nvPr/>
              </p:nvSpPr>
              <p:spPr>
                <a:xfrm>
                  <a:off x="6398437" y="1060675"/>
                  <a:ext cx="255117" cy="49291"/>
                </a:xfrm>
                <a:custGeom>
                  <a:rect b="b" l="l" r="r" t="t"/>
                  <a:pathLst>
                    <a:path extrusionOk="0" h="49291" w="255117">
                      <a:moveTo>
                        <a:pt x="0" y="48263"/>
                      </a:moveTo>
                      <a:cubicBezTo>
                        <a:pt x="4801" y="45177"/>
                        <a:pt x="9601" y="42434"/>
                        <a:pt x="14402" y="40034"/>
                      </a:cubicBezTo>
                      <a:cubicBezTo>
                        <a:pt x="19203" y="37633"/>
                        <a:pt x="24346" y="35233"/>
                        <a:pt x="29147" y="32833"/>
                      </a:cubicBezTo>
                      <a:cubicBezTo>
                        <a:pt x="34290" y="30432"/>
                        <a:pt x="39091" y="28375"/>
                        <a:pt x="44234" y="26318"/>
                      </a:cubicBezTo>
                      <a:cubicBezTo>
                        <a:pt x="49378" y="24260"/>
                        <a:pt x="54521" y="22546"/>
                        <a:pt x="59665" y="20488"/>
                      </a:cubicBezTo>
                      <a:cubicBezTo>
                        <a:pt x="69952" y="17059"/>
                        <a:pt x="80582" y="14316"/>
                        <a:pt x="91555" y="11916"/>
                      </a:cubicBezTo>
                      <a:cubicBezTo>
                        <a:pt x="102527" y="9858"/>
                        <a:pt x="113157" y="8144"/>
                        <a:pt x="124130" y="6429"/>
                      </a:cubicBezTo>
                      <a:cubicBezTo>
                        <a:pt x="135103" y="4715"/>
                        <a:pt x="145733" y="3343"/>
                        <a:pt x="156706" y="2315"/>
                      </a:cubicBezTo>
                      <a:cubicBezTo>
                        <a:pt x="167678" y="1286"/>
                        <a:pt x="178651" y="600"/>
                        <a:pt x="189624" y="257"/>
                      </a:cubicBezTo>
                      <a:cubicBezTo>
                        <a:pt x="211570" y="-429"/>
                        <a:pt x="233515" y="257"/>
                        <a:pt x="255118" y="2315"/>
                      </a:cubicBezTo>
                      <a:lnTo>
                        <a:pt x="255118" y="3686"/>
                      </a:lnTo>
                      <a:cubicBezTo>
                        <a:pt x="233515" y="3686"/>
                        <a:pt x="211912" y="5058"/>
                        <a:pt x="190310" y="7458"/>
                      </a:cubicBezTo>
                      <a:cubicBezTo>
                        <a:pt x="179680" y="8830"/>
                        <a:pt x="169050" y="10201"/>
                        <a:pt x="158420" y="11916"/>
                      </a:cubicBezTo>
                      <a:cubicBezTo>
                        <a:pt x="147790" y="13630"/>
                        <a:pt x="137160" y="15688"/>
                        <a:pt x="126530" y="18088"/>
                      </a:cubicBezTo>
                      <a:cubicBezTo>
                        <a:pt x="115900" y="20488"/>
                        <a:pt x="105613" y="23231"/>
                        <a:pt x="95326" y="26318"/>
                      </a:cubicBezTo>
                      <a:cubicBezTo>
                        <a:pt x="85039" y="29404"/>
                        <a:pt x="74752" y="32147"/>
                        <a:pt x="64123" y="34547"/>
                      </a:cubicBezTo>
                      <a:lnTo>
                        <a:pt x="48349" y="38319"/>
                      </a:lnTo>
                      <a:cubicBezTo>
                        <a:pt x="43206" y="39691"/>
                        <a:pt x="38062" y="41062"/>
                        <a:pt x="32576" y="42091"/>
                      </a:cubicBezTo>
                      <a:cubicBezTo>
                        <a:pt x="27432" y="43463"/>
                        <a:pt x="21946" y="44491"/>
                        <a:pt x="16802" y="45863"/>
                      </a:cubicBezTo>
                      <a:cubicBezTo>
                        <a:pt x="11659" y="47234"/>
                        <a:pt x="6172" y="48263"/>
                        <a:pt x="686" y="49292"/>
                      </a:cubicBezTo>
                      <a:lnTo>
                        <a:pt x="0" y="48263"/>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03" name="Google Shape;2003;p9"/>
                <p:cNvSpPr/>
                <p:nvPr/>
              </p:nvSpPr>
              <p:spPr>
                <a:xfrm>
                  <a:off x="6483134" y="792784"/>
                  <a:ext cx="92583" cy="244144"/>
                </a:xfrm>
                <a:custGeom>
                  <a:rect b="b" l="l" r="r" t="t"/>
                  <a:pathLst>
                    <a:path extrusionOk="0" h="244144" w="92583">
                      <a:moveTo>
                        <a:pt x="0" y="242087"/>
                      </a:moveTo>
                      <a:cubicBezTo>
                        <a:pt x="14059" y="224942"/>
                        <a:pt x="23317" y="205740"/>
                        <a:pt x="32576" y="185852"/>
                      </a:cubicBezTo>
                      <a:cubicBezTo>
                        <a:pt x="33947" y="183452"/>
                        <a:pt x="34976" y="181051"/>
                        <a:pt x="36005" y="178651"/>
                      </a:cubicBezTo>
                      <a:lnTo>
                        <a:pt x="39434" y="171450"/>
                      </a:lnTo>
                      <a:lnTo>
                        <a:pt x="42863" y="164249"/>
                      </a:lnTo>
                      <a:cubicBezTo>
                        <a:pt x="44234" y="161849"/>
                        <a:pt x="45263" y="159449"/>
                        <a:pt x="46292" y="157048"/>
                      </a:cubicBezTo>
                      <a:cubicBezTo>
                        <a:pt x="48692" y="152248"/>
                        <a:pt x="51092" y="147104"/>
                        <a:pt x="53150" y="142304"/>
                      </a:cubicBezTo>
                      <a:cubicBezTo>
                        <a:pt x="55550" y="137503"/>
                        <a:pt x="57607" y="132359"/>
                        <a:pt x="59665" y="127216"/>
                      </a:cubicBezTo>
                      <a:cubicBezTo>
                        <a:pt x="61722" y="122072"/>
                        <a:pt x="63437" y="116929"/>
                        <a:pt x="65494" y="111785"/>
                      </a:cubicBezTo>
                      <a:cubicBezTo>
                        <a:pt x="67208" y="106642"/>
                        <a:pt x="69266" y="101498"/>
                        <a:pt x="70637" y="96355"/>
                      </a:cubicBezTo>
                      <a:lnTo>
                        <a:pt x="73037" y="88468"/>
                      </a:lnTo>
                      <a:lnTo>
                        <a:pt x="75438" y="80582"/>
                      </a:lnTo>
                      <a:cubicBezTo>
                        <a:pt x="77153" y="75438"/>
                        <a:pt x="78181" y="69952"/>
                        <a:pt x="79553" y="64808"/>
                      </a:cubicBezTo>
                      <a:cubicBezTo>
                        <a:pt x="85039" y="43548"/>
                        <a:pt x="88468" y="21946"/>
                        <a:pt x="91211" y="0"/>
                      </a:cubicBezTo>
                      <a:lnTo>
                        <a:pt x="92583" y="0"/>
                      </a:lnTo>
                      <a:cubicBezTo>
                        <a:pt x="92240" y="22289"/>
                        <a:pt x="90182" y="44234"/>
                        <a:pt x="86753" y="66523"/>
                      </a:cubicBezTo>
                      <a:cubicBezTo>
                        <a:pt x="85725" y="72009"/>
                        <a:pt x="85039" y="77495"/>
                        <a:pt x="83668" y="82982"/>
                      </a:cubicBezTo>
                      <a:lnTo>
                        <a:pt x="81953" y="91211"/>
                      </a:lnTo>
                      <a:lnTo>
                        <a:pt x="79895" y="99441"/>
                      </a:lnTo>
                      <a:cubicBezTo>
                        <a:pt x="78524" y="104927"/>
                        <a:pt x="77153" y="110071"/>
                        <a:pt x="75438" y="115557"/>
                      </a:cubicBezTo>
                      <a:cubicBezTo>
                        <a:pt x="73724" y="121044"/>
                        <a:pt x="72352" y="126187"/>
                        <a:pt x="70637" y="131674"/>
                      </a:cubicBezTo>
                      <a:cubicBezTo>
                        <a:pt x="67208" y="142304"/>
                        <a:pt x="63779" y="152933"/>
                        <a:pt x="59665" y="163563"/>
                      </a:cubicBezTo>
                      <a:cubicBezTo>
                        <a:pt x="57607" y="168707"/>
                        <a:pt x="55207" y="173850"/>
                        <a:pt x="53150" y="178994"/>
                      </a:cubicBezTo>
                      <a:cubicBezTo>
                        <a:pt x="50749" y="184137"/>
                        <a:pt x="48006" y="188938"/>
                        <a:pt x="45263" y="193739"/>
                      </a:cubicBezTo>
                      <a:cubicBezTo>
                        <a:pt x="39776" y="203340"/>
                        <a:pt x="33604" y="212941"/>
                        <a:pt x="26403" y="221856"/>
                      </a:cubicBezTo>
                      <a:cubicBezTo>
                        <a:pt x="19202" y="230772"/>
                        <a:pt x="10630" y="238658"/>
                        <a:pt x="686" y="244145"/>
                      </a:cubicBezTo>
                      <a:lnTo>
                        <a:pt x="0" y="242087"/>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04" name="Google Shape;2004;p9"/>
                <p:cNvSpPr/>
                <p:nvPr/>
              </p:nvSpPr>
              <p:spPr>
                <a:xfrm>
                  <a:off x="6638124" y="756780"/>
                  <a:ext cx="75095" cy="171792"/>
                </a:xfrm>
                <a:custGeom>
                  <a:rect b="b" l="l" r="r" t="t"/>
                  <a:pathLst>
                    <a:path extrusionOk="0" h="171792" w="75095">
                      <a:moveTo>
                        <a:pt x="0" y="171107"/>
                      </a:moveTo>
                      <a:cubicBezTo>
                        <a:pt x="1029" y="166992"/>
                        <a:pt x="2057" y="163220"/>
                        <a:pt x="3086" y="159449"/>
                      </a:cubicBezTo>
                      <a:cubicBezTo>
                        <a:pt x="4458" y="155677"/>
                        <a:pt x="5486" y="151905"/>
                        <a:pt x="6858" y="148476"/>
                      </a:cubicBezTo>
                      <a:cubicBezTo>
                        <a:pt x="8230" y="144704"/>
                        <a:pt x="9601" y="141275"/>
                        <a:pt x="10973" y="137503"/>
                      </a:cubicBezTo>
                      <a:cubicBezTo>
                        <a:pt x="12344" y="133731"/>
                        <a:pt x="13716" y="130302"/>
                        <a:pt x="15431" y="126873"/>
                      </a:cubicBezTo>
                      <a:cubicBezTo>
                        <a:pt x="18517" y="119672"/>
                        <a:pt x="21603" y="112814"/>
                        <a:pt x="25375" y="105956"/>
                      </a:cubicBezTo>
                      <a:cubicBezTo>
                        <a:pt x="29147" y="99098"/>
                        <a:pt x="32576" y="92240"/>
                        <a:pt x="36005" y="85382"/>
                      </a:cubicBezTo>
                      <a:cubicBezTo>
                        <a:pt x="39434" y="78524"/>
                        <a:pt x="42520" y="71323"/>
                        <a:pt x="45949" y="64465"/>
                      </a:cubicBezTo>
                      <a:cubicBezTo>
                        <a:pt x="49035" y="57264"/>
                        <a:pt x="52464" y="50406"/>
                        <a:pt x="55550" y="43205"/>
                      </a:cubicBezTo>
                      <a:cubicBezTo>
                        <a:pt x="62065" y="29147"/>
                        <a:pt x="67894" y="14745"/>
                        <a:pt x="73724" y="0"/>
                      </a:cubicBezTo>
                      <a:lnTo>
                        <a:pt x="75095" y="343"/>
                      </a:lnTo>
                      <a:cubicBezTo>
                        <a:pt x="71666" y="15431"/>
                        <a:pt x="67208" y="30518"/>
                        <a:pt x="62751" y="45606"/>
                      </a:cubicBezTo>
                      <a:cubicBezTo>
                        <a:pt x="60350" y="53150"/>
                        <a:pt x="57950" y="60350"/>
                        <a:pt x="55550" y="67894"/>
                      </a:cubicBezTo>
                      <a:cubicBezTo>
                        <a:pt x="52807" y="75438"/>
                        <a:pt x="50407" y="82639"/>
                        <a:pt x="47320" y="89840"/>
                      </a:cubicBezTo>
                      <a:cubicBezTo>
                        <a:pt x="45949" y="93612"/>
                        <a:pt x="44577" y="97041"/>
                        <a:pt x="43205" y="100813"/>
                      </a:cubicBezTo>
                      <a:lnTo>
                        <a:pt x="39091" y="111785"/>
                      </a:lnTo>
                      <a:cubicBezTo>
                        <a:pt x="37719" y="115557"/>
                        <a:pt x="36005" y="118986"/>
                        <a:pt x="34290" y="122758"/>
                      </a:cubicBezTo>
                      <a:cubicBezTo>
                        <a:pt x="32576" y="126187"/>
                        <a:pt x="30861" y="129616"/>
                        <a:pt x="28804" y="133388"/>
                      </a:cubicBezTo>
                      <a:cubicBezTo>
                        <a:pt x="25032" y="140246"/>
                        <a:pt x="20917" y="146761"/>
                        <a:pt x="16117" y="153276"/>
                      </a:cubicBezTo>
                      <a:cubicBezTo>
                        <a:pt x="11659" y="159791"/>
                        <a:pt x="6858" y="165964"/>
                        <a:pt x="1029" y="171793"/>
                      </a:cubicBezTo>
                      <a:lnTo>
                        <a:pt x="0" y="171107"/>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05" name="Google Shape;2005;p9"/>
                <p:cNvSpPr/>
                <p:nvPr/>
              </p:nvSpPr>
              <p:spPr>
                <a:xfrm>
                  <a:off x="6711162" y="867537"/>
                  <a:ext cx="128930" cy="16459"/>
                </a:xfrm>
                <a:custGeom>
                  <a:rect b="b" l="l" r="r" t="t"/>
                  <a:pathLst>
                    <a:path extrusionOk="0" h="16459" w="128930">
                      <a:moveTo>
                        <a:pt x="343" y="14745"/>
                      </a:moveTo>
                      <a:cubicBezTo>
                        <a:pt x="2743" y="13030"/>
                        <a:pt x="5144" y="11659"/>
                        <a:pt x="7544" y="10287"/>
                      </a:cubicBezTo>
                      <a:cubicBezTo>
                        <a:pt x="9944" y="8915"/>
                        <a:pt x="12687" y="7887"/>
                        <a:pt x="15088" y="6858"/>
                      </a:cubicBezTo>
                      <a:cubicBezTo>
                        <a:pt x="17831" y="5829"/>
                        <a:pt x="20231" y="4801"/>
                        <a:pt x="22974" y="4115"/>
                      </a:cubicBezTo>
                      <a:cubicBezTo>
                        <a:pt x="25718" y="3429"/>
                        <a:pt x="28460" y="2743"/>
                        <a:pt x="30861" y="2057"/>
                      </a:cubicBezTo>
                      <a:cubicBezTo>
                        <a:pt x="33604" y="1372"/>
                        <a:pt x="36347" y="1029"/>
                        <a:pt x="39091" y="686"/>
                      </a:cubicBezTo>
                      <a:cubicBezTo>
                        <a:pt x="41834" y="343"/>
                        <a:pt x="44577" y="343"/>
                        <a:pt x="47320" y="0"/>
                      </a:cubicBezTo>
                      <a:lnTo>
                        <a:pt x="55550" y="0"/>
                      </a:lnTo>
                      <a:cubicBezTo>
                        <a:pt x="58293" y="0"/>
                        <a:pt x="61036" y="0"/>
                        <a:pt x="63779" y="0"/>
                      </a:cubicBezTo>
                      <a:lnTo>
                        <a:pt x="72009" y="0"/>
                      </a:lnTo>
                      <a:lnTo>
                        <a:pt x="80239" y="343"/>
                      </a:lnTo>
                      <a:lnTo>
                        <a:pt x="88468" y="1029"/>
                      </a:lnTo>
                      <a:lnTo>
                        <a:pt x="96698" y="1715"/>
                      </a:lnTo>
                      <a:cubicBezTo>
                        <a:pt x="107671" y="3086"/>
                        <a:pt x="118301" y="4801"/>
                        <a:pt x="128930" y="7544"/>
                      </a:cubicBezTo>
                      <a:lnTo>
                        <a:pt x="128588" y="8915"/>
                      </a:lnTo>
                      <a:cubicBezTo>
                        <a:pt x="117614" y="8573"/>
                        <a:pt x="106985" y="8573"/>
                        <a:pt x="96012" y="8915"/>
                      </a:cubicBezTo>
                      <a:lnTo>
                        <a:pt x="88125" y="9258"/>
                      </a:lnTo>
                      <a:lnTo>
                        <a:pt x="80239" y="9944"/>
                      </a:lnTo>
                      <a:lnTo>
                        <a:pt x="72352" y="10630"/>
                      </a:lnTo>
                      <a:lnTo>
                        <a:pt x="64465" y="11316"/>
                      </a:lnTo>
                      <a:cubicBezTo>
                        <a:pt x="61722" y="11659"/>
                        <a:pt x="59321" y="12002"/>
                        <a:pt x="56579" y="12344"/>
                      </a:cubicBezTo>
                      <a:lnTo>
                        <a:pt x="48692" y="13716"/>
                      </a:lnTo>
                      <a:cubicBezTo>
                        <a:pt x="43548" y="14745"/>
                        <a:pt x="38405" y="15431"/>
                        <a:pt x="32918" y="15773"/>
                      </a:cubicBezTo>
                      <a:cubicBezTo>
                        <a:pt x="30175" y="16116"/>
                        <a:pt x="27775" y="16116"/>
                        <a:pt x="25031" y="16116"/>
                      </a:cubicBezTo>
                      <a:cubicBezTo>
                        <a:pt x="22289" y="16116"/>
                        <a:pt x="19545" y="16459"/>
                        <a:pt x="16802" y="16459"/>
                      </a:cubicBezTo>
                      <a:cubicBezTo>
                        <a:pt x="14059" y="16459"/>
                        <a:pt x="11315" y="16459"/>
                        <a:pt x="8573" y="16459"/>
                      </a:cubicBezTo>
                      <a:cubicBezTo>
                        <a:pt x="5829" y="16459"/>
                        <a:pt x="3086" y="16116"/>
                        <a:pt x="0" y="15773"/>
                      </a:cubicBezTo>
                      <a:lnTo>
                        <a:pt x="343" y="14745"/>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06" name="Google Shape;2006;p9"/>
                <p:cNvSpPr/>
                <p:nvPr/>
              </p:nvSpPr>
              <p:spPr>
                <a:xfrm>
                  <a:off x="6295567" y="960462"/>
                  <a:ext cx="60693" cy="223227"/>
                </a:xfrm>
                <a:custGeom>
                  <a:rect b="b" l="l" r="r" t="t"/>
                  <a:pathLst>
                    <a:path extrusionOk="0" h="223227" w="60693">
                      <a:moveTo>
                        <a:pt x="0" y="222199"/>
                      </a:moveTo>
                      <a:cubicBezTo>
                        <a:pt x="10973" y="206083"/>
                        <a:pt x="14745" y="187909"/>
                        <a:pt x="19546" y="169393"/>
                      </a:cubicBezTo>
                      <a:cubicBezTo>
                        <a:pt x="21946" y="160134"/>
                        <a:pt x="24346" y="150876"/>
                        <a:pt x="27432" y="141618"/>
                      </a:cubicBezTo>
                      <a:cubicBezTo>
                        <a:pt x="30518" y="132359"/>
                        <a:pt x="33262" y="123101"/>
                        <a:pt x="35662" y="113843"/>
                      </a:cubicBezTo>
                      <a:cubicBezTo>
                        <a:pt x="38062" y="104585"/>
                        <a:pt x="40462" y="94983"/>
                        <a:pt x="42520" y="85725"/>
                      </a:cubicBezTo>
                      <a:cubicBezTo>
                        <a:pt x="44577" y="76467"/>
                        <a:pt x="46978" y="66866"/>
                        <a:pt x="48692" y="57264"/>
                      </a:cubicBezTo>
                      <a:cubicBezTo>
                        <a:pt x="52807" y="38405"/>
                        <a:pt x="56236" y="19202"/>
                        <a:pt x="59322" y="0"/>
                      </a:cubicBezTo>
                      <a:lnTo>
                        <a:pt x="60694" y="0"/>
                      </a:lnTo>
                      <a:cubicBezTo>
                        <a:pt x="60008" y="19545"/>
                        <a:pt x="58293" y="38748"/>
                        <a:pt x="55893" y="58293"/>
                      </a:cubicBezTo>
                      <a:cubicBezTo>
                        <a:pt x="54864" y="67894"/>
                        <a:pt x="53493" y="77495"/>
                        <a:pt x="51778" y="87440"/>
                      </a:cubicBezTo>
                      <a:cubicBezTo>
                        <a:pt x="50064" y="97041"/>
                        <a:pt x="48692" y="106642"/>
                        <a:pt x="46635" y="116243"/>
                      </a:cubicBezTo>
                      <a:cubicBezTo>
                        <a:pt x="44920" y="125844"/>
                        <a:pt x="42863" y="135446"/>
                        <a:pt x="41148" y="145047"/>
                      </a:cubicBezTo>
                      <a:cubicBezTo>
                        <a:pt x="39091" y="154648"/>
                        <a:pt x="36691" y="163906"/>
                        <a:pt x="33262" y="173507"/>
                      </a:cubicBezTo>
                      <a:cubicBezTo>
                        <a:pt x="30175" y="182766"/>
                        <a:pt x="26404" y="192367"/>
                        <a:pt x="21260" y="200939"/>
                      </a:cubicBezTo>
                      <a:cubicBezTo>
                        <a:pt x="16117" y="209855"/>
                        <a:pt x="9259" y="218084"/>
                        <a:pt x="686" y="223228"/>
                      </a:cubicBezTo>
                      <a:lnTo>
                        <a:pt x="0" y="222199"/>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07" name="Google Shape;2007;p9"/>
                <p:cNvSpPr/>
                <p:nvPr/>
              </p:nvSpPr>
              <p:spPr>
                <a:xfrm>
                  <a:off x="6241732" y="1220038"/>
                  <a:ext cx="217741" cy="21259"/>
                </a:xfrm>
                <a:custGeom>
                  <a:rect b="b" l="l" r="r" t="t"/>
                  <a:pathLst>
                    <a:path extrusionOk="0" h="21259" w="217741">
                      <a:moveTo>
                        <a:pt x="343" y="19888"/>
                      </a:moveTo>
                      <a:cubicBezTo>
                        <a:pt x="4458" y="17831"/>
                        <a:pt x="8915" y="16116"/>
                        <a:pt x="13373" y="14402"/>
                      </a:cubicBezTo>
                      <a:cubicBezTo>
                        <a:pt x="17831" y="12687"/>
                        <a:pt x="22289" y="11316"/>
                        <a:pt x="26403" y="9944"/>
                      </a:cubicBezTo>
                      <a:cubicBezTo>
                        <a:pt x="30861" y="8573"/>
                        <a:pt x="35319" y="7544"/>
                        <a:pt x="39776" y="6172"/>
                      </a:cubicBezTo>
                      <a:cubicBezTo>
                        <a:pt x="44234" y="5144"/>
                        <a:pt x="48692" y="4115"/>
                        <a:pt x="53492" y="3429"/>
                      </a:cubicBezTo>
                      <a:cubicBezTo>
                        <a:pt x="57950" y="2743"/>
                        <a:pt x="62751" y="2057"/>
                        <a:pt x="67208" y="1372"/>
                      </a:cubicBezTo>
                      <a:cubicBezTo>
                        <a:pt x="71666" y="1029"/>
                        <a:pt x="76467" y="686"/>
                        <a:pt x="80924" y="343"/>
                      </a:cubicBezTo>
                      <a:lnTo>
                        <a:pt x="94640" y="0"/>
                      </a:lnTo>
                      <a:cubicBezTo>
                        <a:pt x="99098" y="0"/>
                        <a:pt x="103899" y="0"/>
                        <a:pt x="108356" y="0"/>
                      </a:cubicBezTo>
                      <a:lnTo>
                        <a:pt x="122072" y="0"/>
                      </a:lnTo>
                      <a:lnTo>
                        <a:pt x="135788" y="343"/>
                      </a:lnTo>
                      <a:lnTo>
                        <a:pt x="149504" y="1372"/>
                      </a:lnTo>
                      <a:lnTo>
                        <a:pt x="163220" y="2743"/>
                      </a:lnTo>
                      <a:cubicBezTo>
                        <a:pt x="181394" y="4801"/>
                        <a:pt x="199568" y="7544"/>
                        <a:pt x="217742" y="11316"/>
                      </a:cubicBezTo>
                      <a:lnTo>
                        <a:pt x="217399" y="12687"/>
                      </a:lnTo>
                      <a:cubicBezTo>
                        <a:pt x="199225" y="11316"/>
                        <a:pt x="181051" y="9944"/>
                        <a:pt x="162878" y="9944"/>
                      </a:cubicBezTo>
                      <a:lnTo>
                        <a:pt x="149162" y="9944"/>
                      </a:lnTo>
                      <a:lnTo>
                        <a:pt x="135446" y="10287"/>
                      </a:lnTo>
                      <a:lnTo>
                        <a:pt x="121730" y="10973"/>
                      </a:lnTo>
                      <a:lnTo>
                        <a:pt x="108356" y="12002"/>
                      </a:lnTo>
                      <a:cubicBezTo>
                        <a:pt x="103899" y="12344"/>
                        <a:pt x="99441" y="12687"/>
                        <a:pt x="94983" y="13373"/>
                      </a:cubicBezTo>
                      <a:lnTo>
                        <a:pt x="81610" y="15088"/>
                      </a:lnTo>
                      <a:cubicBezTo>
                        <a:pt x="77153" y="15773"/>
                        <a:pt x="72695" y="16459"/>
                        <a:pt x="68237" y="16802"/>
                      </a:cubicBezTo>
                      <a:cubicBezTo>
                        <a:pt x="63779" y="17488"/>
                        <a:pt x="59322" y="17831"/>
                        <a:pt x="54864" y="18174"/>
                      </a:cubicBezTo>
                      <a:cubicBezTo>
                        <a:pt x="50406" y="18517"/>
                        <a:pt x="45949" y="18860"/>
                        <a:pt x="41491" y="19202"/>
                      </a:cubicBezTo>
                      <a:cubicBezTo>
                        <a:pt x="37033" y="19545"/>
                        <a:pt x="32576" y="19888"/>
                        <a:pt x="27775" y="20231"/>
                      </a:cubicBezTo>
                      <a:cubicBezTo>
                        <a:pt x="23317" y="20574"/>
                        <a:pt x="18517" y="20917"/>
                        <a:pt x="14059" y="20917"/>
                      </a:cubicBezTo>
                      <a:cubicBezTo>
                        <a:pt x="9601" y="21260"/>
                        <a:pt x="4801" y="21260"/>
                        <a:pt x="0" y="21260"/>
                      </a:cubicBezTo>
                      <a:lnTo>
                        <a:pt x="343" y="19888"/>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08" name="Google Shape;2008;p9"/>
                <p:cNvSpPr/>
                <p:nvPr/>
              </p:nvSpPr>
              <p:spPr>
                <a:xfrm>
                  <a:off x="6099771" y="1128483"/>
                  <a:ext cx="49120" cy="214998"/>
                </a:xfrm>
                <a:custGeom>
                  <a:rect b="b" l="l" r="r" t="t"/>
                  <a:pathLst>
                    <a:path extrusionOk="0" h="214998" w="49120">
                      <a:moveTo>
                        <a:pt x="0" y="214655"/>
                      </a:moveTo>
                      <a:cubicBezTo>
                        <a:pt x="686" y="209855"/>
                        <a:pt x="1715" y="205397"/>
                        <a:pt x="2743" y="200939"/>
                      </a:cubicBezTo>
                      <a:cubicBezTo>
                        <a:pt x="3772" y="196482"/>
                        <a:pt x="4801" y="192024"/>
                        <a:pt x="5829" y="187566"/>
                      </a:cubicBezTo>
                      <a:cubicBezTo>
                        <a:pt x="6858" y="183109"/>
                        <a:pt x="7887" y="178651"/>
                        <a:pt x="8916" y="174193"/>
                      </a:cubicBezTo>
                      <a:cubicBezTo>
                        <a:pt x="9944" y="169736"/>
                        <a:pt x="10973" y="165278"/>
                        <a:pt x="12345" y="160820"/>
                      </a:cubicBezTo>
                      <a:cubicBezTo>
                        <a:pt x="13373" y="156362"/>
                        <a:pt x="14745" y="151905"/>
                        <a:pt x="16116" y="147790"/>
                      </a:cubicBezTo>
                      <a:cubicBezTo>
                        <a:pt x="17488" y="143332"/>
                        <a:pt x="18860" y="138875"/>
                        <a:pt x="20231" y="134760"/>
                      </a:cubicBezTo>
                      <a:lnTo>
                        <a:pt x="24346" y="121730"/>
                      </a:lnTo>
                      <a:cubicBezTo>
                        <a:pt x="25718" y="117272"/>
                        <a:pt x="26746" y="112814"/>
                        <a:pt x="28118" y="108356"/>
                      </a:cubicBezTo>
                      <a:lnTo>
                        <a:pt x="31547" y="94983"/>
                      </a:lnTo>
                      <a:lnTo>
                        <a:pt x="34633" y="81610"/>
                      </a:lnTo>
                      <a:lnTo>
                        <a:pt x="37376" y="68237"/>
                      </a:lnTo>
                      <a:lnTo>
                        <a:pt x="39777" y="54864"/>
                      </a:lnTo>
                      <a:cubicBezTo>
                        <a:pt x="43206" y="36690"/>
                        <a:pt x="45606" y="18517"/>
                        <a:pt x="47663" y="0"/>
                      </a:cubicBezTo>
                      <a:lnTo>
                        <a:pt x="49035" y="0"/>
                      </a:lnTo>
                      <a:cubicBezTo>
                        <a:pt x="49378" y="18517"/>
                        <a:pt x="48692" y="37033"/>
                        <a:pt x="46977" y="55550"/>
                      </a:cubicBezTo>
                      <a:lnTo>
                        <a:pt x="45606" y="69266"/>
                      </a:lnTo>
                      <a:lnTo>
                        <a:pt x="43891" y="82982"/>
                      </a:lnTo>
                      <a:lnTo>
                        <a:pt x="41834" y="96698"/>
                      </a:lnTo>
                      <a:lnTo>
                        <a:pt x="39434" y="110414"/>
                      </a:lnTo>
                      <a:cubicBezTo>
                        <a:pt x="38405" y="114872"/>
                        <a:pt x="37719" y="119672"/>
                        <a:pt x="37033" y="124130"/>
                      </a:cubicBezTo>
                      <a:lnTo>
                        <a:pt x="34290" y="137846"/>
                      </a:lnTo>
                      <a:cubicBezTo>
                        <a:pt x="33261" y="142304"/>
                        <a:pt x="32233" y="147104"/>
                        <a:pt x="30861" y="151562"/>
                      </a:cubicBezTo>
                      <a:cubicBezTo>
                        <a:pt x="29490" y="156020"/>
                        <a:pt x="28118" y="160477"/>
                        <a:pt x="26403" y="164935"/>
                      </a:cubicBezTo>
                      <a:cubicBezTo>
                        <a:pt x="24689" y="169393"/>
                        <a:pt x="22974" y="173507"/>
                        <a:pt x="21260" y="177965"/>
                      </a:cubicBezTo>
                      <a:cubicBezTo>
                        <a:pt x="19545" y="182080"/>
                        <a:pt x="17488" y="186538"/>
                        <a:pt x="15431" y="190652"/>
                      </a:cubicBezTo>
                      <a:cubicBezTo>
                        <a:pt x="13373" y="194767"/>
                        <a:pt x="10973" y="198882"/>
                        <a:pt x="8916" y="202997"/>
                      </a:cubicBezTo>
                      <a:cubicBezTo>
                        <a:pt x="6515" y="207112"/>
                        <a:pt x="4115" y="211226"/>
                        <a:pt x="1372" y="214998"/>
                      </a:cubicBezTo>
                      <a:lnTo>
                        <a:pt x="0" y="214655"/>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09" name="Google Shape;2009;p9"/>
                <p:cNvSpPr/>
                <p:nvPr/>
              </p:nvSpPr>
              <p:spPr>
                <a:xfrm>
                  <a:off x="6054166" y="1356169"/>
                  <a:ext cx="207797" cy="32232"/>
                </a:xfrm>
                <a:custGeom>
                  <a:rect b="b" l="l" r="r" t="t"/>
                  <a:pathLst>
                    <a:path extrusionOk="0" h="32232" w="207797">
                      <a:moveTo>
                        <a:pt x="0" y="30518"/>
                      </a:moveTo>
                      <a:cubicBezTo>
                        <a:pt x="3772" y="28118"/>
                        <a:pt x="7544" y="25718"/>
                        <a:pt x="11659" y="23660"/>
                      </a:cubicBezTo>
                      <a:cubicBezTo>
                        <a:pt x="15774" y="21603"/>
                        <a:pt x="19545" y="19545"/>
                        <a:pt x="23660" y="17831"/>
                      </a:cubicBezTo>
                      <a:cubicBezTo>
                        <a:pt x="27775" y="16116"/>
                        <a:pt x="31890" y="14402"/>
                        <a:pt x="36005" y="12687"/>
                      </a:cubicBezTo>
                      <a:cubicBezTo>
                        <a:pt x="40119" y="11316"/>
                        <a:pt x="44577" y="9944"/>
                        <a:pt x="48692" y="8573"/>
                      </a:cubicBezTo>
                      <a:cubicBezTo>
                        <a:pt x="53150" y="7544"/>
                        <a:pt x="57264" y="6172"/>
                        <a:pt x="61722" y="5486"/>
                      </a:cubicBezTo>
                      <a:cubicBezTo>
                        <a:pt x="66180" y="4801"/>
                        <a:pt x="70638" y="4115"/>
                        <a:pt x="75095" y="3429"/>
                      </a:cubicBezTo>
                      <a:lnTo>
                        <a:pt x="88468" y="2057"/>
                      </a:lnTo>
                      <a:cubicBezTo>
                        <a:pt x="92926" y="1715"/>
                        <a:pt x="97384" y="1372"/>
                        <a:pt x="101841" y="1029"/>
                      </a:cubicBezTo>
                      <a:lnTo>
                        <a:pt x="115215" y="343"/>
                      </a:lnTo>
                      <a:lnTo>
                        <a:pt x="128588" y="0"/>
                      </a:lnTo>
                      <a:lnTo>
                        <a:pt x="141960" y="0"/>
                      </a:lnTo>
                      <a:lnTo>
                        <a:pt x="155334" y="686"/>
                      </a:lnTo>
                      <a:cubicBezTo>
                        <a:pt x="173165" y="2057"/>
                        <a:pt x="190653" y="4115"/>
                        <a:pt x="207798" y="7544"/>
                      </a:cubicBezTo>
                      <a:lnTo>
                        <a:pt x="207455" y="8915"/>
                      </a:lnTo>
                      <a:cubicBezTo>
                        <a:pt x="189966" y="7544"/>
                        <a:pt x="172479" y="7201"/>
                        <a:pt x="154991" y="7887"/>
                      </a:cubicBezTo>
                      <a:lnTo>
                        <a:pt x="141960" y="8573"/>
                      </a:lnTo>
                      <a:lnTo>
                        <a:pt x="128931" y="9601"/>
                      </a:lnTo>
                      <a:lnTo>
                        <a:pt x="115900" y="10973"/>
                      </a:lnTo>
                      <a:lnTo>
                        <a:pt x="102870" y="12687"/>
                      </a:lnTo>
                      <a:cubicBezTo>
                        <a:pt x="98755" y="13373"/>
                        <a:pt x="94298" y="14059"/>
                        <a:pt x="90183" y="15088"/>
                      </a:cubicBezTo>
                      <a:lnTo>
                        <a:pt x="77496" y="17831"/>
                      </a:lnTo>
                      <a:cubicBezTo>
                        <a:pt x="73381" y="18860"/>
                        <a:pt x="69266" y="19888"/>
                        <a:pt x="64808" y="20574"/>
                      </a:cubicBezTo>
                      <a:cubicBezTo>
                        <a:pt x="60693" y="21603"/>
                        <a:pt x="56236" y="22289"/>
                        <a:pt x="52121" y="22974"/>
                      </a:cubicBezTo>
                      <a:cubicBezTo>
                        <a:pt x="48006" y="23660"/>
                        <a:pt x="43548" y="24689"/>
                        <a:pt x="39434" y="25375"/>
                      </a:cubicBezTo>
                      <a:cubicBezTo>
                        <a:pt x="35319" y="26060"/>
                        <a:pt x="30861" y="27089"/>
                        <a:pt x="26746" y="27775"/>
                      </a:cubicBezTo>
                      <a:cubicBezTo>
                        <a:pt x="22632" y="28804"/>
                        <a:pt x="18174" y="29489"/>
                        <a:pt x="13716" y="30175"/>
                      </a:cubicBezTo>
                      <a:cubicBezTo>
                        <a:pt x="9258" y="30861"/>
                        <a:pt x="5144" y="31547"/>
                        <a:pt x="343" y="32233"/>
                      </a:cubicBezTo>
                      <a:lnTo>
                        <a:pt x="0" y="30518"/>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010" name="Google Shape;2010;p9"/>
              <p:cNvGrpSpPr/>
              <p:nvPr/>
            </p:nvGrpSpPr>
            <p:grpSpPr>
              <a:xfrm>
                <a:off x="4986375" y="360045"/>
                <a:ext cx="1059217" cy="1354797"/>
                <a:chOff x="4986375" y="360045"/>
                <a:chExt cx="1059217" cy="1354797"/>
              </a:xfrm>
            </p:grpSpPr>
            <p:sp>
              <p:nvSpPr>
                <p:cNvPr id="2011" name="Google Shape;2011;p9"/>
                <p:cNvSpPr/>
                <p:nvPr/>
              </p:nvSpPr>
              <p:spPr>
                <a:xfrm>
                  <a:off x="4986718" y="360045"/>
                  <a:ext cx="1057846" cy="1354112"/>
                </a:xfrm>
                <a:custGeom>
                  <a:rect b="b" l="l" r="r" t="t"/>
                  <a:pathLst>
                    <a:path extrusionOk="0" h="1354112" w="1057846">
                      <a:moveTo>
                        <a:pt x="1057847" y="1354112"/>
                      </a:moveTo>
                      <a:cubicBezTo>
                        <a:pt x="795528" y="1267358"/>
                        <a:pt x="515379" y="1063333"/>
                        <a:pt x="331584" y="820903"/>
                      </a:cubicBezTo>
                      <a:cubicBezTo>
                        <a:pt x="147790" y="578815"/>
                        <a:pt x="10630" y="272606"/>
                        <a:pt x="0" y="0"/>
                      </a:cubicBezTo>
                      <a:cubicBezTo>
                        <a:pt x="178651" y="86411"/>
                        <a:pt x="366560" y="185509"/>
                        <a:pt x="526009" y="319240"/>
                      </a:cubicBezTo>
                      <a:cubicBezTo>
                        <a:pt x="779412" y="531152"/>
                        <a:pt x="958406" y="853821"/>
                        <a:pt x="991667" y="1158659"/>
                      </a:cubicBezTo>
                      <a:cubicBezTo>
                        <a:pt x="999211" y="1226553"/>
                        <a:pt x="1034529" y="1285875"/>
                        <a:pt x="1057847" y="1354112"/>
                      </a:cubicBezTo>
                      <a:close/>
                    </a:path>
                  </a:pathLst>
                </a:custGeom>
                <a:solidFill>
                  <a:srgbClr val="7D8C6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12" name="Google Shape;2012;p9"/>
                <p:cNvSpPr/>
                <p:nvPr/>
              </p:nvSpPr>
              <p:spPr>
                <a:xfrm>
                  <a:off x="4986375" y="360387"/>
                  <a:ext cx="1059217" cy="1354455"/>
                </a:xfrm>
                <a:custGeom>
                  <a:rect b="b" l="l" r="r" t="t"/>
                  <a:pathLst>
                    <a:path extrusionOk="0" h="1354455" w="1059217">
                      <a:moveTo>
                        <a:pt x="1057504" y="1354455"/>
                      </a:moveTo>
                      <a:cubicBezTo>
                        <a:pt x="1033158" y="1328052"/>
                        <a:pt x="1009498" y="1301306"/>
                        <a:pt x="985495" y="1274902"/>
                      </a:cubicBezTo>
                      <a:cubicBezTo>
                        <a:pt x="961835" y="1248156"/>
                        <a:pt x="938174" y="1221067"/>
                        <a:pt x="914857" y="1193978"/>
                      </a:cubicBezTo>
                      <a:cubicBezTo>
                        <a:pt x="891540" y="1166889"/>
                        <a:pt x="868223" y="1139457"/>
                        <a:pt x="845249" y="1112368"/>
                      </a:cubicBezTo>
                      <a:lnTo>
                        <a:pt x="776669" y="1029729"/>
                      </a:lnTo>
                      <a:cubicBezTo>
                        <a:pt x="754037" y="1001954"/>
                        <a:pt x="731406" y="974179"/>
                        <a:pt x="709117" y="946404"/>
                      </a:cubicBezTo>
                      <a:lnTo>
                        <a:pt x="642595" y="862051"/>
                      </a:lnTo>
                      <a:lnTo>
                        <a:pt x="576758" y="777011"/>
                      </a:lnTo>
                      <a:lnTo>
                        <a:pt x="511264" y="691629"/>
                      </a:lnTo>
                      <a:cubicBezTo>
                        <a:pt x="424167" y="577787"/>
                        <a:pt x="338442" y="463258"/>
                        <a:pt x="253060" y="348044"/>
                      </a:cubicBezTo>
                      <a:cubicBezTo>
                        <a:pt x="168021" y="232829"/>
                        <a:pt x="84011" y="116929"/>
                        <a:pt x="0" y="1029"/>
                      </a:cubicBezTo>
                      <a:lnTo>
                        <a:pt x="1371" y="0"/>
                      </a:lnTo>
                      <a:cubicBezTo>
                        <a:pt x="87096" y="114872"/>
                        <a:pt x="172821" y="229400"/>
                        <a:pt x="259575" y="343243"/>
                      </a:cubicBezTo>
                      <a:cubicBezTo>
                        <a:pt x="345986" y="457429"/>
                        <a:pt x="433083" y="570929"/>
                        <a:pt x="521208" y="683743"/>
                      </a:cubicBezTo>
                      <a:lnTo>
                        <a:pt x="587731" y="768096"/>
                      </a:lnTo>
                      <a:lnTo>
                        <a:pt x="654596" y="852107"/>
                      </a:lnTo>
                      <a:lnTo>
                        <a:pt x="721805" y="935774"/>
                      </a:lnTo>
                      <a:cubicBezTo>
                        <a:pt x="744436" y="963549"/>
                        <a:pt x="766724" y="991667"/>
                        <a:pt x="789013" y="1019442"/>
                      </a:cubicBezTo>
                      <a:lnTo>
                        <a:pt x="856221" y="1103109"/>
                      </a:lnTo>
                      <a:cubicBezTo>
                        <a:pt x="878853" y="1130884"/>
                        <a:pt x="901484" y="1158659"/>
                        <a:pt x="923773" y="1186434"/>
                      </a:cubicBezTo>
                      <a:lnTo>
                        <a:pt x="1059218" y="1353084"/>
                      </a:lnTo>
                      <a:lnTo>
                        <a:pt x="1057504" y="1354455"/>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013" name="Google Shape;2013;p9"/>
              <p:cNvGrpSpPr/>
              <p:nvPr/>
            </p:nvGrpSpPr>
            <p:grpSpPr>
              <a:xfrm>
                <a:off x="6081255" y="1027753"/>
                <a:ext cx="1555394" cy="746440"/>
                <a:chOff x="6081255" y="1027753"/>
                <a:chExt cx="1555394" cy="746440"/>
              </a:xfrm>
            </p:grpSpPr>
            <p:sp>
              <p:nvSpPr>
                <p:cNvPr id="2014" name="Google Shape;2014;p9"/>
                <p:cNvSpPr/>
                <p:nvPr/>
              </p:nvSpPr>
              <p:spPr>
                <a:xfrm>
                  <a:off x="6082284" y="1027753"/>
                  <a:ext cx="1554365" cy="746440"/>
                </a:xfrm>
                <a:custGeom>
                  <a:rect b="b" l="l" r="r" t="t"/>
                  <a:pathLst>
                    <a:path extrusionOk="0" h="746440" w="1554365">
                      <a:moveTo>
                        <a:pt x="0" y="733381"/>
                      </a:moveTo>
                      <a:cubicBezTo>
                        <a:pt x="273291" y="774186"/>
                        <a:pt x="615506" y="717950"/>
                        <a:pt x="888454" y="584562"/>
                      </a:cubicBezTo>
                      <a:cubicBezTo>
                        <a:pt x="1161745" y="451174"/>
                        <a:pt x="1422006" y="239605"/>
                        <a:pt x="1554366" y="946"/>
                      </a:cubicBezTo>
                      <a:cubicBezTo>
                        <a:pt x="1355827" y="-2483"/>
                        <a:pt x="1143572" y="1289"/>
                        <a:pt x="940918" y="48609"/>
                      </a:cubicBezTo>
                      <a:cubicBezTo>
                        <a:pt x="618935" y="123704"/>
                        <a:pt x="314096" y="330816"/>
                        <a:pt x="147104" y="587991"/>
                      </a:cubicBezTo>
                      <a:cubicBezTo>
                        <a:pt x="109728" y="645941"/>
                        <a:pt x="51435" y="682974"/>
                        <a:pt x="0" y="733381"/>
                      </a:cubicBezTo>
                      <a:close/>
                    </a:path>
                  </a:pathLst>
                </a:custGeom>
                <a:solidFill>
                  <a:srgbClr val="7D8C6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15" name="Google Shape;2015;p9"/>
                <p:cNvSpPr/>
                <p:nvPr/>
              </p:nvSpPr>
              <p:spPr>
                <a:xfrm>
                  <a:off x="6081255" y="1028700"/>
                  <a:ext cx="1555051" cy="733120"/>
                </a:xfrm>
                <a:custGeom>
                  <a:rect b="b" l="l" r="r" t="t"/>
                  <a:pathLst>
                    <a:path extrusionOk="0" h="733120" w="1555051">
                      <a:moveTo>
                        <a:pt x="1371" y="733120"/>
                      </a:moveTo>
                      <a:cubicBezTo>
                        <a:pt x="34976" y="720433"/>
                        <a:pt x="68237" y="707403"/>
                        <a:pt x="101499" y="694373"/>
                      </a:cubicBezTo>
                      <a:cubicBezTo>
                        <a:pt x="134760" y="680999"/>
                        <a:pt x="168021" y="667626"/>
                        <a:pt x="200940" y="653910"/>
                      </a:cubicBezTo>
                      <a:cubicBezTo>
                        <a:pt x="233858" y="640194"/>
                        <a:pt x="267119" y="626135"/>
                        <a:pt x="300037" y="612419"/>
                      </a:cubicBezTo>
                      <a:lnTo>
                        <a:pt x="398450" y="569557"/>
                      </a:lnTo>
                      <a:cubicBezTo>
                        <a:pt x="431025" y="554812"/>
                        <a:pt x="463944" y="540410"/>
                        <a:pt x="496519" y="525666"/>
                      </a:cubicBezTo>
                      <a:lnTo>
                        <a:pt x="593903" y="480403"/>
                      </a:lnTo>
                      <a:lnTo>
                        <a:pt x="690943" y="434111"/>
                      </a:lnTo>
                      <a:lnTo>
                        <a:pt x="787641" y="387477"/>
                      </a:lnTo>
                      <a:cubicBezTo>
                        <a:pt x="916572" y="325069"/>
                        <a:pt x="1044816" y="261633"/>
                        <a:pt x="1172718" y="197168"/>
                      </a:cubicBezTo>
                      <a:cubicBezTo>
                        <a:pt x="1300620" y="132702"/>
                        <a:pt x="1427836" y="67208"/>
                        <a:pt x="1555051" y="1372"/>
                      </a:cubicBezTo>
                      <a:lnTo>
                        <a:pt x="1554366" y="0"/>
                      </a:lnTo>
                      <a:cubicBezTo>
                        <a:pt x="1426121" y="63779"/>
                        <a:pt x="1297876" y="127559"/>
                        <a:pt x="1169289" y="190310"/>
                      </a:cubicBezTo>
                      <a:cubicBezTo>
                        <a:pt x="1040701" y="253403"/>
                        <a:pt x="911771" y="315468"/>
                        <a:pt x="782155" y="376504"/>
                      </a:cubicBezTo>
                      <a:lnTo>
                        <a:pt x="684771" y="421767"/>
                      </a:lnTo>
                      <a:lnTo>
                        <a:pt x="587045" y="466344"/>
                      </a:lnTo>
                      <a:lnTo>
                        <a:pt x="489318" y="510921"/>
                      </a:lnTo>
                      <a:cubicBezTo>
                        <a:pt x="456743" y="525666"/>
                        <a:pt x="424167" y="540410"/>
                        <a:pt x="391592" y="555498"/>
                      </a:cubicBezTo>
                      <a:lnTo>
                        <a:pt x="293865" y="599732"/>
                      </a:lnTo>
                      <a:cubicBezTo>
                        <a:pt x="261290" y="614477"/>
                        <a:pt x="228714" y="628879"/>
                        <a:pt x="196139" y="643966"/>
                      </a:cubicBezTo>
                      <a:lnTo>
                        <a:pt x="0" y="731749"/>
                      </a:lnTo>
                      <a:lnTo>
                        <a:pt x="1371" y="733120"/>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016" name="Google Shape;2016;p9"/>
              <p:cNvGrpSpPr/>
              <p:nvPr/>
            </p:nvGrpSpPr>
            <p:grpSpPr>
              <a:xfrm>
                <a:off x="7525550" y="2279942"/>
                <a:ext cx="1502546" cy="1938505"/>
                <a:chOff x="7525550" y="2279942"/>
                <a:chExt cx="1502546" cy="1938505"/>
              </a:xfrm>
            </p:grpSpPr>
            <p:sp>
              <p:nvSpPr>
                <p:cNvPr id="2017" name="Google Shape;2017;p9"/>
                <p:cNvSpPr/>
                <p:nvPr/>
              </p:nvSpPr>
              <p:spPr>
                <a:xfrm>
                  <a:off x="8748674" y="4028389"/>
                  <a:ext cx="279422" cy="190058"/>
                </a:xfrm>
                <a:custGeom>
                  <a:rect b="b" l="l" r="r" t="t"/>
                  <a:pathLst>
                    <a:path extrusionOk="0" h="190058" w="279422">
                      <a:moveTo>
                        <a:pt x="10287" y="9601"/>
                      </a:moveTo>
                      <a:cubicBezTo>
                        <a:pt x="87440" y="14059"/>
                        <a:pt x="163564" y="38062"/>
                        <a:pt x="229057" y="79210"/>
                      </a:cubicBezTo>
                      <a:cubicBezTo>
                        <a:pt x="259918" y="98412"/>
                        <a:pt x="292151" y="135102"/>
                        <a:pt x="274320" y="166992"/>
                      </a:cubicBezTo>
                      <a:cubicBezTo>
                        <a:pt x="264376" y="184480"/>
                        <a:pt x="242087" y="192024"/>
                        <a:pt x="222199" y="189623"/>
                      </a:cubicBezTo>
                      <a:cubicBezTo>
                        <a:pt x="202311" y="187223"/>
                        <a:pt x="184138" y="176594"/>
                        <a:pt x="167335" y="165620"/>
                      </a:cubicBezTo>
                      <a:cubicBezTo>
                        <a:pt x="101498" y="122072"/>
                        <a:pt x="44234" y="65494"/>
                        <a:pt x="0" y="0"/>
                      </a:cubicBezTo>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18" name="Google Shape;2018;p9"/>
                <p:cNvSpPr/>
                <p:nvPr/>
              </p:nvSpPr>
              <p:spPr>
                <a:xfrm>
                  <a:off x="8293646" y="3410111"/>
                  <a:ext cx="384675" cy="212750"/>
                </a:xfrm>
                <a:custGeom>
                  <a:rect b="b" l="l" r="r" t="t"/>
                  <a:pathLst>
                    <a:path extrusionOk="0" h="212750" w="384675">
                      <a:moveTo>
                        <a:pt x="0" y="5515"/>
                      </a:moveTo>
                      <a:cubicBezTo>
                        <a:pt x="97040" y="-8544"/>
                        <a:pt x="197853" y="4486"/>
                        <a:pt x="288379" y="42205"/>
                      </a:cubicBezTo>
                      <a:cubicBezTo>
                        <a:pt x="323354" y="56950"/>
                        <a:pt x="358673" y="77181"/>
                        <a:pt x="376161" y="110785"/>
                      </a:cubicBezTo>
                      <a:cubicBezTo>
                        <a:pt x="393649" y="144389"/>
                        <a:pt x="384048" y="194110"/>
                        <a:pt x="348729" y="207826"/>
                      </a:cubicBezTo>
                      <a:cubicBezTo>
                        <a:pt x="302438" y="226000"/>
                        <a:pt x="242430" y="190338"/>
                        <a:pt x="204368" y="158448"/>
                      </a:cubicBezTo>
                      <a:cubicBezTo>
                        <a:pt x="160477" y="121758"/>
                        <a:pt x="116586" y="85411"/>
                        <a:pt x="72352" y="48720"/>
                      </a:cubicBezTo>
                      <a:cubicBezTo>
                        <a:pt x="45949" y="27118"/>
                        <a:pt x="34290" y="1057"/>
                        <a:pt x="0" y="5515"/>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19" name="Google Shape;2019;p9"/>
                <p:cNvSpPr/>
                <p:nvPr/>
              </p:nvSpPr>
              <p:spPr>
                <a:xfrm>
                  <a:off x="7939293" y="3548329"/>
                  <a:ext cx="196755" cy="411197"/>
                </a:xfrm>
                <a:custGeom>
                  <a:rect b="b" l="l" r="r" t="t"/>
                  <a:pathLst>
                    <a:path extrusionOk="0" h="411197" w="196755">
                      <a:moveTo>
                        <a:pt x="102664" y="406679"/>
                      </a:moveTo>
                      <a:cubicBezTo>
                        <a:pt x="169872" y="372047"/>
                        <a:pt x="201076" y="289407"/>
                        <a:pt x="196276" y="213969"/>
                      </a:cubicBezTo>
                      <a:cubicBezTo>
                        <a:pt x="191818" y="138531"/>
                        <a:pt x="158557" y="68237"/>
                        <a:pt x="125638" y="0"/>
                      </a:cubicBezTo>
                      <a:cubicBezTo>
                        <a:pt x="106093" y="78867"/>
                        <a:pt x="59116" y="157734"/>
                        <a:pt x="27912" y="232486"/>
                      </a:cubicBezTo>
                      <a:cubicBezTo>
                        <a:pt x="12481" y="269177"/>
                        <a:pt x="-4664" y="307581"/>
                        <a:pt x="1166" y="347015"/>
                      </a:cubicBezTo>
                      <a:cubicBezTo>
                        <a:pt x="6995" y="386448"/>
                        <a:pt x="67345" y="424510"/>
                        <a:pt x="102664" y="40667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20" name="Google Shape;2020;p9"/>
                <p:cNvSpPr/>
                <p:nvPr/>
              </p:nvSpPr>
              <p:spPr>
                <a:xfrm>
                  <a:off x="7663944" y="3090900"/>
                  <a:ext cx="196755" cy="411294"/>
                </a:xfrm>
                <a:custGeom>
                  <a:rect b="b" l="l" r="r" t="t"/>
                  <a:pathLst>
                    <a:path extrusionOk="0" h="411294" w="196755">
                      <a:moveTo>
                        <a:pt x="102664" y="406679"/>
                      </a:moveTo>
                      <a:cubicBezTo>
                        <a:pt x="169873" y="372047"/>
                        <a:pt x="201077" y="289407"/>
                        <a:pt x="196276" y="213969"/>
                      </a:cubicBezTo>
                      <a:cubicBezTo>
                        <a:pt x="191818" y="138531"/>
                        <a:pt x="158557" y="68237"/>
                        <a:pt x="125639" y="0"/>
                      </a:cubicBezTo>
                      <a:cubicBezTo>
                        <a:pt x="106093" y="78867"/>
                        <a:pt x="59116" y="157734"/>
                        <a:pt x="27912" y="232486"/>
                      </a:cubicBezTo>
                      <a:cubicBezTo>
                        <a:pt x="12482" y="269177"/>
                        <a:pt x="-4663" y="307581"/>
                        <a:pt x="1166" y="347015"/>
                      </a:cubicBezTo>
                      <a:cubicBezTo>
                        <a:pt x="7338" y="386105"/>
                        <a:pt x="67346" y="424853"/>
                        <a:pt x="102664" y="40667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21" name="Google Shape;2021;p9"/>
                <p:cNvSpPr/>
                <p:nvPr/>
              </p:nvSpPr>
              <p:spPr>
                <a:xfrm>
                  <a:off x="7525550" y="2279942"/>
                  <a:ext cx="1348968" cy="1829714"/>
                </a:xfrm>
                <a:custGeom>
                  <a:rect b="b" l="l" r="r" t="t"/>
                  <a:pathLst>
                    <a:path extrusionOk="0" h="1829714" w="1348968">
                      <a:moveTo>
                        <a:pt x="1347254" y="1829714"/>
                      </a:moveTo>
                      <a:cubicBezTo>
                        <a:pt x="1186091" y="1725473"/>
                        <a:pt x="1039673" y="1599629"/>
                        <a:pt x="906971" y="1461097"/>
                      </a:cubicBezTo>
                      <a:cubicBezTo>
                        <a:pt x="774611" y="1322222"/>
                        <a:pt x="655967" y="1170318"/>
                        <a:pt x="548297" y="1011555"/>
                      </a:cubicBezTo>
                      <a:cubicBezTo>
                        <a:pt x="494462" y="932002"/>
                        <a:pt x="443027" y="851078"/>
                        <a:pt x="393992" y="768439"/>
                      </a:cubicBezTo>
                      <a:lnTo>
                        <a:pt x="357644" y="706374"/>
                      </a:lnTo>
                      <a:lnTo>
                        <a:pt x="321983" y="643966"/>
                      </a:lnTo>
                      <a:lnTo>
                        <a:pt x="287350" y="580873"/>
                      </a:lnTo>
                      <a:lnTo>
                        <a:pt x="253403" y="517436"/>
                      </a:lnTo>
                      <a:lnTo>
                        <a:pt x="220142" y="453657"/>
                      </a:lnTo>
                      <a:lnTo>
                        <a:pt x="187223" y="389534"/>
                      </a:lnTo>
                      <a:lnTo>
                        <a:pt x="154991" y="325069"/>
                      </a:lnTo>
                      <a:lnTo>
                        <a:pt x="123101" y="260604"/>
                      </a:lnTo>
                      <a:lnTo>
                        <a:pt x="91897" y="195796"/>
                      </a:lnTo>
                      <a:lnTo>
                        <a:pt x="61036" y="130988"/>
                      </a:lnTo>
                      <a:cubicBezTo>
                        <a:pt x="40805" y="87440"/>
                        <a:pt x="20231" y="44234"/>
                        <a:pt x="0" y="686"/>
                      </a:cubicBezTo>
                      <a:lnTo>
                        <a:pt x="1372" y="0"/>
                      </a:lnTo>
                      <a:lnTo>
                        <a:pt x="18173" y="31890"/>
                      </a:lnTo>
                      <a:lnTo>
                        <a:pt x="34633" y="63779"/>
                      </a:lnTo>
                      <a:lnTo>
                        <a:pt x="67894" y="127559"/>
                      </a:lnTo>
                      <a:lnTo>
                        <a:pt x="134074" y="255117"/>
                      </a:lnTo>
                      <a:lnTo>
                        <a:pt x="167335" y="318897"/>
                      </a:lnTo>
                      <a:lnTo>
                        <a:pt x="200597" y="382334"/>
                      </a:lnTo>
                      <a:lnTo>
                        <a:pt x="234200" y="445770"/>
                      </a:lnTo>
                      <a:lnTo>
                        <a:pt x="268148" y="508863"/>
                      </a:lnTo>
                      <a:lnTo>
                        <a:pt x="302438" y="571957"/>
                      </a:lnTo>
                      <a:lnTo>
                        <a:pt x="337414" y="634708"/>
                      </a:lnTo>
                      <a:lnTo>
                        <a:pt x="372732" y="697116"/>
                      </a:lnTo>
                      <a:lnTo>
                        <a:pt x="408737" y="759181"/>
                      </a:lnTo>
                      <a:cubicBezTo>
                        <a:pt x="456743" y="841820"/>
                        <a:pt x="507149" y="923430"/>
                        <a:pt x="559955" y="1002983"/>
                      </a:cubicBezTo>
                      <a:cubicBezTo>
                        <a:pt x="665912" y="1162431"/>
                        <a:pt x="782840" y="1314679"/>
                        <a:pt x="913829" y="1454582"/>
                      </a:cubicBezTo>
                      <a:cubicBezTo>
                        <a:pt x="1044473" y="1594485"/>
                        <a:pt x="1189177" y="1721701"/>
                        <a:pt x="1348969" y="1827657"/>
                      </a:cubicBezTo>
                      <a:lnTo>
                        <a:pt x="1347254" y="1829714"/>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22" name="Google Shape;2022;p9"/>
                <p:cNvSpPr/>
                <p:nvPr/>
              </p:nvSpPr>
              <p:spPr>
                <a:xfrm>
                  <a:off x="8145170" y="3370021"/>
                  <a:ext cx="497891" cy="182422"/>
                </a:xfrm>
                <a:custGeom>
                  <a:rect b="b" l="l" r="r" t="t"/>
                  <a:pathLst>
                    <a:path extrusionOk="0" h="182422" w="497891">
                      <a:moveTo>
                        <a:pt x="686" y="0"/>
                      </a:moveTo>
                      <a:cubicBezTo>
                        <a:pt x="21260" y="8573"/>
                        <a:pt x="42177" y="14402"/>
                        <a:pt x="63437" y="19203"/>
                      </a:cubicBezTo>
                      <a:cubicBezTo>
                        <a:pt x="74066" y="21603"/>
                        <a:pt x="84697" y="23660"/>
                        <a:pt x="95669" y="25718"/>
                      </a:cubicBezTo>
                      <a:cubicBezTo>
                        <a:pt x="106642" y="27775"/>
                        <a:pt x="117272" y="30175"/>
                        <a:pt x="128245" y="32233"/>
                      </a:cubicBezTo>
                      <a:cubicBezTo>
                        <a:pt x="149848" y="37033"/>
                        <a:pt x="171450" y="42520"/>
                        <a:pt x="192710" y="49378"/>
                      </a:cubicBezTo>
                      <a:cubicBezTo>
                        <a:pt x="213970" y="56236"/>
                        <a:pt x="234887" y="63094"/>
                        <a:pt x="255803" y="70638"/>
                      </a:cubicBezTo>
                      <a:cubicBezTo>
                        <a:pt x="276721" y="77838"/>
                        <a:pt x="297637" y="86068"/>
                        <a:pt x="318211" y="94298"/>
                      </a:cubicBezTo>
                      <a:cubicBezTo>
                        <a:pt x="328498" y="98412"/>
                        <a:pt x="338785" y="102527"/>
                        <a:pt x="349072" y="106985"/>
                      </a:cubicBezTo>
                      <a:lnTo>
                        <a:pt x="364503" y="113500"/>
                      </a:lnTo>
                      <a:lnTo>
                        <a:pt x="379591" y="120358"/>
                      </a:lnTo>
                      <a:cubicBezTo>
                        <a:pt x="384734" y="122758"/>
                        <a:pt x="389534" y="125159"/>
                        <a:pt x="394678" y="127559"/>
                      </a:cubicBezTo>
                      <a:lnTo>
                        <a:pt x="409766" y="134760"/>
                      </a:lnTo>
                      <a:cubicBezTo>
                        <a:pt x="419710" y="139560"/>
                        <a:pt x="429654" y="144361"/>
                        <a:pt x="439598" y="149505"/>
                      </a:cubicBezTo>
                      <a:cubicBezTo>
                        <a:pt x="459486" y="159449"/>
                        <a:pt x="478688" y="170421"/>
                        <a:pt x="497891" y="181051"/>
                      </a:cubicBezTo>
                      <a:lnTo>
                        <a:pt x="497205" y="182423"/>
                      </a:lnTo>
                      <a:cubicBezTo>
                        <a:pt x="457429" y="162878"/>
                        <a:pt x="417310" y="144361"/>
                        <a:pt x="376504" y="127902"/>
                      </a:cubicBezTo>
                      <a:lnTo>
                        <a:pt x="361074" y="121730"/>
                      </a:lnTo>
                      <a:lnTo>
                        <a:pt x="345643" y="115900"/>
                      </a:lnTo>
                      <a:cubicBezTo>
                        <a:pt x="335356" y="111786"/>
                        <a:pt x="325069" y="108014"/>
                        <a:pt x="314782" y="104242"/>
                      </a:cubicBezTo>
                      <a:cubicBezTo>
                        <a:pt x="293866" y="97041"/>
                        <a:pt x="273292" y="89840"/>
                        <a:pt x="252032" y="83325"/>
                      </a:cubicBezTo>
                      <a:cubicBezTo>
                        <a:pt x="241402" y="79896"/>
                        <a:pt x="230772" y="77153"/>
                        <a:pt x="220485" y="73724"/>
                      </a:cubicBezTo>
                      <a:cubicBezTo>
                        <a:pt x="215341" y="72009"/>
                        <a:pt x="209855" y="70980"/>
                        <a:pt x="204712" y="69266"/>
                      </a:cubicBezTo>
                      <a:cubicBezTo>
                        <a:pt x="199225" y="67894"/>
                        <a:pt x="194081" y="66180"/>
                        <a:pt x="188595" y="65151"/>
                      </a:cubicBezTo>
                      <a:lnTo>
                        <a:pt x="124816" y="48349"/>
                      </a:lnTo>
                      <a:lnTo>
                        <a:pt x="92583" y="39777"/>
                      </a:lnTo>
                      <a:cubicBezTo>
                        <a:pt x="81953" y="36690"/>
                        <a:pt x="70981" y="33604"/>
                        <a:pt x="60350" y="30175"/>
                      </a:cubicBezTo>
                      <a:cubicBezTo>
                        <a:pt x="39091" y="22974"/>
                        <a:pt x="18174" y="14059"/>
                        <a:pt x="0" y="1029"/>
                      </a:cubicBezTo>
                      <a:lnTo>
                        <a:pt x="686" y="0"/>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23" name="Google Shape;2023;p9"/>
                <p:cNvSpPr/>
                <p:nvPr/>
              </p:nvSpPr>
              <p:spPr>
                <a:xfrm>
                  <a:off x="7984693" y="2914504"/>
                  <a:ext cx="489020" cy="270385"/>
                </a:xfrm>
                <a:custGeom>
                  <a:rect b="b" l="l" r="r" t="t"/>
                  <a:pathLst>
                    <a:path extrusionOk="0" h="270385" w="489020">
                      <a:moveTo>
                        <a:pt x="0" y="7003"/>
                      </a:moveTo>
                      <a:cubicBezTo>
                        <a:pt x="123444" y="-10828"/>
                        <a:pt x="251688" y="5631"/>
                        <a:pt x="366560" y="53637"/>
                      </a:cubicBezTo>
                      <a:cubicBezTo>
                        <a:pt x="411137" y="72154"/>
                        <a:pt x="456057" y="97872"/>
                        <a:pt x="478346" y="140734"/>
                      </a:cubicBezTo>
                      <a:cubicBezTo>
                        <a:pt x="500291" y="183597"/>
                        <a:pt x="488289" y="246690"/>
                        <a:pt x="443369" y="264178"/>
                      </a:cubicBezTo>
                      <a:cubicBezTo>
                        <a:pt x="384391" y="287152"/>
                        <a:pt x="308267" y="241890"/>
                        <a:pt x="259918" y="201427"/>
                      </a:cubicBezTo>
                      <a:cubicBezTo>
                        <a:pt x="204026" y="155136"/>
                        <a:pt x="148133" y="108501"/>
                        <a:pt x="92240" y="62210"/>
                      </a:cubicBezTo>
                      <a:cubicBezTo>
                        <a:pt x="58293" y="34778"/>
                        <a:pt x="43548" y="1517"/>
                        <a:pt x="0" y="7003"/>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24" name="Google Shape;2024;p9"/>
                <p:cNvSpPr/>
                <p:nvPr/>
              </p:nvSpPr>
              <p:spPr>
                <a:xfrm>
                  <a:off x="7836217" y="2875902"/>
                  <a:ext cx="497890" cy="182422"/>
                </a:xfrm>
                <a:custGeom>
                  <a:rect b="b" l="l" r="r" t="t"/>
                  <a:pathLst>
                    <a:path extrusionOk="0" h="182422" w="497890">
                      <a:moveTo>
                        <a:pt x="686" y="0"/>
                      </a:moveTo>
                      <a:cubicBezTo>
                        <a:pt x="21260" y="8573"/>
                        <a:pt x="42177" y="14402"/>
                        <a:pt x="63437" y="19202"/>
                      </a:cubicBezTo>
                      <a:cubicBezTo>
                        <a:pt x="74066" y="21603"/>
                        <a:pt x="84696" y="23660"/>
                        <a:pt x="95669" y="25718"/>
                      </a:cubicBezTo>
                      <a:cubicBezTo>
                        <a:pt x="106642" y="27775"/>
                        <a:pt x="117272" y="30175"/>
                        <a:pt x="128245" y="32232"/>
                      </a:cubicBezTo>
                      <a:cubicBezTo>
                        <a:pt x="149847" y="37033"/>
                        <a:pt x="171450" y="42519"/>
                        <a:pt x="192710" y="49377"/>
                      </a:cubicBezTo>
                      <a:cubicBezTo>
                        <a:pt x="213970" y="56235"/>
                        <a:pt x="234887" y="63093"/>
                        <a:pt x="255803" y="70637"/>
                      </a:cubicBezTo>
                      <a:cubicBezTo>
                        <a:pt x="276720" y="77838"/>
                        <a:pt x="297637" y="86068"/>
                        <a:pt x="318211" y="94298"/>
                      </a:cubicBezTo>
                      <a:cubicBezTo>
                        <a:pt x="328498" y="98412"/>
                        <a:pt x="338785" y="102527"/>
                        <a:pt x="349072" y="106985"/>
                      </a:cubicBezTo>
                      <a:lnTo>
                        <a:pt x="364503" y="113500"/>
                      </a:lnTo>
                      <a:lnTo>
                        <a:pt x="379590" y="120358"/>
                      </a:lnTo>
                      <a:cubicBezTo>
                        <a:pt x="384734" y="122758"/>
                        <a:pt x="389534" y="125159"/>
                        <a:pt x="394678" y="127559"/>
                      </a:cubicBezTo>
                      <a:lnTo>
                        <a:pt x="409766" y="134760"/>
                      </a:lnTo>
                      <a:cubicBezTo>
                        <a:pt x="419710" y="139560"/>
                        <a:pt x="429654" y="144361"/>
                        <a:pt x="439598" y="149504"/>
                      </a:cubicBezTo>
                      <a:cubicBezTo>
                        <a:pt x="459486" y="159449"/>
                        <a:pt x="478688" y="170421"/>
                        <a:pt x="497891" y="181051"/>
                      </a:cubicBezTo>
                      <a:lnTo>
                        <a:pt x="497205" y="182423"/>
                      </a:lnTo>
                      <a:cubicBezTo>
                        <a:pt x="457429" y="162878"/>
                        <a:pt x="417309" y="144361"/>
                        <a:pt x="376504" y="127902"/>
                      </a:cubicBezTo>
                      <a:lnTo>
                        <a:pt x="361074" y="121730"/>
                      </a:lnTo>
                      <a:lnTo>
                        <a:pt x="345643" y="115900"/>
                      </a:lnTo>
                      <a:cubicBezTo>
                        <a:pt x="335356" y="111785"/>
                        <a:pt x="325069" y="108014"/>
                        <a:pt x="314782" y="104241"/>
                      </a:cubicBezTo>
                      <a:cubicBezTo>
                        <a:pt x="293865" y="97041"/>
                        <a:pt x="273291" y="89840"/>
                        <a:pt x="252032" y="83325"/>
                      </a:cubicBezTo>
                      <a:cubicBezTo>
                        <a:pt x="241402" y="79896"/>
                        <a:pt x="230772" y="77153"/>
                        <a:pt x="220485" y="73724"/>
                      </a:cubicBezTo>
                      <a:cubicBezTo>
                        <a:pt x="215341" y="72009"/>
                        <a:pt x="209855" y="70980"/>
                        <a:pt x="204711" y="69266"/>
                      </a:cubicBezTo>
                      <a:cubicBezTo>
                        <a:pt x="199225" y="67894"/>
                        <a:pt x="194081" y="66180"/>
                        <a:pt x="188595" y="65151"/>
                      </a:cubicBezTo>
                      <a:lnTo>
                        <a:pt x="124816" y="48349"/>
                      </a:lnTo>
                      <a:lnTo>
                        <a:pt x="92583" y="39776"/>
                      </a:lnTo>
                      <a:cubicBezTo>
                        <a:pt x="81953" y="36690"/>
                        <a:pt x="70980" y="33604"/>
                        <a:pt x="60350" y="30175"/>
                      </a:cubicBezTo>
                      <a:cubicBezTo>
                        <a:pt x="39091" y="22974"/>
                        <a:pt x="18174" y="14059"/>
                        <a:pt x="0" y="1029"/>
                      </a:cubicBezTo>
                      <a:lnTo>
                        <a:pt x="686" y="0"/>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25" name="Google Shape;2025;p9"/>
                <p:cNvSpPr/>
                <p:nvPr/>
              </p:nvSpPr>
              <p:spPr>
                <a:xfrm>
                  <a:off x="8604313" y="3788689"/>
                  <a:ext cx="307878" cy="170545"/>
                </a:xfrm>
                <a:custGeom>
                  <a:rect b="b" l="l" r="r" t="t"/>
                  <a:pathLst>
                    <a:path extrusionOk="0" h="170545" w="307878">
                      <a:moveTo>
                        <a:pt x="0" y="4470"/>
                      </a:moveTo>
                      <a:cubicBezTo>
                        <a:pt x="77838" y="-6845"/>
                        <a:pt x="158420" y="3442"/>
                        <a:pt x="230772" y="33960"/>
                      </a:cubicBezTo>
                      <a:cubicBezTo>
                        <a:pt x="258890" y="45618"/>
                        <a:pt x="287007" y="62078"/>
                        <a:pt x="301066" y="88824"/>
                      </a:cubicBezTo>
                      <a:cubicBezTo>
                        <a:pt x="315125" y="115913"/>
                        <a:pt x="307238" y="155689"/>
                        <a:pt x="279121" y="166662"/>
                      </a:cubicBezTo>
                      <a:cubicBezTo>
                        <a:pt x="242087" y="181064"/>
                        <a:pt x="194081" y="152603"/>
                        <a:pt x="163563" y="127229"/>
                      </a:cubicBezTo>
                      <a:cubicBezTo>
                        <a:pt x="128245" y="98082"/>
                        <a:pt x="93269" y="68593"/>
                        <a:pt x="57950" y="39446"/>
                      </a:cubicBezTo>
                      <a:cubicBezTo>
                        <a:pt x="36690" y="21615"/>
                        <a:pt x="27089" y="698"/>
                        <a:pt x="0" y="447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26" name="Google Shape;2026;p9"/>
                <p:cNvSpPr/>
                <p:nvPr/>
              </p:nvSpPr>
              <p:spPr>
                <a:xfrm>
                  <a:off x="8431834" y="3734181"/>
                  <a:ext cx="398792" cy="146761"/>
                </a:xfrm>
                <a:custGeom>
                  <a:rect b="b" l="l" r="r" t="t"/>
                  <a:pathLst>
                    <a:path extrusionOk="0" h="146761" w="398792">
                      <a:moveTo>
                        <a:pt x="0" y="0"/>
                      </a:moveTo>
                      <a:cubicBezTo>
                        <a:pt x="16459" y="6515"/>
                        <a:pt x="33604" y="10630"/>
                        <a:pt x="50749" y="14402"/>
                      </a:cubicBezTo>
                      <a:cubicBezTo>
                        <a:pt x="67894" y="18174"/>
                        <a:pt x="85382" y="20917"/>
                        <a:pt x="102870" y="24689"/>
                      </a:cubicBezTo>
                      <a:cubicBezTo>
                        <a:pt x="120358" y="28461"/>
                        <a:pt x="137503" y="32918"/>
                        <a:pt x="154648" y="38405"/>
                      </a:cubicBezTo>
                      <a:cubicBezTo>
                        <a:pt x="171450" y="43891"/>
                        <a:pt x="188595" y="49721"/>
                        <a:pt x="205397" y="55893"/>
                      </a:cubicBezTo>
                      <a:cubicBezTo>
                        <a:pt x="222199" y="61722"/>
                        <a:pt x="238659" y="68237"/>
                        <a:pt x="255461" y="74752"/>
                      </a:cubicBezTo>
                      <a:cubicBezTo>
                        <a:pt x="271920" y="81610"/>
                        <a:pt x="288379" y="88468"/>
                        <a:pt x="304495" y="96012"/>
                      </a:cubicBezTo>
                      <a:cubicBezTo>
                        <a:pt x="312725" y="99784"/>
                        <a:pt x="320612" y="103556"/>
                        <a:pt x="328498" y="107671"/>
                      </a:cubicBezTo>
                      <a:cubicBezTo>
                        <a:pt x="336385" y="111785"/>
                        <a:pt x="344272" y="115557"/>
                        <a:pt x="352159" y="119672"/>
                      </a:cubicBezTo>
                      <a:cubicBezTo>
                        <a:pt x="367932" y="127902"/>
                        <a:pt x="383362" y="136474"/>
                        <a:pt x="398793" y="145390"/>
                      </a:cubicBezTo>
                      <a:lnTo>
                        <a:pt x="398107" y="146761"/>
                      </a:lnTo>
                      <a:cubicBezTo>
                        <a:pt x="366217" y="131331"/>
                        <a:pt x="333985" y="116586"/>
                        <a:pt x="301066" y="103899"/>
                      </a:cubicBezTo>
                      <a:cubicBezTo>
                        <a:pt x="284607" y="97384"/>
                        <a:pt x="268148" y="91211"/>
                        <a:pt x="251346" y="85382"/>
                      </a:cubicBezTo>
                      <a:cubicBezTo>
                        <a:pt x="234544" y="79553"/>
                        <a:pt x="218085" y="73724"/>
                        <a:pt x="201283" y="68580"/>
                      </a:cubicBezTo>
                      <a:cubicBezTo>
                        <a:pt x="192710" y="65837"/>
                        <a:pt x="184480" y="63437"/>
                        <a:pt x="175908" y="61036"/>
                      </a:cubicBezTo>
                      <a:cubicBezTo>
                        <a:pt x="167335" y="58636"/>
                        <a:pt x="158763" y="56579"/>
                        <a:pt x="150190" y="54178"/>
                      </a:cubicBezTo>
                      <a:lnTo>
                        <a:pt x="124473" y="47663"/>
                      </a:lnTo>
                      <a:lnTo>
                        <a:pt x="99098" y="40805"/>
                      </a:lnTo>
                      <a:cubicBezTo>
                        <a:pt x="82296" y="36347"/>
                        <a:pt x="64808" y="31547"/>
                        <a:pt x="48006" y="25718"/>
                      </a:cubicBezTo>
                      <a:cubicBezTo>
                        <a:pt x="31204" y="19888"/>
                        <a:pt x="14402" y="12002"/>
                        <a:pt x="0" y="1372"/>
                      </a:cubicBezTo>
                      <a:lnTo>
                        <a:pt x="0" y="0"/>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27" name="Google Shape;2027;p9"/>
                <p:cNvSpPr/>
                <p:nvPr/>
              </p:nvSpPr>
              <p:spPr>
                <a:xfrm>
                  <a:off x="8018558" y="3212287"/>
                  <a:ext cx="67290" cy="601446"/>
                </a:xfrm>
                <a:custGeom>
                  <a:rect b="b" l="l" r="r" t="t"/>
                  <a:pathLst>
                    <a:path extrusionOk="0" h="601446" w="67290">
                      <a:moveTo>
                        <a:pt x="21684" y="343"/>
                      </a:moveTo>
                      <a:cubicBezTo>
                        <a:pt x="14483" y="10630"/>
                        <a:pt x="11054" y="22974"/>
                        <a:pt x="10368" y="34976"/>
                      </a:cubicBezTo>
                      <a:cubicBezTo>
                        <a:pt x="9340" y="47320"/>
                        <a:pt x="10368" y="59665"/>
                        <a:pt x="11740" y="72009"/>
                      </a:cubicBezTo>
                      <a:lnTo>
                        <a:pt x="14141" y="90869"/>
                      </a:lnTo>
                      <a:cubicBezTo>
                        <a:pt x="15169" y="97041"/>
                        <a:pt x="15855" y="103213"/>
                        <a:pt x="16884" y="109728"/>
                      </a:cubicBezTo>
                      <a:cubicBezTo>
                        <a:pt x="17912" y="115900"/>
                        <a:pt x="18598" y="122073"/>
                        <a:pt x="19627" y="128588"/>
                      </a:cubicBezTo>
                      <a:lnTo>
                        <a:pt x="20999" y="137846"/>
                      </a:lnTo>
                      <a:lnTo>
                        <a:pt x="22713" y="147104"/>
                      </a:lnTo>
                      <a:lnTo>
                        <a:pt x="48773" y="297294"/>
                      </a:lnTo>
                      <a:cubicBezTo>
                        <a:pt x="57689" y="347358"/>
                        <a:pt x="65232" y="398107"/>
                        <a:pt x="66947" y="449542"/>
                      </a:cubicBezTo>
                      <a:cubicBezTo>
                        <a:pt x="67290" y="456057"/>
                        <a:pt x="66947" y="462229"/>
                        <a:pt x="67290" y="468744"/>
                      </a:cubicBezTo>
                      <a:cubicBezTo>
                        <a:pt x="67290" y="475260"/>
                        <a:pt x="66947" y="481431"/>
                        <a:pt x="66947" y="487947"/>
                      </a:cubicBezTo>
                      <a:cubicBezTo>
                        <a:pt x="66261" y="500634"/>
                        <a:pt x="65576" y="513664"/>
                        <a:pt x="63861" y="526352"/>
                      </a:cubicBezTo>
                      <a:lnTo>
                        <a:pt x="62489" y="535953"/>
                      </a:lnTo>
                      <a:cubicBezTo>
                        <a:pt x="62147" y="539039"/>
                        <a:pt x="61461" y="542125"/>
                        <a:pt x="61118" y="545554"/>
                      </a:cubicBezTo>
                      <a:cubicBezTo>
                        <a:pt x="60432" y="548640"/>
                        <a:pt x="60089" y="551726"/>
                        <a:pt x="59403" y="555155"/>
                      </a:cubicBezTo>
                      <a:lnTo>
                        <a:pt x="57346" y="564414"/>
                      </a:lnTo>
                      <a:lnTo>
                        <a:pt x="56317" y="569214"/>
                      </a:lnTo>
                      <a:lnTo>
                        <a:pt x="55289" y="574015"/>
                      </a:lnTo>
                      <a:lnTo>
                        <a:pt x="52888" y="583273"/>
                      </a:lnTo>
                      <a:cubicBezTo>
                        <a:pt x="51174" y="589445"/>
                        <a:pt x="49116" y="595617"/>
                        <a:pt x="47402" y="601447"/>
                      </a:cubicBezTo>
                      <a:lnTo>
                        <a:pt x="45687" y="601104"/>
                      </a:lnTo>
                      <a:cubicBezTo>
                        <a:pt x="59060" y="552069"/>
                        <a:pt x="62147" y="500977"/>
                        <a:pt x="58374" y="450570"/>
                      </a:cubicBezTo>
                      <a:cubicBezTo>
                        <a:pt x="54945" y="400164"/>
                        <a:pt x="45687" y="350101"/>
                        <a:pt x="35400" y="300381"/>
                      </a:cubicBezTo>
                      <a:cubicBezTo>
                        <a:pt x="30257" y="275692"/>
                        <a:pt x="24770" y="250660"/>
                        <a:pt x="19284" y="225971"/>
                      </a:cubicBezTo>
                      <a:cubicBezTo>
                        <a:pt x="13797" y="200940"/>
                        <a:pt x="9340" y="175908"/>
                        <a:pt x="5911" y="150533"/>
                      </a:cubicBezTo>
                      <a:lnTo>
                        <a:pt x="4882" y="140932"/>
                      </a:lnTo>
                      <a:lnTo>
                        <a:pt x="3854" y="131331"/>
                      </a:lnTo>
                      <a:cubicBezTo>
                        <a:pt x="3168" y="124816"/>
                        <a:pt x="2482" y="118644"/>
                        <a:pt x="2139" y="112128"/>
                      </a:cubicBezTo>
                      <a:cubicBezTo>
                        <a:pt x="1110" y="99441"/>
                        <a:pt x="425" y="86411"/>
                        <a:pt x="81" y="73724"/>
                      </a:cubicBezTo>
                      <a:cubicBezTo>
                        <a:pt x="-261" y="60693"/>
                        <a:pt x="425" y="47663"/>
                        <a:pt x="3168" y="34633"/>
                      </a:cubicBezTo>
                      <a:cubicBezTo>
                        <a:pt x="4539" y="28118"/>
                        <a:pt x="6597" y="21946"/>
                        <a:pt x="9683" y="15774"/>
                      </a:cubicBezTo>
                      <a:cubicBezTo>
                        <a:pt x="12426" y="9944"/>
                        <a:pt x="16541" y="4458"/>
                        <a:pt x="20999" y="0"/>
                      </a:cubicBezTo>
                      <a:lnTo>
                        <a:pt x="21684" y="343"/>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28" name="Google Shape;2028;p9"/>
                <p:cNvSpPr/>
                <p:nvPr/>
              </p:nvSpPr>
              <p:spPr>
                <a:xfrm>
                  <a:off x="7742867" y="2754858"/>
                  <a:ext cx="67289" cy="601446"/>
                </a:xfrm>
                <a:custGeom>
                  <a:rect b="b" l="l" r="r" t="t"/>
                  <a:pathLst>
                    <a:path extrusionOk="0" h="601446" w="67289">
                      <a:moveTo>
                        <a:pt x="21684" y="343"/>
                      </a:moveTo>
                      <a:cubicBezTo>
                        <a:pt x="14483" y="10630"/>
                        <a:pt x="11054" y="22974"/>
                        <a:pt x="10369" y="34976"/>
                      </a:cubicBezTo>
                      <a:cubicBezTo>
                        <a:pt x="9340" y="47320"/>
                        <a:pt x="10369" y="59664"/>
                        <a:pt x="11740" y="72009"/>
                      </a:cubicBezTo>
                      <a:lnTo>
                        <a:pt x="14140" y="90869"/>
                      </a:lnTo>
                      <a:cubicBezTo>
                        <a:pt x="15169" y="97041"/>
                        <a:pt x="15855" y="103213"/>
                        <a:pt x="16883" y="109728"/>
                      </a:cubicBezTo>
                      <a:cubicBezTo>
                        <a:pt x="17912" y="115900"/>
                        <a:pt x="18598" y="122072"/>
                        <a:pt x="19627" y="128588"/>
                      </a:cubicBezTo>
                      <a:lnTo>
                        <a:pt x="20998" y="137846"/>
                      </a:lnTo>
                      <a:lnTo>
                        <a:pt x="22713" y="147104"/>
                      </a:lnTo>
                      <a:lnTo>
                        <a:pt x="48773" y="297294"/>
                      </a:lnTo>
                      <a:cubicBezTo>
                        <a:pt x="57689" y="347358"/>
                        <a:pt x="65233" y="398107"/>
                        <a:pt x="66947" y="449542"/>
                      </a:cubicBezTo>
                      <a:cubicBezTo>
                        <a:pt x="67290" y="456057"/>
                        <a:pt x="66947" y="462229"/>
                        <a:pt x="67290" y="468744"/>
                      </a:cubicBezTo>
                      <a:cubicBezTo>
                        <a:pt x="67290" y="475259"/>
                        <a:pt x="66947" y="481431"/>
                        <a:pt x="66947" y="487947"/>
                      </a:cubicBezTo>
                      <a:cubicBezTo>
                        <a:pt x="66261" y="500634"/>
                        <a:pt x="65575" y="513664"/>
                        <a:pt x="63861" y="526352"/>
                      </a:cubicBezTo>
                      <a:lnTo>
                        <a:pt x="62489" y="535953"/>
                      </a:lnTo>
                      <a:cubicBezTo>
                        <a:pt x="62146" y="539039"/>
                        <a:pt x="61460" y="542125"/>
                        <a:pt x="61118" y="545554"/>
                      </a:cubicBezTo>
                      <a:cubicBezTo>
                        <a:pt x="60432" y="548640"/>
                        <a:pt x="60089" y="551726"/>
                        <a:pt x="59403" y="555155"/>
                      </a:cubicBezTo>
                      <a:lnTo>
                        <a:pt x="57346" y="564413"/>
                      </a:lnTo>
                      <a:lnTo>
                        <a:pt x="56317" y="569214"/>
                      </a:lnTo>
                      <a:lnTo>
                        <a:pt x="55288" y="574015"/>
                      </a:lnTo>
                      <a:lnTo>
                        <a:pt x="52888" y="583273"/>
                      </a:lnTo>
                      <a:cubicBezTo>
                        <a:pt x="51173" y="589445"/>
                        <a:pt x="49116" y="595617"/>
                        <a:pt x="47402" y="601447"/>
                      </a:cubicBezTo>
                      <a:lnTo>
                        <a:pt x="45687" y="601104"/>
                      </a:lnTo>
                      <a:cubicBezTo>
                        <a:pt x="59060" y="552069"/>
                        <a:pt x="62146" y="500977"/>
                        <a:pt x="58375" y="450570"/>
                      </a:cubicBezTo>
                      <a:cubicBezTo>
                        <a:pt x="54946" y="400164"/>
                        <a:pt x="45687" y="350101"/>
                        <a:pt x="35400" y="300380"/>
                      </a:cubicBezTo>
                      <a:cubicBezTo>
                        <a:pt x="30257" y="275691"/>
                        <a:pt x="24770" y="250660"/>
                        <a:pt x="19284" y="225971"/>
                      </a:cubicBezTo>
                      <a:cubicBezTo>
                        <a:pt x="13798" y="200939"/>
                        <a:pt x="9340" y="175908"/>
                        <a:pt x="5911" y="150533"/>
                      </a:cubicBezTo>
                      <a:lnTo>
                        <a:pt x="4882" y="140932"/>
                      </a:lnTo>
                      <a:lnTo>
                        <a:pt x="3853" y="131331"/>
                      </a:lnTo>
                      <a:cubicBezTo>
                        <a:pt x="3167" y="124815"/>
                        <a:pt x="2482" y="118643"/>
                        <a:pt x="2139" y="112128"/>
                      </a:cubicBezTo>
                      <a:cubicBezTo>
                        <a:pt x="1110" y="99441"/>
                        <a:pt x="424" y="86411"/>
                        <a:pt x="82" y="73724"/>
                      </a:cubicBezTo>
                      <a:cubicBezTo>
                        <a:pt x="-262" y="60693"/>
                        <a:pt x="424" y="47663"/>
                        <a:pt x="3167" y="34633"/>
                      </a:cubicBezTo>
                      <a:cubicBezTo>
                        <a:pt x="4539" y="28118"/>
                        <a:pt x="6596" y="21945"/>
                        <a:pt x="9683" y="15773"/>
                      </a:cubicBezTo>
                      <a:cubicBezTo>
                        <a:pt x="12426" y="9944"/>
                        <a:pt x="16541" y="4458"/>
                        <a:pt x="20998" y="0"/>
                      </a:cubicBezTo>
                      <a:lnTo>
                        <a:pt x="21684" y="343"/>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29" name="Google Shape;2029;p9"/>
                <p:cNvSpPr/>
                <p:nvPr/>
              </p:nvSpPr>
              <p:spPr>
                <a:xfrm>
                  <a:off x="8343340" y="3906316"/>
                  <a:ext cx="161879" cy="278014"/>
                </a:xfrm>
                <a:custGeom>
                  <a:rect b="b" l="l" r="r" t="t"/>
                  <a:pathLst>
                    <a:path extrusionOk="0" h="278014" w="161879">
                      <a:moveTo>
                        <a:pt x="106325" y="89154"/>
                      </a:moveTo>
                      <a:cubicBezTo>
                        <a:pt x="140273" y="130302"/>
                        <a:pt x="170105" y="182080"/>
                        <a:pt x="159818" y="234544"/>
                      </a:cubicBezTo>
                      <a:cubicBezTo>
                        <a:pt x="157074" y="247917"/>
                        <a:pt x="151588" y="261633"/>
                        <a:pt x="140615" y="269863"/>
                      </a:cubicBezTo>
                      <a:cubicBezTo>
                        <a:pt x="125185" y="281521"/>
                        <a:pt x="102554" y="279807"/>
                        <a:pt x="85751" y="270205"/>
                      </a:cubicBezTo>
                      <a:cubicBezTo>
                        <a:pt x="68949" y="260604"/>
                        <a:pt x="56948" y="244145"/>
                        <a:pt x="47346" y="227686"/>
                      </a:cubicBezTo>
                      <a:cubicBezTo>
                        <a:pt x="15457" y="174193"/>
                        <a:pt x="-29463" y="48006"/>
                        <a:pt x="26772" y="0"/>
                      </a:cubicBezTo>
                      <a:cubicBezTo>
                        <a:pt x="55576" y="21946"/>
                        <a:pt x="81294" y="58979"/>
                        <a:pt x="106325" y="89154"/>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30" name="Google Shape;2030;p9"/>
                <p:cNvSpPr/>
                <p:nvPr/>
              </p:nvSpPr>
              <p:spPr>
                <a:xfrm>
                  <a:off x="8321763" y="3610051"/>
                  <a:ext cx="95326" cy="395020"/>
                </a:xfrm>
                <a:custGeom>
                  <a:rect b="b" l="l" r="r" t="t"/>
                  <a:pathLst>
                    <a:path extrusionOk="0" h="395020" w="95326">
                      <a:moveTo>
                        <a:pt x="1029" y="0"/>
                      </a:moveTo>
                      <a:cubicBezTo>
                        <a:pt x="6172" y="7201"/>
                        <a:pt x="10973" y="14402"/>
                        <a:pt x="15088" y="21945"/>
                      </a:cubicBezTo>
                      <a:cubicBezTo>
                        <a:pt x="19202" y="29489"/>
                        <a:pt x="23317" y="37376"/>
                        <a:pt x="26746" y="45605"/>
                      </a:cubicBezTo>
                      <a:cubicBezTo>
                        <a:pt x="33604" y="61722"/>
                        <a:pt x="39434" y="78524"/>
                        <a:pt x="43549" y="95669"/>
                      </a:cubicBezTo>
                      <a:cubicBezTo>
                        <a:pt x="47663" y="112814"/>
                        <a:pt x="49721" y="130645"/>
                        <a:pt x="50407" y="148133"/>
                      </a:cubicBezTo>
                      <a:cubicBezTo>
                        <a:pt x="50749" y="157048"/>
                        <a:pt x="50749" y="165620"/>
                        <a:pt x="50407" y="174536"/>
                      </a:cubicBezTo>
                      <a:cubicBezTo>
                        <a:pt x="50407" y="183108"/>
                        <a:pt x="50063" y="192024"/>
                        <a:pt x="49721" y="200597"/>
                      </a:cubicBezTo>
                      <a:cubicBezTo>
                        <a:pt x="49378" y="217742"/>
                        <a:pt x="48692" y="234887"/>
                        <a:pt x="49035" y="252032"/>
                      </a:cubicBezTo>
                      <a:cubicBezTo>
                        <a:pt x="49378" y="269177"/>
                        <a:pt x="50407" y="285978"/>
                        <a:pt x="53150" y="302780"/>
                      </a:cubicBezTo>
                      <a:cubicBezTo>
                        <a:pt x="54521" y="311010"/>
                        <a:pt x="56236" y="319583"/>
                        <a:pt x="58636" y="327470"/>
                      </a:cubicBezTo>
                      <a:cubicBezTo>
                        <a:pt x="61036" y="335699"/>
                        <a:pt x="63779" y="343586"/>
                        <a:pt x="67208" y="351473"/>
                      </a:cubicBezTo>
                      <a:cubicBezTo>
                        <a:pt x="70637" y="359359"/>
                        <a:pt x="74752" y="366903"/>
                        <a:pt x="79210" y="373761"/>
                      </a:cubicBezTo>
                      <a:cubicBezTo>
                        <a:pt x="84011" y="380962"/>
                        <a:pt x="89154" y="387477"/>
                        <a:pt x="95326" y="393649"/>
                      </a:cubicBezTo>
                      <a:lnTo>
                        <a:pt x="94298" y="395021"/>
                      </a:lnTo>
                      <a:cubicBezTo>
                        <a:pt x="87782" y="389192"/>
                        <a:pt x="81953" y="382676"/>
                        <a:pt x="76467" y="375818"/>
                      </a:cubicBezTo>
                      <a:cubicBezTo>
                        <a:pt x="71323" y="368960"/>
                        <a:pt x="66523" y="361416"/>
                        <a:pt x="62751" y="353530"/>
                      </a:cubicBezTo>
                      <a:cubicBezTo>
                        <a:pt x="58636" y="345643"/>
                        <a:pt x="55550" y="337757"/>
                        <a:pt x="52464" y="329527"/>
                      </a:cubicBezTo>
                      <a:cubicBezTo>
                        <a:pt x="49378" y="321297"/>
                        <a:pt x="47320" y="312725"/>
                        <a:pt x="45263" y="304152"/>
                      </a:cubicBezTo>
                      <a:cubicBezTo>
                        <a:pt x="43205" y="295580"/>
                        <a:pt x="41834" y="287007"/>
                        <a:pt x="40805" y="278435"/>
                      </a:cubicBezTo>
                      <a:cubicBezTo>
                        <a:pt x="39776" y="269862"/>
                        <a:pt x="38748" y="260947"/>
                        <a:pt x="38405" y="252374"/>
                      </a:cubicBezTo>
                      <a:cubicBezTo>
                        <a:pt x="37376" y="234887"/>
                        <a:pt x="37033" y="217742"/>
                        <a:pt x="36691" y="200253"/>
                      </a:cubicBezTo>
                      <a:cubicBezTo>
                        <a:pt x="36347" y="183108"/>
                        <a:pt x="35662" y="165963"/>
                        <a:pt x="33947" y="149162"/>
                      </a:cubicBezTo>
                      <a:cubicBezTo>
                        <a:pt x="32576" y="132359"/>
                        <a:pt x="30175" y="115557"/>
                        <a:pt x="27432" y="99098"/>
                      </a:cubicBezTo>
                      <a:cubicBezTo>
                        <a:pt x="24689" y="82639"/>
                        <a:pt x="20917" y="65837"/>
                        <a:pt x="16117" y="49721"/>
                      </a:cubicBezTo>
                      <a:cubicBezTo>
                        <a:pt x="13716" y="41491"/>
                        <a:pt x="11316" y="33261"/>
                        <a:pt x="8573" y="25374"/>
                      </a:cubicBezTo>
                      <a:cubicBezTo>
                        <a:pt x="5830" y="17145"/>
                        <a:pt x="2743" y="9258"/>
                        <a:pt x="0" y="1028"/>
                      </a:cubicBezTo>
                      <a:lnTo>
                        <a:pt x="1029" y="0"/>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2031" name="Google Shape;2031;p9"/>
            <p:cNvGrpSpPr/>
            <p:nvPr/>
          </p:nvGrpSpPr>
          <p:grpSpPr>
            <a:xfrm>
              <a:off x="9493404" y="979842"/>
              <a:ext cx="1837716" cy="1889167"/>
              <a:chOff x="6474904" y="1227742"/>
              <a:chExt cx="1837716" cy="1889167"/>
            </a:xfrm>
          </p:grpSpPr>
          <p:grpSp>
            <p:nvGrpSpPr>
              <p:cNvPr id="2032" name="Google Shape;2032;p9"/>
              <p:cNvGrpSpPr/>
              <p:nvPr/>
            </p:nvGrpSpPr>
            <p:grpSpPr>
              <a:xfrm>
                <a:off x="6474904" y="1227742"/>
                <a:ext cx="1837716" cy="1889167"/>
                <a:chOff x="6474904" y="1227742"/>
                <a:chExt cx="1837716" cy="1889167"/>
              </a:xfrm>
            </p:grpSpPr>
            <p:sp>
              <p:nvSpPr>
                <p:cNvPr id="2033" name="Google Shape;2033;p9"/>
                <p:cNvSpPr/>
                <p:nvPr/>
              </p:nvSpPr>
              <p:spPr>
                <a:xfrm>
                  <a:off x="7257569" y="2066622"/>
                  <a:ext cx="536289" cy="1050287"/>
                </a:xfrm>
                <a:custGeom>
                  <a:rect b="b" l="l" r="r" t="t"/>
                  <a:pathLst>
                    <a:path extrusionOk="0" h="1050287" w="536289">
                      <a:moveTo>
                        <a:pt x="436345" y="892604"/>
                      </a:moveTo>
                      <a:cubicBezTo>
                        <a:pt x="433258" y="899462"/>
                        <a:pt x="430515" y="906320"/>
                        <a:pt x="428115" y="913178"/>
                      </a:cubicBezTo>
                      <a:cubicBezTo>
                        <a:pt x="413027" y="953640"/>
                        <a:pt x="404112" y="998217"/>
                        <a:pt x="386624" y="1037308"/>
                      </a:cubicBezTo>
                      <a:cubicBezTo>
                        <a:pt x="384567" y="1042108"/>
                        <a:pt x="381823" y="1047252"/>
                        <a:pt x="377023" y="1049310"/>
                      </a:cubicBezTo>
                      <a:cubicBezTo>
                        <a:pt x="371536" y="1051710"/>
                        <a:pt x="365021" y="1049310"/>
                        <a:pt x="359878" y="1046223"/>
                      </a:cubicBezTo>
                      <a:cubicBezTo>
                        <a:pt x="358506" y="1045537"/>
                        <a:pt x="357135" y="1044852"/>
                        <a:pt x="355763" y="1043823"/>
                      </a:cubicBezTo>
                      <a:cubicBezTo>
                        <a:pt x="352334" y="1041766"/>
                        <a:pt x="349248" y="1039708"/>
                        <a:pt x="346162" y="1037651"/>
                      </a:cubicBezTo>
                      <a:cubicBezTo>
                        <a:pt x="329017" y="1025649"/>
                        <a:pt x="314958" y="1010219"/>
                        <a:pt x="301242" y="994788"/>
                      </a:cubicBezTo>
                      <a:cubicBezTo>
                        <a:pt x="295413" y="988273"/>
                        <a:pt x="289583" y="981758"/>
                        <a:pt x="283754" y="975243"/>
                      </a:cubicBezTo>
                      <a:cubicBezTo>
                        <a:pt x="263866" y="953297"/>
                        <a:pt x="242606" y="934095"/>
                        <a:pt x="212774" y="926208"/>
                      </a:cubicBezTo>
                      <a:cubicBezTo>
                        <a:pt x="211059" y="925865"/>
                        <a:pt x="209345" y="925522"/>
                        <a:pt x="207973" y="924837"/>
                      </a:cubicBezTo>
                      <a:cubicBezTo>
                        <a:pt x="204201" y="923808"/>
                        <a:pt x="200429" y="922779"/>
                        <a:pt x="197000" y="922093"/>
                      </a:cubicBezTo>
                      <a:lnTo>
                        <a:pt x="197000" y="922093"/>
                      </a:lnTo>
                      <a:cubicBezTo>
                        <a:pt x="168197" y="914207"/>
                        <a:pt x="148994" y="908035"/>
                        <a:pt x="133221" y="896033"/>
                      </a:cubicBezTo>
                      <a:cubicBezTo>
                        <a:pt x="133221" y="896033"/>
                        <a:pt x="133221" y="896033"/>
                        <a:pt x="133221" y="896033"/>
                      </a:cubicBezTo>
                      <a:cubicBezTo>
                        <a:pt x="126363" y="890890"/>
                        <a:pt x="120191" y="884717"/>
                        <a:pt x="114361" y="877174"/>
                      </a:cubicBezTo>
                      <a:cubicBezTo>
                        <a:pt x="104760" y="865172"/>
                        <a:pt x="95159" y="849399"/>
                        <a:pt x="83500" y="827453"/>
                      </a:cubicBezTo>
                      <a:cubicBezTo>
                        <a:pt x="62926" y="788362"/>
                        <a:pt x="35837" y="752358"/>
                        <a:pt x="20064" y="710867"/>
                      </a:cubicBezTo>
                      <a:cubicBezTo>
                        <a:pt x="-8740" y="635772"/>
                        <a:pt x="-1882" y="505127"/>
                        <a:pt x="11834" y="426946"/>
                      </a:cubicBezTo>
                      <a:cubicBezTo>
                        <a:pt x="28979" y="330248"/>
                        <a:pt x="67041" y="233893"/>
                        <a:pt x="51268" y="134452"/>
                      </a:cubicBezTo>
                      <a:cubicBezTo>
                        <a:pt x="50582" y="129994"/>
                        <a:pt x="49896" y="124851"/>
                        <a:pt x="49210" y="119022"/>
                      </a:cubicBezTo>
                      <a:cubicBezTo>
                        <a:pt x="47839" y="109763"/>
                        <a:pt x="46810" y="99133"/>
                        <a:pt x="46124" y="88504"/>
                      </a:cubicBezTo>
                      <a:cubicBezTo>
                        <a:pt x="45439" y="74788"/>
                        <a:pt x="45781" y="60729"/>
                        <a:pt x="47496" y="47698"/>
                      </a:cubicBezTo>
                      <a:cubicBezTo>
                        <a:pt x="48182" y="43241"/>
                        <a:pt x="48868" y="38783"/>
                        <a:pt x="50239" y="35011"/>
                      </a:cubicBezTo>
                      <a:cubicBezTo>
                        <a:pt x="52297" y="27467"/>
                        <a:pt x="55040" y="20952"/>
                        <a:pt x="59155" y="15466"/>
                      </a:cubicBezTo>
                      <a:lnTo>
                        <a:pt x="59155" y="15466"/>
                      </a:lnTo>
                      <a:cubicBezTo>
                        <a:pt x="61555" y="12037"/>
                        <a:pt x="64298" y="9294"/>
                        <a:pt x="67384" y="6893"/>
                      </a:cubicBezTo>
                      <a:lnTo>
                        <a:pt x="67384" y="6893"/>
                      </a:lnTo>
                      <a:cubicBezTo>
                        <a:pt x="74928" y="1407"/>
                        <a:pt x="84186" y="-993"/>
                        <a:pt x="96874" y="378"/>
                      </a:cubicBezTo>
                      <a:cubicBezTo>
                        <a:pt x="97216" y="378"/>
                        <a:pt x="97559" y="378"/>
                        <a:pt x="97559" y="378"/>
                      </a:cubicBezTo>
                      <a:cubicBezTo>
                        <a:pt x="97902" y="378"/>
                        <a:pt x="98588" y="378"/>
                        <a:pt x="99274" y="721"/>
                      </a:cubicBezTo>
                      <a:cubicBezTo>
                        <a:pt x="101674" y="1064"/>
                        <a:pt x="104074" y="1407"/>
                        <a:pt x="106475" y="2093"/>
                      </a:cubicBezTo>
                      <a:cubicBezTo>
                        <a:pt x="108875" y="2436"/>
                        <a:pt x="110932" y="3121"/>
                        <a:pt x="113333" y="4150"/>
                      </a:cubicBezTo>
                      <a:cubicBezTo>
                        <a:pt x="114704" y="4493"/>
                        <a:pt x="115733" y="4836"/>
                        <a:pt x="117105" y="5522"/>
                      </a:cubicBezTo>
                      <a:cubicBezTo>
                        <a:pt x="118819" y="6208"/>
                        <a:pt x="120534" y="6893"/>
                        <a:pt x="121905" y="7579"/>
                      </a:cubicBezTo>
                      <a:cubicBezTo>
                        <a:pt x="126020" y="9637"/>
                        <a:pt x="130135" y="12380"/>
                        <a:pt x="133907" y="15809"/>
                      </a:cubicBezTo>
                      <a:cubicBezTo>
                        <a:pt x="141793" y="23010"/>
                        <a:pt x="148994" y="32268"/>
                        <a:pt x="155509" y="42555"/>
                      </a:cubicBezTo>
                      <a:cubicBezTo>
                        <a:pt x="158253" y="47356"/>
                        <a:pt x="160996" y="52156"/>
                        <a:pt x="163739" y="56957"/>
                      </a:cubicBezTo>
                      <a:cubicBezTo>
                        <a:pt x="167511" y="63815"/>
                        <a:pt x="170940" y="71359"/>
                        <a:pt x="174712" y="78559"/>
                      </a:cubicBezTo>
                      <a:cubicBezTo>
                        <a:pt x="178484" y="86103"/>
                        <a:pt x="181913" y="93647"/>
                        <a:pt x="186028" y="100848"/>
                      </a:cubicBezTo>
                      <a:cubicBezTo>
                        <a:pt x="187399" y="103248"/>
                        <a:pt x="188771" y="105649"/>
                        <a:pt x="189799" y="108049"/>
                      </a:cubicBezTo>
                      <a:cubicBezTo>
                        <a:pt x="191857" y="111478"/>
                        <a:pt x="193571" y="114564"/>
                        <a:pt x="195629" y="117650"/>
                      </a:cubicBezTo>
                      <a:cubicBezTo>
                        <a:pt x="200429" y="125194"/>
                        <a:pt x="205230" y="132395"/>
                        <a:pt x="210716" y="137881"/>
                      </a:cubicBezTo>
                      <a:cubicBezTo>
                        <a:pt x="211745" y="139253"/>
                        <a:pt x="213117" y="140281"/>
                        <a:pt x="214488" y="141653"/>
                      </a:cubicBezTo>
                      <a:cubicBezTo>
                        <a:pt x="234376" y="161884"/>
                        <a:pt x="256322" y="180401"/>
                        <a:pt x="279296" y="197889"/>
                      </a:cubicBezTo>
                      <a:cubicBezTo>
                        <a:pt x="284783" y="202346"/>
                        <a:pt x="290612" y="206461"/>
                        <a:pt x="296098" y="210576"/>
                      </a:cubicBezTo>
                      <a:cubicBezTo>
                        <a:pt x="309472" y="220520"/>
                        <a:pt x="322845" y="230464"/>
                        <a:pt x="336218" y="240408"/>
                      </a:cubicBezTo>
                      <a:cubicBezTo>
                        <a:pt x="341361" y="244180"/>
                        <a:pt x="346505" y="247952"/>
                        <a:pt x="351648" y="251724"/>
                      </a:cubicBezTo>
                      <a:cubicBezTo>
                        <a:pt x="381823" y="274355"/>
                        <a:pt x="411656" y="297330"/>
                        <a:pt x="438059" y="323390"/>
                      </a:cubicBezTo>
                      <a:cubicBezTo>
                        <a:pt x="445603" y="330934"/>
                        <a:pt x="452804" y="338478"/>
                        <a:pt x="459662" y="346364"/>
                      </a:cubicBezTo>
                      <a:cubicBezTo>
                        <a:pt x="478521" y="367967"/>
                        <a:pt x="494980" y="391627"/>
                        <a:pt x="507668" y="418716"/>
                      </a:cubicBezTo>
                      <a:cubicBezTo>
                        <a:pt x="530299" y="466036"/>
                        <a:pt x="537500" y="516786"/>
                        <a:pt x="536128" y="567535"/>
                      </a:cubicBezTo>
                      <a:cubicBezTo>
                        <a:pt x="536128" y="567535"/>
                        <a:pt x="536128" y="567878"/>
                        <a:pt x="536128" y="567878"/>
                      </a:cubicBezTo>
                      <a:cubicBezTo>
                        <a:pt x="535786" y="579536"/>
                        <a:pt x="535100" y="590852"/>
                        <a:pt x="534071" y="602511"/>
                      </a:cubicBezTo>
                      <a:cubicBezTo>
                        <a:pt x="529613" y="646402"/>
                        <a:pt x="520012" y="690293"/>
                        <a:pt x="508696" y="732470"/>
                      </a:cubicBezTo>
                      <a:cubicBezTo>
                        <a:pt x="504239" y="749958"/>
                        <a:pt x="498752" y="765731"/>
                        <a:pt x="492923" y="780819"/>
                      </a:cubicBezTo>
                      <a:cubicBezTo>
                        <a:pt x="490523" y="786991"/>
                        <a:pt x="487780" y="793163"/>
                        <a:pt x="485036" y="798992"/>
                      </a:cubicBezTo>
                      <a:cubicBezTo>
                        <a:pt x="474064" y="823681"/>
                        <a:pt x="461376" y="846655"/>
                        <a:pt x="446632" y="872373"/>
                      </a:cubicBezTo>
                      <a:cubicBezTo>
                        <a:pt x="442517" y="879231"/>
                        <a:pt x="439088" y="885746"/>
                        <a:pt x="436345" y="892604"/>
                      </a:cubicBezTo>
                      <a:cubicBezTo>
                        <a:pt x="436345" y="892604"/>
                        <a:pt x="436345" y="892604"/>
                        <a:pt x="436345" y="89260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34" name="Google Shape;2034;p9"/>
                <p:cNvSpPr/>
                <p:nvPr/>
              </p:nvSpPr>
              <p:spPr>
                <a:xfrm>
                  <a:off x="7313888" y="2073173"/>
                  <a:ext cx="76559" cy="889825"/>
                </a:xfrm>
                <a:custGeom>
                  <a:rect b="b" l="l" r="r" t="t"/>
                  <a:pathLst>
                    <a:path extrusionOk="0" h="889825" w="76559">
                      <a:moveTo>
                        <a:pt x="76560" y="889826"/>
                      </a:moveTo>
                      <a:cubicBezTo>
                        <a:pt x="69702" y="884682"/>
                        <a:pt x="63529" y="878510"/>
                        <a:pt x="57700" y="870966"/>
                      </a:cubicBezTo>
                      <a:cubicBezTo>
                        <a:pt x="48442" y="849706"/>
                        <a:pt x="40555" y="827418"/>
                        <a:pt x="34040" y="804786"/>
                      </a:cubicBezTo>
                      <a:cubicBezTo>
                        <a:pt x="-4365" y="671398"/>
                        <a:pt x="-3679" y="525323"/>
                        <a:pt x="4550" y="387477"/>
                      </a:cubicBezTo>
                      <a:cubicBezTo>
                        <a:pt x="9008" y="312382"/>
                        <a:pt x="23067" y="237287"/>
                        <a:pt x="24782" y="162192"/>
                      </a:cubicBezTo>
                      <a:cubicBezTo>
                        <a:pt x="25810" y="123444"/>
                        <a:pt x="19295" y="87440"/>
                        <a:pt x="10380" y="50064"/>
                      </a:cubicBezTo>
                      <a:cubicBezTo>
                        <a:pt x="7294" y="36348"/>
                        <a:pt x="4208" y="22289"/>
                        <a:pt x="2493" y="8573"/>
                      </a:cubicBezTo>
                      <a:lnTo>
                        <a:pt x="2493" y="8573"/>
                      </a:lnTo>
                      <a:cubicBezTo>
                        <a:pt x="4893" y="5144"/>
                        <a:pt x="7637" y="2400"/>
                        <a:pt x="10723" y="0"/>
                      </a:cubicBezTo>
                      <a:cubicBezTo>
                        <a:pt x="13123" y="25032"/>
                        <a:pt x="19981" y="49378"/>
                        <a:pt x="25467" y="74067"/>
                      </a:cubicBezTo>
                      <a:cubicBezTo>
                        <a:pt x="33354" y="109728"/>
                        <a:pt x="35069" y="146076"/>
                        <a:pt x="33011" y="182766"/>
                      </a:cubicBezTo>
                      <a:cubicBezTo>
                        <a:pt x="28896" y="256146"/>
                        <a:pt x="16895" y="328498"/>
                        <a:pt x="12780" y="401879"/>
                      </a:cubicBezTo>
                      <a:cubicBezTo>
                        <a:pt x="9008" y="477317"/>
                        <a:pt x="8665" y="553441"/>
                        <a:pt x="14152" y="628879"/>
                      </a:cubicBezTo>
                      <a:cubicBezTo>
                        <a:pt x="20324" y="718376"/>
                        <a:pt x="36440" y="809930"/>
                        <a:pt x="76560" y="889826"/>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35" name="Google Shape;2035;p9"/>
                <p:cNvSpPr/>
                <p:nvPr/>
              </p:nvSpPr>
              <p:spPr>
                <a:xfrm>
                  <a:off x="7353757" y="2067344"/>
                  <a:ext cx="111785" cy="924801"/>
                </a:xfrm>
                <a:custGeom>
                  <a:rect b="b" l="l" r="r" t="t"/>
                  <a:pathLst>
                    <a:path extrusionOk="0" h="924801" w="111785">
                      <a:moveTo>
                        <a:pt x="111785" y="924801"/>
                      </a:moveTo>
                      <a:cubicBezTo>
                        <a:pt x="108014" y="923773"/>
                        <a:pt x="104241" y="922744"/>
                        <a:pt x="100812" y="922058"/>
                      </a:cubicBezTo>
                      <a:lnTo>
                        <a:pt x="100812" y="922058"/>
                      </a:lnTo>
                      <a:cubicBezTo>
                        <a:pt x="94983" y="904913"/>
                        <a:pt x="89840" y="887425"/>
                        <a:pt x="85382" y="869937"/>
                      </a:cubicBezTo>
                      <a:cubicBezTo>
                        <a:pt x="67551" y="796900"/>
                        <a:pt x="64122" y="721805"/>
                        <a:pt x="61722" y="647052"/>
                      </a:cubicBezTo>
                      <a:cubicBezTo>
                        <a:pt x="59321" y="569214"/>
                        <a:pt x="56235" y="491376"/>
                        <a:pt x="50406" y="413537"/>
                      </a:cubicBezTo>
                      <a:cubicBezTo>
                        <a:pt x="40119" y="275006"/>
                        <a:pt x="23317" y="137160"/>
                        <a:pt x="0" y="0"/>
                      </a:cubicBezTo>
                      <a:cubicBezTo>
                        <a:pt x="3086" y="343"/>
                        <a:pt x="6172" y="1029"/>
                        <a:pt x="9601" y="1715"/>
                      </a:cubicBezTo>
                      <a:cubicBezTo>
                        <a:pt x="20917" y="67208"/>
                        <a:pt x="30518" y="133045"/>
                        <a:pt x="38747" y="198882"/>
                      </a:cubicBezTo>
                      <a:cubicBezTo>
                        <a:pt x="57264" y="350101"/>
                        <a:pt x="65837" y="501320"/>
                        <a:pt x="70980" y="653567"/>
                      </a:cubicBezTo>
                      <a:cubicBezTo>
                        <a:pt x="73724" y="744436"/>
                        <a:pt x="80582" y="839419"/>
                        <a:pt x="111785" y="92480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36" name="Google Shape;2036;p9"/>
                <p:cNvSpPr/>
                <p:nvPr/>
              </p:nvSpPr>
              <p:spPr>
                <a:xfrm>
                  <a:off x="7378788" y="2074202"/>
                  <a:ext cx="180022" cy="987552"/>
                </a:xfrm>
                <a:custGeom>
                  <a:rect b="b" l="l" r="r" t="t"/>
                  <a:pathLst>
                    <a:path extrusionOk="0" h="987552" w="180022">
                      <a:moveTo>
                        <a:pt x="180023" y="987552"/>
                      </a:moveTo>
                      <a:cubicBezTo>
                        <a:pt x="174193" y="981037"/>
                        <a:pt x="168364" y="974522"/>
                        <a:pt x="162535" y="968007"/>
                      </a:cubicBezTo>
                      <a:cubicBezTo>
                        <a:pt x="160135" y="961835"/>
                        <a:pt x="157734" y="955662"/>
                        <a:pt x="155334" y="949490"/>
                      </a:cubicBezTo>
                      <a:cubicBezTo>
                        <a:pt x="128245" y="876452"/>
                        <a:pt x="108014" y="800329"/>
                        <a:pt x="101842" y="722490"/>
                      </a:cubicBezTo>
                      <a:cubicBezTo>
                        <a:pt x="94640" y="634708"/>
                        <a:pt x="103899" y="546926"/>
                        <a:pt x="97384" y="459143"/>
                      </a:cubicBezTo>
                      <a:cubicBezTo>
                        <a:pt x="86068" y="302438"/>
                        <a:pt x="44234" y="150190"/>
                        <a:pt x="0" y="0"/>
                      </a:cubicBezTo>
                      <a:cubicBezTo>
                        <a:pt x="4115" y="2057"/>
                        <a:pt x="8230" y="4800"/>
                        <a:pt x="12002" y="8229"/>
                      </a:cubicBezTo>
                      <a:cubicBezTo>
                        <a:pt x="32918" y="79896"/>
                        <a:pt x="53150" y="151905"/>
                        <a:pt x="69952" y="224942"/>
                      </a:cubicBezTo>
                      <a:cubicBezTo>
                        <a:pt x="88811" y="308267"/>
                        <a:pt x="103213" y="392963"/>
                        <a:pt x="108014" y="478346"/>
                      </a:cubicBezTo>
                      <a:cubicBezTo>
                        <a:pt x="112814" y="565442"/>
                        <a:pt x="103556" y="653225"/>
                        <a:pt x="112814" y="740321"/>
                      </a:cubicBezTo>
                      <a:cubicBezTo>
                        <a:pt x="122416" y="826046"/>
                        <a:pt x="147447" y="907999"/>
                        <a:pt x="180023" y="98755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37" name="Google Shape;2037;p9"/>
                <p:cNvSpPr/>
                <p:nvPr/>
              </p:nvSpPr>
              <p:spPr>
                <a:xfrm>
                  <a:off x="7452169" y="2184273"/>
                  <a:ext cx="161163" cy="926515"/>
                </a:xfrm>
                <a:custGeom>
                  <a:rect b="b" l="l" r="r" t="t"/>
                  <a:pathLst>
                    <a:path extrusionOk="0" h="926515" w="161163">
                      <a:moveTo>
                        <a:pt x="161163" y="926516"/>
                      </a:moveTo>
                      <a:cubicBezTo>
                        <a:pt x="157734" y="924458"/>
                        <a:pt x="154648" y="922401"/>
                        <a:pt x="151562" y="920344"/>
                      </a:cubicBezTo>
                      <a:cubicBezTo>
                        <a:pt x="150533" y="893940"/>
                        <a:pt x="149162" y="867194"/>
                        <a:pt x="147790" y="840448"/>
                      </a:cubicBezTo>
                      <a:cubicBezTo>
                        <a:pt x="133388" y="555841"/>
                        <a:pt x="100470" y="267462"/>
                        <a:pt x="0" y="0"/>
                      </a:cubicBezTo>
                      <a:cubicBezTo>
                        <a:pt x="4801" y="7544"/>
                        <a:pt x="9601" y="14745"/>
                        <a:pt x="15088" y="20231"/>
                      </a:cubicBezTo>
                      <a:cubicBezTo>
                        <a:pt x="16116" y="21603"/>
                        <a:pt x="17488" y="22631"/>
                        <a:pt x="18860" y="24003"/>
                      </a:cubicBezTo>
                      <a:cubicBezTo>
                        <a:pt x="31547" y="58636"/>
                        <a:pt x="42863" y="93955"/>
                        <a:pt x="53150" y="129273"/>
                      </a:cubicBezTo>
                      <a:cubicBezTo>
                        <a:pt x="128588" y="388163"/>
                        <a:pt x="150533" y="657682"/>
                        <a:pt x="161163" y="926516"/>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38" name="Google Shape;2038;p9"/>
                <p:cNvSpPr/>
                <p:nvPr/>
              </p:nvSpPr>
              <p:spPr>
                <a:xfrm>
                  <a:off x="7535837" y="2265197"/>
                  <a:ext cx="158076" cy="714946"/>
                </a:xfrm>
                <a:custGeom>
                  <a:rect b="b" l="l" r="r" t="t"/>
                  <a:pathLst>
                    <a:path extrusionOk="0" h="714946" w="158076">
                      <a:moveTo>
                        <a:pt x="158077" y="694030"/>
                      </a:moveTo>
                      <a:cubicBezTo>
                        <a:pt x="158077" y="694030"/>
                        <a:pt x="158077" y="694030"/>
                        <a:pt x="158077" y="694030"/>
                      </a:cubicBezTo>
                      <a:cubicBezTo>
                        <a:pt x="154991" y="700888"/>
                        <a:pt x="152248" y="707746"/>
                        <a:pt x="149504" y="714947"/>
                      </a:cubicBezTo>
                      <a:cubicBezTo>
                        <a:pt x="142646" y="468402"/>
                        <a:pt x="116929" y="218085"/>
                        <a:pt x="0" y="0"/>
                      </a:cubicBezTo>
                      <a:cubicBezTo>
                        <a:pt x="5486" y="4458"/>
                        <a:pt x="11315" y="8573"/>
                        <a:pt x="16802" y="12687"/>
                      </a:cubicBezTo>
                      <a:cubicBezTo>
                        <a:pt x="123787" y="221856"/>
                        <a:pt x="150533" y="458800"/>
                        <a:pt x="158077" y="69403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39" name="Google Shape;2039;p9"/>
                <p:cNvSpPr/>
                <p:nvPr/>
              </p:nvSpPr>
              <p:spPr>
                <a:xfrm>
                  <a:off x="7592758" y="2307031"/>
                  <a:ext cx="157048" cy="558927"/>
                </a:xfrm>
                <a:custGeom>
                  <a:rect b="b" l="l" r="r" t="t"/>
                  <a:pathLst>
                    <a:path extrusionOk="0" h="558927" w="157048">
                      <a:moveTo>
                        <a:pt x="157048" y="540753"/>
                      </a:moveTo>
                      <a:cubicBezTo>
                        <a:pt x="154648" y="546926"/>
                        <a:pt x="151905" y="553098"/>
                        <a:pt x="149162" y="558927"/>
                      </a:cubicBezTo>
                      <a:cubicBezTo>
                        <a:pt x="135103" y="365532"/>
                        <a:pt x="84696" y="175222"/>
                        <a:pt x="0" y="0"/>
                      </a:cubicBezTo>
                      <a:cubicBezTo>
                        <a:pt x="5144" y="3772"/>
                        <a:pt x="10287" y="7544"/>
                        <a:pt x="15431" y="11316"/>
                      </a:cubicBezTo>
                      <a:cubicBezTo>
                        <a:pt x="93955" y="178308"/>
                        <a:pt x="141618" y="357988"/>
                        <a:pt x="157048" y="540753"/>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40" name="Google Shape;2040;p9"/>
                <p:cNvSpPr/>
                <p:nvPr/>
              </p:nvSpPr>
              <p:spPr>
                <a:xfrm>
                  <a:off x="7694942" y="2390698"/>
                  <a:ext cx="98412" cy="279120"/>
                </a:xfrm>
                <a:custGeom>
                  <a:rect b="b" l="l" r="r" t="t"/>
                  <a:pathLst>
                    <a:path extrusionOk="0" h="279120" w="98412">
                      <a:moveTo>
                        <a:pt x="96012" y="279120"/>
                      </a:moveTo>
                      <a:cubicBezTo>
                        <a:pt x="78181" y="182080"/>
                        <a:pt x="45948" y="87782"/>
                        <a:pt x="0" y="0"/>
                      </a:cubicBezTo>
                      <a:cubicBezTo>
                        <a:pt x="7544" y="7544"/>
                        <a:pt x="14744" y="15087"/>
                        <a:pt x="21602" y="22974"/>
                      </a:cubicBezTo>
                      <a:cubicBezTo>
                        <a:pt x="55892" y="93612"/>
                        <a:pt x="81610" y="168021"/>
                        <a:pt x="98412" y="244145"/>
                      </a:cubicBezTo>
                      <a:cubicBezTo>
                        <a:pt x="98412" y="244145"/>
                        <a:pt x="98412" y="244488"/>
                        <a:pt x="98412" y="244488"/>
                      </a:cubicBezTo>
                      <a:cubicBezTo>
                        <a:pt x="98069" y="255803"/>
                        <a:pt x="97383" y="267462"/>
                        <a:pt x="96012" y="27912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41" name="Google Shape;2041;p9"/>
                <p:cNvSpPr/>
                <p:nvPr/>
              </p:nvSpPr>
              <p:spPr>
                <a:xfrm>
                  <a:off x="7239475" y="1227742"/>
                  <a:ext cx="538774" cy="922105"/>
                </a:xfrm>
                <a:custGeom>
                  <a:rect b="b" l="l" r="r" t="t"/>
                  <a:pathLst>
                    <a:path extrusionOk="0" h="922105" w="538774">
                      <a:moveTo>
                        <a:pt x="489414" y="521390"/>
                      </a:moveTo>
                      <a:cubicBezTo>
                        <a:pt x="441751" y="602314"/>
                        <a:pt x="359112" y="656835"/>
                        <a:pt x="290532" y="721644"/>
                      </a:cubicBezTo>
                      <a:cubicBezTo>
                        <a:pt x="280245" y="731245"/>
                        <a:pt x="270301" y="741189"/>
                        <a:pt x="261043" y="751133"/>
                      </a:cubicBezTo>
                      <a:cubicBezTo>
                        <a:pt x="239097" y="774793"/>
                        <a:pt x="219895" y="800168"/>
                        <a:pt x="204807" y="828628"/>
                      </a:cubicBezTo>
                      <a:cubicBezTo>
                        <a:pt x="199663" y="838572"/>
                        <a:pt x="192463" y="851946"/>
                        <a:pt x="183547" y="865662"/>
                      </a:cubicBezTo>
                      <a:cubicBezTo>
                        <a:pt x="178061" y="874234"/>
                        <a:pt x="171889" y="882807"/>
                        <a:pt x="165373" y="890693"/>
                      </a:cubicBezTo>
                      <a:cubicBezTo>
                        <a:pt x="159887" y="897551"/>
                        <a:pt x="154058" y="903381"/>
                        <a:pt x="147886" y="908524"/>
                      </a:cubicBezTo>
                      <a:cubicBezTo>
                        <a:pt x="144457" y="911267"/>
                        <a:pt x="141028" y="914010"/>
                        <a:pt x="137256" y="915725"/>
                      </a:cubicBezTo>
                      <a:cubicBezTo>
                        <a:pt x="126969" y="921554"/>
                        <a:pt x="116339" y="923955"/>
                        <a:pt x="105709" y="920526"/>
                      </a:cubicBezTo>
                      <a:cubicBezTo>
                        <a:pt x="102966" y="919840"/>
                        <a:pt x="100222" y="918468"/>
                        <a:pt x="97479" y="916754"/>
                      </a:cubicBezTo>
                      <a:cubicBezTo>
                        <a:pt x="89935" y="912296"/>
                        <a:pt x="82392" y="904752"/>
                        <a:pt x="75191" y="893436"/>
                      </a:cubicBezTo>
                      <a:cubicBezTo>
                        <a:pt x="70047" y="885550"/>
                        <a:pt x="67304" y="876291"/>
                        <a:pt x="66276" y="865662"/>
                      </a:cubicBezTo>
                      <a:cubicBezTo>
                        <a:pt x="62161" y="824856"/>
                        <a:pt x="83763" y="769650"/>
                        <a:pt x="78277" y="731245"/>
                      </a:cubicBezTo>
                      <a:cubicBezTo>
                        <a:pt x="76905" y="722329"/>
                        <a:pt x="75534" y="713071"/>
                        <a:pt x="73819" y="704156"/>
                      </a:cubicBezTo>
                      <a:cubicBezTo>
                        <a:pt x="49816" y="579340"/>
                        <a:pt x="-19449" y="458639"/>
                        <a:pt x="5239" y="329023"/>
                      </a:cubicBezTo>
                      <a:cubicBezTo>
                        <a:pt x="30271" y="199407"/>
                        <a:pt x="143771" y="108881"/>
                        <a:pt x="249727" y="30700"/>
                      </a:cubicBezTo>
                      <a:cubicBezTo>
                        <a:pt x="266529" y="18356"/>
                        <a:pt x="284360" y="5326"/>
                        <a:pt x="304591" y="1211"/>
                      </a:cubicBezTo>
                      <a:cubicBezTo>
                        <a:pt x="319336" y="-1875"/>
                        <a:pt x="330994" y="1211"/>
                        <a:pt x="341281" y="7383"/>
                      </a:cubicBezTo>
                      <a:cubicBezTo>
                        <a:pt x="344025" y="9097"/>
                        <a:pt x="346425" y="10812"/>
                        <a:pt x="349168" y="12526"/>
                      </a:cubicBezTo>
                      <a:cubicBezTo>
                        <a:pt x="357055" y="18356"/>
                        <a:pt x="364599" y="24871"/>
                        <a:pt x="372828" y="31043"/>
                      </a:cubicBezTo>
                      <a:cubicBezTo>
                        <a:pt x="375228" y="32758"/>
                        <a:pt x="377629" y="34815"/>
                        <a:pt x="380372" y="36187"/>
                      </a:cubicBezTo>
                      <a:cubicBezTo>
                        <a:pt x="381744" y="37215"/>
                        <a:pt x="383115" y="37901"/>
                        <a:pt x="384487" y="38587"/>
                      </a:cubicBezTo>
                      <a:cubicBezTo>
                        <a:pt x="392716" y="43387"/>
                        <a:pt x="400260" y="46131"/>
                        <a:pt x="407461" y="47845"/>
                      </a:cubicBezTo>
                      <a:cubicBezTo>
                        <a:pt x="410890" y="48531"/>
                        <a:pt x="413976" y="49217"/>
                        <a:pt x="417062" y="49560"/>
                      </a:cubicBezTo>
                      <a:cubicBezTo>
                        <a:pt x="427349" y="50931"/>
                        <a:pt x="437293" y="50245"/>
                        <a:pt x="447237" y="49903"/>
                      </a:cubicBezTo>
                      <a:cubicBezTo>
                        <a:pt x="450666" y="49903"/>
                        <a:pt x="453753" y="49560"/>
                        <a:pt x="457182" y="49903"/>
                      </a:cubicBezTo>
                      <a:cubicBezTo>
                        <a:pt x="466097" y="50245"/>
                        <a:pt x="475355" y="51274"/>
                        <a:pt x="484956" y="54703"/>
                      </a:cubicBezTo>
                      <a:cubicBezTo>
                        <a:pt x="485299" y="54703"/>
                        <a:pt x="485642" y="54703"/>
                        <a:pt x="485985" y="55046"/>
                      </a:cubicBezTo>
                      <a:cubicBezTo>
                        <a:pt x="489071" y="56075"/>
                        <a:pt x="491814" y="57789"/>
                        <a:pt x="494215" y="59504"/>
                      </a:cubicBezTo>
                      <a:cubicBezTo>
                        <a:pt x="507931" y="69791"/>
                        <a:pt x="513074" y="90022"/>
                        <a:pt x="515817" y="107853"/>
                      </a:cubicBezTo>
                      <a:cubicBezTo>
                        <a:pt x="540163" y="247070"/>
                        <a:pt x="561423" y="400003"/>
                        <a:pt x="489414" y="52139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2042" name="Google Shape;2042;p9"/>
                <p:cNvGrpSpPr/>
                <p:nvPr/>
              </p:nvGrpSpPr>
              <p:grpSpPr>
                <a:xfrm>
                  <a:off x="7305569" y="1235125"/>
                  <a:ext cx="429487" cy="913142"/>
                  <a:chOff x="7305569" y="1235125"/>
                  <a:chExt cx="429487" cy="913142"/>
                </a:xfrm>
              </p:grpSpPr>
              <p:sp>
                <p:nvSpPr>
                  <p:cNvPr id="2043" name="Google Shape;2043;p9"/>
                  <p:cNvSpPr/>
                  <p:nvPr/>
                </p:nvSpPr>
                <p:spPr>
                  <a:xfrm>
                    <a:off x="7305569" y="1235125"/>
                    <a:ext cx="283417" cy="858621"/>
                  </a:xfrm>
                  <a:custGeom>
                    <a:rect b="b" l="l" r="r" t="t"/>
                    <a:pathLst>
                      <a:path extrusionOk="0" h="858621" w="283417">
                        <a:moveTo>
                          <a:pt x="525" y="858622"/>
                        </a:moveTo>
                        <a:cubicBezTo>
                          <a:pt x="-3590" y="817817"/>
                          <a:pt x="18013" y="762610"/>
                          <a:pt x="12526" y="724205"/>
                        </a:cubicBezTo>
                        <a:cubicBezTo>
                          <a:pt x="11155" y="715289"/>
                          <a:pt x="9783" y="706031"/>
                          <a:pt x="8069" y="697116"/>
                        </a:cubicBezTo>
                        <a:cubicBezTo>
                          <a:pt x="10126" y="655968"/>
                          <a:pt x="10812" y="614477"/>
                          <a:pt x="10126" y="572986"/>
                        </a:cubicBezTo>
                        <a:cubicBezTo>
                          <a:pt x="8755" y="484175"/>
                          <a:pt x="5668" y="393992"/>
                          <a:pt x="24871" y="306553"/>
                        </a:cubicBezTo>
                        <a:cubicBezTo>
                          <a:pt x="41673" y="230772"/>
                          <a:pt x="74934" y="157391"/>
                          <a:pt x="132884" y="104585"/>
                        </a:cubicBezTo>
                        <a:cubicBezTo>
                          <a:pt x="176776" y="64808"/>
                          <a:pt x="230954" y="38062"/>
                          <a:pt x="275531" y="0"/>
                        </a:cubicBezTo>
                        <a:cubicBezTo>
                          <a:pt x="278274" y="1715"/>
                          <a:pt x="280674" y="3429"/>
                          <a:pt x="283417" y="5144"/>
                        </a:cubicBezTo>
                        <a:cubicBezTo>
                          <a:pt x="232668" y="48692"/>
                          <a:pt x="169574" y="77838"/>
                          <a:pt x="122940" y="126873"/>
                        </a:cubicBezTo>
                        <a:cubicBezTo>
                          <a:pt x="-4619" y="261633"/>
                          <a:pt x="20413" y="463944"/>
                          <a:pt x="19384" y="633336"/>
                        </a:cubicBezTo>
                        <a:cubicBezTo>
                          <a:pt x="19042" y="709117"/>
                          <a:pt x="12869" y="784212"/>
                          <a:pt x="525" y="85862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44" name="Google Shape;2044;p9"/>
                  <p:cNvSpPr/>
                  <p:nvPr/>
                </p:nvSpPr>
                <p:spPr>
                  <a:xfrm>
                    <a:off x="7337298" y="1258785"/>
                    <a:ext cx="282892" cy="889482"/>
                  </a:xfrm>
                  <a:custGeom>
                    <a:rect b="b" l="l" r="r" t="t"/>
                    <a:pathLst>
                      <a:path extrusionOk="0" h="889482" w="282892">
                        <a:moveTo>
                          <a:pt x="27089" y="688886"/>
                        </a:moveTo>
                        <a:cubicBezTo>
                          <a:pt x="21946" y="756437"/>
                          <a:pt x="17831" y="822960"/>
                          <a:pt x="8230" y="889483"/>
                        </a:cubicBezTo>
                        <a:cubicBezTo>
                          <a:pt x="5486" y="888797"/>
                          <a:pt x="2743" y="887425"/>
                          <a:pt x="0" y="885711"/>
                        </a:cubicBezTo>
                        <a:cubicBezTo>
                          <a:pt x="13716" y="798614"/>
                          <a:pt x="14745" y="710832"/>
                          <a:pt x="23660" y="623392"/>
                        </a:cubicBezTo>
                        <a:cubicBezTo>
                          <a:pt x="32576" y="537667"/>
                          <a:pt x="46634" y="452285"/>
                          <a:pt x="70295" y="368960"/>
                        </a:cubicBezTo>
                        <a:cubicBezTo>
                          <a:pt x="109042" y="232143"/>
                          <a:pt x="175222" y="101498"/>
                          <a:pt x="275349" y="0"/>
                        </a:cubicBezTo>
                        <a:cubicBezTo>
                          <a:pt x="277749" y="1715"/>
                          <a:pt x="280149" y="3772"/>
                          <a:pt x="282893" y="5144"/>
                        </a:cubicBezTo>
                        <a:cubicBezTo>
                          <a:pt x="229743" y="58636"/>
                          <a:pt x="185852" y="120358"/>
                          <a:pt x="151219" y="187566"/>
                        </a:cubicBezTo>
                        <a:cubicBezTo>
                          <a:pt x="70637" y="342214"/>
                          <a:pt x="40119" y="516407"/>
                          <a:pt x="27089" y="688886"/>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45" name="Google Shape;2045;p9"/>
                  <p:cNvSpPr/>
                  <p:nvPr/>
                </p:nvSpPr>
                <p:spPr>
                  <a:xfrm>
                    <a:off x="7377074" y="1275930"/>
                    <a:ext cx="279806" cy="867536"/>
                  </a:xfrm>
                  <a:custGeom>
                    <a:rect b="b" l="l" r="r" t="t"/>
                    <a:pathLst>
                      <a:path extrusionOk="0" h="867536" w="279806">
                        <a:moveTo>
                          <a:pt x="178308" y="210541"/>
                        </a:moveTo>
                        <a:cubicBezTo>
                          <a:pt x="97041" y="420053"/>
                          <a:pt x="59665" y="641909"/>
                          <a:pt x="10630" y="860336"/>
                        </a:cubicBezTo>
                        <a:cubicBezTo>
                          <a:pt x="7201" y="863079"/>
                          <a:pt x="3772" y="865822"/>
                          <a:pt x="0" y="867537"/>
                        </a:cubicBezTo>
                        <a:cubicBezTo>
                          <a:pt x="33947" y="718375"/>
                          <a:pt x="61722" y="568185"/>
                          <a:pt x="101156" y="420395"/>
                        </a:cubicBezTo>
                        <a:cubicBezTo>
                          <a:pt x="124816" y="331927"/>
                          <a:pt x="152933" y="244488"/>
                          <a:pt x="188595" y="160134"/>
                        </a:cubicBezTo>
                        <a:cubicBezTo>
                          <a:pt x="211570" y="105956"/>
                          <a:pt x="236944" y="50063"/>
                          <a:pt x="270205" y="0"/>
                        </a:cubicBezTo>
                        <a:cubicBezTo>
                          <a:pt x="273634" y="686"/>
                          <a:pt x="276721" y="1372"/>
                          <a:pt x="279806" y="1715"/>
                        </a:cubicBezTo>
                        <a:cubicBezTo>
                          <a:pt x="236601" y="65837"/>
                          <a:pt x="205397" y="139903"/>
                          <a:pt x="178308" y="21054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46" name="Google Shape;2046;p9"/>
                  <p:cNvSpPr/>
                  <p:nvPr/>
                </p:nvSpPr>
                <p:spPr>
                  <a:xfrm>
                    <a:off x="7405192" y="1277835"/>
                    <a:ext cx="291807" cy="840600"/>
                  </a:xfrm>
                  <a:custGeom>
                    <a:rect b="b" l="l" r="r" t="t"/>
                    <a:pathLst>
                      <a:path extrusionOk="0" h="840600" w="291807">
                        <a:moveTo>
                          <a:pt x="0" y="840600"/>
                        </a:moveTo>
                        <a:cubicBezTo>
                          <a:pt x="98755" y="562165"/>
                          <a:pt x="163563" y="271386"/>
                          <a:pt x="281864" y="152"/>
                        </a:cubicBezTo>
                        <a:cubicBezTo>
                          <a:pt x="285293" y="152"/>
                          <a:pt x="288379" y="-191"/>
                          <a:pt x="291808" y="152"/>
                        </a:cubicBezTo>
                        <a:cubicBezTo>
                          <a:pt x="261975" y="67704"/>
                          <a:pt x="235572" y="136969"/>
                          <a:pt x="211226" y="206921"/>
                        </a:cubicBezTo>
                        <a:cubicBezTo>
                          <a:pt x="141275" y="407518"/>
                          <a:pt x="87782" y="614629"/>
                          <a:pt x="18173" y="815911"/>
                        </a:cubicBezTo>
                        <a:cubicBezTo>
                          <a:pt x="12687" y="824141"/>
                          <a:pt x="6858" y="832714"/>
                          <a:pt x="0" y="84060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47" name="Google Shape;2047;p9"/>
                  <p:cNvSpPr/>
                  <p:nvPr/>
                </p:nvSpPr>
                <p:spPr>
                  <a:xfrm>
                    <a:off x="7500861" y="1282446"/>
                    <a:ext cx="234195" cy="696429"/>
                  </a:xfrm>
                  <a:custGeom>
                    <a:rect b="b" l="l" r="r" t="t"/>
                    <a:pathLst>
                      <a:path extrusionOk="0" h="696429" w="234195">
                        <a:moveTo>
                          <a:pt x="29490" y="666941"/>
                        </a:moveTo>
                        <a:cubicBezTo>
                          <a:pt x="19203" y="676542"/>
                          <a:pt x="9259" y="686486"/>
                          <a:pt x="0" y="696430"/>
                        </a:cubicBezTo>
                        <a:cubicBezTo>
                          <a:pt x="51092" y="610705"/>
                          <a:pt x="100813" y="523951"/>
                          <a:pt x="141275" y="432397"/>
                        </a:cubicBezTo>
                        <a:cubicBezTo>
                          <a:pt x="174536" y="356616"/>
                          <a:pt x="200940" y="277406"/>
                          <a:pt x="214313" y="195453"/>
                        </a:cubicBezTo>
                        <a:cubicBezTo>
                          <a:pt x="224600" y="130645"/>
                          <a:pt x="225971" y="65494"/>
                          <a:pt x="224600" y="0"/>
                        </a:cubicBezTo>
                        <a:cubicBezTo>
                          <a:pt x="224943" y="0"/>
                          <a:pt x="225286" y="0"/>
                          <a:pt x="225628" y="343"/>
                        </a:cubicBezTo>
                        <a:cubicBezTo>
                          <a:pt x="228715" y="1372"/>
                          <a:pt x="231458" y="3086"/>
                          <a:pt x="233858" y="4801"/>
                        </a:cubicBezTo>
                        <a:cubicBezTo>
                          <a:pt x="235230" y="77153"/>
                          <a:pt x="232829" y="149504"/>
                          <a:pt x="219113" y="220828"/>
                        </a:cubicBezTo>
                        <a:cubicBezTo>
                          <a:pt x="187567" y="382676"/>
                          <a:pt x="112129" y="526352"/>
                          <a:pt x="29490" y="66694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048" name="Google Shape;2048;p9"/>
                <p:cNvSpPr/>
                <p:nvPr/>
              </p:nvSpPr>
              <p:spPr>
                <a:xfrm>
                  <a:off x="6563853" y="1309732"/>
                  <a:ext cx="793810" cy="804374"/>
                </a:xfrm>
                <a:custGeom>
                  <a:rect b="b" l="l" r="r" t="t"/>
                  <a:pathLst>
                    <a:path extrusionOk="0" h="804374" w="793810">
                      <a:moveTo>
                        <a:pt x="785103" y="786758"/>
                      </a:moveTo>
                      <a:cubicBezTo>
                        <a:pt x="784075" y="788130"/>
                        <a:pt x="783046" y="789501"/>
                        <a:pt x="781674" y="790530"/>
                      </a:cubicBezTo>
                      <a:cubicBezTo>
                        <a:pt x="780646" y="791559"/>
                        <a:pt x="779617" y="792245"/>
                        <a:pt x="778588" y="792930"/>
                      </a:cubicBezTo>
                      <a:cubicBezTo>
                        <a:pt x="774474" y="796016"/>
                        <a:pt x="769673" y="798760"/>
                        <a:pt x="763501" y="800474"/>
                      </a:cubicBezTo>
                      <a:cubicBezTo>
                        <a:pt x="760758" y="801503"/>
                        <a:pt x="758014" y="802189"/>
                        <a:pt x="754928" y="802874"/>
                      </a:cubicBezTo>
                      <a:cubicBezTo>
                        <a:pt x="752528" y="803217"/>
                        <a:pt x="750127" y="803560"/>
                        <a:pt x="747727" y="803903"/>
                      </a:cubicBezTo>
                      <a:cubicBezTo>
                        <a:pt x="746698" y="804246"/>
                        <a:pt x="745327" y="804246"/>
                        <a:pt x="744298" y="804246"/>
                      </a:cubicBezTo>
                      <a:cubicBezTo>
                        <a:pt x="743269" y="804246"/>
                        <a:pt x="742241" y="804246"/>
                        <a:pt x="741555" y="804246"/>
                      </a:cubicBezTo>
                      <a:cubicBezTo>
                        <a:pt x="741555" y="804246"/>
                        <a:pt x="741555" y="804246"/>
                        <a:pt x="741555" y="804246"/>
                      </a:cubicBezTo>
                      <a:lnTo>
                        <a:pt x="741555" y="804246"/>
                      </a:lnTo>
                      <a:cubicBezTo>
                        <a:pt x="737440" y="804589"/>
                        <a:pt x="733326" y="804246"/>
                        <a:pt x="729211" y="803217"/>
                      </a:cubicBezTo>
                      <a:cubicBezTo>
                        <a:pt x="701436" y="797731"/>
                        <a:pt x="672975" y="772013"/>
                        <a:pt x="645543" y="751097"/>
                      </a:cubicBezTo>
                      <a:cubicBezTo>
                        <a:pt x="644857" y="750754"/>
                        <a:pt x="644172" y="750068"/>
                        <a:pt x="643486" y="749725"/>
                      </a:cubicBezTo>
                      <a:cubicBezTo>
                        <a:pt x="641085" y="748010"/>
                        <a:pt x="639028" y="746296"/>
                        <a:pt x="636628" y="744924"/>
                      </a:cubicBezTo>
                      <a:cubicBezTo>
                        <a:pt x="634913" y="743553"/>
                        <a:pt x="633199" y="742524"/>
                        <a:pt x="631484" y="741152"/>
                      </a:cubicBezTo>
                      <a:cubicBezTo>
                        <a:pt x="621883" y="734637"/>
                        <a:pt x="612282" y="728808"/>
                        <a:pt x="603024" y="725379"/>
                      </a:cubicBezTo>
                      <a:cubicBezTo>
                        <a:pt x="560847" y="709949"/>
                        <a:pt x="515927" y="701033"/>
                        <a:pt x="471007" y="692461"/>
                      </a:cubicBezTo>
                      <a:cubicBezTo>
                        <a:pt x="451804" y="688689"/>
                        <a:pt x="432602" y="685260"/>
                        <a:pt x="413743" y="681488"/>
                      </a:cubicBezTo>
                      <a:lnTo>
                        <a:pt x="413743" y="681488"/>
                      </a:lnTo>
                      <a:cubicBezTo>
                        <a:pt x="341734" y="667429"/>
                        <a:pt x="271782" y="648569"/>
                        <a:pt x="213489" y="601592"/>
                      </a:cubicBezTo>
                      <a:cubicBezTo>
                        <a:pt x="106161" y="515524"/>
                        <a:pt x="118849" y="389680"/>
                        <a:pt x="56784" y="282352"/>
                      </a:cubicBezTo>
                      <a:cubicBezTo>
                        <a:pt x="34152" y="242919"/>
                        <a:pt x="-25512" y="197313"/>
                        <a:pt x="12207" y="150336"/>
                      </a:cubicBezTo>
                      <a:cubicBezTo>
                        <a:pt x="12892" y="149650"/>
                        <a:pt x="13236" y="148964"/>
                        <a:pt x="13921" y="148621"/>
                      </a:cubicBezTo>
                      <a:cubicBezTo>
                        <a:pt x="15979" y="146221"/>
                        <a:pt x="18379" y="144164"/>
                        <a:pt x="20779" y="142106"/>
                      </a:cubicBezTo>
                      <a:cubicBezTo>
                        <a:pt x="36210" y="129419"/>
                        <a:pt x="55412" y="127019"/>
                        <a:pt x="74614" y="123932"/>
                      </a:cubicBezTo>
                      <a:cubicBezTo>
                        <a:pt x="78043" y="123590"/>
                        <a:pt x="81472" y="122904"/>
                        <a:pt x="84901" y="122218"/>
                      </a:cubicBezTo>
                      <a:cubicBezTo>
                        <a:pt x="95188" y="120161"/>
                        <a:pt x="105133" y="117417"/>
                        <a:pt x="114048" y="112274"/>
                      </a:cubicBezTo>
                      <a:cubicBezTo>
                        <a:pt x="118849" y="109531"/>
                        <a:pt x="123306" y="106445"/>
                        <a:pt x="127421" y="102673"/>
                      </a:cubicBezTo>
                      <a:cubicBezTo>
                        <a:pt x="129822" y="100615"/>
                        <a:pt x="132222" y="98558"/>
                        <a:pt x="134279" y="96158"/>
                      </a:cubicBezTo>
                      <a:cubicBezTo>
                        <a:pt x="145938" y="84499"/>
                        <a:pt x="155196" y="70440"/>
                        <a:pt x="164454" y="55695"/>
                      </a:cubicBezTo>
                      <a:cubicBezTo>
                        <a:pt x="166169" y="52952"/>
                        <a:pt x="167883" y="50552"/>
                        <a:pt x="169255" y="47809"/>
                      </a:cubicBezTo>
                      <a:cubicBezTo>
                        <a:pt x="173713" y="40608"/>
                        <a:pt x="178170" y="33750"/>
                        <a:pt x="182971" y="26892"/>
                      </a:cubicBezTo>
                      <a:cubicBezTo>
                        <a:pt x="184000" y="25520"/>
                        <a:pt x="185028" y="23806"/>
                        <a:pt x="186057" y="22434"/>
                      </a:cubicBezTo>
                      <a:cubicBezTo>
                        <a:pt x="186743" y="21405"/>
                        <a:pt x="187429" y="20377"/>
                        <a:pt x="188457" y="19348"/>
                      </a:cubicBezTo>
                      <a:cubicBezTo>
                        <a:pt x="194973" y="10775"/>
                        <a:pt x="202516" y="2546"/>
                        <a:pt x="212803" y="488"/>
                      </a:cubicBezTo>
                      <a:cubicBezTo>
                        <a:pt x="221719" y="-1226"/>
                        <a:pt x="230634" y="1860"/>
                        <a:pt x="238864" y="5289"/>
                      </a:cubicBezTo>
                      <a:cubicBezTo>
                        <a:pt x="304701" y="31007"/>
                        <a:pt x="357164" y="70783"/>
                        <a:pt x="419229" y="102673"/>
                      </a:cubicBezTo>
                      <a:cubicBezTo>
                        <a:pt x="492952" y="141077"/>
                        <a:pt x="564961" y="191484"/>
                        <a:pt x="609538" y="263493"/>
                      </a:cubicBezTo>
                      <a:cubicBezTo>
                        <a:pt x="647257" y="324529"/>
                        <a:pt x="661659" y="396195"/>
                        <a:pt x="677433" y="466832"/>
                      </a:cubicBezTo>
                      <a:cubicBezTo>
                        <a:pt x="677433" y="466832"/>
                        <a:pt x="677433" y="466832"/>
                        <a:pt x="677433" y="466832"/>
                      </a:cubicBezTo>
                      <a:cubicBezTo>
                        <a:pt x="678804" y="473348"/>
                        <a:pt x="680176" y="479863"/>
                        <a:pt x="681891" y="486721"/>
                      </a:cubicBezTo>
                      <a:cubicBezTo>
                        <a:pt x="695949" y="547757"/>
                        <a:pt x="712752" y="607421"/>
                        <a:pt x="748070" y="658514"/>
                      </a:cubicBezTo>
                      <a:cubicBezTo>
                        <a:pt x="750471" y="661943"/>
                        <a:pt x="753214" y="665714"/>
                        <a:pt x="755957" y="670172"/>
                      </a:cubicBezTo>
                      <a:cubicBezTo>
                        <a:pt x="765215" y="683888"/>
                        <a:pt x="775845" y="701719"/>
                        <a:pt x="783732" y="719893"/>
                      </a:cubicBezTo>
                      <a:cubicBezTo>
                        <a:pt x="788875" y="732237"/>
                        <a:pt x="792990" y="744924"/>
                        <a:pt x="793676" y="756583"/>
                      </a:cubicBezTo>
                      <a:cubicBezTo>
                        <a:pt x="794019" y="761041"/>
                        <a:pt x="793676" y="765498"/>
                        <a:pt x="792990" y="769613"/>
                      </a:cubicBezTo>
                      <a:cubicBezTo>
                        <a:pt x="792990" y="770642"/>
                        <a:pt x="792647" y="771671"/>
                        <a:pt x="792304" y="772699"/>
                      </a:cubicBezTo>
                      <a:cubicBezTo>
                        <a:pt x="789904" y="778529"/>
                        <a:pt x="787846" y="782986"/>
                        <a:pt x="785103" y="78675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2049" name="Google Shape;2049;p9"/>
                <p:cNvGrpSpPr/>
                <p:nvPr/>
              </p:nvGrpSpPr>
              <p:grpSpPr>
                <a:xfrm>
                  <a:off x="7344156" y="1838898"/>
                  <a:ext cx="968464" cy="529838"/>
                  <a:chOff x="7344156" y="1838898"/>
                  <a:chExt cx="968464" cy="529838"/>
                </a:xfrm>
              </p:grpSpPr>
              <p:sp>
                <p:nvSpPr>
                  <p:cNvPr id="2050" name="Google Shape;2050;p9"/>
                  <p:cNvSpPr/>
                  <p:nvPr/>
                </p:nvSpPr>
                <p:spPr>
                  <a:xfrm>
                    <a:off x="7344409" y="1838898"/>
                    <a:ext cx="968211" cy="529838"/>
                  </a:xfrm>
                  <a:custGeom>
                    <a:rect b="b" l="l" r="r" t="t"/>
                    <a:pathLst>
                      <a:path extrusionOk="0" h="529838" w="968211">
                        <a:moveTo>
                          <a:pt x="944093" y="351890"/>
                        </a:moveTo>
                        <a:cubicBezTo>
                          <a:pt x="916661" y="377265"/>
                          <a:pt x="860768" y="401611"/>
                          <a:pt x="828193" y="424928"/>
                        </a:cubicBezTo>
                        <a:cubicBezTo>
                          <a:pt x="812762" y="435901"/>
                          <a:pt x="796989" y="446530"/>
                          <a:pt x="780873" y="456475"/>
                        </a:cubicBezTo>
                        <a:cubicBezTo>
                          <a:pt x="774700" y="460246"/>
                          <a:pt x="768528" y="464018"/>
                          <a:pt x="762356" y="467447"/>
                        </a:cubicBezTo>
                        <a:cubicBezTo>
                          <a:pt x="695148" y="506881"/>
                          <a:pt x="621081" y="535684"/>
                          <a:pt x="541871" y="528826"/>
                        </a:cubicBezTo>
                        <a:cubicBezTo>
                          <a:pt x="456489" y="521626"/>
                          <a:pt x="385166" y="477049"/>
                          <a:pt x="314872" y="430757"/>
                        </a:cubicBezTo>
                        <a:cubicBezTo>
                          <a:pt x="306985" y="425614"/>
                          <a:pt x="298755" y="420127"/>
                          <a:pt x="290526" y="414984"/>
                        </a:cubicBezTo>
                        <a:cubicBezTo>
                          <a:pt x="257264" y="393381"/>
                          <a:pt x="224003" y="372464"/>
                          <a:pt x="189027" y="355662"/>
                        </a:cubicBezTo>
                        <a:cubicBezTo>
                          <a:pt x="184227" y="353262"/>
                          <a:pt x="179426" y="351204"/>
                          <a:pt x="174625" y="349147"/>
                        </a:cubicBezTo>
                        <a:cubicBezTo>
                          <a:pt x="148222" y="337831"/>
                          <a:pt x="108789" y="337831"/>
                          <a:pt x="74499" y="332345"/>
                        </a:cubicBezTo>
                        <a:cubicBezTo>
                          <a:pt x="60783" y="330287"/>
                          <a:pt x="48095" y="327201"/>
                          <a:pt x="37123" y="322058"/>
                        </a:cubicBezTo>
                        <a:cubicBezTo>
                          <a:pt x="29578" y="318629"/>
                          <a:pt x="22720" y="314171"/>
                          <a:pt x="17577" y="307999"/>
                        </a:cubicBezTo>
                        <a:cubicBezTo>
                          <a:pt x="16891" y="307313"/>
                          <a:pt x="16206" y="306627"/>
                          <a:pt x="15862" y="305941"/>
                        </a:cubicBezTo>
                        <a:cubicBezTo>
                          <a:pt x="8662" y="297369"/>
                          <a:pt x="4204" y="289482"/>
                          <a:pt x="2146" y="282281"/>
                        </a:cubicBezTo>
                        <a:cubicBezTo>
                          <a:pt x="1118" y="278852"/>
                          <a:pt x="432" y="275423"/>
                          <a:pt x="89" y="272337"/>
                        </a:cubicBezTo>
                        <a:cubicBezTo>
                          <a:pt x="-254" y="268565"/>
                          <a:pt x="432" y="264793"/>
                          <a:pt x="1461" y="261364"/>
                        </a:cubicBezTo>
                        <a:cubicBezTo>
                          <a:pt x="2146" y="258278"/>
                          <a:pt x="3518" y="255192"/>
                          <a:pt x="5233" y="252449"/>
                        </a:cubicBezTo>
                        <a:cubicBezTo>
                          <a:pt x="7633" y="248677"/>
                          <a:pt x="10376" y="244905"/>
                          <a:pt x="14148" y="241476"/>
                        </a:cubicBezTo>
                        <a:cubicBezTo>
                          <a:pt x="17234" y="238390"/>
                          <a:pt x="20663" y="235647"/>
                          <a:pt x="24435" y="233247"/>
                        </a:cubicBezTo>
                        <a:cubicBezTo>
                          <a:pt x="50496" y="215416"/>
                          <a:pt x="91644" y="205815"/>
                          <a:pt x="115303" y="201014"/>
                        </a:cubicBezTo>
                        <a:cubicBezTo>
                          <a:pt x="252807" y="172553"/>
                          <a:pt x="352591" y="46366"/>
                          <a:pt x="488379" y="10705"/>
                        </a:cubicBezTo>
                        <a:cubicBezTo>
                          <a:pt x="608737" y="-21185"/>
                          <a:pt x="732867" y="23392"/>
                          <a:pt x="848081" y="75856"/>
                        </a:cubicBezTo>
                        <a:cubicBezTo>
                          <a:pt x="858025" y="80313"/>
                          <a:pt x="867626" y="84771"/>
                          <a:pt x="877228" y="89229"/>
                        </a:cubicBezTo>
                        <a:cubicBezTo>
                          <a:pt x="882714" y="91972"/>
                          <a:pt x="888200" y="94372"/>
                          <a:pt x="893687" y="97115"/>
                        </a:cubicBezTo>
                        <a:cubicBezTo>
                          <a:pt x="914947" y="107059"/>
                          <a:pt x="956437" y="141007"/>
                          <a:pt x="965696" y="163295"/>
                        </a:cubicBezTo>
                        <a:cubicBezTo>
                          <a:pt x="970839" y="175639"/>
                          <a:pt x="967410" y="187984"/>
                          <a:pt x="961581" y="200328"/>
                        </a:cubicBezTo>
                        <a:cubicBezTo>
                          <a:pt x="960209" y="203071"/>
                          <a:pt x="958838" y="205815"/>
                          <a:pt x="957466" y="208901"/>
                        </a:cubicBezTo>
                        <a:cubicBezTo>
                          <a:pt x="953351" y="217130"/>
                          <a:pt x="948894" y="225360"/>
                          <a:pt x="946493" y="233932"/>
                        </a:cubicBezTo>
                        <a:cubicBezTo>
                          <a:pt x="945465" y="237361"/>
                          <a:pt x="944436" y="240790"/>
                          <a:pt x="944093" y="243877"/>
                        </a:cubicBezTo>
                        <a:cubicBezTo>
                          <a:pt x="943750" y="245591"/>
                          <a:pt x="943750" y="247306"/>
                          <a:pt x="943750" y="248677"/>
                        </a:cubicBezTo>
                        <a:cubicBezTo>
                          <a:pt x="943064" y="278852"/>
                          <a:pt x="961238" y="298055"/>
                          <a:pt x="961924" y="318286"/>
                        </a:cubicBezTo>
                        <a:cubicBezTo>
                          <a:pt x="961924" y="321372"/>
                          <a:pt x="961581" y="324801"/>
                          <a:pt x="960552" y="327887"/>
                        </a:cubicBezTo>
                        <a:cubicBezTo>
                          <a:pt x="958152" y="335431"/>
                          <a:pt x="953008" y="343318"/>
                          <a:pt x="944093" y="35189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51" name="Google Shape;2051;p9"/>
                  <p:cNvSpPr/>
                  <p:nvPr/>
                </p:nvSpPr>
                <p:spPr>
                  <a:xfrm>
                    <a:off x="7358214" y="1903101"/>
                    <a:ext cx="863079" cy="180222"/>
                  </a:xfrm>
                  <a:custGeom>
                    <a:rect b="b" l="l" r="r" t="t"/>
                    <a:pathLst>
                      <a:path extrusionOk="0" h="180222" w="863079">
                        <a:moveTo>
                          <a:pt x="863080" y="25025"/>
                        </a:moveTo>
                        <a:cubicBezTo>
                          <a:pt x="845935" y="22282"/>
                          <a:pt x="828790" y="20224"/>
                          <a:pt x="811645" y="18167"/>
                        </a:cubicBezTo>
                        <a:cubicBezTo>
                          <a:pt x="728663" y="8223"/>
                          <a:pt x="643624" y="3765"/>
                          <a:pt x="561328" y="20567"/>
                        </a:cubicBezTo>
                        <a:cubicBezTo>
                          <a:pt x="483146" y="36684"/>
                          <a:pt x="409766" y="69602"/>
                          <a:pt x="336728" y="101149"/>
                        </a:cubicBezTo>
                        <a:cubicBezTo>
                          <a:pt x="231800" y="146412"/>
                          <a:pt x="114872" y="191674"/>
                          <a:pt x="0" y="177615"/>
                        </a:cubicBezTo>
                        <a:cubicBezTo>
                          <a:pt x="3086" y="174529"/>
                          <a:pt x="6515" y="171786"/>
                          <a:pt x="10287" y="169386"/>
                        </a:cubicBezTo>
                        <a:cubicBezTo>
                          <a:pt x="70637" y="174872"/>
                          <a:pt x="132017" y="164928"/>
                          <a:pt x="190310" y="147440"/>
                        </a:cubicBezTo>
                        <a:cubicBezTo>
                          <a:pt x="337071" y="103892"/>
                          <a:pt x="468059" y="15767"/>
                          <a:pt x="623735" y="2394"/>
                        </a:cubicBezTo>
                        <a:cubicBezTo>
                          <a:pt x="693687" y="-3436"/>
                          <a:pt x="764324" y="2051"/>
                          <a:pt x="833933" y="11652"/>
                        </a:cubicBezTo>
                        <a:cubicBezTo>
                          <a:pt x="843534" y="16110"/>
                          <a:pt x="853135" y="20567"/>
                          <a:pt x="863080" y="2502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52" name="Google Shape;2052;p9"/>
                  <p:cNvSpPr/>
                  <p:nvPr/>
                </p:nvSpPr>
                <p:spPr>
                  <a:xfrm>
                    <a:off x="7345184" y="2028078"/>
                    <a:ext cx="960462" cy="81189"/>
                  </a:xfrm>
                  <a:custGeom>
                    <a:rect b="b" l="l" r="r" t="t"/>
                    <a:pathLst>
                      <a:path extrusionOk="0" h="81189" w="960462">
                        <a:moveTo>
                          <a:pt x="960463" y="11148"/>
                        </a:moveTo>
                        <a:cubicBezTo>
                          <a:pt x="959091" y="13891"/>
                          <a:pt x="957719" y="16634"/>
                          <a:pt x="956348" y="19720"/>
                        </a:cubicBezTo>
                        <a:cubicBezTo>
                          <a:pt x="898741" y="10462"/>
                          <a:pt x="840448" y="7719"/>
                          <a:pt x="781812" y="9776"/>
                        </a:cubicBezTo>
                        <a:cubicBezTo>
                          <a:pt x="521208" y="18006"/>
                          <a:pt x="260947" y="109217"/>
                          <a:pt x="0" y="72527"/>
                        </a:cubicBezTo>
                        <a:cubicBezTo>
                          <a:pt x="686" y="69441"/>
                          <a:pt x="2057" y="66354"/>
                          <a:pt x="3772" y="63611"/>
                        </a:cubicBezTo>
                        <a:cubicBezTo>
                          <a:pt x="63779" y="71841"/>
                          <a:pt x="124815" y="73555"/>
                          <a:pt x="185509" y="70469"/>
                        </a:cubicBezTo>
                        <a:cubicBezTo>
                          <a:pt x="443369" y="57782"/>
                          <a:pt x="702945" y="-30686"/>
                          <a:pt x="960463" y="1114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53" name="Google Shape;2053;p9"/>
                  <p:cNvSpPr/>
                  <p:nvPr/>
                </p:nvSpPr>
                <p:spPr>
                  <a:xfrm>
                    <a:off x="7344156" y="2072830"/>
                    <a:ext cx="946404" cy="74251"/>
                  </a:xfrm>
                  <a:custGeom>
                    <a:rect b="b" l="l" r="r" t="t"/>
                    <a:pathLst>
                      <a:path extrusionOk="0" h="74251" w="946404">
                        <a:moveTo>
                          <a:pt x="944004" y="9944"/>
                        </a:moveTo>
                        <a:cubicBezTo>
                          <a:pt x="901827" y="22631"/>
                          <a:pt x="858965" y="32918"/>
                          <a:pt x="815416" y="40805"/>
                        </a:cubicBezTo>
                        <a:cubicBezTo>
                          <a:pt x="676885" y="66523"/>
                          <a:pt x="535610" y="71666"/>
                          <a:pt x="395364" y="72695"/>
                        </a:cubicBezTo>
                        <a:cubicBezTo>
                          <a:pt x="265405" y="73724"/>
                          <a:pt x="128930" y="81610"/>
                          <a:pt x="2057" y="48692"/>
                        </a:cubicBezTo>
                        <a:cubicBezTo>
                          <a:pt x="1029" y="45263"/>
                          <a:pt x="343" y="41834"/>
                          <a:pt x="0" y="38748"/>
                        </a:cubicBezTo>
                        <a:cubicBezTo>
                          <a:pt x="68237" y="56921"/>
                          <a:pt x="139217" y="62065"/>
                          <a:pt x="210198" y="63437"/>
                        </a:cubicBezTo>
                        <a:cubicBezTo>
                          <a:pt x="453657" y="68237"/>
                          <a:pt x="710489" y="70980"/>
                          <a:pt x="946404" y="0"/>
                        </a:cubicBezTo>
                        <a:cubicBezTo>
                          <a:pt x="945032" y="3086"/>
                          <a:pt x="944347" y="6515"/>
                          <a:pt x="944004" y="994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54" name="Google Shape;2054;p9"/>
                  <p:cNvSpPr/>
                  <p:nvPr/>
                </p:nvSpPr>
                <p:spPr>
                  <a:xfrm>
                    <a:off x="7360272" y="2144839"/>
                    <a:ext cx="945718" cy="69479"/>
                  </a:xfrm>
                  <a:custGeom>
                    <a:rect b="b" l="l" r="r" t="t"/>
                    <a:pathLst>
                      <a:path extrusionOk="0" h="69479" w="945718">
                        <a:moveTo>
                          <a:pt x="944347" y="22289"/>
                        </a:moveTo>
                        <a:cubicBezTo>
                          <a:pt x="914515" y="31890"/>
                          <a:pt x="884339" y="40119"/>
                          <a:pt x="853478" y="46292"/>
                        </a:cubicBezTo>
                        <a:cubicBezTo>
                          <a:pt x="776669" y="61379"/>
                          <a:pt x="698488" y="65494"/>
                          <a:pt x="620649" y="67551"/>
                        </a:cubicBezTo>
                        <a:cubicBezTo>
                          <a:pt x="544183" y="69609"/>
                          <a:pt x="467373" y="70295"/>
                          <a:pt x="390906" y="68237"/>
                        </a:cubicBezTo>
                        <a:cubicBezTo>
                          <a:pt x="318211" y="66180"/>
                          <a:pt x="245174" y="61036"/>
                          <a:pt x="173165" y="49721"/>
                        </a:cubicBezTo>
                        <a:cubicBezTo>
                          <a:pt x="134760" y="43891"/>
                          <a:pt x="96355" y="36347"/>
                          <a:pt x="58636" y="26403"/>
                        </a:cubicBezTo>
                        <a:cubicBezTo>
                          <a:pt x="46292" y="23317"/>
                          <a:pt x="33604" y="19888"/>
                          <a:pt x="21260" y="16116"/>
                        </a:cubicBezTo>
                        <a:cubicBezTo>
                          <a:pt x="13716" y="12687"/>
                          <a:pt x="6858" y="8230"/>
                          <a:pt x="1715" y="2057"/>
                        </a:cubicBezTo>
                        <a:cubicBezTo>
                          <a:pt x="1029" y="1372"/>
                          <a:pt x="343" y="686"/>
                          <a:pt x="0" y="0"/>
                        </a:cubicBezTo>
                        <a:cubicBezTo>
                          <a:pt x="63094" y="20574"/>
                          <a:pt x="127902" y="34633"/>
                          <a:pt x="193739" y="43548"/>
                        </a:cubicBezTo>
                        <a:cubicBezTo>
                          <a:pt x="345301" y="64465"/>
                          <a:pt x="500291" y="62408"/>
                          <a:pt x="652882" y="57264"/>
                        </a:cubicBezTo>
                        <a:cubicBezTo>
                          <a:pt x="727977" y="54521"/>
                          <a:pt x="803415" y="48692"/>
                          <a:pt x="876796" y="31890"/>
                        </a:cubicBezTo>
                        <a:cubicBezTo>
                          <a:pt x="900113" y="26403"/>
                          <a:pt x="923087" y="19888"/>
                          <a:pt x="945718" y="12344"/>
                        </a:cubicBezTo>
                        <a:cubicBezTo>
                          <a:pt x="945718" y="15773"/>
                          <a:pt x="945376" y="18860"/>
                          <a:pt x="944347" y="222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55" name="Google Shape;2055;p9"/>
                  <p:cNvSpPr/>
                  <p:nvPr/>
                </p:nvSpPr>
                <p:spPr>
                  <a:xfrm>
                    <a:off x="7634592" y="2253538"/>
                    <a:ext cx="490690" cy="57487"/>
                  </a:xfrm>
                  <a:custGeom>
                    <a:rect b="b" l="l" r="r" t="t"/>
                    <a:pathLst>
                      <a:path extrusionOk="0" h="57487" w="490690">
                        <a:moveTo>
                          <a:pt x="490690" y="41491"/>
                        </a:moveTo>
                        <a:cubicBezTo>
                          <a:pt x="484518" y="45263"/>
                          <a:pt x="478346" y="49035"/>
                          <a:pt x="472174" y="52464"/>
                        </a:cubicBezTo>
                        <a:cubicBezTo>
                          <a:pt x="322326" y="65494"/>
                          <a:pt x="170422" y="53150"/>
                          <a:pt x="24346" y="15773"/>
                        </a:cubicBezTo>
                        <a:cubicBezTo>
                          <a:pt x="16459" y="10630"/>
                          <a:pt x="8230" y="5144"/>
                          <a:pt x="0" y="0"/>
                        </a:cubicBezTo>
                        <a:cubicBezTo>
                          <a:pt x="29833" y="8573"/>
                          <a:pt x="59665" y="15773"/>
                          <a:pt x="90183" y="21945"/>
                        </a:cubicBezTo>
                        <a:cubicBezTo>
                          <a:pt x="221857" y="49035"/>
                          <a:pt x="357302" y="55207"/>
                          <a:pt x="490690" y="4149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056" name="Google Shape;2056;p9"/>
                <p:cNvSpPr/>
                <p:nvPr/>
              </p:nvSpPr>
              <p:spPr>
                <a:xfrm>
                  <a:off x="6474904" y="2035023"/>
                  <a:ext cx="879538" cy="586904"/>
                </a:xfrm>
                <a:custGeom>
                  <a:rect b="b" l="l" r="r" t="t"/>
                  <a:pathLst>
                    <a:path extrusionOk="0" h="586904" w="879538">
                      <a:moveTo>
                        <a:pt x="869937" y="82042"/>
                      </a:moveTo>
                      <a:cubicBezTo>
                        <a:pt x="868566" y="84099"/>
                        <a:pt x="866851" y="86499"/>
                        <a:pt x="865137" y="88557"/>
                      </a:cubicBezTo>
                      <a:cubicBezTo>
                        <a:pt x="861365" y="93014"/>
                        <a:pt x="856907" y="97472"/>
                        <a:pt x="852449" y="101587"/>
                      </a:cubicBezTo>
                      <a:cubicBezTo>
                        <a:pt x="845249" y="108102"/>
                        <a:pt x="837019" y="114274"/>
                        <a:pt x="828104" y="120446"/>
                      </a:cubicBezTo>
                      <a:cubicBezTo>
                        <a:pt x="827418" y="120789"/>
                        <a:pt x="826732" y="121475"/>
                        <a:pt x="826046" y="121818"/>
                      </a:cubicBezTo>
                      <a:cubicBezTo>
                        <a:pt x="821931" y="124904"/>
                        <a:pt x="817474" y="127647"/>
                        <a:pt x="813016" y="130733"/>
                      </a:cubicBezTo>
                      <a:cubicBezTo>
                        <a:pt x="792442" y="144792"/>
                        <a:pt x="772211" y="158165"/>
                        <a:pt x="760209" y="173939"/>
                      </a:cubicBezTo>
                      <a:cubicBezTo>
                        <a:pt x="741007" y="198628"/>
                        <a:pt x="724548" y="225374"/>
                        <a:pt x="708774" y="252806"/>
                      </a:cubicBezTo>
                      <a:cubicBezTo>
                        <a:pt x="708774" y="252806"/>
                        <a:pt x="708774" y="252806"/>
                        <a:pt x="708774" y="252806"/>
                      </a:cubicBezTo>
                      <a:cubicBezTo>
                        <a:pt x="702602" y="263779"/>
                        <a:pt x="696773" y="274409"/>
                        <a:pt x="690601" y="285381"/>
                      </a:cubicBezTo>
                      <a:cubicBezTo>
                        <a:pt x="645681" y="368363"/>
                        <a:pt x="603847" y="454088"/>
                        <a:pt x="523265" y="507238"/>
                      </a:cubicBezTo>
                      <a:cubicBezTo>
                        <a:pt x="464972" y="545642"/>
                        <a:pt x="398107" y="545985"/>
                        <a:pt x="335699" y="571360"/>
                      </a:cubicBezTo>
                      <a:cubicBezTo>
                        <a:pt x="258890" y="602564"/>
                        <a:pt x="234201" y="581304"/>
                        <a:pt x="158077" y="555587"/>
                      </a:cubicBezTo>
                      <a:cubicBezTo>
                        <a:pt x="148133" y="552158"/>
                        <a:pt x="138875" y="552158"/>
                        <a:pt x="129273" y="551472"/>
                      </a:cubicBezTo>
                      <a:cubicBezTo>
                        <a:pt x="129273" y="551472"/>
                        <a:pt x="129273" y="551472"/>
                        <a:pt x="129273" y="551472"/>
                      </a:cubicBezTo>
                      <a:cubicBezTo>
                        <a:pt x="122072" y="550786"/>
                        <a:pt x="115214" y="549757"/>
                        <a:pt x="108356" y="546671"/>
                      </a:cubicBezTo>
                      <a:cubicBezTo>
                        <a:pt x="105270" y="545300"/>
                        <a:pt x="101841" y="543242"/>
                        <a:pt x="98755" y="540842"/>
                      </a:cubicBezTo>
                      <a:cubicBezTo>
                        <a:pt x="82982" y="528155"/>
                        <a:pt x="76467" y="514439"/>
                        <a:pt x="74409" y="499694"/>
                      </a:cubicBezTo>
                      <a:cubicBezTo>
                        <a:pt x="74066" y="496608"/>
                        <a:pt x="73724" y="493865"/>
                        <a:pt x="73724" y="490778"/>
                      </a:cubicBezTo>
                      <a:cubicBezTo>
                        <a:pt x="73038" y="467461"/>
                        <a:pt x="80239" y="442772"/>
                        <a:pt x="76467" y="419112"/>
                      </a:cubicBezTo>
                      <a:cubicBezTo>
                        <a:pt x="76124" y="417741"/>
                        <a:pt x="75781" y="416026"/>
                        <a:pt x="75781" y="414655"/>
                      </a:cubicBezTo>
                      <a:cubicBezTo>
                        <a:pt x="75438" y="413283"/>
                        <a:pt x="75095" y="411569"/>
                        <a:pt x="74409" y="410197"/>
                      </a:cubicBezTo>
                      <a:cubicBezTo>
                        <a:pt x="71666" y="402996"/>
                        <a:pt x="67208" y="396138"/>
                        <a:pt x="62751" y="389623"/>
                      </a:cubicBezTo>
                      <a:cubicBezTo>
                        <a:pt x="57950" y="382422"/>
                        <a:pt x="53150" y="374878"/>
                        <a:pt x="48349" y="367677"/>
                      </a:cubicBezTo>
                      <a:cubicBezTo>
                        <a:pt x="46634" y="364934"/>
                        <a:pt x="45263" y="362534"/>
                        <a:pt x="43548" y="359791"/>
                      </a:cubicBezTo>
                      <a:cubicBezTo>
                        <a:pt x="35662" y="346760"/>
                        <a:pt x="28118" y="333387"/>
                        <a:pt x="20574" y="319671"/>
                      </a:cubicBezTo>
                      <a:cubicBezTo>
                        <a:pt x="19202" y="316928"/>
                        <a:pt x="17831" y="314185"/>
                        <a:pt x="16116" y="311442"/>
                      </a:cubicBezTo>
                      <a:cubicBezTo>
                        <a:pt x="13373" y="305955"/>
                        <a:pt x="10630" y="300812"/>
                        <a:pt x="7887" y="295325"/>
                      </a:cubicBezTo>
                      <a:cubicBezTo>
                        <a:pt x="2743" y="285038"/>
                        <a:pt x="343" y="274409"/>
                        <a:pt x="0" y="263436"/>
                      </a:cubicBezTo>
                      <a:cubicBezTo>
                        <a:pt x="0" y="258978"/>
                        <a:pt x="0" y="254520"/>
                        <a:pt x="686" y="250063"/>
                      </a:cubicBezTo>
                      <a:cubicBezTo>
                        <a:pt x="8230" y="192112"/>
                        <a:pt x="73381" y="135191"/>
                        <a:pt x="119672" y="112903"/>
                      </a:cubicBezTo>
                      <a:cubicBezTo>
                        <a:pt x="182766" y="82727"/>
                        <a:pt x="254089" y="43637"/>
                        <a:pt x="321983" y="26835"/>
                      </a:cubicBezTo>
                      <a:cubicBezTo>
                        <a:pt x="393306" y="9347"/>
                        <a:pt x="468059" y="18262"/>
                        <a:pt x="541782" y="24777"/>
                      </a:cubicBezTo>
                      <a:cubicBezTo>
                        <a:pt x="567157" y="27178"/>
                        <a:pt x="592531" y="28892"/>
                        <a:pt x="617906" y="29578"/>
                      </a:cubicBezTo>
                      <a:cubicBezTo>
                        <a:pt x="639851" y="30264"/>
                        <a:pt x="661797" y="29578"/>
                        <a:pt x="683400" y="26835"/>
                      </a:cubicBezTo>
                      <a:cubicBezTo>
                        <a:pt x="683400" y="26835"/>
                        <a:pt x="683400" y="26835"/>
                        <a:pt x="683400" y="26835"/>
                      </a:cubicBezTo>
                      <a:cubicBezTo>
                        <a:pt x="697116" y="25463"/>
                        <a:pt x="710489" y="23063"/>
                        <a:pt x="723862" y="19977"/>
                      </a:cubicBezTo>
                      <a:cubicBezTo>
                        <a:pt x="728663" y="18948"/>
                        <a:pt x="733120" y="17576"/>
                        <a:pt x="737921" y="16205"/>
                      </a:cubicBezTo>
                      <a:cubicBezTo>
                        <a:pt x="738264" y="16205"/>
                        <a:pt x="738264" y="16205"/>
                        <a:pt x="738607" y="16205"/>
                      </a:cubicBezTo>
                      <a:lnTo>
                        <a:pt x="738607" y="16205"/>
                      </a:lnTo>
                      <a:cubicBezTo>
                        <a:pt x="739292" y="16205"/>
                        <a:pt x="739978" y="15862"/>
                        <a:pt x="740664" y="15519"/>
                      </a:cubicBezTo>
                      <a:cubicBezTo>
                        <a:pt x="763638" y="8661"/>
                        <a:pt x="803758" y="-2312"/>
                        <a:pt x="834962" y="431"/>
                      </a:cubicBezTo>
                      <a:cubicBezTo>
                        <a:pt x="851421" y="1803"/>
                        <a:pt x="865137" y="6946"/>
                        <a:pt x="873023" y="18262"/>
                      </a:cubicBezTo>
                      <a:cubicBezTo>
                        <a:pt x="875081" y="21348"/>
                        <a:pt x="876795" y="24777"/>
                        <a:pt x="877824" y="28549"/>
                      </a:cubicBezTo>
                      <a:cubicBezTo>
                        <a:pt x="878167" y="29578"/>
                        <a:pt x="878510" y="30607"/>
                        <a:pt x="878510" y="31635"/>
                      </a:cubicBezTo>
                      <a:cubicBezTo>
                        <a:pt x="878510" y="31978"/>
                        <a:pt x="878510" y="31978"/>
                        <a:pt x="878510" y="32321"/>
                      </a:cubicBezTo>
                      <a:cubicBezTo>
                        <a:pt x="879196" y="35064"/>
                        <a:pt x="879539" y="37807"/>
                        <a:pt x="879539" y="40894"/>
                      </a:cubicBezTo>
                      <a:cubicBezTo>
                        <a:pt x="879539" y="42265"/>
                        <a:pt x="879539" y="43980"/>
                        <a:pt x="879539" y="45694"/>
                      </a:cubicBezTo>
                      <a:cubicBezTo>
                        <a:pt x="879539" y="46380"/>
                        <a:pt x="879539" y="47409"/>
                        <a:pt x="879539" y="48094"/>
                      </a:cubicBezTo>
                      <a:cubicBezTo>
                        <a:pt x="879539" y="49466"/>
                        <a:pt x="879196" y="50838"/>
                        <a:pt x="879196" y="52552"/>
                      </a:cubicBezTo>
                      <a:cubicBezTo>
                        <a:pt x="879196" y="53924"/>
                        <a:pt x="878853" y="55295"/>
                        <a:pt x="878510" y="57010"/>
                      </a:cubicBezTo>
                      <a:cubicBezTo>
                        <a:pt x="878510" y="57010"/>
                        <a:pt x="878510" y="57010"/>
                        <a:pt x="878510" y="57010"/>
                      </a:cubicBezTo>
                      <a:cubicBezTo>
                        <a:pt x="878510" y="58039"/>
                        <a:pt x="878167" y="58724"/>
                        <a:pt x="878167" y="59753"/>
                      </a:cubicBezTo>
                      <a:cubicBezTo>
                        <a:pt x="878167" y="59753"/>
                        <a:pt x="878167" y="59753"/>
                        <a:pt x="878167" y="59753"/>
                      </a:cubicBezTo>
                      <a:cubicBezTo>
                        <a:pt x="878167" y="60439"/>
                        <a:pt x="877824" y="61468"/>
                        <a:pt x="877481" y="62496"/>
                      </a:cubicBezTo>
                      <a:cubicBezTo>
                        <a:pt x="877481" y="62839"/>
                        <a:pt x="877481" y="62839"/>
                        <a:pt x="877481" y="63182"/>
                      </a:cubicBezTo>
                      <a:cubicBezTo>
                        <a:pt x="877138" y="69697"/>
                        <a:pt x="874052" y="75869"/>
                        <a:pt x="869937" y="8204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57" name="Google Shape;2057;p9"/>
                <p:cNvSpPr/>
                <p:nvPr/>
              </p:nvSpPr>
              <p:spPr>
                <a:xfrm>
                  <a:off x="6475933" y="2060143"/>
                  <a:ext cx="617905" cy="238315"/>
                </a:xfrm>
                <a:custGeom>
                  <a:rect b="b" l="l" r="r" t="t"/>
                  <a:pathLst>
                    <a:path extrusionOk="0" h="238315" w="617905">
                      <a:moveTo>
                        <a:pt x="541782" y="0"/>
                      </a:moveTo>
                      <a:cubicBezTo>
                        <a:pt x="567156" y="2400"/>
                        <a:pt x="592531" y="4115"/>
                        <a:pt x="617906" y="4801"/>
                      </a:cubicBezTo>
                      <a:cubicBezTo>
                        <a:pt x="389877" y="17831"/>
                        <a:pt x="155676" y="71323"/>
                        <a:pt x="0" y="238316"/>
                      </a:cubicBezTo>
                      <a:cubicBezTo>
                        <a:pt x="0" y="233858"/>
                        <a:pt x="0" y="229400"/>
                        <a:pt x="686" y="224943"/>
                      </a:cubicBezTo>
                      <a:cubicBezTo>
                        <a:pt x="34290" y="190653"/>
                        <a:pt x="72009" y="160477"/>
                        <a:pt x="112814" y="134417"/>
                      </a:cubicBezTo>
                      <a:cubicBezTo>
                        <a:pt x="241401" y="52121"/>
                        <a:pt x="391249" y="14059"/>
                        <a:pt x="541782"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58" name="Google Shape;2058;p9"/>
                <p:cNvSpPr/>
                <p:nvPr/>
              </p:nvSpPr>
              <p:spPr>
                <a:xfrm>
                  <a:off x="7159332" y="2051570"/>
                  <a:ext cx="194424" cy="12001"/>
                </a:xfrm>
                <a:custGeom>
                  <a:rect b="b" l="l" r="r" t="t"/>
                  <a:pathLst>
                    <a:path extrusionOk="0" h="12001" w="194424">
                      <a:moveTo>
                        <a:pt x="194425" y="12002"/>
                      </a:moveTo>
                      <a:cubicBezTo>
                        <a:pt x="178651" y="11659"/>
                        <a:pt x="163220" y="11316"/>
                        <a:pt x="147447" y="10973"/>
                      </a:cubicBezTo>
                      <a:cubicBezTo>
                        <a:pt x="137846" y="10630"/>
                        <a:pt x="127902" y="10630"/>
                        <a:pt x="117958" y="10287"/>
                      </a:cubicBezTo>
                      <a:cubicBezTo>
                        <a:pt x="95326" y="9944"/>
                        <a:pt x="72009" y="9601"/>
                        <a:pt x="49035" y="9944"/>
                      </a:cubicBezTo>
                      <a:cubicBezTo>
                        <a:pt x="48006" y="9944"/>
                        <a:pt x="46634" y="9944"/>
                        <a:pt x="45606" y="9944"/>
                      </a:cubicBezTo>
                      <a:cubicBezTo>
                        <a:pt x="30518" y="9944"/>
                        <a:pt x="15088" y="10287"/>
                        <a:pt x="0" y="10630"/>
                      </a:cubicBezTo>
                      <a:cubicBezTo>
                        <a:pt x="13716" y="9258"/>
                        <a:pt x="27089" y="6858"/>
                        <a:pt x="40462" y="3772"/>
                      </a:cubicBezTo>
                      <a:cubicBezTo>
                        <a:pt x="38748" y="2400"/>
                        <a:pt x="37033" y="1372"/>
                        <a:pt x="35319" y="0"/>
                      </a:cubicBezTo>
                      <a:cubicBezTo>
                        <a:pt x="41834" y="0"/>
                        <a:pt x="48006" y="0"/>
                        <a:pt x="54521" y="0"/>
                      </a:cubicBezTo>
                      <a:cubicBezTo>
                        <a:pt x="54864" y="0"/>
                        <a:pt x="54864" y="0"/>
                        <a:pt x="54864" y="0"/>
                      </a:cubicBezTo>
                      <a:cubicBezTo>
                        <a:pt x="86068" y="0"/>
                        <a:pt x="117272" y="343"/>
                        <a:pt x="148476" y="686"/>
                      </a:cubicBezTo>
                      <a:cubicBezTo>
                        <a:pt x="162192" y="1029"/>
                        <a:pt x="175565" y="1372"/>
                        <a:pt x="189281" y="1715"/>
                      </a:cubicBezTo>
                      <a:cubicBezTo>
                        <a:pt x="191681" y="4801"/>
                        <a:pt x="193396" y="8230"/>
                        <a:pt x="194425" y="1200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59" name="Google Shape;2059;p9"/>
                <p:cNvSpPr/>
                <p:nvPr/>
              </p:nvSpPr>
              <p:spPr>
                <a:xfrm>
                  <a:off x="6491706" y="2066658"/>
                  <a:ext cx="863765" cy="287692"/>
                </a:xfrm>
                <a:custGeom>
                  <a:rect b="b" l="l" r="r" t="t"/>
                  <a:pathLst>
                    <a:path extrusionOk="0" h="287692" w="863765">
                      <a:moveTo>
                        <a:pt x="863765" y="9258"/>
                      </a:moveTo>
                      <a:cubicBezTo>
                        <a:pt x="828104" y="18516"/>
                        <a:pt x="792442" y="27775"/>
                        <a:pt x="756780" y="37033"/>
                      </a:cubicBezTo>
                      <a:cubicBezTo>
                        <a:pt x="600418" y="77838"/>
                        <a:pt x="443369" y="116586"/>
                        <a:pt x="287693" y="159449"/>
                      </a:cubicBezTo>
                      <a:cubicBezTo>
                        <a:pt x="188252" y="186881"/>
                        <a:pt x="84353" y="221856"/>
                        <a:pt x="4457" y="287693"/>
                      </a:cubicBezTo>
                      <a:cubicBezTo>
                        <a:pt x="3086" y="284950"/>
                        <a:pt x="1715" y="282207"/>
                        <a:pt x="0" y="279464"/>
                      </a:cubicBezTo>
                      <a:cubicBezTo>
                        <a:pt x="30518" y="254775"/>
                        <a:pt x="64465" y="233858"/>
                        <a:pt x="100469" y="216370"/>
                      </a:cubicBezTo>
                      <a:cubicBezTo>
                        <a:pt x="159791" y="187566"/>
                        <a:pt x="222885" y="168021"/>
                        <a:pt x="286322" y="150533"/>
                      </a:cubicBezTo>
                      <a:cubicBezTo>
                        <a:pt x="366217" y="128588"/>
                        <a:pt x="446456" y="108356"/>
                        <a:pt x="527037" y="87440"/>
                      </a:cubicBezTo>
                      <a:cubicBezTo>
                        <a:pt x="638822" y="58293"/>
                        <a:pt x="750951" y="29147"/>
                        <a:pt x="862736" y="0"/>
                      </a:cubicBezTo>
                      <a:cubicBezTo>
                        <a:pt x="863422" y="3086"/>
                        <a:pt x="863765" y="6172"/>
                        <a:pt x="863765" y="925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60" name="Google Shape;2060;p9"/>
                <p:cNvSpPr/>
                <p:nvPr/>
              </p:nvSpPr>
              <p:spPr>
                <a:xfrm>
                  <a:off x="6519481" y="2087918"/>
                  <a:ext cx="835990" cy="314782"/>
                </a:xfrm>
                <a:custGeom>
                  <a:rect b="b" l="l" r="r" t="t"/>
                  <a:pathLst>
                    <a:path extrusionOk="0" h="314782" w="835990">
                      <a:moveTo>
                        <a:pt x="833933" y="9601"/>
                      </a:moveTo>
                      <a:cubicBezTo>
                        <a:pt x="832904" y="9944"/>
                        <a:pt x="831875" y="10287"/>
                        <a:pt x="831190" y="10287"/>
                      </a:cubicBezTo>
                      <a:cubicBezTo>
                        <a:pt x="825017" y="12002"/>
                        <a:pt x="819188" y="13716"/>
                        <a:pt x="813359" y="15431"/>
                      </a:cubicBezTo>
                      <a:cubicBezTo>
                        <a:pt x="783184" y="24003"/>
                        <a:pt x="753008" y="32232"/>
                        <a:pt x="723176" y="40805"/>
                      </a:cubicBezTo>
                      <a:cubicBezTo>
                        <a:pt x="579844" y="80924"/>
                        <a:pt x="434454" y="117272"/>
                        <a:pt x="293865" y="166649"/>
                      </a:cubicBezTo>
                      <a:cubicBezTo>
                        <a:pt x="190995" y="202654"/>
                        <a:pt x="90869" y="248603"/>
                        <a:pt x="4801" y="314782"/>
                      </a:cubicBezTo>
                      <a:cubicBezTo>
                        <a:pt x="3086" y="312039"/>
                        <a:pt x="1715" y="309639"/>
                        <a:pt x="0" y="306896"/>
                      </a:cubicBezTo>
                      <a:cubicBezTo>
                        <a:pt x="38405" y="277406"/>
                        <a:pt x="79553" y="251688"/>
                        <a:pt x="122758" y="229400"/>
                      </a:cubicBezTo>
                      <a:cubicBezTo>
                        <a:pt x="242773" y="167335"/>
                        <a:pt x="373418" y="129616"/>
                        <a:pt x="503034" y="93269"/>
                      </a:cubicBezTo>
                      <a:cubicBezTo>
                        <a:pt x="611048" y="62751"/>
                        <a:pt x="719061" y="32576"/>
                        <a:pt x="826732" y="2400"/>
                      </a:cubicBezTo>
                      <a:cubicBezTo>
                        <a:pt x="828446" y="1715"/>
                        <a:pt x="830504" y="1371"/>
                        <a:pt x="832218" y="1029"/>
                      </a:cubicBezTo>
                      <a:cubicBezTo>
                        <a:pt x="833590" y="686"/>
                        <a:pt x="834962" y="343"/>
                        <a:pt x="835990" y="0"/>
                      </a:cubicBezTo>
                      <a:cubicBezTo>
                        <a:pt x="835990" y="1371"/>
                        <a:pt x="835647" y="2743"/>
                        <a:pt x="835304" y="4458"/>
                      </a:cubicBezTo>
                      <a:cubicBezTo>
                        <a:pt x="835304" y="4458"/>
                        <a:pt x="835304" y="4458"/>
                        <a:pt x="835304" y="4458"/>
                      </a:cubicBezTo>
                      <a:cubicBezTo>
                        <a:pt x="835647" y="5144"/>
                        <a:pt x="835304" y="6172"/>
                        <a:pt x="834962" y="7201"/>
                      </a:cubicBezTo>
                      <a:cubicBezTo>
                        <a:pt x="834962" y="7201"/>
                        <a:pt x="834962" y="7201"/>
                        <a:pt x="834962" y="7201"/>
                      </a:cubicBezTo>
                      <a:cubicBezTo>
                        <a:pt x="834619" y="7544"/>
                        <a:pt x="834276" y="8573"/>
                        <a:pt x="833933" y="960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61" name="Google Shape;2061;p9"/>
                <p:cNvSpPr/>
                <p:nvPr/>
              </p:nvSpPr>
              <p:spPr>
                <a:xfrm>
                  <a:off x="6549656" y="2123579"/>
                  <a:ext cx="790384" cy="330555"/>
                </a:xfrm>
                <a:custGeom>
                  <a:rect b="b" l="l" r="r" t="t"/>
                  <a:pathLst>
                    <a:path extrusionOk="0" h="330555" w="790384">
                      <a:moveTo>
                        <a:pt x="790385" y="0"/>
                      </a:moveTo>
                      <a:cubicBezTo>
                        <a:pt x="780440" y="12002"/>
                        <a:pt x="766038" y="22974"/>
                        <a:pt x="751294" y="33604"/>
                      </a:cubicBezTo>
                      <a:cubicBezTo>
                        <a:pt x="742035" y="39091"/>
                        <a:pt x="732434" y="43891"/>
                        <a:pt x="722833" y="49035"/>
                      </a:cubicBezTo>
                      <a:cubicBezTo>
                        <a:pt x="713918" y="53835"/>
                        <a:pt x="704660" y="58293"/>
                        <a:pt x="695744" y="62751"/>
                      </a:cubicBezTo>
                      <a:cubicBezTo>
                        <a:pt x="693344" y="63780"/>
                        <a:pt x="691286" y="65151"/>
                        <a:pt x="688886" y="66180"/>
                      </a:cubicBezTo>
                      <a:cubicBezTo>
                        <a:pt x="468401" y="175222"/>
                        <a:pt x="227685" y="234201"/>
                        <a:pt x="2057" y="330556"/>
                      </a:cubicBezTo>
                      <a:cubicBezTo>
                        <a:pt x="1715" y="329184"/>
                        <a:pt x="1371" y="327470"/>
                        <a:pt x="1371" y="326098"/>
                      </a:cubicBezTo>
                      <a:cubicBezTo>
                        <a:pt x="1028" y="324726"/>
                        <a:pt x="686" y="323012"/>
                        <a:pt x="0" y="321640"/>
                      </a:cubicBezTo>
                      <a:cubicBezTo>
                        <a:pt x="45948" y="301752"/>
                        <a:pt x="92583" y="283578"/>
                        <a:pt x="139560" y="266433"/>
                      </a:cubicBezTo>
                      <a:cubicBezTo>
                        <a:pt x="332956" y="195110"/>
                        <a:pt x="535610" y="137160"/>
                        <a:pt x="718376" y="40805"/>
                      </a:cubicBezTo>
                      <a:cubicBezTo>
                        <a:pt x="729691" y="34976"/>
                        <a:pt x="740664" y="28804"/>
                        <a:pt x="751637" y="22632"/>
                      </a:cubicBezTo>
                      <a:cubicBezTo>
                        <a:pt x="765010" y="15088"/>
                        <a:pt x="777697" y="7544"/>
                        <a:pt x="790385"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62" name="Google Shape;2062;p9"/>
                <p:cNvSpPr/>
                <p:nvPr/>
              </p:nvSpPr>
              <p:spPr>
                <a:xfrm>
                  <a:off x="6548970" y="2088261"/>
                  <a:ext cx="805815" cy="446455"/>
                </a:xfrm>
                <a:custGeom>
                  <a:rect b="b" l="l" r="r" t="t"/>
                  <a:pathLst>
                    <a:path extrusionOk="0" h="446455" w="805815">
                      <a:moveTo>
                        <a:pt x="805129" y="6515"/>
                      </a:moveTo>
                      <a:cubicBezTo>
                        <a:pt x="805129" y="6515"/>
                        <a:pt x="805129" y="6515"/>
                        <a:pt x="805129" y="6515"/>
                      </a:cubicBezTo>
                      <a:cubicBezTo>
                        <a:pt x="804787" y="6858"/>
                        <a:pt x="804787" y="6858"/>
                        <a:pt x="804443" y="7201"/>
                      </a:cubicBezTo>
                      <a:cubicBezTo>
                        <a:pt x="803415" y="8230"/>
                        <a:pt x="802729" y="9258"/>
                        <a:pt x="801358" y="9944"/>
                      </a:cubicBezTo>
                      <a:cubicBezTo>
                        <a:pt x="785241" y="26060"/>
                        <a:pt x="769125" y="42177"/>
                        <a:pt x="752323" y="57607"/>
                      </a:cubicBezTo>
                      <a:cubicBezTo>
                        <a:pt x="742721" y="66523"/>
                        <a:pt x="733120" y="75438"/>
                        <a:pt x="723519" y="84010"/>
                      </a:cubicBezTo>
                      <a:cubicBezTo>
                        <a:pt x="695401" y="109042"/>
                        <a:pt x="666598" y="132702"/>
                        <a:pt x="636766" y="155677"/>
                      </a:cubicBezTo>
                      <a:cubicBezTo>
                        <a:pt x="449542" y="298666"/>
                        <a:pt x="230772" y="398793"/>
                        <a:pt x="686" y="446456"/>
                      </a:cubicBezTo>
                      <a:cubicBezTo>
                        <a:pt x="343" y="443370"/>
                        <a:pt x="0" y="440627"/>
                        <a:pt x="0" y="437540"/>
                      </a:cubicBezTo>
                      <a:cubicBezTo>
                        <a:pt x="44234" y="428282"/>
                        <a:pt x="88126" y="417309"/>
                        <a:pt x="131674" y="404279"/>
                      </a:cubicBezTo>
                      <a:cubicBezTo>
                        <a:pt x="336042" y="342557"/>
                        <a:pt x="527038" y="239001"/>
                        <a:pt x="689915" y="101155"/>
                      </a:cubicBezTo>
                      <a:cubicBezTo>
                        <a:pt x="699859" y="92926"/>
                        <a:pt x="709803" y="84353"/>
                        <a:pt x="719404" y="75781"/>
                      </a:cubicBezTo>
                      <a:cubicBezTo>
                        <a:pt x="741693" y="56236"/>
                        <a:pt x="762953" y="36004"/>
                        <a:pt x="783869" y="14745"/>
                      </a:cubicBezTo>
                      <a:cubicBezTo>
                        <a:pt x="788327" y="10630"/>
                        <a:pt x="792442" y="6172"/>
                        <a:pt x="796900" y="1714"/>
                      </a:cubicBezTo>
                      <a:cubicBezTo>
                        <a:pt x="796900" y="1714"/>
                        <a:pt x="797243" y="1372"/>
                        <a:pt x="797243" y="1372"/>
                      </a:cubicBezTo>
                      <a:cubicBezTo>
                        <a:pt x="798614" y="0"/>
                        <a:pt x="800672" y="-343"/>
                        <a:pt x="802386" y="343"/>
                      </a:cubicBezTo>
                      <a:cubicBezTo>
                        <a:pt x="804101" y="686"/>
                        <a:pt x="805129" y="2057"/>
                        <a:pt x="805815" y="3429"/>
                      </a:cubicBezTo>
                      <a:cubicBezTo>
                        <a:pt x="805815" y="3429"/>
                        <a:pt x="805815" y="3429"/>
                        <a:pt x="805815" y="3429"/>
                      </a:cubicBezTo>
                      <a:cubicBezTo>
                        <a:pt x="805815" y="4458"/>
                        <a:pt x="805815" y="5486"/>
                        <a:pt x="805129" y="651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63" name="Google Shape;2063;p9"/>
                <p:cNvSpPr/>
                <p:nvPr/>
              </p:nvSpPr>
              <p:spPr>
                <a:xfrm>
                  <a:off x="6583260" y="2288171"/>
                  <a:ext cx="600417" cy="298666"/>
                </a:xfrm>
                <a:custGeom>
                  <a:rect b="b" l="l" r="r" t="t"/>
                  <a:pathLst>
                    <a:path extrusionOk="0" h="298666" w="600417">
                      <a:moveTo>
                        <a:pt x="600418" y="0"/>
                      </a:moveTo>
                      <a:cubicBezTo>
                        <a:pt x="594246" y="10973"/>
                        <a:pt x="588416" y="21603"/>
                        <a:pt x="582244" y="32576"/>
                      </a:cubicBezTo>
                      <a:cubicBezTo>
                        <a:pt x="435483" y="181051"/>
                        <a:pt x="226314" y="254432"/>
                        <a:pt x="20917" y="298666"/>
                      </a:cubicBezTo>
                      <a:cubicBezTo>
                        <a:pt x="20917" y="298666"/>
                        <a:pt x="20917" y="298666"/>
                        <a:pt x="20917" y="298666"/>
                      </a:cubicBezTo>
                      <a:cubicBezTo>
                        <a:pt x="13716" y="297980"/>
                        <a:pt x="6858" y="296952"/>
                        <a:pt x="0" y="293865"/>
                      </a:cubicBezTo>
                      <a:cubicBezTo>
                        <a:pt x="221857" y="247917"/>
                        <a:pt x="449885" y="169736"/>
                        <a:pt x="600418"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64" name="Google Shape;2064;p9"/>
                <p:cNvSpPr/>
                <p:nvPr/>
              </p:nvSpPr>
              <p:spPr>
                <a:xfrm>
                  <a:off x="6576745" y="1452867"/>
                  <a:ext cx="457085" cy="550354"/>
                </a:xfrm>
                <a:custGeom>
                  <a:rect b="b" l="l" r="r" t="t"/>
                  <a:pathLst>
                    <a:path extrusionOk="0" h="550354" w="457085">
                      <a:moveTo>
                        <a:pt x="457086" y="550355"/>
                      </a:moveTo>
                      <a:cubicBezTo>
                        <a:pt x="437884" y="546583"/>
                        <a:pt x="418681" y="543154"/>
                        <a:pt x="399822" y="539382"/>
                      </a:cubicBezTo>
                      <a:lnTo>
                        <a:pt x="399822" y="539382"/>
                      </a:lnTo>
                      <a:cubicBezTo>
                        <a:pt x="319583" y="508178"/>
                        <a:pt x="243802" y="467715"/>
                        <a:pt x="198196" y="393306"/>
                      </a:cubicBezTo>
                      <a:cubicBezTo>
                        <a:pt x="176594" y="358331"/>
                        <a:pt x="163906" y="318897"/>
                        <a:pt x="149505" y="280492"/>
                      </a:cubicBezTo>
                      <a:cubicBezTo>
                        <a:pt x="134760" y="241059"/>
                        <a:pt x="117615" y="202654"/>
                        <a:pt x="98413" y="164935"/>
                      </a:cubicBezTo>
                      <a:cubicBezTo>
                        <a:pt x="69952" y="109385"/>
                        <a:pt x="37033" y="56579"/>
                        <a:pt x="0" y="6515"/>
                      </a:cubicBezTo>
                      <a:cubicBezTo>
                        <a:pt x="2058" y="4115"/>
                        <a:pt x="4458" y="2057"/>
                        <a:pt x="6858" y="0"/>
                      </a:cubicBezTo>
                      <a:cubicBezTo>
                        <a:pt x="47663" y="55207"/>
                        <a:pt x="83668" y="113843"/>
                        <a:pt x="114186" y="175222"/>
                      </a:cubicBezTo>
                      <a:cubicBezTo>
                        <a:pt x="133388" y="214313"/>
                        <a:pt x="149848" y="254432"/>
                        <a:pt x="164935" y="294894"/>
                      </a:cubicBezTo>
                      <a:cubicBezTo>
                        <a:pt x="179680" y="335013"/>
                        <a:pt x="194767" y="375132"/>
                        <a:pt x="220828" y="409422"/>
                      </a:cubicBezTo>
                      <a:cubicBezTo>
                        <a:pt x="264376" y="466687"/>
                        <a:pt x="329870" y="500291"/>
                        <a:pt x="395364" y="526694"/>
                      </a:cubicBezTo>
                      <a:cubicBezTo>
                        <a:pt x="415252" y="535267"/>
                        <a:pt x="435826" y="542811"/>
                        <a:pt x="457086" y="55035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65" name="Google Shape;2065;p9"/>
                <p:cNvSpPr/>
                <p:nvPr/>
              </p:nvSpPr>
              <p:spPr>
                <a:xfrm>
                  <a:off x="6637439" y="1432979"/>
                  <a:ext cx="667283" cy="681813"/>
                </a:xfrm>
                <a:custGeom>
                  <a:rect b="b" l="l" r="r" t="t"/>
                  <a:pathLst>
                    <a:path extrusionOk="0" h="681813" w="667283">
                      <a:moveTo>
                        <a:pt x="667283" y="681685"/>
                      </a:moveTo>
                      <a:cubicBezTo>
                        <a:pt x="663169" y="682028"/>
                        <a:pt x="659054" y="681685"/>
                        <a:pt x="654596" y="680657"/>
                      </a:cubicBezTo>
                      <a:cubicBezTo>
                        <a:pt x="613448" y="630936"/>
                        <a:pt x="558584" y="593903"/>
                        <a:pt x="499948" y="565785"/>
                      </a:cubicBezTo>
                      <a:cubicBezTo>
                        <a:pt x="434111" y="534238"/>
                        <a:pt x="360731" y="520865"/>
                        <a:pt x="296609" y="486575"/>
                      </a:cubicBezTo>
                      <a:cubicBezTo>
                        <a:pt x="234887" y="453657"/>
                        <a:pt x="205397" y="398793"/>
                        <a:pt x="181737" y="335699"/>
                      </a:cubicBezTo>
                      <a:cubicBezTo>
                        <a:pt x="136131" y="215341"/>
                        <a:pt x="77153" y="103213"/>
                        <a:pt x="0" y="1715"/>
                      </a:cubicBezTo>
                      <a:cubicBezTo>
                        <a:pt x="3429" y="1372"/>
                        <a:pt x="6858" y="686"/>
                        <a:pt x="10287" y="0"/>
                      </a:cubicBezTo>
                      <a:cubicBezTo>
                        <a:pt x="45605" y="46292"/>
                        <a:pt x="77495" y="94640"/>
                        <a:pt x="105613" y="145733"/>
                      </a:cubicBezTo>
                      <a:cubicBezTo>
                        <a:pt x="142646" y="212255"/>
                        <a:pt x="169393" y="282207"/>
                        <a:pt x="197853" y="352501"/>
                      </a:cubicBezTo>
                      <a:cubicBezTo>
                        <a:pt x="212255" y="388163"/>
                        <a:pt x="230086" y="423824"/>
                        <a:pt x="258890" y="450228"/>
                      </a:cubicBezTo>
                      <a:cubicBezTo>
                        <a:pt x="289408" y="477660"/>
                        <a:pt x="328155" y="492747"/>
                        <a:pt x="366217" y="505778"/>
                      </a:cubicBezTo>
                      <a:cubicBezTo>
                        <a:pt x="478346" y="543497"/>
                        <a:pt x="593903" y="588074"/>
                        <a:pt x="667283" y="68168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66" name="Google Shape;2066;p9"/>
                <p:cNvSpPr/>
                <p:nvPr/>
              </p:nvSpPr>
              <p:spPr>
                <a:xfrm>
                  <a:off x="6690245" y="1407261"/>
                  <a:ext cx="637107" cy="705688"/>
                </a:xfrm>
                <a:custGeom>
                  <a:rect b="b" l="l" r="r" t="t"/>
                  <a:pathLst>
                    <a:path extrusionOk="0" h="705688" w="637107">
                      <a:moveTo>
                        <a:pt x="637108" y="703288"/>
                      </a:moveTo>
                      <a:cubicBezTo>
                        <a:pt x="634365" y="704317"/>
                        <a:pt x="631622" y="705002"/>
                        <a:pt x="628535" y="705688"/>
                      </a:cubicBezTo>
                      <a:cubicBezTo>
                        <a:pt x="605561" y="673799"/>
                        <a:pt x="580872" y="643623"/>
                        <a:pt x="554126" y="614820"/>
                      </a:cubicBezTo>
                      <a:cubicBezTo>
                        <a:pt x="503720" y="560299"/>
                        <a:pt x="446456" y="514350"/>
                        <a:pt x="389192" y="467373"/>
                      </a:cubicBezTo>
                      <a:cubicBezTo>
                        <a:pt x="332613" y="420395"/>
                        <a:pt x="281178" y="369989"/>
                        <a:pt x="234887" y="312725"/>
                      </a:cubicBezTo>
                      <a:cubicBezTo>
                        <a:pt x="153962" y="212941"/>
                        <a:pt x="77153" y="109385"/>
                        <a:pt x="0" y="6515"/>
                      </a:cubicBezTo>
                      <a:cubicBezTo>
                        <a:pt x="2400" y="4458"/>
                        <a:pt x="4800" y="2400"/>
                        <a:pt x="6858" y="0"/>
                      </a:cubicBezTo>
                      <a:cubicBezTo>
                        <a:pt x="45605" y="50749"/>
                        <a:pt x="84353" y="101498"/>
                        <a:pt x="122758" y="152591"/>
                      </a:cubicBezTo>
                      <a:cubicBezTo>
                        <a:pt x="170078" y="214655"/>
                        <a:pt x="215684" y="278092"/>
                        <a:pt x="266776" y="337071"/>
                      </a:cubicBezTo>
                      <a:cubicBezTo>
                        <a:pt x="317868" y="396392"/>
                        <a:pt x="376847" y="445427"/>
                        <a:pt x="437198" y="494805"/>
                      </a:cubicBezTo>
                      <a:cubicBezTo>
                        <a:pt x="512636" y="556870"/>
                        <a:pt x="580187" y="625450"/>
                        <a:pt x="637108" y="70328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67" name="Google Shape;2067;p9"/>
                <p:cNvSpPr/>
                <p:nvPr/>
              </p:nvSpPr>
              <p:spPr>
                <a:xfrm>
                  <a:off x="6727278" y="1358912"/>
                  <a:ext cx="621677" cy="744093"/>
                </a:xfrm>
                <a:custGeom>
                  <a:rect b="b" l="l" r="r" t="t"/>
                  <a:pathLst>
                    <a:path extrusionOk="0" h="744093" w="621677">
                      <a:moveTo>
                        <a:pt x="621678" y="737578"/>
                      </a:moveTo>
                      <a:cubicBezTo>
                        <a:pt x="619963" y="739978"/>
                        <a:pt x="617563" y="742036"/>
                        <a:pt x="615163" y="744093"/>
                      </a:cubicBezTo>
                      <a:cubicBezTo>
                        <a:pt x="596303" y="713232"/>
                        <a:pt x="577101" y="682714"/>
                        <a:pt x="557213" y="652539"/>
                      </a:cubicBezTo>
                      <a:cubicBezTo>
                        <a:pt x="400507" y="414566"/>
                        <a:pt x="212941" y="197510"/>
                        <a:pt x="0" y="7887"/>
                      </a:cubicBezTo>
                      <a:cubicBezTo>
                        <a:pt x="1715" y="5144"/>
                        <a:pt x="3429" y="2743"/>
                        <a:pt x="4801" y="0"/>
                      </a:cubicBezTo>
                      <a:cubicBezTo>
                        <a:pt x="52807" y="42863"/>
                        <a:pt x="99784" y="87097"/>
                        <a:pt x="145733" y="132702"/>
                      </a:cubicBezTo>
                      <a:cubicBezTo>
                        <a:pt x="327470" y="314782"/>
                        <a:pt x="487261" y="518122"/>
                        <a:pt x="621678" y="73757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68" name="Google Shape;2068;p9"/>
                <p:cNvSpPr/>
                <p:nvPr/>
              </p:nvSpPr>
              <p:spPr>
                <a:xfrm>
                  <a:off x="6746138" y="1330452"/>
                  <a:ext cx="498576" cy="467372"/>
                </a:xfrm>
                <a:custGeom>
                  <a:rect b="b" l="l" r="r" t="t"/>
                  <a:pathLst>
                    <a:path extrusionOk="0" h="467372" w="498576">
                      <a:moveTo>
                        <a:pt x="498577" y="467373"/>
                      </a:moveTo>
                      <a:cubicBezTo>
                        <a:pt x="360731" y="288036"/>
                        <a:pt x="182766" y="140932"/>
                        <a:pt x="0" y="7544"/>
                      </a:cubicBezTo>
                      <a:cubicBezTo>
                        <a:pt x="1029" y="6172"/>
                        <a:pt x="2057" y="4458"/>
                        <a:pt x="3086" y="3086"/>
                      </a:cubicBezTo>
                      <a:cubicBezTo>
                        <a:pt x="3772" y="2057"/>
                        <a:pt x="4458" y="1029"/>
                        <a:pt x="5486" y="0"/>
                      </a:cubicBezTo>
                      <a:cubicBezTo>
                        <a:pt x="66523" y="44577"/>
                        <a:pt x="126530" y="90183"/>
                        <a:pt x="184823" y="138189"/>
                      </a:cubicBezTo>
                      <a:cubicBezTo>
                        <a:pt x="296951" y="230429"/>
                        <a:pt x="403936" y="333299"/>
                        <a:pt x="494119" y="447827"/>
                      </a:cubicBezTo>
                      <a:cubicBezTo>
                        <a:pt x="494119" y="447827"/>
                        <a:pt x="494119" y="447827"/>
                        <a:pt x="494119" y="447827"/>
                      </a:cubicBezTo>
                      <a:cubicBezTo>
                        <a:pt x="495491" y="454343"/>
                        <a:pt x="496862" y="460858"/>
                        <a:pt x="498577" y="467373"/>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069" name="Google Shape;2069;p9"/>
              <p:cNvSpPr/>
              <p:nvPr/>
            </p:nvSpPr>
            <p:spPr>
              <a:xfrm>
                <a:off x="7173938" y="1976674"/>
                <a:ext cx="306425" cy="255358"/>
              </a:xfrm>
              <a:custGeom>
                <a:rect b="b" l="l" r="r" t="t"/>
                <a:pathLst>
                  <a:path extrusionOk="0" h="255358" w="306425">
                    <a:moveTo>
                      <a:pt x="302920" y="127703"/>
                    </a:moveTo>
                    <a:cubicBezTo>
                      <a:pt x="296748" y="135246"/>
                      <a:pt x="286118" y="137647"/>
                      <a:pt x="276516" y="139018"/>
                    </a:cubicBezTo>
                    <a:cubicBezTo>
                      <a:pt x="266915" y="140390"/>
                      <a:pt x="256285" y="141076"/>
                      <a:pt x="248399" y="146562"/>
                    </a:cubicBezTo>
                    <a:cubicBezTo>
                      <a:pt x="248056" y="146905"/>
                      <a:pt x="247713" y="147248"/>
                      <a:pt x="247027" y="147591"/>
                    </a:cubicBezTo>
                    <a:cubicBezTo>
                      <a:pt x="244970" y="149305"/>
                      <a:pt x="243598" y="151020"/>
                      <a:pt x="243255" y="153420"/>
                    </a:cubicBezTo>
                    <a:cubicBezTo>
                      <a:pt x="242912" y="157878"/>
                      <a:pt x="247027" y="161307"/>
                      <a:pt x="250456" y="164050"/>
                    </a:cubicBezTo>
                    <a:cubicBezTo>
                      <a:pt x="253199" y="166107"/>
                      <a:pt x="255600" y="167479"/>
                      <a:pt x="258000" y="168851"/>
                    </a:cubicBezTo>
                    <a:cubicBezTo>
                      <a:pt x="265887" y="173994"/>
                      <a:pt x="271030" y="177423"/>
                      <a:pt x="269658" y="189082"/>
                    </a:cubicBezTo>
                    <a:cubicBezTo>
                      <a:pt x="269658" y="189767"/>
                      <a:pt x="269316" y="190453"/>
                      <a:pt x="269316" y="190796"/>
                    </a:cubicBezTo>
                    <a:cubicBezTo>
                      <a:pt x="268973" y="192854"/>
                      <a:pt x="267944" y="195254"/>
                      <a:pt x="266915" y="197311"/>
                    </a:cubicBezTo>
                    <a:cubicBezTo>
                      <a:pt x="263486" y="203826"/>
                      <a:pt x="256971" y="208627"/>
                      <a:pt x="250113" y="209313"/>
                    </a:cubicBezTo>
                    <a:cubicBezTo>
                      <a:pt x="238112" y="210341"/>
                      <a:pt x="227139" y="198683"/>
                      <a:pt x="215137" y="201426"/>
                    </a:cubicBezTo>
                    <a:cubicBezTo>
                      <a:pt x="192163" y="206570"/>
                      <a:pt x="202793" y="240517"/>
                      <a:pt x="186677" y="249775"/>
                    </a:cubicBezTo>
                    <a:cubicBezTo>
                      <a:pt x="154444" y="268977"/>
                      <a:pt x="146900" y="234344"/>
                      <a:pt x="133527" y="211027"/>
                    </a:cubicBezTo>
                    <a:cubicBezTo>
                      <a:pt x="133184" y="210341"/>
                      <a:pt x="132841" y="209656"/>
                      <a:pt x="132498" y="209313"/>
                    </a:cubicBezTo>
                    <a:cubicBezTo>
                      <a:pt x="131127" y="200054"/>
                      <a:pt x="130098" y="189425"/>
                      <a:pt x="129412" y="178795"/>
                    </a:cubicBezTo>
                    <a:cubicBezTo>
                      <a:pt x="128727" y="179138"/>
                      <a:pt x="128041" y="179823"/>
                      <a:pt x="127355" y="180166"/>
                    </a:cubicBezTo>
                    <a:cubicBezTo>
                      <a:pt x="123240" y="183252"/>
                      <a:pt x="118782" y="185996"/>
                      <a:pt x="114325" y="189082"/>
                    </a:cubicBezTo>
                    <a:cubicBezTo>
                      <a:pt x="94779" y="179138"/>
                      <a:pt x="82435" y="217885"/>
                      <a:pt x="55003" y="204169"/>
                    </a:cubicBezTo>
                    <a:cubicBezTo>
                      <a:pt x="28257" y="190796"/>
                      <a:pt x="44716" y="163707"/>
                      <a:pt x="26199" y="148277"/>
                    </a:cubicBezTo>
                    <a:cubicBezTo>
                      <a:pt x="-20092" y="110215"/>
                      <a:pt x="3568" y="112272"/>
                      <a:pt x="31343" y="84840"/>
                    </a:cubicBezTo>
                    <a:cubicBezTo>
                      <a:pt x="31686" y="84497"/>
                      <a:pt x="32372" y="83811"/>
                      <a:pt x="32715" y="83468"/>
                    </a:cubicBezTo>
                    <a:cubicBezTo>
                      <a:pt x="35458" y="80725"/>
                      <a:pt x="37858" y="77982"/>
                      <a:pt x="40601" y="74896"/>
                    </a:cubicBezTo>
                    <a:cubicBezTo>
                      <a:pt x="40601" y="74896"/>
                      <a:pt x="40601" y="74896"/>
                      <a:pt x="40601" y="74896"/>
                    </a:cubicBezTo>
                    <a:lnTo>
                      <a:pt x="40601" y="74896"/>
                    </a:lnTo>
                    <a:cubicBezTo>
                      <a:pt x="41630" y="73524"/>
                      <a:pt x="43002" y="72153"/>
                      <a:pt x="44030" y="70438"/>
                    </a:cubicBezTo>
                    <a:cubicBezTo>
                      <a:pt x="56718" y="52950"/>
                      <a:pt x="52946" y="25175"/>
                      <a:pt x="71805" y="11459"/>
                    </a:cubicBezTo>
                    <a:cubicBezTo>
                      <a:pt x="86550" y="830"/>
                      <a:pt x="105409" y="-5000"/>
                      <a:pt x="121526" y="5630"/>
                    </a:cubicBezTo>
                    <a:cubicBezTo>
                      <a:pt x="132156" y="12831"/>
                      <a:pt x="135585" y="23804"/>
                      <a:pt x="141071" y="34091"/>
                    </a:cubicBezTo>
                    <a:cubicBezTo>
                      <a:pt x="144157" y="40263"/>
                      <a:pt x="148272" y="45749"/>
                      <a:pt x="154787" y="49864"/>
                    </a:cubicBezTo>
                    <a:cubicBezTo>
                      <a:pt x="159930" y="52950"/>
                      <a:pt x="166103" y="55008"/>
                      <a:pt x="172275" y="54665"/>
                    </a:cubicBezTo>
                    <a:cubicBezTo>
                      <a:pt x="177418" y="54665"/>
                      <a:pt x="182562" y="52950"/>
                      <a:pt x="186334" y="49178"/>
                    </a:cubicBezTo>
                    <a:cubicBezTo>
                      <a:pt x="198335" y="37863"/>
                      <a:pt x="203822" y="19689"/>
                      <a:pt x="219252" y="12488"/>
                    </a:cubicBezTo>
                    <a:cubicBezTo>
                      <a:pt x="224739" y="9745"/>
                      <a:pt x="231597" y="8716"/>
                      <a:pt x="237083" y="12145"/>
                    </a:cubicBezTo>
                    <a:cubicBezTo>
                      <a:pt x="243941" y="16260"/>
                      <a:pt x="245313" y="25861"/>
                      <a:pt x="243598" y="33748"/>
                    </a:cubicBezTo>
                    <a:cubicBezTo>
                      <a:pt x="241884" y="41635"/>
                      <a:pt x="238455" y="49178"/>
                      <a:pt x="238112" y="57065"/>
                    </a:cubicBezTo>
                    <a:cubicBezTo>
                      <a:pt x="237769" y="63923"/>
                      <a:pt x="241541" y="69410"/>
                      <a:pt x="247027" y="73524"/>
                    </a:cubicBezTo>
                    <a:cubicBezTo>
                      <a:pt x="252856" y="78325"/>
                      <a:pt x="260743" y="81754"/>
                      <a:pt x="268630" y="84497"/>
                    </a:cubicBezTo>
                    <a:cubicBezTo>
                      <a:pt x="276516" y="87583"/>
                      <a:pt x="284403" y="90326"/>
                      <a:pt x="289547" y="93070"/>
                    </a:cubicBezTo>
                    <a:cubicBezTo>
                      <a:pt x="300519" y="98556"/>
                      <a:pt x="312521" y="115701"/>
                      <a:pt x="302920" y="127703"/>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2070" name="Google Shape;2070;p9"/>
              <p:cNvGrpSpPr/>
              <p:nvPr/>
            </p:nvGrpSpPr>
            <p:grpSpPr>
              <a:xfrm>
                <a:off x="7131798" y="1654499"/>
                <a:ext cx="446508" cy="686129"/>
                <a:chOff x="7131798" y="1654499"/>
                <a:chExt cx="446508" cy="686129"/>
              </a:xfrm>
            </p:grpSpPr>
            <p:sp>
              <p:nvSpPr>
                <p:cNvPr id="2071" name="Google Shape;2071;p9"/>
                <p:cNvSpPr/>
                <p:nvPr/>
              </p:nvSpPr>
              <p:spPr>
                <a:xfrm>
                  <a:off x="7381773" y="1654499"/>
                  <a:ext cx="60745" cy="62393"/>
                </a:xfrm>
                <a:custGeom>
                  <a:rect b="b" l="l" r="r" t="t"/>
                  <a:pathLst>
                    <a:path extrusionOk="0" h="62393" w="60745">
                      <a:moveTo>
                        <a:pt x="41936" y="2393"/>
                      </a:moveTo>
                      <a:cubicBezTo>
                        <a:pt x="4903" y="-12351"/>
                        <a:pt x="-18415" y="45256"/>
                        <a:pt x="18961" y="60001"/>
                      </a:cubicBezTo>
                      <a:cubicBezTo>
                        <a:pt x="55995" y="74745"/>
                        <a:pt x="78969" y="17138"/>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72" name="Google Shape;2072;p9"/>
                <p:cNvSpPr/>
                <p:nvPr/>
              </p:nvSpPr>
              <p:spPr>
                <a:xfrm>
                  <a:off x="7225410" y="1681931"/>
                  <a:ext cx="60745" cy="62496"/>
                </a:xfrm>
                <a:custGeom>
                  <a:rect b="b" l="l" r="r" t="t"/>
                  <a:pathLst>
                    <a:path extrusionOk="0" h="62496" w="60745">
                      <a:moveTo>
                        <a:pt x="41936" y="2393"/>
                      </a:moveTo>
                      <a:cubicBezTo>
                        <a:pt x="4903" y="-12351"/>
                        <a:pt x="-18415" y="45256"/>
                        <a:pt x="18961" y="60001"/>
                      </a:cubicBezTo>
                      <a:cubicBezTo>
                        <a:pt x="55994" y="75088"/>
                        <a:pt x="78969" y="17481"/>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73" name="Google Shape;2073;p9"/>
                <p:cNvSpPr/>
                <p:nvPr/>
              </p:nvSpPr>
              <p:spPr>
                <a:xfrm>
                  <a:off x="7131798" y="1798517"/>
                  <a:ext cx="60745" cy="62496"/>
                </a:xfrm>
                <a:custGeom>
                  <a:rect b="b" l="l" r="r" t="t"/>
                  <a:pathLst>
                    <a:path extrusionOk="0" h="62496" w="60745">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74" name="Google Shape;2074;p9"/>
                <p:cNvSpPr/>
                <p:nvPr/>
              </p:nvSpPr>
              <p:spPr>
                <a:xfrm>
                  <a:off x="7291247" y="1902758"/>
                  <a:ext cx="60745" cy="62485"/>
                </a:xfrm>
                <a:custGeom>
                  <a:rect b="b" l="l" r="r" t="t"/>
                  <a:pathLst>
                    <a:path extrusionOk="0" h="62485" w="60745">
                      <a:moveTo>
                        <a:pt x="41936" y="2393"/>
                      </a:moveTo>
                      <a:cubicBezTo>
                        <a:pt x="4903" y="-12351"/>
                        <a:pt x="-18415" y="45256"/>
                        <a:pt x="18961" y="60001"/>
                      </a:cubicBezTo>
                      <a:cubicBezTo>
                        <a:pt x="55995" y="75088"/>
                        <a:pt x="78969" y="17138"/>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75" name="Google Shape;2075;p9"/>
                <p:cNvSpPr/>
                <p:nvPr/>
              </p:nvSpPr>
              <p:spPr>
                <a:xfrm>
                  <a:off x="7517561" y="1872583"/>
                  <a:ext cx="60745" cy="62496"/>
                </a:xfrm>
                <a:custGeom>
                  <a:rect b="b" l="l" r="r" t="t"/>
                  <a:pathLst>
                    <a:path extrusionOk="0" h="62496" w="60745">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76" name="Google Shape;2076;p9"/>
                <p:cNvSpPr/>
                <p:nvPr/>
              </p:nvSpPr>
              <p:spPr>
                <a:xfrm>
                  <a:off x="7285418" y="2101298"/>
                  <a:ext cx="60745" cy="62496"/>
                </a:xfrm>
                <a:custGeom>
                  <a:rect b="b" l="l" r="r" t="t"/>
                  <a:pathLst>
                    <a:path extrusionOk="0" h="62496" w="60745">
                      <a:moveTo>
                        <a:pt x="41936" y="2393"/>
                      </a:moveTo>
                      <a:cubicBezTo>
                        <a:pt x="4903" y="-12351"/>
                        <a:pt x="-18415" y="45256"/>
                        <a:pt x="18961" y="60000"/>
                      </a:cubicBezTo>
                      <a:cubicBezTo>
                        <a:pt x="55994" y="75088"/>
                        <a:pt x="78969" y="17481"/>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77" name="Google Shape;2077;p9"/>
                <p:cNvSpPr/>
                <p:nvPr/>
              </p:nvSpPr>
              <p:spPr>
                <a:xfrm>
                  <a:off x="7187005" y="2062207"/>
                  <a:ext cx="60897" cy="62394"/>
                </a:xfrm>
                <a:custGeom>
                  <a:rect b="b" l="l" r="r" t="t"/>
                  <a:pathLst>
                    <a:path extrusionOk="0" h="62394" w="60897">
                      <a:moveTo>
                        <a:pt x="41936" y="2393"/>
                      </a:moveTo>
                      <a:cubicBezTo>
                        <a:pt x="4902" y="-12351"/>
                        <a:pt x="-18415" y="45256"/>
                        <a:pt x="18961" y="60001"/>
                      </a:cubicBezTo>
                      <a:cubicBezTo>
                        <a:pt x="55995" y="74745"/>
                        <a:pt x="79312" y="17138"/>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78" name="Google Shape;2078;p9"/>
                <p:cNvSpPr/>
                <p:nvPr/>
              </p:nvSpPr>
              <p:spPr>
                <a:xfrm>
                  <a:off x="7437665" y="2088610"/>
                  <a:ext cx="60896" cy="62496"/>
                </a:xfrm>
                <a:custGeom>
                  <a:rect b="b" l="l" r="r" t="t"/>
                  <a:pathLst>
                    <a:path extrusionOk="0" h="62496" w="60896">
                      <a:moveTo>
                        <a:pt x="41936" y="2393"/>
                      </a:moveTo>
                      <a:cubicBezTo>
                        <a:pt x="4902" y="-12351"/>
                        <a:pt x="-18415" y="45256"/>
                        <a:pt x="18961" y="60000"/>
                      </a:cubicBezTo>
                      <a:cubicBezTo>
                        <a:pt x="55994" y="75088"/>
                        <a:pt x="79312" y="17481"/>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79" name="Google Shape;2079;p9"/>
                <p:cNvSpPr/>
                <p:nvPr/>
              </p:nvSpPr>
              <p:spPr>
                <a:xfrm>
                  <a:off x="7274788" y="2278234"/>
                  <a:ext cx="60896" cy="62394"/>
                </a:xfrm>
                <a:custGeom>
                  <a:rect b="b" l="l" r="r" t="t"/>
                  <a:pathLst>
                    <a:path extrusionOk="0" h="62394" w="60896">
                      <a:moveTo>
                        <a:pt x="41936" y="2393"/>
                      </a:moveTo>
                      <a:cubicBezTo>
                        <a:pt x="4902" y="-12351"/>
                        <a:pt x="-18415" y="45256"/>
                        <a:pt x="18961" y="60001"/>
                      </a:cubicBezTo>
                      <a:cubicBezTo>
                        <a:pt x="55994" y="74745"/>
                        <a:pt x="79312" y="17138"/>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80" name="Google Shape;2080;p9"/>
                <p:cNvSpPr/>
                <p:nvPr/>
              </p:nvSpPr>
              <p:spPr>
                <a:xfrm>
                  <a:off x="7345527" y="1695297"/>
                  <a:ext cx="71666" cy="376161"/>
                </a:xfrm>
                <a:custGeom>
                  <a:rect b="b" l="l" r="r" t="t"/>
                  <a:pathLst>
                    <a:path extrusionOk="0" h="376161" w="71666">
                      <a:moveTo>
                        <a:pt x="5144" y="376161"/>
                      </a:moveTo>
                      <a:lnTo>
                        <a:pt x="0" y="372389"/>
                      </a:lnTo>
                      <a:cubicBezTo>
                        <a:pt x="34976" y="323698"/>
                        <a:pt x="52463" y="264376"/>
                        <a:pt x="49721" y="204368"/>
                      </a:cubicBezTo>
                      <a:cubicBezTo>
                        <a:pt x="49034" y="187223"/>
                        <a:pt x="46292" y="169736"/>
                        <a:pt x="43891" y="152933"/>
                      </a:cubicBezTo>
                      <a:cubicBezTo>
                        <a:pt x="41491" y="135788"/>
                        <a:pt x="38747" y="117958"/>
                        <a:pt x="38062" y="100127"/>
                      </a:cubicBezTo>
                      <a:cubicBezTo>
                        <a:pt x="36690" y="70295"/>
                        <a:pt x="40805" y="28804"/>
                        <a:pt x="67208" y="0"/>
                      </a:cubicBezTo>
                      <a:lnTo>
                        <a:pt x="71666" y="4115"/>
                      </a:lnTo>
                      <a:cubicBezTo>
                        <a:pt x="46292" y="31547"/>
                        <a:pt x="42863" y="71323"/>
                        <a:pt x="43891" y="99784"/>
                      </a:cubicBezTo>
                      <a:cubicBezTo>
                        <a:pt x="44577" y="117272"/>
                        <a:pt x="47320" y="134760"/>
                        <a:pt x="49721" y="151905"/>
                      </a:cubicBezTo>
                      <a:cubicBezTo>
                        <a:pt x="52121" y="168707"/>
                        <a:pt x="54864" y="186538"/>
                        <a:pt x="55550" y="204026"/>
                      </a:cubicBezTo>
                      <a:cubicBezTo>
                        <a:pt x="58979" y="265405"/>
                        <a:pt x="40805" y="326441"/>
                        <a:pt x="5144" y="376161"/>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81" name="Google Shape;2081;p9"/>
                <p:cNvSpPr/>
                <p:nvPr/>
              </p:nvSpPr>
              <p:spPr>
                <a:xfrm>
                  <a:off x="7159232" y="1725815"/>
                  <a:ext cx="194182" cy="340156"/>
                </a:xfrm>
                <a:custGeom>
                  <a:rect b="b" l="l" r="r" t="t"/>
                  <a:pathLst>
                    <a:path extrusionOk="0" h="340156" w="194182">
                      <a:moveTo>
                        <a:pt x="194182" y="340157"/>
                      </a:moveTo>
                      <a:lnTo>
                        <a:pt x="183895" y="334671"/>
                      </a:lnTo>
                      <a:cubicBezTo>
                        <a:pt x="173265" y="328841"/>
                        <a:pt x="161950" y="323012"/>
                        <a:pt x="150977" y="317526"/>
                      </a:cubicBezTo>
                      <a:cubicBezTo>
                        <a:pt x="116687" y="300381"/>
                        <a:pt x="81368" y="282550"/>
                        <a:pt x="55994" y="255118"/>
                      </a:cubicBezTo>
                      <a:cubicBezTo>
                        <a:pt x="18617" y="214998"/>
                        <a:pt x="-1614" y="165964"/>
                        <a:pt x="101" y="120358"/>
                      </a:cubicBezTo>
                      <a:lnTo>
                        <a:pt x="6273" y="120701"/>
                      </a:lnTo>
                      <a:cubicBezTo>
                        <a:pt x="4559" y="164592"/>
                        <a:pt x="24104" y="211912"/>
                        <a:pt x="60451" y="251003"/>
                      </a:cubicBezTo>
                      <a:cubicBezTo>
                        <a:pt x="85140" y="277749"/>
                        <a:pt x="120116" y="295237"/>
                        <a:pt x="153720" y="312039"/>
                      </a:cubicBezTo>
                      <a:cubicBezTo>
                        <a:pt x="161264" y="315811"/>
                        <a:pt x="169151" y="319926"/>
                        <a:pt x="177037" y="323698"/>
                      </a:cubicBezTo>
                      <a:cubicBezTo>
                        <a:pt x="148919" y="276720"/>
                        <a:pt x="120459" y="228029"/>
                        <a:pt x="102285" y="175565"/>
                      </a:cubicBezTo>
                      <a:cubicBezTo>
                        <a:pt x="87197" y="131331"/>
                        <a:pt x="73481" y="65151"/>
                        <a:pt x="93713" y="0"/>
                      </a:cubicBezTo>
                      <a:lnTo>
                        <a:pt x="99542" y="1715"/>
                      </a:lnTo>
                      <a:cubicBezTo>
                        <a:pt x="79654" y="65151"/>
                        <a:pt x="93027" y="130302"/>
                        <a:pt x="108114" y="173508"/>
                      </a:cubicBezTo>
                      <a:cubicBezTo>
                        <a:pt x="127317" y="229400"/>
                        <a:pt x="158178" y="280492"/>
                        <a:pt x="188010" y="330213"/>
                      </a:cubicBezTo>
                      <a:lnTo>
                        <a:pt x="194182" y="340157"/>
                      </a:ln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82" name="Google Shape;2082;p9"/>
                <p:cNvSpPr/>
                <p:nvPr/>
              </p:nvSpPr>
              <p:spPr>
                <a:xfrm>
                  <a:off x="7323924" y="1946643"/>
                  <a:ext cx="30533" cy="122415"/>
                </a:xfrm>
                <a:custGeom>
                  <a:rect b="b" l="l" r="r" t="t"/>
                  <a:pathLst>
                    <a:path extrusionOk="0" h="122415" w="30533">
                      <a:moveTo>
                        <a:pt x="19546" y="120701"/>
                      </a:moveTo>
                      <a:cubicBezTo>
                        <a:pt x="30518" y="81267"/>
                        <a:pt x="22975" y="37376"/>
                        <a:pt x="0" y="3429"/>
                      </a:cubicBezTo>
                      <a:lnTo>
                        <a:pt x="5144" y="0"/>
                      </a:lnTo>
                      <a:cubicBezTo>
                        <a:pt x="29147" y="35319"/>
                        <a:pt x="36691" y="81267"/>
                        <a:pt x="25375" y="122415"/>
                      </a:cubicBezTo>
                      <a:lnTo>
                        <a:pt x="19546" y="120701"/>
                      </a:ln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83" name="Google Shape;2083;p9"/>
                <p:cNvSpPr/>
                <p:nvPr/>
              </p:nvSpPr>
              <p:spPr>
                <a:xfrm>
                  <a:off x="7339012" y="1915096"/>
                  <a:ext cx="192024" cy="210540"/>
                </a:xfrm>
                <a:custGeom>
                  <a:rect b="b" l="l" r="r" t="t"/>
                  <a:pathLst>
                    <a:path extrusionOk="0" h="210540" w="192024">
                      <a:moveTo>
                        <a:pt x="48349" y="196825"/>
                      </a:moveTo>
                      <a:cubicBezTo>
                        <a:pt x="40805" y="193739"/>
                        <a:pt x="33261" y="190310"/>
                        <a:pt x="26060" y="186195"/>
                      </a:cubicBezTo>
                      <a:cubicBezTo>
                        <a:pt x="12002" y="178308"/>
                        <a:pt x="5829" y="160820"/>
                        <a:pt x="1029" y="148133"/>
                      </a:cubicBezTo>
                      <a:lnTo>
                        <a:pt x="0" y="145047"/>
                      </a:lnTo>
                      <a:lnTo>
                        <a:pt x="3086" y="144018"/>
                      </a:lnTo>
                      <a:cubicBezTo>
                        <a:pt x="78181" y="119672"/>
                        <a:pt x="145390" y="67208"/>
                        <a:pt x="186881" y="0"/>
                      </a:cubicBezTo>
                      <a:lnTo>
                        <a:pt x="192024" y="3429"/>
                      </a:lnTo>
                      <a:cubicBezTo>
                        <a:pt x="150190" y="70980"/>
                        <a:pt x="83325" y="123787"/>
                        <a:pt x="7887" y="149162"/>
                      </a:cubicBezTo>
                      <a:cubicBezTo>
                        <a:pt x="12002" y="160477"/>
                        <a:pt x="17831" y="174536"/>
                        <a:pt x="28804" y="181051"/>
                      </a:cubicBezTo>
                      <a:cubicBezTo>
                        <a:pt x="55207" y="195796"/>
                        <a:pt x="85039" y="204026"/>
                        <a:pt x="114872" y="204368"/>
                      </a:cubicBezTo>
                      <a:lnTo>
                        <a:pt x="114872" y="210541"/>
                      </a:lnTo>
                      <a:cubicBezTo>
                        <a:pt x="92240" y="209855"/>
                        <a:pt x="69609" y="205397"/>
                        <a:pt x="48349" y="196825"/>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84" name="Google Shape;2084;p9"/>
                <p:cNvSpPr/>
                <p:nvPr/>
              </p:nvSpPr>
              <p:spPr>
                <a:xfrm>
                  <a:off x="7210767" y="2052942"/>
                  <a:ext cx="135102" cy="53835"/>
                </a:xfrm>
                <a:custGeom>
                  <a:rect b="b" l="l" r="r" t="t"/>
                  <a:pathLst>
                    <a:path extrusionOk="0" h="53835" w="135102">
                      <a:moveTo>
                        <a:pt x="3772" y="53835"/>
                      </a:moveTo>
                      <a:lnTo>
                        <a:pt x="0" y="49035"/>
                      </a:lnTo>
                      <a:cubicBezTo>
                        <a:pt x="38062" y="18516"/>
                        <a:pt x="86068" y="1029"/>
                        <a:pt x="135103" y="0"/>
                      </a:cubicBezTo>
                      <a:lnTo>
                        <a:pt x="135103" y="6172"/>
                      </a:lnTo>
                      <a:cubicBezTo>
                        <a:pt x="87440" y="7201"/>
                        <a:pt x="40805" y="24346"/>
                        <a:pt x="3772" y="53835"/>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85" name="Google Shape;2085;p9"/>
                <p:cNvSpPr/>
                <p:nvPr/>
              </p:nvSpPr>
              <p:spPr>
                <a:xfrm>
                  <a:off x="7305408" y="2049170"/>
                  <a:ext cx="53492" cy="104241"/>
                </a:xfrm>
                <a:custGeom>
                  <a:rect b="b" l="l" r="r" t="t"/>
                  <a:pathLst>
                    <a:path extrusionOk="0" h="104241" w="53492">
                      <a:moveTo>
                        <a:pt x="0" y="102870"/>
                      </a:moveTo>
                      <a:cubicBezTo>
                        <a:pt x="10287" y="66180"/>
                        <a:pt x="26404" y="31547"/>
                        <a:pt x="48349" y="0"/>
                      </a:cubicBezTo>
                      <a:lnTo>
                        <a:pt x="53493" y="3429"/>
                      </a:lnTo>
                      <a:cubicBezTo>
                        <a:pt x="32233" y="34290"/>
                        <a:pt x="16117" y="68237"/>
                        <a:pt x="6172" y="104242"/>
                      </a:cubicBezTo>
                      <a:lnTo>
                        <a:pt x="0" y="102870"/>
                      </a:ln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86" name="Google Shape;2086;p9"/>
                <p:cNvSpPr/>
                <p:nvPr/>
              </p:nvSpPr>
              <p:spPr>
                <a:xfrm>
                  <a:off x="7295464" y="2056028"/>
                  <a:ext cx="78777" cy="255460"/>
                </a:xfrm>
                <a:custGeom>
                  <a:rect b="b" l="l" r="r" t="t"/>
                  <a:pathLst>
                    <a:path extrusionOk="0" h="255460" w="78777">
                      <a:moveTo>
                        <a:pt x="5144" y="255461"/>
                      </a:moveTo>
                      <a:lnTo>
                        <a:pt x="0" y="252032"/>
                      </a:lnTo>
                      <a:cubicBezTo>
                        <a:pt x="23660" y="214313"/>
                        <a:pt x="48349" y="175565"/>
                        <a:pt x="62065" y="132702"/>
                      </a:cubicBezTo>
                      <a:cubicBezTo>
                        <a:pt x="77495" y="85039"/>
                        <a:pt x="76124" y="38748"/>
                        <a:pt x="58293" y="2743"/>
                      </a:cubicBezTo>
                      <a:lnTo>
                        <a:pt x="63779" y="0"/>
                      </a:lnTo>
                      <a:cubicBezTo>
                        <a:pt x="82296" y="37719"/>
                        <a:pt x="83667" y="85382"/>
                        <a:pt x="67894" y="134760"/>
                      </a:cubicBezTo>
                      <a:cubicBezTo>
                        <a:pt x="53835" y="178308"/>
                        <a:pt x="29147" y="217399"/>
                        <a:pt x="5144" y="255461"/>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2087" name="Google Shape;2087;p9"/>
            <p:cNvGrpSpPr/>
            <p:nvPr/>
          </p:nvGrpSpPr>
          <p:grpSpPr>
            <a:xfrm>
              <a:off x="8152368" y="433370"/>
              <a:ext cx="1582998" cy="1722463"/>
              <a:chOff x="3941043" y="3990670"/>
              <a:chExt cx="1582998" cy="1722463"/>
            </a:xfrm>
          </p:grpSpPr>
          <p:grpSp>
            <p:nvGrpSpPr>
              <p:cNvPr id="2088" name="Google Shape;2088;p9"/>
              <p:cNvGrpSpPr/>
              <p:nvPr/>
            </p:nvGrpSpPr>
            <p:grpSpPr>
              <a:xfrm>
                <a:off x="3941043" y="3990670"/>
                <a:ext cx="1582998" cy="1722463"/>
                <a:chOff x="3941043" y="3990670"/>
                <a:chExt cx="1582998" cy="1722463"/>
              </a:xfrm>
            </p:grpSpPr>
            <p:grpSp>
              <p:nvGrpSpPr>
                <p:cNvPr id="2089" name="Google Shape;2089;p9"/>
                <p:cNvGrpSpPr/>
                <p:nvPr/>
              </p:nvGrpSpPr>
              <p:grpSpPr>
                <a:xfrm>
                  <a:off x="3941043" y="4413009"/>
                  <a:ext cx="736521" cy="614995"/>
                  <a:chOff x="3941043" y="4413009"/>
                  <a:chExt cx="736521" cy="614995"/>
                </a:xfrm>
              </p:grpSpPr>
              <p:sp>
                <p:nvSpPr>
                  <p:cNvPr id="2090" name="Google Shape;2090;p9"/>
                  <p:cNvSpPr/>
                  <p:nvPr/>
                </p:nvSpPr>
                <p:spPr>
                  <a:xfrm>
                    <a:off x="3941043" y="4413009"/>
                    <a:ext cx="736521" cy="614995"/>
                  </a:xfrm>
                  <a:custGeom>
                    <a:rect b="b" l="l" r="r" t="t"/>
                    <a:pathLst>
                      <a:path extrusionOk="0" h="614995" w="736521">
                        <a:moveTo>
                          <a:pt x="696946" y="481888"/>
                        </a:moveTo>
                        <a:lnTo>
                          <a:pt x="696946" y="481888"/>
                        </a:lnTo>
                        <a:cubicBezTo>
                          <a:pt x="690431" y="483945"/>
                          <a:pt x="683230" y="484974"/>
                          <a:pt x="674657" y="485659"/>
                        </a:cubicBezTo>
                        <a:cubicBezTo>
                          <a:pt x="670542" y="486002"/>
                          <a:pt x="666085" y="486346"/>
                          <a:pt x="661627" y="486346"/>
                        </a:cubicBezTo>
                        <a:cubicBezTo>
                          <a:pt x="657169" y="486346"/>
                          <a:pt x="652712" y="486346"/>
                          <a:pt x="647911" y="486002"/>
                        </a:cubicBezTo>
                        <a:cubicBezTo>
                          <a:pt x="632823" y="485317"/>
                          <a:pt x="618079" y="482573"/>
                          <a:pt x="603334" y="479830"/>
                        </a:cubicBezTo>
                        <a:cubicBezTo>
                          <a:pt x="593733" y="478116"/>
                          <a:pt x="584132" y="476059"/>
                          <a:pt x="574188" y="474687"/>
                        </a:cubicBezTo>
                        <a:cubicBezTo>
                          <a:pt x="558414" y="472286"/>
                          <a:pt x="542984" y="470572"/>
                          <a:pt x="527210" y="471258"/>
                        </a:cubicBezTo>
                        <a:cubicBezTo>
                          <a:pt x="521038" y="471601"/>
                          <a:pt x="515209" y="472286"/>
                          <a:pt x="509379" y="473315"/>
                        </a:cubicBezTo>
                        <a:cubicBezTo>
                          <a:pt x="477147" y="478459"/>
                          <a:pt x="446286" y="492860"/>
                          <a:pt x="416454" y="506920"/>
                        </a:cubicBezTo>
                        <a:cubicBezTo>
                          <a:pt x="371877" y="527836"/>
                          <a:pt x="326957" y="549096"/>
                          <a:pt x="282380" y="570013"/>
                        </a:cubicBezTo>
                        <a:cubicBezTo>
                          <a:pt x="228544" y="595387"/>
                          <a:pt x="170594" y="621448"/>
                          <a:pt x="111615" y="613561"/>
                        </a:cubicBezTo>
                        <a:cubicBezTo>
                          <a:pt x="109215" y="613219"/>
                          <a:pt x="106472" y="612875"/>
                          <a:pt x="104072" y="612190"/>
                        </a:cubicBezTo>
                        <a:cubicBezTo>
                          <a:pt x="99614" y="611161"/>
                          <a:pt x="95156" y="610132"/>
                          <a:pt x="90699" y="608761"/>
                        </a:cubicBezTo>
                        <a:cubicBezTo>
                          <a:pt x="60523" y="598816"/>
                          <a:pt x="33434" y="576871"/>
                          <a:pt x="19718" y="550125"/>
                        </a:cubicBezTo>
                        <a:cubicBezTo>
                          <a:pt x="18004" y="547039"/>
                          <a:pt x="16632" y="543952"/>
                          <a:pt x="15603" y="540866"/>
                        </a:cubicBezTo>
                        <a:cubicBezTo>
                          <a:pt x="9431" y="525093"/>
                          <a:pt x="8060" y="508291"/>
                          <a:pt x="12860" y="491146"/>
                        </a:cubicBezTo>
                        <a:cubicBezTo>
                          <a:pt x="19032" y="469201"/>
                          <a:pt x="34806" y="451027"/>
                          <a:pt x="40635" y="429081"/>
                        </a:cubicBezTo>
                        <a:cubicBezTo>
                          <a:pt x="44750" y="412965"/>
                          <a:pt x="43721" y="396848"/>
                          <a:pt x="39949" y="381075"/>
                        </a:cubicBezTo>
                        <a:cubicBezTo>
                          <a:pt x="39264" y="377989"/>
                          <a:pt x="38235" y="374560"/>
                          <a:pt x="37206" y="371474"/>
                        </a:cubicBezTo>
                        <a:cubicBezTo>
                          <a:pt x="31377" y="352615"/>
                          <a:pt x="22461" y="334098"/>
                          <a:pt x="14918" y="316267"/>
                        </a:cubicBezTo>
                        <a:cubicBezTo>
                          <a:pt x="10460" y="305980"/>
                          <a:pt x="6688" y="295007"/>
                          <a:pt x="3945" y="283691"/>
                        </a:cubicBezTo>
                        <a:cubicBezTo>
                          <a:pt x="3259" y="280606"/>
                          <a:pt x="2573" y="277177"/>
                          <a:pt x="1887" y="274090"/>
                        </a:cubicBezTo>
                        <a:cubicBezTo>
                          <a:pt x="-2570" y="248373"/>
                          <a:pt x="173" y="222998"/>
                          <a:pt x="17661" y="204824"/>
                        </a:cubicBezTo>
                        <a:cubicBezTo>
                          <a:pt x="20747" y="201395"/>
                          <a:pt x="24519" y="198652"/>
                          <a:pt x="27948" y="195909"/>
                        </a:cubicBezTo>
                        <a:cubicBezTo>
                          <a:pt x="32406" y="192480"/>
                          <a:pt x="37549" y="189737"/>
                          <a:pt x="42350" y="186651"/>
                        </a:cubicBezTo>
                        <a:cubicBezTo>
                          <a:pt x="45093" y="184936"/>
                          <a:pt x="47836" y="183222"/>
                          <a:pt x="50579" y="181507"/>
                        </a:cubicBezTo>
                        <a:cubicBezTo>
                          <a:pt x="65324" y="171220"/>
                          <a:pt x="77325" y="158190"/>
                          <a:pt x="87955" y="144131"/>
                        </a:cubicBezTo>
                        <a:cubicBezTo>
                          <a:pt x="90356" y="141045"/>
                          <a:pt x="92413" y="137959"/>
                          <a:pt x="94470" y="135216"/>
                        </a:cubicBezTo>
                        <a:cubicBezTo>
                          <a:pt x="102014" y="124586"/>
                          <a:pt x="108872" y="113270"/>
                          <a:pt x="116073" y="101954"/>
                        </a:cubicBezTo>
                        <a:cubicBezTo>
                          <a:pt x="118131" y="98869"/>
                          <a:pt x="119845" y="95782"/>
                          <a:pt x="121902" y="92696"/>
                        </a:cubicBezTo>
                        <a:cubicBezTo>
                          <a:pt x="128075" y="83095"/>
                          <a:pt x="133904" y="73837"/>
                          <a:pt x="140762" y="64921"/>
                        </a:cubicBezTo>
                        <a:cubicBezTo>
                          <a:pt x="143162" y="61835"/>
                          <a:pt x="145563" y="58406"/>
                          <a:pt x="147963" y="55320"/>
                        </a:cubicBezTo>
                        <a:cubicBezTo>
                          <a:pt x="157564" y="43661"/>
                          <a:pt x="167851" y="33374"/>
                          <a:pt x="180195" y="24802"/>
                        </a:cubicBezTo>
                        <a:cubicBezTo>
                          <a:pt x="241575" y="-18061"/>
                          <a:pt x="326271" y="1142"/>
                          <a:pt x="393822" y="33374"/>
                        </a:cubicBezTo>
                        <a:cubicBezTo>
                          <a:pt x="502179" y="85153"/>
                          <a:pt x="595104" y="167449"/>
                          <a:pt x="661970" y="267232"/>
                        </a:cubicBezTo>
                        <a:cubicBezTo>
                          <a:pt x="682544" y="298436"/>
                          <a:pt x="714434" y="347128"/>
                          <a:pt x="728835" y="391019"/>
                        </a:cubicBezTo>
                        <a:lnTo>
                          <a:pt x="728835" y="391019"/>
                        </a:lnTo>
                        <a:cubicBezTo>
                          <a:pt x="732264" y="400963"/>
                          <a:pt x="734665" y="410564"/>
                          <a:pt x="735693" y="419823"/>
                        </a:cubicBezTo>
                        <a:lnTo>
                          <a:pt x="735693" y="419823"/>
                        </a:lnTo>
                        <a:cubicBezTo>
                          <a:pt x="735693" y="421195"/>
                          <a:pt x="736036" y="422566"/>
                          <a:pt x="736036" y="423937"/>
                        </a:cubicBezTo>
                        <a:cubicBezTo>
                          <a:pt x="736379" y="428738"/>
                          <a:pt x="736722" y="433196"/>
                          <a:pt x="736379" y="437653"/>
                        </a:cubicBezTo>
                        <a:cubicBezTo>
                          <a:pt x="736036" y="445198"/>
                          <a:pt x="734322" y="452056"/>
                          <a:pt x="731236" y="457885"/>
                        </a:cubicBezTo>
                        <a:cubicBezTo>
                          <a:pt x="729864" y="460971"/>
                          <a:pt x="727807" y="463714"/>
                          <a:pt x="725749" y="466457"/>
                        </a:cubicBezTo>
                        <a:cubicBezTo>
                          <a:pt x="723349" y="469201"/>
                          <a:pt x="720606" y="471943"/>
                          <a:pt x="717520" y="474344"/>
                        </a:cubicBezTo>
                        <a:cubicBezTo>
                          <a:pt x="715119" y="476059"/>
                          <a:pt x="712719" y="477773"/>
                          <a:pt x="709633" y="479144"/>
                        </a:cubicBezTo>
                        <a:cubicBezTo>
                          <a:pt x="708947" y="479488"/>
                          <a:pt x="708261" y="479830"/>
                          <a:pt x="707576" y="480173"/>
                        </a:cubicBezTo>
                        <a:cubicBezTo>
                          <a:pt x="703804" y="479830"/>
                          <a:pt x="700375" y="481202"/>
                          <a:pt x="696946" y="481888"/>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91" name="Google Shape;2091;p9"/>
                  <p:cNvSpPr/>
                  <p:nvPr/>
                </p:nvSpPr>
                <p:spPr>
                  <a:xfrm>
                    <a:off x="4081462" y="4466958"/>
                    <a:ext cx="594588" cy="364502"/>
                  </a:xfrm>
                  <a:custGeom>
                    <a:rect b="b" l="l" r="r" t="t"/>
                    <a:pathLst>
                      <a:path extrusionOk="0" h="364502" w="594588">
                        <a:moveTo>
                          <a:pt x="594589" y="364503"/>
                        </a:moveTo>
                        <a:cubicBezTo>
                          <a:pt x="465658" y="161163"/>
                          <a:pt x="239344" y="27432"/>
                          <a:pt x="0" y="9601"/>
                        </a:cubicBezTo>
                        <a:cubicBezTo>
                          <a:pt x="2400" y="6515"/>
                          <a:pt x="4801" y="3086"/>
                          <a:pt x="7201" y="0"/>
                        </a:cubicBezTo>
                        <a:cubicBezTo>
                          <a:pt x="237973" y="19203"/>
                          <a:pt x="456057" y="144361"/>
                          <a:pt x="587388" y="335356"/>
                        </a:cubicBezTo>
                        <a:lnTo>
                          <a:pt x="587388" y="335356"/>
                        </a:lnTo>
                        <a:cubicBezTo>
                          <a:pt x="590817" y="345643"/>
                          <a:pt x="593217" y="355245"/>
                          <a:pt x="594589" y="364503"/>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92" name="Google Shape;2092;p9"/>
                  <p:cNvSpPr/>
                  <p:nvPr/>
                </p:nvSpPr>
                <p:spPr>
                  <a:xfrm>
                    <a:off x="4057116" y="4504677"/>
                    <a:ext cx="619762" cy="344614"/>
                  </a:xfrm>
                  <a:custGeom>
                    <a:rect b="b" l="l" r="r" t="t"/>
                    <a:pathLst>
                      <a:path extrusionOk="0" h="344614" w="619762">
                        <a:moveTo>
                          <a:pt x="619277" y="330899"/>
                        </a:moveTo>
                        <a:cubicBezTo>
                          <a:pt x="619620" y="335699"/>
                          <a:pt x="619963" y="340157"/>
                          <a:pt x="619620" y="344615"/>
                        </a:cubicBezTo>
                        <a:cubicBezTo>
                          <a:pt x="444741" y="181737"/>
                          <a:pt x="235572" y="41148"/>
                          <a:pt x="0" y="9259"/>
                        </a:cubicBezTo>
                        <a:cubicBezTo>
                          <a:pt x="2057" y="6172"/>
                          <a:pt x="3772" y="3086"/>
                          <a:pt x="5829" y="0"/>
                        </a:cubicBezTo>
                        <a:cubicBezTo>
                          <a:pt x="238316" y="32919"/>
                          <a:pt x="445427" y="170079"/>
                          <a:pt x="619277" y="33089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93" name="Google Shape;2093;p9"/>
                  <p:cNvSpPr/>
                  <p:nvPr/>
                </p:nvSpPr>
                <p:spPr>
                  <a:xfrm>
                    <a:off x="4028998" y="4547539"/>
                    <a:ext cx="642594" cy="330555"/>
                  </a:xfrm>
                  <a:custGeom>
                    <a:rect b="b" l="l" r="r" t="t"/>
                    <a:pathLst>
                      <a:path extrusionOk="0" h="330555" w="642594">
                        <a:moveTo>
                          <a:pt x="636765" y="330556"/>
                        </a:moveTo>
                        <a:cubicBezTo>
                          <a:pt x="528409" y="232829"/>
                          <a:pt x="404965" y="152248"/>
                          <a:pt x="271234" y="93612"/>
                        </a:cubicBezTo>
                        <a:cubicBezTo>
                          <a:pt x="189281" y="57950"/>
                          <a:pt x="103556" y="29490"/>
                          <a:pt x="16116" y="12002"/>
                        </a:cubicBezTo>
                        <a:cubicBezTo>
                          <a:pt x="10630" y="10973"/>
                          <a:pt x="5144" y="9944"/>
                          <a:pt x="0" y="8916"/>
                        </a:cubicBezTo>
                        <a:cubicBezTo>
                          <a:pt x="2400" y="5830"/>
                          <a:pt x="4458" y="2743"/>
                          <a:pt x="6515" y="0"/>
                        </a:cubicBezTo>
                        <a:cubicBezTo>
                          <a:pt x="92926" y="16117"/>
                          <a:pt x="177965" y="43549"/>
                          <a:pt x="258890" y="77496"/>
                        </a:cubicBezTo>
                        <a:cubicBezTo>
                          <a:pt x="399821" y="136817"/>
                          <a:pt x="529438" y="220142"/>
                          <a:pt x="642595" y="322326"/>
                        </a:cubicBezTo>
                        <a:cubicBezTo>
                          <a:pt x="640880" y="325069"/>
                          <a:pt x="639166" y="327813"/>
                          <a:pt x="636765" y="330556"/>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94" name="Google Shape;2094;p9"/>
                  <p:cNvSpPr/>
                  <p:nvPr/>
                </p:nvSpPr>
                <p:spPr>
                  <a:xfrm>
                    <a:off x="3968305" y="4598631"/>
                    <a:ext cx="690257" cy="299351"/>
                  </a:xfrm>
                  <a:custGeom>
                    <a:rect b="b" l="l" r="r" t="t"/>
                    <a:pathLst>
                      <a:path extrusionOk="0" h="299351" w="690257">
                        <a:moveTo>
                          <a:pt x="690258" y="299352"/>
                        </a:moveTo>
                        <a:cubicBezTo>
                          <a:pt x="686486" y="297295"/>
                          <a:pt x="683057" y="294894"/>
                          <a:pt x="679285" y="292837"/>
                        </a:cubicBezTo>
                        <a:cubicBezTo>
                          <a:pt x="659397" y="280835"/>
                          <a:pt x="639509" y="268834"/>
                          <a:pt x="619620" y="256832"/>
                        </a:cubicBezTo>
                        <a:cubicBezTo>
                          <a:pt x="508178" y="190310"/>
                          <a:pt x="393649" y="126187"/>
                          <a:pt x="274320" y="75438"/>
                        </a:cubicBezTo>
                        <a:cubicBezTo>
                          <a:pt x="187566" y="38748"/>
                          <a:pt x="93955" y="12002"/>
                          <a:pt x="0" y="9259"/>
                        </a:cubicBezTo>
                        <a:cubicBezTo>
                          <a:pt x="4458" y="5830"/>
                          <a:pt x="9601" y="3086"/>
                          <a:pt x="14402" y="0"/>
                        </a:cubicBezTo>
                        <a:cubicBezTo>
                          <a:pt x="98755" y="4458"/>
                          <a:pt x="183109" y="27432"/>
                          <a:pt x="261633" y="59322"/>
                        </a:cubicBezTo>
                        <a:cubicBezTo>
                          <a:pt x="410451" y="119672"/>
                          <a:pt x="551726" y="203340"/>
                          <a:pt x="689229" y="287008"/>
                        </a:cubicBezTo>
                        <a:cubicBezTo>
                          <a:pt x="686829" y="288722"/>
                          <a:pt x="684428" y="290437"/>
                          <a:pt x="681342" y="291808"/>
                        </a:cubicBezTo>
                        <a:cubicBezTo>
                          <a:pt x="683400" y="293180"/>
                          <a:pt x="685800" y="294208"/>
                          <a:pt x="687857" y="295580"/>
                        </a:cubicBezTo>
                        <a:cubicBezTo>
                          <a:pt x="689572" y="296609"/>
                          <a:pt x="690258" y="297980"/>
                          <a:pt x="690258" y="29935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95" name="Google Shape;2095;p9"/>
                  <p:cNvSpPr/>
                  <p:nvPr/>
                </p:nvSpPr>
                <p:spPr>
                  <a:xfrm>
                    <a:off x="3977220" y="4741222"/>
                    <a:ext cx="676968" cy="167681"/>
                  </a:xfrm>
                  <a:custGeom>
                    <a:rect b="b" l="l" r="r" t="t"/>
                    <a:pathLst>
                      <a:path extrusionOk="0" h="167681" w="676968">
                        <a:moveTo>
                          <a:pt x="672084" y="167391"/>
                        </a:moveTo>
                        <a:cubicBezTo>
                          <a:pt x="660768" y="164304"/>
                          <a:pt x="649795" y="160875"/>
                          <a:pt x="638480" y="157789"/>
                        </a:cubicBezTo>
                        <a:cubicBezTo>
                          <a:pt x="579158" y="139959"/>
                          <a:pt x="520865" y="119385"/>
                          <a:pt x="463944" y="95724"/>
                        </a:cubicBezTo>
                        <a:cubicBezTo>
                          <a:pt x="400850" y="69321"/>
                          <a:pt x="339128" y="38117"/>
                          <a:pt x="272263" y="20972"/>
                        </a:cubicBezTo>
                        <a:cubicBezTo>
                          <a:pt x="195110" y="1427"/>
                          <a:pt x="123444" y="11714"/>
                          <a:pt x="48692" y="36746"/>
                        </a:cubicBezTo>
                        <a:cubicBezTo>
                          <a:pt x="33604" y="41889"/>
                          <a:pt x="18174" y="47033"/>
                          <a:pt x="2743" y="52519"/>
                        </a:cubicBezTo>
                        <a:cubicBezTo>
                          <a:pt x="2057" y="49433"/>
                          <a:pt x="1029" y="46004"/>
                          <a:pt x="0" y="42918"/>
                        </a:cubicBezTo>
                        <a:cubicBezTo>
                          <a:pt x="14745" y="37774"/>
                          <a:pt x="29832" y="32631"/>
                          <a:pt x="44577" y="27487"/>
                        </a:cubicBezTo>
                        <a:cubicBezTo>
                          <a:pt x="111785" y="4513"/>
                          <a:pt x="178994" y="-8174"/>
                          <a:pt x="249631" y="5885"/>
                        </a:cubicBezTo>
                        <a:cubicBezTo>
                          <a:pt x="316154" y="18915"/>
                          <a:pt x="377876" y="47718"/>
                          <a:pt x="439255" y="74808"/>
                        </a:cubicBezTo>
                        <a:cubicBezTo>
                          <a:pt x="511264" y="106011"/>
                          <a:pt x="584644" y="132415"/>
                          <a:pt x="660082" y="154360"/>
                        </a:cubicBezTo>
                        <a:cubicBezTo>
                          <a:pt x="660082" y="154360"/>
                          <a:pt x="660082" y="154360"/>
                          <a:pt x="660082" y="154360"/>
                        </a:cubicBezTo>
                        <a:lnTo>
                          <a:pt x="660082" y="154360"/>
                        </a:lnTo>
                        <a:cubicBezTo>
                          <a:pt x="664197" y="155732"/>
                          <a:pt x="668655" y="156761"/>
                          <a:pt x="672770" y="158132"/>
                        </a:cubicBezTo>
                        <a:cubicBezTo>
                          <a:pt x="674827" y="158818"/>
                          <a:pt x="676199" y="160533"/>
                          <a:pt x="676542" y="162247"/>
                        </a:cubicBezTo>
                        <a:cubicBezTo>
                          <a:pt x="677913" y="164990"/>
                          <a:pt x="675856" y="168762"/>
                          <a:pt x="672084" y="16739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96" name="Google Shape;2096;p9"/>
                  <p:cNvSpPr/>
                  <p:nvPr/>
                </p:nvSpPr>
                <p:spPr>
                  <a:xfrm>
                    <a:off x="3956304" y="4848293"/>
                    <a:ext cx="656620" cy="114498"/>
                  </a:xfrm>
                  <a:custGeom>
                    <a:rect b="b" l="l" r="r" t="t"/>
                    <a:pathLst>
                      <a:path extrusionOk="0" h="114498" w="656620">
                        <a:moveTo>
                          <a:pt x="649453" y="62720"/>
                        </a:moveTo>
                        <a:cubicBezTo>
                          <a:pt x="629222" y="56548"/>
                          <a:pt x="608648" y="50376"/>
                          <a:pt x="587731" y="44890"/>
                        </a:cubicBezTo>
                        <a:cubicBezTo>
                          <a:pt x="578129" y="42490"/>
                          <a:pt x="568528" y="39746"/>
                          <a:pt x="558927" y="37689"/>
                        </a:cubicBezTo>
                        <a:cubicBezTo>
                          <a:pt x="547268" y="34946"/>
                          <a:pt x="535267" y="32203"/>
                          <a:pt x="523608" y="29459"/>
                        </a:cubicBezTo>
                        <a:cubicBezTo>
                          <a:pt x="523608" y="29459"/>
                          <a:pt x="523608" y="29459"/>
                          <a:pt x="523608" y="29459"/>
                        </a:cubicBezTo>
                        <a:cubicBezTo>
                          <a:pt x="442341" y="12314"/>
                          <a:pt x="359359" y="4427"/>
                          <a:pt x="276720" y="15058"/>
                        </a:cubicBezTo>
                        <a:cubicBezTo>
                          <a:pt x="178994" y="27402"/>
                          <a:pt x="89497" y="67178"/>
                          <a:pt x="4115" y="114499"/>
                        </a:cubicBezTo>
                        <a:cubicBezTo>
                          <a:pt x="2400" y="111412"/>
                          <a:pt x="1029" y="108326"/>
                          <a:pt x="0" y="105240"/>
                        </a:cubicBezTo>
                        <a:cubicBezTo>
                          <a:pt x="86411" y="57234"/>
                          <a:pt x="176936" y="17458"/>
                          <a:pt x="275692" y="4771"/>
                        </a:cubicBezTo>
                        <a:cubicBezTo>
                          <a:pt x="400850" y="-11003"/>
                          <a:pt x="527037" y="14372"/>
                          <a:pt x="646367" y="51062"/>
                        </a:cubicBezTo>
                        <a:cubicBezTo>
                          <a:pt x="648767" y="51748"/>
                          <a:pt x="651167" y="52433"/>
                          <a:pt x="653567" y="53119"/>
                        </a:cubicBezTo>
                        <a:cubicBezTo>
                          <a:pt x="659740" y="55520"/>
                          <a:pt x="655625" y="64778"/>
                          <a:pt x="649453" y="6272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97" name="Google Shape;2097;p9"/>
                  <p:cNvSpPr/>
                  <p:nvPr/>
                </p:nvSpPr>
                <p:spPr>
                  <a:xfrm>
                    <a:off x="3942245" y="4670563"/>
                    <a:ext cx="716060" cy="232425"/>
                  </a:xfrm>
                  <a:custGeom>
                    <a:rect b="b" l="l" r="r" t="t"/>
                    <a:pathLst>
                      <a:path extrusionOk="0" h="232425" w="716060">
                        <a:moveTo>
                          <a:pt x="712203" y="232221"/>
                        </a:moveTo>
                        <a:cubicBezTo>
                          <a:pt x="710832" y="232564"/>
                          <a:pt x="709460" y="232564"/>
                          <a:pt x="707746" y="231535"/>
                        </a:cubicBezTo>
                        <a:cubicBezTo>
                          <a:pt x="703631" y="229135"/>
                          <a:pt x="699516" y="226734"/>
                          <a:pt x="695401" y="224334"/>
                        </a:cubicBezTo>
                        <a:lnTo>
                          <a:pt x="695401" y="224334"/>
                        </a:lnTo>
                        <a:lnTo>
                          <a:pt x="695401" y="224334"/>
                        </a:lnTo>
                        <a:cubicBezTo>
                          <a:pt x="581216" y="157811"/>
                          <a:pt x="460858" y="101919"/>
                          <a:pt x="336042" y="58370"/>
                        </a:cubicBezTo>
                        <a:cubicBezTo>
                          <a:pt x="230772" y="21680"/>
                          <a:pt x="109385" y="-10553"/>
                          <a:pt x="2057" y="25452"/>
                        </a:cubicBezTo>
                        <a:cubicBezTo>
                          <a:pt x="1372" y="22366"/>
                          <a:pt x="686" y="18937"/>
                          <a:pt x="0" y="15850"/>
                        </a:cubicBezTo>
                        <a:cubicBezTo>
                          <a:pt x="100813" y="-17411"/>
                          <a:pt x="213627" y="6935"/>
                          <a:pt x="314096" y="40539"/>
                        </a:cubicBezTo>
                        <a:cubicBezTo>
                          <a:pt x="428625" y="78944"/>
                          <a:pt x="539725" y="127636"/>
                          <a:pt x="645681" y="185243"/>
                        </a:cubicBezTo>
                        <a:cubicBezTo>
                          <a:pt x="666598" y="196559"/>
                          <a:pt x="687172" y="208218"/>
                          <a:pt x="707403" y="220219"/>
                        </a:cubicBezTo>
                        <a:cubicBezTo>
                          <a:pt x="709460" y="221590"/>
                          <a:pt x="711860" y="222619"/>
                          <a:pt x="713918" y="223991"/>
                        </a:cubicBezTo>
                        <a:cubicBezTo>
                          <a:pt x="715632" y="225019"/>
                          <a:pt x="716318" y="226391"/>
                          <a:pt x="715975" y="227763"/>
                        </a:cubicBezTo>
                        <a:cubicBezTo>
                          <a:pt x="715975" y="229477"/>
                          <a:pt x="714261" y="231535"/>
                          <a:pt x="712203" y="23222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98" name="Google Shape;2098;p9"/>
                  <p:cNvSpPr/>
                  <p:nvPr/>
                </p:nvSpPr>
                <p:spPr>
                  <a:xfrm>
                    <a:off x="4031056" y="4876025"/>
                    <a:ext cx="483832" cy="148831"/>
                  </a:xfrm>
                  <a:custGeom>
                    <a:rect b="b" l="l" r="r" t="t"/>
                    <a:pathLst>
                      <a:path extrusionOk="0" h="148831" w="483832">
                        <a:moveTo>
                          <a:pt x="478689" y="15100"/>
                        </a:moveTo>
                        <a:cubicBezTo>
                          <a:pt x="458457" y="12357"/>
                          <a:pt x="438912" y="10643"/>
                          <a:pt x="419024" y="10300"/>
                        </a:cubicBezTo>
                        <a:cubicBezTo>
                          <a:pt x="272948" y="7900"/>
                          <a:pt x="138189" y="72707"/>
                          <a:pt x="13373" y="148831"/>
                        </a:cubicBezTo>
                        <a:cubicBezTo>
                          <a:pt x="8915" y="147803"/>
                          <a:pt x="4458" y="146774"/>
                          <a:pt x="0" y="145402"/>
                        </a:cubicBezTo>
                        <a:cubicBezTo>
                          <a:pt x="136817" y="61049"/>
                          <a:pt x="285979" y="-10960"/>
                          <a:pt x="448513" y="1384"/>
                        </a:cubicBezTo>
                        <a:cubicBezTo>
                          <a:pt x="448513" y="1384"/>
                          <a:pt x="448513" y="1384"/>
                          <a:pt x="448513" y="1384"/>
                        </a:cubicBezTo>
                        <a:cubicBezTo>
                          <a:pt x="458800" y="2070"/>
                          <a:pt x="469430" y="3442"/>
                          <a:pt x="479717" y="4813"/>
                        </a:cubicBezTo>
                        <a:cubicBezTo>
                          <a:pt x="482460" y="5156"/>
                          <a:pt x="483832" y="7214"/>
                          <a:pt x="483832" y="9271"/>
                        </a:cubicBezTo>
                        <a:cubicBezTo>
                          <a:pt x="483832" y="9957"/>
                          <a:pt x="483832" y="10643"/>
                          <a:pt x="483489" y="11329"/>
                        </a:cubicBezTo>
                        <a:cubicBezTo>
                          <a:pt x="483489" y="14072"/>
                          <a:pt x="481432" y="15443"/>
                          <a:pt x="478689" y="1510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099" name="Google Shape;2099;p9"/>
                <p:cNvSpPr/>
                <p:nvPr/>
              </p:nvSpPr>
              <p:spPr>
                <a:xfrm>
                  <a:off x="4067180" y="4853063"/>
                  <a:ext cx="665822" cy="695331"/>
                </a:xfrm>
                <a:custGeom>
                  <a:rect b="b" l="l" r="r" t="t"/>
                  <a:pathLst>
                    <a:path extrusionOk="0" h="695331" w="665822">
                      <a:moveTo>
                        <a:pt x="389072" y="677570"/>
                      </a:moveTo>
                      <a:cubicBezTo>
                        <a:pt x="365755" y="683399"/>
                        <a:pt x="342095" y="686143"/>
                        <a:pt x="318435" y="689229"/>
                      </a:cubicBezTo>
                      <a:cubicBezTo>
                        <a:pt x="281058" y="693686"/>
                        <a:pt x="252255" y="699859"/>
                        <a:pt x="223794" y="690257"/>
                      </a:cubicBezTo>
                      <a:cubicBezTo>
                        <a:pt x="219679" y="688886"/>
                        <a:pt x="215565" y="687171"/>
                        <a:pt x="211793" y="685114"/>
                      </a:cubicBezTo>
                      <a:cubicBezTo>
                        <a:pt x="204592" y="681685"/>
                        <a:pt x="197391" y="676884"/>
                        <a:pt x="190190" y="670712"/>
                      </a:cubicBezTo>
                      <a:cubicBezTo>
                        <a:pt x="156243" y="642938"/>
                        <a:pt x="157957" y="610705"/>
                        <a:pt x="153500" y="579501"/>
                      </a:cubicBezTo>
                      <a:cubicBezTo>
                        <a:pt x="153157" y="576072"/>
                        <a:pt x="152471" y="572643"/>
                        <a:pt x="151785" y="569214"/>
                      </a:cubicBezTo>
                      <a:cubicBezTo>
                        <a:pt x="148699" y="553440"/>
                        <a:pt x="142870" y="537667"/>
                        <a:pt x="129154" y="522923"/>
                      </a:cubicBezTo>
                      <a:cubicBezTo>
                        <a:pt x="121267" y="514693"/>
                        <a:pt x="112695" y="507149"/>
                        <a:pt x="103779" y="500291"/>
                      </a:cubicBezTo>
                      <a:cubicBezTo>
                        <a:pt x="100693" y="497891"/>
                        <a:pt x="97607" y="495491"/>
                        <a:pt x="94178" y="493090"/>
                      </a:cubicBezTo>
                      <a:cubicBezTo>
                        <a:pt x="78062" y="481088"/>
                        <a:pt x="61602" y="469773"/>
                        <a:pt x="47544" y="455028"/>
                      </a:cubicBezTo>
                      <a:cubicBezTo>
                        <a:pt x="35199" y="441655"/>
                        <a:pt x="25255" y="428968"/>
                        <a:pt x="18054" y="416966"/>
                      </a:cubicBezTo>
                      <a:cubicBezTo>
                        <a:pt x="16340" y="413880"/>
                        <a:pt x="14625" y="410794"/>
                        <a:pt x="12911" y="408051"/>
                      </a:cubicBezTo>
                      <a:cubicBezTo>
                        <a:pt x="-805" y="381647"/>
                        <a:pt x="-2863" y="357644"/>
                        <a:pt x="3309" y="336042"/>
                      </a:cubicBezTo>
                      <a:cubicBezTo>
                        <a:pt x="4338" y="332270"/>
                        <a:pt x="5710" y="328841"/>
                        <a:pt x="7081" y="325069"/>
                      </a:cubicBezTo>
                      <a:cubicBezTo>
                        <a:pt x="38628" y="250660"/>
                        <a:pt x="166873" y="205054"/>
                        <a:pt x="232024" y="171793"/>
                      </a:cubicBezTo>
                      <a:cubicBezTo>
                        <a:pt x="280373" y="147447"/>
                        <a:pt x="320149" y="109385"/>
                        <a:pt x="366098" y="80582"/>
                      </a:cubicBezTo>
                      <a:cubicBezTo>
                        <a:pt x="380157" y="71666"/>
                        <a:pt x="416847" y="53492"/>
                        <a:pt x="459366" y="36690"/>
                      </a:cubicBezTo>
                      <a:cubicBezTo>
                        <a:pt x="478226" y="29147"/>
                        <a:pt x="498457" y="21945"/>
                        <a:pt x="518345" y="16116"/>
                      </a:cubicBezTo>
                      <a:lnTo>
                        <a:pt x="518345" y="16116"/>
                      </a:lnTo>
                      <a:cubicBezTo>
                        <a:pt x="530690" y="12344"/>
                        <a:pt x="542691" y="9258"/>
                        <a:pt x="554693" y="6515"/>
                      </a:cubicBezTo>
                      <a:cubicBezTo>
                        <a:pt x="561551" y="5144"/>
                        <a:pt x="568409" y="3772"/>
                        <a:pt x="574924" y="2743"/>
                      </a:cubicBezTo>
                      <a:cubicBezTo>
                        <a:pt x="574924" y="2743"/>
                        <a:pt x="574924" y="2743"/>
                        <a:pt x="574924" y="2743"/>
                      </a:cubicBezTo>
                      <a:cubicBezTo>
                        <a:pt x="577667" y="2400"/>
                        <a:pt x="580067" y="2057"/>
                        <a:pt x="582810" y="1715"/>
                      </a:cubicBezTo>
                      <a:cubicBezTo>
                        <a:pt x="582810" y="1715"/>
                        <a:pt x="582810" y="1715"/>
                        <a:pt x="582810" y="1715"/>
                      </a:cubicBezTo>
                      <a:cubicBezTo>
                        <a:pt x="591726" y="686"/>
                        <a:pt x="600641" y="0"/>
                        <a:pt x="608528" y="0"/>
                      </a:cubicBezTo>
                      <a:cubicBezTo>
                        <a:pt x="616072" y="0"/>
                        <a:pt x="622930" y="686"/>
                        <a:pt x="629102" y="2057"/>
                      </a:cubicBezTo>
                      <a:cubicBezTo>
                        <a:pt x="656534" y="7544"/>
                        <a:pt x="671622" y="25718"/>
                        <a:pt x="663735" y="63093"/>
                      </a:cubicBezTo>
                      <a:cubicBezTo>
                        <a:pt x="663049" y="66522"/>
                        <a:pt x="662363" y="69608"/>
                        <a:pt x="661335" y="73380"/>
                      </a:cubicBezTo>
                      <a:cubicBezTo>
                        <a:pt x="658934" y="81267"/>
                        <a:pt x="655848" y="88811"/>
                        <a:pt x="652076" y="96012"/>
                      </a:cubicBezTo>
                      <a:cubicBezTo>
                        <a:pt x="651048" y="98069"/>
                        <a:pt x="650019" y="100469"/>
                        <a:pt x="648647" y="102527"/>
                      </a:cubicBezTo>
                      <a:cubicBezTo>
                        <a:pt x="646590" y="106299"/>
                        <a:pt x="644190" y="110071"/>
                        <a:pt x="642132" y="113843"/>
                      </a:cubicBezTo>
                      <a:cubicBezTo>
                        <a:pt x="631502" y="130988"/>
                        <a:pt x="619158" y="147790"/>
                        <a:pt x="609557" y="165620"/>
                      </a:cubicBezTo>
                      <a:cubicBezTo>
                        <a:pt x="599270" y="185509"/>
                        <a:pt x="593097" y="205054"/>
                        <a:pt x="590011" y="224942"/>
                      </a:cubicBezTo>
                      <a:cubicBezTo>
                        <a:pt x="588297" y="235572"/>
                        <a:pt x="587268" y="246545"/>
                        <a:pt x="586925" y="257175"/>
                      </a:cubicBezTo>
                      <a:cubicBezTo>
                        <a:pt x="586582" y="263690"/>
                        <a:pt x="586582" y="270205"/>
                        <a:pt x="586925" y="276720"/>
                      </a:cubicBezTo>
                      <a:cubicBezTo>
                        <a:pt x="587611" y="296951"/>
                        <a:pt x="589668" y="317183"/>
                        <a:pt x="592069" y="337413"/>
                      </a:cubicBezTo>
                      <a:cubicBezTo>
                        <a:pt x="594469" y="357644"/>
                        <a:pt x="596526" y="377876"/>
                        <a:pt x="597555" y="398450"/>
                      </a:cubicBezTo>
                      <a:cubicBezTo>
                        <a:pt x="598584" y="421081"/>
                        <a:pt x="597898" y="444056"/>
                        <a:pt x="593097" y="467030"/>
                      </a:cubicBezTo>
                      <a:cubicBezTo>
                        <a:pt x="590354" y="480746"/>
                        <a:pt x="585897" y="494804"/>
                        <a:pt x="580067" y="508178"/>
                      </a:cubicBezTo>
                      <a:cubicBezTo>
                        <a:pt x="572523" y="526008"/>
                        <a:pt x="562922" y="543153"/>
                        <a:pt x="551607" y="559270"/>
                      </a:cubicBezTo>
                      <a:cubicBezTo>
                        <a:pt x="524517" y="597674"/>
                        <a:pt x="487827" y="630936"/>
                        <a:pt x="447365" y="653567"/>
                      </a:cubicBezTo>
                      <a:cubicBezTo>
                        <a:pt x="438792" y="658368"/>
                        <a:pt x="429877" y="662483"/>
                        <a:pt x="420962" y="666254"/>
                      </a:cubicBezTo>
                      <a:cubicBezTo>
                        <a:pt x="411018" y="671055"/>
                        <a:pt x="400045" y="674827"/>
                        <a:pt x="389072" y="67757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00" name="Google Shape;2100;p9"/>
                <p:cNvSpPr/>
                <p:nvPr/>
              </p:nvSpPr>
              <p:spPr>
                <a:xfrm>
                  <a:off x="4070146" y="4839273"/>
                  <a:ext cx="602762" cy="349832"/>
                </a:xfrm>
                <a:custGeom>
                  <a:rect b="b" l="l" r="r" t="t"/>
                  <a:pathLst>
                    <a:path extrusionOk="0" h="349832" w="602762">
                      <a:moveTo>
                        <a:pt x="0" y="349833"/>
                      </a:moveTo>
                      <a:cubicBezTo>
                        <a:pt x="1029" y="346060"/>
                        <a:pt x="2400" y="342631"/>
                        <a:pt x="3772" y="338860"/>
                      </a:cubicBezTo>
                      <a:cubicBezTo>
                        <a:pt x="112814" y="319314"/>
                        <a:pt x="216713" y="273709"/>
                        <a:pt x="304495" y="204786"/>
                      </a:cubicBezTo>
                      <a:cubicBezTo>
                        <a:pt x="375132" y="148893"/>
                        <a:pt x="436169" y="73112"/>
                        <a:pt x="515379" y="29907"/>
                      </a:cubicBezTo>
                      <a:lnTo>
                        <a:pt x="515379" y="29907"/>
                      </a:lnTo>
                      <a:cubicBezTo>
                        <a:pt x="540753" y="16191"/>
                        <a:pt x="567500" y="5561"/>
                        <a:pt x="597332" y="75"/>
                      </a:cubicBezTo>
                      <a:cubicBezTo>
                        <a:pt x="603847" y="-954"/>
                        <a:pt x="604876" y="8990"/>
                        <a:pt x="598361" y="10018"/>
                      </a:cubicBezTo>
                      <a:cubicBezTo>
                        <a:pt x="589445" y="11733"/>
                        <a:pt x="580530" y="13791"/>
                        <a:pt x="571957" y="16533"/>
                      </a:cubicBezTo>
                      <a:cubicBezTo>
                        <a:pt x="571957" y="16533"/>
                        <a:pt x="571957" y="16533"/>
                        <a:pt x="571957" y="16533"/>
                      </a:cubicBezTo>
                      <a:cubicBezTo>
                        <a:pt x="454685" y="51852"/>
                        <a:pt x="378561" y="166381"/>
                        <a:pt x="281178" y="234618"/>
                      </a:cubicBezTo>
                      <a:cubicBezTo>
                        <a:pt x="197510" y="293940"/>
                        <a:pt x="100813" y="332688"/>
                        <a:pt x="0" y="349833"/>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01" name="Google Shape;2101;p9"/>
                <p:cNvSpPr/>
                <p:nvPr/>
              </p:nvSpPr>
              <p:spPr>
                <a:xfrm>
                  <a:off x="4079748" y="4860382"/>
                  <a:ext cx="597674" cy="409647"/>
                </a:xfrm>
                <a:custGeom>
                  <a:rect b="b" l="l" r="r" t="t"/>
                  <a:pathLst>
                    <a:path extrusionOk="0" h="409647" w="597674">
                      <a:moveTo>
                        <a:pt x="5144" y="409648"/>
                      </a:moveTo>
                      <a:cubicBezTo>
                        <a:pt x="3429" y="406562"/>
                        <a:pt x="1715" y="403476"/>
                        <a:pt x="0" y="400733"/>
                      </a:cubicBezTo>
                      <a:cubicBezTo>
                        <a:pt x="59322" y="382902"/>
                        <a:pt x="118643" y="364728"/>
                        <a:pt x="174536" y="337982"/>
                      </a:cubicBezTo>
                      <a:cubicBezTo>
                        <a:pt x="234544" y="309521"/>
                        <a:pt x="284950" y="270431"/>
                        <a:pt x="329870" y="221739"/>
                      </a:cubicBezTo>
                      <a:cubicBezTo>
                        <a:pt x="387820" y="159331"/>
                        <a:pt x="440284" y="86636"/>
                        <a:pt x="510578" y="38973"/>
                      </a:cubicBezTo>
                      <a:cubicBezTo>
                        <a:pt x="521551" y="31772"/>
                        <a:pt x="532867" y="24914"/>
                        <a:pt x="544525" y="19085"/>
                      </a:cubicBezTo>
                      <a:cubicBezTo>
                        <a:pt x="556184" y="12912"/>
                        <a:pt x="568871" y="7769"/>
                        <a:pt x="581558" y="3311"/>
                      </a:cubicBezTo>
                      <a:cubicBezTo>
                        <a:pt x="584645" y="2282"/>
                        <a:pt x="587731" y="1254"/>
                        <a:pt x="590817" y="225"/>
                      </a:cubicBezTo>
                      <a:cubicBezTo>
                        <a:pt x="592188" y="-118"/>
                        <a:pt x="593560" y="-118"/>
                        <a:pt x="594589" y="568"/>
                      </a:cubicBezTo>
                      <a:cubicBezTo>
                        <a:pt x="596646" y="1597"/>
                        <a:pt x="597675" y="3654"/>
                        <a:pt x="597675" y="5369"/>
                      </a:cubicBezTo>
                      <a:cubicBezTo>
                        <a:pt x="597675" y="7083"/>
                        <a:pt x="596646" y="8798"/>
                        <a:pt x="594589" y="9483"/>
                      </a:cubicBezTo>
                      <a:cubicBezTo>
                        <a:pt x="593217" y="9827"/>
                        <a:pt x="591845" y="10169"/>
                        <a:pt x="590474" y="10855"/>
                      </a:cubicBezTo>
                      <a:cubicBezTo>
                        <a:pt x="576072" y="15656"/>
                        <a:pt x="562013" y="21142"/>
                        <a:pt x="548983" y="28000"/>
                      </a:cubicBezTo>
                      <a:cubicBezTo>
                        <a:pt x="542125" y="31429"/>
                        <a:pt x="535610" y="35201"/>
                        <a:pt x="529095" y="38973"/>
                      </a:cubicBezTo>
                      <a:cubicBezTo>
                        <a:pt x="442341" y="91437"/>
                        <a:pt x="384391" y="182991"/>
                        <a:pt x="312382" y="253628"/>
                      </a:cubicBezTo>
                      <a:cubicBezTo>
                        <a:pt x="227686" y="337639"/>
                        <a:pt x="117272" y="375701"/>
                        <a:pt x="5144" y="409648"/>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02" name="Google Shape;2102;p9"/>
                <p:cNvSpPr/>
                <p:nvPr/>
              </p:nvSpPr>
              <p:spPr>
                <a:xfrm>
                  <a:off x="4161015" y="4872449"/>
                  <a:ext cx="542640" cy="480562"/>
                </a:xfrm>
                <a:custGeom>
                  <a:rect b="b" l="l" r="r" t="t"/>
                  <a:pathLst>
                    <a:path extrusionOk="0" h="480562" w="542640">
                      <a:moveTo>
                        <a:pt x="9601" y="480562"/>
                      </a:moveTo>
                      <a:cubicBezTo>
                        <a:pt x="6515" y="478162"/>
                        <a:pt x="3429" y="475762"/>
                        <a:pt x="0" y="473361"/>
                      </a:cubicBezTo>
                      <a:cubicBezTo>
                        <a:pt x="109385" y="430156"/>
                        <a:pt x="208140" y="361233"/>
                        <a:pt x="284950" y="271393"/>
                      </a:cubicBezTo>
                      <a:cubicBezTo>
                        <a:pt x="364845" y="178125"/>
                        <a:pt x="420053" y="55709"/>
                        <a:pt x="535953" y="502"/>
                      </a:cubicBezTo>
                      <a:cubicBezTo>
                        <a:pt x="541782" y="-2241"/>
                        <a:pt x="545554" y="7017"/>
                        <a:pt x="539725" y="9761"/>
                      </a:cubicBezTo>
                      <a:cubicBezTo>
                        <a:pt x="415595" y="68739"/>
                        <a:pt x="360045" y="207957"/>
                        <a:pt x="269519" y="303626"/>
                      </a:cubicBezTo>
                      <a:cubicBezTo>
                        <a:pt x="196825" y="380778"/>
                        <a:pt x="107671" y="441129"/>
                        <a:pt x="9601" y="48056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03" name="Google Shape;2103;p9"/>
                <p:cNvSpPr/>
                <p:nvPr/>
              </p:nvSpPr>
              <p:spPr>
                <a:xfrm>
                  <a:off x="4218622" y="4887867"/>
                  <a:ext cx="484602" cy="544697"/>
                </a:xfrm>
                <a:custGeom>
                  <a:rect b="b" l="l" r="r" t="t"/>
                  <a:pathLst>
                    <a:path extrusionOk="0" h="544697" w="484602">
                      <a:moveTo>
                        <a:pt x="1715" y="544698"/>
                      </a:moveTo>
                      <a:cubicBezTo>
                        <a:pt x="1372" y="541269"/>
                        <a:pt x="686" y="537840"/>
                        <a:pt x="0" y="534411"/>
                      </a:cubicBezTo>
                      <a:cubicBezTo>
                        <a:pt x="98069" y="498749"/>
                        <a:pt x="188595" y="447657"/>
                        <a:pt x="243116" y="352330"/>
                      </a:cubicBezTo>
                      <a:cubicBezTo>
                        <a:pt x="277406" y="292323"/>
                        <a:pt x="303809" y="228543"/>
                        <a:pt x="341186" y="169908"/>
                      </a:cubicBezTo>
                      <a:cubicBezTo>
                        <a:pt x="379933" y="109215"/>
                        <a:pt x="424853" y="52979"/>
                        <a:pt x="475259" y="1544"/>
                      </a:cubicBezTo>
                      <a:cubicBezTo>
                        <a:pt x="479717" y="-2914"/>
                        <a:pt x="487947" y="3258"/>
                        <a:pt x="483146" y="7716"/>
                      </a:cubicBezTo>
                      <a:cubicBezTo>
                        <a:pt x="429997" y="62237"/>
                        <a:pt x="382334" y="122244"/>
                        <a:pt x="342214" y="187053"/>
                      </a:cubicBezTo>
                      <a:cubicBezTo>
                        <a:pt x="303809" y="249117"/>
                        <a:pt x="278092" y="318384"/>
                        <a:pt x="238316" y="379420"/>
                      </a:cubicBezTo>
                      <a:cubicBezTo>
                        <a:pt x="183109" y="464459"/>
                        <a:pt x="94640" y="511436"/>
                        <a:pt x="1715" y="544698"/>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04" name="Google Shape;2104;p9"/>
                <p:cNvSpPr/>
                <p:nvPr/>
              </p:nvSpPr>
              <p:spPr>
                <a:xfrm>
                  <a:off x="4278630" y="4945682"/>
                  <a:ext cx="441783" cy="597638"/>
                </a:xfrm>
                <a:custGeom>
                  <a:rect b="b" l="l" r="r" t="t"/>
                  <a:pathLst>
                    <a:path extrusionOk="0" h="597638" w="441783">
                      <a:moveTo>
                        <a:pt x="12002" y="597639"/>
                      </a:moveTo>
                      <a:cubicBezTo>
                        <a:pt x="7887" y="596267"/>
                        <a:pt x="3772" y="594553"/>
                        <a:pt x="0" y="592495"/>
                      </a:cubicBezTo>
                      <a:cubicBezTo>
                        <a:pt x="86411" y="545518"/>
                        <a:pt x="163563" y="484139"/>
                        <a:pt x="206426" y="393270"/>
                      </a:cubicBezTo>
                      <a:cubicBezTo>
                        <a:pt x="239687" y="322290"/>
                        <a:pt x="260947" y="247195"/>
                        <a:pt x="300038" y="178615"/>
                      </a:cubicBezTo>
                      <a:cubicBezTo>
                        <a:pt x="336728" y="114150"/>
                        <a:pt x="380962" y="54828"/>
                        <a:pt x="432397" y="1679"/>
                      </a:cubicBezTo>
                      <a:cubicBezTo>
                        <a:pt x="435483" y="-1750"/>
                        <a:pt x="440627" y="650"/>
                        <a:pt x="441655" y="3736"/>
                      </a:cubicBezTo>
                      <a:cubicBezTo>
                        <a:pt x="441998" y="5108"/>
                        <a:pt x="441655" y="6479"/>
                        <a:pt x="440627" y="7851"/>
                      </a:cubicBezTo>
                      <a:cubicBezTo>
                        <a:pt x="439941" y="8537"/>
                        <a:pt x="439255" y="9565"/>
                        <a:pt x="438569" y="10251"/>
                      </a:cubicBezTo>
                      <a:cubicBezTo>
                        <a:pt x="383019" y="68544"/>
                        <a:pt x="335356" y="133695"/>
                        <a:pt x="297637" y="205018"/>
                      </a:cubicBezTo>
                      <a:cubicBezTo>
                        <a:pt x="259575" y="276684"/>
                        <a:pt x="241402" y="357609"/>
                        <a:pt x="200597" y="427218"/>
                      </a:cubicBezTo>
                      <a:cubicBezTo>
                        <a:pt x="155677" y="502313"/>
                        <a:pt x="87440" y="555462"/>
                        <a:pt x="12002" y="59763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05" name="Google Shape;2105;p9"/>
                <p:cNvSpPr/>
                <p:nvPr/>
              </p:nvSpPr>
              <p:spPr>
                <a:xfrm>
                  <a:off x="4489170" y="4972710"/>
                  <a:ext cx="237597" cy="546607"/>
                </a:xfrm>
                <a:custGeom>
                  <a:rect b="b" l="l" r="r" t="t"/>
                  <a:pathLst>
                    <a:path extrusionOk="0" h="546607" w="237597">
                      <a:moveTo>
                        <a:pt x="0" y="546608"/>
                      </a:moveTo>
                      <a:cubicBezTo>
                        <a:pt x="39434" y="504774"/>
                        <a:pt x="69266" y="452996"/>
                        <a:pt x="86068" y="395389"/>
                      </a:cubicBezTo>
                      <a:cubicBezTo>
                        <a:pt x="106299" y="325094"/>
                        <a:pt x="115214" y="252400"/>
                        <a:pt x="138531" y="182448"/>
                      </a:cubicBezTo>
                      <a:cubicBezTo>
                        <a:pt x="147104" y="156044"/>
                        <a:pt x="157391" y="130327"/>
                        <a:pt x="169050" y="105296"/>
                      </a:cubicBezTo>
                      <a:cubicBezTo>
                        <a:pt x="185852" y="69291"/>
                        <a:pt x="205397" y="34658"/>
                        <a:pt x="228714" y="2083"/>
                      </a:cubicBezTo>
                      <a:cubicBezTo>
                        <a:pt x="232486" y="-3404"/>
                        <a:pt x="240373" y="3111"/>
                        <a:pt x="236601" y="8255"/>
                      </a:cubicBezTo>
                      <a:cubicBezTo>
                        <a:pt x="207797" y="48717"/>
                        <a:pt x="184823" y="92265"/>
                        <a:pt x="165963" y="137528"/>
                      </a:cubicBezTo>
                      <a:cubicBezTo>
                        <a:pt x="154305" y="165989"/>
                        <a:pt x="144361" y="195478"/>
                        <a:pt x="136131" y="225311"/>
                      </a:cubicBezTo>
                      <a:cubicBezTo>
                        <a:pt x="115900" y="298005"/>
                        <a:pt x="108699" y="374815"/>
                        <a:pt x="79896" y="445109"/>
                      </a:cubicBezTo>
                      <a:cubicBezTo>
                        <a:pt x="66522" y="477342"/>
                        <a:pt x="48692" y="507174"/>
                        <a:pt x="26746" y="533578"/>
                      </a:cubicBezTo>
                      <a:cubicBezTo>
                        <a:pt x="17488" y="538721"/>
                        <a:pt x="8915" y="542836"/>
                        <a:pt x="0" y="546608"/>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06" name="Google Shape;2106;p9"/>
                <p:cNvSpPr/>
                <p:nvPr/>
              </p:nvSpPr>
              <p:spPr>
                <a:xfrm>
                  <a:off x="4619472" y="5037466"/>
                  <a:ext cx="88060" cy="374867"/>
                </a:xfrm>
                <a:custGeom>
                  <a:rect b="b" l="l" r="r" t="t"/>
                  <a:pathLst>
                    <a:path extrusionOk="0" h="374867" w="88060">
                      <a:moveTo>
                        <a:pt x="0" y="374867"/>
                      </a:moveTo>
                      <a:cubicBezTo>
                        <a:pt x="14402" y="340235"/>
                        <a:pt x="24689" y="303887"/>
                        <a:pt x="30518" y="266511"/>
                      </a:cubicBezTo>
                      <a:cubicBezTo>
                        <a:pt x="36005" y="229478"/>
                        <a:pt x="37376" y="191073"/>
                        <a:pt x="40462" y="153354"/>
                      </a:cubicBezTo>
                      <a:cubicBezTo>
                        <a:pt x="44577" y="101233"/>
                        <a:pt x="52121" y="49798"/>
                        <a:pt x="78181" y="2821"/>
                      </a:cubicBezTo>
                      <a:cubicBezTo>
                        <a:pt x="81267" y="-3009"/>
                        <a:pt x="90525" y="1106"/>
                        <a:pt x="87440" y="6936"/>
                      </a:cubicBezTo>
                      <a:cubicBezTo>
                        <a:pt x="51778" y="70715"/>
                        <a:pt x="51092" y="143067"/>
                        <a:pt x="45948" y="214390"/>
                      </a:cubicBezTo>
                      <a:cubicBezTo>
                        <a:pt x="43891" y="242851"/>
                        <a:pt x="40805" y="271311"/>
                        <a:pt x="34976" y="299087"/>
                      </a:cubicBezTo>
                      <a:cubicBezTo>
                        <a:pt x="33261" y="307659"/>
                        <a:pt x="30861" y="315888"/>
                        <a:pt x="28803" y="324118"/>
                      </a:cubicBezTo>
                      <a:cubicBezTo>
                        <a:pt x="21260" y="341606"/>
                        <a:pt x="11658" y="358751"/>
                        <a:pt x="0" y="374867"/>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2107" name="Google Shape;2107;p9"/>
                <p:cNvGrpSpPr/>
                <p:nvPr/>
              </p:nvGrpSpPr>
              <p:grpSpPr>
                <a:xfrm>
                  <a:off x="4642541" y="4895848"/>
                  <a:ext cx="658468" cy="817285"/>
                  <a:chOff x="4642541" y="4895848"/>
                  <a:chExt cx="658468" cy="817285"/>
                </a:xfrm>
              </p:grpSpPr>
              <p:sp>
                <p:nvSpPr>
                  <p:cNvPr id="2108" name="Google Shape;2108;p9"/>
                  <p:cNvSpPr/>
                  <p:nvPr/>
                </p:nvSpPr>
                <p:spPr>
                  <a:xfrm>
                    <a:off x="4642541" y="4900919"/>
                    <a:ext cx="658468" cy="812214"/>
                  </a:xfrm>
                  <a:custGeom>
                    <a:rect b="b" l="l" r="r" t="t"/>
                    <a:pathLst>
                      <a:path extrusionOk="0" h="812214" w="658468">
                        <a:moveTo>
                          <a:pt x="374352" y="802536"/>
                        </a:moveTo>
                        <a:cubicBezTo>
                          <a:pt x="364065" y="793964"/>
                          <a:pt x="362008" y="779904"/>
                          <a:pt x="355150" y="767903"/>
                        </a:cubicBezTo>
                        <a:cubicBezTo>
                          <a:pt x="353093" y="764474"/>
                          <a:pt x="350692" y="761045"/>
                          <a:pt x="347263" y="758302"/>
                        </a:cubicBezTo>
                        <a:cubicBezTo>
                          <a:pt x="346920" y="757959"/>
                          <a:pt x="346920" y="757959"/>
                          <a:pt x="346578" y="757616"/>
                        </a:cubicBezTo>
                        <a:cubicBezTo>
                          <a:pt x="330118" y="744243"/>
                          <a:pt x="306115" y="743900"/>
                          <a:pt x="289656" y="728469"/>
                        </a:cubicBezTo>
                        <a:cubicBezTo>
                          <a:pt x="271825" y="712010"/>
                          <a:pt x="261538" y="688350"/>
                          <a:pt x="250566" y="665033"/>
                        </a:cubicBezTo>
                        <a:cubicBezTo>
                          <a:pt x="247479" y="658175"/>
                          <a:pt x="244050" y="651660"/>
                          <a:pt x="240279" y="645145"/>
                        </a:cubicBezTo>
                        <a:cubicBezTo>
                          <a:pt x="240279" y="645145"/>
                          <a:pt x="240279" y="645145"/>
                          <a:pt x="240279" y="645145"/>
                        </a:cubicBezTo>
                        <a:cubicBezTo>
                          <a:pt x="233078" y="632115"/>
                          <a:pt x="224848" y="619770"/>
                          <a:pt x="213875" y="609826"/>
                        </a:cubicBezTo>
                        <a:cubicBezTo>
                          <a:pt x="168955" y="569364"/>
                          <a:pt x="91803" y="573822"/>
                          <a:pt x="47912" y="537817"/>
                        </a:cubicBezTo>
                        <a:cubicBezTo>
                          <a:pt x="45511" y="535760"/>
                          <a:pt x="43454" y="533702"/>
                          <a:pt x="41054" y="531645"/>
                        </a:cubicBezTo>
                        <a:cubicBezTo>
                          <a:pt x="36253" y="526844"/>
                          <a:pt x="32138" y="521358"/>
                          <a:pt x="28709" y="515529"/>
                        </a:cubicBezTo>
                        <a:cubicBezTo>
                          <a:pt x="-2838" y="461007"/>
                          <a:pt x="41397" y="393799"/>
                          <a:pt x="37625" y="331049"/>
                        </a:cubicBezTo>
                        <a:cubicBezTo>
                          <a:pt x="33853" y="267955"/>
                          <a:pt x="-5238" y="211719"/>
                          <a:pt x="591" y="147597"/>
                        </a:cubicBezTo>
                        <a:cubicBezTo>
                          <a:pt x="3335" y="115364"/>
                          <a:pt x="16708" y="86218"/>
                          <a:pt x="36596" y="61872"/>
                        </a:cubicBezTo>
                        <a:cubicBezTo>
                          <a:pt x="41397" y="56043"/>
                          <a:pt x="46197" y="50556"/>
                          <a:pt x="51684" y="45413"/>
                        </a:cubicBezTo>
                        <a:lnTo>
                          <a:pt x="51684" y="45413"/>
                        </a:lnTo>
                        <a:cubicBezTo>
                          <a:pt x="57170" y="39584"/>
                          <a:pt x="63342" y="34440"/>
                          <a:pt x="69514" y="29639"/>
                        </a:cubicBezTo>
                        <a:cubicBezTo>
                          <a:pt x="70543" y="28953"/>
                          <a:pt x="71572" y="27925"/>
                          <a:pt x="72600" y="27239"/>
                        </a:cubicBezTo>
                        <a:cubicBezTo>
                          <a:pt x="72600" y="27239"/>
                          <a:pt x="72600" y="27239"/>
                          <a:pt x="72600" y="27239"/>
                        </a:cubicBezTo>
                        <a:cubicBezTo>
                          <a:pt x="78087" y="23124"/>
                          <a:pt x="83573" y="19010"/>
                          <a:pt x="89403" y="15581"/>
                        </a:cubicBezTo>
                        <a:cubicBezTo>
                          <a:pt x="90088" y="15237"/>
                          <a:pt x="90774" y="14552"/>
                          <a:pt x="91460" y="14209"/>
                        </a:cubicBezTo>
                        <a:cubicBezTo>
                          <a:pt x="95575" y="11466"/>
                          <a:pt x="100032" y="9065"/>
                          <a:pt x="104490" y="6665"/>
                        </a:cubicBezTo>
                        <a:cubicBezTo>
                          <a:pt x="106890" y="5294"/>
                          <a:pt x="109291" y="4265"/>
                          <a:pt x="111691" y="2893"/>
                        </a:cubicBezTo>
                        <a:cubicBezTo>
                          <a:pt x="115463" y="836"/>
                          <a:pt x="120264" y="-879"/>
                          <a:pt x="124378" y="493"/>
                        </a:cubicBezTo>
                        <a:cubicBezTo>
                          <a:pt x="128836" y="2207"/>
                          <a:pt x="131236" y="7008"/>
                          <a:pt x="132951" y="11466"/>
                        </a:cubicBezTo>
                        <a:cubicBezTo>
                          <a:pt x="150096" y="53985"/>
                          <a:pt x="176499" y="102334"/>
                          <a:pt x="202902" y="139710"/>
                        </a:cubicBezTo>
                        <a:cubicBezTo>
                          <a:pt x="224848" y="170914"/>
                          <a:pt x="254680" y="193889"/>
                          <a:pt x="286913" y="213434"/>
                        </a:cubicBezTo>
                        <a:cubicBezTo>
                          <a:pt x="343149" y="248067"/>
                          <a:pt x="419615" y="280642"/>
                          <a:pt x="488538" y="319733"/>
                        </a:cubicBezTo>
                        <a:cubicBezTo>
                          <a:pt x="574949" y="368424"/>
                          <a:pt x="668561" y="439748"/>
                          <a:pt x="657588" y="548447"/>
                        </a:cubicBezTo>
                        <a:lnTo>
                          <a:pt x="657588" y="548447"/>
                        </a:lnTo>
                        <a:cubicBezTo>
                          <a:pt x="657245" y="552562"/>
                          <a:pt x="656559" y="556677"/>
                          <a:pt x="655873" y="560792"/>
                        </a:cubicBezTo>
                        <a:cubicBezTo>
                          <a:pt x="655873" y="562163"/>
                          <a:pt x="655530" y="563192"/>
                          <a:pt x="655188" y="564221"/>
                        </a:cubicBezTo>
                        <a:cubicBezTo>
                          <a:pt x="651416" y="585137"/>
                          <a:pt x="643872" y="605711"/>
                          <a:pt x="633585" y="625599"/>
                        </a:cubicBezTo>
                        <a:cubicBezTo>
                          <a:pt x="631870" y="629372"/>
                          <a:pt x="629813" y="632801"/>
                          <a:pt x="627756" y="636572"/>
                        </a:cubicBezTo>
                        <a:cubicBezTo>
                          <a:pt x="609239" y="668805"/>
                          <a:pt x="583179" y="697608"/>
                          <a:pt x="554032" y="719211"/>
                        </a:cubicBezTo>
                        <a:cubicBezTo>
                          <a:pt x="551289" y="721269"/>
                          <a:pt x="548546" y="723326"/>
                          <a:pt x="545802" y="725040"/>
                        </a:cubicBezTo>
                        <a:cubicBezTo>
                          <a:pt x="539287" y="729498"/>
                          <a:pt x="532772" y="733270"/>
                          <a:pt x="525914" y="737042"/>
                        </a:cubicBezTo>
                        <a:cubicBezTo>
                          <a:pt x="487509" y="756930"/>
                          <a:pt x="420301" y="840255"/>
                          <a:pt x="374352" y="802536"/>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09" name="Google Shape;2109;p9"/>
                  <p:cNvSpPr/>
                  <p:nvPr/>
                </p:nvSpPr>
                <p:spPr>
                  <a:xfrm>
                    <a:off x="4763438" y="4935777"/>
                    <a:ext cx="536004" cy="529363"/>
                  </a:xfrm>
                  <a:custGeom>
                    <a:rect b="b" l="l" r="r" t="t"/>
                    <a:pathLst>
                      <a:path extrusionOk="0" h="529363" w="536004">
                        <a:moveTo>
                          <a:pt x="533604" y="529363"/>
                        </a:moveTo>
                        <a:cubicBezTo>
                          <a:pt x="475997" y="419978"/>
                          <a:pt x="361811" y="342483"/>
                          <a:pt x="255512" y="281446"/>
                        </a:cubicBezTo>
                        <a:cubicBezTo>
                          <a:pt x="189676" y="243727"/>
                          <a:pt x="116981" y="209780"/>
                          <a:pt x="59031" y="160746"/>
                        </a:cubicBezTo>
                        <a:cubicBezTo>
                          <a:pt x="13768" y="122683"/>
                          <a:pt x="-19836" y="59590"/>
                          <a:pt x="13425" y="2668"/>
                        </a:cubicBezTo>
                        <a:cubicBezTo>
                          <a:pt x="16511" y="-2818"/>
                          <a:pt x="26112" y="954"/>
                          <a:pt x="22683" y="6783"/>
                        </a:cubicBezTo>
                        <a:cubicBezTo>
                          <a:pt x="-26009" y="89765"/>
                          <a:pt x="66574" y="158345"/>
                          <a:pt x="127954" y="196064"/>
                        </a:cubicBezTo>
                        <a:cubicBezTo>
                          <a:pt x="194476" y="236869"/>
                          <a:pt x="264428" y="272531"/>
                          <a:pt x="330265" y="314365"/>
                        </a:cubicBezTo>
                        <a:cubicBezTo>
                          <a:pt x="410503" y="365114"/>
                          <a:pt x="488684" y="430951"/>
                          <a:pt x="536005" y="513589"/>
                        </a:cubicBezTo>
                        <a:lnTo>
                          <a:pt x="536005" y="513589"/>
                        </a:lnTo>
                        <a:cubicBezTo>
                          <a:pt x="535662" y="517704"/>
                          <a:pt x="534976" y="521819"/>
                          <a:pt x="534290" y="525934"/>
                        </a:cubicBezTo>
                        <a:cubicBezTo>
                          <a:pt x="534290" y="526963"/>
                          <a:pt x="533947" y="527991"/>
                          <a:pt x="533604" y="529363"/>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10" name="Google Shape;2110;p9"/>
                  <p:cNvSpPr/>
                  <p:nvPr/>
                </p:nvSpPr>
                <p:spPr>
                  <a:xfrm>
                    <a:off x="4747029" y="4944803"/>
                    <a:ext cx="528410" cy="592346"/>
                  </a:xfrm>
                  <a:custGeom>
                    <a:rect b="b" l="l" r="r" t="t"/>
                    <a:pathLst>
                      <a:path extrusionOk="0" h="592346" w="528410">
                        <a:moveTo>
                          <a:pt x="522581" y="592346"/>
                        </a:moveTo>
                        <a:cubicBezTo>
                          <a:pt x="503379" y="557370"/>
                          <a:pt x="479719" y="524795"/>
                          <a:pt x="452287" y="494963"/>
                        </a:cubicBezTo>
                        <a:cubicBezTo>
                          <a:pt x="394680" y="432555"/>
                          <a:pt x="324385" y="384206"/>
                          <a:pt x="255119" y="335857"/>
                        </a:cubicBezTo>
                        <a:cubicBezTo>
                          <a:pt x="188597" y="288880"/>
                          <a:pt x="121731" y="241217"/>
                          <a:pt x="67210" y="180523"/>
                        </a:cubicBezTo>
                        <a:cubicBezTo>
                          <a:pt x="25033" y="134232"/>
                          <a:pt x="-20573" y="67366"/>
                          <a:pt x="9946" y="2901"/>
                        </a:cubicBezTo>
                        <a:cubicBezTo>
                          <a:pt x="12689" y="-2928"/>
                          <a:pt x="21947" y="844"/>
                          <a:pt x="19204" y="7016"/>
                        </a:cubicBezTo>
                        <a:cubicBezTo>
                          <a:pt x="-18858" y="87597"/>
                          <a:pt x="68239" y="172294"/>
                          <a:pt x="122074" y="220985"/>
                        </a:cubicBezTo>
                        <a:cubicBezTo>
                          <a:pt x="181739" y="274478"/>
                          <a:pt x="248947" y="318369"/>
                          <a:pt x="313755" y="365004"/>
                        </a:cubicBezTo>
                        <a:cubicBezTo>
                          <a:pt x="377535" y="410609"/>
                          <a:pt x="439942" y="459987"/>
                          <a:pt x="488634" y="522052"/>
                        </a:cubicBezTo>
                        <a:cubicBezTo>
                          <a:pt x="503379" y="540911"/>
                          <a:pt x="516752" y="561142"/>
                          <a:pt x="528411" y="581716"/>
                        </a:cubicBezTo>
                        <a:cubicBezTo>
                          <a:pt x="526696" y="585145"/>
                          <a:pt x="524639" y="588917"/>
                          <a:pt x="522581" y="592346"/>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11" name="Google Shape;2111;p9"/>
                  <p:cNvSpPr/>
                  <p:nvPr/>
                </p:nvSpPr>
                <p:spPr>
                  <a:xfrm>
                    <a:off x="4717448" y="4895848"/>
                    <a:ext cx="478095" cy="729768"/>
                  </a:xfrm>
                  <a:custGeom>
                    <a:rect b="b" l="l" r="r" t="t"/>
                    <a:pathLst>
                      <a:path extrusionOk="0" h="729768" w="478095">
                        <a:moveTo>
                          <a:pt x="470209" y="729769"/>
                        </a:moveTo>
                        <a:cubicBezTo>
                          <a:pt x="415345" y="601524"/>
                          <a:pt x="313161" y="494197"/>
                          <a:pt x="209262" y="401271"/>
                        </a:cubicBezTo>
                        <a:cubicBezTo>
                          <a:pt x="165028" y="361837"/>
                          <a:pt x="111536" y="314517"/>
                          <a:pt x="69702" y="261367"/>
                        </a:cubicBezTo>
                        <a:cubicBezTo>
                          <a:pt x="21696" y="200674"/>
                          <a:pt x="-10537" y="132094"/>
                          <a:pt x="3179" y="58027"/>
                        </a:cubicBezTo>
                        <a:cubicBezTo>
                          <a:pt x="3179" y="58027"/>
                          <a:pt x="3179" y="58027"/>
                          <a:pt x="3179" y="58027"/>
                        </a:cubicBezTo>
                        <a:cubicBezTo>
                          <a:pt x="5237" y="47740"/>
                          <a:pt x="7980" y="37453"/>
                          <a:pt x="11752" y="27166"/>
                        </a:cubicBezTo>
                        <a:cubicBezTo>
                          <a:pt x="12437" y="25109"/>
                          <a:pt x="13466" y="22709"/>
                          <a:pt x="14152" y="20308"/>
                        </a:cubicBezTo>
                        <a:cubicBezTo>
                          <a:pt x="16209" y="14822"/>
                          <a:pt x="18610" y="9679"/>
                          <a:pt x="21353" y="4192"/>
                        </a:cubicBezTo>
                        <a:cubicBezTo>
                          <a:pt x="21696" y="3507"/>
                          <a:pt x="21696" y="3163"/>
                          <a:pt x="22039" y="2821"/>
                        </a:cubicBezTo>
                        <a:cubicBezTo>
                          <a:pt x="25125" y="-3008"/>
                          <a:pt x="34383" y="1106"/>
                          <a:pt x="31297" y="6936"/>
                        </a:cubicBezTo>
                        <a:cubicBezTo>
                          <a:pt x="30611" y="8650"/>
                          <a:pt x="29582" y="10021"/>
                          <a:pt x="28897" y="11736"/>
                        </a:cubicBezTo>
                        <a:cubicBezTo>
                          <a:pt x="-8479" y="91975"/>
                          <a:pt x="20324" y="183186"/>
                          <a:pt x="70730" y="250738"/>
                        </a:cubicBezTo>
                        <a:cubicBezTo>
                          <a:pt x="126280" y="325147"/>
                          <a:pt x="203433" y="380697"/>
                          <a:pt x="269955" y="444133"/>
                        </a:cubicBezTo>
                        <a:cubicBezTo>
                          <a:pt x="353966" y="524715"/>
                          <a:pt x="432147" y="617641"/>
                          <a:pt x="478096" y="724282"/>
                        </a:cubicBezTo>
                        <a:cubicBezTo>
                          <a:pt x="475695" y="725997"/>
                          <a:pt x="472952" y="728054"/>
                          <a:pt x="470209" y="72976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12" name="Google Shape;2112;p9"/>
                  <p:cNvSpPr/>
                  <p:nvPr/>
                </p:nvSpPr>
                <p:spPr>
                  <a:xfrm>
                    <a:off x="4694620" y="4898318"/>
                    <a:ext cx="198629" cy="667977"/>
                  </a:xfrm>
                  <a:custGeom>
                    <a:rect b="b" l="l" r="r" t="t"/>
                    <a:pathLst>
                      <a:path extrusionOk="0" h="667977" w="198629">
                        <a:moveTo>
                          <a:pt x="198486" y="667977"/>
                        </a:moveTo>
                        <a:cubicBezTo>
                          <a:pt x="195400" y="661119"/>
                          <a:pt x="191971" y="654604"/>
                          <a:pt x="188199" y="648089"/>
                        </a:cubicBezTo>
                        <a:cubicBezTo>
                          <a:pt x="188199" y="648089"/>
                          <a:pt x="188199" y="648089"/>
                          <a:pt x="188199" y="648089"/>
                        </a:cubicBezTo>
                        <a:cubicBezTo>
                          <a:pt x="185799" y="569222"/>
                          <a:pt x="160081" y="489669"/>
                          <a:pt x="122705" y="421089"/>
                        </a:cubicBezTo>
                        <a:cubicBezTo>
                          <a:pt x="61669" y="308961"/>
                          <a:pt x="-39829" y="167686"/>
                          <a:pt x="16406" y="37727"/>
                        </a:cubicBezTo>
                        <a:cubicBezTo>
                          <a:pt x="17435" y="34984"/>
                          <a:pt x="18806" y="32241"/>
                          <a:pt x="20178" y="29840"/>
                        </a:cubicBezTo>
                        <a:cubicBezTo>
                          <a:pt x="24636" y="20582"/>
                          <a:pt x="30122" y="10981"/>
                          <a:pt x="36294" y="2065"/>
                        </a:cubicBezTo>
                        <a:cubicBezTo>
                          <a:pt x="38352" y="-1021"/>
                          <a:pt x="42124" y="-335"/>
                          <a:pt x="43838" y="2065"/>
                        </a:cubicBezTo>
                        <a:cubicBezTo>
                          <a:pt x="45210" y="3780"/>
                          <a:pt x="45553" y="6180"/>
                          <a:pt x="44181" y="8238"/>
                        </a:cubicBezTo>
                        <a:cubicBezTo>
                          <a:pt x="42124" y="10981"/>
                          <a:pt x="40409" y="14067"/>
                          <a:pt x="38695" y="16810"/>
                        </a:cubicBezTo>
                        <a:cubicBezTo>
                          <a:pt x="36980" y="19553"/>
                          <a:pt x="35609" y="21954"/>
                          <a:pt x="34237" y="24697"/>
                        </a:cubicBezTo>
                        <a:cubicBezTo>
                          <a:pt x="31151" y="30183"/>
                          <a:pt x="28408" y="36013"/>
                          <a:pt x="26007" y="41842"/>
                        </a:cubicBezTo>
                        <a:cubicBezTo>
                          <a:pt x="21550" y="52472"/>
                          <a:pt x="18464" y="63787"/>
                          <a:pt x="16063" y="74760"/>
                        </a:cubicBezTo>
                        <a:cubicBezTo>
                          <a:pt x="4748" y="128596"/>
                          <a:pt x="15035" y="187231"/>
                          <a:pt x="35609" y="238666"/>
                        </a:cubicBezTo>
                        <a:cubicBezTo>
                          <a:pt x="69213" y="323020"/>
                          <a:pt x="127163" y="394686"/>
                          <a:pt x="161453" y="478354"/>
                        </a:cubicBezTo>
                        <a:cubicBezTo>
                          <a:pt x="186485" y="537332"/>
                          <a:pt x="200201" y="603169"/>
                          <a:pt x="198486" y="667977"/>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13" name="Google Shape;2113;p9"/>
                  <p:cNvSpPr/>
                  <p:nvPr/>
                </p:nvSpPr>
                <p:spPr>
                  <a:xfrm>
                    <a:off x="4671973" y="4946675"/>
                    <a:ext cx="52204" cy="492404"/>
                  </a:xfrm>
                  <a:custGeom>
                    <a:rect b="b" l="l" r="r" t="t"/>
                    <a:pathLst>
                      <a:path extrusionOk="0" h="492404" w="52204">
                        <a:moveTo>
                          <a:pt x="18479" y="492404"/>
                        </a:moveTo>
                        <a:cubicBezTo>
                          <a:pt x="16079" y="490347"/>
                          <a:pt x="14022" y="488290"/>
                          <a:pt x="11621" y="486232"/>
                        </a:cubicBezTo>
                        <a:cubicBezTo>
                          <a:pt x="18479" y="472516"/>
                          <a:pt x="24309" y="458458"/>
                          <a:pt x="29109" y="444056"/>
                        </a:cubicBezTo>
                        <a:cubicBezTo>
                          <a:pt x="48998" y="383362"/>
                          <a:pt x="43168" y="321298"/>
                          <a:pt x="30138" y="259918"/>
                        </a:cubicBezTo>
                        <a:cubicBezTo>
                          <a:pt x="13336" y="181051"/>
                          <a:pt x="-12382" y="95669"/>
                          <a:pt x="6821" y="16459"/>
                        </a:cubicBezTo>
                        <a:cubicBezTo>
                          <a:pt x="11621" y="10630"/>
                          <a:pt x="16422" y="5144"/>
                          <a:pt x="21908" y="0"/>
                        </a:cubicBezTo>
                        <a:cubicBezTo>
                          <a:pt x="-13753" y="99441"/>
                          <a:pt x="36310" y="210198"/>
                          <a:pt x="49340" y="310325"/>
                        </a:cubicBezTo>
                        <a:cubicBezTo>
                          <a:pt x="58256" y="376162"/>
                          <a:pt x="45911" y="437198"/>
                          <a:pt x="18479" y="49240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14" name="Google Shape;2114;p9"/>
                  <p:cNvSpPr/>
                  <p:nvPr/>
                </p:nvSpPr>
                <p:spPr>
                  <a:xfrm>
                    <a:off x="4710206" y="4927343"/>
                    <a:ext cx="295269" cy="741479"/>
                  </a:xfrm>
                  <a:custGeom>
                    <a:rect b="b" l="l" r="r" t="t"/>
                    <a:pathLst>
                      <a:path extrusionOk="0" h="741479" w="295269">
                        <a:moveTo>
                          <a:pt x="287485" y="741480"/>
                        </a:moveTo>
                        <a:cubicBezTo>
                          <a:pt x="285428" y="738051"/>
                          <a:pt x="283028" y="734622"/>
                          <a:pt x="279599" y="731879"/>
                        </a:cubicBezTo>
                        <a:cubicBezTo>
                          <a:pt x="284399" y="707190"/>
                          <a:pt x="286457" y="681815"/>
                          <a:pt x="286114" y="656441"/>
                        </a:cubicBezTo>
                        <a:cubicBezTo>
                          <a:pt x="284742" y="571058"/>
                          <a:pt x="251481" y="494592"/>
                          <a:pt x="204504" y="424297"/>
                        </a:cubicBezTo>
                        <a:cubicBezTo>
                          <a:pt x="125637" y="306683"/>
                          <a:pt x="8708" y="192840"/>
                          <a:pt x="478" y="45393"/>
                        </a:cubicBezTo>
                        <a:cubicBezTo>
                          <a:pt x="-208" y="33391"/>
                          <a:pt x="-208" y="21047"/>
                          <a:pt x="821" y="8360"/>
                        </a:cubicBezTo>
                        <a:cubicBezTo>
                          <a:pt x="821" y="6988"/>
                          <a:pt x="1164" y="5616"/>
                          <a:pt x="1164" y="4245"/>
                        </a:cubicBezTo>
                        <a:cubicBezTo>
                          <a:pt x="1164" y="3559"/>
                          <a:pt x="1164" y="3216"/>
                          <a:pt x="1507" y="2530"/>
                        </a:cubicBezTo>
                        <a:cubicBezTo>
                          <a:pt x="2192" y="1159"/>
                          <a:pt x="3221" y="473"/>
                          <a:pt x="4593" y="130"/>
                        </a:cubicBezTo>
                        <a:cubicBezTo>
                          <a:pt x="4593" y="130"/>
                          <a:pt x="4593" y="130"/>
                          <a:pt x="4593" y="130"/>
                        </a:cubicBezTo>
                        <a:cubicBezTo>
                          <a:pt x="7679" y="-556"/>
                          <a:pt x="11451" y="1502"/>
                          <a:pt x="11108" y="5616"/>
                        </a:cubicBezTo>
                        <a:cubicBezTo>
                          <a:pt x="11108" y="7674"/>
                          <a:pt x="10765" y="10074"/>
                          <a:pt x="10765" y="12131"/>
                        </a:cubicBezTo>
                        <a:cubicBezTo>
                          <a:pt x="10422" y="16932"/>
                          <a:pt x="10422" y="21390"/>
                          <a:pt x="10422" y="26190"/>
                        </a:cubicBezTo>
                        <a:cubicBezTo>
                          <a:pt x="10422" y="26190"/>
                          <a:pt x="10422" y="26190"/>
                          <a:pt x="10422" y="26190"/>
                        </a:cubicBezTo>
                        <a:cubicBezTo>
                          <a:pt x="9393" y="101628"/>
                          <a:pt x="37854" y="167465"/>
                          <a:pt x="76945" y="229530"/>
                        </a:cubicBezTo>
                        <a:cubicBezTo>
                          <a:pt x="129751" y="313541"/>
                          <a:pt x="201760" y="390350"/>
                          <a:pt x="247023" y="474018"/>
                        </a:cubicBezTo>
                        <a:cubicBezTo>
                          <a:pt x="291943" y="557685"/>
                          <a:pt x="305659" y="652326"/>
                          <a:pt x="287485" y="74148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115" name="Google Shape;2115;p9"/>
                <p:cNvGrpSpPr/>
                <p:nvPr/>
              </p:nvGrpSpPr>
              <p:grpSpPr>
                <a:xfrm>
                  <a:off x="4622339" y="4578357"/>
                  <a:ext cx="901702" cy="548005"/>
                  <a:chOff x="4622339" y="4578357"/>
                  <a:chExt cx="901702" cy="548005"/>
                </a:xfrm>
              </p:grpSpPr>
              <p:sp>
                <p:nvSpPr>
                  <p:cNvPr id="2116" name="Google Shape;2116;p9"/>
                  <p:cNvSpPr/>
                  <p:nvPr/>
                </p:nvSpPr>
                <p:spPr>
                  <a:xfrm>
                    <a:off x="4622339" y="4578357"/>
                    <a:ext cx="901702" cy="548005"/>
                  </a:xfrm>
                  <a:custGeom>
                    <a:rect b="b" l="l" r="r" t="t"/>
                    <a:pathLst>
                      <a:path extrusionOk="0" h="548005" w="901702">
                        <a:moveTo>
                          <a:pt x="704536" y="527080"/>
                        </a:moveTo>
                        <a:cubicBezTo>
                          <a:pt x="686705" y="531881"/>
                          <a:pt x="667845" y="535310"/>
                          <a:pt x="648643" y="538396"/>
                        </a:cubicBezTo>
                        <a:cubicBezTo>
                          <a:pt x="535486" y="555541"/>
                          <a:pt x="405869" y="545940"/>
                          <a:pt x="343119" y="538739"/>
                        </a:cubicBezTo>
                        <a:cubicBezTo>
                          <a:pt x="274539" y="530852"/>
                          <a:pt x="234419" y="519193"/>
                          <a:pt x="199787" y="496219"/>
                        </a:cubicBezTo>
                        <a:cubicBezTo>
                          <a:pt x="192586" y="491419"/>
                          <a:pt x="185385" y="486275"/>
                          <a:pt x="178527" y="480446"/>
                        </a:cubicBezTo>
                        <a:cubicBezTo>
                          <a:pt x="167554" y="471187"/>
                          <a:pt x="156581" y="460900"/>
                          <a:pt x="144923" y="448556"/>
                        </a:cubicBezTo>
                        <a:cubicBezTo>
                          <a:pt x="140808" y="444441"/>
                          <a:pt x="136693" y="439984"/>
                          <a:pt x="132578" y="435526"/>
                        </a:cubicBezTo>
                        <a:cubicBezTo>
                          <a:pt x="122634" y="424896"/>
                          <a:pt x="112347" y="413237"/>
                          <a:pt x="100688" y="400550"/>
                        </a:cubicBezTo>
                        <a:cubicBezTo>
                          <a:pt x="94859" y="394378"/>
                          <a:pt x="86287" y="386834"/>
                          <a:pt x="76685" y="378947"/>
                        </a:cubicBezTo>
                        <a:cubicBezTo>
                          <a:pt x="71885" y="375175"/>
                          <a:pt x="67084" y="371061"/>
                          <a:pt x="61941" y="366946"/>
                        </a:cubicBezTo>
                        <a:cubicBezTo>
                          <a:pt x="46853" y="354601"/>
                          <a:pt x="31080" y="340885"/>
                          <a:pt x="19078" y="326827"/>
                        </a:cubicBezTo>
                        <a:cubicBezTo>
                          <a:pt x="16335" y="323398"/>
                          <a:pt x="13592" y="320311"/>
                          <a:pt x="11534" y="316882"/>
                        </a:cubicBezTo>
                        <a:cubicBezTo>
                          <a:pt x="9134" y="313453"/>
                          <a:pt x="7077" y="310367"/>
                          <a:pt x="5705" y="306938"/>
                        </a:cubicBezTo>
                        <a:cubicBezTo>
                          <a:pt x="3991" y="303852"/>
                          <a:pt x="2619" y="300766"/>
                          <a:pt x="1933" y="297337"/>
                        </a:cubicBezTo>
                        <a:cubicBezTo>
                          <a:pt x="-124" y="291165"/>
                          <a:pt x="-467" y="285336"/>
                          <a:pt x="562" y="279506"/>
                        </a:cubicBezTo>
                        <a:cubicBezTo>
                          <a:pt x="905" y="278478"/>
                          <a:pt x="905" y="277449"/>
                          <a:pt x="1590" y="276420"/>
                        </a:cubicBezTo>
                        <a:cubicBezTo>
                          <a:pt x="2962" y="272305"/>
                          <a:pt x="5362" y="267848"/>
                          <a:pt x="8448" y="263390"/>
                        </a:cubicBezTo>
                        <a:cubicBezTo>
                          <a:pt x="23879" y="242130"/>
                          <a:pt x="56797" y="219842"/>
                          <a:pt x="74971" y="202354"/>
                        </a:cubicBezTo>
                        <a:cubicBezTo>
                          <a:pt x="77714" y="199611"/>
                          <a:pt x="80114" y="197210"/>
                          <a:pt x="82172" y="194810"/>
                        </a:cubicBezTo>
                        <a:cubicBezTo>
                          <a:pt x="85258" y="190695"/>
                          <a:pt x="88687" y="186923"/>
                          <a:pt x="92116" y="183151"/>
                        </a:cubicBezTo>
                        <a:cubicBezTo>
                          <a:pt x="119891" y="150919"/>
                          <a:pt x="150409" y="123487"/>
                          <a:pt x="183670" y="100170"/>
                        </a:cubicBezTo>
                        <a:lnTo>
                          <a:pt x="183670" y="100170"/>
                        </a:lnTo>
                        <a:cubicBezTo>
                          <a:pt x="183670" y="100170"/>
                          <a:pt x="183670" y="100170"/>
                          <a:pt x="183670" y="100170"/>
                        </a:cubicBezTo>
                        <a:cubicBezTo>
                          <a:pt x="193271" y="93312"/>
                          <a:pt x="203216" y="86797"/>
                          <a:pt x="213160" y="80967"/>
                        </a:cubicBezTo>
                        <a:cubicBezTo>
                          <a:pt x="215560" y="79596"/>
                          <a:pt x="217617" y="78224"/>
                          <a:pt x="220018" y="76852"/>
                        </a:cubicBezTo>
                        <a:lnTo>
                          <a:pt x="220018" y="76852"/>
                        </a:lnTo>
                        <a:cubicBezTo>
                          <a:pt x="281397" y="41191"/>
                          <a:pt x="350663" y="18217"/>
                          <a:pt x="426786" y="6901"/>
                        </a:cubicBezTo>
                        <a:cubicBezTo>
                          <a:pt x="516969" y="-6815"/>
                          <a:pt x="612295" y="729"/>
                          <a:pt x="702135" y="22331"/>
                        </a:cubicBezTo>
                        <a:lnTo>
                          <a:pt x="702135" y="22331"/>
                        </a:lnTo>
                        <a:cubicBezTo>
                          <a:pt x="723738" y="27475"/>
                          <a:pt x="744655" y="33304"/>
                          <a:pt x="765572" y="40162"/>
                        </a:cubicBezTo>
                        <a:cubicBezTo>
                          <a:pt x="772430" y="42562"/>
                          <a:pt x="779630" y="44963"/>
                          <a:pt x="786488" y="47363"/>
                        </a:cubicBezTo>
                        <a:cubicBezTo>
                          <a:pt x="818378" y="58679"/>
                          <a:pt x="849582" y="79939"/>
                          <a:pt x="871871" y="106685"/>
                        </a:cubicBezTo>
                        <a:cubicBezTo>
                          <a:pt x="874957" y="110457"/>
                          <a:pt x="877700" y="114229"/>
                          <a:pt x="880443" y="118000"/>
                        </a:cubicBezTo>
                        <a:cubicBezTo>
                          <a:pt x="893473" y="136860"/>
                          <a:pt x="901360" y="158120"/>
                          <a:pt x="901703" y="180065"/>
                        </a:cubicBezTo>
                        <a:cubicBezTo>
                          <a:pt x="901703" y="183494"/>
                          <a:pt x="901703" y="186923"/>
                          <a:pt x="901360" y="190352"/>
                        </a:cubicBezTo>
                        <a:cubicBezTo>
                          <a:pt x="900331" y="201325"/>
                          <a:pt x="897245" y="212641"/>
                          <a:pt x="892102" y="223957"/>
                        </a:cubicBezTo>
                        <a:cubicBezTo>
                          <a:pt x="883872" y="241444"/>
                          <a:pt x="871871" y="251046"/>
                          <a:pt x="860555" y="260304"/>
                        </a:cubicBezTo>
                        <a:cubicBezTo>
                          <a:pt x="857469" y="263047"/>
                          <a:pt x="854383" y="265447"/>
                          <a:pt x="851297" y="268534"/>
                        </a:cubicBezTo>
                        <a:cubicBezTo>
                          <a:pt x="841352" y="278135"/>
                          <a:pt x="833466" y="289793"/>
                          <a:pt x="831065" y="310710"/>
                        </a:cubicBezTo>
                        <a:cubicBezTo>
                          <a:pt x="830037" y="318597"/>
                          <a:pt x="831409" y="326484"/>
                          <a:pt x="833809" y="334370"/>
                        </a:cubicBezTo>
                        <a:cubicBezTo>
                          <a:pt x="834838" y="338142"/>
                          <a:pt x="836209" y="341914"/>
                          <a:pt x="837923" y="345343"/>
                        </a:cubicBezTo>
                        <a:cubicBezTo>
                          <a:pt x="840324" y="351515"/>
                          <a:pt x="843410" y="358030"/>
                          <a:pt x="845810" y="364203"/>
                        </a:cubicBezTo>
                        <a:cubicBezTo>
                          <a:pt x="847182" y="367632"/>
                          <a:pt x="848554" y="370718"/>
                          <a:pt x="849582" y="374147"/>
                        </a:cubicBezTo>
                        <a:cubicBezTo>
                          <a:pt x="852325" y="383062"/>
                          <a:pt x="854040" y="391635"/>
                          <a:pt x="853011" y="400893"/>
                        </a:cubicBezTo>
                        <a:cubicBezTo>
                          <a:pt x="850954" y="418038"/>
                          <a:pt x="845467" y="433126"/>
                          <a:pt x="837238" y="446842"/>
                        </a:cubicBezTo>
                        <a:cubicBezTo>
                          <a:pt x="834838" y="450613"/>
                          <a:pt x="832437" y="454385"/>
                          <a:pt x="829351" y="458157"/>
                        </a:cubicBezTo>
                        <a:cubicBezTo>
                          <a:pt x="802605" y="491419"/>
                          <a:pt x="757342" y="513364"/>
                          <a:pt x="704536" y="52708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17" name="Google Shape;2117;p9"/>
                  <p:cNvSpPr/>
                  <p:nvPr/>
                </p:nvSpPr>
                <p:spPr>
                  <a:xfrm>
                    <a:off x="4696625" y="4669930"/>
                    <a:ext cx="805471" cy="110781"/>
                  </a:xfrm>
                  <a:custGeom>
                    <a:rect b="b" l="l" r="r" t="t"/>
                    <a:pathLst>
                      <a:path extrusionOk="0" h="110781" w="805471">
                        <a:moveTo>
                          <a:pt x="805472" y="26085"/>
                        </a:moveTo>
                        <a:cubicBezTo>
                          <a:pt x="686829" y="4483"/>
                          <a:pt x="562356" y="8598"/>
                          <a:pt x="443027" y="14084"/>
                        </a:cubicBezTo>
                        <a:cubicBezTo>
                          <a:pt x="339471" y="18885"/>
                          <a:pt x="234887" y="28486"/>
                          <a:pt x="134760" y="57975"/>
                        </a:cubicBezTo>
                        <a:cubicBezTo>
                          <a:pt x="88125" y="71691"/>
                          <a:pt x="43548" y="89865"/>
                          <a:pt x="0" y="110782"/>
                        </a:cubicBezTo>
                        <a:cubicBezTo>
                          <a:pt x="2743" y="108039"/>
                          <a:pt x="5144" y="105638"/>
                          <a:pt x="7201" y="103238"/>
                        </a:cubicBezTo>
                        <a:cubicBezTo>
                          <a:pt x="10287" y="99123"/>
                          <a:pt x="13716" y="95351"/>
                          <a:pt x="17145" y="91579"/>
                        </a:cubicBezTo>
                        <a:cubicBezTo>
                          <a:pt x="46977" y="78206"/>
                          <a:pt x="77495" y="65862"/>
                          <a:pt x="108699" y="55575"/>
                        </a:cubicBezTo>
                        <a:cubicBezTo>
                          <a:pt x="259918" y="5854"/>
                          <a:pt x="424167" y="1054"/>
                          <a:pt x="581901" y="25"/>
                        </a:cubicBezTo>
                        <a:cubicBezTo>
                          <a:pt x="653567" y="-318"/>
                          <a:pt x="726262" y="2768"/>
                          <a:pt x="796900" y="14427"/>
                        </a:cubicBezTo>
                        <a:cubicBezTo>
                          <a:pt x="799986" y="18542"/>
                          <a:pt x="802729" y="22314"/>
                          <a:pt x="805472" y="26085"/>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18" name="Google Shape;2118;p9"/>
                  <p:cNvSpPr/>
                  <p:nvPr/>
                </p:nvSpPr>
                <p:spPr>
                  <a:xfrm>
                    <a:off x="4804981" y="4595637"/>
                    <a:ext cx="582244" cy="82890"/>
                  </a:xfrm>
                  <a:custGeom>
                    <a:rect b="b" l="l" r="r" t="t"/>
                    <a:pathLst>
                      <a:path extrusionOk="0" h="82890" w="582244">
                        <a:moveTo>
                          <a:pt x="582244" y="22883"/>
                        </a:moveTo>
                        <a:cubicBezTo>
                          <a:pt x="386448" y="-6264"/>
                          <a:pt x="185166" y="14996"/>
                          <a:pt x="0" y="82890"/>
                        </a:cubicBezTo>
                        <a:cubicBezTo>
                          <a:pt x="9601" y="76032"/>
                          <a:pt x="19545" y="69517"/>
                          <a:pt x="29489" y="63688"/>
                        </a:cubicBezTo>
                        <a:cubicBezTo>
                          <a:pt x="31890" y="62316"/>
                          <a:pt x="33947" y="60945"/>
                          <a:pt x="36347" y="59573"/>
                        </a:cubicBezTo>
                        <a:lnTo>
                          <a:pt x="36347" y="59573"/>
                        </a:lnTo>
                        <a:cubicBezTo>
                          <a:pt x="190995" y="8824"/>
                          <a:pt x="355930" y="-10035"/>
                          <a:pt x="518465" y="5052"/>
                        </a:cubicBezTo>
                        <a:lnTo>
                          <a:pt x="518465" y="5052"/>
                        </a:lnTo>
                        <a:cubicBezTo>
                          <a:pt x="540410" y="10195"/>
                          <a:pt x="561670" y="16025"/>
                          <a:pt x="582244" y="22883"/>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19" name="Google Shape;2119;p9"/>
                  <p:cNvSpPr/>
                  <p:nvPr/>
                </p:nvSpPr>
                <p:spPr>
                  <a:xfrm>
                    <a:off x="4623244" y="4731821"/>
                    <a:ext cx="900112" cy="122956"/>
                  </a:xfrm>
                  <a:custGeom>
                    <a:rect b="b" l="l" r="r" t="t"/>
                    <a:pathLst>
                      <a:path extrusionOk="0" h="122956" w="900112">
                        <a:moveTo>
                          <a:pt x="899770" y="36546"/>
                        </a:moveTo>
                        <a:cubicBezTo>
                          <a:pt x="786270" y="7057"/>
                          <a:pt x="664883" y="6028"/>
                          <a:pt x="548297" y="16658"/>
                        </a:cubicBezTo>
                        <a:cubicBezTo>
                          <a:pt x="364160" y="33460"/>
                          <a:pt x="175908" y="62949"/>
                          <a:pt x="0" y="122957"/>
                        </a:cubicBezTo>
                        <a:cubicBezTo>
                          <a:pt x="1372" y="118842"/>
                          <a:pt x="3772" y="114384"/>
                          <a:pt x="6858" y="109927"/>
                        </a:cubicBezTo>
                        <a:cubicBezTo>
                          <a:pt x="76467" y="86952"/>
                          <a:pt x="147790" y="69121"/>
                          <a:pt x="219799" y="54720"/>
                        </a:cubicBezTo>
                        <a:cubicBezTo>
                          <a:pt x="376161" y="23516"/>
                          <a:pt x="539382" y="-2545"/>
                          <a:pt x="699173" y="199"/>
                        </a:cubicBezTo>
                        <a:cubicBezTo>
                          <a:pt x="766724" y="1227"/>
                          <a:pt x="834619" y="9114"/>
                          <a:pt x="900113" y="26259"/>
                        </a:cubicBezTo>
                        <a:cubicBezTo>
                          <a:pt x="900113" y="29688"/>
                          <a:pt x="900113" y="33117"/>
                          <a:pt x="899770" y="36546"/>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20" name="Google Shape;2120;p9"/>
                  <p:cNvSpPr/>
                  <p:nvPr/>
                </p:nvSpPr>
                <p:spPr>
                  <a:xfrm>
                    <a:off x="4623587" y="4801902"/>
                    <a:ext cx="858964" cy="83393"/>
                  </a:xfrm>
                  <a:custGeom>
                    <a:rect b="b" l="l" r="r" t="t"/>
                    <a:pathLst>
                      <a:path extrusionOk="0" h="83393" w="858964">
                        <a:moveTo>
                          <a:pt x="849706" y="44304"/>
                        </a:moveTo>
                        <a:cubicBezTo>
                          <a:pt x="574701" y="-26677"/>
                          <a:pt x="280149" y="26130"/>
                          <a:pt x="3772" y="83394"/>
                        </a:cubicBezTo>
                        <a:cubicBezTo>
                          <a:pt x="2058" y="80308"/>
                          <a:pt x="686" y="77222"/>
                          <a:pt x="0" y="73793"/>
                        </a:cubicBezTo>
                        <a:cubicBezTo>
                          <a:pt x="280835" y="15843"/>
                          <a:pt x="580187" y="-37992"/>
                          <a:pt x="858965" y="36074"/>
                        </a:cubicBezTo>
                        <a:cubicBezTo>
                          <a:pt x="855536" y="38817"/>
                          <a:pt x="852450" y="41560"/>
                          <a:pt x="849706" y="4430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21" name="Google Shape;2121;p9"/>
                  <p:cNvSpPr/>
                  <p:nvPr/>
                </p:nvSpPr>
                <p:spPr>
                  <a:xfrm>
                    <a:off x="4633531" y="4878830"/>
                    <a:ext cx="826389" cy="44527"/>
                  </a:xfrm>
                  <a:custGeom>
                    <a:rect b="b" l="l" r="r" t="t"/>
                    <a:pathLst>
                      <a:path extrusionOk="0" h="44527" w="826389">
                        <a:moveTo>
                          <a:pt x="826389" y="44528"/>
                        </a:moveTo>
                        <a:cubicBezTo>
                          <a:pt x="558927" y="-15823"/>
                          <a:pt x="280149" y="20182"/>
                          <a:pt x="7544" y="26354"/>
                        </a:cubicBezTo>
                        <a:cubicBezTo>
                          <a:pt x="4801" y="22925"/>
                          <a:pt x="2057" y="19839"/>
                          <a:pt x="0" y="16410"/>
                        </a:cubicBezTo>
                        <a:cubicBezTo>
                          <a:pt x="273977" y="10581"/>
                          <a:pt x="553784" y="-25767"/>
                          <a:pt x="822617" y="33212"/>
                        </a:cubicBezTo>
                        <a:cubicBezTo>
                          <a:pt x="823646" y="36984"/>
                          <a:pt x="825017" y="40756"/>
                          <a:pt x="826389" y="44528"/>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22" name="Google Shape;2122;p9"/>
                  <p:cNvSpPr/>
                  <p:nvPr/>
                </p:nvSpPr>
                <p:spPr>
                  <a:xfrm>
                    <a:off x="4683594" y="4942217"/>
                    <a:ext cx="787984" cy="28084"/>
                  </a:xfrm>
                  <a:custGeom>
                    <a:rect b="b" l="l" r="r" t="t"/>
                    <a:pathLst>
                      <a:path extrusionOk="0" h="28084" w="787984">
                        <a:moveTo>
                          <a:pt x="787984" y="9944"/>
                        </a:moveTo>
                        <a:cubicBezTo>
                          <a:pt x="653568" y="12687"/>
                          <a:pt x="519151" y="21602"/>
                          <a:pt x="384391" y="25718"/>
                        </a:cubicBezTo>
                        <a:cubicBezTo>
                          <a:pt x="261976" y="29489"/>
                          <a:pt x="137160" y="30518"/>
                          <a:pt x="14745" y="15087"/>
                        </a:cubicBezTo>
                        <a:cubicBezTo>
                          <a:pt x="9944" y="11315"/>
                          <a:pt x="5144" y="7201"/>
                          <a:pt x="0" y="3086"/>
                        </a:cubicBezTo>
                        <a:cubicBezTo>
                          <a:pt x="129616" y="21260"/>
                          <a:pt x="262662" y="19888"/>
                          <a:pt x="392621" y="15431"/>
                        </a:cubicBezTo>
                        <a:cubicBezTo>
                          <a:pt x="523266" y="11315"/>
                          <a:pt x="653568" y="2400"/>
                          <a:pt x="784212" y="0"/>
                        </a:cubicBezTo>
                        <a:cubicBezTo>
                          <a:pt x="785584" y="3429"/>
                          <a:pt x="786956" y="6515"/>
                          <a:pt x="787984" y="994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23" name="Google Shape;2123;p9"/>
                  <p:cNvSpPr/>
                  <p:nvPr/>
                </p:nvSpPr>
                <p:spPr>
                  <a:xfrm>
                    <a:off x="4754575" y="5013883"/>
                    <a:ext cx="704659" cy="46934"/>
                  </a:xfrm>
                  <a:custGeom>
                    <a:rect b="b" l="l" r="r" t="t"/>
                    <a:pathLst>
                      <a:path extrusionOk="0" h="46934" w="704659">
                        <a:moveTo>
                          <a:pt x="696773" y="21946"/>
                        </a:moveTo>
                        <a:cubicBezTo>
                          <a:pt x="468744" y="52121"/>
                          <a:pt x="236258" y="61379"/>
                          <a:pt x="12345" y="13030"/>
                        </a:cubicBezTo>
                        <a:cubicBezTo>
                          <a:pt x="8230" y="8916"/>
                          <a:pt x="4115" y="4458"/>
                          <a:pt x="0" y="0"/>
                        </a:cubicBezTo>
                        <a:cubicBezTo>
                          <a:pt x="230086" y="52464"/>
                          <a:pt x="470116" y="42177"/>
                          <a:pt x="704660" y="10630"/>
                        </a:cubicBezTo>
                        <a:cubicBezTo>
                          <a:pt x="702259" y="14745"/>
                          <a:pt x="699516" y="18517"/>
                          <a:pt x="696773" y="21946"/>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24" name="Google Shape;2124;p9"/>
                  <p:cNvSpPr/>
                  <p:nvPr/>
                </p:nvSpPr>
                <p:spPr>
                  <a:xfrm>
                    <a:off x="4800866" y="5059146"/>
                    <a:ext cx="526008" cy="57892"/>
                  </a:xfrm>
                  <a:custGeom>
                    <a:rect b="b" l="l" r="r" t="t"/>
                    <a:pathLst>
                      <a:path extrusionOk="0" h="57892" w="526008">
                        <a:moveTo>
                          <a:pt x="526009" y="46292"/>
                        </a:moveTo>
                        <a:cubicBezTo>
                          <a:pt x="508178" y="51092"/>
                          <a:pt x="489318" y="54521"/>
                          <a:pt x="470116" y="57607"/>
                        </a:cubicBezTo>
                        <a:cubicBezTo>
                          <a:pt x="318554" y="59665"/>
                          <a:pt x="166992" y="51092"/>
                          <a:pt x="21260" y="15773"/>
                        </a:cubicBezTo>
                        <a:cubicBezTo>
                          <a:pt x="14059" y="10973"/>
                          <a:pt x="6858" y="5829"/>
                          <a:pt x="0" y="0"/>
                        </a:cubicBezTo>
                        <a:cubicBezTo>
                          <a:pt x="170079" y="44920"/>
                          <a:pt x="348387" y="51435"/>
                          <a:pt x="526009" y="4629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125" name="Google Shape;2125;p9"/>
                <p:cNvGrpSpPr/>
                <p:nvPr/>
              </p:nvGrpSpPr>
              <p:grpSpPr>
                <a:xfrm>
                  <a:off x="4451577" y="3990670"/>
                  <a:ext cx="607693" cy="875668"/>
                  <a:chOff x="4451577" y="3990670"/>
                  <a:chExt cx="607693" cy="875668"/>
                </a:xfrm>
              </p:grpSpPr>
              <p:sp>
                <p:nvSpPr>
                  <p:cNvPr id="2126" name="Google Shape;2126;p9"/>
                  <p:cNvSpPr/>
                  <p:nvPr/>
                </p:nvSpPr>
                <p:spPr>
                  <a:xfrm>
                    <a:off x="4451577" y="3991042"/>
                    <a:ext cx="607693" cy="875296"/>
                  </a:xfrm>
                  <a:custGeom>
                    <a:rect b="b" l="l" r="r" t="t"/>
                    <a:pathLst>
                      <a:path extrusionOk="0" h="875296" w="607693">
                        <a:moveTo>
                          <a:pt x="235446" y="872309"/>
                        </a:moveTo>
                        <a:cubicBezTo>
                          <a:pt x="226874" y="875738"/>
                          <a:pt x="219673" y="876081"/>
                          <a:pt x="213501" y="874023"/>
                        </a:cubicBezTo>
                        <a:cubicBezTo>
                          <a:pt x="210414" y="872994"/>
                          <a:pt x="207328" y="871280"/>
                          <a:pt x="204585" y="869223"/>
                        </a:cubicBezTo>
                        <a:cubicBezTo>
                          <a:pt x="202871" y="867851"/>
                          <a:pt x="201499" y="866479"/>
                          <a:pt x="200127" y="865108"/>
                        </a:cubicBezTo>
                        <a:cubicBezTo>
                          <a:pt x="197041" y="861679"/>
                          <a:pt x="193955" y="857564"/>
                          <a:pt x="191555" y="853106"/>
                        </a:cubicBezTo>
                        <a:cubicBezTo>
                          <a:pt x="188812" y="848306"/>
                          <a:pt x="186754" y="842819"/>
                          <a:pt x="184697" y="837333"/>
                        </a:cubicBezTo>
                        <a:cubicBezTo>
                          <a:pt x="180239" y="824988"/>
                          <a:pt x="177496" y="812301"/>
                          <a:pt x="175439" y="802700"/>
                        </a:cubicBezTo>
                        <a:cubicBezTo>
                          <a:pt x="175439" y="802357"/>
                          <a:pt x="175096" y="801671"/>
                          <a:pt x="175096" y="801328"/>
                        </a:cubicBezTo>
                        <a:cubicBezTo>
                          <a:pt x="169609" y="775954"/>
                          <a:pt x="160694" y="753665"/>
                          <a:pt x="149721" y="732405"/>
                        </a:cubicBezTo>
                        <a:cubicBezTo>
                          <a:pt x="146292" y="725547"/>
                          <a:pt x="142863" y="719032"/>
                          <a:pt x="138748" y="712517"/>
                        </a:cubicBezTo>
                        <a:cubicBezTo>
                          <a:pt x="130862" y="698458"/>
                          <a:pt x="121946" y="685085"/>
                          <a:pt x="113031" y="671712"/>
                        </a:cubicBezTo>
                        <a:cubicBezTo>
                          <a:pt x="108230" y="664511"/>
                          <a:pt x="103430" y="657310"/>
                          <a:pt x="98286" y="650109"/>
                        </a:cubicBezTo>
                        <a:cubicBezTo>
                          <a:pt x="87313" y="633993"/>
                          <a:pt x="76683" y="617534"/>
                          <a:pt x="66739" y="600046"/>
                        </a:cubicBezTo>
                        <a:cubicBezTo>
                          <a:pt x="62967" y="593874"/>
                          <a:pt x="59881" y="587359"/>
                          <a:pt x="56795" y="581187"/>
                        </a:cubicBezTo>
                        <a:lnTo>
                          <a:pt x="56795" y="581187"/>
                        </a:lnTo>
                        <a:cubicBezTo>
                          <a:pt x="50280" y="567813"/>
                          <a:pt x="44794" y="554440"/>
                          <a:pt x="39993" y="540724"/>
                        </a:cubicBezTo>
                        <a:cubicBezTo>
                          <a:pt x="39993" y="540724"/>
                          <a:pt x="39993" y="540724"/>
                          <a:pt x="39993" y="540724"/>
                        </a:cubicBezTo>
                        <a:cubicBezTo>
                          <a:pt x="25248" y="497176"/>
                          <a:pt x="19076" y="452599"/>
                          <a:pt x="10504" y="401850"/>
                        </a:cubicBezTo>
                        <a:cubicBezTo>
                          <a:pt x="3989" y="362759"/>
                          <a:pt x="-2869" y="322983"/>
                          <a:pt x="1245" y="283549"/>
                        </a:cubicBezTo>
                        <a:cubicBezTo>
                          <a:pt x="8789" y="204682"/>
                          <a:pt x="60910" y="99069"/>
                          <a:pt x="126747" y="41119"/>
                        </a:cubicBezTo>
                        <a:cubicBezTo>
                          <a:pt x="126747" y="41119"/>
                          <a:pt x="126747" y="41119"/>
                          <a:pt x="126747" y="41119"/>
                        </a:cubicBezTo>
                        <a:cubicBezTo>
                          <a:pt x="134976" y="33918"/>
                          <a:pt x="142863" y="27746"/>
                          <a:pt x="151436" y="22260"/>
                        </a:cubicBezTo>
                        <a:cubicBezTo>
                          <a:pt x="152807" y="21573"/>
                          <a:pt x="153836" y="20545"/>
                          <a:pt x="154865" y="19859"/>
                        </a:cubicBezTo>
                        <a:cubicBezTo>
                          <a:pt x="180582" y="3743"/>
                          <a:pt x="200813" y="-1401"/>
                          <a:pt x="217958" y="314"/>
                        </a:cubicBezTo>
                        <a:cubicBezTo>
                          <a:pt x="221730" y="657"/>
                          <a:pt x="225502" y="1343"/>
                          <a:pt x="228931" y="2371"/>
                        </a:cubicBezTo>
                        <a:cubicBezTo>
                          <a:pt x="246076" y="6829"/>
                          <a:pt x="260478" y="18144"/>
                          <a:pt x="274537" y="30832"/>
                        </a:cubicBezTo>
                        <a:cubicBezTo>
                          <a:pt x="276937" y="33232"/>
                          <a:pt x="279680" y="35289"/>
                          <a:pt x="282081" y="37690"/>
                        </a:cubicBezTo>
                        <a:cubicBezTo>
                          <a:pt x="296482" y="51063"/>
                          <a:pt x="311913" y="65465"/>
                          <a:pt x="330772" y="75066"/>
                        </a:cubicBezTo>
                        <a:cubicBezTo>
                          <a:pt x="333858" y="76781"/>
                          <a:pt x="336945" y="78152"/>
                          <a:pt x="340031" y="79181"/>
                        </a:cubicBezTo>
                        <a:cubicBezTo>
                          <a:pt x="346889" y="81924"/>
                          <a:pt x="354090" y="84324"/>
                          <a:pt x="361976" y="85353"/>
                        </a:cubicBezTo>
                        <a:cubicBezTo>
                          <a:pt x="389751" y="90153"/>
                          <a:pt x="412725" y="81238"/>
                          <a:pt x="433642" y="70266"/>
                        </a:cubicBezTo>
                        <a:cubicBezTo>
                          <a:pt x="436728" y="68551"/>
                          <a:pt x="440157" y="66837"/>
                          <a:pt x="443244" y="64779"/>
                        </a:cubicBezTo>
                        <a:cubicBezTo>
                          <a:pt x="459360" y="55521"/>
                          <a:pt x="474447" y="45920"/>
                          <a:pt x="489878" y="40776"/>
                        </a:cubicBezTo>
                        <a:cubicBezTo>
                          <a:pt x="493307" y="39747"/>
                          <a:pt x="496393" y="39062"/>
                          <a:pt x="499822" y="38376"/>
                        </a:cubicBezTo>
                        <a:cubicBezTo>
                          <a:pt x="510109" y="36661"/>
                          <a:pt x="521082" y="37347"/>
                          <a:pt x="532398" y="42491"/>
                        </a:cubicBezTo>
                        <a:cubicBezTo>
                          <a:pt x="536512" y="44205"/>
                          <a:pt x="540627" y="46605"/>
                          <a:pt x="544742" y="49692"/>
                        </a:cubicBezTo>
                        <a:cubicBezTo>
                          <a:pt x="552629" y="55178"/>
                          <a:pt x="561201" y="63065"/>
                          <a:pt x="570117" y="73695"/>
                        </a:cubicBezTo>
                        <a:cubicBezTo>
                          <a:pt x="608864" y="119300"/>
                          <a:pt x="608864" y="188909"/>
                          <a:pt x="607150" y="245145"/>
                        </a:cubicBezTo>
                        <a:cubicBezTo>
                          <a:pt x="603378" y="360016"/>
                          <a:pt x="576975" y="497862"/>
                          <a:pt x="522453" y="600389"/>
                        </a:cubicBezTo>
                        <a:cubicBezTo>
                          <a:pt x="517310" y="609990"/>
                          <a:pt x="512509" y="618563"/>
                          <a:pt x="507366" y="626449"/>
                        </a:cubicBezTo>
                        <a:cubicBezTo>
                          <a:pt x="471361" y="682342"/>
                          <a:pt x="432271" y="705316"/>
                          <a:pt x="387008" y="731034"/>
                        </a:cubicBezTo>
                        <a:cubicBezTo>
                          <a:pt x="380150" y="734806"/>
                          <a:pt x="372949" y="738921"/>
                          <a:pt x="365748" y="743035"/>
                        </a:cubicBezTo>
                        <a:cubicBezTo>
                          <a:pt x="342431" y="756408"/>
                          <a:pt x="317399" y="771839"/>
                          <a:pt x="290310" y="793785"/>
                        </a:cubicBezTo>
                        <a:cubicBezTo>
                          <a:pt x="272136" y="809215"/>
                          <a:pt x="252934" y="865108"/>
                          <a:pt x="235446" y="87230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27" name="Google Shape;2127;p9"/>
                  <p:cNvSpPr/>
                  <p:nvPr/>
                </p:nvSpPr>
                <p:spPr>
                  <a:xfrm>
                    <a:off x="4818011" y="4033875"/>
                    <a:ext cx="196686" cy="700201"/>
                  </a:xfrm>
                  <a:custGeom>
                    <a:rect b="b" l="l" r="r" t="t"/>
                    <a:pathLst>
                      <a:path extrusionOk="0" h="700201" w="196686">
                        <a:moveTo>
                          <a:pt x="0" y="700202"/>
                        </a:moveTo>
                        <a:cubicBezTo>
                          <a:pt x="23317" y="668312"/>
                          <a:pt x="45606" y="635737"/>
                          <a:pt x="64122" y="600761"/>
                        </a:cubicBezTo>
                        <a:cubicBezTo>
                          <a:pt x="99784" y="532867"/>
                          <a:pt x="121730" y="458457"/>
                          <a:pt x="143332" y="385420"/>
                        </a:cubicBezTo>
                        <a:cubicBezTo>
                          <a:pt x="180023" y="261632"/>
                          <a:pt x="206083" y="123787"/>
                          <a:pt x="166307" y="0"/>
                        </a:cubicBezTo>
                        <a:cubicBezTo>
                          <a:pt x="170421" y="1715"/>
                          <a:pt x="174536" y="4115"/>
                          <a:pt x="178651" y="7201"/>
                        </a:cubicBezTo>
                        <a:cubicBezTo>
                          <a:pt x="192367" y="54178"/>
                          <a:pt x="197853" y="103213"/>
                          <a:pt x="196482" y="152933"/>
                        </a:cubicBezTo>
                        <a:cubicBezTo>
                          <a:pt x="194424" y="230429"/>
                          <a:pt x="176594" y="306553"/>
                          <a:pt x="154991" y="380962"/>
                        </a:cubicBezTo>
                        <a:cubicBezTo>
                          <a:pt x="132702" y="457085"/>
                          <a:pt x="110071" y="534581"/>
                          <a:pt x="73038" y="604876"/>
                        </a:cubicBezTo>
                        <a:cubicBezTo>
                          <a:pt x="57607" y="634022"/>
                          <a:pt x="39777" y="661454"/>
                          <a:pt x="20574" y="688543"/>
                        </a:cubicBezTo>
                        <a:cubicBezTo>
                          <a:pt x="14059" y="691972"/>
                          <a:pt x="7201" y="696087"/>
                          <a:pt x="0" y="70020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28" name="Google Shape;2128;p9"/>
                  <p:cNvSpPr/>
                  <p:nvPr/>
                </p:nvSpPr>
                <p:spPr>
                  <a:xfrm>
                    <a:off x="4656162" y="4029417"/>
                    <a:ext cx="318290" cy="835647"/>
                  </a:xfrm>
                  <a:custGeom>
                    <a:rect b="b" l="l" r="r" t="t"/>
                    <a:pathLst>
                      <a:path extrusionOk="0" h="835647" w="318290">
                        <a:moveTo>
                          <a:pt x="8916" y="835648"/>
                        </a:moveTo>
                        <a:cubicBezTo>
                          <a:pt x="5829" y="834619"/>
                          <a:pt x="2743" y="832904"/>
                          <a:pt x="0" y="830847"/>
                        </a:cubicBezTo>
                        <a:cubicBezTo>
                          <a:pt x="14059" y="806158"/>
                          <a:pt x="30518" y="782155"/>
                          <a:pt x="46977" y="758838"/>
                        </a:cubicBezTo>
                        <a:cubicBezTo>
                          <a:pt x="132017" y="638480"/>
                          <a:pt x="203340" y="511264"/>
                          <a:pt x="252375" y="371704"/>
                        </a:cubicBezTo>
                        <a:cubicBezTo>
                          <a:pt x="277406" y="301066"/>
                          <a:pt x="301409" y="226314"/>
                          <a:pt x="307239" y="151219"/>
                        </a:cubicBezTo>
                        <a:cubicBezTo>
                          <a:pt x="311353" y="100127"/>
                          <a:pt x="303467" y="49378"/>
                          <a:pt x="285293" y="2401"/>
                        </a:cubicBezTo>
                        <a:cubicBezTo>
                          <a:pt x="288722" y="1372"/>
                          <a:pt x="291808" y="686"/>
                          <a:pt x="295237" y="0"/>
                        </a:cubicBezTo>
                        <a:cubicBezTo>
                          <a:pt x="312382" y="45606"/>
                          <a:pt x="320269" y="94298"/>
                          <a:pt x="317868" y="144018"/>
                        </a:cubicBezTo>
                        <a:cubicBezTo>
                          <a:pt x="313754" y="217399"/>
                          <a:pt x="291122" y="290437"/>
                          <a:pt x="267462" y="359359"/>
                        </a:cubicBezTo>
                        <a:cubicBezTo>
                          <a:pt x="242773" y="431711"/>
                          <a:pt x="212598" y="502349"/>
                          <a:pt x="176937" y="569900"/>
                        </a:cubicBezTo>
                        <a:cubicBezTo>
                          <a:pt x="143675" y="633337"/>
                          <a:pt x="105270" y="693687"/>
                          <a:pt x="63780" y="752323"/>
                        </a:cubicBezTo>
                        <a:cubicBezTo>
                          <a:pt x="44920" y="779069"/>
                          <a:pt x="25375" y="806501"/>
                          <a:pt x="8916" y="835648"/>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29" name="Google Shape;2129;p9"/>
                  <p:cNvSpPr/>
                  <p:nvPr/>
                </p:nvSpPr>
                <p:spPr>
                  <a:xfrm>
                    <a:off x="4643132" y="4055478"/>
                    <a:ext cx="254676" cy="800671"/>
                  </a:xfrm>
                  <a:custGeom>
                    <a:rect b="b" l="l" r="r" t="t"/>
                    <a:pathLst>
                      <a:path extrusionOk="0" h="800671" w="254676">
                        <a:moveTo>
                          <a:pt x="8573" y="800672"/>
                        </a:moveTo>
                        <a:cubicBezTo>
                          <a:pt x="5487" y="797243"/>
                          <a:pt x="2400" y="793128"/>
                          <a:pt x="0" y="788670"/>
                        </a:cubicBezTo>
                        <a:cubicBezTo>
                          <a:pt x="18860" y="663169"/>
                          <a:pt x="56922" y="540754"/>
                          <a:pt x="113157" y="426568"/>
                        </a:cubicBezTo>
                        <a:cubicBezTo>
                          <a:pt x="153962" y="343586"/>
                          <a:pt x="205054" y="266091"/>
                          <a:pt x="228372" y="175565"/>
                        </a:cubicBezTo>
                        <a:cubicBezTo>
                          <a:pt x="242773" y="120015"/>
                          <a:pt x="247917" y="62408"/>
                          <a:pt x="242430" y="5487"/>
                        </a:cubicBezTo>
                        <a:cubicBezTo>
                          <a:pt x="245517" y="3772"/>
                          <a:pt x="248946" y="2058"/>
                          <a:pt x="252032" y="0"/>
                        </a:cubicBezTo>
                        <a:cubicBezTo>
                          <a:pt x="257518" y="52121"/>
                          <a:pt x="254432" y="105271"/>
                          <a:pt x="243116" y="157048"/>
                        </a:cubicBezTo>
                        <a:cubicBezTo>
                          <a:pt x="223914" y="244831"/>
                          <a:pt x="179680" y="320612"/>
                          <a:pt x="138189" y="399136"/>
                        </a:cubicBezTo>
                        <a:cubicBezTo>
                          <a:pt x="72009" y="524637"/>
                          <a:pt x="28461" y="660769"/>
                          <a:pt x="8573" y="80067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30" name="Google Shape;2130;p9"/>
                  <p:cNvSpPr/>
                  <p:nvPr/>
                </p:nvSpPr>
                <p:spPr>
                  <a:xfrm>
                    <a:off x="4627016" y="4065765"/>
                    <a:ext cx="164935" cy="762609"/>
                  </a:xfrm>
                  <a:custGeom>
                    <a:rect b="b" l="l" r="r" t="t"/>
                    <a:pathLst>
                      <a:path extrusionOk="0" h="762609" w="164935">
                        <a:moveTo>
                          <a:pt x="9258" y="762610"/>
                        </a:moveTo>
                        <a:cubicBezTo>
                          <a:pt x="4801" y="750265"/>
                          <a:pt x="2058" y="737578"/>
                          <a:pt x="0" y="727977"/>
                        </a:cubicBezTo>
                        <a:cubicBezTo>
                          <a:pt x="8230" y="479717"/>
                          <a:pt x="80239" y="236601"/>
                          <a:pt x="155677" y="0"/>
                        </a:cubicBezTo>
                        <a:cubicBezTo>
                          <a:pt x="158763" y="1715"/>
                          <a:pt x="161849" y="3086"/>
                          <a:pt x="164935" y="4115"/>
                        </a:cubicBezTo>
                        <a:cubicBezTo>
                          <a:pt x="86068" y="250317"/>
                          <a:pt x="11659" y="503720"/>
                          <a:pt x="9258" y="76261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31" name="Google Shape;2131;p9"/>
                  <p:cNvSpPr/>
                  <p:nvPr/>
                </p:nvSpPr>
                <p:spPr>
                  <a:xfrm>
                    <a:off x="4589713" y="4021531"/>
                    <a:ext cx="143945" cy="701916"/>
                  </a:xfrm>
                  <a:custGeom>
                    <a:rect b="b" l="l" r="r" t="t"/>
                    <a:pathLst>
                      <a:path extrusionOk="0" h="701916" w="143945">
                        <a:moveTo>
                          <a:pt x="11586" y="701916"/>
                        </a:moveTo>
                        <a:cubicBezTo>
                          <a:pt x="8157" y="695058"/>
                          <a:pt x="4728" y="688543"/>
                          <a:pt x="613" y="682028"/>
                        </a:cubicBezTo>
                        <a:cubicBezTo>
                          <a:pt x="-2473" y="588416"/>
                          <a:pt x="6442" y="493776"/>
                          <a:pt x="19473" y="400850"/>
                        </a:cubicBezTo>
                        <a:cubicBezTo>
                          <a:pt x="38675" y="263004"/>
                          <a:pt x="63364" y="120015"/>
                          <a:pt x="136401" y="0"/>
                        </a:cubicBezTo>
                        <a:cubicBezTo>
                          <a:pt x="138802" y="2400"/>
                          <a:pt x="141545" y="4457"/>
                          <a:pt x="143945" y="6858"/>
                        </a:cubicBezTo>
                        <a:cubicBezTo>
                          <a:pt x="72279" y="125501"/>
                          <a:pt x="48276" y="266433"/>
                          <a:pt x="29417" y="402221"/>
                        </a:cubicBezTo>
                        <a:cubicBezTo>
                          <a:pt x="16044" y="501320"/>
                          <a:pt x="6442" y="602132"/>
                          <a:pt x="11586" y="701916"/>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32" name="Google Shape;2132;p9"/>
                  <p:cNvSpPr/>
                  <p:nvPr/>
                </p:nvSpPr>
                <p:spPr>
                  <a:xfrm>
                    <a:off x="4532237" y="3990670"/>
                    <a:ext cx="148271" cy="671740"/>
                  </a:xfrm>
                  <a:custGeom>
                    <a:rect b="b" l="l" r="r" t="t"/>
                    <a:pathLst>
                      <a:path extrusionOk="0" h="671740" w="148271">
                        <a:moveTo>
                          <a:pt x="32371" y="671741"/>
                        </a:moveTo>
                        <a:cubicBezTo>
                          <a:pt x="27570" y="664540"/>
                          <a:pt x="22770" y="657339"/>
                          <a:pt x="17626" y="650138"/>
                        </a:cubicBezTo>
                        <a:cubicBezTo>
                          <a:pt x="-24207" y="425539"/>
                          <a:pt x="5625" y="189966"/>
                          <a:pt x="137298" y="0"/>
                        </a:cubicBezTo>
                        <a:cubicBezTo>
                          <a:pt x="141070" y="343"/>
                          <a:pt x="144842" y="1028"/>
                          <a:pt x="148271" y="2057"/>
                        </a:cubicBezTo>
                        <a:cubicBezTo>
                          <a:pt x="11454" y="197168"/>
                          <a:pt x="-15978" y="441312"/>
                          <a:pt x="32371" y="67174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33" name="Google Shape;2133;p9"/>
                  <p:cNvSpPr/>
                  <p:nvPr/>
                </p:nvSpPr>
                <p:spPr>
                  <a:xfrm>
                    <a:off x="4481474" y="4012958"/>
                    <a:ext cx="121539" cy="558927"/>
                  </a:xfrm>
                  <a:custGeom>
                    <a:rect b="b" l="l" r="r" t="t"/>
                    <a:pathLst>
                      <a:path extrusionOk="0" h="558927" w="121539">
                        <a:moveTo>
                          <a:pt x="26899" y="558927"/>
                        </a:moveTo>
                        <a:cubicBezTo>
                          <a:pt x="20384" y="545554"/>
                          <a:pt x="14897" y="532181"/>
                          <a:pt x="10097" y="518465"/>
                        </a:cubicBezTo>
                        <a:cubicBezTo>
                          <a:pt x="10097" y="518465"/>
                          <a:pt x="10097" y="518465"/>
                          <a:pt x="10097" y="518465"/>
                        </a:cubicBezTo>
                        <a:cubicBezTo>
                          <a:pt x="-190" y="446456"/>
                          <a:pt x="-3276" y="374104"/>
                          <a:pt x="3924" y="301409"/>
                        </a:cubicBezTo>
                        <a:cubicBezTo>
                          <a:pt x="13869" y="201625"/>
                          <a:pt x="44044" y="103213"/>
                          <a:pt x="96850" y="18860"/>
                        </a:cubicBezTo>
                        <a:cubicBezTo>
                          <a:pt x="96850" y="18860"/>
                          <a:pt x="96850" y="18860"/>
                          <a:pt x="96850" y="18860"/>
                        </a:cubicBezTo>
                        <a:cubicBezTo>
                          <a:pt x="105080" y="11658"/>
                          <a:pt x="112967" y="5486"/>
                          <a:pt x="121539" y="0"/>
                        </a:cubicBezTo>
                        <a:cubicBezTo>
                          <a:pt x="57417" y="90182"/>
                          <a:pt x="22784" y="200253"/>
                          <a:pt x="13183" y="310667"/>
                        </a:cubicBezTo>
                        <a:cubicBezTo>
                          <a:pt x="5639" y="393649"/>
                          <a:pt x="12154" y="476974"/>
                          <a:pt x="26899" y="558927"/>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2134" name="Google Shape;2134;p9"/>
              <p:cNvSpPr/>
              <p:nvPr/>
            </p:nvSpPr>
            <p:spPr>
              <a:xfrm>
                <a:off x="4528560" y="4696498"/>
                <a:ext cx="366698" cy="406237"/>
              </a:xfrm>
              <a:custGeom>
                <a:rect b="b" l="l" r="r" t="t"/>
                <a:pathLst>
                  <a:path extrusionOk="0" h="406237" w="366698">
                    <a:moveTo>
                      <a:pt x="730" y="99301"/>
                    </a:moveTo>
                    <a:cubicBezTo>
                      <a:pt x="1073" y="98615"/>
                      <a:pt x="1073" y="98272"/>
                      <a:pt x="1416" y="97929"/>
                    </a:cubicBezTo>
                    <a:cubicBezTo>
                      <a:pt x="3473" y="94843"/>
                      <a:pt x="7245" y="93129"/>
                      <a:pt x="10674" y="91757"/>
                    </a:cubicBezTo>
                    <a:cubicBezTo>
                      <a:pt x="23361" y="86271"/>
                      <a:pt x="37420" y="81127"/>
                      <a:pt x="50793" y="85585"/>
                    </a:cubicBezTo>
                    <a:cubicBezTo>
                      <a:pt x="56965" y="87642"/>
                      <a:pt x="62452" y="91757"/>
                      <a:pt x="68624" y="93814"/>
                    </a:cubicBezTo>
                    <a:cubicBezTo>
                      <a:pt x="74796" y="95872"/>
                      <a:pt x="82683" y="95872"/>
                      <a:pt x="86798" y="90728"/>
                    </a:cubicBezTo>
                    <a:cubicBezTo>
                      <a:pt x="74453" y="71869"/>
                      <a:pt x="55594" y="14262"/>
                      <a:pt x="88855" y="1574"/>
                    </a:cubicBezTo>
                    <a:cubicBezTo>
                      <a:pt x="116973" y="-9398"/>
                      <a:pt x="132403" y="39979"/>
                      <a:pt x="138919" y="57124"/>
                    </a:cubicBezTo>
                    <a:cubicBezTo>
                      <a:pt x="160178" y="56095"/>
                      <a:pt x="150920" y="10147"/>
                      <a:pt x="177323" y="7747"/>
                    </a:cubicBezTo>
                    <a:cubicBezTo>
                      <a:pt x="197554" y="6032"/>
                      <a:pt x="199955" y="18719"/>
                      <a:pt x="200983" y="35179"/>
                    </a:cubicBezTo>
                    <a:cubicBezTo>
                      <a:pt x="202012" y="49237"/>
                      <a:pt x="196526" y="63296"/>
                      <a:pt x="203727" y="75984"/>
                    </a:cubicBezTo>
                    <a:cubicBezTo>
                      <a:pt x="222929" y="68440"/>
                      <a:pt x="222586" y="35864"/>
                      <a:pt x="246589" y="36207"/>
                    </a:cubicBezTo>
                    <a:cubicBezTo>
                      <a:pt x="287394" y="36893"/>
                      <a:pt x="265106" y="84213"/>
                      <a:pt x="252418" y="99644"/>
                    </a:cubicBezTo>
                    <a:cubicBezTo>
                      <a:pt x="245218" y="108216"/>
                      <a:pt x="231159" y="109931"/>
                      <a:pt x="238702" y="122618"/>
                    </a:cubicBezTo>
                    <a:cubicBezTo>
                      <a:pt x="254133" y="149364"/>
                      <a:pt x="325113" y="109588"/>
                      <a:pt x="348773" y="123304"/>
                    </a:cubicBezTo>
                    <a:cubicBezTo>
                      <a:pt x="397465" y="151422"/>
                      <a:pt x="334714" y="195313"/>
                      <a:pt x="305225" y="191884"/>
                    </a:cubicBezTo>
                    <a:cubicBezTo>
                      <a:pt x="296310" y="190855"/>
                      <a:pt x="287394" y="194627"/>
                      <a:pt x="282937" y="202171"/>
                    </a:cubicBezTo>
                    <a:cubicBezTo>
                      <a:pt x="262363" y="237832"/>
                      <a:pt x="340201" y="230632"/>
                      <a:pt x="342944" y="258406"/>
                    </a:cubicBezTo>
                    <a:cubicBezTo>
                      <a:pt x="343630" y="264236"/>
                      <a:pt x="340544" y="269722"/>
                      <a:pt x="335400" y="273151"/>
                    </a:cubicBezTo>
                    <a:cubicBezTo>
                      <a:pt x="322713" y="282067"/>
                      <a:pt x="306254" y="279666"/>
                      <a:pt x="291166" y="278295"/>
                    </a:cubicBezTo>
                    <a:cubicBezTo>
                      <a:pt x="254476" y="275209"/>
                      <a:pt x="257219" y="285838"/>
                      <a:pt x="257905" y="313613"/>
                    </a:cubicBezTo>
                    <a:cubicBezTo>
                      <a:pt x="258248" y="331787"/>
                      <a:pt x="259276" y="341045"/>
                      <a:pt x="233902" y="337959"/>
                    </a:cubicBezTo>
                    <a:cubicBezTo>
                      <a:pt x="240760" y="356476"/>
                      <a:pt x="258591" y="400710"/>
                      <a:pt x="226701" y="405511"/>
                    </a:cubicBezTo>
                    <a:cubicBezTo>
                      <a:pt x="171151" y="414083"/>
                      <a:pt x="208870" y="344474"/>
                      <a:pt x="187953" y="322872"/>
                    </a:cubicBezTo>
                    <a:cubicBezTo>
                      <a:pt x="163950" y="338988"/>
                      <a:pt x="187267" y="376021"/>
                      <a:pt x="164979" y="392480"/>
                    </a:cubicBezTo>
                    <a:cubicBezTo>
                      <a:pt x="147148" y="405853"/>
                      <a:pt x="111144" y="395909"/>
                      <a:pt x="99485" y="378764"/>
                    </a:cubicBezTo>
                    <a:cubicBezTo>
                      <a:pt x="88169" y="362305"/>
                      <a:pt x="97428" y="344817"/>
                      <a:pt x="110801" y="330758"/>
                    </a:cubicBezTo>
                    <a:cubicBezTo>
                      <a:pt x="120402" y="320814"/>
                      <a:pt x="131375" y="308127"/>
                      <a:pt x="126574" y="295097"/>
                    </a:cubicBezTo>
                    <a:cubicBezTo>
                      <a:pt x="96399" y="311213"/>
                      <a:pt x="78911" y="342760"/>
                      <a:pt x="38449" y="328358"/>
                    </a:cubicBezTo>
                    <a:cubicBezTo>
                      <a:pt x="10331" y="318071"/>
                      <a:pt x="23018" y="294411"/>
                      <a:pt x="43592" y="281038"/>
                    </a:cubicBezTo>
                    <a:cubicBezTo>
                      <a:pt x="43592" y="281038"/>
                      <a:pt x="92970" y="248462"/>
                      <a:pt x="92970" y="248462"/>
                    </a:cubicBezTo>
                    <a:cubicBezTo>
                      <a:pt x="96742" y="238518"/>
                      <a:pt x="58337" y="235432"/>
                      <a:pt x="51136" y="230632"/>
                    </a:cubicBezTo>
                    <a:cubicBezTo>
                      <a:pt x="39820" y="223088"/>
                      <a:pt x="26104" y="207657"/>
                      <a:pt x="32277" y="192913"/>
                    </a:cubicBezTo>
                    <a:cubicBezTo>
                      <a:pt x="37077" y="181254"/>
                      <a:pt x="53194" y="176453"/>
                      <a:pt x="63481" y="172339"/>
                    </a:cubicBezTo>
                    <a:cubicBezTo>
                      <a:pt x="66910" y="170967"/>
                      <a:pt x="71024" y="169595"/>
                      <a:pt x="73082" y="166166"/>
                    </a:cubicBezTo>
                    <a:cubicBezTo>
                      <a:pt x="75825" y="162052"/>
                      <a:pt x="74796" y="155879"/>
                      <a:pt x="71710" y="151765"/>
                    </a:cubicBezTo>
                    <a:cubicBezTo>
                      <a:pt x="68624" y="147650"/>
                      <a:pt x="63823" y="145249"/>
                      <a:pt x="59366" y="142849"/>
                    </a:cubicBezTo>
                    <a:cubicBezTo>
                      <a:pt x="45307" y="135305"/>
                      <a:pt x="31248" y="128104"/>
                      <a:pt x="17189" y="120561"/>
                    </a:cubicBezTo>
                    <a:cubicBezTo>
                      <a:pt x="12388" y="118160"/>
                      <a:pt x="7588" y="115417"/>
                      <a:pt x="4159" y="111302"/>
                    </a:cubicBezTo>
                    <a:cubicBezTo>
                      <a:pt x="387" y="108902"/>
                      <a:pt x="-985" y="103759"/>
                      <a:pt x="730" y="9930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2135" name="Google Shape;2135;p9"/>
              <p:cNvGrpSpPr/>
              <p:nvPr/>
            </p:nvGrpSpPr>
            <p:grpSpPr>
              <a:xfrm>
                <a:off x="4444136" y="4559738"/>
                <a:ext cx="610590" cy="528357"/>
                <a:chOff x="4444136" y="4559738"/>
                <a:chExt cx="610590" cy="528357"/>
              </a:xfrm>
            </p:grpSpPr>
            <p:sp>
              <p:nvSpPr>
                <p:cNvPr id="2136" name="Google Shape;2136;p9"/>
                <p:cNvSpPr/>
                <p:nvPr/>
              </p:nvSpPr>
              <p:spPr>
                <a:xfrm>
                  <a:off x="4989690" y="4657465"/>
                  <a:ext cx="65036" cy="63384"/>
                </a:xfrm>
                <a:custGeom>
                  <a:rect b="b" l="l" r="r" t="t"/>
                  <a:pathLst>
                    <a:path extrusionOk="0" h="63384" w="65036">
                      <a:moveTo>
                        <a:pt x="62522" y="19691"/>
                      </a:moveTo>
                      <a:cubicBezTo>
                        <a:pt x="47091" y="-19057"/>
                        <a:pt x="-12916" y="4946"/>
                        <a:pt x="2514" y="43694"/>
                      </a:cubicBezTo>
                      <a:cubicBezTo>
                        <a:pt x="17945" y="82442"/>
                        <a:pt x="77952" y="58439"/>
                        <a:pt x="62522" y="19691"/>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37" name="Google Shape;2137;p9"/>
                <p:cNvSpPr/>
                <p:nvPr/>
              </p:nvSpPr>
              <p:spPr>
                <a:xfrm>
                  <a:off x="4856645" y="4559738"/>
                  <a:ext cx="65036" cy="63384"/>
                </a:xfrm>
                <a:custGeom>
                  <a:rect b="b" l="l" r="r" t="t"/>
                  <a:pathLst>
                    <a:path extrusionOk="0" h="63384" w="65036">
                      <a:moveTo>
                        <a:pt x="62522" y="19691"/>
                      </a:moveTo>
                      <a:cubicBezTo>
                        <a:pt x="47091" y="-19057"/>
                        <a:pt x="-12916" y="4946"/>
                        <a:pt x="2514" y="43694"/>
                      </a:cubicBezTo>
                      <a:cubicBezTo>
                        <a:pt x="17945" y="82442"/>
                        <a:pt x="77952" y="58439"/>
                        <a:pt x="62522" y="19691"/>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38" name="Google Shape;2138;p9"/>
                <p:cNvSpPr/>
                <p:nvPr/>
              </p:nvSpPr>
              <p:spPr>
                <a:xfrm>
                  <a:off x="4701997" y="4573112"/>
                  <a:ext cx="65036" cy="63384"/>
                </a:xfrm>
                <a:custGeom>
                  <a:rect b="b" l="l" r="r" t="t"/>
                  <a:pathLst>
                    <a:path extrusionOk="0" h="63384" w="65036">
                      <a:moveTo>
                        <a:pt x="62522" y="19691"/>
                      </a:moveTo>
                      <a:cubicBezTo>
                        <a:pt x="47091" y="-19057"/>
                        <a:pt x="-12916" y="4946"/>
                        <a:pt x="2514" y="43694"/>
                      </a:cubicBezTo>
                      <a:cubicBezTo>
                        <a:pt x="17945" y="82441"/>
                        <a:pt x="77952" y="58438"/>
                        <a:pt x="62522" y="19691"/>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39" name="Google Shape;2139;p9"/>
                <p:cNvSpPr/>
                <p:nvPr/>
              </p:nvSpPr>
              <p:spPr>
                <a:xfrm>
                  <a:off x="4738001" y="4767536"/>
                  <a:ext cx="65036" cy="63384"/>
                </a:xfrm>
                <a:custGeom>
                  <a:rect b="b" l="l" r="r" t="t"/>
                  <a:pathLst>
                    <a:path extrusionOk="0" h="63384" w="65036">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40" name="Google Shape;2140;p9"/>
                <p:cNvSpPr/>
                <p:nvPr/>
              </p:nvSpPr>
              <p:spPr>
                <a:xfrm>
                  <a:off x="4922824" y="4916354"/>
                  <a:ext cx="65139" cy="63384"/>
                </a:xfrm>
                <a:custGeom>
                  <a:rect b="b" l="l" r="r" t="t"/>
                  <a:pathLst>
                    <a:path extrusionOk="0" h="63384" w="65139">
                      <a:moveTo>
                        <a:pt x="62522" y="19691"/>
                      </a:moveTo>
                      <a:cubicBezTo>
                        <a:pt x="47091" y="-19057"/>
                        <a:pt x="-12916" y="4946"/>
                        <a:pt x="2514" y="43694"/>
                      </a:cubicBezTo>
                      <a:cubicBezTo>
                        <a:pt x="18288" y="82442"/>
                        <a:pt x="78295" y="58439"/>
                        <a:pt x="62522" y="19691"/>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41" name="Google Shape;2141;p9"/>
                <p:cNvSpPr/>
                <p:nvPr/>
              </p:nvSpPr>
              <p:spPr>
                <a:xfrm>
                  <a:off x="4584382" y="4905725"/>
                  <a:ext cx="65036" cy="63384"/>
                </a:xfrm>
                <a:custGeom>
                  <a:rect b="b" l="l" r="r" t="t"/>
                  <a:pathLst>
                    <a:path extrusionOk="0" h="63384" w="65036">
                      <a:moveTo>
                        <a:pt x="62522" y="19691"/>
                      </a:moveTo>
                      <a:cubicBezTo>
                        <a:pt x="47091" y="-19057"/>
                        <a:pt x="-12916" y="4946"/>
                        <a:pt x="2514" y="43694"/>
                      </a:cubicBezTo>
                      <a:cubicBezTo>
                        <a:pt x="17945" y="82441"/>
                        <a:pt x="77952" y="58438"/>
                        <a:pt x="62522" y="19691"/>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42" name="Google Shape;2142;p9"/>
                <p:cNvSpPr/>
                <p:nvPr/>
              </p:nvSpPr>
              <p:spPr>
                <a:xfrm>
                  <a:off x="4543577" y="4803540"/>
                  <a:ext cx="65036" cy="63384"/>
                </a:xfrm>
                <a:custGeom>
                  <a:rect b="b" l="l" r="r" t="t"/>
                  <a:pathLst>
                    <a:path extrusionOk="0" h="63384" w="65036">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43" name="Google Shape;2143;p9"/>
                <p:cNvSpPr/>
                <p:nvPr/>
              </p:nvSpPr>
              <p:spPr>
                <a:xfrm>
                  <a:off x="4703368" y="5011338"/>
                  <a:ext cx="65036" cy="63384"/>
                </a:xfrm>
                <a:custGeom>
                  <a:rect b="b" l="l" r="r" t="t"/>
                  <a:pathLst>
                    <a:path extrusionOk="0" h="63384" w="65036">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44" name="Google Shape;2144;p9"/>
                <p:cNvSpPr/>
                <p:nvPr/>
              </p:nvSpPr>
              <p:spPr>
                <a:xfrm>
                  <a:off x="4444136" y="5024711"/>
                  <a:ext cx="65036" cy="63384"/>
                </a:xfrm>
                <a:custGeom>
                  <a:rect b="b" l="l" r="r" t="t"/>
                  <a:pathLst>
                    <a:path extrusionOk="0" h="63384" w="65036">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45" name="Google Shape;2145;p9"/>
                <p:cNvSpPr/>
                <p:nvPr/>
              </p:nvSpPr>
              <p:spPr>
                <a:xfrm>
                  <a:off x="4687023" y="4696701"/>
                  <a:ext cx="328155" cy="223228"/>
                </a:xfrm>
                <a:custGeom>
                  <a:rect b="b" l="l" r="r" t="t"/>
                  <a:pathLst>
                    <a:path extrusionOk="0" h="223228" w="328155">
                      <a:moveTo>
                        <a:pt x="1029" y="223228"/>
                      </a:moveTo>
                      <a:lnTo>
                        <a:pt x="0" y="216713"/>
                      </a:lnTo>
                      <a:cubicBezTo>
                        <a:pt x="61379" y="208141"/>
                        <a:pt x="118986" y="178651"/>
                        <a:pt x="161849" y="133388"/>
                      </a:cubicBezTo>
                      <a:cubicBezTo>
                        <a:pt x="174193" y="120358"/>
                        <a:pt x="185509" y="105956"/>
                        <a:pt x="196482" y="92240"/>
                      </a:cubicBezTo>
                      <a:cubicBezTo>
                        <a:pt x="207798" y="77839"/>
                        <a:pt x="219113" y="63437"/>
                        <a:pt x="231801" y="50064"/>
                      </a:cubicBezTo>
                      <a:cubicBezTo>
                        <a:pt x="253060" y="27775"/>
                        <a:pt x="287350" y="1029"/>
                        <a:pt x="328155" y="0"/>
                      </a:cubicBezTo>
                      <a:lnTo>
                        <a:pt x="328155" y="6515"/>
                      </a:lnTo>
                      <a:cubicBezTo>
                        <a:pt x="289408" y="7201"/>
                        <a:pt x="256832" y="32919"/>
                        <a:pt x="236258" y="54521"/>
                      </a:cubicBezTo>
                      <a:cubicBezTo>
                        <a:pt x="223571" y="67552"/>
                        <a:pt x="212255" y="82296"/>
                        <a:pt x="201282" y="96355"/>
                      </a:cubicBezTo>
                      <a:cubicBezTo>
                        <a:pt x="190310" y="110414"/>
                        <a:pt x="178994" y="124816"/>
                        <a:pt x="166307" y="138189"/>
                      </a:cubicBezTo>
                      <a:cubicBezTo>
                        <a:pt x="122758" y="184138"/>
                        <a:pt x="64122" y="214313"/>
                        <a:pt x="1029" y="223228"/>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46" name="Google Shape;2146;p9"/>
                <p:cNvSpPr/>
                <p:nvPr/>
              </p:nvSpPr>
              <p:spPr>
                <a:xfrm>
                  <a:off x="4658253" y="4598631"/>
                  <a:ext cx="222508" cy="319583"/>
                </a:xfrm>
                <a:custGeom>
                  <a:rect b="b" l="l" r="r" t="t"/>
                  <a:pathLst>
                    <a:path extrusionOk="0" h="319583" w="222508">
                      <a:moveTo>
                        <a:pt x="35628" y="319583"/>
                      </a:moveTo>
                      <a:lnTo>
                        <a:pt x="32542" y="307924"/>
                      </a:lnTo>
                      <a:cubicBezTo>
                        <a:pt x="29456" y="295580"/>
                        <a:pt x="25341" y="283235"/>
                        <a:pt x="21569" y="270891"/>
                      </a:cubicBezTo>
                      <a:cubicBezTo>
                        <a:pt x="9910" y="232829"/>
                        <a:pt x="-2091" y="193396"/>
                        <a:pt x="309" y="154648"/>
                      </a:cubicBezTo>
                      <a:cubicBezTo>
                        <a:pt x="3738" y="97727"/>
                        <a:pt x="26027" y="47320"/>
                        <a:pt x="61688" y="16117"/>
                      </a:cubicBezTo>
                      <a:lnTo>
                        <a:pt x="65803" y="20917"/>
                      </a:lnTo>
                      <a:cubicBezTo>
                        <a:pt x="31513" y="51092"/>
                        <a:pt x="9910" y="99784"/>
                        <a:pt x="6824" y="154991"/>
                      </a:cubicBezTo>
                      <a:cubicBezTo>
                        <a:pt x="4424" y="192710"/>
                        <a:pt x="16426" y="231458"/>
                        <a:pt x="27741" y="268834"/>
                      </a:cubicBezTo>
                      <a:cubicBezTo>
                        <a:pt x="30484" y="277406"/>
                        <a:pt x="32885" y="285979"/>
                        <a:pt x="35628" y="294894"/>
                      </a:cubicBezTo>
                      <a:cubicBezTo>
                        <a:pt x="50716" y="240030"/>
                        <a:pt x="66832" y="183794"/>
                        <a:pt x="93578" y="132359"/>
                      </a:cubicBezTo>
                      <a:cubicBezTo>
                        <a:pt x="115867" y="89154"/>
                        <a:pt x="155986" y="31204"/>
                        <a:pt x="219765" y="0"/>
                      </a:cubicBezTo>
                      <a:lnTo>
                        <a:pt x="222508" y="5830"/>
                      </a:lnTo>
                      <a:cubicBezTo>
                        <a:pt x="160444" y="36347"/>
                        <a:pt x="121353" y="93269"/>
                        <a:pt x="99407" y="135446"/>
                      </a:cubicBezTo>
                      <a:cubicBezTo>
                        <a:pt x="71290" y="189967"/>
                        <a:pt x="54830" y="249974"/>
                        <a:pt x="39057" y="307924"/>
                      </a:cubicBezTo>
                      <a:lnTo>
                        <a:pt x="35628" y="319583"/>
                      </a:ln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47" name="Google Shape;2147;p9"/>
                <p:cNvSpPr/>
                <p:nvPr/>
              </p:nvSpPr>
              <p:spPr>
                <a:xfrm>
                  <a:off x="4685995" y="4812944"/>
                  <a:ext cx="80581" cy="104584"/>
                </a:xfrm>
                <a:custGeom>
                  <a:rect b="b" l="l" r="r" t="t"/>
                  <a:pathLst>
                    <a:path extrusionOk="0" h="104584" w="80581">
                      <a:moveTo>
                        <a:pt x="0" y="98755"/>
                      </a:moveTo>
                      <a:cubicBezTo>
                        <a:pt x="37719" y="78524"/>
                        <a:pt x="65494" y="41491"/>
                        <a:pt x="74409" y="0"/>
                      </a:cubicBezTo>
                      <a:lnTo>
                        <a:pt x="80582" y="1372"/>
                      </a:lnTo>
                      <a:cubicBezTo>
                        <a:pt x="71323" y="44920"/>
                        <a:pt x="42177" y="83325"/>
                        <a:pt x="3086" y="104585"/>
                      </a:cubicBezTo>
                      <a:lnTo>
                        <a:pt x="0" y="98755"/>
                      </a:ln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48" name="Google Shape;2148;p9"/>
                <p:cNvSpPr/>
                <p:nvPr/>
              </p:nvSpPr>
              <p:spPr>
                <a:xfrm>
                  <a:off x="4674974" y="4903127"/>
                  <a:ext cx="257566" cy="133731"/>
                </a:xfrm>
                <a:custGeom>
                  <a:rect b="b" l="l" r="r" t="t"/>
                  <a:pathLst>
                    <a:path extrusionOk="0" h="133731" w="257566">
                      <a:moveTo>
                        <a:pt x="8964" y="73381"/>
                      </a:moveTo>
                      <a:cubicBezTo>
                        <a:pt x="5877" y="65494"/>
                        <a:pt x="3134" y="57264"/>
                        <a:pt x="1077" y="49034"/>
                      </a:cubicBezTo>
                      <a:cubicBezTo>
                        <a:pt x="-3038" y="32918"/>
                        <a:pt x="5535" y="15431"/>
                        <a:pt x="11707" y="3086"/>
                      </a:cubicBezTo>
                      <a:lnTo>
                        <a:pt x="13078" y="0"/>
                      </a:lnTo>
                      <a:lnTo>
                        <a:pt x="16164" y="1715"/>
                      </a:lnTo>
                      <a:cubicBezTo>
                        <a:pt x="88516" y="40805"/>
                        <a:pt x="175956" y="53492"/>
                        <a:pt x="256194" y="36690"/>
                      </a:cubicBezTo>
                      <a:lnTo>
                        <a:pt x="257566" y="42863"/>
                      </a:lnTo>
                      <a:cubicBezTo>
                        <a:pt x="176642" y="59665"/>
                        <a:pt x="88859" y="47320"/>
                        <a:pt x="15822" y="8915"/>
                      </a:cubicBezTo>
                      <a:cubicBezTo>
                        <a:pt x="10335" y="20231"/>
                        <a:pt x="3820" y="34976"/>
                        <a:pt x="6906" y="47663"/>
                      </a:cubicBezTo>
                      <a:cubicBezTo>
                        <a:pt x="14793" y="78181"/>
                        <a:pt x="29880" y="106299"/>
                        <a:pt x="51140" y="129273"/>
                      </a:cubicBezTo>
                      <a:lnTo>
                        <a:pt x="46340" y="133731"/>
                      </a:lnTo>
                      <a:cubicBezTo>
                        <a:pt x="30566" y="115900"/>
                        <a:pt x="17879" y="95326"/>
                        <a:pt x="8964" y="73381"/>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49" name="Google Shape;2149;p9"/>
                <p:cNvSpPr/>
                <p:nvPr/>
              </p:nvSpPr>
              <p:spPr>
                <a:xfrm>
                  <a:off x="4563579" y="4836261"/>
                  <a:ext cx="134759" cy="70637"/>
                </a:xfrm>
                <a:custGeom>
                  <a:rect b="b" l="l" r="r" t="t"/>
                  <a:pathLst>
                    <a:path extrusionOk="0" h="70637" w="134759">
                      <a:moveTo>
                        <a:pt x="0" y="6515"/>
                      </a:moveTo>
                      <a:lnTo>
                        <a:pt x="1029" y="0"/>
                      </a:lnTo>
                      <a:cubicBezTo>
                        <a:pt x="51435" y="6858"/>
                        <a:pt x="98755" y="30518"/>
                        <a:pt x="134760" y="66179"/>
                      </a:cubicBezTo>
                      <a:lnTo>
                        <a:pt x="130302" y="70637"/>
                      </a:lnTo>
                      <a:cubicBezTo>
                        <a:pt x="95326" y="36005"/>
                        <a:pt x="49035" y="13373"/>
                        <a:pt x="0" y="6515"/>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50" name="Google Shape;2150;p9"/>
                <p:cNvSpPr/>
                <p:nvPr/>
              </p:nvSpPr>
              <p:spPr>
                <a:xfrm>
                  <a:off x="4594783" y="4906213"/>
                  <a:ext cx="112813" cy="43205"/>
                </a:xfrm>
                <a:custGeom>
                  <a:rect b="b" l="l" r="r" t="t"/>
                  <a:pathLst>
                    <a:path extrusionOk="0" h="43205" w="112813">
                      <a:moveTo>
                        <a:pt x="0" y="37376"/>
                      </a:moveTo>
                      <a:cubicBezTo>
                        <a:pt x="34976" y="18516"/>
                        <a:pt x="72695" y="5829"/>
                        <a:pt x="111785" y="0"/>
                      </a:cubicBezTo>
                      <a:lnTo>
                        <a:pt x="112814" y="6515"/>
                      </a:lnTo>
                      <a:cubicBezTo>
                        <a:pt x="74409" y="12344"/>
                        <a:pt x="37376" y="25031"/>
                        <a:pt x="3086" y="43205"/>
                      </a:cubicBezTo>
                      <a:lnTo>
                        <a:pt x="0" y="37376"/>
                      </a:ln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51" name="Google Shape;2151;p9"/>
                <p:cNvSpPr/>
                <p:nvPr/>
              </p:nvSpPr>
              <p:spPr>
                <a:xfrm>
                  <a:off x="4470311" y="4913071"/>
                  <a:ext cx="235572" cy="141274"/>
                </a:xfrm>
                <a:custGeom>
                  <a:rect b="b" l="l" r="r" t="t"/>
                  <a:pathLst>
                    <a:path extrusionOk="0" h="141274" w="235572">
                      <a:moveTo>
                        <a:pt x="1371" y="141275"/>
                      </a:moveTo>
                      <a:lnTo>
                        <a:pt x="0" y="135102"/>
                      </a:lnTo>
                      <a:cubicBezTo>
                        <a:pt x="45263" y="126187"/>
                        <a:pt x="92240" y="116586"/>
                        <a:pt x="134417" y="96012"/>
                      </a:cubicBezTo>
                      <a:cubicBezTo>
                        <a:pt x="181394" y="73380"/>
                        <a:pt x="214998" y="39090"/>
                        <a:pt x="229400" y="0"/>
                      </a:cubicBezTo>
                      <a:lnTo>
                        <a:pt x="235572" y="2400"/>
                      </a:lnTo>
                      <a:cubicBezTo>
                        <a:pt x="220485" y="43205"/>
                        <a:pt x="185509" y="78524"/>
                        <a:pt x="137160" y="102184"/>
                      </a:cubicBezTo>
                      <a:cubicBezTo>
                        <a:pt x="94298" y="122758"/>
                        <a:pt x="46977" y="132017"/>
                        <a:pt x="1371" y="141275"/>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grpSp>
        <p:nvGrpSpPr>
          <p:cNvPr id="2152" name="Google Shape;2152;p9"/>
          <p:cNvGrpSpPr/>
          <p:nvPr/>
        </p:nvGrpSpPr>
        <p:grpSpPr>
          <a:xfrm>
            <a:off x="-76197" y="4751392"/>
            <a:ext cx="3351278" cy="2106301"/>
            <a:chOff x="-76201" y="2940752"/>
            <a:chExt cx="6232617" cy="3917242"/>
          </a:xfrm>
        </p:grpSpPr>
        <p:grpSp>
          <p:nvGrpSpPr>
            <p:cNvPr id="2153" name="Google Shape;2153;p9"/>
            <p:cNvGrpSpPr/>
            <p:nvPr/>
          </p:nvGrpSpPr>
          <p:grpSpPr>
            <a:xfrm rot="-555871">
              <a:off x="3985571" y="5412682"/>
              <a:ext cx="2133619" cy="635332"/>
              <a:chOff x="6400838" y="4831803"/>
              <a:chExt cx="2133523" cy="635304"/>
            </a:xfrm>
          </p:grpSpPr>
          <p:sp>
            <p:nvSpPr>
              <p:cNvPr id="2154" name="Google Shape;2154;p9"/>
              <p:cNvSpPr/>
              <p:nvPr/>
            </p:nvSpPr>
            <p:spPr>
              <a:xfrm>
                <a:off x="6400838" y="4831803"/>
                <a:ext cx="766038" cy="150533"/>
              </a:xfrm>
              <a:custGeom>
                <a:rect b="b" l="l" r="r" t="t"/>
                <a:pathLst>
                  <a:path extrusionOk="0" h="150533" w="766038">
                    <a:moveTo>
                      <a:pt x="1715" y="0"/>
                    </a:moveTo>
                    <a:cubicBezTo>
                      <a:pt x="526694" y="34976"/>
                      <a:pt x="756437" y="125159"/>
                      <a:pt x="766039" y="129274"/>
                    </a:cubicBezTo>
                    <a:lnTo>
                      <a:pt x="754723" y="150190"/>
                    </a:lnTo>
                    <a:lnTo>
                      <a:pt x="760552" y="139903"/>
                    </a:lnTo>
                    <a:lnTo>
                      <a:pt x="754723" y="150533"/>
                    </a:lnTo>
                    <a:cubicBezTo>
                      <a:pt x="752323" y="149504"/>
                      <a:pt x="519151" y="57950"/>
                      <a:pt x="0" y="23317"/>
                    </a:cubicBezTo>
                    <a:lnTo>
                      <a:pt x="1715" y="0"/>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55" name="Google Shape;2155;p9"/>
              <p:cNvSpPr/>
              <p:nvPr/>
            </p:nvSpPr>
            <p:spPr>
              <a:xfrm>
                <a:off x="7213056" y="4943757"/>
                <a:ext cx="1281186" cy="523350"/>
              </a:xfrm>
              <a:custGeom>
                <a:rect b="b" l="l" r="r" t="t"/>
                <a:pathLst>
                  <a:path extrusionOk="0" h="523350" w="1281186">
                    <a:moveTo>
                      <a:pt x="469199" y="367078"/>
                    </a:moveTo>
                    <a:cubicBezTo>
                      <a:pt x="513433" y="405483"/>
                      <a:pt x="549438" y="452117"/>
                      <a:pt x="601559" y="482292"/>
                    </a:cubicBezTo>
                    <a:cubicBezTo>
                      <a:pt x="684198" y="529955"/>
                      <a:pt x="792211" y="528584"/>
                      <a:pt x="890623" y="515553"/>
                    </a:cubicBezTo>
                    <a:cubicBezTo>
                      <a:pt x="1026412" y="497723"/>
                      <a:pt x="1158771" y="461375"/>
                      <a:pt x="1281187" y="408912"/>
                    </a:cubicBezTo>
                    <a:cubicBezTo>
                      <a:pt x="1236952" y="336560"/>
                      <a:pt x="1148141" y="294726"/>
                      <a:pt x="1064131" y="256664"/>
                    </a:cubicBezTo>
                    <a:cubicBezTo>
                      <a:pt x="955432" y="207286"/>
                      <a:pt x="845361" y="157566"/>
                      <a:pt x="726031" y="131505"/>
                    </a:cubicBezTo>
                    <a:cubicBezTo>
                      <a:pt x="632420" y="110931"/>
                      <a:pt x="534693" y="105445"/>
                      <a:pt x="442110" y="81442"/>
                    </a:cubicBezTo>
                    <a:cubicBezTo>
                      <a:pt x="381074" y="65669"/>
                      <a:pt x="-87671" y="-96180"/>
                      <a:pt x="14514" y="85557"/>
                    </a:cubicBezTo>
                    <a:cubicBezTo>
                      <a:pt x="90295" y="218945"/>
                      <a:pt x="350556" y="264208"/>
                      <a:pt x="469199" y="36707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56" name="Google Shape;2156;p9"/>
              <p:cNvSpPr/>
              <p:nvPr/>
            </p:nvSpPr>
            <p:spPr>
              <a:xfrm>
                <a:off x="7305408" y="4906495"/>
                <a:ext cx="1228953" cy="485832"/>
              </a:xfrm>
              <a:custGeom>
                <a:rect b="b" l="l" r="r" t="t"/>
                <a:pathLst>
                  <a:path extrusionOk="0" h="485832" w="1228953">
                    <a:moveTo>
                      <a:pt x="1226554" y="409826"/>
                    </a:moveTo>
                    <a:cubicBezTo>
                      <a:pt x="1227925" y="413941"/>
                      <a:pt x="1228954" y="418056"/>
                      <a:pt x="1228954" y="422171"/>
                    </a:cubicBezTo>
                    <a:cubicBezTo>
                      <a:pt x="1228954" y="423885"/>
                      <a:pt x="1228954" y="425600"/>
                      <a:pt x="1228611" y="426971"/>
                    </a:cubicBezTo>
                    <a:cubicBezTo>
                      <a:pt x="1227925" y="429371"/>
                      <a:pt x="1226896" y="431772"/>
                      <a:pt x="1225525" y="434172"/>
                    </a:cubicBezTo>
                    <a:cubicBezTo>
                      <a:pt x="1223125" y="438630"/>
                      <a:pt x="1219353" y="442402"/>
                      <a:pt x="1215581" y="445831"/>
                    </a:cubicBezTo>
                    <a:cubicBezTo>
                      <a:pt x="1188492" y="470519"/>
                      <a:pt x="1149401" y="482864"/>
                      <a:pt x="1109625" y="485264"/>
                    </a:cubicBezTo>
                    <a:cubicBezTo>
                      <a:pt x="1100709" y="485950"/>
                      <a:pt x="1091794" y="485950"/>
                      <a:pt x="1082878" y="485607"/>
                    </a:cubicBezTo>
                    <a:cubicBezTo>
                      <a:pt x="1077735" y="485264"/>
                      <a:pt x="1072591" y="484922"/>
                      <a:pt x="1067448" y="484578"/>
                    </a:cubicBezTo>
                    <a:cubicBezTo>
                      <a:pt x="1023900" y="480121"/>
                      <a:pt x="982752" y="466748"/>
                      <a:pt x="942289" y="452346"/>
                    </a:cubicBezTo>
                    <a:cubicBezTo>
                      <a:pt x="933031" y="448917"/>
                      <a:pt x="923773" y="445831"/>
                      <a:pt x="914857" y="442402"/>
                    </a:cubicBezTo>
                    <a:cubicBezTo>
                      <a:pt x="913486" y="442059"/>
                      <a:pt x="912114" y="441373"/>
                      <a:pt x="910743" y="441030"/>
                    </a:cubicBezTo>
                    <a:cubicBezTo>
                      <a:pt x="887768" y="432800"/>
                      <a:pt x="864108" y="424914"/>
                      <a:pt x="839419" y="423885"/>
                    </a:cubicBezTo>
                    <a:cubicBezTo>
                      <a:pt x="832219" y="423542"/>
                      <a:pt x="825361" y="423885"/>
                      <a:pt x="818503" y="424571"/>
                    </a:cubicBezTo>
                    <a:cubicBezTo>
                      <a:pt x="812673" y="425257"/>
                      <a:pt x="806844" y="425942"/>
                      <a:pt x="801358" y="427314"/>
                    </a:cubicBezTo>
                    <a:cubicBezTo>
                      <a:pt x="772211" y="433143"/>
                      <a:pt x="744093" y="445145"/>
                      <a:pt x="715975" y="454061"/>
                    </a:cubicBezTo>
                    <a:cubicBezTo>
                      <a:pt x="713918" y="454746"/>
                      <a:pt x="711861" y="455432"/>
                      <a:pt x="709460" y="456118"/>
                    </a:cubicBezTo>
                    <a:cubicBezTo>
                      <a:pt x="704317" y="457832"/>
                      <a:pt x="698830" y="459204"/>
                      <a:pt x="693344" y="460232"/>
                    </a:cubicBezTo>
                    <a:cubicBezTo>
                      <a:pt x="658025" y="468462"/>
                      <a:pt x="619621" y="469148"/>
                      <a:pt x="592189" y="449603"/>
                    </a:cubicBezTo>
                    <a:cubicBezTo>
                      <a:pt x="568186" y="432458"/>
                      <a:pt x="557556" y="402968"/>
                      <a:pt x="529438" y="390967"/>
                    </a:cubicBezTo>
                    <a:cubicBezTo>
                      <a:pt x="519837" y="386852"/>
                      <a:pt x="509550" y="385481"/>
                      <a:pt x="499263" y="385481"/>
                    </a:cubicBezTo>
                    <a:cubicBezTo>
                      <a:pt x="494119" y="385481"/>
                      <a:pt x="488976" y="385823"/>
                      <a:pt x="483832" y="386509"/>
                    </a:cubicBezTo>
                    <a:cubicBezTo>
                      <a:pt x="472859" y="387538"/>
                      <a:pt x="461544" y="389595"/>
                      <a:pt x="450228" y="391310"/>
                    </a:cubicBezTo>
                    <a:cubicBezTo>
                      <a:pt x="445084" y="391995"/>
                      <a:pt x="439941" y="392681"/>
                      <a:pt x="435140" y="393024"/>
                    </a:cubicBezTo>
                    <a:cubicBezTo>
                      <a:pt x="424510" y="394053"/>
                      <a:pt x="413881" y="394053"/>
                      <a:pt x="403936" y="391995"/>
                    </a:cubicBezTo>
                    <a:cubicBezTo>
                      <a:pt x="360731" y="383080"/>
                      <a:pt x="339128" y="340560"/>
                      <a:pt x="336385" y="302498"/>
                    </a:cubicBezTo>
                    <a:cubicBezTo>
                      <a:pt x="333985" y="264437"/>
                      <a:pt x="343586" y="225689"/>
                      <a:pt x="333985" y="188313"/>
                    </a:cubicBezTo>
                    <a:cubicBezTo>
                      <a:pt x="320269" y="134820"/>
                      <a:pt x="267805" y="94701"/>
                      <a:pt x="207112" y="74470"/>
                    </a:cubicBezTo>
                    <a:cubicBezTo>
                      <a:pt x="195453" y="70698"/>
                      <a:pt x="183452" y="67269"/>
                      <a:pt x="171450" y="65212"/>
                    </a:cubicBezTo>
                    <a:cubicBezTo>
                      <a:pt x="151219" y="60411"/>
                      <a:pt x="126873" y="60754"/>
                      <a:pt x="102184" y="61440"/>
                    </a:cubicBezTo>
                    <a:cubicBezTo>
                      <a:pt x="102184" y="61440"/>
                      <a:pt x="102184" y="61440"/>
                      <a:pt x="101842" y="61440"/>
                    </a:cubicBezTo>
                    <a:cubicBezTo>
                      <a:pt x="67894" y="62468"/>
                      <a:pt x="33604" y="63497"/>
                      <a:pt x="9601" y="51496"/>
                    </a:cubicBezTo>
                    <a:lnTo>
                      <a:pt x="9601" y="51496"/>
                    </a:lnTo>
                    <a:cubicBezTo>
                      <a:pt x="6172" y="49781"/>
                      <a:pt x="3086" y="47724"/>
                      <a:pt x="0" y="45666"/>
                    </a:cubicBezTo>
                    <a:cubicBezTo>
                      <a:pt x="9944" y="44295"/>
                      <a:pt x="19546" y="43266"/>
                      <a:pt x="29490" y="41894"/>
                    </a:cubicBezTo>
                    <a:cubicBezTo>
                      <a:pt x="64123" y="37780"/>
                      <a:pt x="98755" y="34351"/>
                      <a:pt x="133388" y="30922"/>
                    </a:cubicBezTo>
                    <a:cubicBezTo>
                      <a:pt x="150190" y="29550"/>
                      <a:pt x="167335" y="27836"/>
                      <a:pt x="184138" y="26464"/>
                    </a:cubicBezTo>
                    <a:cubicBezTo>
                      <a:pt x="204369" y="24749"/>
                      <a:pt x="224600" y="23035"/>
                      <a:pt x="245174" y="21663"/>
                    </a:cubicBezTo>
                    <a:cubicBezTo>
                      <a:pt x="257518" y="20635"/>
                      <a:pt x="270205" y="19606"/>
                      <a:pt x="282550" y="18920"/>
                    </a:cubicBezTo>
                    <a:cubicBezTo>
                      <a:pt x="307239" y="17206"/>
                      <a:pt x="331927" y="15149"/>
                      <a:pt x="356273" y="13434"/>
                    </a:cubicBezTo>
                    <a:cubicBezTo>
                      <a:pt x="367932" y="12748"/>
                      <a:pt x="379591" y="11720"/>
                      <a:pt x="391249" y="10691"/>
                    </a:cubicBezTo>
                    <a:cubicBezTo>
                      <a:pt x="407023" y="9319"/>
                      <a:pt x="423139" y="8291"/>
                      <a:pt x="438912" y="6576"/>
                    </a:cubicBezTo>
                    <a:cubicBezTo>
                      <a:pt x="448171" y="5890"/>
                      <a:pt x="457429" y="5204"/>
                      <a:pt x="466344" y="4175"/>
                    </a:cubicBezTo>
                    <a:cubicBezTo>
                      <a:pt x="474231" y="3490"/>
                      <a:pt x="481775" y="3147"/>
                      <a:pt x="489661" y="2461"/>
                    </a:cubicBezTo>
                    <a:cubicBezTo>
                      <a:pt x="517779" y="404"/>
                      <a:pt x="546240" y="-625"/>
                      <a:pt x="574358" y="404"/>
                    </a:cubicBezTo>
                    <a:cubicBezTo>
                      <a:pt x="582587" y="746"/>
                      <a:pt x="590817" y="1089"/>
                      <a:pt x="599047" y="1775"/>
                    </a:cubicBezTo>
                    <a:cubicBezTo>
                      <a:pt x="619963" y="3490"/>
                      <a:pt x="640537" y="6576"/>
                      <a:pt x="660769" y="12062"/>
                    </a:cubicBezTo>
                    <a:cubicBezTo>
                      <a:pt x="664198" y="13091"/>
                      <a:pt x="667627" y="13777"/>
                      <a:pt x="671398" y="14805"/>
                    </a:cubicBezTo>
                    <a:cubicBezTo>
                      <a:pt x="684772" y="18578"/>
                      <a:pt x="697459" y="23378"/>
                      <a:pt x="709803" y="28865"/>
                    </a:cubicBezTo>
                    <a:cubicBezTo>
                      <a:pt x="840448" y="86129"/>
                      <a:pt x="915543" y="219517"/>
                      <a:pt x="1044817" y="285011"/>
                    </a:cubicBezTo>
                    <a:cubicBezTo>
                      <a:pt x="1112368" y="319986"/>
                      <a:pt x="1204608" y="343304"/>
                      <a:pt x="1226554" y="409826"/>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57" name="Google Shape;2157;p9"/>
              <p:cNvSpPr/>
              <p:nvPr/>
            </p:nvSpPr>
            <p:spPr>
              <a:xfrm>
                <a:off x="7302092" y="4945239"/>
                <a:ext cx="452515" cy="353937"/>
              </a:xfrm>
              <a:custGeom>
                <a:rect b="b" l="l" r="r" t="t"/>
                <a:pathLst>
                  <a:path extrusionOk="0" h="353937" w="452515">
                    <a:moveTo>
                      <a:pt x="452515" y="352223"/>
                    </a:moveTo>
                    <a:cubicBezTo>
                      <a:pt x="447372" y="352908"/>
                      <a:pt x="442228" y="353594"/>
                      <a:pt x="437428" y="353937"/>
                    </a:cubicBezTo>
                    <a:cubicBezTo>
                      <a:pt x="389422" y="293244"/>
                      <a:pt x="396623" y="208548"/>
                      <a:pt x="369876" y="139968"/>
                    </a:cubicBezTo>
                    <a:cubicBezTo>
                      <a:pt x="345873" y="78246"/>
                      <a:pt x="291352" y="48070"/>
                      <a:pt x="218657" y="36755"/>
                    </a:cubicBezTo>
                    <a:cubicBezTo>
                      <a:pt x="215571" y="36412"/>
                      <a:pt x="212485" y="35726"/>
                      <a:pt x="209399" y="35383"/>
                    </a:cubicBezTo>
                    <a:cubicBezTo>
                      <a:pt x="174766" y="30240"/>
                      <a:pt x="139448" y="26125"/>
                      <a:pt x="104472" y="22353"/>
                    </a:cubicBezTo>
                    <a:cubicBezTo>
                      <a:pt x="104472" y="22353"/>
                      <a:pt x="104472" y="22353"/>
                      <a:pt x="104129" y="22353"/>
                    </a:cubicBezTo>
                    <a:cubicBezTo>
                      <a:pt x="73268" y="18924"/>
                      <a:pt x="42407" y="15838"/>
                      <a:pt x="11889" y="12409"/>
                    </a:cubicBezTo>
                    <a:lnTo>
                      <a:pt x="11889" y="12409"/>
                    </a:lnTo>
                    <a:cubicBezTo>
                      <a:pt x="9831" y="12409"/>
                      <a:pt x="8117" y="12066"/>
                      <a:pt x="6059" y="11723"/>
                    </a:cubicBezTo>
                    <a:cubicBezTo>
                      <a:pt x="-2513" y="10694"/>
                      <a:pt x="-1827" y="-964"/>
                      <a:pt x="7088" y="64"/>
                    </a:cubicBezTo>
                    <a:cubicBezTo>
                      <a:pt x="15318" y="1093"/>
                      <a:pt x="23547" y="1779"/>
                      <a:pt x="31777" y="2808"/>
                    </a:cubicBezTo>
                    <a:cubicBezTo>
                      <a:pt x="98642" y="10008"/>
                      <a:pt x="166537" y="15495"/>
                      <a:pt x="232031" y="27153"/>
                    </a:cubicBezTo>
                    <a:cubicBezTo>
                      <a:pt x="285180" y="36755"/>
                      <a:pt x="333872" y="56300"/>
                      <a:pt x="362675" y="97448"/>
                    </a:cubicBezTo>
                    <a:cubicBezTo>
                      <a:pt x="416168" y="173915"/>
                      <a:pt x="390793" y="280899"/>
                      <a:pt x="452515" y="352223"/>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58" name="Google Shape;2158;p9"/>
              <p:cNvSpPr/>
              <p:nvPr/>
            </p:nvSpPr>
            <p:spPr>
              <a:xfrm>
                <a:off x="7437767" y="4932959"/>
                <a:ext cx="365874" cy="359702"/>
              </a:xfrm>
              <a:custGeom>
                <a:rect b="b" l="l" r="r" t="t"/>
                <a:pathLst>
                  <a:path extrusionOk="0" h="359702" w="365874">
                    <a:moveTo>
                      <a:pt x="326441" y="250317"/>
                    </a:moveTo>
                    <a:cubicBezTo>
                      <a:pt x="338785" y="286664"/>
                      <a:pt x="349758" y="323698"/>
                      <a:pt x="365874" y="358673"/>
                    </a:cubicBezTo>
                    <a:cubicBezTo>
                      <a:pt x="360731" y="358673"/>
                      <a:pt x="355587" y="359017"/>
                      <a:pt x="350444" y="359702"/>
                    </a:cubicBezTo>
                    <a:cubicBezTo>
                      <a:pt x="316154" y="287008"/>
                      <a:pt x="303467" y="204026"/>
                      <a:pt x="258546" y="135788"/>
                    </a:cubicBezTo>
                    <a:cubicBezTo>
                      <a:pt x="221856" y="80239"/>
                      <a:pt x="167335" y="39434"/>
                      <a:pt x="95669" y="20231"/>
                    </a:cubicBezTo>
                    <a:cubicBezTo>
                      <a:pt x="64465" y="12002"/>
                      <a:pt x="32576" y="7201"/>
                      <a:pt x="0" y="4458"/>
                    </a:cubicBezTo>
                    <a:cubicBezTo>
                      <a:pt x="16802" y="3086"/>
                      <a:pt x="33947" y="1372"/>
                      <a:pt x="50749" y="0"/>
                    </a:cubicBezTo>
                    <a:cubicBezTo>
                      <a:pt x="125844" y="12688"/>
                      <a:pt x="194767" y="39091"/>
                      <a:pt x="244830" y="97041"/>
                    </a:cubicBezTo>
                    <a:cubicBezTo>
                      <a:pt x="284607" y="142304"/>
                      <a:pt x="307924" y="196482"/>
                      <a:pt x="326441" y="250317"/>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59" name="Google Shape;2159;p9"/>
              <p:cNvSpPr/>
              <p:nvPr/>
            </p:nvSpPr>
            <p:spPr>
              <a:xfrm>
                <a:off x="7549553" y="4924729"/>
                <a:ext cx="463943" cy="441655"/>
              </a:xfrm>
              <a:custGeom>
                <a:rect b="b" l="l" r="r" t="t"/>
                <a:pathLst>
                  <a:path extrusionOk="0" h="441655" w="463943">
                    <a:moveTo>
                      <a:pt x="463943" y="437541"/>
                    </a:moveTo>
                    <a:cubicBezTo>
                      <a:pt x="458800" y="439255"/>
                      <a:pt x="453314" y="440627"/>
                      <a:pt x="447827" y="441655"/>
                    </a:cubicBezTo>
                    <a:cubicBezTo>
                      <a:pt x="369646" y="391592"/>
                      <a:pt x="324383" y="310668"/>
                      <a:pt x="282206" y="235573"/>
                    </a:cubicBezTo>
                    <a:cubicBezTo>
                      <a:pt x="249631" y="177280"/>
                      <a:pt x="214655" y="116243"/>
                      <a:pt x="158420" y="71323"/>
                    </a:cubicBezTo>
                    <a:cubicBezTo>
                      <a:pt x="113157" y="35319"/>
                      <a:pt x="57607" y="16802"/>
                      <a:pt x="0" y="2743"/>
                    </a:cubicBezTo>
                    <a:cubicBezTo>
                      <a:pt x="12344" y="1715"/>
                      <a:pt x="25031" y="686"/>
                      <a:pt x="37376" y="0"/>
                    </a:cubicBezTo>
                    <a:cubicBezTo>
                      <a:pt x="76124" y="10630"/>
                      <a:pt x="113157" y="25032"/>
                      <a:pt x="145733" y="46635"/>
                    </a:cubicBezTo>
                    <a:cubicBezTo>
                      <a:pt x="196825" y="80582"/>
                      <a:pt x="232829" y="127902"/>
                      <a:pt x="263004" y="176251"/>
                    </a:cubicBezTo>
                    <a:cubicBezTo>
                      <a:pt x="319240" y="266776"/>
                      <a:pt x="362788" y="378562"/>
                      <a:pt x="463943" y="437541"/>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60" name="Google Shape;2160;p9"/>
              <p:cNvSpPr/>
              <p:nvPr/>
            </p:nvSpPr>
            <p:spPr>
              <a:xfrm>
                <a:off x="7660652" y="4916843"/>
                <a:ext cx="461886" cy="416966"/>
              </a:xfrm>
              <a:custGeom>
                <a:rect b="b" l="l" r="r" t="t"/>
                <a:pathLst>
                  <a:path extrusionOk="0" h="416966" w="461886">
                    <a:moveTo>
                      <a:pt x="461886" y="414223"/>
                    </a:moveTo>
                    <a:cubicBezTo>
                      <a:pt x="456057" y="414909"/>
                      <a:pt x="450227" y="415595"/>
                      <a:pt x="444741" y="416966"/>
                    </a:cubicBezTo>
                    <a:cubicBezTo>
                      <a:pt x="371703" y="361417"/>
                      <a:pt x="315125" y="290093"/>
                      <a:pt x="264719" y="218084"/>
                    </a:cubicBezTo>
                    <a:cubicBezTo>
                      <a:pt x="223228" y="158420"/>
                      <a:pt x="187566" y="90869"/>
                      <a:pt x="120015" y="49378"/>
                    </a:cubicBezTo>
                    <a:cubicBezTo>
                      <a:pt x="84011" y="27432"/>
                      <a:pt x="42863" y="13373"/>
                      <a:pt x="0" y="2743"/>
                    </a:cubicBezTo>
                    <a:cubicBezTo>
                      <a:pt x="11658" y="2057"/>
                      <a:pt x="23317" y="1028"/>
                      <a:pt x="34976" y="0"/>
                    </a:cubicBezTo>
                    <a:cubicBezTo>
                      <a:pt x="62408" y="8230"/>
                      <a:pt x="89154" y="18173"/>
                      <a:pt x="113843" y="31889"/>
                    </a:cubicBezTo>
                    <a:cubicBezTo>
                      <a:pt x="175907" y="65494"/>
                      <a:pt x="212598" y="118301"/>
                      <a:pt x="248603" y="171450"/>
                    </a:cubicBezTo>
                    <a:cubicBezTo>
                      <a:pt x="307924" y="258890"/>
                      <a:pt x="372389" y="348386"/>
                      <a:pt x="461886" y="414223"/>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61" name="Google Shape;2161;p9"/>
              <p:cNvSpPr/>
              <p:nvPr/>
            </p:nvSpPr>
            <p:spPr>
              <a:xfrm>
                <a:off x="7771066" y="4908956"/>
                <a:ext cx="475602" cy="449885"/>
              </a:xfrm>
              <a:custGeom>
                <a:rect b="b" l="l" r="r" t="t"/>
                <a:pathLst>
                  <a:path extrusionOk="0" h="449885" w="475602">
                    <a:moveTo>
                      <a:pt x="475602" y="449885"/>
                    </a:moveTo>
                    <a:cubicBezTo>
                      <a:pt x="466344" y="446456"/>
                      <a:pt x="457086" y="443370"/>
                      <a:pt x="448170" y="439941"/>
                    </a:cubicBezTo>
                    <a:cubicBezTo>
                      <a:pt x="446799" y="439598"/>
                      <a:pt x="445427" y="438912"/>
                      <a:pt x="444056" y="438569"/>
                    </a:cubicBezTo>
                    <a:cubicBezTo>
                      <a:pt x="289408" y="297637"/>
                      <a:pt x="199225" y="96355"/>
                      <a:pt x="0" y="1715"/>
                    </a:cubicBezTo>
                    <a:cubicBezTo>
                      <a:pt x="7887" y="1029"/>
                      <a:pt x="15431" y="686"/>
                      <a:pt x="23317" y="0"/>
                    </a:cubicBezTo>
                    <a:cubicBezTo>
                      <a:pt x="221171" y="103556"/>
                      <a:pt x="309982" y="312725"/>
                      <a:pt x="475602" y="44988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62" name="Google Shape;2162;p9"/>
              <p:cNvSpPr/>
              <p:nvPr/>
            </p:nvSpPr>
            <p:spPr>
              <a:xfrm>
                <a:off x="7878737" y="4907241"/>
                <a:ext cx="535609" cy="485428"/>
              </a:xfrm>
              <a:custGeom>
                <a:rect b="b" l="l" r="r" t="t"/>
                <a:pathLst>
                  <a:path extrusionOk="0" h="485428" w="535609">
                    <a:moveTo>
                      <a:pt x="535610" y="484861"/>
                    </a:moveTo>
                    <a:cubicBezTo>
                      <a:pt x="526694" y="485546"/>
                      <a:pt x="517779" y="485546"/>
                      <a:pt x="508864" y="485204"/>
                    </a:cubicBezTo>
                    <a:cubicBezTo>
                      <a:pt x="415937" y="438226"/>
                      <a:pt x="340843" y="360731"/>
                      <a:pt x="276377" y="289065"/>
                    </a:cubicBezTo>
                    <a:cubicBezTo>
                      <a:pt x="190652" y="193396"/>
                      <a:pt x="116929" y="70637"/>
                      <a:pt x="0" y="0"/>
                    </a:cubicBezTo>
                    <a:cubicBezTo>
                      <a:pt x="8230" y="343"/>
                      <a:pt x="16459" y="686"/>
                      <a:pt x="24689" y="1372"/>
                    </a:cubicBezTo>
                    <a:cubicBezTo>
                      <a:pt x="116243" y="63437"/>
                      <a:pt x="180708" y="156020"/>
                      <a:pt x="248260" y="236944"/>
                    </a:cubicBezTo>
                    <a:cubicBezTo>
                      <a:pt x="323012" y="326441"/>
                      <a:pt x="415937" y="432740"/>
                      <a:pt x="535610" y="484861"/>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63" name="Google Shape;2163;p9"/>
              <p:cNvSpPr/>
              <p:nvPr/>
            </p:nvSpPr>
            <p:spPr>
              <a:xfrm>
                <a:off x="7965147" y="4918900"/>
                <a:ext cx="568871" cy="421767"/>
              </a:xfrm>
              <a:custGeom>
                <a:rect b="b" l="l" r="r" t="t"/>
                <a:pathLst>
                  <a:path extrusionOk="0" h="421767" w="568871">
                    <a:moveTo>
                      <a:pt x="568871" y="409766"/>
                    </a:moveTo>
                    <a:cubicBezTo>
                      <a:pt x="568871" y="411480"/>
                      <a:pt x="568871" y="413195"/>
                      <a:pt x="568528" y="414566"/>
                    </a:cubicBezTo>
                    <a:cubicBezTo>
                      <a:pt x="567842" y="416966"/>
                      <a:pt x="566814" y="419367"/>
                      <a:pt x="565442" y="421767"/>
                    </a:cubicBezTo>
                    <a:cubicBezTo>
                      <a:pt x="469087" y="385077"/>
                      <a:pt x="379591" y="337757"/>
                      <a:pt x="309639" y="267462"/>
                    </a:cubicBezTo>
                    <a:cubicBezTo>
                      <a:pt x="251689" y="209169"/>
                      <a:pt x="201968" y="147447"/>
                      <a:pt x="136474" y="94983"/>
                    </a:cubicBezTo>
                    <a:cubicBezTo>
                      <a:pt x="93612" y="60693"/>
                      <a:pt x="47320" y="29832"/>
                      <a:pt x="0" y="0"/>
                    </a:cubicBezTo>
                    <a:cubicBezTo>
                      <a:pt x="3429" y="1029"/>
                      <a:pt x="6858" y="1715"/>
                      <a:pt x="10630" y="2743"/>
                    </a:cubicBezTo>
                    <a:cubicBezTo>
                      <a:pt x="24003" y="6515"/>
                      <a:pt x="36691" y="11316"/>
                      <a:pt x="49035" y="16802"/>
                    </a:cubicBezTo>
                    <a:cubicBezTo>
                      <a:pt x="76467" y="34976"/>
                      <a:pt x="102870" y="53492"/>
                      <a:pt x="128930" y="73038"/>
                    </a:cubicBezTo>
                    <a:cubicBezTo>
                      <a:pt x="193053" y="121730"/>
                      <a:pt x="244145" y="177622"/>
                      <a:pt x="296951" y="234887"/>
                    </a:cubicBezTo>
                    <a:cubicBezTo>
                      <a:pt x="371018" y="315811"/>
                      <a:pt x="464972" y="368960"/>
                      <a:pt x="568871" y="409766"/>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64" name="Google Shape;2164;p9"/>
              <p:cNvSpPr/>
              <p:nvPr/>
            </p:nvSpPr>
            <p:spPr>
              <a:xfrm>
                <a:off x="7056817" y="4911562"/>
                <a:ext cx="224245" cy="125638"/>
              </a:xfrm>
              <a:custGeom>
                <a:rect b="b" l="l" r="r" t="t"/>
                <a:pathLst>
                  <a:path extrusionOk="0" h="125638" w="224245">
                    <a:moveTo>
                      <a:pt x="224245" y="14539"/>
                    </a:moveTo>
                    <a:cubicBezTo>
                      <a:pt x="178640" y="7338"/>
                      <a:pt x="132348" y="2537"/>
                      <a:pt x="86057" y="480"/>
                    </a:cubicBezTo>
                    <a:cubicBezTo>
                      <a:pt x="66168" y="-549"/>
                      <a:pt x="44909" y="-549"/>
                      <a:pt x="27078" y="6995"/>
                    </a:cubicBezTo>
                    <a:cubicBezTo>
                      <a:pt x="9247" y="14539"/>
                      <a:pt x="-4469" y="32370"/>
                      <a:pt x="1360" y="48829"/>
                    </a:cubicBezTo>
                    <a:cubicBezTo>
                      <a:pt x="4446" y="57401"/>
                      <a:pt x="12333" y="64259"/>
                      <a:pt x="20906" y="69746"/>
                    </a:cubicBezTo>
                    <a:cubicBezTo>
                      <a:pt x="66854" y="98549"/>
                      <a:pt x="135091" y="92378"/>
                      <a:pt x="176925" y="125639"/>
                    </a:cubicBezTo>
                    <a:cubicBezTo>
                      <a:pt x="176582" y="83805"/>
                      <a:pt x="197499" y="49172"/>
                      <a:pt x="224245" y="14539"/>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2165" name="Google Shape;2165;p9"/>
              <p:cNvGrpSpPr/>
              <p:nvPr/>
            </p:nvGrpSpPr>
            <p:grpSpPr>
              <a:xfrm>
                <a:off x="7170107" y="4848831"/>
                <a:ext cx="386303" cy="364659"/>
                <a:chOff x="7170107" y="4848831"/>
                <a:chExt cx="386303" cy="364659"/>
              </a:xfrm>
            </p:grpSpPr>
            <p:sp>
              <p:nvSpPr>
                <p:cNvPr id="2166" name="Google Shape;2166;p9"/>
                <p:cNvSpPr/>
                <p:nvPr/>
              </p:nvSpPr>
              <p:spPr>
                <a:xfrm>
                  <a:off x="7170107" y="4984596"/>
                  <a:ext cx="184719" cy="228894"/>
                </a:xfrm>
                <a:custGeom>
                  <a:rect b="b" l="l" r="r" t="t"/>
                  <a:pathLst>
                    <a:path extrusionOk="0" h="228894" w="184719">
                      <a:moveTo>
                        <a:pt x="541" y="27916"/>
                      </a:moveTo>
                      <a:cubicBezTo>
                        <a:pt x="12200" y="116727"/>
                        <a:pt x="85924" y="197652"/>
                        <a:pt x="183650" y="228856"/>
                      </a:cubicBezTo>
                      <a:cubicBezTo>
                        <a:pt x="192565" y="231598"/>
                        <a:pt x="143188" y="88609"/>
                        <a:pt x="130843" y="74208"/>
                      </a:cubicBezTo>
                      <a:cubicBezTo>
                        <a:pt x="111984" y="52262"/>
                        <a:pt x="-9060" y="-47865"/>
                        <a:pt x="541" y="27916"/>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67" name="Google Shape;2167;p9"/>
                <p:cNvSpPr/>
                <p:nvPr/>
              </p:nvSpPr>
              <p:spPr>
                <a:xfrm>
                  <a:off x="7175106" y="4953635"/>
                  <a:ext cx="344957" cy="160234"/>
                </a:xfrm>
                <a:custGeom>
                  <a:rect b="b" l="l" r="r" t="t"/>
                  <a:pathLst>
                    <a:path extrusionOk="0" h="160234" w="344957">
                      <a:moveTo>
                        <a:pt x="0" y="21843"/>
                      </a:moveTo>
                      <a:cubicBezTo>
                        <a:pt x="27432" y="25958"/>
                        <a:pt x="43549" y="49618"/>
                        <a:pt x="59665" y="68821"/>
                      </a:cubicBezTo>
                      <a:cubicBezTo>
                        <a:pt x="122416" y="143230"/>
                        <a:pt x="242431" y="178206"/>
                        <a:pt x="344958" y="151117"/>
                      </a:cubicBezTo>
                      <a:cubicBezTo>
                        <a:pt x="324727" y="90766"/>
                        <a:pt x="272949" y="38303"/>
                        <a:pt x="206083" y="12585"/>
                      </a:cubicBezTo>
                      <a:cubicBezTo>
                        <a:pt x="139561" y="-12789"/>
                        <a:pt x="70295" y="5384"/>
                        <a:pt x="0" y="21843"/>
                      </a:cubicBezTo>
                      <a:close/>
                    </a:path>
                  </a:pathLst>
                </a:custGeom>
                <a:solidFill>
                  <a:srgbClr val="7D8C6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68" name="Google Shape;2168;p9"/>
                <p:cNvSpPr/>
                <p:nvPr/>
              </p:nvSpPr>
              <p:spPr>
                <a:xfrm>
                  <a:off x="7184765" y="4848831"/>
                  <a:ext cx="371645" cy="146256"/>
                </a:xfrm>
                <a:custGeom>
                  <a:rect b="b" l="l" r="r" t="t"/>
                  <a:pathLst>
                    <a:path extrusionOk="0" h="146256" w="371645">
                      <a:moveTo>
                        <a:pt x="128529" y="25835"/>
                      </a:moveTo>
                      <a:cubicBezTo>
                        <a:pt x="155619" y="13833"/>
                        <a:pt x="183393" y="1489"/>
                        <a:pt x="213912" y="117"/>
                      </a:cubicBezTo>
                      <a:cubicBezTo>
                        <a:pt x="278376" y="-2626"/>
                        <a:pt x="329811" y="43322"/>
                        <a:pt x="371646" y="85499"/>
                      </a:cubicBezTo>
                      <a:cubicBezTo>
                        <a:pt x="285921" y="82070"/>
                        <a:pt x="199509" y="93729"/>
                        <a:pt x="119271" y="119789"/>
                      </a:cubicBezTo>
                      <a:cubicBezTo>
                        <a:pt x="80181" y="132476"/>
                        <a:pt x="-12060" y="176711"/>
                        <a:pt x="1313" y="111560"/>
                      </a:cubicBezTo>
                      <a:cubicBezTo>
                        <a:pt x="8857" y="74183"/>
                        <a:pt x="94925" y="40922"/>
                        <a:pt x="128529" y="25835"/>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2169" name="Google Shape;2169;p9"/>
            <p:cNvGrpSpPr/>
            <p:nvPr/>
          </p:nvGrpSpPr>
          <p:grpSpPr>
            <a:xfrm rot="-1204273">
              <a:off x="4215909" y="5535031"/>
              <a:ext cx="1029422" cy="1090460"/>
              <a:chOff x="6717677" y="4999824"/>
              <a:chExt cx="1029386" cy="1090421"/>
            </a:xfrm>
          </p:grpSpPr>
          <p:sp>
            <p:nvSpPr>
              <p:cNvPr id="2170" name="Google Shape;2170;p9"/>
              <p:cNvSpPr/>
              <p:nvPr/>
            </p:nvSpPr>
            <p:spPr>
              <a:xfrm>
                <a:off x="6719049" y="5000510"/>
                <a:ext cx="1028014" cy="1089735"/>
              </a:xfrm>
              <a:custGeom>
                <a:rect b="b" l="l" r="r" t="t"/>
                <a:pathLst>
                  <a:path extrusionOk="0" h="1089735" w="1028014">
                    <a:moveTo>
                      <a:pt x="0" y="0"/>
                    </a:moveTo>
                    <a:cubicBezTo>
                      <a:pt x="263690" y="26060"/>
                      <a:pt x="541439" y="163220"/>
                      <a:pt x="719747" y="359359"/>
                    </a:cubicBezTo>
                    <a:cubicBezTo>
                      <a:pt x="898055" y="555498"/>
                      <a:pt x="1026986" y="824675"/>
                      <a:pt x="1028014" y="1089736"/>
                    </a:cubicBezTo>
                    <a:cubicBezTo>
                      <a:pt x="849364" y="1045159"/>
                      <a:pt x="662140" y="990295"/>
                      <a:pt x="504406" y="895312"/>
                    </a:cubicBezTo>
                    <a:cubicBezTo>
                      <a:pt x="254089" y="744436"/>
                      <a:pt x="83668" y="468744"/>
                      <a:pt x="60351" y="177279"/>
                    </a:cubicBezTo>
                    <a:cubicBezTo>
                      <a:pt x="54864" y="111785"/>
                      <a:pt x="21260" y="61722"/>
                      <a:pt x="0" y="0"/>
                    </a:cubicBezTo>
                    <a:close/>
                  </a:path>
                </a:pathLst>
              </a:custGeom>
              <a:solidFill>
                <a:srgbClr val="A6BA8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71" name="Google Shape;2171;p9"/>
              <p:cNvSpPr/>
              <p:nvPr/>
            </p:nvSpPr>
            <p:spPr>
              <a:xfrm>
                <a:off x="6717677" y="4999824"/>
                <a:ext cx="1029385" cy="1089393"/>
              </a:xfrm>
              <a:custGeom>
                <a:rect b="b" l="l" r="r" t="t"/>
                <a:pathLst>
                  <a:path extrusionOk="0" h="1089393" w="1029385">
                    <a:moveTo>
                      <a:pt x="2057" y="0"/>
                    </a:moveTo>
                    <a:cubicBezTo>
                      <a:pt x="25718" y="20231"/>
                      <a:pt x="49034" y="41148"/>
                      <a:pt x="72352" y="61722"/>
                    </a:cubicBezTo>
                    <a:cubicBezTo>
                      <a:pt x="95326" y="82639"/>
                      <a:pt x="118643" y="103899"/>
                      <a:pt x="141275" y="125159"/>
                    </a:cubicBezTo>
                    <a:cubicBezTo>
                      <a:pt x="163906" y="146419"/>
                      <a:pt x="186537" y="168021"/>
                      <a:pt x="209169" y="189624"/>
                    </a:cubicBezTo>
                    <a:lnTo>
                      <a:pt x="276035" y="255118"/>
                    </a:lnTo>
                    <a:cubicBezTo>
                      <a:pt x="297980" y="277406"/>
                      <a:pt x="319925" y="299352"/>
                      <a:pt x="341871" y="321640"/>
                    </a:cubicBezTo>
                    <a:lnTo>
                      <a:pt x="406679" y="389192"/>
                    </a:lnTo>
                    <a:lnTo>
                      <a:pt x="470459" y="457772"/>
                    </a:lnTo>
                    <a:lnTo>
                      <a:pt x="533895" y="526694"/>
                    </a:lnTo>
                    <a:cubicBezTo>
                      <a:pt x="618248" y="618592"/>
                      <a:pt x="701573" y="711518"/>
                      <a:pt x="784212" y="805129"/>
                    </a:cubicBezTo>
                    <a:cubicBezTo>
                      <a:pt x="866508" y="899084"/>
                      <a:pt x="948119" y="993382"/>
                      <a:pt x="1029386" y="1088365"/>
                    </a:cubicBezTo>
                    <a:lnTo>
                      <a:pt x="1028014" y="1089394"/>
                    </a:lnTo>
                    <a:cubicBezTo>
                      <a:pt x="945032" y="996125"/>
                      <a:pt x="861707" y="903199"/>
                      <a:pt x="777697" y="810959"/>
                    </a:cubicBezTo>
                    <a:cubicBezTo>
                      <a:pt x="694029" y="718376"/>
                      <a:pt x="609333" y="626821"/>
                      <a:pt x="523608" y="535953"/>
                    </a:cubicBezTo>
                    <a:lnTo>
                      <a:pt x="459143" y="468401"/>
                    </a:lnTo>
                    <a:lnTo>
                      <a:pt x="393992" y="401193"/>
                    </a:lnTo>
                    <a:lnTo>
                      <a:pt x="328498" y="334328"/>
                    </a:lnTo>
                    <a:cubicBezTo>
                      <a:pt x="306552" y="312039"/>
                      <a:pt x="284950" y="289751"/>
                      <a:pt x="263347" y="267462"/>
                    </a:cubicBezTo>
                    <a:lnTo>
                      <a:pt x="197853" y="200597"/>
                    </a:lnTo>
                    <a:cubicBezTo>
                      <a:pt x="175907" y="178308"/>
                      <a:pt x="153962" y="156362"/>
                      <a:pt x="132017" y="134074"/>
                    </a:cubicBezTo>
                    <a:lnTo>
                      <a:pt x="0" y="1372"/>
                    </a:lnTo>
                    <a:lnTo>
                      <a:pt x="2057" y="0"/>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72" name="Google Shape;2172;p9"/>
              <p:cNvSpPr/>
              <p:nvPr/>
            </p:nvSpPr>
            <p:spPr>
              <a:xfrm>
                <a:off x="7188822" y="5469597"/>
                <a:ext cx="86753" cy="295236"/>
              </a:xfrm>
              <a:custGeom>
                <a:rect b="b" l="l" r="r" t="t"/>
                <a:pathLst>
                  <a:path extrusionOk="0" h="295236" w="86753">
                    <a:moveTo>
                      <a:pt x="1715" y="0"/>
                    </a:moveTo>
                    <a:cubicBezTo>
                      <a:pt x="5830" y="5144"/>
                      <a:pt x="9601" y="10630"/>
                      <a:pt x="13373" y="15773"/>
                    </a:cubicBezTo>
                    <a:cubicBezTo>
                      <a:pt x="16802" y="21260"/>
                      <a:pt x="20574" y="26746"/>
                      <a:pt x="23660" y="32233"/>
                    </a:cubicBezTo>
                    <a:cubicBezTo>
                      <a:pt x="27089" y="37719"/>
                      <a:pt x="29833" y="43549"/>
                      <a:pt x="33262" y="49378"/>
                    </a:cubicBezTo>
                    <a:cubicBezTo>
                      <a:pt x="36348" y="55207"/>
                      <a:pt x="39091" y="61036"/>
                      <a:pt x="41834" y="66866"/>
                    </a:cubicBezTo>
                    <a:cubicBezTo>
                      <a:pt x="47320" y="78867"/>
                      <a:pt x="51778" y="90869"/>
                      <a:pt x="55550" y="103556"/>
                    </a:cubicBezTo>
                    <a:cubicBezTo>
                      <a:pt x="59322" y="115900"/>
                      <a:pt x="62751" y="128588"/>
                      <a:pt x="65837" y="141275"/>
                    </a:cubicBezTo>
                    <a:cubicBezTo>
                      <a:pt x="69266" y="153962"/>
                      <a:pt x="72009" y="166649"/>
                      <a:pt x="74752" y="179337"/>
                    </a:cubicBezTo>
                    <a:cubicBezTo>
                      <a:pt x="77153" y="192024"/>
                      <a:pt x="79553" y="205054"/>
                      <a:pt x="81268" y="217742"/>
                    </a:cubicBezTo>
                    <a:cubicBezTo>
                      <a:pt x="84697" y="243459"/>
                      <a:pt x="86754" y="269519"/>
                      <a:pt x="86754" y="295237"/>
                    </a:cubicBezTo>
                    <a:lnTo>
                      <a:pt x="85039" y="295237"/>
                    </a:lnTo>
                    <a:cubicBezTo>
                      <a:pt x="82296" y="269519"/>
                      <a:pt x="78181" y="244145"/>
                      <a:pt x="72695" y="219113"/>
                    </a:cubicBezTo>
                    <a:cubicBezTo>
                      <a:pt x="69952" y="206769"/>
                      <a:pt x="66866" y="194081"/>
                      <a:pt x="63437" y="181737"/>
                    </a:cubicBezTo>
                    <a:cubicBezTo>
                      <a:pt x="60008" y="169393"/>
                      <a:pt x="56579" y="157048"/>
                      <a:pt x="52464" y="145047"/>
                    </a:cubicBezTo>
                    <a:cubicBezTo>
                      <a:pt x="48349" y="133045"/>
                      <a:pt x="43891" y="121044"/>
                      <a:pt x="39091" y="109042"/>
                    </a:cubicBezTo>
                    <a:cubicBezTo>
                      <a:pt x="34290" y="97384"/>
                      <a:pt x="29833" y="85382"/>
                      <a:pt x="25375" y="73381"/>
                    </a:cubicBezTo>
                    <a:lnTo>
                      <a:pt x="18860" y="55207"/>
                    </a:lnTo>
                    <a:cubicBezTo>
                      <a:pt x="16802" y="49035"/>
                      <a:pt x="14402" y="43205"/>
                      <a:pt x="12345" y="37033"/>
                    </a:cubicBezTo>
                    <a:cubicBezTo>
                      <a:pt x="9944" y="30861"/>
                      <a:pt x="7887" y="25032"/>
                      <a:pt x="5830" y="18860"/>
                    </a:cubicBezTo>
                    <a:cubicBezTo>
                      <a:pt x="3772" y="12688"/>
                      <a:pt x="1715" y="6515"/>
                      <a:pt x="0" y="343"/>
                    </a:cubicBezTo>
                    <a:lnTo>
                      <a:pt x="1715" y="0"/>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73" name="Google Shape;2173;p9"/>
              <p:cNvSpPr/>
              <p:nvPr/>
            </p:nvSpPr>
            <p:spPr>
              <a:xfrm>
                <a:off x="7286891" y="5560466"/>
                <a:ext cx="299351" cy="82681"/>
              </a:xfrm>
              <a:custGeom>
                <a:rect b="b" l="l" r="r" t="t"/>
                <a:pathLst>
                  <a:path extrusionOk="0" h="82681" w="299351">
                    <a:moveTo>
                      <a:pt x="1371" y="0"/>
                    </a:moveTo>
                    <a:cubicBezTo>
                      <a:pt x="23317" y="14402"/>
                      <a:pt x="47320" y="22975"/>
                      <a:pt x="71666" y="31547"/>
                    </a:cubicBezTo>
                    <a:cubicBezTo>
                      <a:pt x="74752" y="32576"/>
                      <a:pt x="77838" y="33947"/>
                      <a:pt x="80924" y="34633"/>
                    </a:cubicBezTo>
                    <a:lnTo>
                      <a:pt x="90182" y="38062"/>
                    </a:lnTo>
                    <a:lnTo>
                      <a:pt x="99441" y="41491"/>
                    </a:lnTo>
                    <a:cubicBezTo>
                      <a:pt x="102527" y="42520"/>
                      <a:pt x="105613" y="43891"/>
                      <a:pt x="108356" y="44920"/>
                    </a:cubicBezTo>
                    <a:cubicBezTo>
                      <a:pt x="114528" y="47320"/>
                      <a:pt x="120358" y="49378"/>
                      <a:pt x="126530" y="51435"/>
                    </a:cubicBezTo>
                    <a:cubicBezTo>
                      <a:pt x="132702" y="53492"/>
                      <a:pt x="138875" y="55207"/>
                      <a:pt x="145046" y="57265"/>
                    </a:cubicBezTo>
                    <a:cubicBezTo>
                      <a:pt x="151219" y="58979"/>
                      <a:pt x="157734" y="60694"/>
                      <a:pt x="163906" y="62065"/>
                    </a:cubicBezTo>
                    <a:cubicBezTo>
                      <a:pt x="170078" y="63437"/>
                      <a:pt x="176594" y="65151"/>
                      <a:pt x="182765" y="66180"/>
                    </a:cubicBezTo>
                    <a:lnTo>
                      <a:pt x="192367" y="68237"/>
                    </a:lnTo>
                    <a:lnTo>
                      <a:pt x="201968" y="69952"/>
                    </a:lnTo>
                    <a:cubicBezTo>
                      <a:pt x="208483" y="71323"/>
                      <a:pt x="214655" y="72009"/>
                      <a:pt x="221171" y="73038"/>
                    </a:cubicBezTo>
                    <a:cubicBezTo>
                      <a:pt x="246888" y="76810"/>
                      <a:pt x="272948" y="78524"/>
                      <a:pt x="299351" y="78867"/>
                    </a:cubicBezTo>
                    <a:lnTo>
                      <a:pt x="299351" y="80582"/>
                    </a:lnTo>
                    <a:cubicBezTo>
                      <a:pt x="273291" y="82982"/>
                      <a:pt x="246545" y="83325"/>
                      <a:pt x="220142" y="81610"/>
                    </a:cubicBezTo>
                    <a:cubicBezTo>
                      <a:pt x="213626" y="80924"/>
                      <a:pt x="206768" y="80582"/>
                      <a:pt x="200253" y="79896"/>
                    </a:cubicBezTo>
                    <a:lnTo>
                      <a:pt x="190310" y="78867"/>
                    </a:lnTo>
                    <a:lnTo>
                      <a:pt x="180365" y="77495"/>
                    </a:lnTo>
                    <a:cubicBezTo>
                      <a:pt x="173850" y="76810"/>
                      <a:pt x="167335" y="75438"/>
                      <a:pt x="160820" y="74410"/>
                    </a:cubicBezTo>
                    <a:cubicBezTo>
                      <a:pt x="154305" y="73038"/>
                      <a:pt x="147790" y="72009"/>
                      <a:pt x="141275" y="70637"/>
                    </a:cubicBezTo>
                    <a:cubicBezTo>
                      <a:pt x="128244" y="67894"/>
                      <a:pt x="115214" y="64808"/>
                      <a:pt x="102527" y="61379"/>
                    </a:cubicBezTo>
                    <a:cubicBezTo>
                      <a:pt x="96012" y="59665"/>
                      <a:pt x="89840" y="57607"/>
                      <a:pt x="83324" y="55550"/>
                    </a:cubicBezTo>
                    <a:cubicBezTo>
                      <a:pt x="77153" y="53150"/>
                      <a:pt x="70980" y="50749"/>
                      <a:pt x="64808" y="48006"/>
                    </a:cubicBezTo>
                    <a:cubicBezTo>
                      <a:pt x="52806" y="42520"/>
                      <a:pt x="40805" y="36691"/>
                      <a:pt x="29489" y="29147"/>
                    </a:cubicBezTo>
                    <a:cubicBezTo>
                      <a:pt x="18173" y="21603"/>
                      <a:pt x="7544" y="12688"/>
                      <a:pt x="0" y="1372"/>
                    </a:cubicBezTo>
                    <a:lnTo>
                      <a:pt x="1371" y="0"/>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74" name="Google Shape;2174;p9"/>
              <p:cNvSpPr/>
              <p:nvPr/>
            </p:nvSpPr>
            <p:spPr>
              <a:xfrm>
                <a:off x="7433310" y="5730201"/>
                <a:ext cx="211226" cy="67551"/>
              </a:xfrm>
              <a:custGeom>
                <a:rect b="b" l="l" r="r" t="t"/>
                <a:pathLst>
                  <a:path extrusionOk="0" h="67551" w="211226">
                    <a:moveTo>
                      <a:pt x="0" y="0"/>
                    </a:moveTo>
                    <a:cubicBezTo>
                      <a:pt x="4801" y="686"/>
                      <a:pt x="9258" y="1372"/>
                      <a:pt x="14059" y="2401"/>
                    </a:cubicBezTo>
                    <a:cubicBezTo>
                      <a:pt x="18517" y="3429"/>
                      <a:pt x="23317" y="4458"/>
                      <a:pt x="27775" y="5486"/>
                    </a:cubicBezTo>
                    <a:cubicBezTo>
                      <a:pt x="32233" y="6515"/>
                      <a:pt x="36690" y="7887"/>
                      <a:pt x="41148" y="8915"/>
                    </a:cubicBezTo>
                    <a:cubicBezTo>
                      <a:pt x="45606" y="10287"/>
                      <a:pt x="50063" y="11316"/>
                      <a:pt x="54521" y="12688"/>
                    </a:cubicBezTo>
                    <a:cubicBezTo>
                      <a:pt x="63437" y="15431"/>
                      <a:pt x="72009" y="18517"/>
                      <a:pt x="80239" y="21946"/>
                    </a:cubicBezTo>
                    <a:cubicBezTo>
                      <a:pt x="88811" y="25375"/>
                      <a:pt x="97384" y="28804"/>
                      <a:pt x="105956" y="32233"/>
                    </a:cubicBezTo>
                    <a:cubicBezTo>
                      <a:pt x="114529" y="35319"/>
                      <a:pt x="123444" y="38405"/>
                      <a:pt x="132017" y="41148"/>
                    </a:cubicBezTo>
                    <a:cubicBezTo>
                      <a:pt x="140589" y="44234"/>
                      <a:pt x="149504" y="46978"/>
                      <a:pt x="158077" y="49721"/>
                    </a:cubicBezTo>
                    <a:cubicBezTo>
                      <a:pt x="175565" y="55550"/>
                      <a:pt x="193396" y="60694"/>
                      <a:pt x="211226" y="65837"/>
                    </a:cubicBezTo>
                    <a:lnTo>
                      <a:pt x="210884" y="67552"/>
                    </a:lnTo>
                    <a:cubicBezTo>
                      <a:pt x="192367" y="65151"/>
                      <a:pt x="174193" y="61722"/>
                      <a:pt x="156020" y="58293"/>
                    </a:cubicBezTo>
                    <a:cubicBezTo>
                      <a:pt x="146761" y="56579"/>
                      <a:pt x="137846" y="54521"/>
                      <a:pt x="128930" y="52464"/>
                    </a:cubicBezTo>
                    <a:cubicBezTo>
                      <a:pt x="120015" y="50407"/>
                      <a:pt x="110757" y="48006"/>
                      <a:pt x="101841" y="45606"/>
                    </a:cubicBezTo>
                    <a:cubicBezTo>
                      <a:pt x="97384" y="44234"/>
                      <a:pt x="92926" y="43205"/>
                      <a:pt x="88468" y="42177"/>
                    </a:cubicBezTo>
                    <a:lnTo>
                      <a:pt x="75095" y="38748"/>
                    </a:lnTo>
                    <a:cubicBezTo>
                      <a:pt x="70637" y="37376"/>
                      <a:pt x="66180" y="36005"/>
                      <a:pt x="61722" y="34633"/>
                    </a:cubicBezTo>
                    <a:cubicBezTo>
                      <a:pt x="57264" y="32918"/>
                      <a:pt x="53150" y="31204"/>
                      <a:pt x="48692" y="29489"/>
                    </a:cubicBezTo>
                    <a:cubicBezTo>
                      <a:pt x="40119" y="25718"/>
                      <a:pt x="31890" y="21603"/>
                      <a:pt x="23660" y="17145"/>
                    </a:cubicBezTo>
                    <a:cubicBezTo>
                      <a:pt x="15431" y="12688"/>
                      <a:pt x="7544" y="7544"/>
                      <a:pt x="0" y="1715"/>
                    </a:cubicBezTo>
                    <a:lnTo>
                      <a:pt x="0" y="0"/>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75" name="Google Shape;2175;p9"/>
              <p:cNvSpPr/>
              <p:nvPr/>
            </p:nvSpPr>
            <p:spPr>
              <a:xfrm>
                <a:off x="7494689" y="5811126"/>
                <a:ext cx="29146" cy="152590"/>
              </a:xfrm>
              <a:custGeom>
                <a:rect b="b" l="l" r="r" t="t"/>
                <a:pathLst>
                  <a:path extrusionOk="0" h="152590" w="29146">
                    <a:moveTo>
                      <a:pt x="1715" y="0"/>
                    </a:moveTo>
                    <a:cubicBezTo>
                      <a:pt x="4115" y="2743"/>
                      <a:pt x="5829" y="5487"/>
                      <a:pt x="7886" y="8230"/>
                    </a:cubicBezTo>
                    <a:cubicBezTo>
                      <a:pt x="9601" y="10973"/>
                      <a:pt x="11315" y="14059"/>
                      <a:pt x="13030" y="16802"/>
                    </a:cubicBezTo>
                    <a:cubicBezTo>
                      <a:pt x="14402" y="19888"/>
                      <a:pt x="16116" y="22632"/>
                      <a:pt x="17488" y="25718"/>
                    </a:cubicBezTo>
                    <a:cubicBezTo>
                      <a:pt x="18860" y="28804"/>
                      <a:pt x="19888" y="31890"/>
                      <a:pt x="20917" y="34976"/>
                    </a:cubicBezTo>
                    <a:cubicBezTo>
                      <a:pt x="21946" y="38062"/>
                      <a:pt x="22974" y="41148"/>
                      <a:pt x="23660" y="44577"/>
                    </a:cubicBezTo>
                    <a:cubicBezTo>
                      <a:pt x="24346" y="47663"/>
                      <a:pt x="25031" y="51092"/>
                      <a:pt x="25375" y="54178"/>
                    </a:cubicBezTo>
                    <a:lnTo>
                      <a:pt x="26403" y="64123"/>
                    </a:lnTo>
                    <a:cubicBezTo>
                      <a:pt x="26746" y="67552"/>
                      <a:pt x="27089" y="70638"/>
                      <a:pt x="27432" y="74067"/>
                    </a:cubicBezTo>
                    <a:lnTo>
                      <a:pt x="28118" y="84011"/>
                    </a:lnTo>
                    <a:lnTo>
                      <a:pt x="28804" y="93955"/>
                    </a:lnTo>
                    <a:lnTo>
                      <a:pt x="29147" y="103899"/>
                    </a:lnTo>
                    <a:lnTo>
                      <a:pt x="29147" y="113843"/>
                    </a:lnTo>
                    <a:cubicBezTo>
                      <a:pt x="28804" y="126873"/>
                      <a:pt x="28118" y="139903"/>
                      <a:pt x="26060" y="152591"/>
                    </a:cubicBezTo>
                    <a:lnTo>
                      <a:pt x="24346" y="152591"/>
                    </a:lnTo>
                    <a:cubicBezTo>
                      <a:pt x="23317" y="139561"/>
                      <a:pt x="22289" y="126873"/>
                      <a:pt x="20231" y="114186"/>
                    </a:cubicBezTo>
                    <a:lnTo>
                      <a:pt x="18860" y="104585"/>
                    </a:lnTo>
                    <a:lnTo>
                      <a:pt x="17145" y="95326"/>
                    </a:lnTo>
                    <a:lnTo>
                      <a:pt x="15431" y="86068"/>
                    </a:lnTo>
                    <a:lnTo>
                      <a:pt x="13373" y="76810"/>
                    </a:lnTo>
                    <a:cubicBezTo>
                      <a:pt x="12687" y="73724"/>
                      <a:pt x="12002" y="70638"/>
                      <a:pt x="10973" y="67552"/>
                    </a:cubicBezTo>
                    <a:lnTo>
                      <a:pt x="8230" y="58293"/>
                    </a:lnTo>
                    <a:cubicBezTo>
                      <a:pt x="6515" y="52121"/>
                      <a:pt x="4801" y="46292"/>
                      <a:pt x="3772" y="40120"/>
                    </a:cubicBezTo>
                    <a:cubicBezTo>
                      <a:pt x="3086" y="37033"/>
                      <a:pt x="2743" y="33947"/>
                      <a:pt x="2400" y="30861"/>
                    </a:cubicBezTo>
                    <a:cubicBezTo>
                      <a:pt x="2057" y="27775"/>
                      <a:pt x="1372" y="24689"/>
                      <a:pt x="1028" y="21260"/>
                    </a:cubicBezTo>
                    <a:cubicBezTo>
                      <a:pt x="686" y="18174"/>
                      <a:pt x="343" y="14745"/>
                      <a:pt x="343" y="11659"/>
                    </a:cubicBezTo>
                    <a:cubicBezTo>
                      <a:pt x="0" y="8230"/>
                      <a:pt x="0" y="5144"/>
                      <a:pt x="0" y="1715"/>
                    </a:cubicBezTo>
                    <a:lnTo>
                      <a:pt x="1715" y="0"/>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76" name="Google Shape;2176;p9"/>
              <p:cNvSpPr/>
              <p:nvPr/>
            </p:nvSpPr>
            <p:spPr>
              <a:xfrm>
                <a:off x="7090067" y="5357126"/>
                <a:ext cx="270204" cy="46634"/>
              </a:xfrm>
              <a:custGeom>
                <a:rect b="b" l="l" r="r" t="t"/>
                <a:pathLst>
                  <a:path extrusionOk="0" h="46634" w="270204">
                    <a:moveTo>
                      <a:pt x="1028" y="0"/>
                    </a:moveTo>
                    <a:cubicBezTo>
                      <a:pt x="21602" y="10973"/>
                      <a:pt x="43205" y="13373"/>
                      <a:pt x="65837" y="16459"/>
                    </a:cubicBezTo>
                    <a:cubicBezTo>
                      <a:pt x="77153" y="18173"/>
                      <a:pt x="88468" y="19888"/>
                      <a:pt x="99441" y="22289"/>
                    </a:cubicBezTo>
                    <a:cubicBezTo>
                      <a:pt x="110756" y="24689"/>
                      <a:pt x="121730" y="26746"/>
                      <a:pt x="133045" y="28803"/>
                    </a:cubicBezTo>
                    <a:cubicBezTo>
                      <a:pt x="144361" y="30518"/>
                      <a:pt x="155677" y="32232"/>
                      <a:pt x="166992" y="33604"/>
                    </a:cubicBezTo>
                    <a:cubicBezTo>
                      <a:pt x="178308" y="34976"/>
                      <a:pt x="189623" y="36347"/>
                      <a:pt x="201282" y="37719"/>
                    </a:cubicBezTo>
                    <a:cubicBezTo>
                      <a:pt x="224257" y="40462"/>
                      <a:pt x="246888" y="41834"/>
                      <a:pt x="270205" y="43205"/>
                    </a:cubicBezTo>
                    <a:lnTo>
                      <a:pt x="270205" y="44920"/>
                    </a:lnTo>
                    <a:cubicBezTo>
                      <a:pt x="247231" y="46292"/>
                      <a:pt x="223913" y="46634"/>
                      <a:pt x="200939" y="46634"/>
                    </a:cubicBezTo>
                    <a:cubicBezTo>
                      <a:pt x="189281" y="46634"/>
                      <a:pt x="177965" y="45948"/>
                      <a:pt x="166307" y="45605"/>
                    </a:cubicBezTo>
                    <a:cubicBezTo>
                      <a:pt x="154648" y="44920"/>
                      <a:pt x="143332" y="44234"/>
                      <a:pt x="131674" y="43205"/>
                    </a:cubicBezTo>
                    <a:cubicBezTo>
                      <a:pt x="120015" y="42176"/>
                      <a:pt x="108699" y="41148"/>
                      <a:pt x="97040" y="40119"/>
                    </a:cubicBezTo>
                    <a:cubicBezTo>
                      <a:pt x="85382" y="39090"/>
                      <a:pt x="74066" y="37033"/>
                      <a:pt x="62750" y="34290"/>
                    </a:cubicBezTo>
                    <a:cubicBezTo>
                      <a:pt x="51435" y="31547"/>
                      <a:pt x="39776" y="28460"/>
                      <a:pt x="28804" y="23317"/>
                    </a:cubicBezTo>
                    <a:cubicBezTo>
                      <a:pt x="17831" y="18516"/>
                      <a:pt x="7201" y="11315"/>
                      <a:pt x="0" y="1715"/>
                    </a:cubicBezTo>
                    <a:lnTo>
                      <a:pt x="1028" y="0"/>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77" name="Google Shape;2177;p9"/>
              <p:cNvSpPr/>
              <p:nvPr/>
            </p:nvSpPr>
            <p:spPr>
              <a:xfrm>
                <a:off x="7015314" y="5300891"/>
                <a:ext cx="41834" cy="256832"/>
              </a:xfrm>
              <a:custGeom>
                <a:rect b="b" l="l" r="r" t="t"/>
                <a:pathLst>
                  <a:path extrusionOk="0" h="256832" w="41834">
                    <a:moveTo>
                      <a:pt x="1715" y="0"/>
                    </a:moveTo>
                    <a:cubicBezTo>
                      <a:pt x="4801" y="4801"/>
                      <a:pt x="7201" y="9601"/>
                      <a:pt x="9944" y="14402"/>
                    </a:cubicBezTo>
                    <a:cubicBezTo>
                      <a:pt x="12344" y="19202"/>
                      <a:pt x="14745" y="24346"/>
                      <a:pt x="16802" y="29489"/>
                    </a:cubicBezTo>
                    <a:cubicBezTo>
                      <a:pt x="18860" y="34633"/>
                      <a:pt x="20917" y="39776"/>
                      <a:pt x="22631" y="44920"/>
                    </a:cubicBezTo>
                    <a:cubicBezTo>
                      <a:pt x="24346" y="50063"/>
                      <a:pt x="26060" y="55207"/>
                      <a:pt x="27775" y="60693"/>
                    </a:cubicBezTo>
                    <a:cubicBezTo>
                      <a:pt x="29147" y="65837"/>
                      <a:pt x="30518" y="71323"/>
                      <a:pt x="31890" y="76810"/>
                    </a:cubicBezTo>
                    <a:cubicBezTo>
                      <a:pt x="32918" y="82296"/>
                      <a:pt x="33947" y="87440"/>
                      <a:pt x="34633" y="92926"/>
                    </a:cubicBezTo>
                    <a:lnTo>
                      <a:pt x="36691" y="109385"/>
                    </a:lnTo>
                    <a:cubicBezTo>
                      <a:pt x="37376" y="114872"/>
                      <a:pt x="37719" y="120358"/>
                      <a:pt x="38405" y="125844"/>
                    </a:cubicBezTo>
                    <a:lnTo>
                      <a:pt x="39776" y="142304"/>
                    </a:lnTo>
                    <a:lnTo>
                      <a:pt x="40805" y="158762"/>
                    </a:lnTo>
                    <a:lnTo>
                      <a:pt x="41491" y="175222"/>
                    </a:lnTo>
                    <a:lnTo>
                      <a:pt x="41834" y="191681"/>
                    </a:lnTo>
                    <a:cubicBezTo>
                      <a:pt x="41834" y="213626"/>
                      <a:pt x="40805" y="235229"/>
                      <a:pt x="38405" y="256832"/>
                    </a:cubicBezTo>
                    <a:lnTo>
                      <a:pt x="36691" y="256832"/>
                    </a:lnTo>
                    <a:cubicBezTo>
                      <a:pt x="36347" y="235229"/>
                      <a:pt x="35319" y="213626"/>
                      <a:pt x="33262" y="192024"/>
                    </a:cubicBezTo>
                    <a:lnTo>
                      <a:pt x="31547" y="175907"/>
                    </a:lnTo>
                    <a:lnTo>
                      <a:pt x="29489" y="159791"/>
                    </a:lnTo>
                    <a:lnTo>
                      <a:pt x="27089" y="143675"/>
                    </a:lnTo>
                    <a:lnTo>
                      <a:pt x="24346" y="127901"/>
                    </a:lnTo>
                    <a:cubicBezTo>
                      <a:pt x="23317" y="122758"/>
                      <a:pt x="22289" y="117272"/>
                      <a:pt x="21260" y="112128"/>
                    </a:cubicBezTo>
                    <a:lnTo>
                      <a:pt x="17488" y="96355"/>
                    </a:lnTo>
                    <a:cubicBezTo>
                      <a:pt x="16117" y="91211"/>
                      <a:pt x="15088" y="86068"/>
                      <a:pt x="13716" y="80582"/>
                    </a:cubicBezTo>
                    <a:cubicBezTo>
                      <a:pt x="12344" y="75438"/>
                      <a:pt x="11659" y="70295"/>
                      <a:pt x="10630" y="64808"/>
                    </a:cubicBezTo>
                    <a:cubicBezTo>
                      <a:pt x="9601" y="59665"/>
                      <a:pt x="8573" y="54178"/>
                      <a:pt x="7544" y="49034"/>
                    </a:cubicBezTo>
                    <a:cubicBezTo>
                      <a:pt x="6515" y="43891"/>
                      <a:pt x="5486" y="38405"/>
                      <a:pt x="4801" y="33261"/>
                    </a:cubicBezTo>
                    <a:cubicBezTo>
                      <a:pt x="3772" y="28118"/>
                      <a:pt x="3086" y="22631"/>
                      <a:pt x="2057" y="17145"/>
                    </a:cubicBezTo>
                    <a:cubicBezTo>
                      <a:pt x="1372" y="11659"/>
                      <a:pt x="343" y="6515"/>
                      <a:pt x="0" y="686"/>
                    </a:cubicBezTo>
                    <a:lnTo>
                      <a:pt x="1715" y="0"/>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78" name="Google Shape;2178;p9"/>
              <p:cNvSpPr/>
              <p:nvPr/>
            </p:nvSpPr>
            <p:spPr>
              <a:xfrm>
                <a:off x="6877812" y="5145557"/>
                <a:ext cx="259575" cy="36004"/>
              </a:xfrm>
              <a:custGeom>
                <a:rect b="b" l="l" r="r" t="t"/>
                <a:pathLst>
                  <a:path extrusionOk="0" h="36004" w="259575">
                    <a:moveTo>
                      <a:pt x="343" y="0"/>
                    </a:moveTo>
                    <a:cubicBezTo>
                      <a:pt x="5829" y="343"/>
                      <a:pt x="11316" y="686"/>
                      <a:pt x="16802" y="1372"/>
                    </a:cubicBezTo>
                    <a:cubicBezTo>
                      <a:pt x="22289" y="2057"/>
                      <a:pt x="27775" y="2401"/>
                      <a:pt x="33261" y="3429"/>
                    </a:cubicBezTo>
                    <a:cubicBezTo>
                      <a:pt x="38748" y="4115"/>
                      <a:pt x="44234" y="4801"/>
                      <a:pt x="49378" y="5486"/>
                    </a:cubicBezTo>
                    <a:cubicBezTo>
                      <a:pt x="54864" y="6172"/>
                      <a:pt x="60008" y="6858"/>
                      <a:pt x="65494" y="7887"/>
                    </a:cubicBezTo>
                    <a:cubicBezTo>
                      <a:pt x="70980" y="8573"/>
                      <a:pt x="76124" y="9601"/>
                      <a:pt x="81610" y="10630"/>
                    </a:cubicBezTo>
                    <a:cubicBezTo>
                      <a:pt x="87097" y="11659"/>
                      <a:pt x="92240" y="12688"/>
                      <a:pt x="97384" y="13716"/>
                    </a:cubicBezTo>
                    <a:lnTo>
                      <a:pt x="113500" y="17145"/>
                    </a:lnTo>
                    <a:cubicBezTo>
                      <a:pt x="118986" y="18174"/>
                      <a:pt x="124130" y="18860"/>
                      <a:pt x="129616" y="19888"/>
                    </a:cubicBezTo>
                    <a:lnTo>
                      <a:pt x="145733" y="22289"/>
                    </a:lnTo>
                    <a:lnTo>
                      <a:pt x="161849" y="24346"/>
                    </a:lnTo>
                    <a:lnTo>
                      <a:pt x="177965" y="26060"/>
                    </a:lnTo>
                    <a:lnTo>
                      <a:pt x="194081" y="27432"/>
                    </a:lnTo>
                    <a:cubicBezTo>
                      <a:pt x="215684" y="29147"/>
                      <a:pt x="237630" y="29833"/>
                      <a:pt x="259575" y="29833"/>
                    </a:cubicBezTo>
                    <a:lnTo>
                      <a:pt x="259575" y="31547"/>
                    </a:lnTo>
                    <a:cubicBezTo>
                      <a:pt x="237630" y="34290"/>
                      <a:pt x="215684" y="35319"/>
                      <a:pt x="193739" y="36005"/>
                    </a:cubicBezTo>
                    <a:lnTo>
                      <a:pt x="177279" y="36005"/>
                    </a:lnTo>
                    <a:lnTo>
                      <a:pt x="160820" y="35662"/>
                    </a:lnTo>
                    <a:lnTo>
                      <a:pt x="144361" y="34976"/>
                    </a:lnTo>
                    <a:lnTo>
                      <a:pt x="127902" y="33947"/>
                    </a:lnTo>
                    <a:cubicBezTo>
                      <a:pt x="122415" y="33604"/>
                      <a:pt x="116929" y="32918"/>
                      <a:pt x="111443" y="32576"/>
                    </a:cubicBezTo>
                    <a:lnTo>
                      <a:pt x="94983" y="31204"/>
                    </a:lnTo>
                    <a:cubicBezTo>
                      <a:pt x="89497" y="30518"/>
                      <a:pt x="84011" y="29833"/>
                      <a:pt x="78524" y="28804"/>
                    </a:cubicBezTo>
                    <a:cubicBezTo>
                      <a:pt x="73038" y="27775"/>
                      <a:pt x="67551" y="26746"/>
                      <a:pt x="62408" y="25375"/>
                    </a:cubicBezTo>
                    <a:cubicBezTo>
                      <a:pt x="56921" y="24003"/>
                      <a:pt x="51778" y="22631"/>
                      <a:pt x="46292" y="20917"/>
                    </a:cubicBezTo>
                    <a:cubicBezTo>
                      <a:pt x="41148" y="19202"/>
                      <a:pt x="35662" y="17488"/>
                      <a:pt x="30518" y="15431"/>
                    </a:cubicBezTo>
                    <a:cubicBezTo>
                      <a:pt x="25375" y="13373"/>
                      <a:pt x="20231" y="11316"/>
                      <a:pt x="15088" y="9259"/>
                    </a:cubicBezTo>
                    <a:cubicBezTo>
                      <a:pt x="9944" y="6858"/>
                      <a:pt x="5144" y="4458"/>
                      <a:pt x="0" y="1715"/>
                    </a:cubicBezTo>
                    <a:lnTo>
                      <a:pt x="343" y="0"/>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79" name="Google Shape;2179;p9"/>
              <p:cNvSpPr/>
              <p:nvPr/>
            </p:nvSpPr>
            <p:spPr>
              <a:xfrm>
                <a:off x="6819519" y="5097208"/>
                <a:ext cx="56213" cy="241744"/>
              </a:xfrm>
              <a:custGeom>
                <a:rect b="b" l="l" r="r" t="t"/>
                <a:pathLst>
                  <a:path extrusionOk="0" h="241744" w="56213">
                    <a:moveTo>
                      <a:pt x="1372" y="0"/>
                    </a:moveTo>
                    <a:cubicBezTo>
                      <a:pt x="4801" y="4115"/>
                      <a:pt x="7887" y="8573"/>
                      <a:pt x="10973" y="12687"/>
                    </a:cubicBezTo>
                    <a:cubicBezTo>
                      <a:pt x="13716" y="17145"/>
                      <a:pt x="16802" y="21603"/>
                      <a:pt x="19545" y="26060"/>
                    </a:cubicBezTo>
                    <a:cubicBezTo>
                      <a:pt x="22289" y="30518"/>
                      <a:pt x="24689" y="35319"/>
                      <a:pt x="27089" y="40119"/>
                    </a:cubicBezTo>
                    <a:cubicBezTo>
                      <a:pt x="29489" y="44920"/>
                      <a:pt x="31547" y="49721"/>
                      <a:pt x="33604" y="54521"/>
                    </a:cubicBezTo>
                    <a:cubicBezTo>
                      <a:pt x="35662" y="59322"/>
                      <a:pt x="37376" y="64465"/>
                      <a:pt x="39091" y="69609"/>
                    </a:cubicBezTo>
                    <a:cubicBezTo>
                      <a:pt x="40462" y="74752"/>
                      <a:pt x="41834" y="79896"/>
                      <a:pt x="43205" y="85039"/>
                    </a:cubicBezTo>
                    <a:lnTo>
                      <a:pt x="46292" y="100470"/>
                    </a:lnTo>
                    <a:cubicBezTo>
                      <a:pt x="47320" y="105613"/>
                      <a:pt x="48349" y="110757"/>
                      <a:pt x="49035" y="115900"/>
                    </a:cubicBezTo>
                    <a:lnTo>
                      <a:pt x="51435" y="131674"/>
                    </a:lnTo>
                    <a:lnTo>
                      <a:pt x="53492" y="147447"/>
                    </a:lnTo>
                    <a:lnTo>
                      <a:pt x="54864" y="163220"/>
                    </a:lnTo>
                    <a:lnTo>
                      <a:pt x="55893" y="178994"/>
                    </a:lnTo>
                    <a:cubicBezTo>
                      <a:pt x="56579" y="199911"/>
                      <a:pt x="56236" y="221171"/>
                      <a:pt x="54178" y="241745"/>
                    </a:cubicBezTo>
                    <a:lnTo>
                      <a:pt x="52464" y="241745"/>
                    </a:lnTo>
                    <a:cubicBezTo>
                      <a:pt x="51778" y="220828"/>
                      <a:pt x="50406" y="200254"/>
                      <a:pt x="47320" y="179680"/>
                    </a:cubicBezTo>
                    <a:lnTo>
                      <a:pt x="44920" y="164249"/>
                    </a:lnTo>
                    <a:lnTo>
                      <a:pt x="42177" y="149162"/>
                    </a:lnTo>
                    <a:lnTo>
                      <a:pt x="39091" y="134074"/>
                    </a:lnTo>
                    <a:lnTo>
                      <a:pt x="35319" y="118986"/>
                    </a:lnTo>
                    <a:cubicBezTo>
                      <a:pt x="33947" y="114186"/>
                      <a:pt x="32576" y="109042"/>
                      <a:pt x="31204" y="104242"/>
                    </a:cubicBezTo>
                    <a:lnTo>
                      <a:pt x="26403" y="89497"/>
                    </a:lnTo>
                    <a:cubicBezTo>
                      <a:pt x="24689" y="84696"/>
                      <a:pt x="22974" y="79896"/>
                      <a:pt x="21603" y="75095"/>
                    </a:cubicBezTo>
                    <a:cubicBezTo>
                      <a:pt x="19888" y="70295"/>
                      <a:pt x="18517" y="65494"/>
                      <a:pt x="17145" y="60350"/>
                    </a:cubicBezTo>
                    <a:cubicBezTo>
                      <a:pt x="15773" y="55550"/>
                      <a:pt x="14059" y="50406"/>
                      <a:pt x="12687" y="45606"/>
                    </a:cubicBezTo>
                    <a:cubicBezTo>
                      <a:pt x="11316" y="40805"/>
                      <a:pt x="9601" y="35662"/>
                      <a:pt x="8230" y="30861"/>
                    </a:cubicBezTo>
                    <a:cubicBezTo>
                      <a:pt x="6515" y="26060"/>
                      <a:pt x="5144" y="20917"/>
                      <a:pt x="3772" y="15773"/>
                    </a:cubicBezTo>
                    <a:cubicBezTo>
                      <a:pt x="2400" y="10630"/>
                      <a:pt x="1029" y="5829"/>
                      <a:pt x="0" y="343"/>
                    </a:cubicBezTo>
                    <a:lnTo>
                      <a:pt x="1372" y="0"/>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180" name="Google Shape;2180;p9"/>
            <p:cNvGrpSpPr/>
            <p:nvPr/>
          </p:nvGrpSpPr>
          <p:grpSpPr>
            <a:xfrm>
              <a:off x="3120656" y="5444357"/>
              <a:ext cx="1059217" cy="1354797"/>
              <a:chOff x="6146406" y="5143157"/>
              <a:chExt cx="1059217" cy="1354797"/>
            </a:xfrm>
          </p:grpSpPr>
          <p:sp>
            <p:nvSpPr>
              <p:cNvPr id="2181" name="Google Shape;2181;p9"/>
              <p:cNvSpPr/>
              <p:nvPr/>
            </p:nvSpPr>
            <p:spPr>
              <a:xfrm>
                <a:off x="6147435" y="5143842"/>
                <a:ext cx="1057846" cy="1354112"/>
              </a:xfrm>
              <a:custGeom>
                <a:rect b="b" l="l" r="r" t="t"/>
                <a:pathLst>
                  <a:path extrusionOk="0" h="1354112" w="1057846">
                    <a:moveTo>
                      <a:pt x="0" y="0"/>
                    </a:moveTo>
                    <a:cubicBezTo>
                      <a:pt x="262319" y="86754"/>
                      <a:pt x="542468" y="290779"/>
                      <a:pt x="726262" y="533210"/>
                    </a:cubicBezTo>
                    <a:cubicBezTo>
                      <a:pt x="910057" y="775640"/>
                      <a:pt x="1047217" y="1081507"/>
                      <a:pt x="1057847" y="1354112"/>
                    </a:cubicBezTo>
                    <a:cubicBezTo>
                      <a:pt x="879196" y="1267702"/>
                      <a:pt x="691286" y="1168603"/>
                      <a:pt x="531838" y="1034872"/>
                    </a:cubicBezTo>
                    <a:cubicBezTo>
                      <a:pt x="278435" y="822960"/>
                      <a:pt x="99441" y="500291"/>
                      <a:pt x="66180" y="195453"/>
                    </a:cubicBezTo>
                    <a:cubicBezTo>
                      <a:pt x="58636" y="127559"/>
                      <a:pt x="23317" y="68237"/>
                      <a:pt x="0" y="0"/>
                    </a:cubicBezTo>
                    <a:close/>
                  </a:path>
                </a:pathLst>
              </a:custGeom>
              <a:solidFill>
                <a:srgbClr val="7D8C6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82" name="Google Shape;2182;p9"/>
              <p:cNvSpPr/>
              <p:nvPr/>
            </p:nvSpPr>
            <p:spPr>
              <a:xfrm>
                <a:off x="6146406" y="5143157"/>
                <a:ext cx="1059217" cy="1354455"/>
              </a:xfrm>
              <a:custGeom>
                <a:rect b="b" l="l" r="r" t="t"/>
                <a:pathLst>
                  <a:path extrusionOk="0" h="1354455" w="1059217">
                    <a:moveTo>
                      <a:pt x="1715" y="0"/>
                    </a:moveTo>
                    <a:cubicBezTo>
                      <a:pt x="26060" y="26403"/>
                      <a:pt x="49720" y="53150"/>
                      <a:pt x="73723" y="79553"/>
                    </a:cubicBezTo>
                    <a:cubicBezTo>
                      <a:pt x="97383" y="106299"/>
                      <a:pt x="121044" y="133388"/>
                      <a:pt x="144361" y="160477"/>
                    </a:cubicBezTo>
                    <a:cubicBezTo>
                      <a:pt x="167678" y="187566"/>
                      <a:pt x="190995" y="214998"/>
                      <a:pt x="213969" y="242087"/>
                    </a:cubicBezTo>
                    <a:lnTo>
                      <a:pt x="282549" y="324726"/>
                    </a:lnTo>
                    <a:cubicBezTo>
                      <a:pt x="305181" y="352501"/>
                      <a:pt x="327813" y="380276"/>
                      <a:pt x="350101" y="408051"/>
                    </a:cubicBezTo>
                    <a:lnTo>
                      <a:pt x="416623" y="492404"/>
                    </a:lnTo>
                    <a:lnTo>
                      <a:pt x="482460" y="577444"/>
                    </a:lnTo>
                    <a:lnTo>
                      <a:pt x="547954" y="662825"/>
                    </a:lnTo>
                    <a:cubicBezTo>
                      <a:pt x="635051" y="776669"/>
                      <a:pt x="720776" y="891197"/>
                      <a:pt x="806158" y="1006412"/>
                    </a:cubicBezTo>
                    <a:cubicBezTo>
                      <a:pt x="891197" y="1121626"/>
                      <a:pt x="975208" y="1237526"/>
                      <a:pt x="1059218" y="1353426"/>
                    </a:cubicBezTo>
                    <a:lnTo>
                      <a:pt x="1057846" y="1354455"/>
                    </a:lnTo>
                    <a:cubicBezTo>
                      <a:pt x="972121" y="1239584"/>
                      <a:pt x="886396" y="1125055"/>
                      <a:pt x="799643" y="1011212"/>
                    </a:cubicBezTo>
                    <a:cubicBezTo>
                      <a:pt x="713232" y="897026"/>
                      <a:pt x="626136" y="783527"/>
                      <a:pt x="538010" y="670712"/>
                    </a:cubicBezTo>
                    <a:lnTo>
                      <a:pt x="471487" y="586359"/>
                    </a:lnTo>
                    <a:lnTo>
                      <a:pt x="404622" y="502349"/>
                    </a:lnTo>
                    <a:lnTo>
                      <a:pt x="337413" y="418681"/>
                    </a:lnTo>
                    <a:cubicBezTo>
                      <a:pt x="314782" y="390906"/>
                      <a:pt x="292494" y="362788"/>
                      <a:pt x="270205" y="335013"/>
                    </a:cubicBezTo>
                    <a:lnTo>
                      <a:pt x="202997" y="251345"/>
                    </a:lnTo>
                    <a:cubicBezTo>
                      <a:pt x="180366" y="223571"/>
                      <a:pt x="157734" y="195796"/>
                      <a:pt x="135445" y="168021"/>
                    </a:cubicBezTo>
                    <a:lnTo>
                      <a:pt x="0" y="1372"/>
                    </a:lnTo>
                    <a:lnTo>
                      <a:pt x="1715" y="0"/>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183" name="Google Shape;2183;p9"/>
            <p:cNvGrpSpPr/>
            <p:nvPr/>
          </p:nvGrpSpPr>
          <p:grpSpPr>
            <a:xfrm rot="-1314085">
              <a:off x="3296659" y="4743786"/>
              <a:ext cx="1582952" cy="1722413"/>
              <a:chOff x="3941043" y="3990670"/>
              <a:chExt cx="1582998" cy="1722463"/>
            </a:xfrm>
          </p:grpSpPr>
          <p:grpSp>
            <p:nvGrpSpPr>
              <p:cNvPr id="2184" name="Google Shape;2184;p9"/>
              <p:cNvGrpSpPr/>
              <p:nvPr/>
            </p:nvGrpSpPr>
            <p:grpSpPr>
              <a:xfrm>
                <a:off x="3941043" y="3990670"/>
                <a:ext cx="1582998" cy="1722463"/>
                <a:chOff x="3941043" y="3990670"/>
                <a:chExt cx="1582998" cy="1722463"/>
              </a:xfrm>
            </p:grpSpPr>
            <p:grpSp>
              <p:nvGrpSpPr>
                <p:cNvPr id="2185" name="Google Shape;2185;p9"/>
                <p:cNvGrpSpPr/>
                <p:nvPr/>
              </p:nvGrpSpPr>
              <p:grpSpPr>
                <a:xfrm>
                  <a:off x="3941043" y="4413009"/>
                  <a:ext cx="736521" cy="614995"/>
                  <a:chOff x="3941043" y="4413009"/>
                  <a:chExt cx="736521" cy="614995"/>
                </a:xfrm>
              </p:grpSpPr>
              <p:sp>
                <p:nvSpPr>
                  <p:cNvPr id="2186" name="Google Shape;2186;p9"/>
                  <p:cNvSpPr/>
                  <p:nvPr/>
                </p:nvSpPr>
                <p:spPr>
                  <a:xfrm>
                    <a:off x="3941043" y="4413009"/>
                    <a:ext cx="736521" cy="614995"/>
                  </a:xfrm>
                  <a:custGeom>
                    <a:rect b="b" l="l" r="r" t="t"/>
                    <a:pathLst>
                      <a:path extrusionOk="0" h="614995" w="736521">
                        <a:moveTo>
                          <a:pt x="696946" y="481888"/>
                        </a:moveTo>
                        <a:lnTo>
                          <a:pt x="696946" y="481888"/>
                        </a:lnTo>
                        <a:cubicBezTo>
                          <a:pt x="690431" y="483945"/>
                          <a:pt x="683230" y="484974"/>
                          <a:pt x="674657" y="485659"/>
                        </a:cubicBezTo>
                        <a:cubicBezTo>
                          <a:pt x="670542" y="486002"/>
                          <a:pt x="666085" y="486346"/>
                          <a:pt x="661627" y="486346"/>
                        </a:cubicBezTo>
                        <a:cubicBezTo>
                          <a:pt x="657169" y="486346"/>
                          <a:pt x="652712" y="486346"/>
                          <a:pt x="647911" y="486002"/>
                        </a:cubicBezTo>
                        <a:cubicBezTo>
                          <a:pt x="632823" y="485317"/>
                          <a:pt x="618079" y="482573"/>
                          <a:pt x="603334" y="479830"/>
                        </a:cubicBezTo>
                        <a:cubicBezTo>
                          <a:pt x="593733" y="478116"/>
                          <a:pt x="584132" y="476059"/>
                          <a:pt x="574188" y="474687"/>
                        </a:cubicBezTo>
                        <a:cubicBezTo>
                          <a:pt x="558414" y="472286"/>
                          <a:pt x="542984" y="470572"/>
                          <a:pt x="527210" y="471258"/>
                        </a:cubicBezTo>
                        <a:cubicBezTo>
                          <a:pt x="521038" y="471601"/>
                          <a:pt x="515209" y="472286"/>
                          <a:pt x="509379" y="473315"/>
                        </a:cubicBezTo>
                        <a:cubicBezTo>
                          <a:pt x="477147" y="478459"/>
                          <a:pt x="446286" y="492860"/>
                          <a:pt x="416454" y="506920"/>
                        </a:cubicBezTo>
                        <a:cubicBezTo>
                          <a:pt x="371877" y="527836"/>
                          <a:pt x="326957" y="549096"/>
                          <a:pt x="282380" y="570013"/>
                        </a:cubicBezTo>
                        <a:cubicBezTo>
                          <a:pt x="228544" y="595387"/>
                          <a:pt x="170594" y="621448"/>
                          <a:pt x="111615" y="613561"/>
                        </a:cubicBezTo>
                        <a:cubicBezTo>
                          <a:pt x="109215" y="613219"/>
                          <a:pt x="106472" y="612875"/>
                          <a:pt x="104072" y="612190"/>
                        </a:cubicBezTo>
                        <a:cubicBezTo>
                          <a:pt x="99614" y="611161"/>
                          <a:pt x="95156" y="610132"/>
                          <a:pt x="90699" y="608761"/>
                        </a:cubicBezTo>
                        <a:cubicBezTo>
                          <a:pt x="60523" y="598816"/>
                          <a:pt x="33434" y="576871"/>
                          <a:pt x="19718" y="550125"/>
                        </a:cubicBezTo>
                        <a:cubicBezTo>
                          <a:pt x="18004" y="547039"/>
                          <a:pt x="16632" y="543952"/>
                          <a:pt x="15603" y="540866"/>
                        </a:cubicBezTo>
                        <a:cubicBezTo>
                          <a:pt x="9431" y="525093"/>
                          <a:pt x="8060" y="508291"/>
                          <a:pt x="12860" y="491146"/>
                        </a:cubicBezTo>
                        <a:cubicBezTo>
                          <a:pt x="19032" y="469201"/>
                          <a:pt x="34806" y="451027"/>
                          <a:pt x="40635" y="429081"/>
                        </a:cubicBezTo>
                        <a:cubicBezTo>
                          <a:pt x="44750" y="412965"/>
                          <a:pt x="43721" y="396848"/>
                          <a:pt x="39949" y="381075"/>
                        </a:cubicBezTo>
                        <a:cubicBezTo>
                          <a:pt x="39264" y="377989"/>
                          <a:pt x="38235" y="374560"/>
                          <a:pt x="37206" y="371474"/>
                        </a:cubicBezTo>
                        <a:cubicBezTo>
                          <a:pt x="31377" y="352615"/>
                          <a:pt x="22461" y="334098"/>
                          <a:pt x="14918" y="316267"/>
                        </a:cubicBezTo>
                        <a:cubicBezTo>
                          <a:pt x="10460" y="305980"/>
                          <a:pt x="6688" y="295007"/>
                          <a:pt x="3945" y="283691"/>
                        </a:cubicBezTo>
                        <a:cubicBezTo>
                          <a:pt x="3259" y="280606"/>
                          <a:pt x="2573" y="277177"/>
                          <a:pt x="1887" y="274090"/>
                        </a:cubicBezTo>
                        <a:cubicBezTo>
                          <a:pt x="-2570" y="248373"/>
                          <a:pt x="173" y="222998"/>
                          <a:pt x="17661" y="204824"/>
                        </a:cubicBezTo>
                        <a:cubicBezTo>
                          <a:pt x="20747" y="201395"/>
                          <a:pt x="24519" y="198652"/>
                          <a:pt x="27948" y="195909"/>
                        </a:cubicBezTo>
                        <a:cubicBezTo>
                          <a:pt x="32406" y="192480"/>
                          <a:pt x="37549" y="189737"/>
                          <a:pt x="42350" y="186651"/>
                        </a:cubicBezTo>
                        <a:cubicBezTo>
                          <a:pt x="45093" y="184936"/>
                          <a:pt x="47836" y="183222"/>
                          <a:pt x="50579" y="181507"/>
                        </a:cubicBezTo>
                        <a:cubicBezTo>
                          <a:pt x="65324" y="171220"/>
                          <a:pt x="77325" y="158190"/>
                          <a:pt x="87955" y="144131"/>
                        </a:cubicBezTo>
                        <a:cubicBezTo>
                          <a:pt x="90356" y="141045"/>
                          <a:pt x="92413" y="137959"/>
                          <a:pt x="94470" y="135216"/>
                        </a:cubicBezTo>
                        <a:cubicBezTo>
                          <a:pt x="102014" y="124586"/>
                          <a:pt x="108872" y="113270"/>
                          <a:pt x="116073" y="101954"/>
                        </a:cubicBezTo>
                        <a:cubicBezTo>
                          <a:pt x="118131" y="98869"/>
                          <a:pt x="119845" y="95782"/>
                          <a:pt x="121902" y="92696"/>
                        </a:cubicBezTo>
                        <a:cubicBezTo>
                          <a:pt x="128075" y="83095"/>
                          <a:pt x="133904" y="73837"/>
                          <a:pt x="140762" y="64921"/>
                        </a:cubicBezTo>
                        <a:cubicBezTo>
                          <a:pt x="143162" y="61835"/>
                          <a:pt x="145563" y="58406"/>
                          <a:pt x="147963" y="55320"/>
                        </a:cubicBezTo>
                        <a:cubicBezTo>
                          <a:pt x="157564" y="43661"/>
                          <a:pt x="167851" y="33374"/>
                          <a:pt x="180195" y="24802"/>
                        </a:cubicBezTo>
                        <a:cubicBezTo>
                          <a:pt x="241575" y="-18061"/>
                          <a:pt x="326271" y="1142"/>
                          <a:pt x="393822" y="33374"/>
                        </a:cubicBezTo>
                        <a:cubicBezTo>
                          <a:pt x="502179" y="85153"/>
                          <a:pt x="595104" y="167449"/>
                          <a:pt x="661970" y="267232"/>
                        </a:cubicBezTo>
                        <a:cubicBezTo>
                          <a:pt x="682544" y="298436"/>
                          <a:pt x="714434" y="347128"/>
                          <a:pt x="728835" y="391019"/>
                        </a:cubicBezTo>
                        <a:lnTo>
                          <a:pt x="728835" y="391019"/>
                        </a:lnTo>
                        <a:cubicBezTo>
                          <a:pt x="732264" y="400963"/>
                          <a:pt x="734665" y="410564"/>
                          <a:pt x="735693" y="419823"/>
                        </a:cubicBezTo>
                        <a:lnTo>
                          <a:pt x="735693" y="419823"/>
                        </a:lnTo>
                        <a:cubicBezTo>
                          <a:pt x="735693" y="421195"/>
                          <a:pt x="736036" y="422566"/>
                          <a:pt x="736036" y="423937"/>
                        </a:cubicBezTo>
                        <a:cubicBezTo>
                          <a:pt x="736379" y="428738"/>
                          <a:pt x="736722" y="433196"/>
                          <a:pt x="736379" y="437653"/>
                        </a:cubicBezTo>
                        <a:cubicBezTo>
                          <a:pt x="736036" y="445198"/>
                          <a:pt x="734322" y="452056"/>
                          <a:pt x="731236" y="457885"/>
                        </a:cubicBezTo>
                        <a:cubicBezTo>
                          <a:pt x="729864" y="460971"/>
                          <a:pt x="727807" y="463714"/>
                          <a:pt x="725749" y="466457"/>
                        </a:cubicBezTo>
                        <a:cubicBezTo>
                          <a:pt x="723349" y="469201"/>
                          <a:pt x="720606" y="471943"/>
                          <a:pt x="717520" y="474344"/>
                        </a:cubicBezTo>
                        <a:cubicBezTo>
                          <a:pt x="715119" y="476059"/>
                          <a:pt x="712719" y="477773"/>
                          <a:pt x="709633" y="479144"/>
                        </a:cubicBezTo>
                        <a:cubicBezTo>
                          <a:pt x="708947" y="479488"/>
                          <a:pt x="708261" y="479830"/>
                          <a:pt x="707576" y="480173"/>
                        </a:cubicBezTo>
                        <a:cubicBezTo>
                          <a:pt x="703804" y="479830"/>
                          <a:pt x="700375" y="481202"/>
                          <a:pt x="696946" y="481888"/>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87" name="Google Shape;2187;p9"/>
                  <p:cNvSpPr/>
                  <p:nvPr/>
                </p:nvSpPr>
                <p:spPr>
                  <a:xfrm>
                    <a:off x="4081462" y="4466958"/>
                    <a:ext cx="594588" cy="364502"/>
                  </a:xfrm>
                  <a:custGeom>
                    <a:rect b="b" l="l" r="r" t="t"/>
                    <a:pathLst>
                      <a:path extrusionOk="0" h="364502" w="594588">
                        <a:moveTo>
                          <a:pt x="594589" y="364503"/>
                        </a:moveTo>
                        <a:cubicBezTo>
                          <a:pt x="465658" y="161163"/>
                          <a:pt x="239344" y="27432"/>
                          <a:pt x="0" y="9601"/>
                        </a:cubicBezTo>
                        <a:cubicBezTo>
                          <a:pt x="2400" y="6515"/>
                          <a:pt x="4801" y="3086"/>
                          <a:pt x="7201" y="0"/>
                        </a:cubicBezTo>
                        <a:cubicBezTo>
                          <a:pt x="237973" y="19203"/>
                          <a:pt x="456057" y="144361"/>
                          <a:pt x="587388" y="335356"/>
                        </a:cubicBezTo>
                        <a:lnTo>
                          <a:pt x="587388" y="335356"/>
                        </a:lnTo>
                        <a:cubicBezTo>
                          <a:pt x="590817" y="345643"/>
                          <a:pt x="593217" y="355245"/>
                          <a:pt x="594589" y="364503"/>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88" name="Google Shape;2188;p9"/>
                  <p:cNvSpPr/>
                  <p:nvPr/>
                </p:nvSpPr>
                <p:spPr>
                  <a:xfrm>
                    <a:off x="4057116" y="4504677"/>
                    <a:ext cx="619762" cy="344614"/>
                  </a:xfrm>
                  <a:custGeom>
                    <a:rect b="b" l="l" r="r" t="t"/>
                    <a:pathLst>
                      <a:path extrusionOk="0" h="344614" w="619762">
                        <a:moveTo>
                          <a:pt x="619277" y="330899"/>
                        </a:moveTo>
                        <a:cubicBezTo>
                          <a:pt x="619620" y="335699"/>
                          <a:pt x="619963" y="340157"/>
                          <a:pt x="619620" y="344615"/>
                        </a:cubicBezTo>
                        <a:cubicBezTo>
                          <a:pt x="444741" y="181737"/>
                          <a:pt x="235572" y="41148"/>
                          <a:pt x="0" y="9259"/>
                        </a:cubicBezTo>
                        <a:cubicBezTo>
                          <a:pt x="2057" y="6172"/>
                          <a:pt x="3772" y="3086"/>
                          <a:pt x="5829" y="0"/>
                        </a:cubicBezTo>
                        <a:cubicBezTo>
                          <a:pt x="238316" y="32919"/>
                          <a:pt x="445427" y="170079"/>
                          <a:pt x="619277" y="33089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89" name="Google Shape;2189;p9"/>
                  <p:cNvSpPr/>
                  <p:nvPr/>
                </p:nvSpPr>
                <p:spPr>
                  <a:xfrm>
                    <a:off x="4028998" y="4547539"/>
                    <a:ext cx="642594" cy="330555"/>
                  </a:xfrm>
                  <a:custGeom>
                    <a:rect b="b" l="l" r="r" t="t"/>
                    <a:pathLst>
                      <a:path extrusionOk="0" h="330555" w="642594">
                        <a:moveTo>
                          <a:pt x="636765" y="330556"/>
                        </a:moveTo>
                        <a:cubicBezTo>
                          <a:pt x="528409" y="232829"/>
                          <a:pt x="404965" y="152248"/>
                          <a:pt x="271234" y="93612"/>
                        </a:cubicBezTo>
                        <a:cubicBezTo>
                          <a:pt x="189281" y="57950"/>
                          <a:pt x="103556" y="29490"/>
                          <a:pt x="16116" y="12002"/>
                        </a:cubicBezTo>
                        <a:cubicBezTo>
                          <a:pt x="10630" y="10973"/>
                          <a:pt x="5144" y="9944"/>
                          <a:pt x="0" y="8916"/>
                        </a:cubicBezTo>
                        <a:cubicBezTo>
                          <a:pt x="2400" y="5830"/>
                          <a:pt x="4458" y="2743"/>
                          <a:pt x="6515" y="0"/>
                        </a:cubicBezTo>
                        <a:cubicBezTo>
                          <a:pt x="92926" y="16117"/>
                          <a:pt x="177965" y="43549"/>
                          <a:pt x="258890" y="77496"/>
                        </a:cubicBezTo>
                        <a:cubicBezTo>
                          <a:pt x="399821" y="136817"/>
                          <a:pt x="529438" y="220142"/>
                          <a:pt x="642595" y="322326"/>
                        </a:cubicBezTo>
                        <a:cubicBezTo>
                          <a:pt x="640880" y="325069"/>
                          <a:pt x="639166" y="327813"/>
                          <a:pt x="636765" y="330556"/>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90" name="Google Shape;2190;p9"/>
                  <p:cNvSpPr/>
                  <p:nvPr/>
                </p:nvSpPr>
                <p:spPr>
                  <a:xfrm>
                    <a:off x="3968305" y="4598631"/>
                    <a:ext cx="690257" cy="299351"/>
                  </a:xfrm>
                  <a:custGeom>
                    <a:rect b="b" l="l" r="r" t="t"/>
                    <a:pathLst>
                      <a:path extrusionOk="0" h="299351" w="690257">
                        <a:moveTo>
                          <a:pt x="690258" y="299352"/>
                        </a:moveTo>
                        <a:cubicBezTo>
                          <a:pt x="686486" y="297295"/>
                          <a:pt x="683057" y="294894"/>
                          <a:pt x="679285" y="292837"/>
                        </a:cubicBezTo>
                        <a:cubicBezTo>
                          <a:pt x="659397" y="280835"/>
                          <a:pt x="639509" y="268834"/>
                          <a:pt x="619620" y="256832"/>
                        </a:cubicBezTo>
                        <a:cubicBezTo>
                          <a:pt x="508178" y="190310"/>
                          <a:pt x="393649" y="126187"/>
                          <a:pt x="274320" y="75438"/>
                        </a:cubicBezTo>
                        <a:cubicBezTo>
                          <a:pt x="187566" y="38748"/>
                          <a:pt x="93955" y="12002"/>
                          <a:pt x="0" y="9259"/>
                        </a:cubicBezTo>
                        <a:cubicBezTo>
                          <a:pt x="4458" y="5830"/>
                          <a:pt x="9601" y="3086"/>
                          <a:pt x="14402" y="0"/>
                        </a:cubicBezTo>
                        <a:cubicBezTo>
                          <a:pt x="98755" y="4458"/>
                          <a:pt x="183109" y="27432"/>
                          <a:pt x="261633" y="59322"/>
                        </a:cubicBezTo>
                        <a:cubicBezTo>
                          <a:pt x="410451" y="119672"/>
                          <a:pt x="551726" y="203340"/>
                          <a:pt x="689229" y="287008"/>
                        </a:cubicBezTo>
                        <a:cubicBezTo>
                          <a:pt x="686829" y="288722"/>
                          <a:pt x="684428" y="290437"/>
                          <a:pt x="681342" y="291808"/>
                        </a:cubicBezTo>
                        <a:cubicBezTo>
                          <a:pt x="683400" y="293180"/>
                          <a:pt x="685800" y="294208"/>
                          <a:pt x="687857" y="295580"/>
                        </a:cubicBezTo>
                        <a:cubicBezTo>
                          <a:pt x="689572" y="296609"/>
                          <a:pt x="690258" y="297980"/>
                          <a:pt x="690258" y="29935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91" name="Google Shape;2191;p9"/>
                  <p:cNvSpPr/>
                  <p:nvPr/>
                </p:nvSpPr>
                <p:spPr>
                  <a:xfrm>
                    <a:off x="3977220" y="4741222"/>
                    <a:ext cx="676968" cy="167681"/>
                  </a:xfrm>
                  <a:custGeom>
                    <a:rect b="b" l="l" r="r" t="t"/>
                    <a:pathLst>
                      <a:path extrusionOk="0" h="167681" w="676968">
                        <a:moveTo>
                          <a:pt x="672084" y="167391"/>
                        </a:moveTo>
                        <a:cubicBezTo>
                          <a:pt x="660768" y="164304"/>
                          <a:pt x="649795" y="160875"/>
                          <a:pt x="638480" y="157789"/>
                        </a:cubicBezTo>
                        <a:cubicBezTo>
                          <a:pt x="579158" y="139959"/>
                          <a:pt x="520865" y="119385"/>
                          <a:pt x="463944" y="95724"/>
                        </a:cubicBezTo>
                        <a:cubicBezTo>
                          <a:pt x="400850" y="69321"/>
                          <a:pt x="339128" y="38117"/>
                          <a:pt x="272263" y="20972"/>
                        </a:cubicBezTo>
                        <a:cubicBezTo>
                          <a:pt x="195110" y="1427"/>
                          <a:pt x="123444" y="11714"/>
                          <a:pt x="48692" y="36746"/>
                        </a:cubicBezTo>
                        <a:cubicBezTo>
                          <a:pt x="33604" y="41889"/>
                          <a:pt x="18174" y="47033"/>
                          <a:pt x="2743" y="52519"/>
                        </a:cubicBezTo>
                        <a:cubicBezTo>
                          <a:pt x="2057" y="49433"/>
                          <a:pt x="1029" y="46004"/>
                          <a:pt x="0" y="42918"/>
                        </a:cubicBezTo>
                        <a:cubicBezTo>
                          <a:pt x="14745" y="37774"/>
                          <a:pt x="29832" y="32631"/>
                          <a:pt x="44577" y="27487"/>
                        </a:cubicBezTo>
                        <a:cubicBezTo>
                          <a:pt x="111785" y="4513"/>
                          <a:pt x="178994" y="-8174"/>
                          <a:pt x="249631" y="5885"/>
                        </a:cubicBezTo>
                        <a:cubicBezTo>
                          <a:pt x="316154" y="18915"/>
                          <a:pt x="377876" y="47718"/>
                          <a:pt x="439255" y="74808"/>
                        </a:cubicBezTo>
                        <a:cubicBezTo>
                          <a:pt x="511264" y="106011"/>
                          <a:pt x="584644" y="132415"/>
                          <a:pt x="660082" y="154360"/>
                        </a:cubicBezTo>
                        <a:cubicBezTo>
                          <a:pt x="660082" y="154360"/>
                          <a:pt x="660082" y="154360"/>
                          <a:pt x="660082" y="154360"/>
                        </a:cubicBezTo>
                        <a:lnTo>
                          <a:pt x="660082" y="154360"/>
                        </a:lnTo>
                        <a:cubicBezTo>
                          <a:pt x="664197" y="155732"/>
                          <a:pt x="668655" y="156761"/>
                          <a:pt x="672770" y="158132"/>
                        </a:cubicBezTo>
                        <a:cubicBezTo>
                          <a:pt x="674827" y="158818"/>
                          <a:pt x="676199" y="160533"/>
                          <a:pt x="676542" y="162247"/>
                        </a:cubicBezTo>
                        <a:cubicBezTo>
                          <a:pt x="677913" y="164990"/>
                          <a:pt x="675856" y="168762"/>
                          <a:pt x="672084" y="16739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92" name="Google Shape;2192;p9"/>
                  <p:cNvSpPr/>
                  <p:nvPr/>
                </p:nvSpPr>
                <p:spPr>
                  <a:xfrm>
                    <a:off x="3956304" y="4848293"/>
                    <a:ext cx="656620" cy="114498"/>
                  </a:xfrm>
                  <a:custGeom>
                    <a:rect b="b" l="l" r="r" t="t"/>
                    <a:pathLst>
                      <a:path extrusionOk="0" h="114498" w="656620">
                        <a:moveTo>
                          <a:pt x="649453" y="62720"/>
                        </a:moveTo>
                        <a:cubicBezTo>
                          <a:pt x="629222" y="56548"/>
                          <a:pt x="608648" y="50376"/>
                          <a:pt x="587731" y="44890"/>
                        </a:cubicBezTo>
                        <a:cubicBezTo>
                          <a:pt x="578129" y="42490"/>
                          <a:pt x="568528" y="39746"/>
                          <a:pt x="558927" y="37689"/>
                        </a:cubicBezTo>
                        <a:cubicBezTo>
                          <a:pt x="547268" y="34946"/>
                          <a:pt x="535267" y="32203"/>
                          <a:pt x="523608" y="29459"/>
                        </a:cubicBezTo>
                        <a:cubicBezTo>
                          <a:pt x="523608" y="29459"/>
                          <a:pt x="523608" y="29459"/>
                          <a:pt x="523608" y="29459"/>
                        </a:cubicBezTo>
                        <a:cubicBezTo>
                          <a:pt x="442341" y="12314"/>
                          <a:pt x="359359" y="4427"/>
                          <a:pt x="276720" y="15058"/>
                        </a:cubicBezTo>
                        <a:cubicBezTo>
                          <a:pt x="178994" y="27402"/>
                          <a:pt x="89497" y="67178"/>
                          <a:pt x="4115" y="114499"/>
                        </a:cubicBezTo>
                        <a:cubicBezTo>
                          <a:pt x="2400" y="111412"/>
                          <a:pt x="1029" y="108326"/>
                          <a:pt x="0" y="105240"/>
                        </a:cubicBezTo>
                        <a:cubicBezTo>
                          <a:pt x="86411" y="57234"/>
                          <a:pt x="176936" y="17458"/>
                          <a:pt x="275692" y="4771"/>
                        </a:cubicBezTo>
                        <a:cubicBezTo>
                          <a:pt x="400850" y="-11003"/>
                          <a:pt x="527037" y="14372"/>
                          <a:pt x="646367" y="51062"/>
                        </a:cubicBezTo>
                        <a:cubicBezTo>
                          <a:pt x="648767" y="51748"/>
                          <a:pt x="651167" y="52433"/>
                          <a:pt x="653567" y="53119"/>
                        </a:cubicBezTo>
                        <a:cubicBezTo>
                          <a:pt x="659740" y="55520"/>
                          <a:pt x="655625" y="64778"/>
                          <a:pt x="649453" y="6272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93" name="Google Shape;2193;p9"/>
                  <p:cNvSpPr/>
                  <p:nvPr/>
                </p:nvSpPr>
                <p:spPr>
                  <a:xfrm>
                    <a:off x="3942245" y="4670563"/>
                    <a:ext cx="716060" cy="232425"/>
                  </a:xfrm>
                  <a:custGeom>
                    <a:rect b="b" l="l" r="r" t="t"/>
                    <a:pathLst>
                      <a:path extrusionOk="0" h="232425" w="716060">
                        <a:moveTo>
                          <a:pt x="712203" y="232221"/>
                        </a:moveTo>
                        <a:cubicBezTo>
                          <a:pt x="710832" y="232564"/>
                          <a:pt x="709460" y="232564"/>
                          <a:pt x="707746" y="231535"/>
                        </a:cubicBezTo>
                        <a:cubicBezTo>
                          <a:pt x="703631" y="229135"/>
                          <a:pt x="699516" y="226734"/>
                          <a:pt x="695401" y="224334"/>
                        </a:cubicBezTo>
                        <a:lnTo>
                          <a:pt x="695401" y="224334"/>
                        </a:lnTo>
                        <a:lnTo>
                          <a:pt x="695401" y="224334"/>
                        </a:lnTo>
                        <a:cubicBezTo>
                          <a:pt x="581216" y="157811"/>
                          <a:pt x="460858" y="101919"/>
                          <a:pt x="336042" y="58370"/>
                        </a:cubicBezTo>
                        <a:cubicBezTo>
                          <a:pt x="230772" y="21680"/>
                          <a:pt x="109385" y="-10553"/>
                          <a:pt x="2057" y="25452"/>
                        </a:cubicBezTo>
                        <a:cubicBezTo>
                          <a:pt x="1372" y="22366"/>
                          <a:pt x="686" y="18937"/>
                          <a:pt x="0" y="15850"/>
                        </a:cubicBezTo>
                        <a:cubicBezTo>
                          <a:pt x="100813" y="-17411"/>
                          <a:pt x="213627" y="6935"/>
                          <a:pt x="314096" y="40539"/>
                        </a:cubicBezTo>
                        <a:cubicBezTo>
                          <a:pt x="428625" y="78944"/>
                          <a:pt x="539725" y="127636"/>
                          <a:pt x="645681" y="185243"/>
                        </a:cubicBezTo>
                        <a:cubicBezTo>
                          <a:pt x="666598" y="196559"/>
                          <a:pt x="687172" y="208218"/>
                          <a:pt x="707403" y="220219"/>
                        </a:cubicBezTo>
                        <a:cubicBezTo>
                          <a:pt x="709460" y="221590"/>
                          <a:pt x="711860" y="222619"/>
                          <a:pt x="713918" y="223991"/>
                        </a:cubicBezTo>
                        <a:cubicBezTo>
                          <a:pt x="715632" y="225019"/>
                          <a:pt x="716318" y="226391"/>
                          <a:pt x="715975" y="227763"/>
                        </a:cubicBezTo>
                        <a:cubicBezTo>
                          <a:pt x="715975" y="229477"/>
                          <a:pt x="714261" y="231535"/>
                          <a:pt x="712203" y="23222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94" name="Google Shape;2194;p9"/>
                  <p:cNvSpPr/>
                  <p:nvPr/>
                </p:nvSpPr>
                <p:spPr>
                  <a:xfrm>
                    <a:off x="4031056" y="4876025"/>
                    <a:ext cx="483832" cy="148831"/>
                  </a:xfrm>
                  <a:custGeom>
                    <a:rect b="b" l="l" r="r" t="t"/>
                    <a:pathLst>
                      <a:path extrusionOk="0" h="148831" w="483832">
                        <a:moveTo>
                          <a:pt x="478689" y="15100"/>
                        </a:moveTo>
                        <a:cubicBezTo>
                          <a:pt x="458457" y="12357"/>
                          <a:pt x="438912" y="10643"/>
                          <a:pt x="419024" y="10300"/>
                        </a:cubicBezTo>
                        <a:cubicBezTo>
                          <a:pt x="272948" y="7900"/>
                          <a:pt x="138189" y="72707"/>
                          <a:pt x="13373" y="148831"/>
                        </a:cubicBezTo>
                        <a:cubicBezTo>
                          <a:pt x="8915" y="147803"/>
                          <a:pt x="4458" y="146774"/>
                          <a:pt x="0" y="145402"/>
                        </a:cubicBezTo>
                        <a:cubicBezTo>
                          <a:pt x="136817" y="61049"/>
                          <a:pt x="285979" y="-10960"/>
                          <a:pt x="448513" y="1384"/>
                        </a:cubicBezTo>
                        <a:cubicBezTo>
                          <a:pt x="448513" y="1384"/>
                          <a:pt x="448513" y="1384"/>
                          <a:pt x="448513" y="1384"/>
                        </a:cubicBezTo>
                        <a:cubicBezTo>
                          <a:pt x="458800" y="2070"/>
                          <a:pt x="469430" y="3442"/>
                          <a:pt x="479717" y="4813"/>
                        </a:cubicBezTo>
                        <a:cubicBezTo>
                          <a:pt x="482460" y="5156"/>
                          <a:pt x="483832" y="7214"/>
                          <a:pt x="483832" y="9271"/>
                        </a:cubicBezTo>
                        <a:cubicBezTo>
                          <a:pt x="483832" y="9957"/>
                          <a:pt x="483832" y="10643"/>
                          <a:pt x="483489" y="11329"/>
                        </a:cubicBezTo>
                        <a:cubicBezTo>
                          <a:pt x="483489" y="14072"/>
                          <a:pt x="481432" y="15443"/>
                          <a:pt x="478689" y="1510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195" name="Google Shape;2195;p9"/>
                <p:cNvSpPr/>
                <p:nvPr/>
              </p:nvSpPr>
              <p:spPr>
                <a:xfrm>
                  <a:off x="4067180" y="4853063"/>
                  <a:ext cx="665822" cy="695331"/>
                </a:xfrm>
                <a:custGeom>
                  <a:rect b="b" l="l" r="r" t="t"/>
                  <a:pathLst>
                    <a:path extrusionOk="0" h="695331" w="665822">
                      <a:moveTo>
                        <a:pt x="389072" y="677570"/>
                      </a:moveTo>
                      <a:cubicBezTo>
                        <a:pt x="365755" y="683399"/>
                        <a:pt x="342095" y="686143"/>
                        <a:pt x="318435" y="689229"/>
                      </a:cubicBezTo>
                      <a:cubicBezTo>
                        <a:pt x="281058" y="693686"/>
                        <a:pt x="252255" y="699859"/>
                        <a:pt x="223794" y="690257"/>
                      </a:cubicBezTo>
                      <a:cubicBezTo>
                        <a:pt x="219679" y="688886"/>
                        <a:pt x="215565" y="687171"/>
                        <a:pt x="211793" y="685114"/>
                      </a:cubicBezTo>
                      <a:cubicBezTo>
                        <a:pt x="204592" y="681685"/>
                        <a:pt x="197391" y="676884"/>
                        <a:pt x="190190" y="670712"/>
                      </a:cubicBezTo>
                      <a:cubicBezTo>
                        <a:pt x="156243" y="642938"/>
                        <a:pt x="157957" y="610705"/>
                        <a:pt x="153500" y="579501"/>
                      </a:cubicBezTo>
                      <a:cubicBezTo>
                        <a:pt x="153157" y="576072"/>
                        <a:pt x="152471" y="572643"/>
                        <a:pt x="151785" y="569214"/>
                      </a:cubicBezTo>
                      <a:cubicBezTo>
                        <a:pt x="148699" y="553440"/>
                        <a:pt x="142870" y="537667"/>
                        <a:pt x="129154" y="522923"/>
                      </a:cubicBezTo>
                      <a:cubicBezTo>
                        <a:pt x="121267" y="514693"/>
                        <a:pt x="112695" y="507149"/>
                        <a:pt x="103779" y="500291"/>
                      </a:cubicBezTo>
                      <a:cubicBezTo>
                        <a:pt x="100693" y="497891"/>
                        <a:pt x="97607" y="495491"/>
                        <a:pt x="94178" y="493090"/>
                      </a:cubicBezTo>
                      <a:cubicBezTo>
                        <a:pt x="78062" y="481088"/>
                        <a:pt x="61602" y="469773"/>
                        <a:pt x="47544" y="455028"/>
                      </a:cubicBezTo>
                      <a:cubicBezTo>
                        <a:pt x="35199" y="441655"/>
                        <a:pt x="25255" y="428968"/>
                        <a:pt x="18054" y="416966"/>
                      </a:cubicBezTo>
                      <a:cubicBezTo>
                        <a:pt x="16340" y="413880"/>
                        <a:pt x="14625" y="410794"/>
                        <a:pt x="12911" y="408051"/>
                      </a:cubicBezTo>
                      <a:cubicBezTo>
                        <a:pt x="-805" y="381647"/>
                        <a:pt x="-2863" y="357644"/>
                        <a:pt x="3309" y="336042"/>
                      </a:cubicBezTo>
                      <a:cubicBezTo>
                        <a:pt x="4338" y="332270"/>
                        <a:pt x="5710" y="328841"/>
                        <a:pt x="7081" y="325069"/>
                      </a:cubicBezTo>
                      <a:cubicBezTo>
                        <a:pt x="38628" y="250660"/>
                        <a:pt x="166873" y="205054"/>
                        <a:pt x="232024" y="171793"/>
                      </a:cubicBezTo>
                      <a:cubicBezTo>
                        <a:pt x="280373" y="147447"/>
                        <a:pt x="320149" y="109385"/>
                        <a:pt x="366098" y="80582"/>
                      </a:cubicBezTo>
                      <a:cubicBezTo>
                        <a:pt x="380157" y="71666"/>
                        <a:pt x="416847" y="53492"/>
                        <a:pt x="459366" y="36690"/>
                      </a:cubicBezTo>
                      <a:cubicBezTo>
                        <a:pt x="478226" y="29147"/>
                        <a:pt x="498457" y="21945"/>
                        <a:pt x="518345" y="16116"/>
                      </a:cubicBezTo>
                      <a:lnTo>
                        <a:pt x="518345" y="16116"/>
                      </a:lnTo>
                      <a:cubicBezTo>
                        <a:pt x="530690" y="12344"/>
                        <a:pt x="542691" y="9258"/>
                        <a:pt x="554693" y="6515"/>
                      </a:cubicBezTo>
                      <a:cubicBezTo>
                        <a:pt x="561551" y="5144"/>
                        <a:pt x="568409" y="3772"/>
                        <a:pt x="574924" y="2743"/>
                      </a:cubicBezTo>
                      <a:cubicBezTo>
                        <a:pt x="574924" y="2743"/>
                        <a:pt x="574924" y="2743"/>
                        <a:pt x="574924" y="2743"/>
                      </a:cubicBezTo>
                      <a:cubicBezTo>
                        <a:pt x="577667" y="2400"/>
                        <a:pt x="580067" y="2057"/>
                        <a:pt x="582810" y="1715"/>
                      </a:cubicBezTo>
                      <a:cubicBezTo>
                        <a:pt x="582810" y="1715"/>
                        <a:pt x="582810" y="1715"/>
                        <a:pt x="582810" y="1715"/>
                      </a:cubicBezTo>
                      <a:cubicBezTo>
                        <a:pt x="591726" y="686"/>
                        <a:pt x="600641" y="0"/>
                        <a:pt x="608528" y="0"/>
                      </a:cubicBezTo>
                      <a:cubicBezTo>
                        <a:pt x="616072" y="0"/>
                        <a:pt x="622930" y="686"/>
                        <a:pt x="629102" y="2057"/>
                      </a:cubicBezTo>
                      <a:cubicBezTo>
                        <a:pt x="656534" y="7544"/>
                        <a:pt x="671622" y="25718"/>
                        <a:pt x="663735" y="63093"/>
                      </a:cubicBezTo>
                      <a:cubicBezTo>
                        <a:pt x="663049" y="66522"/>
                        <a:pt x="662363" y="69608"/>
                        <a:pt x="661335" y="73380"/>
                      </a:cubicBezTo>
                      <a:cubicBezTo>
                        <a:pt x="658934" y="81267"/>
                        <a:pt x="655848" y="88811"/>
                        <a:pt x="652076" y="96012"/>
                      </a:cubicBezTo>
                      <a:cubicBezTo>
                        <a:pt x="651048" y="98069"/>
                        <a:pt x="650019" y="100469"/>
                        <a:pt x="648647" y="102527"/>
                      </a:cubicBezTo>
                      <a:cubicBezTo>
                        <a:pt x="646590" y="106299"/>
                        <a:pt x="644190" y="110071"/>
                        <a:pt x="642132" y="113843"/>
                      </a:cubicBezTo>
                      <a:cubicBezTo>
                        <a:pt x="631502" y="130988"/>
                        <a:pt x="619158" y="147790"/>
                        <a:pt x="609557" y="165620"/>
                      </a:cubicBezTo>
                      <a:cubicBezTo>
                        <a:pt x="599270" y="185509"/>
                        <a:pt x="593097" y="205054"/>
                        <a:pt x="590011" y="224942"/>
                      </a:cubicBezTo>
                      <a:cubicBezTo>
                        <a:pt x="588297" y="235572"/>
                        <a:pt x="587268" y="246545"/>
                        <a:pt x="586925" y="257175"/>
                      </a:cubicBezTo>
                      <a:cubicBezTo>
                        <a:pt x="586582" y="263690"/>
                        <a:pt x="586582" y="270205"/>
                        <a:pt x="586925" y="276720"/>
                      </a:cubicBezTo>
                      <a:cubicBezTo>
                        <a:pt x="587611" y="296951"/>
                        <a:pt x="589668" y="317183"/>
                        <a:pt x="592069" y="337413"/>
                      </a:cubicBezTo>
                      <a:cubicBezTo>
                        <a:pt x="594469" y="357644"/>
                        <a:pt x="596526" y="377876"/>
                        <a:pt x="597555" y="398450"/>
                      </a:cubicBezTo>
                      <a:cubicBezTo>
                        <a:pt x="598584" y="421081"/>
                        <a:pt x="597898" y="444056"/>
                        <a:pt x="593097" y="467030"/>
                      </a:cubicBezTo>
                      <a:cubicBezTo>
                        <a:pt x="590354" y="480746"/>
                        <a:pt x="585897" y="494804"/>
                        <a:pt x="580067" y="508178"/>
                      </a:cubicBezTo>
                      <a:cubicBezTo>
                        <a:pt x="572523" y="526008"/>
                        <a:pt x="562922" y="543153"/>
                        <a:pt x="551607" y="559270"/>
                      </a:cubicBezTo>
                      <a:cubicBezTo>
                        <a:pt x="524517" y="597674"/>
                        <a:pt x="487827" y="630936"/>
                        <a:pt x="447365" y="653567"/>
                      </a:cubicBezTo>
                      <a:cubicBezTo>
                        <a:pt x="438792" y="658368"/>
                        <a:pt x="429877" y="662483"/>
                        <a:pt x="420962" y="666254"/>
                      </a:cubicBezTo>
                      <a:cubicBezTo>
                        <a:pt x="411018" y="671055"/>
                        <a:pt x="400045" y="674827"/>
                        <a:pt x="389072" y="67757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96" name="Google Shape;2196;p9"/>
                <p:cNvSpPr/>
                <p:nvPr/>
              </p:nvSpPr>
              <p:spPr>
                <a:xfrm>
                  <a:off x="4070146" y="4839273"/>
                  <a:ext cx="602762" cy="349832"/>
                </a:xfrm>
                <a:custGeom>
                  <a:rect b="b" l="l" r="r" t="t"/>
                  <a:pathLst>
                    <a:path extrusionOk="0" h="349832" w="602762">
                      <a:moveTo>
                        <a:pt x="0" y="349833"/>
                      </a:moveTo>
                      <a:cubicBezTo>
                        <a:pt x="1029" y="346060"/>
                        <a:pt x="2400" y="342631"/>
                        <a:pt x="3772" y="338860"/>
                      </a:cubicBezTo>
                      <a:cubicBezTo>
                        <a:pt x="112814" y="319314"/>
                        <a:pt x="216713" y="273709"/>
                        <a:pt x="304495" y="204786"/>
                      </a:cubicBezTo>
                      <a:cubicBezTo>
                        <a:pt x="375132" y="148893"/>
                        <a:pt x="436169" y="73112"/>
                        <a:pt x="515379" y="29907"/>
                      </a:cubicBezTo>
                      <a:lnTo>
                        <a:pt x="515379" y="29907"/>
                      </a:lnTo>
                      <a:cubicBezTo>
                        <a:pt x="540753" y="16191"/>
                        <a:pt x="567500" y="5561"/>
                        <a:pt x="597332" y="75"/>
                      </a:cubicBezTo>
                      <a:cubicBezTo>
                        <a:pt x="603847" y="-954"/>
                        <a:pt x="604876" y="8990"/>
                        <a:pt x="598361" y="10018"/>
                      </a:cubicBezTo>
                      <a:cubicBezTo>
                        <a:pt x="589445" y="11733"/>
                        <a:pt x="580530" y="13791"/>
                        <a:pt x="571957" y="16533"/>
                      </a:cubicBezTo>
                      <a:cubicBezTo>
                        <a:pt x="571957" y="16533"/>
                        <a:pt x="571957" y="16533"/>
                        <a:pt x="571957" y="16533"/>
                      </a:cubicBezTo>
                      <a:cubicBezTo>
                        <a:pt x="454685" y="51852"/>
                        <a:pt x="378561" y="166381"/>
                        <a:pt x="281178" y="234618"/>
                      </a:cubicBezTo>
                      <a:cubicBezTo>
                        <a:pt x="197510" y="293940"/>
                        <a:pt x="100813" y="332688"/>
                        <a:pt x="0" y="349833"/>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97" name="Google Shape;2197;p9"/>
                <p:cNvSpPr/>
                <p:nvPr/>
              </p:nvSpPr>
              <p:spPr>
                <a:xfrm>
                  <a:off x="4079748" y="4860382"/>
                  <a:ext cx="597674" cy="409647"/>
                </a:xfrm>
                <a:custGeom>
                  <a:rect b="b" l="l" r="r" t="t"/>
                  <a:pathLst>
                    <a:path extrusionOk="0" h="409647" w="597674">
                      <a:moveTo>
                        <a:pt x="5144" y="409648"/>
                      </a:moveTo>
                      <a:cubicBezTo>
                        <a:pt x="3429" y="406562"/>
                        <a:pt x="1715" y="403476"/>
                        <a:pt x="0" y="400733"/>
                      </a:cubicBezTo>
                      <a:cubicBezTo>
                        <a:pt x="59322" y="382902"/>
                        <a:pt x="118643" y="364728"/>
                        <a:pt x="174536" y="337982"/>
                      </a:cubicBezTo>
                      <a:cubicBezTo>
                        <a:pt x="234544" y="309521"/>
                        <a:pt x="284950" y="270431"/>
                        <a:pt x="329870" y="221739"/>
                      </a:cubicBezTo>
                      <a:cubicBezTo>
                        <a:pt x="387820" y="159331"/>
                        <a:pt x="440284" y="86636"/>
                        <a:pt x="510578" y="38973"/>
                      </a:cubicBezTo>
                      <a:cubicBezTo>
                        <a:pt x="521551" y="31772"/>
                        <a:pt x="532867" y="24914"/>
                        <a:pt x="544525" y="19085"/>
                      </a:cubicBezTo>
                      <a:cubicBezTo>
                        <a:pt x="556184" y="12912"/>
                        <a:pt x="568871" y="7769"/>
                        <a:pt x="581558" y="3311"/>
                      </a:cubicBezTo>
                      <a:cubicBezTo>
                        <a:pt x="584645" y="2282"/>
                        <a:pt x="587731" y="1254"/>
                        <a:pt x="590817" y="225"/>
                      </a:cubicBezTo>
                      <a:cubicBezTo>
                        <a:pt x="592188" y="-118"/>
                        <a:pt x="593560" y="-118"/>
                        <a:pt x="594589" y="568"/>
                      </a:cubicBezTo>
                      <a:cubicBezTo>
                        <a:pt x="596646" y="1597"/>
                        <a:pt x="597675" y="3654"/>
                        <a:pt x="597675" y="5369"/>
                      </a:cubicBezTo>
                      <a:cubicBezTo>
                        <a:pt x="597675" y="7083"/>
                        <a:pt x="596646" y="8798"/>
                        <a:pt x="594589" y="9483"/>
                      </a:cubicBezTo>
                      <a:cubicBezTo>
                        <a:pt x="593217" y="9827"/>
                        <a:pt x="591845" y="10169"/>
                        <a:pt x="590474" y="10855"/>
                      </a:cubicBezTo>
                      <a:cubicBezTo>
                        <a:pt x="576072" y="15656"/>
                        <a:pt x="562013" y="21142"/>
                        <a:pt x="548983" y="28000"/>
                      </a:cubicBezTo>
                      <a:cubicBezTo>
                        <a:pt x="542125" y="31429"/>
                        <a:pt x="535610" y="35201"/>
                        <a:pt x="529095" y="38973"/>
                      </a:cubicBezTo>
                      <a:cubicBezTo>
                        <a:pt x="442341" y="91437"/>
                        <a:pt x="384391" y="182991"/>
                        <a:pt x="312382" y="253628"/>
                      </a:cubicBezTo>
                      <a:cubicBezTo>
                        <a:pt x="227686" y="337639"/>
                        <a:pt x="117272" y="375701"/>
                        <a:pt x="5144" y="409648"/>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98" name="Google Shape;2198;p9"/>
                <p:cNvSpPr/>
                <p:nvPr/>
              </p:nvSpPr>
              <p:spPr>
                <a:xfrm>
                  <a:off x="4161015" y="4872449"/>
                  <a:ext cx="542640" cy="480562"/>
                </a:xfrm>
                <a:custGeom>
                  <a:rect b="b" l="l" r="r" t="t"/>
                  <a:pathLst>
                    <a:path extrusionOk="0" h="480562" w="542640">
                      <a:moveTo>
                        <a:pt x="9601" y="480562"/>
                      </a:moveTo>
                      <a:cubicBezTo>
                        <a:pt x="6515" y="478162"/>
                        <a:pt x="3429" y="475762"/>
                        <a:pt x="0" y="473361"/>
                      </a:cubicBezTo>
                      <a:cubicBezTo>
                        <a:pt x="109385" y="430156"/>
                        <a:pt x="208140" y="361233"/>
                        <a:pt x="284950" y="271393"/>
                      </a:cubicBezTo>
                      <a:cubicBezTo>
                        <a:pt x="364845" y="178125"/>
                        <a:pt x="420053" y="55709"/>
                        <a:pt x="535953" y="502"/>
                      </a:cubicBezTo>
                      <a:cubicBezTo>
                        <a:pt x="541782" y="-2241"/>
                        <a:pt x="545554" y="7017"/>
                        <a:pt x="539725" y="9761"/>
                      </a:cubicBezTo>
                      <a:cubicBezTo>
                        <a:pt x="415595" y="68739"/>
                        <a:pt x="360045" y="207957"/>
                        <a:pt x="269519" y="303626"/>
                      </a:cubicBezTo>
                      <a:cubicBezTo>
                        <a:pt x="196825" y="380778"/>
                        <a:pt x="107671" y="441129"/>
                        <a:pt x="9601" y="48056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99" name="Google Shape;2199;p9"/>
                <p:cNvSpPr/>
                <p:nvPr/>
              </p:nvSpPr>
              <p:spPr>
                <a:xfrm>
                  <a:off x="4218622" y="4887867"/>
                  <a:ext cx="484602" cy="544697"/>
                </a:xfrm>
                <a:custGeom>
                  <a:rect b="b" l="l" r="r" t="t"/>
                  <a:pathLst>
                    <a:path extrusionOk="0" h="544697" w="484602">
                      <a:moveTo>
                        <a:pt x="1715" y="544698"/>
                      </a:moveTo>
                      <a:cubicBezTo>
                        <a:pt x="1372" y="541269"/>
                        <a:pt x="686" y="537840"/>
                        <a:pt x="0" y="534411"/>
                      </a:cubicBezTo>
                      <a:cubicBezTo>
                        <a:pt x="98069" y="498749"/>
                        <a:pt x="188595" y="447657"/>
                        <a:pt x="243116" y="352330"/>
                      </a:cubicBezTo>
                      <a:cubicBezTo>
                        <a:pt x="277406" y="292323"/>
                        <a:pt x="303809" y="228543"/>
                        <a:pt x="341186" y="169908"/>
                      </a:cubicBezTo>
                      <a:cubicBezTo>
                        <a:pt x="379933" y="109215"/>
                        <a:pt x="424853" y="52979"/>
                        <a:pt x="475259" y="1544"/>
                      </a:cubicBezTo>
                      <a:cubicBezTo>
                        <a:pt x="479717" y="-2914"/>
                        <a:pt x="487947" y="3258"/>
                        <a:pt x="483146" y="7716"/>
                      </a:cubicBezTo>
                      <a:cubicBezTo>
                        <a:pt x="429997" y="62237"/>
                        <a:pt x="382334" y="122244"/>
                        <a:pt x="342214" y="187053"/>
                      </a:cubicBezTo>
                      <a:cubicBezTo>
                        <a:pt x="303809" y="249117"/>
                        <a:pt x="278092" y="318384"/>
                        <a:pt x="238316" y="379420"/>
                      </a:cubicBezTo>
                      <a:cubicBezTo>
                        <a:pt x="183109" y="464459"/>
                        <a:pt x="94640" y="511436"/>
                        <a:pt x="1715" y="544698"/>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00" name="Google Shape;2200;p9"/>
                <p:cNvSpPr/>
                <p:nvPr/>
              </p:nvSpPr>
              <p:spPr>
                <a:xfrm>
                  <a:off x="4278630" y="4945682"/>
                  <a:ext cx="441783" cy="597638"/>
                </a:xfrm>
                <a:custGeom>
                  <a:rect b="b" l="l" r="r" t="t"/>
                  <a:pathLst>
                    <a:path extrusionOk="0" h="597638" w="441783">
                      <a:moveTo>
                        <a:pt x="12002" y="597639"/>
                      </a:moveTo>
                      <a:cubicBezTo>
                        <a:pt x="7887" y="596267"/>
                        <a:pt x="3772" y="594553"/>
                        <a:pt x="0" y="592495"/>
                      </a:cubicBezTo>
                      <a:cubicBezTo>
                        <a:pt x="86411" y="545518"/>
                        <a:pt x="163563" y="484139"/>
                        <a:pt x="206426" y="393270"/>
                      </a:cubicBezTo>
                      <a:cubicBezTo>
                        <a:pt x="239687" y="322290"/>
                        <a:pt x="260947" y="247195"/>
                        <a:pt x="300038" y="178615"/>
                      </a:cubicBezTo>
                      <a:cubicBezTo>
                        <a:pt x="336728" y="114150"/>
                        <a:pt x="380962" y="54828"/>
                        <a:pt x="432397" y="1679"/>
                      </a:cubicBezTo>
                      <a:cubicBezTo>
                        <a:pt x="435483" y="-1750"/>
                        <a:pt x="440627" y="650"/>
                        <a:pt x="441655" y="3736"/>
                      </a:cubicBezTo>
                      <a:cubicBezTo>
                        <a:pt x="441998" y="5108"/>
                        <a:pt x="441655" y="6479"/>
                        <a:pt x="440627" y="7851"/>
                      </a:cubicBezTo>
                      <a:cubicBezTo>
                        <a:pt x="439941" y="8537"/>
                        <a:pt x="439255" y="9565"/>
                        <a:pt x="438569" y="10251"/>
                      </a:cubicBezTo>
                      <a:cubicBezTo>
                        <a:pt x="383019" y="68544"/>
                        <a:pt x="335356" y="133695"/>
                        <a:pt x="297637" y="205018"/>
                      </a:cubicBezTo>
                      <a:cubicBezTo>
                        <a:pt x="259575" y="276684"/>
                        <a:pt x="241402" y="357609"/>
                        <a:pt x="200597" y="427218"/>
                      </a:cubicBezTo>
                      <a:cubicBezTo>
                        <a:pt x="155677" y="502313"/>
                        <a:pt x="87440" y="555462"/>
                        <a:pt x="12002" y="59763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01" name="Google Shape;2201;p9"/>
                <p:cNvSpPr/>
                <p:nvPr/>
              </p:nvSpPr>
              <p:spPr>
                <a:xfrm>
                  <a:off x="4489170" y="4972710"/>
                  <a:ext cx="237597" cy="546607"/>
                </a:xfrm>
                <a:custGeom>
                  <a:rect b="b" l="l" r="r" t="t"/>
                  <a:pathLst>
                    <a:path extrusionOk="0" h="546607" w="237597">
                      <a:moveTo>
                        <a:pt x="0" y="546608"/>
                      </a:moveTo>
                      <a:cubicBezTo>
                        <a:pt x="39434" y="504774"/>
                        <a:pt x="69266" y="452996"/>
                        <a:pt x="86068" y="395389"/>
                      </a:cubicBezTo>
                      <a:cubicBezTo>
                        <a:pt x="106299" y="325094"/>
                        <a:pt x="115214" y="252400"/>
                        <a:pt x="138531" y="182448"/>
                      </a:cubicBezTo>
                      <a:cubicBezTo>
                        <a:pt x="147104" y="156044"/>
                        <a:pt x="157391" y="130327"/>
                        <a:pt x="169050" y="105296"/>
                      </a:cubicBezTo>
                      <a:cubicBezTo>
                        <a:pt x="185852" y="69291"/>
                        <a:pt x="205397" y="34658"/>
                        <a:pt x="228714" y="2083"/>
                      </a:cubicBezTo>
                      <a:cubicBezTo>
                        <a:pt x="232486" y="-3404"/>
                        <a:pt x="240373" y="3111"/>
                        <a:pt x="236601" y="8255"/>
                      </a:cubicBezTo>
                      <a:cubicBezTo>
                        <a:pt x="207797" y="48717"/>
                        <a:pt x="184823" y="92265"/>
                        <a:pt x="165963" y="137528"/>
                      </a:cubicBezTo>
                      <a:cubicBezTo>
                        <a:pt x="154305" y="165989"/>
                        <a:pt x="144361" y="195478"/>
                        <a:pt x="136131" y="225311"/>
                      </a:cubicBezTo>
                      <a:cubicBezTo>
                        <a:pt x="115900" y="298005"/>
                        <a:pt x="108699" y="374815"/>
                        <a:pt x="79896" y="445109"/>
                      </a:cubicBezTo>
                      <a:cubicBezTo>
                        <a:pt x="66522" y="477342"/>
                        <a:pt x="48692" y="507174"/>
                        <a:pt x="26746" y="533578"/>
                      </a:cubicBezTo>
                      <a:cubicBezTo>
                        <a:pt x="17488" y="538721"/>
                        <a:pt x="8915" y="542836"/>
                        <a:pt x="0" y="546608"/>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02" name="Google Shape;2202;p9"/>
                <p:cNvSpPr/>
                <p:nvPr/>
              </p:nvSpPr>
              <p:spPr>
                <a:xfrm>
                  <a:off x="4619472" y="5037466"/>
                  <a:ext cx="88060" cy="374867"/>
                </a:xfrm>
                <a:custGeom>
                  <a:rect b="b" l="l" r="r" t="t"/>
                  <a:pathLst>
                    <a:path extrusionOk="0" h="374867" w="88060">
                      <a:moveTo>
                        <a:pt x="0" y="374867"/>
                      </a:moveTo>
                      <a:cubicBezTo>
                        <a:pt x="14402" y="340235"/>
                        <a:pt x="24689" y="303887"/>
                        <a:pt x="30518" y="266511"/>
                      </a:cubicBezTo>
                      <a:cubicBezTo>
                        <a:pt x="36005" y="229478"/>
                        <a:pt x="37376" y="191073"/>
                        <a:pt x="40462" y="153354"/>
                      </a:cubicBezTo>
                      <a:cubicBezTo>
                        <a:pt x="44577" y="101233"/>
                        <a:pt x="52121" y="49798"/>
                        <a:pt x="78181" y="2821"/>
                      </a:cubicBezTo>
                      <a:cubicBezTo>
                        <a:pt x="81267" y="-3009"/>
                        <a:pt x="90525" y="1106"/>
                        <a:pt x="87440" y="6936"/>
                      </a:cubicBezTo>
                      <a:cubicBezTo>
                        <a:pt x="51778" y="70715"/>
                        <a:pt x="51092" y="143067"/>
                        <a:pt x="45948" y="214390"/>
                      </a:cubicBezTo>
                      <a:cubicBezTo>
                        <a:pt x="43891" y="242851"/>
                        <a:pt x="40805" y="271311"/>
                        <a:pt x="34976" y="299087"/>
                      </a:cubicBezTo>
                      <a:cubicBezTo>
                        <a:pt x="33261" y="307659"/>
                        <a:pt x="30861" y="315888"/>
                        <a:pt x="28803" y="324118"/>
                      </a:cubicBezTo>
                      <a:cubicBezTo>
                        <a:pt x="21260" y="341606"/>
                        <a:pt x="11658" y="358751"/>
                        <a:pt x="0" y="374867"/>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2203" name="Google Shape;2203;p9"/>
                <p:cNvGrpSpPr/>
                <p:nvPr/>
              </p:nvGrpSpPr>
              <p:grpSpPr>
                <a:xfrm>
                  <a:off x="4642541" y="4895848"/>
                  <a:ext cx="658468" cy="817285"/>
                  <a:chOff x="4642541" y="4895848"/>
                  <a:chExt cx="658468" cy="817285"/>
                </a:xfrm>
              </p:grpSpPr>
              <p:sp>
                <p:nvSpPr>
                  <p:cNvPr id="2204" name="Google Shape;2204;p9"/>
                  <p:cNvSpPr/>
                  <p:nvPr/>
                </p:nvSpPr>
                <p:spPr>
                  <a:xfrm>
                    <a:off x="4642541" y="4900919"/>
                    <a:ext cx="658468" cy="812214"/>
                  </a:xfrm>
                  <a:custGeom>
                    <a:rect b="b" l="l" r="r" t="t"/>
                    <a:pathLst>
                      <a:path extrusionOk="0" h="812214" w="658468">
                        <a:moveTo>
                          <a:pt x="374352" y="802536"/>
                        </a:moveTo>
                        <a:cubicBezTo>
                          <a:pt x="364065" y="793964"/>
                          <a:pt x="362008" y="779904"/>
                          <a:pt x="355150" y="767903"/>
                        </a:cubicBezTo>
                        <a:cubicBezTo>
                          <a:pt x="353093" y="764474"/>
                          <a:pt x="350692" y="761045"/>
                          <a:pt x="347263" y="758302"/>
                        </a:cubicBezTo>
                        <a:cubicBezTo>
                          <a:pt x="346920" y="757959"/>
                          <a:pt x="346920" y="757959"/>
                          <a:pt x="346578" y="757616"/>
                        </a:cubicBezTo>
                        <a:cubicBezTo>
                          <a:pt x="330118" y="744243"/>
                          <a:pt x="306115" y="743900"/>
                          <a:pt x="289656" y="728469"/>
                        </a:cubicBezTo>
                        <a:cubicBezTo>
                          <a:pt x="271825" y="712010"/>
                          <a:pt x="261538" y="688350"/>
                          <a:pt x="250566" y="665033"/>
                        </a:cubicBezTo>
                        <a:cubicBezTo>
                          <a:pt x="247479" y="658175"/>
                          <a:pt x="244050" y="651660"/>
                          <a:pt x="240279" y="645145"/>
                        </a:cubicBezTo>
                        <a:cubicBezTo>
                          <a:pt x="240279" y="645145"/>
                          <a:pt x="240279" y="645145"/>
                          <a:pt x="240279" y="645145"/>
                        </a:cubicBezTo>
                        <a:cubicBezTo>
                          <a:pt x="233078" y="632115"/>
                          <a:pt x="224848" y="619770"/>
                          <a:pt x="213875" y="609826"/>
                        </a:cubicBezTo>
                        <a:cubicBezTo>
                          <a:pt x="168955" y="569364"/>
                          <a:pt x="91803" y="573822"/>
                          <a:pt x="47912" y="537817"/>
                        </a:cubicBezTo>
                        <a:cubicBezTo>
                          <a:pt x="45511" y="535760"/>
                          <a:pt x="43454" y="533702"/>
                          <a:pt x="41054" y="531645"/>
                        </a:cubicBezTo>
                        <a:cubicBezTo>
                          <a:pt x="36253" y="526844"/>
                          <a:pt x="32138" y="521358"/>
                          <a:pt x="28709" y="515529"/>
                        </a:cubicBezTo>
                        <a:cubicBezTo>
                          <a:pt x="-2838" y="461007"/>
                          <a:pt x="41397" y="393799"/>
                          <a:pt x="37625" y="331049"/>
                        </a:cubicBezTo>
                        <a:cubicBezTo>
                          <a:pt x="33853" y="267955"/>
                          <a:pt x="-5238" y="211719"/>
                          <a:pt x="591" y="147597"/>
                        </a:cubicBezTo>
                        <a:cubicBezTo>
                          <a:pt x="3335" y="115364"/>
                          <a:pt x="16708" y="86218"/>
                          <a:pt x="36596" y="61872"/>
                        </a:cubicBezTo>
                        <a:cubicBezTo>
                          <a:pt x="41397" y="56043"/>
                          <a:pt x="46197" y="50556"/>
                          <a:pt x="51684" y="45413"/>
                        </a:cubicBezTo>
                        <a:lnTo>
                          <a:pt x="51684" y="45413"/>
                        </a:lnTo>
                        <a:cubicBezTo>
                          <a:pt x="57170" y="39584"/>
                          <a:pt x="63342" y="34440"/>
                          <a:pt x="69514" y="29639"/>
                        </a:cubicBezTo>
                        <a:cubicBezTo>
                          <a:pt x="70543" y="28953"/>
                          <a:pt x="71572" y="27925"/>
                          <a:pt x="72600" y="27239"/>
                        </a:cubicBezTo>
                        <a:cubicBezTo>
                          <a:pt x="72600" y="27239"/>
                          <a:pt x="72600" y="27239"/>
                          <a:pt x="72600" y="27239"/>
                        </a:cubicBezTo>
                        <a:cubicBezTo>
                          <a:pt x="78087" y="23124"/>
                          <a:pt x="83573" y="19010"/>
                          <a:pt x="89403" y="15581"/>
                        </a:cubicBezTo>
                        <a:cubicBezTo>
                          <a:pt x="90088" y="15237"/>
                          <a:pt x="90774" y="14552"/>
                          <a:pt x="91460" y="14209"/>
                        </a:cubicBezTo>
                        <a:cubicBezTo>
                          <a:pt x="95575" y="11466"/>
                          <a:pt x="100032" y="9065"/>
                          <a:pt x="104490" y="6665"/>
                        </a:cubicBezTo>
                        <a:cubicBezTo>
                          <a:pt x="106890" y="5294"/>
                          <a:pt x="109291" y="4265"/>
                          <a:pt x="111691" y="2893"/>
                        </a:cubicBezTo>
                        <a:cubicBezTo>
                          <a:pt x="115463" y="836"/>
                          <a:pt x="120264" y="-879"/>
                          <a:pt x="124378" y="493"/>
                        </a:cubicBezTo>
                        <a:cubicBezTo>
                          <a:pt x="128836" y="2207"/>
                          <a:pt x="131236" y="7008"/>
                          <a:pt x="132951" y="11466"/>
                        </a:cubicBezTo>
                        <a:cubicBezTo>
                          <a:pt x="150096" y="53985"/>
                          <a:pt x="176499" y="102334"/>
                          <a:pt x="202902" y="139710"/>
                        </a:cubicBezTo>
                        <a:cubicBezTo>
                          <a:pt x="224848" y="170914"/>
                          <a:pt x="254680" y="193889"/>
                          <a:pt x="286913" y="213434"/>
                        </a:cubicBezTo>
                        <a:cubicBezTo>
                          <a:pt x="343149" y="248067"/>
                          <a:pt x="419615" y="280642"/>
                          <a:pt x="488538" y="319733"/>
                        </a:cubicBezTo>
                        <a:cubicBezTo>
                          <a:pt x="574949" y="368424"/>
                          <a:pt x="668561" y="439748"/>
                          <a:pt x="657588" y="548447"/>
                        </a:cubicBezTo>
                        <a:lnTo>
                          <a:pt x="657588" y="548447"/>
                        </a:lnTo>
                        <a:cubicBezTo>
                          <a:pt x="657245" y="552562"/>
                          <a:pt x="656559" y="556677"/>
                          <a:pt x="655873" y="560792"/>
                        </a:cubicBezTo>
                        <a:cubicBezTo>
                          <a:pt x="655873" y="562163"/>
                          <a:pt x="655530" y="563192"/>
                          <a:pt x="655188" y="564221"/>
                        </a:cubicBezTo>
                        <a:cubicBezTo>
                          <a:pt x="651416" y="585137"/>
                          <a:pt x="643872" y="605711"/>
                          <a:pt x="633585" y="625599"/>
                        </a:cubicBezTo>
                        <a:cubicBezTo>
                          <a:pt x="631870" y="629372"/>
                          <a:pt x="629813" y="632801"/>
                          <a:pt x="627756" y="636572"/>
                        </a:cubicBezTo>
                        <a:cubicBezTo>
                          <a:pt x="609239" y="668805"/>
                          <a:pt x="583179" y="697608"/>
                          <a:pt x="554032" y="719211"/>
                        </a:cubicBezTo>
                        <a:cubicBezTo>
                          <a:pt x="551289" y="721269"/>
                          <a:pt x="548546" y="723326"/>
                          <a:pt x="545802" y="725040"/>
                        </a:cubicBezTo>
                        <a:cubicBezTo>
                          <a:pt x="539287" y="729498"/>
                          <a:pt x="532772" y="733270"/>
                          <a:pt x="525914" y="737042"/>
                        </a:cubicBezTo>
                        <a:cubicBezTo>
                          <a:pt x="487509" y="756930"/>
                          <a:pt x="420301" y="840255"/>
                          <a:pt x="374352" y="802536"/>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05" name="Google Shape;2205;p9"/>
                  <p:cNvSpPr/>
                  <p:nvPr/>
                </p:nvSpPr>
                <p:spPr>
                  <a:xfrm>
                    <a:off x="4763438" y="4935777"/>
                    <a:ext cx="536004" cy="529363"/>
                  </a:xfrm>
                  <a:custGeom>
                    <a:rect b="b" l="l" r="r" t="t"/>
                    <a:pathLst>
                      <a:path extrusionOk="0" h="529363" w="536004">
                        <a:moveTo>
                          <a:pt x="533604" y="529363"/>
                        </a:moveTo>
                        <a:cubicBezTo>
                          <a:pt x="475997" y="419978"/>
                          <a:pt x="361811" y="342483"/>
                          <a:pt x="255512" y="281446"/>
                        </a:cubicBezTo>
                        <a:cubicBezTo>
                          <a:pt x="189676" y="243727"/>
                          <a:pt x="116981" y="209780"/>
                          <a:pt x="59031" y="160746"/>
                        </a:cubicBezTo>
                        <a:cubicBezTo>
                          <a:pt x="13768" y="122683"/>
                          <a:pt x="-19836" y="59590"/>
                          <a:pt x="13425" y="2668"/>
                        </a:cubicBezTo>
                        <a:cubicBezTo>
                          <a:pt x="16511" y="-2818"/>
                          <a:pt x="26112" y="954"/>
                          <a:pt x="22683" y="6783"/>
                        </a:cubicBezTo>
                        <a:cubicBezTo>
                          <a:pt x="-26009" y="89765"/>
                          <a:pt x="66574" y="158345"/>
                          <a:pt x="127954" y="196064"/>
                        </a:cubicBezTo>
                        <a:cubicBezTo>
                          <a:pt x="194476" y="236869"/>
                          <a:pt x="264428" y="272531"/>
                          <a:pt x="330265" y="314365"/>
                        </a:cubicBezTo>
                        <a:cubicBezTo>
                          <a:pt x="410503" y="365114"/>
                          <a:pt x="488684" y="430951"/>
                          <a:pt x="536005" y="513589"/>
                        </a:cubicBezTo>
                        <a:lnTo>
                          <a:pt x="536005" y="513589"/>
                        </a:lnTo>
                        <a:cubicBezTo>
                          <a:pt x="535662" y="517704"/>
                          <a:pt x="534976" y="521819"/>
                          <a:pt x="534290" y="525934"/>
                        </a:cubicBezTo>
                        <a:cubicBezTo>
                          <a:pt x="534290" y="526963"/>
                          <a:pt x="533947" y="527991"/>
                          <a:pt x="533604" y="529363"/>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06" name="Google Shape;2206;p9"/>
                  <p:cNvSpPr/>
                  <p:nvPr/>
                </p:nvSpPr>
                <p:spPr>
                  <a:xfrm>
                    <a:off x="4747029" y="4944803"/>
                    <a:ext cx="528410" cy="592346"/>
                  </a:xfrm>
                  <a:custGeom>
                    <a:rect b="b" l="l" r="r" t="t"/>
                    <a:pathLst>
                      <a:path extrusionOk="0" h="592346" w="528410">
                        <a:moveTo>
                          <a:pt x="522581" y="592346"/>
                        </a:moveTo>
                        <a:cubicBezTo>
                          <a:pt x="503379" y="557370"/>
                          <a:pt x="479719" y="524795"/>
                          <a:pt x="452287" y="494963"/>
                        </a:cubicBezTo>
                        <a:cubicBezTo>
                          <a:pt x="394680" y="432555"/>
                          <a:pt x="324385" y="384206"/>
                          <a:pt x="255119" y="335857"/>
                        </a:cubicBezTo>
                        <a:cubicBezTo>
                          <a:pt x="188597" y="288880"/>
                          <a:pt x="121731" y="241217"/>
                          <a:pt x="67210" y="180523"/>
                        </a:cubicBezTo>
                        <a:cubicBezTo>
                          <a:pt x="25033" y="134232"/>
                          <a:pt x="-20573" y="67366"/>
                          <a:pt x="9946" y="2901"/>
                        </a:cubicBezTo>
                        <a:cubicBezTo>
                          <a:pt x="12689" y="-2928"/>
                          <a:pt x="21947" y="844"/>
                          <a:pt x="19204" y="7016"/>
                        </a:cubicBezTo>
                        <a:cubicBezTo>
                          <a:pt x="-18858" y="87597"/>
                          <a:pt x="68239" y="172294"/>
                          <a:pt x="122074" y="220985"/>
                        </a:cubicBezTo>
                        <a:cubicBezTo>
                          <a:pt x="181739" y="274478"/>
                          <a:pt x="248947" y="318369"/>
                          <a:pt x="313755" y="365004"/>
                        </a:cubicBezTo>
                        <a:cubicBezTo>
                          <a:pt x="377535" y="410609"/>
                          <a:pt x="439942" y="459987"/>
                          <a:pt x="488634" y="522052"/>
                        </a:cubicBezTo>
                        <a:cubicBezTo>
                          <a:pt x="503379" y="540911"/>
                          <a:pt x="516752" y="561142"/>
                          <a:pt x="528411" y="581716"/>
                        </a:cubicBezTo>
                        <a:cubicBezTo>
                          <a:pt x="526696" y="585145"/>
                          <a:pt x="524639" y="588917"/>
                          <a:pt x="522581" y="592346"/>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07" name="Google Shape;2207;p9"/>
                  <p:cNvSpPr/>
                  <p:nvPr/>
                </p:nvSpPr>
                <p:spPr>
                  <a:xfrm>
                    <a:off x="4717448" y="4895848"/>
                    <a:ext cx="478095" cy="729768"/>
                  </a:xfrm>
                  <a:custGeom>
                    <a:rect b="b" l="l" r="r" t="t"/>
                    <a:pathLst>
                      <a:path extrusionOk="0" h="729768" w="478095">
                        <a:moveTo>
                          <a:pt x="470209" y="729769"/>
                        </a:moveTo>
                        <a:cubicBezTo>
                          <a:pt x="415345" y="601524"/>
                          <a:pt x="313161" y="494197"/>
                          <a:pt x="209262" y="401271"/>
                        </a:cubicBezTo>
                        <a:cubicBezTo>
                          <a:pt x="165028" y="361837"/>
                          <a:pt x="111536" y="314517"/>
                          <a:pt x="69702" y="261367"/>
                        </a:cubicBezTo>
                        <a:cubicBezTo>
                          <a:pt x="21696" y="200674"/>
                          <a:pt x="-10537" y="132094"/>
                          <a:pt x="3179" y="58027"/>
                        </a:cubicBezTo>
                        <a:cubicBezTo>
                          <a:pt x="3179" y="58027"/>
                          <a:pt x="3179" y="58027"/>
                          <a:pt x="3179" y="58027"/>
                        </a:cubicBezTo>
                        <a:cubicBezTo>
                          <a:pt x="5237" y="47740"/>
                          <a:pt x="7980" y="37453"/>
                          <a:pt x="11752" y="27166"/>
                        </a:cubicBezTo>
                        <a:cubicBezTo>
                          <a:pt x="12437" y="25109"/>
                          <a:pt x="13466" y="22709"/>
                          <a:pt x="14152" y="20308"/>
                        </a:cubicBezTo>
                        <a:cubicBezTo>
                          <a:pt x="16209" y="14822"/>
                          <a:pt x="18610" y="9679"/>
                          <a:pt x="21353" y="4192"/>
                        </a:cubicBezTo>
                        <a:cubicBezTo>
                          <a:pt x="21696" y="3507"/>
                          <a:pt x="21696" y="3163"/>
                          <a:pt x="22039" y="2821"/>
                        </a:cubicBezTo>
                        <a:cubicBezTo>
                          <a:pt x="25125" y="-3008"/>
                          <a:pt x="34383" y="1106"/>
                          <a:pt x="31297" y="6936"/>
                        </a:cubicBezTo>
                        <a:cubicBezTo>
                          <a:pt x="30611" y="8650"/>
                          <a:pt x="29582" y="10021"/>
                          <a:pt x="28897" y="11736"/>
                        </a:cubicBezTo>
                        <a:cubicBezTo>
                          <a:pt x="-8479" y="91975"/>
                          <a:pt x="20324" y="183186"/>
                          <a:pt x="70730" y="250738"/>
                        </a:cubicBezTo>
                        <a:cubicBezTo>
                          <a:pt x="126280" y="325147"/>
                          <a:pt x="203433" y="380697"/>
                          <a:pt x="269955" y="444133"/>
                        </a:cubicBezTo>
                        <a:cubicBezTo>
                          <a:pt x="353966" y="524715"/>
                          <a:pt x="432147" y="617641"/>
                          <a:pt x="478096" y="724282"/>
                        </a:cubicBezTo>
                        <a:cubicBezTo>
                          <a:pt x="475695" y="725997"/>
                          <a:pt x="472952" y="728054"/>
                          <a:pt x="470209" y="72976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08" name="Google Shape;2208;p9"/>
                  <p:cNvSpPr/>
                  <p:nvPr/>
                </p:nvSpPr>
                <p:spPr>
                  <a:xfrm>
                    <a:off x="4694620" y="4898318"/>
                    <a:ext cx="198629" cy="667977"/>
                  </a:xfrm>
                  <a:custGeom>
                    <a:rect b="b" l="l" r="r" t="t"/>
                    <a:pathLst>
                      <a:path extrusionOk="0" h="667977" w="198629">
                        <a:moveTo>
                          <a:pt x="198486" y="667977"/>
                        </a:moveTo>
                        <a:cubicBezTo>
                          <a:pt x="195400" y="661119"/>
                          <a:pt x="191971" y="654604"/>
                          <a:pt x="188199" y="648089"/>
                        </a:cubicBezTo>
                        <a:cubicBezTo>
                          <a:pt x="188199" y="648089"/>
                          <a:pt x="188199" y="648089"/>
                          <a:pt x="188199" y="648089"/>
                        </a:cubicBezTo>
                        <a:cubicBezTo>
                          <a:pt x="185799" y="569222"/>
                          <a:pt x="160081" y="489669"/>
                          <a:pt x="122705" y="421089"/>
                        </a:cubicBezTo>
                        <a:cubicBezTo>
                          <a:pt x="61669" y="308961"/>
                          <a:pt x="-39829" y="167686"/>
                          <a:pt x="16406" y="37727"/>
                        </a:cubicBezTo>
                        <a:cubicBezTo>
                          <a:pt x="17435" y="34984"/>
                          <a:pt x="18806" y="32241"/>
                          <a:pt x="20178" y="29840"/>
                        </a:cubicBezTo>
                        <a:cubicBezTo>
                          <a:pt x="24636" y="20582"/>
                          <a:pt x="30122" y="10981"/>
                          <a:pt x="36294" y="2065"/>
                        </a:cubicBezTo>
                        <a:cubicBezTo>
                          <a:pt x="38352" y="-1021"/>
                          <a:pt x="42124" y="-335"/>
                          <a:pt x="43838" y="2065"/>
                        </a:cubicBezTo>
                        <a:cubicBezTo>
                          <a:pt x="45210" y="3780"/>
                          <a:pt x="45553" y="6180"/>
                          <a:pt x="44181" y="8238"/>
                        </a:cubicBezTo>
                        <a:cubicBezTo>
                          <a:pt x="42124" y="10981"/>
                          <a:pt x="40409" y="14067"/>
                          <a:pt x="38695" y="16810"/>
                        </a:cubicBezTo>
                        <a:cubicBezTo>
                          <a:pt x="36980" y="19553"/>
                          <a:pt x="35609" y="21954"/>
                          <a:pt x="34237" y="24697"/>
                        </a:cubicBezTo>
                        <a:cubicBezTo>
                          <a:pt x="31151" y="30183"/>
                          <a:pt x="28408" y="36013"/>
                          <a:pt x="26007" y="41842"/>
                        </a:cubicBezTo>
                        <a:cubicBezTo>
                          <a:pt x="21550" y="52472"/>
                          <a:pt x="18464" y="63787"/>
                          <a:pt x="16063" y="74760"/>
                        </a:cubicBezTo>
                        <a:cubicBezTo>
                          <a:pt x="4748" y="128596"/>
                          <a:pt x="15035" y="187231"/>
                          <a:pt x="35609" y="238666"/>
                        </a:cubicBezTo>
                        <a:cubicBezTo>
                          <a:pt x="69213" y="323020"/>
                          <a:pt x="127163" y="394686"/>
                          <a:pt x="161453" y="478354"/>
                        </a:cubicBezTo>
                        <a:cubicBezTo>
                          <a:pt x="186485" y="537332"/>
                          <a:pt x="200201" y="603169"/>
                          <a:pt x="198486" y="667977"/>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09" name="Google Shape;2209;p9"/>
                  <p:cNvSpPr/>
                  <p:nvPr/>
                </p:nvSpPr>
                <p:spPr>
                  <a:xfrm>
                    <a:off x="4671973" y="4946675"/>
                    <a:ext cx="52204" cy="492404"/>
                  </a:xfrm>
                  <a:custGeom>
                    <a:rect b="b" l="l" r="r" t="t"/>
                    <a:pathLst>
                      <a:path extrusionOk="0" h="492404" w="52204">
                        <a:moveTo>
                          <a:pt x="18479" y="492404"/>
                        </a:moveTo>
                        <a:cubicBezTo>
                          <a:pt x="16079" y="490347"/>
                          <a:pt x="14022" y="488290"/>
                          <a:pt x="11621" y="486232"/>
                        </a:cubicBezTo>
                        <a:cubicBezTo>
                          <a:pt x="18479" y="472516"/>
                          <a:pt x="24309" y="458458"/>
                          <a:pt x="29109" y="444056"/>
                        </a:cubicBezTo>
                        <a:cubicBezTo>
                          <a:pt x="48998" y="383362"/>
                          <a:pt x="43168" y="321298"/>
                          <a:pt x="30138" y="259918"/>
                        </a:cubicBezTo>
                        <a:cubicBezTo>
                          <a:pt x="13336" y="181051"/>
                          <a:pt x="-12382" y="95669"/>
                          <a:pt x="6821" y="16459"/>
                        </a:cubicBezTo>
                        <a:cubicBezTo>
                          <a:pt x="11621" y="10630"/>
                          <a:pt x="16422" y="5144"/>
                          <a:pt x="21908" y="0"/>
                        </a:cubicBezTo>
                        <a:cubicBezTo>
                          <a:pt x="-13753" y="99441"/>
                          <a:pt x="36310" y="210198"/>
                          <a:pt x="49340" y="310325"/>
                        </a:cubicBezTo>
                        <a:cubicBezTo>
                          <a:pt x="58256" y="376162"/>
                          <a:pt x="45911" y="437198"/>
                          <a:pt x="18479" y="49240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10" name="Google Shape;2210;p9"/>
                  <p:cNvSpPr/>
                  <p:nvPr/>
                </p:nvSpPr>
                <p:spPr>
                  <a:xfrm>
                    <a:off x="4710206" y="4927343"/>
                    <a:ext cx="295269" cy="741479"/>
                  </a:xfrm>
                  <a:custGeom>
                    <a:rect b="b" l="l" r="r" t="t"/>
                    <a:pathLst>
                      <a:path extrusionOk="0" h="741479" w="295269">
                        <a:moveTo>
                          <a:pt x="287485" y="741480"/>
                        </a:moveTo>
                        <a:cubicBezTo>
                          <a:pt x="285428" y="738051"/>
                          <a:pt x="283028" y="734622"/>
                          <a:pt x="279599" y="731879"/>
                        </a:cubicBezTo>
                        <a:cubicBezTo>
                          <a:pt x="284399" y="707190"/>
                          <a:pt x="286457" y="681815"/>
                          <a:pt x="286114" y="656441"/>
                        </a:cubicBezTo>
                        <a:cubicBezTo>
                          <a:pt x="284742" y="571058"/>
                          <a:pt x="251481" y="494592"/>
                          <a:pt x="204504" y="424297"/>
                        </a:cubicBezTo>
                        <a:cubicBezTo>
                          <a:pt x="125637" y="306683"/>
                          <a:pt x="8708" y="192840"/>
                          <a:pt x="478" y="45393"/>
                        </a:cubicBezTo>
                        <a:cubicBezTo>
                          <a:pt x="-208" y="33391"/>
                          <a:pt x="-208" y="21047"/>
                          <a:pt x="821" y="8360"/>
                        </a:cubicBezTo>
                        <a:cubicBezTo>
                          <a:pt x="821" y="6988"/>
                          <a:pt x="1164" y="5616"/>
                          <a:pt x="1164" y="4245"/>
                        </a:cubicBezTo>
                        <a:cubicBezTo>
                          <a:pt x="1164" y="3559"/>
                          <a:pt x="1164" y="3216"/>
                          <a:pt x="1507" y="2530"/>
                        </a:cubicBezTo>
                        <a:cubicBezTo>
                          <a:pt x="2192" y="1159"/>
                          <a:pt x="3221" y="473"/>
                          <a:pt x="4593" y="130"/>
                        </a:cubicBezTo>
                        <a:cubicBezTo>
                          <a:pt x="4593" y="130"/>
                          <a:pt x="4593" y="130"/>
                          <a:pt x="4593" y="130"/>
                        </a:cubicBezTo>
                        <a:cubicBezTo>
                          <a:pt x="7679" y="-556"/>
                          <a:pt x="11451" y="1502"/>
                          <a:pt x="11108" y="5616"/>
                        </a:cubicBezTo>
                        <a:cubicBezTo>
                          <a:pt x="11108" y="7674"/>
                          <a:pt x="10765" y="10074"/>
                          <a:pt x="10765" y="12131"/>
                        </a:cubicBezTo>
                        <a:cubicBezTo>
                          <a:pt x="10422" y="16932"/>
                          <a:pt x="10422" y="21390"/>
                          <a:pt x="10422" y="26190"/>
                        </a:cubicBezTo>
                        <a:cubicBezTo>
                          <a:pt x="10422" y="26190"/>
                          <a:pt x="10422" y="26190"/>
                          <a:pt x="10422" y="26190"/>
                        </a:cubicBezTo>
                        <a:cubicBezTo>
                          <a:pt x="9393" y="101628"/>
                          <a:pt x="37854" y="167465"/>
                          <a:pt x="76945" y="229530"/>
                        </a:cubicBezTo>
                        <a:cubicBezTo>
                          <a:pt x="129751" y="313541"/>
                          <a:pt x="201760" y="390350"/>
                          <a:pt x="247023" y="474018"/>
                        </a:cubicBezTo>
                        <a:cubicBezTo>
                          <a:pt x="291943" y="557685"/>
                          <a:pt x="305659" y="652326"/>
                          <a:pt x="287485" y="74148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211" name="Google Shape;2211;p9"/>
                <p:cNvGrpSpPr/>
                <p:nvPr/>
              </p:nvGrpSpPr>
              <p:grpSpPr>
                <a:xfrm>
                  <a:off x="4622339" y="4578357"/>
                  <a:ext cx="901702" cy="548005"/>
                  <a:chOff x="4622339" y="4578357"/>
                  <a:chExt cx="901702" cy="548005"/>
                </a:xfrm>
              </p:grpSpPr>
              <p:sp>
                <p:nvSpPr>
                  <p:cNvPr id="2212" name="Google Shape;2212;p9"/>
                  <p:cNvSpPr/>
                  <p:nvPr/>
                </p:nvSpPr>
                <p:spPr>
                  <a:xfrm>
                    <a:off x="4622339" y="4578357"/>
                    <a:ext cx="901702" cy="548005"/>
                  </a:xfrm>
                  <a:custGeom>
                    <a:rect b="b" l="l" r="r" t="t"/>
                    <a:pathLst>
                      <a:path extrusionOk="0" h="548005" w="901702">
                        <a:moveTo>
                          <a:pt x="704536" y="527080"/>
                        </a:moveTo>
                        <a:cubicBezTo>
                          <a:pt x="686705" y="531881"/>
                          <a:pt x="667845" y="535310"/>
                          <a:pt x="648643" y="538396"/>
                        </a:cubicBezTo>
                        <a:cubicBezTo>
                          <a:pt x="535486" y="555541"/>
                          <a:pt x="405869" y="545940"/>
                          <a:pt x="343119" y="538739"/>
                        </a:cubicBezTo>
                        <a:cubicBezTo>
                          <a:pt x="274539" y="530852"/>
                          <a:pt x="234419" y="519193"/>
                          <a:pt x="199787" y="496219"/>
                        </a:cubicBezTo>
                        <a:cubicBezTo>
                          <a:pt x="192586" y="491419"/>
                          <a:pt x="185385" y="486275"/>
                          <a:pt x="178527" y="480446"/>
                        </a:cubicBezTo>
                        <a:cubicBezTo>
                          <a:pt x="167554" y="471187"/>
                          <a:pt x="156581" y="460900"/>
                          <a:pt x="144923" y="448556"/>
                        </a:cubicBezTo>
                        <a:cubicBezTo>
                          <a:pt x="140808" y="444441"/>
                          <a:pt x="136693" y="439984"/>
                          <a:pt x="132578" y="435526"/>
                        </a:cubicBezTo>
                        <a:cubicBezTo>
                          <a:pt x="122634" y="424896"/>
                          <a:pt x="112347" y="413237"/>
                          <a:pt x="100688" y="400550"/>
                        </a:cubicBezTo>
                        <a:cubicBezTo>
                          <a:pt x="94859" y="394378"/>
                          <a:pt x="86287" y="386834"/>
                          <a:pt x="76685" y="378947"/>
                        </a:cubicBezTo>
                        <a:cubicBezTo>
                          <a:pt x="71885" y="375175"/>
                          <a:pt x="67084" y="371061"/>
                          <a:pt x="61941" y="366946"/>
                        </a:cubicBezTo>
                        <a:cubicBezTo>
                          <a:pt x="46853" y="354601"/>
                          <a:pt x="31080" y="340885"/>
                          <a:pt x="19078" y="326827"/>
                        </a:cubicBezTo>
                        <a:cubicBezTo>
                          <a:pt x="16335" y="323398"/>
                          <a:pt x="13592" y="320311"/>
                          <a:pt x="11534" y="316882"/>
                        </a:cubicBezTo>
                        <a:cubicBezTo>
                          <a:pt x="9134" y="313453"/>
                          <a:pt x="7077" y="310367"/>
                          <a:pt x="5705" y="306938"/>
                        </a:cubicBezTo>
                        <a:cubicBezTo>
                          <a:pt x="3991" y="303852"/>
                          <a:pt x="2619" y="300766"/>
                          <a:pt x="1933" y="297337"/>
                        </a:cubicBezTo>
                        <a:cubicBezTo>
                          <a:pt x="-124" y="291165"/>
                          <a:pt x="-467" y="285336"/>
                          <a:pt x="562" y="279506"/>
                        </a:cubicBezTo>
                        <a:cubicBezTo>
                          <a:pt x="905" y="278478"/>
                          <a:pt x="905" y="277449"/>
                          <a:pt x="1590" y="276420"/>
                        </a:cubicBezTo>
                        <a:cubicBezTo>
                          <a:pt x="2962" y="272305"/>
                          <a:pt x="5362" y="267848"/>
                          <a:pt x="8448" y="263390"/>
                        </a:cubicBezTo>
                        <a:cubicBezTo>
                          <a:pt x="23879" y="242130"/>
                          <a:pt x="56797" y="219842"/>
                          <a:pt x="74971" y="202354"/>
                        </a:cubicBezTo>
                        <a:cubicBezTo>
                          <a:pt x="77714" y="199611"/>
                          <a:pt x="80114" y="197210"/>
                          <a:pt x="82172" y="194810"/>
                        </a:cubicBezTo>
                        <a:cubicBezTo>
                          <a:pt x="85258" y="190695"/>
                          <a:pt x="88687" y="186923"/>
                          <a:pt x="92116" y="183151"/>
                        </a:cubicBezTo>
                        <a:cubicBezTo>
                          <a:pt x="119891" y="150919"/>
                          <a:pt x="150409" y="123487"/>
                          <a:pt x="183670" y="100170"/>
                        </a:cubicBezTo>
                        <a:lnTo>
                          <a:pt x="183670" y="100170"/>
                        </a:lnTo>
                        <a:cubicBezTo>
                          <a:pt x="183670" y="100170"/>
                          <a:pt x="183670" y="100170"/>
                          <a:pt x="183670" y="100170"/>
                        </a:cubicBezTo>
                        <a:cubicBezTo>
                          <a:pt x="193271" y="93312"/>
                          <a:pt x="203216" y="86797"/>
                          <a:pt x="213160" y="80967"/>
                        </a:cubicBezTo>
                        <a:cubicBezTo>
                          <a:pt x="215560" y="79596"/>
                          <a:pt x="217617" y="78224"/>
                          <a:pt x="220018" y="76852"/>
                        </a:cubicBezTo>
                        <a:lnTo>
                          <a:pt x="220018" y="76852"/>
                        </a:lnTo>
                        <a:cubicBezTo>
                          <a:pt x="281397" y="41191"/>
                          <a:pt x="350663" y="18217"/>
                          <a:pt x="426786" y="6901"/>
                        </a:cubicBezTo>
                        <a:cubicBezTo>
                          <a:pt x="516969" y="-6815"/>
                          <a:pt x="612295" y="729"/>
                          <a:pt x="702135" y="22331"/>
                        </a:cubicBezTo>
                        <a:lnTo>
                          <a:pt x="702135" y="22331"/>
                        </a:lnTo>
                        <a:cubicBezTo>
                          <a:pt x="723738" y="27475"/>
                          <a:pt x="744655" y="33304"/>
                          <a:pt x="765572" y="40162"/>
                        </a:cubicBezTo>
                        <a:cubicBezTo>
                          <a:pt x="772430" y="42562"/>
                          <a:pt x="779630" y="44963"/>
                          <a:pt x="786488" y="47363"/>
                        </a:cubicBezTo>
                        <a:cubicBezTo>
                          <a:pt x="818378" y="58679"/>
                          <a:pt x="849582" y="79939"/>
                          <a:pt x="871871" y="106685"/>
                        </a:cubicBezTo>
                        <a:cubicBezTo>
                          <a:pt x="874957" y="110457"/>
                          <a:pt x="877700" y="114229"/>
                          <a:pt x="880443" y="118000"/>
                        </a:cubicBezTo>
                        <a:cubicBezTo>
                          <a:pt x="893473" y="136860"/>
                          <a:pt x="901360" y="158120"/>
                          <a:pt x="901703" y="180065"/>
                        </a:cubicBezTo>
                        <a:cubicBezTo>
                          <a:pt x="901703" y="183494"/>
                          <a:pt x="901703" y="186923"/>
                          <a:pt x="901360" y="190352"/>
                        </a:cubicBezTo>
                        <a:cubicBezTo>
                          <a:pt x="900331" y="201325"/>
                          <a:pt x="897245" y="212641"/>
                          <a:pt x="892102" y="223957"/>
                        </a:cubicBezTo>
                        <a:cubicBezTo>
                          <a:pt x="883872" y="241444"/>
                          <a:pt x="871871" y="251046"/>
                          <a:pt x="860555" y="260304"/>
                        </a:cubicBezTo>
                        <a:cubicBezTo>
                          <a:pt x="857469" y="263047"/>
                          <a:pt x="854383" y="265447"/>
                          <a:pt x="851297" y="268534"/>
                        </a:cubicBezTo>
                        <a:cubicBezTo>
                          <a:pt x="841352" y="278135"/>
                          <a:pt x="833466" y="289793"/>
                          <a:pt x="831065" y="310710"/>
                        </a:cubicBezTo>
                        <a:cubicBezTo>
                          <a:pt x="830037" y="318597"/>
                          <a:pt x="831409" y="326484"/>
                          <a:pt x="833809" y="334370"/>
                        </a:cubicBezTo>
                        <a:cubicBezTo>
                          <a:pt x="834838" y="338142"/>
                          <a:pt x="836209" y="341914"/>
                          <a:pt x="837923" y="345343"/>
                        </a:cubicBezTo>
                        <a:cubicBezTo>
                          <a:pt x="840324" y="351515"/>
                          <a:pt x="843410" y="358030"/>
                          <a:pt x="845810" y="364203"/>
                        </a:cubicBezTo>
                        <a:cubicBezTo>
                          <a:pt x="847182" y="367632"/>
                          <a:pt x="848554" y="370718"/>
                          <a:pt x="849582" y="374147"/>
                        </a:cubicBezTo>
                        <a:cubicBezTo>
                          <a:pt x="852325" y="383062"/>
                          <a:pt x="854040" y="391635"/>
                          <a:pt x="853011" y="400893"/>
                        </a:cubicBezTo>
                        <a:cubicBezTo>
                          <a:pt x="850954" y="418038"/>
                          <a:pt x="845467" y="433126"/>
                          <a:pt x="837238" y="446842"/>
                        </a:cubicBezTo>
                        <a:cubicBezTo>
                          <a:pt x="834838" y="450613"/>
                          <a:pt x="832437" y="454385"/>
                          <a:pt x="829351" y="458157"/>
                        </a:cubicBezTo>
                        <a:cubicBezTo>
                          <a:pt x="802605" y="491419"/>
                          <a:pt x="757342" y="513364"/>
                          <a:pt x="704536" y="52708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13" name="Google Shape;2213;p9"/>
                  <p:cNvSpPr/>
                  <p:nvPr/>
                </p:nvSpPr>
                <p:spPr>
                  <a:xfrm>
                    <a:off x="4696625" y="4669930"/>
                    <a:ext cx="805471" cy="110781"/>
                  </a:xfrm>
                  <a:custGeom>
                    <a:rect b="b" l="l" r="r" t="t"/>
                    <a:pathLst>
                      <a:path extrusionOk="0" h="110781" w="805471">
                        <a:moveTo>
                          <a:pt x="805472" y="26085"/>
                        </a:moveTo>
                        <a:cubicBezTo>
                          <a:pt x="686829" y="4483"/>
                          <a:pt x="562356" y="8598"/>
                          <a:pt x="443027" y="14084"/>
                        </a:cubicBezTo>
                        <a:cubicBezTo>
                          <a:pt x="339471" y="18885"/>
                          <a:pt x="234887" y="28486"/>
                          <a:pt x="134760" y="57975"/>
                        </a:cubicBezTo>
                        <a:cubicBezTo>
                          <a:pt x="88125" y="71691"/>
                          <a:pt x="43548" y="89865"/>
                          <a:pt x="0" y="110782"/>
                        </a:cubicBezTo>
                        <a:cubicBezTo>
                          <a:pt x="2743" y="108039"/>
                          <a:pt x="5144" y="105638"/>
                          <a:pt x="7201" y="103238"/>
                        </a:cubicBezTo>
                        <a:cubicBezTo>
                          <a:pt x="10287" y="99123"/>
                          <a:pt x="13716" y="95351"/>
                          <a:pt x="17145" y="91579"/>
                        </a:cubicBezTo>
                        <a:cubicBezTo>
                          <a:pt x="46977" y="78206"/>
                          <a:pt x="77495" y="65862"/>
                          <a:pt x="108699" y="55575"/>
                        </a:cubicBezTo>
                        <a:cubicBezTo>
                          <a:pt x="259918" y="5854"/>
                          <a:pt x="424167" y="1054"/>
                          <a:pt x="581901" y="25"/>
                        </a:cubicBezTo>
                        <a:cubicBezTo>
                          <a:pt x="653567" y="-318"/>
                          <a:pt x="726262" y="2768"/>
                          <a:pt x="796900" y="14427"/>
                        </a:cubicBezTo>
                        <a:cubicBezTo>
                          <a:pt x="799986" y="18542"/>
                          <a:pt x="802729" y="22314"/>
                          <a:pt x="805472" y="26085"/>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14" name="Google Shape;2214;p9"/>
                  <p:cNvSpPr/>
                  <p:nvPr/>
                </p:nvSpPr>
                <p:spPr>
                  <a:xfrm>
                    <a:off x="4804981" y="4595637"/>
                    <a:ext cx="582244" cy="82890"/>
                  </a:xfrm>
                  <a:custGeom>
                    <a:rect b="b" l="l" r="r" t="t"/>
                    <a:pathLst>
                      <a:path extrusionOk="0" h="82890" w="582244">
                        <a:moveTo>
                          <a:pt x="582244" y="22883"/>
                        </a:moveTo>
                        <a:cubicBezTo>
                          <a:pt x="386448" y="-6264"/>
                          <a:pt x="185166" y="14996"/>
                          <a:pt x="0" y="82890"/>
                        </a:cubicBezTo>
                        <a:cubicBezTo>
                          <a:pt x="9601" y="76032"/>
                          <a:pt x="19545" y="69517"/>
                          <a:pt x="29489" y="63688"/>
                        </a:cubicBezTo>
                        <a:cubicBezTo>
                          <a:pt x="31890" y="62316"/>
                          <a:pt x="33947" y="60945"/>
                          <a:pt x="36347" y="59573"/>
                        </a:cubicBezTo>
                        <a:lnTo>
                          <a:pt x="36347" y="59573"/>
                        </a:lnTo>
                        <a:cubicBezTo>
                          <a:pt x="190995" y="8824"/>
                          <a:pt x="355930" y="-10035"/>
                          <a:pt x="518465" y="5052"/>
                        </a:cubicBezTo>
                        <a:lnTo>
                          <a:pt x="518465" y="5052"/>
                        </a:lnTo>
                        <a:cubicBezTo>
                          <a:pt x="540410" y="10195"/>
                          <a:pt x="561670" y="16025"/>
                          <a:pt x="582244" y="22883"/>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15" name="Google Shape;2215;p9"/>
                  <p:cNvSpPr/>
                  <p:nvPr/>
                </p:nvSpPr>
                <p:spPr>
                  <a:xfrm>
                    <a:off x="4623244" y="4731821"/>
                    <a:ext cx="900112" cy="122956"/>
                  </a:xfrm>
                  <a:custGeom>
                    <a:rect b="b" l="l" r="r" t="t"/>
                    <a:pathLst>
                      <a:path extrusionOk="0" h="122956" w="900112">
                        <a:moveTo>
                          <a:pt x="899770" y="36546"/>
                        </a:moveTo>
                        <a:cubicBezTo>
                          <a:pt x="786270" y="7057"/>
                          <a:pt x="664883" y="6028"/>
                          <a:pt x="548297" y="16658"/>
                        </a:cubicBezTo>
                        <a:cubicBezTo>
                          <a:pt x="364160" y="33460"/>
                          <a:pt x="175908" y="62949"/>
                          <a:pt x="0" y="122957"/>
                        </a:cubicBezTo>
                        <a:cubicBezTo>
                          <a:pt x="1372" y="118842"/>
                          <a:pt x="3772" y="114384"/>
                          <a:pt x="6858" y="109927"/>
                        </a:cubicBezTo>
                        <a:cubicBezTo>
                          <a:pt x="76467" y="86952"/>
                          <a:pt x="147790" y="69121"/>
                          <a:pt x="219799" y="54720"/>
                        </a:cubicBezTo>
                        <a:cubicBezTo>
                          <a:pt x="376161" y="23516"/>
                          <a:pt x="539382" y="-2545"/>
                          <a:pt x="699173" y="199"/>
                        </a:cubicBezTo>
                        <a:cubicBezTo>
                          <a:pt x="766724" y="1227"/>
                          <a:pt x="834619" y="9114"/>
                          <a:pt x="900113" y="26259"/>
                        </a:cubicBezTo>
                        <a:cubicBezTo>
                          <a:pt x="900113" y="29688"/>
                          <a:pt x="900113" y="33117"/>
                          <a:pt x="899770" y="36546"/>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16" name="Google Shape;2216;p9"/>
                  <p:cNvSpPr/>
                  <p:nvPr/>
                </p:nvSpPr>
                <p:spPr>
                  <a:xfrm>
                    <a:off x="4623587" y="4801902"/>
                    <a:ext cx="858964" cy="83393"/>
                  </a:xfrm>
                  <a:custGeom>
                    <a:rect b="b" l="l" r="r" t="t"/>
                    <a:pathLst>
                      <a:path extrusionOk="0" h="83393" w="858964">
                        <a:moveTo>
                          <a:pt x="849706" y="44304"/>
                        </a:moveTo>
                        <a:cubicBezTo>
                          <a:pt x="574701" y="-26677"/>
                          <a:pt x="280149" y="26130"/>
                          <a:pt x="3772" y="83394"/>
                        </a:cubicBezTo>
                        <a:cubicBezTo>
                          <a:pt x="2058" y="80308"/>
                          <a:pt x="686" y="77222"/>
                          <a:pt x="0" y="73793"/>
                        </a:cubicBezTo>
                        <a:cubicBezTo>
                          <a:pt x="280835" y="15843"/>
                          <a:pt x="580187" y="-37992"/>
                          <a:pt x="858965" y="36074"/>
                        </a:cubicBezTo>
                        <a:cubicBezTo>
                          <a:pt x="855536" y="38817"/>
                          <a:pt x="852450" y="41560"/>
                          <a:pt x="849706" y="4430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17" name="Google Shape;2217;p9"/>
                  <p:cNvSpPr/>
                  <p:nvPr/>
                </p:nvSpPr>
                <p:spPr>
                  <a:xfrm>
                    <a:off x="4633531" y="4878830"/>
                    <a:ext cx="826389" cy="44527"/>
                  </a:xfrm>
                  <a:custGeom>
                    <a:rect b="b" l="l" r="r" t="t"/>
                    <a:pathLst>
                      <a:path extrusionOk="0" h="44527" w="826389">
                        <a:moveTo>
                          <a:pt x="826389" y="44528"/>
                        </a:moveTo>
                        <a:cubicBezTo>
                          <a:pt x="558927" y="-15823"/>
                          <a:pt x="280149" y="20182"/>
                          <a:pt x="7544" y="26354"/>
                        </a:cubicBezTo>
                        <a:cubicBezTo>
                          <a:pt x="4801" y="22925"/>
                          <a:pt x="2057" y="19839"/>
                          <a:pt x="0" y="16410"/>
                        </a:cubicBezTo>
                        <a:cubicBezTo>
                          <a:pt x="273977" y="10581"/>
                          <a:pt x="553784" y="-25767"/>
                          <a:pt x="822617" y="33212"/>
                        </a:cubicBezTo>
                        <a:cubicBezTo>
                          <a:pt x="823646" y="36984"/>
                          <a:pt x="825017" y="40756"/>
                          <a:pt x="826389" y="44528"/>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18" name="Google Shape;2218;p9"/>
                  <p:cNvSpPr/>
                  <p:nvPr/>
                </p:nvSpPr>
                <p:spPr>
                  <a:xfrm>
                    <a:off x="4683594" y="4942217"/>
                    <a:ext cx="787984" cy="28084"/>
                  </a:xfrm>
                  <a:custGeom>
                    <a:rect b="b" l="l" r="r" t="t"/>
                    <a:pathLst>
                      <a:path extrusionOk="0" h="28084" w="787984">
                        <a:moveTo>
                          <a:pt x="787984" y="9944"/>
                        </a:moveTo>
                        <a:cubicBezTo>
                          <a:pt x="653568" y="12687"/>
                          <a:pt x="519151" y="21602"/>
                          <a:pt x="384391" y="25718"/>
                        </a:cubicBezTo>
                        <a:cubicBezTo>
                          <a:pt x="261976" y="29489"/>
                          <a:pt x="137160" y="30518"/>
                          <a:pt x="14745" y="15087"/>
                        </a:cubicBezTo>
                        <a:cubicBezTo>
                          <a:pt x="9944" y="11315"/>
                          <a:pt x="5144" y="7201"/>
                          <a:pt x="0" y="3086"/>
                        </a:cubicBezTo>
                        <a:cubicBezTo>
                          <a:pt x="129616" y="21260"/>
                          <a:pt x="262662" y="19888"/>
                          <a:pt x="392621" y="15431"/>
                        </a:cubicBezTo>
                        <a:cubicBezTo>
                          <a:pt x="523266" y="11315"/>
                          <a:pt x="653568" y="2400"/>
                          <a:pt x="784212" y="0"/>
                        </a:cubicBezTo>
                        <a:cubicBezTo>
                          <a:pt x="785584" y="3429"/>
                          <a:pt x="786956" y="6515"/>
                          <a:pt x="787984" y="994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19" name="Google Shape;2219;p9"/>
                  <p:cNvSpPr/>
                  <p:nvPr/>
                </p:nvSpPr>
                <p:spPr>
                  <a:xfrm>
                    <a:off x="4754575" y="5013883"/>
                    <a:ext cx="704659" cy="46934"/>
                  </a:xfrm>
                  <a:custGeom>
                    <a:rect b="b" l="l" r="r" t="t"/>
                    <a:pathLst>
                      <a:path extrusionOk="0" h="46934" w="704659">
                        <a:moveTo>
                          <a:pt x="696773" y="21946"/>
                        </a:moveTo>
                        <a:cubicBezTo>
                          <a:pt x="468744" y="52121"/>
                          <a:pt x="236258" y="61379"/>
                          <a:pt x="12345" y="13030"/>
                        </a:cubicBezTo>
                        <a:cubicBezTo>
                          <a:pt x="8230" y="8916"/>
                          <a:pt x="4115" y="4458"/>
                          <a:pt x="0" y="0"/>
                        </a:cubicBezTo>
                        <a:cubicBezTo>
                          <a:pt x="230086" y="52464"/>
                          <a:pt x="470116" y="42177"/>
                          <a:pt x="704660" y="10630"/>
                        </a:cubicBezTo>
                        <a:cubicBezTo>
                          <a:pt x="702259" y="14745"/>
                          <a:pt x="699516" y="18517"/>
                          <a:pt x="696773" y="21946"/>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20" name="Google Shape;2220;p9"/>
                  <p:cNvSpPr/>
                  <p:nvPr/>
                </p:nvSpPr>
                <p:spPr>
                  <a:xfrm>
                    <a:off x="4800866" y="5059146"/>
                    <a:ext cx="526008" cy="57892"/>
                  </a:xfrm>
                  <a:custGeom>
                    <a:rect b="b" l="l" r="r" t="t"/>
                    <a:pathLst>
                      <a:path extrusionOk="0" h="57892" w="526008">
                        <a:moveTo>
                          <a:pt x="526009" y="46292"/>
                        </a:moveTo>
                        <a:cubicBezTo>
                          <a:pt x="508178" y="51092"/>
                          <a:pt x="489318" y="54521"/>
                          <a:pt x="470116" y="57607"/>
                        </a:cubicBezTo>
                        <a:cubicBezTo>
                          <a:pt x="318554" y="59665"/>
                          <a:pt x="166992" y="51092"/>
                          <a:pt x="21260" y="15773"/>
                        </a:cubicBezTo>
                        <a:cubicBezTo>
                          <a:pt x="14059" y="10973"/>
                          <a:pt x="6858" y="5829"/>
                          <a:pt x="0" y="0"/>
                        </a:cubicBezTo>
                        <a:cubicBezTo>
                          <a:pt x="170079" y="44920"/>
                          <a:pt x="348387" y="51435"/>
                          <a:pt x="526009" y="4629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221" name="Google Shape;2221;p9"/>
                <p:cNvGrpSpPr/>
                <p:nvPr/>
              </p:nvGrpSpPr>
              <p:grpSpPr>
                <a:xfrm>
                  <a:off x="4451577" y="3990670"/>
                  <a:ext cx="607693" cy="875668"/>
                  <a:chOff x="4451577" y="3990670"/>
                  <a:chExt cx="607693" cy="875668"/>
                </a:xfrm>
              </p:grpSpPr>
              <p:sp>
                <p:nvSpPr>
                  <p:cNvPr id="2222" name="Google Shape;2222;p9"/>
                  <p:cNvSpPr/>
                  <p:nvPr/>
                </p:nvSpPr>
                <p:spPr>
                  <a:xfrm>
                    <a:off x="4451577" y="3991042"/>
                    <a:ext cx="607693" cy="875296"/>
                  </a:xfrm>
                  <a:custGeom>
                    <a:rect b="b" l="l" r="r" t="t"/>
                    <a:pathLst>
                      <a:path extrusionOk="0" h="875296" w="607693">
                        <a:moveTo>
                          <a:pt x="235446" y="872309"/>
                        </a:moveTo>
                        <a:cubicBezTo>
                          <a:pt x="226874" y="875738"/>
                          <a:pt x="219673" y="876081"/>
                          <a:pt x="213501" y="874023"/>
                        </a:cubicBezTo>
                        <a:cubicBezTo>
                          <a:pt x="210414" y="872994"/>
                          <a:pt x="207328" y="871280"/>
                          <a:pt x="204585" y="869223"/>
                        </a:cubicBezTo>
                        <a:cubicBezTo>
                          <a:pt x="202871" y="867851"/>
                          <a:pt x="201499" y="866479"/>
                          <a:pt x="200127" y="865108"/>
                        </a:cubicBezTo>
                        <a:cubicBezTo>
                          <a:pt x="197041" y="861679"/>
                          <a:pt x="193955" y="857564"/>
                          <a:pt x="191555" y="853106"/>
                        </a:cubicBezTo>
                        <a:cubicBezTo>
                          <a:pt x="188812" y="848306"/>
                          <a:pt x="186754" y="842819"/>
                          <a:pt x="184697" y="837333"/>
                        </a:cubicBezTo>
                        <a:cubicBezTo>
                          <a:pt x="180239" y="824988"/>
                          <a:pt x="177496" y="812301"/>
                          <a:pt x="175439" y="802700"/>
                        </a:cubicBezTo>
                        <a:cubicBezTo>
                          <a:pt x="175439" y="802357"/>
                          <a:pt x="175096" y="801671"/>
                          <a:pt x="175096" y="801328"/>
                        </a:cubicBezTo>
                        <a:cubicBezTo>
                          <a:pt x="169609" y="775954"/>
                          <a:pt x="160694" y="753665"/>
                          <a:pt x="149721" y="732405"/>
                        </a:cubicBezTo>
                        <a:cubicBezTo>
                          <a:pt x="146292" y="725547"/>
                          <a:pt x="142863" y="719032"/>
                          <a:pt x="138748" y="712517"/>
                        </a:cubicBezTo>
                        <a:cubicBezTo>
                          <a:pt x="130862" y="698458"/>
                          <a:pt x="121946" y="685085"/>
                          <a:pt x="113031" y="671712"/>
                        </a:cubicBezTo>
                        <a:cubicBezTo>
                          <a:pt x="108230" y="664511"/>
                          <a:pt x="103430" y="657310"/>
                          <a:pt x="98286" y="650109"/>
                        </a:cubicBezTo>
                        <a:cubicBezTo>
                          <a:pt x="87313" y="633993"/>
                          <a:pt x="76683" y="617534"/>
                          <a:pt x="66739" y="600046"/>
                        </a:cubicBezTo>
                        <a:cubicBezTo>
                          <a:pt x="62967" y="593874"/>
                          <a:pt x="59881" y="587359"/>
                          <a:pt x="56795" y="581187"/>
                        </a:cubicBezTo>
                        <a:lnTo>
                          <a:pt x="56795" y="581187"/>
                        </a:lnTo>
                        <a:cubicBezTo>
                          <a:pt x="50280" y="567813"/>
                          <a:pt x="44794" y="554440"/>
                          <a:pt x="39993" y="540724"/>
                        </a:cubicBezTo>
                        <a:cubicBezTo>
                          <a:pt x="39993" y="540724"/>
                          <a:pt x="39993" y="540724"/>
                          <a:pt x="39993" y="540724"/>
                        </a:cubicBezTo>
                        <a:cubicBezTo>
                          <a:pt x="25248" y="497176"/>
                          <a:pt x="19076" y="452599"/>
                          <a:pt x="10504" y="401850"/>
                        </a:cubicBezTo>
                        <a:cubicBezTo>
                          <a:pt x="3989" y="362759"/>
                          <a:pt x="-2869" y="322983"/>
                          <a:pt x="1245" y="283549"/>
                        </a:cubicBezTo>
                        <a:cubicBezTo>
                          <a:pt x="8789" y="204682"/>
                          <a:pt x="60910" y="99069"/>
                          <a:pt x="126747" y="41119"/>
                        </a:cubicBezTo>
                        <a:cubicBezTo>
                          <a:pt x="126747" y="41119"/>
                          <a:pt x="126747" y="41119"/>
                          <a:pt x="126747" y="41119"/>
                        </a:cubicBezTo>
                        <a:cubicBezTo>
                          <a:pt x="134976" y="33918"/>
                          <a:pt x="142863" y="27746"/>
                          <a:pt x="151436" y="22260"/>
                        </a:cubicBezTo>
                        <a:cubicBezTo>
                          <a:pt x="152807" y="21573"/>
                          <a:pt x="153836" y="20545"/>
                          <a:pt x="154865" y="19859"/>
                        </a:cubicBezTo>
                        <a:cubicBezTo>
                          <a:pt x="180582" y="3743"/>
                          <a:pt x="200813" y="-1401"/>
                          <a:pt x="217958" y="314"/>
                        </a:cubicBezTo>
                        <a:cubicBezTo>
                          <a:pt x="221730" y="657"/>
                          <a:pt x="225502" y="1343"/>
                          <a:pt x="228931" y="2371"/>
                        </a:cubicBezTo>
                        <a:cubicBezTo>
                          <a:pt x="246076" y="6829"/>
                          <a:pt x="260478" y="18144"/>
                          <a:pt x="274537" y="30832"/>
                        </a:cubicBezTo>
                        <a:cubicBezTo>
                          <a:pt x="276937" y="33232"/>
                          <a:pt x="279680" y="35289"/>
                          <a:pt x="282081" y="37690"/>
                        </a:cubicBezTo>
                        <a:cubicBezTo>
                          <a:pt x="296482" y="51063"/>
                          <a:pt x="311913" y="65465"/>
                          <a:pt x="330772" y="75066"/>
                        </a:cubicBezTo>
                        <a:cubicBezTo>
                          <a:pt x="333858" y="76781"/>
                          <a:pt x="336945" y="78152"/>
                          <a:pt x="340031" y="79181"/>
                        </a:cubicBezTo>
                        <a:cubicBezTo>
                          <a:pt x="346889" y="81924"/>
                          <a:pt x="354090" y="84324"/>
                          <a:pt x="361976" y="85353"/>
                        </a:cubicBezTo>
                        <a:cubicBezTo>
                          <a:pt x="389751" y="90153"/>
                          <a:pt x="412725" y="81238"/>
                          <a:pt x="433642" y="70266"/>
                        </a:cubicBezTo>
                        <a:cubicBezTo>
                          <a:pt x="436728" y="68551"/>
                          <a:pt x="440157" y="66837"/>
                          <a:pt x="443244" y="64779"/>
                        </a:cubicBezTo>
                        <a:cubicBezTo>
                          <a:pt x="459360" y="55521"/>
                          <a:pt x="474447" y="45920"/>
                          <a:pt x="489878" y="40776"/>
                        </a:cubicBezTo>
                        <a:cubicBezTo>
                          <a:pt x="493307" y="39747"/>
                          <a:pt x="496393" y="39062"/>
                          <a:pt x="499822" y="38376"/>
                        </a:cubicBezTo>
                        <a:cubicBezTo>
                          <a:pt x="510109" y="36661"/>
                          <a:pt x="521082" y="37347"/>
                          <a:pt x="532398" y="42491"/>
                        </a:cubicBezTo>
                        <a:cubicBezTo>
                          <a:pt x="536512" y="44205"/>
                          <a:pt x="540627" y="46605"/>
                          <a:pt x="544742" y="49692"/>
                        </a:cubicBezTo>
                        <a:cubicBezTo>
                          <a:pt x="552629" y="55178"/>
                          <a:pt x="561201" y="63065"/>
                          <a:pt x="570117" y="73695"/>
                        </a:cubicBezTo>
                        <a:cubicBezTo>
                          <a:pt x="608864" y="119300"/>
                          <a:pt x="608864" y="188909"/>
                          <a:pt x="607150" y="245145"/>
                        </a:cubicBezTo>
                        <a:cubicBezTo>
                          <a:pt x="603378" y="360016"/>
                          <a:pt x="576975" y="497862"/>
                          <a:pt x="522453" y="600389"/>
                        </a:cubicBezTo>
                        <a:cubicBezTo>
                          <a:pt x="517310" y="609990"/>
                          <a:pt x="512509" y="618563"/>
                          <a:pt x="507366" y="626449"/>
                        </a:cubicBezTo>
                        <a:cubicBezTo>
                          <a:pt x="471361" y="682342"/>
                          <a:pt x="432271" y="705316"/>
                          <a:pt x="387008" y="731034"/>
                        </a:cubicBezTo>
                        <a:cubicBezTo>
                          <a:pt x="380150" y="734806"/>
                          <a:pt x="372949" y="738921"/>
                          <a:pt x="365748" y="743035"/>
                        </a:cubicBezTo>
                        <a:cubicBezTo>
                          <a:pt x="342431" y="756408"/>
                          <a:pt x="317399" y="771839"/>
                          <a:pt x="290310" y="793785"/>
                        </a:cubicBezTo>
                        <a:cubicBezTo>
                          <a:pt x="272136" y="809215"/>
                          <a:pt x="252934" y="865108"/>
                          <a:pt x="235446" y="87230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23" name="Google Shape;2223;p9"/>
                  <p:cNvSpPr/>
                  <p:nvPr/>
                </p:nvSpPr>
                <p:spPr>
                  <a:xfrm>
                    <a:off x="4818011" y="4033875"/>
                    <a:ext cx="196686" cy="700201"/>
                  </a:xfrm>
                  <a:custGeom>
                    <a:rect b="b" l="l" r="r" t="t"/>
                    <a:pathLst>
                      <a:path extrusionOk="0" h="700201" w="196686">
                        <a:moveTo>
                          <a:pt x="0" y="700202"/>
                        </a:moveTo>
                        <a:cubicBezTo>
                          <a:pt x="23317" y="668312"/>
                          <a:pt x="45606" y="635737"/>
                          <a:pt x="64122" y="600761"/>
                        </a:cubicBezTo>
                        <a:cubicBezTo>
                          <a:pt x="99784" y="532867"/>
                          <a:pt x="121730" y="458457"/>
                          <a:pt x="143332" y="385420"/>
                        </a:cubicBezTo>
                        <a:cubicBezTo>
                          <a:pt x="180023" y="261632"/>
                          <a:pt x="206083" y="123787"/>
                          <a:pt x="166307" y="0"/>
                        </a:cubicBezTo>
                        <a:cubicBezTo>
                          <a:pt x="170421" y="1715"/>
                          <a:pt x="174536" y="4115"/>
                          <a:pt x="178651" y="7201"/>
                        </a:cubicBezTo>
                        <a:cubicBezTo>
                          <a:pt x="192367" y="54178"/>
                          <a:pt x="197853" y="103213"/>
                          <a:pt x="196482" y="152933"/>
                        </a:cubicBezTo>
                        <a:cubicBezTo>
                          <a:pt x="194424" y="230429"/>
                          <a:pt x="176594" y="306553"/>
                          <a:pt x="154991" y="380962"/>
                        </a:cubicBezTo>
                        <a:cubicBezTo>
                          <a:pt x="132702" y="457085"/>
                          <a:pt x="110071" y="534581"/>
                          <a:pt x="73038" y="604876"/>
                        </a:cubicBezTo>
                        <a:cubicBezTo>
                          <a:pt x="57607" y="634022"/>
                          <a:pt x="39777" y="661454"/>
                          <a:pt x="20574" y="688543"/>
                        </a:cubicBezTo>
                        <a:cubicBezTo>
                          <a:pt x="14059" y="691972"/>
                          <a:pt x="7201" y="696087"/>
                          <a:pt x="0" y="70020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24" name="Google Shape;2224;p9"/>
                  <p:cNvSpPr/>
                  <p:nvPr/>
                </p:nvSpPr>
                <p:spPr>
                  <a:xfrm>
                    <a:off x="4656162" y="4029417"/>
                    <a:ext cx="318290" cy="835647"/>
                  </a:xfrm>
                  <a:custGeom>
                    <a:rect b="b" l="l" r="r" t="t"/>
                    <a:pathLst>
                      <a:path extrusionOk="0" h="835647" w="318290">
                        <a:moveTo>
                          <a:pt x="8916" y="835648"/>
                        </a:moveTo>
                        <a:cubicBezTo>
                          <a:pt x="5829" y="834619"/>
                          <a:pt x="2743" y="832904"/>
                          <a:pt x="0" y="830847"/>
                        </a:cubicBezTo>
                        <a:cubicBezTo>
                          <a:pt x="14059" y="806158"/>
                          <a:pt x="30518" y="782155"/>
                          <a:pt x="46977" y="758838"/>
                        </a:cubicBezTo>
                        <a:cubicBezTo>
                          <a:pt x="132017" y="638480"/>
                          <a:pt x="203340" y="511264"/>
                          <a:pt x="252375" y="371704"/>
                        </a:cubicBezTo>
                        <a:cubicBezTo>
                          <a:pt x="277406" y="301066"/>
                          <a:pt x="301409" y="226314"/>
                          <a:pt x="307239" y="151219"/>
                        </a:cubicBezTo>
                        <a:cubicBezTo>
                          <a:pt x="311353" y="100127"/>
                          <a:pt x="303467" y="49378"/>
                          <a:pt x="285293" y="2401"/>
                        </a:cubicBezTo>
                        <a:cubicBezTo>
                          <a:pt x="288722" y="1372"/>
                          <a:pt x="291808" y="686"/>
                          <a:pt x="295237" y="0"/>
                        </a:cubicBezTo>
                        <a:cubicBezTo>
                          <a:pt x="312382" y="45606"/>
                          <a:pt x="320269" y="94298"/>
                          <a:pt x="317868" y="144018"/>
                        </a:cubicBezTo>
                        <a:cubicBezTo>
                          <a:pt x="313754" y="217399"/>
                          <a:pt x="291122" y="290437"/>
                          <a:pt x="267462" y="359359"/>
                        </a:cubicBezTo>
                        <a:cubicBezTo>
                          <a:pt x="242773" y="431711"/>
                          <a:pt x="212598" y="502349"/>
                          <a:pt x="176937" y="569900"/>
                        </a:cubicBezTo>
                        <a:cubicBezTo>
                          <a:pt x="143675" y="633337"/>
                          <a:pt x="105270" y="693687"/>
                          <a:pt x="63780" y="752323"/>
                        </a:cubicBezTo>
                        <a:cubicBezTo>
                          <a:pt x="44920" y="779069"/>
                          <a:pt x="25375" y="806501"/>
                          <a:pt x="8916" y="835648"/>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25" name="Google Shape;2225;p9"/>
                  <p:cNvSpPr/>
                  <p:nvPr/>
                </p:nvSpPr>
                <p:spPr>
                  <a:xfrm>
                    <a:off x="4643132" y="4055478"/>
                    <a:ext cx="254676" cy="800671"/>
                  </a:xfrm>
                  <a:custGeom>
                    <a:rect b="b" l="l" r="r" t="t"/>
                    <a:pathLst>
                      <a:path extrusionOk="0" h="800671" w="254676">
                        <a:moveTo>
                          <a:pt x="8573" y="800672"/>
                        </a:moveTo>
                        <a:cubicBezTo>
                          <a:pt x="5487" y="797243"/>
                          <a:pt x="2400" y="793128"/>
                          <a:pt x="0" y="788670"/>
                        </a:cubicBezTo>
                        <a:cubicBezTo>
                          <a:pt x="18860" y="663169"/>
                          <a:pt x="56922" y="540754"/>
                          <a:pt x="113157" y="426568"/>
                        </a:cubicBezTo>
                        <a:cubicBezTo>
                          <a:pt x="153962" y="343586"/>
                          <a:pt x="205054" y="266091"/>
                          <a:pt x="228372" y="175565"/>
                        </a:cubicBezTo>
                        <a:cubicBezTo>
                          <a:pt x="242773" y="120015"/>
                          <a:pt x="247917" y="62408"/>
                          <a:pt x="242430" y="5487"/>
                        </a:cubicBezTo>
                        <a:cubicBezTo>
                          <a:pt x="245517" y="3772"/>
                          <a:pt x="248946" y="2058"/>
                          <a:pt x="252032" y="0"/>
                        </a:cubicBezTo>
                        <a:cubicBezTo>
                          <a:pt x="257518" y="52121"/>
                          <a:pt x="254432" y="105271"/>
                          <a:pt x="243116" y="157048"/>
                        </a:cubicBezTo>
                        <a:cubicBezTo>
                          <a:pt x="223914" y="244831"/>
                          <a:pt x="179680" y="320612"/>
                          <a:pt x="138189" y="399136"/>
                        </a:cubicBezTo>
                        <a:cubicBezTo>
                          <a:pt x="72009" y="524637"/>
                          <a:pt x="28461" y="660769"/>
                          <a:pt x="8573" y="80067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26" name="Google Shape;2226;p9"/>
                  <p:cNvSpPr/>
                  <p:nvPr/>
                </p:nvSpPr>
                <p:spPr>
                  <a:xfrm>
                    <a:off x="4627016" y="4065765"/>
                    <a:ext cx="164935" cy="762609"/>
                  </a:xfrm>
                  <a:custGeom>
                    <a:rect b="b" l="l" r="r" t="t"/>
                    <a:pathLst>
                      <a:path extrusionOk="0" h="762609" w="164935">
                        <a:moveTo>
                          <a:pt x="9258" y="762610"/>
                        </a:moveTo>
                        <a:cubicBezTo>
                          <a:pt x="4801" y="750265"/>
                          <a:pt x="2058" y="737578"/>
                          <a:pt x="0" y="727977"/>
                        </a:cubicBezTo>
                        <a:cubicBezTo>
                          <a:pt x="8230" y="479717"/>
                          <a:pt x="80239" y="236601"/>
                          <a:pt x="155677" y="0"/>
                        </a:cubicBezTo>
                        <a:cubicBezTo>
                          <a:pt x="158763" y="1715"/>
                          <a:pt x="161849" y="3086"/>
                          <a:pt x="164935" y="4115"/>
                        </a:cubicBezTo>
                        <a:cubicBezTo>
                          <a:pt x="86068" y="250317"/>
                          <a:pt x="11659" y="503720"/>
                          <a:pt x="9258" y="76261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27" name="Google Shape;2227;p9"/>
                  <p:cNvSpPr/>
                  <p:nvPr/>
                </p:nvSpPr>
                <p:spPr>
                  <a:xfrm>
                    <a:off x="4589713" y="4021531"/>
                    <a:ext cx="143945" cy="701916"/>
                  </a:xfrm>
                  <a:custGeom>
                    <a:rect b="b" l="l" r="r" t="t"/>
                    <a:pathLst>
                      <a:path extrusionOk="0" h="701916" w="143945">
                        <a:moveTo>
                          <a:pt x="11586" y="701916"/>
                        </a:moveTo>
                        <a:cubicBezTo>
                          <a:pt x="8157" y="695058"/>
                          <a:pt x="4728" y="688543"/>
                          <a:pt x="613" y="682028"/>
                        </a:cubicBezTo>
                        <a:cubicBezTo>
                          <a:pt x="-2473" y="588416"/>
                          <a:pt x="6442" y="493776"/>
                          <a:pt x="19473" y="400850"/>
                        </a:cubicBezTo>
                        <a:cubicBezTo>
                          <a:pt x="38675" y="263004"/>
                          <a:pt x="63364" y="120015"/>
                          <a:pt x="136401" y="0"/>
                        </a:cubicBezTo>
                        <a:cubicBezTo>
                          <a:pt x="138802" y="2400"/>
                          <a:pt x="141545" y="4457"/>
                          <a:pt x="143945" y="6858"/>
                        </a:cubicBezTo>
                        <a:cubicBezTo>
                          <a:pt x="72279" y="125501"/>
                          <a:pt x="48276" y="266433"/>
                          <a:pt x="29417" y="402221"/>
                        </a:cubicBezTo>
                        <a:cubicBezTo>
                          <a:pt x="16044" y="501320"/>
                          <a:pt x="6442" y="602132"/>
                          <a:pt x="11586" y="701916"/>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28" name="Google Shape;2228;p9"/>
                  <p:cNvSpPr/>
                  <p:nvPr/>
                </p:nvSpPr>
                <p:spPr>
                  <a:xfrm>
                    <a:off x="4532237" y="3990670"/>
                    <a:ext cx="148271" cy="671740"/>
                  </a:xfrm>
                  <a:custGeom>
                    <a:rect b="b" l="l" r="r" t="t"/>
                    <a:pathLst>
                      <a:path extrusionOk="0" h="671740" w="148271">
                        <a:moveTo>
                          <a:pt x="32371" y="671741"/>
                        </a:moveTo>
                        <a:cubicBezTo>
                          <a:pt x="27570" y="664540"/>
                          <a:pt x="22770" y="657339"/>
                          <a:pt x="17626" y="650138"/>
                        </a:cubicBezTo>
                        <a:cubicBezTo>
                          <a:pt x="-24207" y="425539"/>
                          <a:pt x="5625" y="189966"/>
                          <a:pt x="137298" y="0"/>
                        </a:cubicBezTo>
                        <a:cubicBezTo>
                          <a:pt x="141070" y="343"/>
                          <a:pt x="144842" y="1028"/>
                          <a:pt x="148271" y="2057"/>
                        </a:cubicBezTo>
                        <a:cubicBezTo>
                          <a:pt x="11454" y="197168"/>
                          <a:pt x="-15978" y="441312"/>
                          <a:pt x="32371" y="67174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29" name="Google Shape;2229;p9"/>
                  <p:cNvSpPr/>
                  <p:nvPr/>
                </p:nvSpPr>
                <p:spPr>
                  <a:xfrm>
                    <a:off x="4481474" y="4012958"/>
                    <a:ext cx="121539" cy="558927"/>
                  </a:xfrm>
                  <a:custGeom>
                    <a:rect b="b" l="l" r="r" t="t"/>
                    <a:pathLst>
                      <a:path extrusionOk="0" h="558927" w="121539">
                        <a:moveTo>
                          <a:pt x="26899" y="558927"/>
                        </a:moveTo>
                        <a:cubicBezTo>
                          <a:pt x="20384" y="545554"/>
                          <a:pt x="14897" y="532181"/>
                          <a:pt x="10097" y="518465"/>
                        </a:cubicBezTo>
                        <a:cubicBezTo>
                          <a:pt x="10097" y="518465"/>
                          <a:pt x="10097" y="518465"/>
                          <a:pt x="10097" y="518465"/>
                        </a:cubicBezTo>
                        <a:cubicBezTo>
                          <a:pt x="-190" y="446456"/>
                          <a:pt x="-3276" y="374104"/>
                          <a:pt x="3924" y="301409"/>
                        </a:cubicBezTo>
                        <a:cubicBezTo>
                          <a:pt x="13869" y="201625"/>
                          <a:pt x="44044" y="103213"/>
                          <a:pt x="96850" y="18860"/>
                        </a:cubicBezTo>
                        <a:cubicBezTo>
                          <a:pt x="96850" y="18860"/>
                          <a:pt x="96850" y="18860"/>
                          <a:pt x="96850" y="18860"/>
                        </a:cubicBezTo>
                        <a:cubicBezTo>
                          <a:pt x="105080" y="11658"/>
                          <a:pt x="112967" y="5486"/>
                          <a:pt x="121539" y="0"/>
                        </a:cubicBezTo>
                        <a:cubicBezTo>
                          <a:pt x="57417" y="90182"/>
                          <a:pt x="22784" y="200253"/>
                          <a:pt x="13183" y="310667"/>
                        </a:cubicBezTo>
                        <a:cubicBezTo>
                          <a:pt x="5639" y="393649"/>
                          <a:pt x="12154" y="476974"/>
                          <a:pt x="26899" y="558927"/>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2230" name="Google Shape;2230;p9"/>
              <p:cNvSpPr/>
              <p:nvPr/>
            </p:nvSpPr>
            <p:spPr>
              <a:xfrm>
                <a:off x="4528560" y="4696498"/>
                <a:ext cx="366698" cy="406237"/>
              </a:xfrm>
              <a:custGeom>
                <a:rect b="b" l="l" r="r" t="t"/>
                <a:pathLst>
                  <a:path extrusionOk="0" h="406237" w="366698">
                    <a:moveTo>
                      <a:pt x="730" y="99301"/>
                    </a:moveTo>
                    <a:cubicBezTo>
                      <a:pt x="1073" y="98615"/>
                      <a:pt x="1073" y="98272"/>
                      <a:pt x="1416" y="97929"/>
                    </a:cubicBezTo>
                    <a:cubicBezTo>
                      <a:pt x="3473" y="94843"/>
                      <a:pt x="7245" y="93129"/>
                      <a:pt x="10674" y="91757"/>
                    </a:cubicBezTo>
                    <a:cubicBezTo>
                      <a:pt x="23361" y="86271"/>
                      <a:pt x="37420" y="81127"/>
                      <a:pt x="50793" y="85585"/>
                    </a:cubicBezTo>
                    <a:cubicBezTo>
                      <a:pt x="56965" y="87642"/>
                      <a:pt x="62452" y="91757"/>
                      <a:pt x="68624" y="93814"/>
                    </a:cubicBezTo>
                    <a:cubicBezTo>
                      <a:pt x="74796" y="95872"/>
                      <a:pt x="82683" y="95872"/>
                      <a:pt x="86798" y="90728"/>
                    </a:cubicBezTo>
                    <a:cubicBezTo>
                      <a:pt x="74453" y="71869"/>
                      <a:pt x="55594" y="14262"/>
                      <a:pt x="88855" y="1574"/>
                    </a:cubicBezTo>
                    <a:cubicBezTo>
                      <a:pt x="116973" y="-9398"/>
                      <a:pt x="132403" y="39979"/>
                      <a:pt x="138919" y="57124"/>
                    </a:cubicBezTo>
                    <a:cubicBezTo>
                      <a:pt x="160178" y="56095"/>
                      <a:pt x="150920" y="10147"/>
                      <a:pt x="177323" y="7747"/>
                    </a:cubicBezTo>
                    <a:cubicBezTo>
                      <a:pt x="197554" y="6032"/>
                      <a:pt x="199955" y="18719"/>
                      <a:pt x="200983" y="35179"/>
                    </a:cubicBezTo>
                    <a:cubicBezTo>
                      <a:pt x="202012" y="49237"/>
                      <a:pt x="196526" y="63296"/>
                      <a:pt x="203727" y="75984"/>
                    </a:cubicBezTo>
                    <a:cubicBezTo>
                      <a:pt x="222929" y="68440"/>
                      <a:pt x="222586" y="35864"/>
                      <a:pt x="246589" y="36207"/>
                    </a:cubicBezTo>
                    <a:cubicBezTo>
                      <a:pt x="287394" y="36893"/>
                      <a:pt x="265106" y="84213"/>
                      <a:pt x="252418" y="99644"/>
                    </a:cubicBezTo>
                    <a:cubicBezTo>
                      <a:pt x="245218" y="108216"/>
                      <a:pt x="231159" y="109931"/>
                      <a:pt x="238702" y="122618"/>
                    </a:cubicBezTo>
                    <a:cubicBezTo>
                      <a:pt x="254133" y="149364"/>
                      <a:pt x="325113" y="109588"/>
                      <a:pt x="348773" y="123304"/>
                    </a:cubicBezTo>
                    <a:cubicBezTo>
                      <a:pt x="397465" y="151422"/>
                      <a:pt x="334714" y="195313"/>
                      <a:pt x="305225" y="191884"/>
                    </a:cubicBezTo>
                    <a:cubicBezTo>
                      <a:pt x="296310" y="190855"/>
                      <a:pt x="287394" y="194627"/>
                      <a:pt x="282937" y="202171"/>
                    </a:cubicBezTo>
                    <a:cubicBezTo>
                      <a:pt x="262363" y="237832"/>
                      <a:pt x="340201" y="230632"/>
                      <a:pt x="342944" y="258406"/>
                    </a:cubicBezTo>
                    <a:cubicBezTo>
                      <a:pt x="343630" y="264236"/>
                      <a:pt x="340544" y="269722"/>
                      <a:pt x="335400" y="273151"/>
                    </a:cubicBezTo>
                    <a:cubicBezTo>
                      <a:pt x="322713" y="282067"/>
                      <a:pt x="306254" y="279666"/>
                      <a:pt x="291166" y="278295"/>
                    </a:cubicBezTo>
                    <a:cubicBezTo>
                      <a:pt x="254476" y="275209"/>
                      <a:pt x="257219" y="285838"/>
                      <a:pt x="257905" y="313613"/>
                    </a:cubicBezTo>
                    <a:cubicBezTo>
                      <a:pt x="258248" y="331787"/>
                      <a:pt x="259276" y="341045"/>
                      <a:pt x="233902" y="337959"/>
                    </a:cubicBezTo>
                    <a:cubicBezTo>
                      <a:pt x="240760" y="356476"/>
                      <a:pt x="258591" y="400710"/>
                      <a:pt x="226701" y="405511"/>
                    </a:cubicBezTo>
                    <a:cubicBezTo>
                      <a:pt x="171151" y="414083"/>
                      <a:pt x="208870" y="344474"/>
                      <a:pt x="187953" y="322872"/>
                    </a:cubicBezTo>
                    <a:cubicBezTo>
                      <a:pt x="163950" y="338988"/>
                      <a:pt x="187267" y="376021"/>
                      <a:pt x="164979" y="392480"/>
                    </a:cubicBezTo>
                    <a:cubicBezTo>
                      <a:pt x="147148" y="405853"/>
                      <a:pt x="111144" y="395909"/>
                      <a:pt x="99485" y="378764"/>
                    </a:cubicBezTo>
                    <a:cubicBezTo>
                      <a:pt x="88169" y="362305"/>
                      <a:pt x="97428" y="344817"/>
                      <a:pt x="110801" y="330758"/>
                    </a:cubicBezTo>
                    <a:cubicBezTo>
                      <a:pt x="120402" y="320814"/>
                      <a:pt x="131375" y="308127"/>
                      <a:pt x="126574" y="295097"/>
                    </a:cubicBezTo>
                    <a:cubicBezTo>
                      <a:pt x="96399" y="311213"/>
                      <a:pt x="78911" y="342760"/>
                      <a:pt x="38449" y="328358"/>
                    </a:cubicBezTo>
                    <a:cubicBezTo>
                      <a:pt x="10331" y="318071"/>
                      <a:pt x="23018" y="294411"/>
                      <a:pt x="43592" y="281038"/>
                    </a:cubicBezTo>
                    <a:cubicBezTo>
                      <a:pt x="43592" y="281038"/>
                      <a:pt x="92970" y="248462"/>
                      <a:pt x="92970" y="248462"/>
                    </a:cubicBezTo>
                    <a:cubicBezTo>
                      <a:pt x="96742" y="238518"/>
                      <a:pt x="58337" y="235432"/>
                      <a:pt x="51136" y="230632"/>
                    </a:cubicBezTo>
                    <a:cubicBezTo>
                      <a:pt x="39820" y="223088"/>
                      <a:pt x="26104" y="207657"/>
                      <a:pt x="32277" y="192913"/>
                    </a:cubicBezTo>
                    <a:cubicBezTo>
                      <a:pt x="37077" y="181254"/>
                      <a:pt x="53194" y="176453"/>
                      <a:pt x="63481" y="172339"/>
                    </a:cubicBezTo>
                    <a:cubicBezTo>
                      <a:pt x="66910" y="170967"/>
                      <a:pt x="71024" y="169595"/>
                      <a:pt x="73082" y="166166"/>
                    </a:cubicBezTo>
                    <a:cubicBezTo>
                      <a:pt x="75825" y="162052"/>
                      <a:pt x="74796" y="155879"/>
                      <a:pt x="71710" y="151765"/>
                    </a:cubicBezTo>
                    <a:cubicBezTo>
                      <a:pt x="68624" y="147650"/>
                      <a:pt x="63823" y="145249"/>
                      <a:pt x="59366" y="142849"/>
                    </a:cubicBezTo>
                    <a:cubicBezTo>
                      <a:pt x="45307" y="135305"/>
                      <a:pt x="31248" y="128104"/>
                      <a:pt x="17189" y="120561"/>
                    </a:cubicBezTo>
                    <a:cubicBezTo>
                      <a:pt x="12388" y="118160"/>
                      <a:pt x="7588" y="115417"/>
                      <a:pt x="4159" y="111302"/>
                    </a:cubicBezTo>
                    <a:cubicBezTo>
                      <a:pt x="387" y="108902"/>
                      <a:pt x="-985" y="103759"/>
                      <a:pt x="730" y="9930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2231" name="Google Shape;2231;p9"/>
              <p:cNvGrpSpPr/>
              <p:nvPr/>
            </p:nvGrpSpPr>
            <p:grpSpPr>
              <a:xfrm>
                <a:off x="4444136" y="4559738"/>
                <a:ext cx="610590" cy="528357"/>
                <a:chOff x="4444136" y="4559738"/>
                <a:chExt cx="610590" cy="528357"/>
              </a:xfrm>
            </p:grpSpPr>
            <p:sp>
              <p:nvSpPr>
                <p:cNvPr id="2232" name="Google Shape;2232;p9"/>
                <p:cNvSpPr/>
                <p:nvPr/>
              </p:nvSpPr>
              <p:spPr>
                <a:xfrm>
                  <a:off x="4989690" y="4657465"/>
                  <a:ext cx="65036" cy="63384"/>
                </a:xfrm>
                <a:custGeom>
                  <a:rect b="b" l="l" r="r" t="t"/>
                  <a:pathLst>
                    <a:path extrusionOk="0" h="63384" w="65036">
                      <a:moveTo>
                        <a:pt x="62522" y="19691"/>
                      </a:moveTo>
                      <a:cubicBezTo>
                        <a:pt x="47091" y="-19057"/>
                        <a:pt x="-12916" y="4946"/>
                        <a:pt x="2514" y="43694"/>
                      </a:cubicBezTo>
                      <a:cubicBezTo>
                        <a:pt x="17945" y="82442"/>
                        <a:pt x="77952" y="58439"/>
                        <a:pt x="62522" y="19691"/>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33" name="Google Shape;2233;p9"/>
                <p:cNvSpPr/>
                <p:nvPr/>
              </p:nvSpPr>
              <p:spPr>
                <a:xfrm>
                  <a:off x="4856645" y="4559738"/>
                  <a:ext cx="65036" cy="63384"/>
                </a:xfrm>
                <a:custGeom>
                  <a:rect b="b" l="l" r="r" t="t"/>
                  <a:pathLst>
                    <a:path extrusionOk="0" h="63384" w="65036">
                      <a:moveTo>
                        <a:pt x="62522" y="19691"/>
                      </a:moveTo>
                      <a:cubicBezTo>
                        <a:pt x="47091" y="-19057"/>
                        <a:pt x="-12916" y="4946"/>
                        <a:pt x="2514" y="43694"/>
                      </a:cubicBezTo>
                      <a:cubicBezTo>
                        <a:pt x="17945" y="82442"/>
                        <a:pt x="77952" y="58439"/>
                        <a:pt x="62522" y="19691"/>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34" name="Google Shape;2234;p9"/>
                <p:cNvSpPr/>
                <p:nvPr/>
              </p:nvSpPr>
              <p:spPr>
                <a:xfrm>
                  <a:off x="4701997" y="4573112"/>
                  <a:ext cx="65036" cy="63384"/>
                </a:xfrm>
                <a:custGeom>
                  <a:rect b="b" l="l" r="r" t="t"/>
                  <a:pathLst>
                    <a:path extrusionOk="0" h="63384" w="65036">
                      <a:moveTo>
                        <a:pt x="62522" y="19691"/>
                      </a:moveTo>
                      <a:cubicBezTo>
                        <a:pt x="47091" y="-19057"/>
                        <a:pt x="-12916" y="4946"/>
                        <a:pt x="2514" y="43694"/>
                      </a:cubicBezTo>
                      <a:cubicBezTo>
                        <a:pt x="17945" y="82441"/>
                        <a:pt x="77952" y="58438"/>
                        <a:pt x="62522" y="19691"/>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35" name="Google Shape;2235;p9"/>
                <p:cNvSpPr/>
                <p:nvPr/>
              </p:nvSpPr>
              <p:spPr>
                <a:xfrm>
                  <a:off x="4738001" y="4767536"/>
                  <a:ext cx="65036" cy="63384"/>
                </a:xfrm>
                <a:custGeom>
                  <a:rect b="b" l="l" r="r" t="t"/>
                  <a:pathLst>
                    <a:path extrusionOk="0" h="63384" w="65036">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36" name="Google Shape;2236;p9"/>
                <p:cNvSpPr/>
                <p:nvPr/>
              </p:nvSpPr>
              <p:spPr>
                <a:xfrm>
                  <a:off x="4922824" y="4916354"/>
                  <a:ext cx="65139" cy="63384"/>
                </a:xfrm>
                <a:custGeom>
                  <a:rect b="b" l="l" r="r" t="t"/>
                  <a:pathLst>
                    <a:path extrusionOk="0" h="63384" w="65139">
                      <a:moveTo>
                        <a:pt x="62522" y="19691"/>
                      </a:moveTo>
                      <a:cubicBezTo>
                        <a:pt x="47091" y="-19057"/>
                        <a:pt x="-12916" y="4946"/>
                        <a:pt x="2514" y="43694"/>
                      </a:cubicBezTo>
                      <a:cubicBezTo>
                        <a:pt x="18288" y="82442"/>
                        <a:pt x="78295" y="58439"/>
                        <a:pt x="62522" y="19691"/>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37" name="Google Shape;2237;p9"/>
                <p:cNvSpPr/>
                <p:nvPr/>
              </p:nvSpPr>
              <p:spPr>
                <a:xfrm>
                  <a:off x="4584382" y="4905725"/>
                  <a:ext cx="65036" cy="63384"/>
                </a:xfrm>
                <a:custGeom>
                  <a:rect b="b" l="l" r="r" t="t"/>
                  <a:pathLst>
                    <a:path extrusionOk="0" h="63384" w="65036">
                      <a:moveTo>
                        <a:pt x="62522" y="19691"/>
                      </a:moveTo>
                      <a:cubicBezTo>
                        <a:pt x="47091" y="-19057"/>
                        <a:pt x="-12916" y="4946"/>
                        <a:pt x="2514" y="43694"/>
                      </a:cubicBezTo>
                      <a:cubicBezTo>
                        <a:pt x="17945" y="82441"/>
                        <a:pt x="77952" y="58438"/>
                        <a:pt x="62522" y="19691"/>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38" name="Google Shape;2238;p9"/>
                <p:cNvSpPr/>
                <p:nvPr/>
              </p:nvSpPr>
              <p:spPr>
                <a:xfrm>
                  <a:off x="4543577" y="4803540"/>
                  <a:ext cx="65036" cy="63384"/>
                </a:xfrm>
                <a:custGeom>
                  <a:rect b="b" l="l" r="r" t="t"/>
                  <a:pathLst>
                    <a:path extrusionOk="0" h="63384" w="65036">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39" name="Google Shape;2239;p9"/>
                <p:cNvSpPr/>
                <p:nvPr/>
              </p:nvSpPr>
              <p:spPr>
                <a:xfrm>
                  <a:off x="4703368" y="5011338"/>
                  <a:ext cx="65036" cy="63384"/>
                </a:xfrm>
                <a:custGeom>
                  <a:rect b="b" l="l" r="r" t="t"/>
                  <a:pathLst>
                    <a:path extrusionOk="0" h="63384" w="65036">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40" name="Google Shape;2240;p9"/>
                <p:cNvSpPr/>
                <p:nvPr/>
              </p:nvSpPr>
              <p:spPr>
                <a:xfrm>
                  <a:off x="4444136" y="5024711"/>
                  <a:ext cx="65036" cy="63384"/>
                </a:xfrm>
                <a:custGeom>
                  <a:rect b="b" l="l" r="r" t="t"/>
                  <a:pathLst>
                    <a:path extrusionOk="0" h="63384" w="65036">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41" name="Google Shape;2241;p9"/>
                <p:cNvSpPr/>
                <p:nvPr/>
              </p:nvSpPr>
              <p:spPr>
                <a:xfrm>
                  <a:off x="4687023" y="4696701"/>
                  <a:ext cx="328155" cy="223228"/>
                </a:xfrm>
                <a:custGeom>
                  <a:rect b="b" l="l" r="r" t="t"/>
                  <a:pathLst>
                    <a:path extrusionOk="0" h="223228" w="328155">
                      <a:moveTo>
                        <a:pt x="1029" y="223228"/>
                      </a:moveTo>
                      <a:lnTo>
                        <a:pt x="0" y="216713"/>
                      </a:lnTo>
                      <a:cubicBezTo>
                        <a:pt x="61379" y="208141"/>
                        <a:pt x="118986" y="178651"/>
                        <a:pt x="161849" y="133388"/>
                      </a:cubicBezTo>
                      <a:cubicBezTo>
                        <a:pt x="174193" y="120358"/>
                        <a:pt x="185509" y="105956"/>
                        <a:pt x="196482" y="92240"/>
                      </a:cubicBezTo>
                      <a:cubicBezTo>
                        <a:pt x="207798" y="77839"/>
                        <a:pt x="219113" y="63437"/>
                        <a:pt x="231801" y="50064"/>
                      </a:cubicBezTo>
                      <a:cubicBezTo>
                        <a:pt x="253060" y="27775"/>
                        <a:pt x="287350" y="1029"/>
                        <a:pt x="328155" y="0"/>
                      </a:cubicBezTo>
                      <a:lnTo>
                        <a:pt x="328155" y="6515"/>
                      </a:lnTo>
                      <a:cubicBezTo>
                        <a:pt x="289408" y="7201"/>
                        <a:pt x="256832" y="32919"/>
                        <a:pt x="236258" y="54521"/>
                      </a:cubicBezTo>
                      <a:cubicBezTo>
                        <a:pt x="223571" y="67552"/>
                        <a:pt x="212255" y="82296"/>
                        <a:pt x="201282" y="96355"/>
                      </a:cubicBezTo>
                      <a:cubicBezTo>
                        <a:pt x="190310" y="110414"/>
                        <a:pt x="178994" y="124816"/>
                        <a:pt x="166307" y="138189"/>
                      </a:cubicBezTo>
                      <a:cubicBezTo>
                        <a:pt x="122758" y="184138"/>
                        <a:pt x="64122" y="214313"/>
                        <a:pt x="1029" y="223228"/>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42" name="Google Shape;2242;p9"/>
                <p:cNvSpPr/>
                <p:nvPr/>
              </p:nvSpPr>
              <p:spPr>
                <a:xfrm>
                  <a:off x="4658253" y="4598631"/>
                  <a:ext cx="222508" cy="319583"/>
                </a:xfrm>
                <a:custGeom>
                  <a:rect b="b" l="l" r="r" t="t"/>
                  <a:pathLst>
                    <a:path extrusionOk="0" h="319583" w="222508">
                      <a:moveTo>
                        <a:pt x="35628" y="319583"/>
                      </a:moveTo>
                      <a:lnTo>
                        <a:pt x="32542" y="307924"/>
                      </a:lnTo>
                      <a:cubicBezTo>
                        <a:pt x="29456" y="295580"/>
                        <a:pt x="25341" y="283235"/>
                        <a:pt x="21569" y="270891"/>
                      </a:cubicBezTo>
                      <a:cubicBezTo>
                        <a:pt x="9910" y="232829"/>
                        <a:pt x="-2091" y="193396"/>
                        <a:pt x="309" y="154648"/>
                      </a:cubicBezTo>
                      <a:cubicBezTo>
                        <a:pt x="3738" y="97727"/>
                        <a:pt x="26027" y="47320"/>
                        <a:pt x="61688" y="16117"/>
                      </a:cubicBezTo>
                      <a:lnTo>
                        <a:pt x="65803" y="20917"/>
                      </a:lnTo>
                      <a:cubicBezTo>
                        <a:pt x="31513" y="51092"/>
                        <a:pt x="9910" y="99784"/>
                        <a:pt x="6824" y="154991"/>
                      </a:cubicBezTo>
                      <a:cubicBezTo>
                        <a:pt x="4424" y="192710"/>
                        <a:pt x="16426" y="231458"/>
                        <a:pt x="27741" y="268834"/>
                      </a:cubicBezTo>
                      <a:cubicBezTo>
                        <a:pt x="30484" y="277406"/>
                        <a:pt x="32885" y="285979"/>
                        <a:pt x="35628" y="294894"/>
                      </a:cubicBezTo>
                      <a:cubicBezTo>
                        <a:pt x="50716" y="240030"/>
                        <a:pt x="66832" y="183794"/>
                        <a:pt x="93578" y="132359"/>
                      </a:cubicBezTo>
                      <a:cubicBezTo>
                        <a:pt x="115867" y="89154"/>
                        <a:pt x="155986" y="31204"/>
                        <a:pt x="219765" y="0"/>
                      </a:cubicBezTo>
                      <a:lnTo>
                        <a:pt x="222508" y="5830"/>
                      </a:lnTo>
                      <a:cubicBezTo>
                        <a:pt x="160444" y="36347"/>
                        <a:pt x="121353" y="93269"/>
                        <a:pt x="99407" y="135446"/>
                      </a:cubicBezTo>
                      <a:cubicBezTo>
                        <a:pt x="71290" y="189967"/>
                        <a:pt x="54830" y="249974"/>
                        <a:pt x="39057" y="307924"/>
                      </a:cubicBezTo>
                      <a:lnTo>
                        <a:pt x="35628" y="319583"/>
                      </a:ln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43" name="Google Shape;2243;p9"/>
                <p:cNvSpPr/>
                <p:nvPr/>
              </p:nvSpPr>
              <p:spPr>
                <a:xfrm>
                  <a:off x="4685995" y="4812944"/>
                  <a:ext cx="80581" cy="104584"/>
                </a:xfrm>
                <a:custGeom>
                  <a:rect b="b" l="l" r="r" t="t"/>
                  <a:pathLst>
                    <a:path extrusionOk="0" h="104584" w="80581">
                      <a:moveTo>
                        <a:pt x="0" y="98755"/>
                      </a:moveTo>
                      <a:cubicBezTo>
                        <a:pt x="37719" y="78524"/>
                        <a:pt x="65494" y="41491"/>
                        <a:pt x="74409" y="0"/>
                      </a:cubicBezTo>
                      <a:lnTo>
                        <a:pt x="80582" y="1372"/>
                      </a:lnTo>
                      <a:cubicBezTo>
                        <a:pt x="71323" y="44920"/>
                        <a:pt x="42177" y="83325"/>
                        <a:pt x="3086" y="104585"/>
                      </a:cubicBezTo>
                      <a:lnTo>
                        <a:pt x="0" y="98755"/>
                      </a:ln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44" name="Google Shape;2244;p9"/>
                <p:cNvSpPr/>
                <p:nvPr/>
              </p:nvSpPr>
              <p:spPr>
                <a:xfrm>
                  <a:off x="4674974" y="4903127"/>
                  <a:ext cx="257566" cy="133731"/>
                </a:xfrm>
                <a:custGeom>
                  <a:rect b="b" l="l" r="r" t="t"/>
                  <a:pathLst>
                    <a:path extrusionOk="0" h="133731" w="257566">
                      <a:moveTo>
                        <a:pt x="8964" y="73381"/>
                      </a:moveTo>
                      <a:cubicBezTo>
                        <a:pt x="5877" y="65494"/>
                        <a:pt x="3134" y="57264"/>
                        <a:pt x="1077" y="49034"/>
                      </a:cubicBezTo>
                      <a:cubicBezTo>
                        <a:pt x="-3038" y="32918"/>
                        <a:pt x="5535" y="15431"/>
                        <a:pt x="11707" y="3086"/>
                      </a:cubicBezTo>
                      <a:lnTo>
                        <a:pt x="13078" y="0"/>
                      </a:lnTo>
                      <a:lnTo>
                        <a:pt x="16164" y="1715"/>
                      </a:lnTo>
                      <a:cubicBezTo>
                        <a:pt x="88516" y="40805"/>
                        <a:pt x="175956" y="53492"/>
                        <a:pt x="256194" y="36690"/>
                      </a:cubicBezTo>
                      <a:lnTo>
                        <a:pt x="257566" y="42863"/>
                      </a:lnTo>
                      <a:cubicBezTo>
                        <a:pt x="176642" y="59665"/>
                        <a:pt x="88859" y="47320"/>
                        <a:pt x="15822" y="8915"/>
                      </a:cubicBezTo>
                      <a:cubicBezTo>
                        <a:pt x="10335" y="20231"/>
                        <a:pt x="3820" y="34976"/>
                        <a:pt x="6906" y="47663"/>
                      </a:cubicBezTo>
                      <a:cubicBezTo>
                        <a:pt x="14793" y="78181"/>
                        <a:pt x="29880" y="106299"/>
                        <a:pt x="51140" y="129273"/>
                      </a:cubicBezTo>
                      <a:lnTo>
                        <a:pt x="46340" y="133731"/>
                      </a:lnTo>
                      <a:cubicBezTo>
                        <a:pt x="30566" y="115900"/>
                        <a:pt x="17879" y="95326"/>
                        <a:pt x="8964" y="73381"/>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45" name="Google Shape;2245;p9"/>
                <p:cNvSpPr/>
                <p:nvPr/>
              </p:nvSpPr>
              <p:spPr>
                <a:xfrm>
                  <a:off x="4563579" y="4836261"/>
                  <a:ext cx="134759" cy="70637"/>
                </a:xfrm>
                <a:custGeom>
                  <a:rect b="b" l="l" r="r" t="t"/>
                  <a:pathLst>
                    <a:path extrusionOk="0" h="70637" w="134759">
                      <a:moveTo>
                        <a:pt x="0" y="6515"/>
                      </a:moveTo>
                      <a:lnTo>
                        <a:pt x="1029" y="0"/>
                      </a:lnTo>
                      <a:cubicBezTo>
                        <a:pt x="51435" y="6858"/>
                        <a:pt x="98755" y="30518"/>
                        <a:pt x="134760" y="66179"/>
                      </a:cubicBezTo>
                      <a:lnTo>
                        <a:pt x="130302" y="70637"/>
                      </a:lnTo>
                      <a:cubicBezTo>
                        <a:pt x="95326" y="36005"/>
                        <a:pt x="49035" y="13373"/>
                        <a:pt x="0" y="6515"/>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46" name="Google Shape;2246;p9"/>
                <p:cNvSpPr/>
                <p:nvPr/>
              </p:nvSpPr>
              <p:spPr>
                <a:xfrm>
                  <a:off x="4594783" y="4906213"/>
                  <a:ext cx="112813" cy="43205"/>
                </a:xfrm>
                <a:custGeom>
                  <a:rect b="b" l="l" r="r" t="t"/>
                  <a:pathLst>
                    <a:path extrusionOk="0" h="43205" w="112813">
                      <a:moveTo>
                        <a:pt x="0" y="37376"/>
                      </a:moveTo>
                      <a:cubicBezTo>
                        <a:pt x="34976" y="18516"/>
                        <a:pt x="72695" y="5829"/>
                        <a:pt x="111785" y="0"/>
                      </a:cubicBezTo>
                      <a:lnTo>
                        <a:pt x="112814" y="6515"/>
                      </a:lnTo>
                      <a:cubicBezTo>
                        <a:pt x="74409" y="12344"/>
                        <a:pt x="37376" y="25031"/>
                        <a:pt x="3086" y="43205"/>
                      </a:cubicBezTo>
                      <a:lnTo>
                        <a:pt x="0" y="37376"/>
                      </a:ln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47" name="Google Shape;2247;p9"/>
                <p:cNvSpPr/>
                <p:nvPr/>
              </p:nvSpPr>
              <p:spPr>
                <a:xfrm>
                  <a:off x="4470311" y="4913071"/>
                  <a:ext cx="235572" cy="141274"/>
                </a:xfrm>
                <a:custGeom>
                  <a:rect b="b" l="l" r="r" t="t"/>
                  <a:pathLst>
                    <a:path extrusionOk="0" h="141274" w="235572">
                      <a:moveTo>
                        <a:pt x="1371" y="141275"/>
                      </a:moveTo>
                      <a:lnTo>
                        <a:pt x="0" y="135102"/>
                      </a:lnTo>
                      <a:cubicBezTo>
                        <a:pt x="45263" y="126187"/>
                        <a:pt x="92240" y="116586"/>
                        <a:pt x="134417" y="96012"/>
                      </a:cubicBezTo>
                      <a:cubicBezTo>
                        <a:pt x="181394" y="73380"/>
                        <a:pt x="214998" y="39090"/>
                        <a:pt x="229400" y="0"/>
                      </a:cubicBezTo>
                      <a:lnTo>
                        <a:pt x="235572" y="2400"/>
                      </a:lnTo>
                      <a:cubicBezTo>
                        <a:pt x="220485" y="43205"/>
                        <a:pt x="185509" y="78524"/>
                        <a:pt x="137160" y="102184"/>
                      </a:cubicBezTo>
                      <a:cubicBezTo>
                        <a:pt x="94298" y="122758"/>
                        <a:pt x="46977" y="132017"/>
                        <a:pt x="1371" y="141275"/>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2248" name="Google Shape;2248;p9"/>
            <p:cNvGrpSpPr/>
            <p:nvPr/>
          </p:nvGrpSpPr>
          <p:grpSpPr>
            <a:xfrm>
              <a:off x="1733278" y="5789657"/>
              <a:ext cx="789703" cy="1068337"/>
              <a:chOff x="4759028" y="5488457"/>
              <a:chExt cx="789703" cy="1068337"/>
            </a:xfrm>
          </p:grpSpPr>
          <p:sp>
            <p:nvSpPr>
              <p:cNvPr id="2249" name="Google Shape;2249;p9"/>
              <p:cNvSpPr/>
              <p:nvPr/>
            </p:nvSpPr>
            <p:spPr>
              <a:xfrm>
                <a:off x="4817566" y="6254838"/>
                <a:ext cx="147206" cy="301956"/>
              </a:xfrm>
              <a:custGeom>
                <a:rect b="b" l="l" r="r" t="t"/>
                <a:pathLst>
                  <a:path extrusionOk="0" h="301956" w="147206">
                    <a:moveTo>
                      <a:pt x="139663" y="12002"/>
                    </a:moveTo>
                    <a:cubicBezTo>
                      <a:pt x="149264" y="88811"/>
                      <a:pt x="138977" y="167678"/>
                      <a:pt x="110173" y="239687"/>
                    </a:cubicBezTo>
                    <a:cubicBezTo>
                      <a:pt x="96800" y="273634"/>
                      <a:pt x="66282" y="311696"/>
                      <a:pt x="31649" y="299695"/>
                    </a:cubicBezTo>
                    <a:cubicBezTo>
                      <a:pt x="12447" y="293180"/>
                      <a:pt x="1131" y="272263"/>
                      <a:pt x="103" y="252374"/>
                    </a:cubicBezTo>
                    <a:cubicBezTo>
                      <a:pt x="-926" y="232144"/>
                      <a:pt x="5932" y="212598"/>
                      <a:pt x="14161" y="194081"/>
                    </a:cubicBezTo>
                    <a:cubicBezTo>
                      <a:pt x="45365" y="121387"/>
                      <a:pt x="90628" y="55207"/>
                      <a:pt x="147206" y="0"/>
                    </a:cubicBezTo>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50" name="Google Shape;2250;p9"/>
              <p:cNvSpPr/>
              <p:nvPr/>
            </p:nvSpPr>
            <p:spPr>
              <a:xfrm>
                <a:off x="4907165" y="5488457"/>
                <a:ext cx="641566" cy="903884"/>
              </a:xfrm>
              <a:custGeom>
                <a:rect b="b" l="l" r="r" t="t"/>
                <a:pathLst>
                  <a:path extrusionOk="0" h="903884" w="641566">
                    <a:moveTo>
                      <a:pt x="634022" y="0"/>
                    </a:moveTo>
                    <a:cubicBezTo>
                      <a:pt x="507835" y="125845"/>
                      <a:pt x="389877" y="260261"/>
                      <a:pt x="284607" y="404279"/>
                    </a:cubicBezTo>
                    <a:cubicBezTo>
                      <a:pt x="171793" y="559270"/>
                      <a:pt x="74067" y="726262"/>
                      <a:pt x="0" y="903199"/>
                    </a:cubicBezTo>
                    <a:lnTo>
                      <a:pt x="1715" y="903884"/>
                    </a:lnTo>
                    <a:cubicBezTo>
                      <a:pt x="77838" y="727977"/>
                      <a:pt x="177279" y="562699"/>
                      <a:pt x="291465" y="409423"/>
                    </a:cubicBezTo>
                    <a:cubicBezTo>
                      <a:pt x="397078" y="267462"/>
                      <a:pt x="515379" y="135103"/>
                      <a:pt x="641566" y="11316"/>
                    </a:cubicBezTo>
                    <a:cubicBezTo>
                      <a:pt x="638823" y="7544"/>
                      <a:pt x="636423" y="4115"/>
                      <a:pt x="634022" y="0"/>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51" name="Google Shape;2251;p9"/>
              <p:cNvSpPr/>
              <p:nvPr/>
            </p:nvSpPr>
            <p:spPr>
              <a:xfrm>
                <a:off x="5052132" y="6071044"/>
                <a:ext cx="141017" cy="324269"/>
              </a:xfrm>
              <a:custGeom>
                <a:rect b="b" l="l" r="r" t="t"/>
                <a:pathLst>
                  <a:path extrusionOk="0" h="324269" w="141017">
                    <a:moveTo>
                      <a:pt x="118723" y="0"/>
                    </a:moveTo>
                    <a:cubicBezTo>
                      <a:pt x="143412" y="74409"/>
                      <a:pt x="147870" y="155677"/>
                      <a:pt x="130725" y="232486"/>
                    </a:cubicBezTo>
                    <a:cubicBezTo>
                      <a:pt x="124209" y="261976"/>
                      <a:pt x="113237" y="292837"/>
                      <a:pt x="89234" y="311353"/>
                    </a:cubicBezTo>
                    <a:cubicBezTo>
                      <a:pt x="65231" y="329870"/>
                      <a:pt x="24768" y="329527"/>
                      <a:pt x="8995" y="303467"/>
                    </a:cubicBezTo>
                    <a:cubicBezTo>
                      <a:pt x="-11922" y="269519"/>
                      <a:pt x="7623" y="217399"/>
                      <a:pt x="27169" y="182766"/>
                    </a:cubicBezTo>
                    <a:cubicBezTo>
                      <a:pt x="49800" y="142989"/>
                      <a:pt x="72089" y="103213"/>
                      <a:pt x="94720" y="63094"/>
                    </a:cubicBezTo>
                    <a:cubicBezTo>
                      <a:pt x="108436" y="39091"/>
                      <a:pt x="127296" y="26060"/>
                      <a:pt x="118723"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52" name="Google Shape;2252;p9"/>
              <p:cNvSpPr/>
              <p:nvPr/>
            </p:nvSpPr>
            <p:spPr>
              <a:xfrm>
                <a:off x="5123878" y="5888964"/>
                <a:ext cx="74066" cy="419023"/>
              </a:xfrm>
              <a:custGeom>
                <a:rect b="b" l="l" r="r" t="t"/>
                <a:pathLst>
                  <a:path extrusionOk="0" h="419023" w="74066">
                    <a:moveTo>
                      <a:pt x="74066" y="1715"/>
                    </a:moveTo>
                    <a:cubicBezTo>
                      <a:pt x="70637" y="19202"/>
                      <a:pt x="69266" y="36690"/>
                      <a:pt x="68923" y="54178"/>
                    </a:cubicBezTo>
                    <a:cubicBezTo>
                      <a:pt x="68237" y="71666"/>
                      <a:pt x="68580" y="89154"/>
                      <a:pt x="68237" y="106985"/>
                    </a:cubicBezTo>
                    <a:cubicBezTo>
                      <a:pt x="67551" y="124816"/>
                      <a:pt x="66180" y="142646"/>
                      <a:pt x="64122" y="160477"/>
                    </a:cubicBezTo>
                    <a:cubicBezTo>
                      <a:pt x="61722" y="178308"/>
                      <a:pt x="58979" y="195796"/>
                      <a:pt x="55893" y="213284"/>
                    </a:cubicBezTo>
                    <a:cubicBezTo>
                      <a:pt x="53150" y="230771"/>
                      <a:pt x="49721" y="248260"/>
                      <a:pt x="45949" y="265748"/>
                    </a:cubicBezTo>
                    <a:cubicBezTo>
                      <a:pt x="42177" y="283235"/>
                      <a:pt x="38062" y="300380"/>
                      <a:pt x="33604" y="317525"/>
                    </a:cubicBezTo>
                    <a:cubicBezTo>
                      <a:pt x="31547" y="326098"/>
                      <a:pt x="28804" y="334670"/>
                      <a:pt x="26403" y="343243"/>
                    </a:cubicBezTo>
                    <a:cubicBezTo>
                      <a:pt x="24003" y="351815"/>
                      <a:pt x="21603" y="360388"/>
                      <a:pt x="18860" y="368618"/>
                    </a:cubicBezTo>
                    <a:cubicBezTo>
                      <a:pt x="13716" y="385763"/>
                      <a:pt x="7887" y="402565"/>
                      <a:pt x="1715" y="419024"/>
                    </a:cubicBezTo>
                    <a:lnTo>
                      <a:pt x="0" y="418338"/>
                    </a:lnTo>
                    <a:cubicBezTo>
                      <a:pt x="9601" y="384048"/>
                      <a:pt x="18174" y="349758"/>
                      <a:pt x="25032" y="315125"/>
                    </a:cubicBezTo>
                    <a:cubicBezTo>
                      <a:pt x="28461" y="297980"/>
                      <a:pt x="31547" y="280492"/>
                      <a:pt x="34633" y="263004"/>
                    </a:cubicBezTo>
                    <a:cubicBezTo>
                      <a:pt x="37376" y="245516"/>
                      <a:pt x="40119" y="228029"/>
                      <a:pt x="42177" y="210541"/>
                    </a:cubicBezTo>
                    <a:cubicBezTo>
                      <a:pt x="43205" y="201625"/>
                      <a:pt x="43891" y="193052"/>
                      <a:pt x="44920" y="184137"/>
                    </a:cubicBezTo>
                    <a:cubicBezTo>
                      <a:pt x="45606" y="175222"/>
                      <a:pt x="46292" y="166649"/>
                      <a:pt x="46977" y="157734"/>
                    </a:cubicBezTo>
                    <a:lnTo>
                      <a:pt x="49035" y="131330"/>
                    </a:lnTo>
                    <a:lnTo>
                      <a:pt x="51092" y="104927"/>
                    </a:lnTo>
                    <a:cubicBezTo>
                      <a:pt x="52464" y="87440"/>
                      <a:pt x="53835" y="69608"/>
                      <a:pt x="56921" y="51778"/>
                    </a:cubicBezTo>
                    <a:cubicBezTo>
                      <a:pt x="59665" y="33947"/>
                      <a:pt x="64465" y="16116"/>
                      <a:pt x="72352" y="0"/>
                    </a:cubicBezTo>
                    <a:lnTo>
                      <a:pt x="74066" y="1715"/>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53" name="Google Shape;2253;p9"/>
              <p:cNvSpPr/>
              <p:nvPr/>
            </p:nvSpPr>
            <p:spPr>
              <a:xfrm>
                <a:off x="4759028" y="5844416"/>
                <a:ext cx="258550" cy="188917"/>
              </a:xfrm>
              <a:custGeom>
                <a:rect b="b" l="l" r="r" t="t"/>
                <a:pathLst>
                  <a:path extrusionOk="0" h="188917" w="258550">
                    <a:moveTo>
                      <a:pt x="185170" y="110384"/>
                    </a:moveTo>
                    <a:cubicBezTo>
                      <a:pt x="150537" y="150847"/>
                      <a:pt x="105274" y="189594"/>
                      <a:pt x="51782" y="188909"/>
                    </a:cubicBezTo>
                    <a:cubicBezTo>
                      <a:pt x="38066" y="188566"/>
                      <a:pt x="23664" y="185480"/>
                      <a:pt x="13720" y="176222"/>
                    </a:cubicBezTo>
                    <a:cubicBezTo>
                      <a:pt x="-682" y="163191"/>
                      <a:pt x="-3082" y="140560"/>
                      <a:pt x="3433" y="122386"/>
                    </a:cubicBezTo>
                    <a:cubicBezTo>
                      <a:pt x="9948" y="104213"/>
                      <a:pt x="23664" y="89468"/>
                      <a:pt x="38409" y="76781"/>
                    </a:cubicBezTo>
                    <a:cubicBezTo>
                      <a:pt x="85386" y="35975"/>
                      <a:pt x="201629" y="-30890"/>
                      <a:pt x="258551" y="16087"/>
                    </a:cubicBezTo>
                    <a:cubicBezTo>
                      <a:pt x="242091" y="48662"/>
                      <a:pt x="210545" y="80552"/>
                      <a:pt x="185170" y="110384"/>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54" name="Google Shape;2254;p9"/>
              <p:cNvSpPr/>
              <p:nvPr/>
            </p:nvSpPr>
            <p:spPr>
              <a:xfrm>
                <a:off x="4928768" y="5760034"/>
                <a:ext cx="372046" cy="164248"/>
              </a:xfrm>
              <a:custGeom>
                <a:rect b="b" l="l" r="r" t="t"/>
                <a:pathLst>
                  <a:path extrusionOk="0" h="164248" w="372046">
                    <a:moveTo>
                      <a:pt x="372047" y="1371"/>
                    </a:moveTo>
                    <a:cubicBezTo>
                      <a:pt x="365874" y="7544"/>
                      <a:pt x="359702" y="13716"/>
                      <a:pt x="352844" y="19202"/>
                    </a:cubicBezTo>
                    <a:cubicBezTo>
                      <a:pt x="345986" y="24689"/>
                      <a:pt x="339128" y="30175"/>
                      <a:pt x="331584" y="34976"/>
                    </a:cubicBezTo>
                    <a:cubicBezTo>
                      <a:pt x="316840" y="44920"/>
                      <a:pt x="301409" y="53150"/>
                      <a:pt x="285293" y="60350"/>
                    </a:cubicBezTo>
                    <a:cubicBezTo>
                      <a:pt x="269177" y="67208"/>
                      <a:pt x="252032" y="72695"/>
                      <a:pt x="234887" y="76124"/>
                    </a:cubicBezTo>
                    <a:cubicBezTo>
                      <a:pt x="226314" y="77838"/>
                      <a:pt x="217742" y="79553"/>
                      <a:pt x="209169" y="80924"/>
                    </a:cubicBezTo>
                    <a:cubicBezTo>
                      <a:pt x="200597" y="82296"/>
                      <a:pt x="192024" y="83667"/>
                      <a:pt x="183452" y="85039"/>
                    </a:cubicBezTo>
                    <a:cubicBezTo>
                      <a:pt x="166307" y="87782"/>
                      <a:pt x="149505" y="90182"/>
                      <a:pt x="132702" y="93611"/>
                    </a:cubicBezTo>
                    <a:cubicBezTo>
                      <a:pt x="115900" y="96698"/>
                      <a:pt x="99441" y="100812"/>
                      <a:pt x="83325" y="106642"/>
                    </a:cubicBezTo>
                    <a:cubicBezTo>
                      <a:pt x="75438" y="109385"/>
                      <a:pt x="67551" y="112814"/>
                      <a:pt x="60008" y="116586"/>
                    </a:cubicBezTo>
                    <a:cubicBezTo>
                      <a:pt x="52464" y="120358"/>
                      <a:pt x="44920" y="124472"/>
                      <a:pt x="38062" y="129273"/>
                    </a:cubicBezTo>
                    <a:cubicBezTo>
                      <a:pt x="31204" y="134074"/>
                      <a:pt x="24346" y="139217"/>
                      <a:pt x="18174" y="145046"/>
                    </a:cubicBezTo>
                    <a:cubicBezTo>
                      <a:pt x="12002" y="150876"/>
                      <a:pt x="6515" y="157391"/>
                      <a:pt x="1372" y="164249"/>
                    </a:cubicBezTo>
                    <a:lnTo>
                      <a:pt x="0" y="163220"/>
                    </a:lnTo>
                    <a:cubicBezTo>
                      <a:pt x="4458" y="155676"/>
                      <a:pt x="9944" y="148818"/>
                      <a:pt x="15774" y="142304"/>
                    </a:cubicBezTo>
                    <a:cubicBezTo>
                      <a:pt x="21603" y="135788"/>
                      <a:pt x="28461" y="129959"/>
                      <a:pt x="35319" y="124815"/>
                    </a:cubicBezTo>
                    <a:cubicBezTo>
                      <a:pt x="42177" y="119329"/>
                      <a:pt x="49721" y="114872"/>
                      <a:pt x="57264" y="110414"/>
                    </a:cubicBezTo>
                    <a:cubicBezTo>
                      <a:pt x="64808" y="105956"/>
                      <a:pt x="72695" y="102184"/>
                      <a:pt x="80925" y="98755"/>
                    </a:cubicBezTo>
                    <a:cubicBezTo>
                      <a:pt x="89154" y="95326"/>
                      <a:pt x="97384" y="92240"/>
                      <a:pt x="105613" y="89497"/>
                    </a:cubicBezTo>
                    <a:cubicBezTo>
                      <a:pt x="113843" y="86753"/>
                      <a:pt x="122415" y="84353"/>
                      <a:pt x="130988" y="82296"/>
                    </a:cubicBezTo>
                    <a:cubicBezTo>
                      <a:pt x="147790" y="78181"/>
                      <a:pt x="164935" y="74752"/>
                      <a:pt x="181737" y="71323"/>
                    </a:cubicBezTo>
                    <a:cubicBezTo>
                      <a:pt x="198539" y="67894"/>
                      <a:pt x="215341" y="64122"/>
                      <a:pt x="231801" y="59664"/>
                    </a:cubicBezTo>
                    <a:cubicBezTo>
                      <a:pt x="248260" y="55207"/>
                      <a:pt x="264033" y="50063"/>
                      <a:pt x="279807" y="44234"/>
                    </a:cubicBezTo>
                    <a:cubicBezTo>
                      <a:pt x="295580" y="38405"/>
                      <a:pt x="311353" y="31889"/>
                      <a:pt x="326441" y="24346"/>
                    </a:cubicBezTo>
                    <a:cubicBezTo>
                      <a:pt x="333985" y="20574"/>
                      <a:pt x="341529" y="16802"/>
                      <a:pt x="349072" y="12687"/>
                    </a:cubicBezTo>
                    <a:cubicBezTo>
                      <a:pt x="356616" y="8573"/>
                      <a:pt x="364160" y="4115"/>
                      <a:pt x="371704" y="0"/>
                    </a:cubicBezTo>
                    <a:lnTo>
                      <a:pt x="372047" y="1371"/>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255" name="Google Shape;2255;p9"/>
            <p:cNvGrpSpPr/>
            <p:nvPr/>
          </p:nvGrpSpPr>
          <p:grpSpPr>
            <a:xfrm>
              <a:off x="89420" y="4919019"/>
              <a:ext cx="1711071" cy="528189"/>
              <a:chOff x="3115170" y="4617819"/>
              <a:chExt cx="1711071" cy="528189"/>
            </a:xfrm>
          </p:grpSpPr>
          <p:sp>
            <p:nvSpPr>
              <p:cNvPr id="2256" name="Google Shape;2256;p9"/>
              <p:cNvSpPr/>
              <p:nvPr/>
            </p:nvSpPr>
            <p:spPr>
              <a:xfrm>
                <a:off x="3115170" y="4617819"/>
                <a:ext cx="1711071" cy="528189"/>
              </a:xfrm>
              <a:custGeom>
                <a:rect b="b" l="l" r="r" t="t"/>
                <a:pathLst>
                  <a:path extrusionOk="0" h="528189" w="1711071">
                    <a:moveTo>
                      <a:pt x="1711071" y="124145"/>
                    </a:moveTo>
                    <a:cubicBezTo>
                      <a:pt x="1507046" y="314112"/>
                      <a:pt x="1190549" y="462587"/>
                      <a:pt x="887082" y="507850"/>
                    </a:cubicBezTo>
                    <a:cubicBezTo>
                      <a:pt x="583616" y="552770"/>
                      <a:pt x="246545" y="525681"/>
                      <a:pt x="0" y="402580"/>
                    </a:cubicBezTo>
                    <a:cubicBezTo>
                      <a:pt x="163220" y="286336"/>
                      <a:pt x="341871" y="168379"/>
                      <a:pt x="537667" y="92255"/>
                    </a:cubicBezTo>
                    <a:cubicBezTo>
                      <a:pt x="848335" y="-29132"/>
                      <a:pt x="1220038" y="-30846"/>
                      <a:pt x="1506017" y="87798"/>
                    </a:cubicBezTo>
                    <a:cubicBezTo>
                      <a:pt x="1569796" y="113858"/>
                      <a:pt x="1639405" y="111457"/>
                      <a:pt x="1711071" y="124145"/>
                    </a:cubicBezTo>
                    <a:close/>
                  </a:path>
                </a:pathLst>
              </a:custGeom>
              <a:solidFill>
                <a:srgbClr val="7D8C6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57" name="Google Shape;2257;p9"/>
              <p:cNvSpPr/>
              <p:nvPr/>
            </p:nvSpPr>
            <p:spPr>
              <a:xfrm>
                <a:off x="3116199" y="4740592"/>
                <a:ext cx="1710042" cy="280835"/>
              </a:xfrm>
              <a:custGeom>
                <a:rect b="b" l="l" r="r" t="t"/>
                <a:pathLst>
                  <a:path extrusionOk="0" h="280835" w="1710042">
                    <a:moveTo>
                      <a:pt x="1710042" y="2057"/>
                    </a:moveTo>
                    <a:cubicBezTo>
                      <a:pt x="1675067" y="10630"/>
                      <a:pt x="1639748" y="18860"/>
                      <a:pt x="1604772" y="27089"/>
                    </a:cubicBezTo>
                    <a:cubicBezTo>
                      <a:pt x="1569453" y="34976"/>
                      <a:pt x="1534135" y="42863"/>
                      <a:pt x="1498816" y="50406"/>
                    </a:cubicBezTo>
                    <a:cubicBezTo>
                      <a:pt x="1463497" y="57950"/>
                      <a:pt x="1428179" y="65151"/>
                      <a:pt x="1392517" y="72352"/>
                    </a:cubicBezTo>
                    <a:lnTo>
                      <a:pt x="1286218" y="92926"/>
                    </a:lnTo>
                    <a:cubicBezTo>
                      <a:pt x="1250556" y="99441"/>
                      <a:pt x="1215238" y="105956"/>
                      <a:pt x="1179576" y="112471"/>
                    </a:cubicBezTo>
                    <a:lnTo>
                      <a:pt x="1072591" y="130302"/>
                    </a:lnTo>
                    <a:lnTo>
                      <a:pt x="965606" y="147104"/>
                    </a:lnTo>
                    <a:lnTo>
                      <a:pt x="858622" y="163563"/>
                    </a:lnTo>
                    <a:cubicBezTo>
                      <a:pt x="715632" y="185166"/>
                      <a:pt x="572643" y="205740"/>
                      <a:pt x="429654" y="225285"/>
                    </a:cubicBezTo>
                    <a:cubicBezTo>
                      <a:pt x="286664" y="244488"/>
                      <a:pt x="143332" y="262661"/>
                      <a:pt x="0" y="280835"/>
                    </a:cubicBezTo>
                    <a:lnTo>
                      <a:pt x="0" y="279121"/>
                    </a:lnTo>
                    <a:cubicBezTo>
                      <a:pt x="142989" y="259232"/>
                      <a:pt x="285979" y="238658"/>
                      <a:pt x="428968" y="217399"/>
                    </a:cubicBezTo>
                    <a:cubicBezTo>
                      <a:pt x="571957" y="196482"/>
                      <a:pt x="714604" y="174536"/>
                      <a:pt x="856907" y="151219"/>
                    </a:cubicBezTo>
                    <a:lnTo>
                      <a:pt x="963549" y="133388"/>
                    </a:lnTo>
                    <a:lnTo>
                      <a:pt x="1070191" y="114872"/>
                    </a:lnTo>
                    <a:lnTo>
                      <a:pt x="1176833" y="96012"/>
                    </a:lnTo>
                    <a:cubicBezTo>
                      <a:pt x="1212494" y="89497"/>
                      <a:pt x="1247813" y="83325"/>
                      <a:pt x="1283475" y="77153"/>
                    </a:cubicBezTo>
                    <a:lnTo>
                      <a:pt x="1390117" y="58293"/>
                    </a:lnTo>
                    <a:cubicBezTo>
                      <a:pt x="1425778" y="51778"/>
                      <a:pt x="1461097" y="45263"/>
                      <a:pt x="1496759" y="39091"/>
                    </a:cubicBezTo>
                    <a:lnTo>
                      <a:pt x="1709699" y="0"/>
                    </a:lnTo>
                    <a:lnTo>
                      <a:pt x="1710042" y="2057"/>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258" name="Google Shape;2258;p9"/>
            <p:cNvGrpSpPr/>
            <p:nvPr/>
          </p:nvGrpSpPr>
          <p:grpSpPr>
            <a:xfrm>
              <a:off x="-76201" y="3858101"/>
              <a:ext cx="2093747" cy="1826286"/>
              <a:chOff x="2949549" y="3556901"/>
              <a:chExt cx="2093747" cy="1826286"/>
            </a:xfrm>
          </p:grpSpPr>
          <p:sp>
            <p:nvSpPr>
              <p:cNvPr id="2259" name="Google Shape;2259;p9"/>
              <p:cNvSpPr/>
              <p:nvPr/>
            </p:nvSpPr>
            <p:spPr>
              <a:xfrm>
                <a:off x="3641406" y="3556901"/>
                <a:ext cx="224634" cy="720432"/>
              </a:xfrm>
              <a:custGeom>
                <a:rect b="b" l="l" r="r" t="t"/>
                <a:pathLst>
                  <a:path extrusionOk="0" h="720432" w="224634">
                    <a:moveTo>
                      <a:pt x="35091" y="0"/>
                    </a:moveTo>
                    <a:cubicBezTo>
                      <a:pt x="121159" y="23317"/>
                      <a:pt x="182881" y="103213"/>
                      <a:pt x="207570" y="188938"/>
                    </a:cubicBezTo>
                    <a:cubicBezTo>
                      <a:pt x="232259" y="274663"/>
                      <a:pt x="225744" y="365874"/>
                      <a:pt x="215457" y="454343"/>
                    </a:cubicBezTo>
                    <a:cubicBezTo>
                      <a:pt x="205170" y="542810"/>
                      <a:pt x="190768" y="631964"/>
                      <a:pt x="200369" y="720433"/>
                    </a:cubicBezTo>
                    <a:cubicBezTo>
                      <a:pt x="132818" y="619620"/>
                      <a:pt x="75554" y="518807"/>
                      <a:pt x="35434" y="404279"/>
                    </a:cubicBezTo>
                    <a:cubicBezTo>
                      <a:pt x="-14629" y="261290"/>
                      <a:pt x="-8800" y="144704"/>
                      <a:pt x="35091" y="0"/>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60" name="Google Shape;2260;p9"/>
              <p:cNvSpPr/>
              <p:nvPr/>
            </p:nvSpPr>
            <p:spPr>
              <a:xfrm>
                <a:off x="3314052" y="4154919"/>
                <a:ext cx="1729244" cy="1228268"/>
              </a:xfrm>
              <a:custGeom>
                <a:rect b="b" l="l" r="r" t="t"/>
                <a:pathLst>
                  <a:path extrusionOk="0" h="1228268" w="1729244">
                    <a:moveTo>
                      <a:pt x="1720672" y="1228268"/>
                    </a:moveTo>
                    <a:cubicBezTo>
                      <a:pt x="1326337" y="626136"/>
                      <a:pt x="698830" y="181737"/>
                      <a:pt x="0" y="9944"/>
                    </a:cubicBezTo>
                    <a:lnTo>
                      <a:pt x="2400" y="0"/>
                    </a:lnTo>
                    <a:cubicBezTo>
                      <a:pt x="703974" y="172822"/>
                      <a:pt x="1333195" y="618249"/>
                      <a:pt x="1729245" y="1222782"/>
                    </a:cubicBezTo>
                    <a:lnTo>
                      <a:pt x="1720672" y="1228268"/>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61" name="Google Shape;2261;p9"/>
              <p:cNvSpPr/>
              <p:nvPr/>
            </p:nvSpPr>
            <p:spPr>
              <a:xfrm>
                <a:off x="3811257" y="4184408"/>
                <a:ext cx="143675" cy="224256"/>
              </a:xfrm>
              <a:custGeom>
                <a:rect b="b" l="l" r="r" t="t"/>
                <a:pathLst>
                  <a:path extrusionOk="0" h="224256" w="143675">
                    <a:moveTo>
                      <a:pt x="137846" y="224256"/>
                    </a:moveTo>
                    <a:cubicBezTo>
                      <a:pt x="61379" y="174879"/>
                      <a:pt x="9601" y="91554"/>
                      <a:pt x="0" y="1028"/>
                    </a:cubicBezTo>
                    <a:lnTo>
                      <a:pt x="10287" y="0"/>
                    </a:lnTo>
                    <a:cubicBezTo>
                      <a:pt x="19888" y="87440"/>
                      <a:pt x="69609" y="168364"/>
                      <a:pt x="143675" y="216027"/>
                    </a:cubicBezTo>
                    <a:lnTo>
                      <a:pt x="137846" y="224256"/>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62" name="Google Shape;2262;p9"/>
              <p:cNvSpPr/>
              <p:nvPr/>
            </p:nvSpPr>
            <p:spPr>
              <a:xfrm>
                <a:off x="3708387" y="4408816"/>
                <a:ext cx="282206" cy="66028"/>
              </a:xfrm>
              <a:custGeom>
                <a:rect b="b" l="l" r="r" t="t"/>
                <a:pathLst>
                  <a:path extrusionOk="0" h="66028" w="282206">
                    <a:moveTo>
                      <a:pt x="280492" y="15965"/>
                    </a:moveTo>
                    <a:cubicBezTo>
                      <a:pt x="187223" y="191"/>
                      <a:pt x="86754" y="18365"/>
                      <a:pt x="5144" y="66028"/>
                    </a:cubicBezTo>
                    <a:lnTo>
                      <a:pt x="0" y="57113"/>
                    </a:lnTo>
                    <a:cubicBezTo>
                      <a:pt x="83668" y="8078"/>
                      <a:pt x="186538" y="-10439"/>
                      <a:pt x="282207" y="5678"/>
                    </a:cubicBezTo>
                    <a:lnTo>
                      <a:pt x="280492" y="15965"/>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63" name="Google Shape;2263;p9"/>
              <p:cNvSpPr/>
              <p:nvPr/>
            </p:nvSpPr>
            <p:spPr>
              <a:xfrm>
                <a:off x="3234842" y="4440637"/>
                <a:ext cx="533209" cy="293586"/>
              </a:xfrm>
              <a:custGeom>
                <a:rect b="b" l="l" r="r" t="t"/>
                <a:pathLst>
                  <a:path extrusionOk="0" h="293586" w="533209">
                    <a:moveTo>
                      <a:pt x="533210" y="6775"/>
                    </a:moveTo>
                    <a:cubicBezTo>
                      <a:pt x="429997" y="-15171"/>
                      <a:pt x="321297" y="18434"/>
                      <a:pt x="232486" y="75355"/>
                    </a:cubicBezTo>
                    <a:cubicBezTo>
                      <a:pt x="143675" y="132276"/>
                      <a:pt x="71323" y="210801"/>
                      <a:pt x="0" y="288639"/>
                    </a:cubicBezTo>
                    <a:cubicBezTo>
                      <a:pt x="130645" y="305784"/>
                      <a:pt x="271577" y="279381"/>
                      <a:pt x="371704" y="193656"/>
                    </a:cubicBezTo>
                    <a:cubicBezTo>
                      <a:pt x="435140" y="138792"/>
                      <a:pt x="485889" y="76041"/>
                      <a:pt x="533210" y="6775"/>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64" name="Google Shape;2264;p9"/>
              <p:cNvSpPr/>
              <p:nvPr/>
            </p:nvSpPr>
            <p:spPr>
              <a:xfrm>
                <a:off x="4069203" y="4206354"/>
                <a:ext cx="34547" cy="286664"/>
              </a:xfrm>
              <a:custGeom>
                <a:rect b="b" l="l" r="r" t="t"/>
                <a:pathLst>
                  <a:path extrusionOk="0" h="286664" w="34547">
                    <a:moveTo>
                      <a:pt x="34547" y="283236"/>
                    </a:moveTo>
                    <a:lnTo>
                      <a:pt x="24946" y="286665"/>
                    </a:lnTo>
                    <a:cubicBezTo>
                      <a:pt x="-8315" y="195453"/>
                      <a:pt x="-8315" y="91212"/>
                      <a:pt x="24946" y="0"/>
                    </a:cubicBezTo>
                    <a:lnTo>
                      <a:pt x="34547" y="3429"/>
                    </a:lnTo>
                    <a:cubicBezTo>
                      <a:pt x="1972" y="92240"/>
                      <a:pt x="1972" y="194425"/>
                      <a:pt x="34547" y="283236"/>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65" name="Google Shape;2265;p9"/>
              <p:cNvSpPr/>
              <p:nvPr/>
            </p:nvSpPr>
            <p:spPr>
              <a:xfrm>
                <a:off x="4061696" y="3693033"/>
                <a:ext cx="233030" cy="575386"/>
              </a:xfrm>
              <a:custGeom>
                <a:rect b="b" l="l" r="r" t="t"/>
                <a:pathLst>
                  <a:path extrusionOk="0" h="575386" w="233030">
                    <a:moveTo>
                      <a:pt x="24224" y="575386"/>
                    </a:moveTo>
                    <a:cubicBezTo>
                      <a:pt x="-15895" y="477660"/>
                      <a:pt x="-2522" y="364846"/>
                      <a:pt x="37597" y="267119"/>
                    </a:cubicBezTo>
                    <a:cubicBezTo>
                      <a:pt x="77716" y="169393"/>
                      <a:pt x="141839" y="84011"/>
                      <a:pt x="205618" y="0"/>
                    </a:cubicBezTo>
                    <a:cubicBezTo>
                      <a:pt x="246080" y="125501"/>
                      <a:pt x="245394" y="268834"/>
                      <a:pt x="178872" y="382676"/>
                    </a:cubicBezTo>
                    <a:cubicBezTo>
                      <a:pt x="136695" y="455371"/>
                      <a:pt x="84231" y="516407"/>
                      <a:pt x="24224" y="575386"/>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66" name="Google Shape;2266;p9"/>
              <p:cNvSpPr/>
              <p:nvPr/>
            </p:nvSpPr>
            <p:spPr>
              <a:xfrm>
                <a:off x="3490645" y="4284704"/>
                <a:ext cx="223570" cy="55724"/>
              </a:xfrm>
              <a:custGeom>
                <a:rect b="b" l="l" r="r" t="t"/>
                <a:pathLst>
                  <a:path extrusionOk="0" h="55724" w="223570">
                    <a:moveTo>
                      <a:pt x="222542" y="11490"/>
                    </a:moveTo>
                    <a:cubicBezTo>
                      <a:pt x="148133" y="4632"/>
                      <a:pt x="70637" y="20405"/>
                      <a:pt x="4801" y="55724"/>
                    </a:cubicBezTo>
                    <a:lnTo>
                      <a:pt x="0" y="46808"/>
                    </a:lnTo>
                    <a:cubicBezTo>
                      <a:pt x="67551" y="10804"/>
                      <a:pt x="147104" y="-5312"/>
                      <a:pt x="223571" y="1546"/>
                    </a:cubicBezTo>
                    <a:lnTo>
                      <a:pt x="222542" y="11490"/>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67" name="Google Shape;2267;p9"/>
              <p:cNvSpPr/>
              <p:nvPr/>
            </p:nvSpPr>
            <p:spPr>
              <a:xfrm>
                <a:off x="3046247" y="4283592"/>
                <a:ext cx="496862" cy="190395"/>
              </a:xfrm>
              <a:custGeom>
                <a:rect b="b" l="l" r="r" t="t"/>
                <a:pathLst>
                  <a:path extrusionOk="0" h="190395" w="496862">
                    <a:moveTo>
                      <a:pt x="496862" y="28375"/>
                    </a:moveTo>
                    <a:cubicBezTo>
                      <a:pt x="415595" y="-12773"/>
                      <a:pt x="316840" y="-5572"/>
                      <a:pt x="231800" y="27004"/>
                    </a:cubicBezTo>
                    <a:cubicBezTo>
                      <a:pt x="146761" y="59579"/>
                      <a:pt x="72695" y="114786"/>
                      <a:pt x="0" y="169307"/>
                    </a:cubicBezTo>
                    <a:cubicBezTo>
                      <a:pt x="172479" y="226228"/>
                      <a:pt x="376161" y="164164"/>
                      <a:pt x="496862" y="28375"/>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68" name="Google Shape;2268;p9"/>
              <p:cNvSpPr/>
              <p:nvPr/>
            </p:nvSpPr>
            <p:spPr>
              <a:xfrm>
                <a:off x="2949549" y="3981794"/>
                <a:ext cx="642937" cy="263992"/>
              </a:xfrm>
              <a:custGeom>
                <a:rect b="b" l="l" r="r" t="t"/>
                <a:pathLst>
                  <a:path extrusionOk="0" h="263992" w="642937">
                    <a:moveTo>
                      <a:pt x="226657" y="5789"/>
                    </a:moveTo>
                    <a:cubicBezTo>
                      <a:pt x="150533" y="-6898"/>
                      <a:pt x="75438" y="3046"/>
                      <a:pt x="0" y="18477"/>
                    </a:cubicBezTo>
                    <a:cubicBezTo>
                      <a:pt x="53492" y="109688"/>
                      <a:pt x="122758" y="202957"/>
                      <a:pt x="224599" y="231761"/>
                    </a:cubicBezTo>
                    <a:cubicBezTo>
                      <a:pt x="312039" y="256449"/>
                      <a:pt x="424853" y="244105"/>
                      <a:pt x="515036" y="241019"/>
                    </a:cubicBezTo>
                    <a:cubicBezTo>
                      <a:pt x="558927" y="239647"/>
                      <a:pt x="604876" y="242390"/>
                      <a:pt x="642938" y="263993"/>
                    </a:cubicBezTo>
                    <a:cubicBezTo>
                      <a:pt x="576415" y="226274"/>
                      <a:pt x="521894" y="159066"/>
                      <a:pt x="459829" y="113460"/>
                    </a:cubicBezTo>
                    <a:cubicBezTo>
                      <a:pt x="390220" y="62711"/>
                      <a:pt x="312725" y="20191"/>
                      <a:pt x="226657" y="5789"/>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269" name="Google Shape;2269;p9"/>
            <p:cNvGrpSpPr/>
            <p:nvPr/>
          </p:nvGrpSpPr>
          <p:grpSpPr>
            <a:xfrm>
              <a:off x="730300" y="4303871"/>
              <a:ext cx="1070533" cy="738263"/>
              <a:chOff x="3756050" y="4002671"/>
              <a:chExt cx="1070533" cy="738263"/>
            </a:xfrm>
          </p:grpSpPr>
          <p:sp>
            <p:nvSpPr>
              <p:cNvPr id="2270" name="Google Shape;2270;p9"/>
              <p:cNvSpPr/>
              <p:nvPr/>
            </p:nvSpPr>
            <p:spPr>
              <a:xfrm>
                <a:off x="3756393" y="4002671"/>
                <a:ext cx="1070190" cy="737920"/>
              </a:xfrm>
              <a:custGeom>
                <a:rect b="b" l="l" r="r" t="t"/>
                <a:pathLst>
                  <a:path extrusionOk="0" h="737920" w="1070190">
                    <a:moveTo>
                      <a:pt x="1070191" y="737921"/>
                    </a:moveTo>
                    <a:cubicBezTo>
                      <a:pt x="861022" y="734834"/>
                      <a:pt x="612762" y="650824"/>
                      <a:pt x="425196" y="517436"/>
                    </a:cubicBezTo>
                    <a:cubicBezTo>
                      <a:pt x="237630" y="384391"/>
                      <a:pt x="69266" y="194424"/>
                      <a:pt x="0" y="0"/>
                    </a:cubicBezTo>
                    <a:cubicBezTo>
                      <a:pt x="148476" y="21945"/>
                      <a:pt x="306553" y="50749"/>
                      <a:pt x="451942" y="111099"/>
                    </a:cubicBezTo>
                    <a:cubicBezTo>
                      <a:pt x="682714" y="206768"/>
                      <a:pt x="885025" y="398792"/>
                      <a:pt x="977951" y="611390"/>
                    </a:cubicBezTo>
                    <a:cubicBezTo>
                      <a:pt x="998868" y="659054"/>
                      <a:pt x="1037615" y="693686"/>
                      <a:pt x="1070191" y="737921"/>
                    </a:cubicBezTo>
                    <a:close/>
                  </a:path>
                </a:pathLst>
              </a:custGeom>
              <a:solidFill>
                <a:srgbClr val="7D8C6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71" name="Google Shape;2271;p9"/>
              <p:cNvSpPr/>
              <p:nvPr/>
            </p:nvSpPr>
            <p:spPr>
              <a:xfrm>
                <a:off x="3756050" y="4003357"/>
                <a:ext cx="1070533" cy="737577"/>
              </a:xfrm>
              <a:custGeom>
                <a:rect b="b" l="l" r="r" t="t"/>
                <a:pathLst>
                  <a:path extrusionOk="0" h="737577" w="1070533">
                    <a:moveTo>
                      <a:pt x="1070191" y="737578"/>
                    </a:moveTo>
                    <a:cubicBezTo>
                      <a:pt x="1046874" y="724205"/>
                      <a:pt x="1023556" y="710146"/>
                      <a:pt x="1000239" y="696430"/>
                    </a:cubicBezTo>
                    <a:cubicBezTo>
                      <a:pt x="977265" y="682371"/>
                      <a:pt x="953948" y="668312"/>
                      <a:pt x="930973" y="654253"/>
                    </a:cubicBezTo>
                    <a:cubicBezTo>
                      <a:pt x="907999" y="639851"/>
                      <a:pt x="885025" y="625450"/>
                      <a:pt x="862051" y="611048"/>
                    </a:cubicBezTo>
                    <a:lnTo>
                      <a:pt x="793813" y="567157"/>
                    </a:lnTo>
                    <a:cubicBezTo>
                      <a:pt x="771182" y="552069"/>
                      <a:pt x="748551" y="537324"/>
                      <a:pt x="725919" y="522237"/>
                    </a:cubicBezTo>
                    <a:lnTo>
                      <a:pt x="658711" y="476288"/>
                    </a:lnTo>
                    <a:lnTo>
                      <a:pt x="591845" y="429997"/>
                    </a:lnTo>
                    <a:lnTo>
                      <a:pt x="525323" y="383362"/>
                    </a:lnTo>
                    <a:cubicBezTo>
                      <a:pt x="436855" y="320954"/>
                      <a:pt x="348729" y="257861"/>
                      <a:pt x="261290" y="194081"/>
                    </a:cubicBezTo>
                    <a:cubicBezTo>
                      <a:pt x="173850" y="130302"/>
                      <a:pt x="86754" y="65837"/>
                      <a:pt x="0" y="1029"/>
                    </a:cubicBezTo>
                    <a:lnTo>
                      <a:pt x="686" y="0"/>
                    </a:lnTo>
                    <a:cubicBezTo>
                      <a:pt x="88468" y="63437"/>
                      <a:pt x="176251" y="126530"/>
                      <a:pt x="264719" y="189281"/>
                    </a:cubicBezTo>
                    <a:cubicBezTo>
                      <a:pt x="352844" y="252032"/>
                      <a:pt x="441312" y="314439"/>
                      <a:pt x="530809" y="375818"/>
                    </a:cubicBezTo>
                    <a:lnTo>
                      <a:pt x="597675" y="421767"/>
                    </a:lnTo>
                    <a:lnTo>
                      <a:pt x="664883" y="467030"/>
                    </a:lnTo>
                    <a:lnTo>
                      <a:pt x="732434" y="512293"/>
                    </a:lnTo>
                    <a:cubicBezTo>
                      <a:pt x="755066" y="527380"/>
                      <a:pt x="777354" y="542468"/>
                      <a:pt x="799986" y="557555"/>
                    </a:cubicBezTo>
                    <a:lnTo>
                      <a:pt x="867537" y="602818"/>
                    </a:lnTo>
                    <a:cubicBezTo>
                      <a:pt x="890168" y="617906"/>
                      <a:pt x="912800" y="632651"/>
                      <a:pt x="935088" y="647738"/>
                    </a:cubicBezTo>
                    <a:lnTo>
                      <a:pt x="1070534" y="737235"/>
                    </a:lnTo>
                    <a:lnTo>
                      <a:pt x="1070191" y="737578"/>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272" name="Google Shape;2272;p9"/>
            <p:cNvGrpSpPr/>
            <p:nvPr/>
          </p:nvGrpSpPr>
          <p:grpSpPr>
            <a:xfrm>
              <a:off x="345571" y="4939408"/>
              <a:ext cx="1981598" cy="1826331"/>
              <a:chOff x="3371316" y="4540681"/>
              <a:chExt cx="2368067" cy="1923669"/>
            </a:xfrm>
          </p:grpSpPr>
          <p:sp>
            <p:nvSpPr>
              <p:cNvPr id="2273" name="Google Shape;2273;p9"/>
              <p:cNvSpPr/>
              <p:nvPr/>
            </p:nvSpPr>
            <p:spPr>
              <a:xfrm>
                <a:off x="3562654" y="4540681"/>
                <a:ext cx="2176729" cy="1698726"/>
              </a:xfrm>
              <a:custGeom>
                <a:rect b="b" l="l" r="r" t="t"/>
                <a:pathLst>
                  <a:path extrusionOk="0" h="1698726" w="2176729">
                    <a:moveTo>
                      <a:pt x="2176729" y="17488"/>
                    </a:moveTo>
                    <a:cubicBezTo>
                      <a:pt x="1751190" y="186538"/>
                      <a:pt x="1347254" y="418681"/>
                      <a:pt x="976236" y="707403"/>
                    </a:cubicBezTo>
                    <a:cubicBezTo>
                      <a:pt x="605219" y="996125"/>
                      <a:pt x="282207" y="1329766"/>
                      <a:pt x="16116" y="1698727"/>
                    </a:cubicBezTo>
                    <a:lnTo>
                      <a:pt x="0" y="1689126"/>
                    </a:lnTo>
                    <a:cubicBezTo>
                      <a:pt x="267462" y="1318108"/>
                      <a:pt x="592188" y="982752"/>
                      <a:pt x="964921" y="693001"/>
                    </a:cubicBezTo>
                    <a:cubicBezTo>
                      <a:pt x="1337653" y="402908"/>
                      <a:pt x="1743647" y="169736"/>
                      <a:pt x="2171243" y="0"/>
                    </a:cubicBezTo>
                    <a:lnTo>
                      <a:pt x="2176729" y="17488"/>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74" name="Google Shape;2274;p9"/>
              <p:cNvSpPr/>
              <p:nvPr/>
            </p:nvSpPr>
            <p:spPr>
              <a:xfrm>
                <a:off x="3371316" y="5931827"/>
                <a:ext cx="441655" cy="532523"/>
              </a:xfrm>
              <a:custGeom>
                <a:rect b="b" l="l" r="r" t="t"/>
                <a:pathLst>
                  <a:path extrusionOk="0" h="532523" w="441655">
                    <a:moveTo>
                      <a:pt x="441655" y="0"/>
                    </a:moveTo>
                    <a:cubicBezTo>
                      <a:pt x="386791" y="220828"/>
                      <a:pt x="216370" y="426224"/>
                      <a:pt x="0" y="532523"/>
                    </a:cubicBezTo>
                    <a:cubicBezTo>
                      <a:pt x="60693" y="321640"/>
                      <a:pt x="241745" y="117958"/>
                      <a:pt x="441655" y="0"/>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75" name="Google Shape;2275;p9"/>
              <p:cNvSpPr/>
              <p:nvPr/>
            </p:nvSpPr>
            <p:spPr>
              <a:xfrm>
                <a:off x="3919790" y="5748718"/>
                <a:ext cx="122238" cy="575043"/>
              </a:xfrm>
              <a:custGeom>
                <a:rect b="b" l="l" r="r" t="t"/>
                <a:pathLst>
                  <a:path extrusionOk="0" h="575043" w="122238">
                    <a:moveTo>
                      <a:pt x="45429" y="0"/>
                    </a:moveTo>
                    <a:cubicBezTo>
                      <a:pt x="-31723" y="197853"/>
                      <a:pt x="-9435" y="417309"/>
                      <a:pt x="103379" y="575043"/>
                    </a:cubicBezTo>
                    <a:cubicBezTo>
                      <a:pt x="138012" y="370332"/>
                      <a:pt x="128411" y="176936"/>
                      <a:pt x="45429" y="0"/>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76" name="Google Shape;2276;p9"/>
              <p:cNvSpPr/>
              <p:nvPr/>
            </p:nvSpPr>
            <p:spPr>
              <a:xfrm>
                <a:off x="4098003" y="5602300"/>
                <a:ext cx="184242" cy="779754"/>
              </a:xfrm>
              <a:custGeom>
                <a:rect b="b" l="l" r="r" t="t"/>
                <a:pathLst>
                  <a:path extrusionOk="0" h="779754" w="184242">
                    <a:moveTo>
                      <a:pt x="16378" y="0"/>
                    </a:moveTo>
                    <a:cubicBezTo>
                      <a:pt x="-32314" y="280149"/>
                      <a:pt x="28722" y="563384"/>
                      <a:pt x="184056" y="779754"/>
                    </a:cubicBezTo>
                    <a:cubicBezTo>
                      <a:pt x="187828" y="503034"/>
                      <a:pt x="134335" y="238658"/>
                      <a:pt x="16378" y="0"/>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77" name="Google Shape;2277;p9"/>
              <p:cNvSpPr/>
              <p:nvPr/>
            </p:nvSpPr>
            <p:spPr>
              <a:xfrm>
                <a:off x="4224086" y="5481942"/>
                <a:ext cx="284173" cy="810958"/>
              </a:xfrm>
              <a:custGeom>
                <a:rect b="b" l="l" r="r" t="t"/>
                <a:pathLst>
                  <a:path extrusionOk="0" h="810958" w="284173">
                    <a:moveTo>
                      <a:pt x="22" y="0"/>
                    </a:moveTo>
                    <a:cubicBezTo>
                      <a:pt x="-1693" y="300038"/>
                      <a:pt x="97063" y="587731"/>
                      <a:pt x="278114" y="810959"/>
                    </a:cubicBezTo>
                    <a:cubicBezTo>
                      <a:pt x="311718" y="497548"/>
                      <a:pt x="203705" y="218428"/>
                      <a:pt x="22" y="0"/>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78" name="Google Shape;2278;p9"/>
              <p:cNvSpPr/>
              <p:nvPr/>
            </p:nvSpPr>
            <p:spPr>
              <a:xfrm>
                <a:off x="4362983" y="5387644"/>
                <a:ext cx="342917" cy="617220"/>
              </a:xfrm>
              <a:custGeom>
                <a:rect b="b" l="l" r="r" t="t"/>
                <a:pathLst>
                  <a:path extrusionOk="0" h="617220" w="342917">
                    <a:moveTo>
                      <a:pt x="0" y="0"/>
                    </a:moveTo>
                    <a:cubicBezTo>
                      <a:pt x="54864" y="235230"/>
                      <a:pt x="173850" y="449542"/>
                      <a:pt x="342900" y="617220"/>
                    </a:cubicBezTo>
                    <a:cubicBezTo>
                      <a:pt x="344614" y="351473"/>
                      <a:pt x="217399" y="139903"/>
                      <a:pt x="0" y="0"/>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79" name="Google Shape;2279;p9"/>
              <p:cNvSpPr/>
              <p:nvPr/>
            </p:nvSpPr>
            <p:spPr>
              <a:xfrm>
                <a:off x="4524146" y="5254256"/>
                <a:ext cx="381304" cy="400849"/>
              </a:xfrm>
              <a:custGeom>
                <a:rect b="b" l="l" r="r" t="t"/>
                <a:pathLst>
                  <a:path extrusionOk="0" h="400849" w="381304">
                    <a:moveTo>
                      <a:pt x="0" y="0"/>
                    </a:moveTo>
                    <a:cubicBezTo>
                      <a:pt x="56236" y="183108"/>
                      <a:pt x="197511" y="331584"/>
                      <a:pt x="381305" y="400850"/>
                    </a:cubicBezTo>
                    <a:cubicBezTo>
                      <a:pt x="335699" y="216713"/>
                      <a:pt x="189967" y="49034"/>
                      <a:pt x="0" y="0"/>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80" name="Google Shape;2280;p9"/>
              <p:cNvSpPr/>
              <p:nvPr/>
            </p:nvSpPr>
            <p:spPr>
              <a:xfrm>
                <a:off x="4684966" y="5120160"/>
                <a:ext cx="430682" cy="198895"/>
              </a:xfrm>
              <a:custGeom>
                <a:rect b="b" l="l" r="r" t="t"/>
                <a:pathLst>
                  <a:path extrusionOk="0" h="198895" w="430682">
                    <a:moveTo>
                      <a:pt x="0" y="5509"/>
                    </a:moveTo>
                    <a:cubicBezTo>
                      <a:pt x="93269" y="133411"/>
                      <a:pt x="257861" y="206791"/>
                      <a:pt x="430682" y="198219"/>
                    </a:cubicBezTo>
                    <a:cubicBezTo>
                      <a:pt x="361417" y="50429"/>
                      <a:pt x="178994" y="-21237"/>
                      <a:pt x="0" y="5509"/>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81" name="Google Shape;2281;p9"/>
              <p:cNvSpPr/>
              <p:nvPr/>
            </p:nvSpPr>
            <p:spPr>
              <a:xfrm>
                <a:off x="3475901" y="5717002"/>
                <a:ext cx="497205" cy="145945"/>
              </a:xfrm>
              <a:custGeom>
                <a:rect b="b" l="l" r="r" t="t"/>
                <a:pathLst>
                  <a:path extrusionOk="0" h="145945" w="497205">
                    <a:moveTo>
                      <a:pt x="0" y="111269"/>
                    </a:moveTo>
                    <a:cubicBezTo>
                      <a:pt x="150533" y="176763"/>
                      <a:pt x="350787" y="147617"/>
                      <a:pt x="497205" y="39603"/>
                    </a:cubicBezTo>
                    <a:cubicBezTo>
                      <a:pt x="351473" y="-35492"/>
                      <a:pt x="146075" y="513"/>
                      <a:pt x="0" y="111269"/>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82" name="Google Shape;2282;p9"/>
              <p:cNvSpPr/>
              <p:nvPr/>
            </p:nvSpPr>
            <p:spPr>
              <a:xfrm>
                <a:off x="3470414" y="5507739"/>
                <a:ext cx="641565" cy="124611"/>
              </a:xfrm>
              <a:custGeom>
                <a:rect b="b" l="l" r="r" t="t"/>
                <a:pathLst>
                  <a:path extrusionOk="0" h="124611" w="641565">
                    <a:moveTo>
                      <a:pt x="0" y="37296"/>
                    </a:moveTo>
                    <a:cubicBezTo>
                      <a:pt x="187566" y="129879"/>
                      <a:pt x="420052" y="149768"/>
                      <a:pt x="641566" y="92503"/>
                    </a:cubicBezTo>
                    <a:cubicBezTo>
                      <a:pt x="451942" y="-7624"/>
                      <a:pt x="226657" y="-27169"/>
                      <a:pt x="0" y="37296"/>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83" name="Google Shape;2283;p9"/>
              <p:cNvSpPr/>
              <p:nvPr/>
            </p:nvSpPr>
            <p:spPr>
              <a:xfrm>
                <a:off x="3551339" y="5345192"/>
                <a:ext cx="688886" cy="163107"/>
              </a:xfrm>
              <a:custGeom>
                <a:rect b="b" l="l" r="r" t="t"/>
                <a:pathLst>
                  <a:path extrusionOk="0" h="163107" w="688886">
                    <a:moveTo>
                      <a:pt x="0" y="10219"/>
                    </a:moveTo>
                    <a:cubicBezTo>
                      <a:pt x="184480" y="146351"/>
                      <a:pt x="440969" y="195385"/>
                      <a:pt x="688886" y="141893"/>
                    </a:cubicBezTo>
                    <a:cubicBezTo>
                      <a:pt x="494462" y="24621"/>
                      <a:pt x="244145" y="-22699"/>
                      <a:pt x="0" y="10219"/>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84" name="Google Shape;2284;p9"/>
              <p:cNvSpPr/>
              <p:nvPr/>
            </p:nvSpPr>
            <p:spPr>
              <a:xfrm>
                <a:off x="3759822" y="5171256"/>
                <a:ext cx="593217" cy="227052"/>
              </a:xfrm>
              <a:custGeom>
                <a:rect b="b" l="l" r="r" t="t"/>
                <a:pathLst>
                  <a:path extrusionOk="0" h="227052" w="593217">
                    <a:moveTo>
                      <a:pt x="0" y="9277"/>
                    </a:moveTo>
                    <a:cubicBezTo>
                      <a:pt x="130645" y="173869"/>
                      <a:pt x="362445" y="255479"/>
                      <a:pt x="593217" y="218103"/>
                    </a:cubicBezTo>
                    <a:cubicBezTo>
                      <a:pt x="451256" y="43567"/>
                      <a:pt x="246545" y="-27071"/>
                      <a:pt x="0" y="9277"/>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85" name="Google Shape;2285;p9"/>
              <p:cNvSpPr/>
              <p:nvPr/>
            </p:nvSpPr>
            <p:spPr>
              <a:xfrm>
                <a:off x="4009796" y="4993309"/>
                <a:ext cx="522922" cy="246888"/>
              </a:xfrm>
              <a:custGeom>
                <a:rect b="b" l="l" r="r" t="t"/>
                <a:pathLst>
                  <a:path extrusionOk="0" h="246888" w="522922">
                    <a:moveTo>
                      <a:pt x="0" y="0"/>
                    </a:moveTo>
                    <a:cubicBezTo>
                      <a:pt x="142646" y="141275"/>
                      <a:pt x="327470" y="228715"/>
                      <a:pt x="522922" y="246888"/>
                    </a:cubicBezTo>
                    <a:cubicBezTo>
                      <a:pt x="374447" y="74410"/>
                      <a:pt x="219456" y="21946"/>
                      <a:pt x="0" y="0"/>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86" name="Google Shape;2286;p9"/>
              <p:cNvSpPr/>
              <p:nvPr/>
            </p:nvSpPr>
            <p:spPr>
              <a:xfrm>
                <a:off x="4241939" y="4851692"/>
                <a:ext cx="444741" cy="275290"/>
              </a:xfrm>
              <a:custGeom>
                <a:rect b="b" l="l" r="r" t="t"/>
                <a:pathLst>
                  <a:path extrusionOk="0" h="275290" w="444741">
                    <a:moveTo>
                      <a:pt x="0" y="0"/>
                    </a:moveTo>
                    <a:cubicBezTo>
                      <a:pt x="51778" y="178651"/>
                      <a:pt x="243459" y="295922"/>
                      <a:pt x="444741" y="272263"/>
                    </a:cubicBezTo>
                    <a:cubicBezTo>
                      <a:pt x="345986" y="136131"/>
                      <a:pt x="175565" y="32918"/>
                      <a:pt x="0" y="0"/>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287" name="Google Shape;2287;p9"/>
            <p:cNvGrpSpPr/>
            <p:nvPr/>
          </p:nvGrpSpPr>
          <p:grpSpPr>
            <a:xfrm>
              <a:off x="2199626" y="5694331"/>
              <a:ext cx="1002639" cy="772235"/>
              <a:chOff x="5225376" y="5393131"/>
              <a:chExt cx="1002639" cy="772235"/>
            </a:xfrm>
          </p:grpSpPr>
          <p:sp>
            <p:nvSpPr>
              <p:cNvPr id="2288" name="Google Shape;2288;p9"/>
              <p:cNvSpPr/>
              <p:nvPr/>
            </p:nvSpPr>
            <p:spPr>
              <a:xfrm>
                <a:off x="5225376" y="5394159"/>
                <a:ext cx="1002296" cy="771207"/>
              </a:xfrm>
              <a:custGeom>
                <a:rect b="b" l="l" r="r" t="t"/>
                <a:pathLst>
                  <a:path extrusionOk="0" h="771207" w="1002296">
                    <a:moveTo>
                      <a:pt x="1002297" y="0"/>
                    </a:moveTo>
                    <a:cubicBezTo>
                      <a:pt x="957720" y="218770"/>
                      <a:pt x="818502" y="439598"/>
                      <a:pt x="638823" y="572300"/>
                    </a:cubicBezTo>
                    <a:cubicBezTo>
                      <a:pt x="459143" y="705002"/>
                      <a:pt x="222199" y="789699"/>
                      <a:pt x="0" y="767753"/>
                    </a:cubicBezTo>
                    <a:cubicBezTo>
                      <a:pt x="52807" y="621678"/>
                      <a:pt x="114872" y="469430"/>
                      <a:pt x="208483" y="345301"/>
                    </a:cubicBezTo>
                    <a:cubicBezTo>
                      <a:pt x="356616" y="148476"/>
                      <a:pt x="602475" y="29489"/>
                      <a:pt x="848678" y="34976"/>
                    </a:cubicBezTo>
                    <a:cubicBezTo>
                      <a:pt x="903885" y="36691"/>
                      <a:pt x="948804" y="12688"/>
                      <a:pt x="1002297" y="0"/>
                    </a:cubicBezTo>
                    <a:close/>
                  </a:path>
                </a:pathLst>
              </a:custGeom>
              <a:solidFill>
                <a:srgbClr val="A6BA8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89" name="Google Shape;2289;p9"/>
              <p:cNvSpPr/>
              <p:nvPr/>
            </p:nvSpPr>
            <p:spPr>
              <a:xfrm>
                <a:off x="5226062" y="5393131"/>
                <a:ext cx="1001953" cy="769124"/>
              </a:xfrm>
              <a:custGeom>
                <a:rect b="b" l="l" r="r" t="t"/>
                <a:pathLst>
                  <a:path extrusionOk="0" h="769124" w="1001953">
                    <a:moveTo>
                      <a:pt x="1001954" y="1715"/>
                    </a:moveTo>
                    <a:cubicBezTo>
                      <a:pt x="982752" y="19888"/>
                      <a:pt x="963206" y="37376"/>
                      <a:pt x="944004" y="55207"/>
                    </a:cubicBezTo>
                    <a:cubicBezTo>
                      <a:pt x="924459" y="72695"/>
                      <a:pt x="904570" y="90182"/>
                      <a:pt x="885025" y="107670"/>
                    </a:cubicBezTo>
                    <a:cubicBezTo>
                      <a:pt x="865137" y="124815"/>
                      <a:pt x="844906" y="141960"/>
                      <a:pt x="825018" y="159105"/>
                    </a:cubicBezTo>
                    <a:lnTo>
                      <a:pt x="764324" y="209512"/>
                    </a:lnTo>
                    <a:cubicBezTo>
                      <a:pt x="743750" y="225971"/>
                      <a:pt x="723519" y="242773"/>
                      <a:pt x="702945" y="258890"/>
                    </a:cubicBezTo>
                    <a:lnTo>
                      <a:pt x="640537" y="307238"/>
                    </a:lnTo>
                    <a:lnTo>
                      <a:pt x="577444" y="354902"/>
                    </a:lnTo>
                    <a:lnTo>
                      <a:pt x="514350" y="402221"/>
                    </a:lnTo>
                    <a:cubicBezTo>
                      <a:pt x="429997" y="464972"/>
                      <a:pt x="344615" y="527037"/>
                      <a:pt x="259233" y="588074"/>
                    </a:cubicBezTo>
                    <a:cubicBezTo>
                      <a:pt x="173508" y="649109"/>
                      <a:pt x="87097" y="709117"/>
                      <a:pt x="686" y="769124"/>
                    </a:cubicBezTo>
                    <a:lnTo>
                      <a:pt x="0" y="767753"/>
                    </a:lnTo>
                    <a:cubicBezTo>
                      <a:pt x="85382" y="706374"/>
                      <a:pt x="170421" y="644309"/>
                      <a:pt x="255118" y="581901"/>
                    </a:cubicBezTo>
                    <a:cubicBezTo>
                      <a:pt x="339814" y="519494"/>
                      <a:pt x="424167" y="456743"/>
                      <a:pt x="507492" y="392621"/>
                    </a:cubicBezTo>
                    <a:lnTo>
                      <a:pt x="569900" y="344271"/>
                    </a:lnTo>
                    <a:lnTo>
                      <a:pt x="631965" y="295580"/>
                    </a:lnTo>
                    <a:lnTo>
                      <a:pt x="693687" y="246545"/>
                    </a:lnTo>
                    <a:cubicBezTo>
                      <a:pt x="714261" y="230086"/>
                      <a:pt x="734835" y="213969"/>
                      <a:pt x="755409" y="197510"/>
                    </a:cubicBezTo>
                    <a:lnTo>
                      <a:pt x="817131" y="148475"/>
                    </a:lnTo>
                    <a:cubicBezTo>
                      <a:pt x="837705" y="132017"/>
                      <a:pt x="857936" y="115557"/>
                      <a:pt x="878510" y="99098"/>
                    </a:cubicBezTo>
                    <a:lnTo>
                      <a:pt x="1001268" y="0"/>
                    </a:lnTo>
                    <a:lnTo>
                      <a:pt x="1001954" y="1715"/>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90" name="Google Shape;2290;p9"/>
              <p:cNvSpPr/>
              <p:nvPr/>
            </p:nvSpPr>
            <p:spPr>
              <a:xfrm>
                <a:off x="5538444" y="5748032"/>
                <a:ext cx="255117" cy="49291"/>
              </a:xfrm>
              <a:custGeom>
                <a:rect b="b" l="l" r="r" t="t"/>
                <a:pathLst>
                  <a:path extrusionOk="0" h="49291" w="255117">
                    <a:moveTo>
                      <a:pt x="255117" y="1028"/>
                    </a:moveTo>
                    <a:cubicBezTo>
                      <a:pt x="250317" y="4115"/>
                      <a:pt x="245516" y="6858"/>
                      <a:pt x="240716" y="9258"/>
                    </a:cubicBezTo>
                    <a:cubicBezTo>
                      <a:pt x="235915" y="11658"/>
                      <a:pt x="230772" y="14059"/>
                      <a:pt x="225971" y="16459"/>
                    </a:cubicBezTo>
                    <a:cubicBezTo>
                      <a:pt x="220827" y="18860"/>
                      <a:pt x="216027" y="20917"/>
                      <a:pt x="210884" y="22974"/>
                    </a:cubicBezTo>
                    <a:cubicBezTo>
                      <a:pt x="205740" y="25031"/>
                      <a:pt x="200597" y="26746"/>
                      <a:pt x="195453" y="28803"/>
                    </a:cubicBezTo>
                    <a:cubicBezTo>
                      <a:pt x="185166" y="32232"/>
                      <a:pt x="174536" y="34976"/>
                      <a:pt x="163563" y="37376"/>
                    </a:cubicBezTo>
                    <a:cubicBezTo>
                      <a:pt x="152591" y="39434"/>
                      <a:pt x="141960" y="41148"/>
                      <a:pt x="130988" y="42863"/>
                    </a:cubicBezTo>
                    <a:cubicBezTo>
                      <a:pt x="120015" y="44577"/>
                      <a:pt x="109385" y="45948"/>
                      <a:pt x="98412" y="46977"/>
                    </a:cubicBezTo>
                    <a:cubicBezTo>
                      <a:pt x="87440" y="48006"/>
                      <a:pt x="76467" y="48692"/>
                      <a:pt x="65494" y="49034"/>
                    </a:cubicBezTo>
                    <a:cubicBezTo>
                      <a:pt x="43548" y="49721"/>
                      <a:pt x="21603" y="49034"/>
                      <a:pt x="0" y="46977"/>
                    </a:cubicBezTo>
                    <a:lnTo>
                      <a:pt x="0" y="45605"/>
                    </a:lnTo>
                    <a:cubicBezTo>
                      <a:pt x="21603" y="45605"/>
                      <a:pt x="43205" y="44234"/>
                      <a:pt x="64808" y="41834"/>
                    </a:cubicBezTo>
                    <a:cubicBezTo>
                      <a:pt x="75438" y="40462"/>
                      <a:pt x="86068" y="39090"/>
                      <a:pt x="96698" y="37376"/>
                    </a:cubicBezTo>
                    <a:cubicBezTo>
                      <a:pt x="107328" y="35661"/>
                      <a:pt x="117957" y="33604"/>
                      <a:pt x="128588" y="31204"/>
                    </a:cubicBezTo>
                    <a:cubicBezTo>
                      <a:pt x="139217" y="28803"/>
                      <a:pt x="149504" y="26060"/>
                      <a:pt x="159791" y="22974"/>
                    </a:cubicBezTo>
                    <a:cubicBezTo>
                      <a:pt x="170078" y="19888"/>
                      <a:pt x="180365" y="17145"/>
                      <a:pt x="190995" y="14744"/>
                    </a:cubicBezTo>
                    <a:lnTo>
                      <a:pt x="206769" y="10973"/>
                    </a:lnTo>
                    <a:cubicBezTo>
                      <a:pt x="211912" y="9601"/>
                      <a:pt x="217056" y="8229"/>
                      <a:pt x="222542" y="7201"/>
                    </a:cubicBezTo>
                    <a:cubicBezTo>
                      <a:pt x="227685" y="5829"/>
                      <a:pt x="233172" y="4800"/>
                      <a:pt x="238316" y="3429"/>
                    </a:cubicBezTo>
                    <a:cubicBezTo>
                      <a:pt x="243459" y="2057"/>
                      <a:pt x="248945" y="1028"/>
                      <a:pt x="254432" y="0"/>
                    </a:cubicBezTo>
                    <a:lnTo>
                      <a:pt x="255117" y="1028"/>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91" name="Google Shape;2291;p9"/>
              <p:cNvSpPr/>
              <p:nvPr/>
            </p:nvSpPr>
            <p:spPr>
              <a:xfrm>
                <a:off x="5616282" y="5821070"/>
                <a:ext cx="92583" cy="244145"/>
              </a:xfrm>
              <a:custGeom>
                <a:rect b="b" l="l" r="r" t="t"/>
                <a:pathLst>
                  <a:path extrusionOk="0" h="244145" w="92583">
                    <a:moveTo>
                      <a:pt x="92583" y="2057"/>
                    </a:moveTo>
                    <a:cubicBezTo>
                      <a:pt x="78524" y="19202"/>
                      <a:pt x="69266" y="38405"/>
                      <a:pt x="60008" y="58293"/>
                    </a:cubicBezTo>
                    <a:cubicBezTo>
                      <a:pt x="58636" y="60694"/>
                      <a:pt x="57607" y="63094"/>
                      <a:pt x="56579" y="65494"/>
                    </a:cubicBezTo>
                    <a:lnTo>
                      <a:pt x="53150" y="72695"/>
                    </a:lnTo>
                    <a:lnTo>
                      <a:pt x="49721" y="79896"/>
                    </a:lnTo>
                    <a:cubicBezTo>
                      <a:pt x="48349" y="82296"/>
                      <a:pt x="47320" y="84697"/>
                      <a:pt x="46292" y="87097"/>
                    </a:cubicBezTo>
                    <a:cubicBezTo>
                      <a:pt x="43891" y="91897"/>
                      <a:pt x="41491" y="97041"/>
                      <a:pt x="39434" y="101842"/>
                    </a:cubicBezTo>
                    <a:cubicBezTo>
                      <a:pt x="37033" y="106642"/>
                      <a:pt x="34976" y="111785"/>
                      <a:pt x="32919" y="116929"/>
                    </a:cubicBezTo>
                    <a:cubicBezTo>
                      <a:pt x="30861" y="122072"/>
                      <a:pt x="29147" y="127216"/>
                      <a:pt x="27089" y="132359"/>
                    </a:cubicBezTo>
                    <a:cubicBezTo>
                      <a:pt x="25375" y="137503"/>
                      <a:pt x="23317" y="142646"/>
                      <a:pt x="21946" y="147790"/>
                    </a:cubicBezTo>
                    <a:lnTo>
                      <a:pt x="19545" y="155677"/>
                    </a:lnTo>
                    <a:lnTo>
                      <a:pt x="17145" y="163564"/>
                    </a:lnTo>
                    <a:cubicBezTo>
                      <a:pt x="15431" y="168707"/>
                      <a:pt x="14402" y="174193"/>
                      <a:pt x="13030" y="179337"/>
                    </a:cubicBezTo>
                    <a:cubicBezTo>
                      <a:pt x="7544" y="200597"/>
                      <a:pt x="4115" y="222199"/>
                      <a:pt x="1372" y="244145"/>
                    </a:cubicBezTo>
                    <a:lnTo>
                      <a:pt x="0" y="244145"/>
                    </a:lnTo>
                    <a:cubicBezTo>
                      <a:pt x="343" y="221857"/>
                      <a:pt x="2400" y="199911"/>
                      <a:pt x="5829" y="177622"/>
                    </a:cubicBezTo>
                    <a:cubicBezTo>
                      <a:pt x="6858" y="172136"/>
                      <a:pt x="7544" y="166649"/>
                      <a:pt x="8916" y="161163"/>
                    </a:cubicBezTo>
                    <a:lnTo>
                      <a:pt x="10630" y="152933"/>
                    </a:lnTo>
                    <a:lnTo>
                      <a:pt x="12687" y="144704"/>
                    </a:lnTo>
                    <a:cubicBezTo>
                      <a:pt x="14059" y="139217"/>
                      <a:pt x="15431" y="134074"/>
                      <a:pt x="17145" y="128588"/>
                    </a:cubicBezTo>
                    <a:cubicBezTo>
                      <a:pt x="18860" y="123101"/>
                      <a:pt x="20231" y="117958"/>
                      <a:pt x="21946" y="112471"/>
                    </a:cubicBezTo>
                    <a:cubicBezTo>
                      <a:pt x="25375" y="101842"/>
                      <a:pt x="28804" y="91211"/>
                      <a:pt x="32919" y="80582"/>
                    </a:cubicBezTo>
                    <a:cubicBezTo>
                      <a:pt x="34976" y="75438"/>
                      <a:pt x="37376" y="70295"/>
                      <a:pt x="39434" y="65151"/>
                    </a:cubicBezTo>
                    <a:cubicBezTo>
                      <a:pt x="41834" y="60008"/>
                      <a:pt x="44577" y="55207"/>
                      <a:pt x="47320" y="50407"/>
                    </a:cubicBezTo>
                    <a:cubicBezTo>
                      <a:pt x="52807" y="40805"/>
                      <a:pt x="58979" y="31204"/>
                      <a:pt x="66180" y="22289"/>
                    </a:cubicBezTo>
                    <a:cubicBezTo>
                      <a:pt x="73381" y="13373"/>
                      <a:pt x="81953" y="5486"/>
                      <a:pt x="91897" y="0"/>
                    </a:cubicBezTo>
                    <a:lnTo>
                      <a:pt x="92583" y="2057"/>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92" name="Google Shape;2292;p9"/>
              <p:cNvSpPr/>
              <p:nvPr/>
            </p:nvSpPr>
            <p:spPr>
              <a:xfrm>
                <a:off x="5478780" y="5929426"/>
                <a:ext cx="75095" cy="171793"/>
              </a:xfrm>
              <a:custGeom>
                <a:rect b="b" l="l" r="r" t="t"/>
                <a:pathLst>
                  <a:path extrusionOk="0" h="171793" w="75095">
                    <a:moveTo>
                      <a:pt x="75095" y="686"/>
                    </a:moveTo>
                    <a:cubicBezTo>
                      <a:pt x="74066" y="4801"/>
                      <a:pt x="73038" y="8573"/>
                      <a:pt x="72009" y="12345"/>
                    </a:cubicBezTo>
                    <a:cubicBezTo>
                      <a:pt x="70637" y="16117"/>
                      <a:pt x="69609" y="19888"/>
                      <a:pt x="68237" y="23317"/>
                    </a:cubicBezTo>
                    <a:cubicBezTo>
                      <a:pt x="66866" y="27089"/>
                      <a:pt x="65494" y="30518"/>
                      <a:pt x="64122" y="34290"/>
                    </a:cubicBezTo>
                    <a:cubicBezTo>
                      <a:pt x="62751" y="38062"/>
                      <a:pt x="61379" y="41491"/>
                      <a:pt x="59665" y="44920"/>
                    </a:cubicBezTo>
                    <a:cubicBezTo>
                      <a:pt x="56579" y="52121"/>
                      <a:pt x="53492" y="58979"/>
                      <a:pt x="49721" y="65837"/>
                    </a:cubicBezTo>
                    <a:cubicBezTo>
                      <a:pt x="45949" y="72695"/>
                      <a:pt x="42520" y="79553"/>
                      <a:pt x="39091" y="86411"/>
                    </a:cubicBezTo>
                    <a:cubicBezTo>
                      <a:pt x="35662" y="93269"/>
                      <a:pt x="32576" y="100470"/>
                      <a:pt x="29147" y="107328"/>
                    </a:cubicBezTo>
                    <a:cubicBezTo>
                      <a:pt x="26060" y="114529"/>
                      <a:pt x="22631" y="121387"/>
                      <a:pt x="19545" y="128588"/>
                    </a:cubicBezTo>
                    <a:cubicBezTo>
                      <a:pt x="13030" y="142647"/>
                      <a:pt x="7201" y="157048"/>
                      <a:pt x="1372" y="171793"/>
                    </a:cubicBezTo>
                    <a:lnTo>
                      <a:pt x="0" y="171450"/>
                    </a:lnTo>
                    <a:cubicBezTo>
                      <a:pt x="3429" y="156363"/>
                      <a:pt x="7887" y="141275"/>
                      <a:pt x="12344" y="126187"/>
                    </a:cubicBezTo>
                    <a:cubicBezTo>
                      <a:pt x="14745" y="118644"/>
                      <a:pt x="17145" y="111443"/>
                      <a:pt x="19545" y="103899"/>
                    </a:cubicBezTo>
                    <a:cubicBezTo>
                      <a:pt x="22289" y="96355"/>
                      <a:pt x="24689" y="89154"/>
                      <a:pt x="27775" y="81953"/>
                    </a:cubicBezTo>
                    <a:cubicBezTo>
                      <a:pt x="29147" y="78181"/>
                      <a:pt x="30518" y="74752"/>
                      <a:pt x="31890" y="70981"/>
                    </a:cubicBezTo>
                    <a:lnTo>
                      <a:pt x="36005" y="60008"/>
                    </a:lnTo>
                    <a:cubicBezTo>
                      <a:pt x="37376" y="56236"/>
                      <a:pt x="39091" y="52807"/>
                      <a:pt x="40805" y="49035"/>
                    </a:cubicBezTo>
                    <a:cubicBezTo>
                      <a:pt x="42520" y="45606"/>
                      <a:pt x="44234" y="42177"/>
                      <a:pt x="46292" y="38405"/>
                    </a:cubicBezTo>
                    <a:cubicBezTo>
                      <a:pt x="50063" y="31547"/>
                      <a:pt x="54178" y="25032"/>
                      <a:pt x="58979" y="18517"/>
                    </a:cubicBezTo>
                    <a:cubicBezTo>
                      <a:pt x="63437" y="12002"/>
                      <a:pt x="68237" y="5830"/>
                      <a:pt x="74066" y="0"/>
                    </a:cubicBezTo>
                    <a:lnTo>
                      <a:pt x="75095" y="686"/>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93" name="Google Shape;2293;p9"/>
              <p:cNvSpPr/>
              <p:nvPr/>
            </p:nvSpPr>
            <p:spPr>
              <a:xfrm>
                <a:off x="5351907" y="5974003"/>
                <a:ext cx="128930" cy="16459"/>
              </a:xfrm>
              <a:custGeom>
                <a:rect b="b" l="l" r="r" t="t"/>
                <a:pathLst>
                  <a:path extrusionOk="0" h="16459" w="128930">
                    <a:moveTo>
                      <a:pt x="128588" y="1715"/>
                    </a:moveTo>
                    <a:cubicBezTo>
                      <a:pt x="126187" y="3429"/>
                      <a:pt x="123787" y="4801"/>
                      <a:pt x="121387" y="6172"/>
                    </a:cubicBezTo>
                    <a:cubicBezTo>
                      <a:pt x="118986" y="7544"/>
                      <a:pt x="116243" y="8573"/>
                      <a:pt x="113843" y="9601"/>
                    </a:cubicBezTo>
                    <a:cubicBezTo>
                      <a:pt x="111100" y="10630"/>
                      <a:pt x="108699" y="11659"/>
                      <a:pt x="105956" y="12345"/>
                    </a:cubicBezTo>
                    <a:cubicBezTo>
                      <a:pt x="103213" y="13030"/>
                      <a:pt x="100470" y="13716"/>
                      <a:pt x="98069" y="14402"/>
                    </a:cubicBezTo>
                    <a:cubicBezTo>
                      <a:pt x="95326" y="15088"/>
                      <a:pt x="92583" y="15431"/>
                      <a:pt x="89840" y="15774"/>
                    </a:cubicBezTo>
                    <a:cubicBezTo>
                      <a:pt x="87097" y="16117"/>
                      <a:pt x="84353" y="16117"/>
                      <a:pt x="81610" y="16459"/>
                    </a:cubicBezTo>
                    <a:lnTo>
                      <a:pt x="73381" y="16459"/>
                    </a:lnTo>
                    <a:cubicBezTo>
                      <a:pt x="70637" y="16459"/>
                      <a:pt x="67894" y="16459"/>
                      <a:pt x="65151" y="16459"/>
                    </a:cubicBezTo>
                    <a:lnTo>
                      <a:pt x="56921" y="16459"/>
                    </a:lnTo>
                    <a:lnTo>
                      <a:pt x="48692" y="16117"/>
                    </a:lnTo>
                    <a:lnTo>
                      <a:pt x="40462" y="15431"/>
                    </a:lnTo>
                    <a:lnTo>
                      <a:pt x="32233" y="14745"/>
                    </a:lnTo>
                    <a:cubicBezTo>
                      <a:pt x="21260" y="13373"/>
                      <a:pt x="10630" y="11659"/>
                      <a:pt x="0" y="8916"/>
                    </a:cubicBezTo>
                    <a:lnTo>
                      <a:pt x="343" y="7544"/>
                    </a:lnTo>
                    <a:cubicBezTo>
                      <a:pt x="11316" y="7887"/>
                      <a:pt x="21946" y="7887"/>
                      <a:pt x="32918" y="7544"/>
                    </a:cubicBezTo>
                    <a:lnTo>
                      <a:pt x="40805" y="7201"/>
                    </a:lnTo>
                    <a:lnTo>
                      <a:pt x="48692" y="6515"/>
                    </a:lnTo>
                    <a:lnTo>
                      <a:pt x="56579" y="5830"/>
                    </a:lnTo>
                    <a:lnTo>
                      <a:pt x="64465" y="5144"/>
                    </a:lnTo>
                    <a:cubicBezTo>
                      <a:pt x="67208" y="4801"/>
                      <a:pt x="69609" y="4458"/>
                      <a:pt x="72352" y="4115"/>
                    </a:cubicBezTo>
                    <a:lnTo>
                      <a:pt x="80239" y="2743"/>
                    </a:lnTo>
                    <a:cubicBezTo>
                      <a:pt x="85382" y="1715"/>
                      <a:pt x="90526" y="1029"/>
                      <a:pt x="96012" y="686"/>
                    </a:cubicBezTo>
                    <a:cubicBezTo>
                      <a:pt x="98755" y="343"/>
                      <a:pt x="101156" y="343"/>
                      <a:pt x="103899" y="343"/>
                    </a:cubicBezTo>
                    <a:cubicBezTo>
                      <a:pt x="106642" y="343"/>
                      <a:pt x="109385" y="0"/>
                      <a:pt x="112128" y="0"/>
                    </a:cubicBezTo>
                    <a:cubicBezTo>
                      <a:pt x="114872" y="0"/>
                      <a:pt x="117615" y="0"/>
                      <a:pt x="120358" y="0"/>
                    </a:cubicBezTo>
                    <a:cubicBezTo>
                      <a:pt x="123101" y="0"/>
                      <a:pt x="125844" y="343"/>
                      <a:pt x="128930" y="686"/>
                    </a:cubicBezTo>
                    <a:lnTo>
                      <a:pt x="128588" y="1715"/>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94" name="Google Shape;2294;p9"/>
              <p:cNvSpPr/>
              <p:nvPr/>
            </p:nvSpPr>
            <p:spPr>
              <a:xfrm>
                <a:off x="5835738" y="5674309"/>
                <a:ext cx="60693" cy="223227"/>
              </a:xfrm>
              <a:custGeom>
                <a:rect b="b" l="l" r="r" t="t"/>
                <a:pathLst>
                  <a:path extrusionOk="0" h="223227" w="60693">
                    <a:moveTo>
                      <a:pt x="60693" y="1028"/>
                    </a:moveTo>
                    <a:cubicBezTo>
                      <a:pt x="49721" y="17145"/>
                      <a:pt x="45949" y="35318"/>
                      <a:pt x="41148" y="53835"/>
                    </a:cubicBezTo>
                    <a:cubicBezTo>
                      <a:pt x="38748" y="63093"/>
                      <a:pt x="36348" y="72352"/>
                      <a:pt x="33261" y="81610"/>
                    </a:cubicBezTo>
                    <a:cubicBezTo>
                      <a:pt x="30175" y="90869"/>
                      <a:pt x="27432" y="100127"/>
                      <a:pt x="25032" y="109385"/>
                    </a:cubicBezTo>
                    <a:cubicBezTo>
                      <a:pt x="22632" y="118643"/>
                      <a:pt x="20231" y="128244"/>
                      <a:pt x="18174" y="137503"/>
                    </a:cubicBezTo>
                    <a:cubicBezTo>
                      <a:pt x="16116" y="146761"/>
                      <a:pt x="13716" y="156362"/>
                      <a:pt x="12002" y="165963"/>
                    </a:cubicBezTo>
                    <a:cubicBezTo>
                      <a:pt x="7887" y="184823"/>
                      <a:pt x="4458" y="204026"/>
                      <a:pt x="1372" y="223228"/>
                    </a:cubicBezTo>
                    <a:lnTo>
                      <a:pt x="0" y="223228"/>
                    </a:lnTo>
                    <a:cubicBezTo>
                      <a:pt x="686" y="203682"/>
                      <a:pt x="2400" y="184480"/>
                      <a:pt x="4801" y="164935"/>
                    </a:cubicBezTo>
                    <a:cubicBezTo>
                      <a:pt x="5829" y="155333"/>
                      <a:pt x="7201" y="145733"/>
                      <a:pt x="8916" y="135788"/>
                    </a:cubicBezTo>
                    <a:cubicBezTo>
                      <a:pt x="10630" y="126187"/>
                      <a:pt x="12002" y="116586"/>
                      <a:pt x="14059" y="106985"/>
                    </a:cubicBezTo>
                    <a:cubicBezTo>
                      <a:pt x="15774" y="97383"/>
                      <a:pt x="17831" y="87782"/>
                      <a:pt x="19545" y="78181"/>
                    </a:cubicBezTo>
                    <a:cubicBezTo>
                      <a:pt x="21603" y="68580"/>
                      <a:pt x="24003" y="59321"/>
                      <a:pt x="27432" y="49721"/>
                    </a:cubicBezTo>
                    <a:cubicBezTo>
                      <a:pt x="30518" y="40462"/>
                      <a:pt x="34290" y="30861"/>
                      <a:pt x="39434" y="22289"/>
                    </a:cubicBezTo>
                    <a:cubicBezTo>
                      <a:pt x="44577" y="13373"/>
                      <a:pt x="51435" y="5144"/>
                      <a:pt x="60008" y="0"/>
                    </a:cubicBezTo>
                    <a:lnTo>
                      <a:pt x="60693" y="1028"/>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95" name="Google Shape;2295;p9"/>
              <p:cNvSpPr/>
              <p:nvPr/>
            </p:nvSpPr>
            <p:spPr>
              <a:xfrm>
                <a:off x="5732526" y="5616702"/>
                <a:ext cx="217741" cy="21259"/>
              </a:xfrm>
              <a:custGeom>
                <a:rect b="b" l="l" r="r" t="t"/>
                <a:pathLst>
                  <a:path extrusionOk="0" h="21259" w="217741">
                    <a:moveTo>
                      <a:pt x="217399" y="1372"/>
                    </a:moveTo>
                    <a:cubicBezTo>
                      <a:pt x="213284" y="3429"/>
                      <a:pt x="208826" y="5144"/>
                      <a:pt x="204368" y="6858"/>
                    </a:cubicBezTo>
                    <a:cubicBezTo>
                      <a:pt x="199911" y="8573"/>
                      <a:pt x="195453" y="9944"/>
                      <a:pt x="191338" y="11316"/>
                    </a:cubicBezTo>
                    <a:cubicBezTo>
                      <a:pt x="186881" y="12687"/>
                      <a:pt x="182423" y="13716"/>
                      <a:pt x="177965" y="15088"/>
                    </a:cubicBezTo>
                    <a:cubicBezTo>
                      <a:pt x="173507" y="16116"/>
                      <a:pt x="169050" y="17145"/>
                      <a:pt x="164249" y="17831"/>
                    </a:cubicBezTo>
                    <a:cubicBezTo>
                      <a:pt x="159791" y="18517"/>
                      <a:pt x="154991" y="19202"/>
                      <a:pt x="150533" y="19888"/>
                    </a:cubicBezTo>
                    <a:cubicBezTo>
                      <a:pt x="146075" y="20231"/>
                      <a:pt x="141275" y="20574"/>
                      <a:pt x="136817" y="20917"/>
                    </a:cubicBezTo>
                    <a:lnTo>
                      <a:pt x="123101" y="21260"/>
                    </a:lnTo>
                    <a:cubicBezTo>
                      <a:pt x="118643" y="21260"/>
                      <a:pt x="113843" y="21260"/>
                      <a:pt x="109385" y="21260"/>
                    </a:cubicBezTo>
                    <a:lnTo>
                      <a:pt x="95669" y="21260"/>
                    </a:lnTo>
                    <a:lnTo>
                      <a:pt x="81953" y="20917"/>
                    </a:lnTo>
                    <a:lnTo>
                      <a:pt x="68237" y="19888"/>
                    </a:lnTo>
                    <a:lnTo>
                      <a:pt x="54521" y="18517"/>
                    </a:lnTo>
                    <a:cubicBezTo>
                      <a:pt x="36347" y="16459"/>
                      <a:pt x="18174" y="13716"/>
                      <a:pt x="0" y="9944"/>
                    </a:cubicBezTo>
                    <a:lnTo>
                      <a:pt x="343" y="8573"/>
                    </a:lnTo>
                    <a:cubicBezTo>
                      <a:pt x="18517" y="9944"/>
                      <a:pt x="36690" y="11316"/>
                      <a:pt x="54864" y="11316"/>
                    </a:cubicBezTo>
                    <a:lnTo>
                      <a:pt x="68580" y="11316"/>
                    </a:lnTo>
                    <a:lnTo>
                      <a:pt x="82296" y="10973"/>
                    </a:lnTo>
                    <a:lnTo>
                      <a:pt x="96012" y="10287"/>
                    </a:lnTo>
                    <a:lnTo>
                      <a:pt x="109385" y="9258"/>
                    </a:lnTo>
                    <a:cubicBezTo>
                      <a:pt x="113843" y="8915"/>
                      <a:pt x="118301" y="8573"/>
                      <a:pt x="122758" y="7887"/>
                    </a:cubicBezTo>
                    <a:lnTo>
                      <a:pt x="136131" y="6172"/>
                    </a:lnTo>
                    <a:cubicBezTo>
                      <a:pt x="140589" y="5486"/>
                      <a:pt x="145047" y="4801"/>
                      <a:pt x="149504" y="4458"/>
                    </a:cubicBezTo>
                    <a:cubicBezTo>
                      <a:pt x="153962" y="3772"/>
                      <a:pt x="158420" y="3429"/>
                      <a:pt x="162878" y="3086"/>
                    </a:cubicBezTo>
                    <a:cubicBezTo>
                      <a:pt x="167335" y="2743"/>
                      <a:pt x="171793" y="2400"/>
                      <a:pt x="176251" y="2057"/>
                    </a:cubicBezTo>
                    <a:cubicBezTo>
                      <a:pt x="180708" y="1715"/>
                      <a:pt x="185166" y="1372"/>
                      <a:pt x="189967" y="1029"/>
                    </a:cubicBezTo>
                    <a:cubicBezTo>
                      <a:pt x="194424" y="686"/>
                      <a:pt x="199225" y="343"/>
                      <a:pt x="203683" y="343"/>
                    </a:cubicBezTo>
                    <a:cubicBezTo>
                      <a:pt x="208140" y="0"/>
                      <a:pt x="212941" y="0"/>
                      <a:pt x="217742" y="0"/>
                    </a:cubicBezTo>
                    <a:lnTo>
                      <a:pt x="217399" y="1372"/>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96" name="Google Shape;2296;p9"/>
              <p:cNvSpPr/>
              <p:nvPr/>
            </p:nvSpPr>
            <p:spPr>
              <a:xfrm>
                <a:off x="6043107" y="5514517"/>
                <a:ext cx="49120" cy="214998"/>
              </a:xfrm>
              <a:custGeom>
                <a:rect b="b" l="l" r="r" t="t"/>
                <a:pathLst>
                  <a:path extrusionOk="0" h="214998" w="49120">
                    <a:moveTo>
                      <a:pt x="49121" y="343"/>
                    </a:moveTo>
                    <a:cubicBezTo>
                      <a:pt x="48435" y="5144"/>
                      <a:pt x="47406" y="9601"/>
                      <a:pt x="46377" y="14059"/>
                    </a:cubicBezTo>
                    <a:cubicBezTo>
                      <a:pt x="45349" y="18517"/>
                      <a:pt x="44320" y="22975"/>
                      <a:pt x="43291" y="27432"/>
                    </a:cubicBezTo>
                    <a:cubicBezTo>
                      <a:pt x="42263" y="31890"/>
                      <a:pt x="41234" y="36348"/>
                      <a:pt x="40205" y="40805"/>
                    </a:cubicBezTo>
                    <a:cubicBezTo>
                      <a:pt x="39176" y="45263"/>
                      <a:pt x="38148" y="49721"/>
                      <a:pt x="36776" y="54178"/>
                    </a:cubicBezTo>
                    <a:cubicBezTo>
                      <a:pt x="35747" y="58636"/>
                      <a:pt x="34376" y="63094"/>
                      <a:pt x="33004" y="67209"/>
                    </a:cubicBezTo>
                    <a:cubicBezTo>
                      <a:pt x="31633" y="71666"/>
                      <a:pt x="30261" y="76124"/>
                      <a:pt x="28889" y="80239"/>
                    </a:cubicBezTo>
                    <a:lnTo>
                      <a:pt x="24775" y="93269"/>
                    </a:lnTo>
                    <a:cubicBezTo>
                      <a:pt x="23403" y="97727"/>
                      <a:pt x="22374" y="102184"/>
                      <a:pt x="21003" y="106642"/>
                    </a:cubicBezTo>
                    <a:lnTo>
                      <a:pt x="17574" y="120015"/>
                    </a:lnTo>
                    <a:lnTo>
                      <a:pt x="14488" y="133388"/>
                    </a:lnTo>
                    <a:lnTo>
                      <a:pt x="11744" y="146761"/>
                    </a:lnTo>
                    <a:lnTo>
                      <a:pt x="9344" y="160135"/>
                    </a:lnTo>
                    <a:cubicBezTo>
                      <a:pt x="5915" y="178308"/>
                      <a:pt x="3515" y="196482"/>
                      <a:pt x="1457" y="214999"/>
                    </a:cubicBezTo>
                    <a:lnTo>
                      <a:pt x="86" y="214999"/>
                    </a:lnTo>
                    <a:cubicBezTo>
                      <a:pt x="-257" y="196482"/>
                      <a:pt x="429" y="177965"/>
                      <a:pt x="2143" y="159449"/>
                    </a:cubicBezTo>
                    <a:lnTo>
                      <a:pt x="3515" y="145733"/>
                    </a:lnTo>
                    <a:lnTo>
                      <a:pt x="5229" y="132017"/>
                    </a:lnTo>
                    <a:lnTo>
                      <a:pt x="7287" y="118301"/>
                    </a:lnTo>
                    <a:lnTo>
                      <a:pt x="9687" y="104585"/>
                    </a:lnTo>
                    <a:cubicBezTo>
                      <a:pt x="10716" y="100127"/>
                      <a:pt x="11402" y="95326"/>
                      <a:pt x="12087" y="90869"/>
                    </a:cubicBezTo>
                    <a:lnTo>
                      <a:pt x="14831" y="77153"/>
                    </a:lnTo>
                    <a:cubicBezTo>
                      <a:pt x="15859" y="72695"/>
                      <a:pt x="16888" y="67894"/>
                      <a:pt x="18260" y="63437"/>
                    </a:cubicBezTo>
                    <a:cubicBezTo>
                      <a:pt x="19631" y="58979"/>
                      <a:pt x="21003" y="54521"/>
                      <a:pt x="22717" y="50064"/>
                    </a:cubicBezTo>
                    <a:cubicBezTo>
                      <a:pt x="24432" y="45606"/>
                      <a:pt x="26146" y="41491"/>
                      <a:pt x="27861" y="37033"/>
                    </a:cubicBezTo>
                    <a:cubicBezTo>
                      <a:pt x="29575" y="32919"/>
                      <a:pt x="31633" y="28461"/>
                      <a:pt x="33690" y="24346"/>
                    </a:cubicBezTo>
                    <a:cubicBezTo>
                      <a:pt x="35747" y="20231"/>
                      <a:pt x="38148" y="16117"/>
                      <a:pt x="40205" y="12002"/>
                    </a:cubicBezTo>
                    <a:cubicBezTo>
                      <a:pt x="42605" y="7887"/>
                      <a:pt x="45006" y="3772"/>
                      <a:pt x="47749" y="0"/>
                    </a:cubicBezTo>
                    <a:lnTo>
                      <a:pt x="49121" y="343"/>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97" name="Google Shape;2297;p9"/>
              <p:cNvSpPr/>
              <p:nvPr/>
            </p:nvSpPr>
            <p:spPr>
              <a:xfrm>
                <a:off x="5930036" y="5469597"/>
                <a:ext cx="207797" cy="32232"/>
              </a:xfrm>
              <a:custGeom>
                <a:rect b="b" l="l" r="r" t="t"/>
                <a:pathLst>
                  <a:path extrusionOk="0" h="32232" w="207797">
                    <a:moveTo>
                      <a:pt x="207798" y="1715"/>
                    </a:moveTo>
                    <a:cubicBezTo>
                      <a:pt x="204026" y="4115"/>
                      <a:pt x="200254" y="6515"/>
                      <a:pt x="196139" y="8573"/>
                    </a:cubicBezTo>
                    <a:cubicBezTo>
                      <a:pt x="192024" y="10630"/>
                      <a:pt x="188252" y="12688"/>
                      <a:pt x="184137" y="14402"/>
                    </a:cubicBezTo>
                    <a:cubicBezTo>
                      <a:pt x="180023" y="16117"/>
                      <a:pt x="175908" y="17831"/>
                      <a:pt x="171793" y="19546"/>
                    </a:cubicBezTo>
                    <a:cubicBezTo>
                      <a:pt x="167678" y="20917"/>
                      <a:pt x="163221" y="22289"/>
                      <a:pt x="159106" y="23660"/>
                    </a:cubicBezTo>
                    <a:cubicBezTo>
                      <a:pt x="154648" y="24689"/>
                      <a:pt x="150533" y="26060"/>
                      <a:pt x="146076" y="26746"/>
                    </a:cubicBezTo>
                    <a:cubicBezTo>
                      <a:pt x="141618" y="27432"/>
                      <a:pt x="137160" y="28118"/>
                      <a:pt x="132702" y="28804"/>
                    </a:cubicBezTo>
                    <a:lnTo>
                      <a:pt x="119329" y="30175"/>
                    </a:lnTo>
                    <a:cubicBezTo>
                      <a:pt x="114872" y="30518"/>
                      <a:pt x="110414" y="30861"/>
                      <a:pt x="105956" y="31204"/>
                    </a:cubicBezTo>
                    <a:lnTo>
                      <a:pt x="92583" y="31890"/>
                    </a:lnTo>
                    <a:lnTo>
                      <a:pt x="79210" y="32233"/>
                    </a:lnTo>
                    <a:lnTo>
                      <a:pt x="65837" y="32233"/>
                    </a:lnTo>
                    <a:lnTo>
                      <a:pt x="52464" y="31547"/>
                    </a:lnTo>
                    <a:cubicBezTo>
                      <a:pt x="34633" y="30175"/>
                      <a:pt x="17145" y="28118"/>
                      <a:pt x="0" y="24689"/>
                    </a:cubicBezTo>
                    <a:lnTo>
                      <a:pt x="343" y="23317"/>
                    </a:lnTo>
                    <a:cubicBezTo>
                      <a:pt x="17831" y="24689"/>
                      <a:pt x="35319" y="25032"/>
                      <a:pt x="52807" y="24346"/>
                    </a:cubicBezTo>
                    <a:lnTo>
                      <a:pt x="65837" y="23660"/>
                    </a:lnTo>
                    <a:lnTo>
                      <a:pt x="78867" y="22631"/>
                    </a:lnTo>
                    <a:lnTo>
                      <a:pt x="91897" y="21260"/>
                    </a:lnTo>
                    <a:lnTo>
                      <a:pt x="104928" y="19546"/>
                    </a:lnTo>
                    <a:cubicBezTo>
                      <a:pt x="109042" y="18860"/>
                      <a:pt x="113500" y="18174"/>
                      <a:pt x="117615" y="17145"/>
                    </a:cubicBezTo>
                    <a:lnTo>
                      <a:pt x="130302" y="14402"/>
                    </a:lnTo>
                    <a:cubicBezTo>
                      <a:pt x="134417" y="13373"/>
                      <a:pt x="138532" y="12344"/>
                      <a:pt x="142989" y="11659"/>
                    </a:cubicBezTo>
                    <a:cubicBezTo>
                      <a:pt x="147104" y="10630"/>
                      <a:pt x="151562" y="9944"/>
                      <a:pt x="155677" y="9259"/>
                    </a:cubicBezTo>
                    <a:cubicBezTo>
                      <a:pt x="159792" y="8573"/>
                      <a:pt x="164249" y="7544"/>
                      <a:pt x="168364" y="6858"/>
                    </a:cubicBezTo>
                    <a:cubicBezTo>
                      <a:pt x="172479" y="6172"/>
                      <a:pt x="176937" y="5144"/>
                      <a:pt x="181051" y="4458"/>
                    </a:cubicBezTo>
                    <a:cubicBezTo>
                      <a:pt x="185166" y="3429"/>
                      <a:pt x="189624" y="2743"/>
                      <a:pt x="194082" y="2057"/>
                    </a:cubicBezTo>
                    <a:cubicBezTo>
                      <a:pt x="198539" y="1372"/>
                      <a:pt x="202654" y="686"/>
                      <a:pt x="207455" y="0"/>
                    </a:cubicBezTo>
                    <a:lnTo>
                      <a:pt x="207798" y="1715"/>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298" name="Google Shape;2298;p9"/>
            <p:cNvGrpSpPr/>
            <p:nvPr/>
          </p:nvGrpSpPr>
          <p:grpSpPr>
            <a:xfrm>
              <a:off x="1529600" y="5385005"/>
              <a:ext cx="1555394" cy="746440"/>
              <a:chOff x="4555350" y="5083805"/>
              <a:chExt cx="1555394" cy="746440"/>
            </a:xfrm>
          </p:grpSpPr>
          <p:sp>
            <p:nvSpPr>
              <p:cNvPr id="2299" name="Google Shape;2299;p9"/>
              <p:cNvSpPr/>
              <p:nvPr/>
            </p:nvSpPr>
            <p:spPr>
              <a:xfrm>
                <a:off x="4555350" y="5083805"/>
                <a:ext cx="1554365" cy="746440"/>
              </a:xfrm>
              <a:custGeom>
                <a:rect b="b" l="l" r="r" t="t"/>
                <a:pathLst>
                  <a:path extrusionOk="0" h="746440" w="1554365">
                    <a:moveTo>
                      <a:pt x="1554366" y="13060"/>
                    </a:moveTo>
                    <a:cubicBezTo>
                      <a:pt x="1281074" y="-27745"/>
                      <a:pt x="938860" y="28490"/>
                      <a:pt x="665912" y="161879"/>
                    </a:cubicBezTo>
                    <a:cubicBezTo>
                      <a:pt x="392621" y="295266"/>
                      <a:pt x="132359" y="506836"/>
                      <a:pt x="0" y="745494"/>
                    </a:cubicBezTo>
                    <a:cubicBezTo>
                      <a:pt x="198539" y="748923"/>
                      <a:pt x="410794" y="745151"/>
                      <a:pt x="613448" y="697831"/>
                    </a:cubicBezTo>
                    <a:cubicBezTo>
                      <a:pt x="935431" y="622736"/>
                      <a:pt x="1240269" y="415625"/>
                      <a:pt x="1407262" y="158450"/>
                    </a:cubicBezTo>
                    <a:cubicBezTo>
                      <a:pt x="1444638" y="100499"/>
                      <a:pt x="1502931" y="63466"/>
                      <a:pt x="1554366" y="13060"/>
                    </a:cubicBezTo>
                    <a:close/>
                  </a:path>
                </a:pathLst>
              </a:custGeom>
              <a:solidFill>
                <a:srgbClr val="7D8C6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00" name="Google Shape;2300;p9"/>
              <p:cNvSpPr/>
              <p:nvPr/>
            </p:nvSpPr>
            <p:spPr>
              <a:xfrm>
                <a:off x="4555693" y="5096179"/>
                <a:ext cx="1555051" cy="733120"/>
              </a:xfrm>
              <a:custGeom>
                <a:rect b="b" l="l" r="r" t="t"/>
                <a:pathLst>
                  <a:path extrusionOk="0" h="733120" w="1555051">
                    <a:moveTo>
                      <a:pt x="1553680" y="0"/>
                    </a:moveTo>
                    <a:cubicBezTo>
                      <a:pt x="1520076" y="12688"/>
                      <a:pt x="1486815" y="25718"/>
                      <a:pt x="1453553" y="38748"/>
                    </a:cubicBezTo>
                    <a:cubicBezTo>
                      <a:pt x="1420292" y="52121"/>
                      <a:pt x="1387031" y="65494"/>
                      <a:pt x="1354112" y="79210"/>
                    </a:cubicBezTo>
                    <a:cubicBezTo>
                      <a:pt x="1321194" y="92926"/>
                      <a:pt x="1287933" y="106985"/>
                      <a:pt x="1255014" y="120701"/>
                    </a:cubicBezTo>
                    <a:lnTo>
                      <a:pt x="1156602" y="163564"/>
                    </a:lnTo>
                    <a:cubicBezTo>
                      <a:pt x="1124026" y="178308"/>
                      <a:pt x="1091108" y="192710"/>
                      <a:pt x="1058532" y="207455"/>
                    </a:cubicBezTo>
                    <a:lnTo>
                      <a:pt x="961149" y="252718"/>
                    </a:lnTo>
                    <a:lnTo>
                      <a:pt x="864108" y="299009"/>
                    </a:lnTo>
                    <a:lnTo>
                      <a:pt x="767410" y="345643"/>
                    </a:lnTo>
                    <a:cubicBezTo>
                      <a:pt x="638480" y="408051"/>
                      <a:pt x="510235" y="471488"/>
                      <a:pt x="382334" y="535953"/>
                    </a:cubicBezTo>
                    <a:cubicBezTo>
                      <a:pt x="254432" y="600418"/>
                      <a:pt x="127216" y="665912"/>
                      <a:pt x="0" y="731749"/>
                    </a:cubicBezTo>
                    <a:lnTo>
                      <a:pt x="686" y="733120"/>
                    </a:lnTo>
                    <a:cubicBezTo>
                      <a:pt x="128931" y="669341"/>
                      <a:pt x="257175" y="605562"/>
                      <a:pt x="385763" y="542811"/>
                    </a:cubicBezTo>
                    <a:cubicBezTo>
                      <a:pt x="514350" y="479717"/>
                      <a:pt x="643281" y="417652"/>
                      <a:pt x="772897" y="356616"/>
                    </a:cubicBezTo>
                    <a:lnTo>
                      <a:pt x="870280" y="311353"/>
                    </a:lnTo>
                    <a:lnTo>
                      <a:pt x="968007" y="266776"/>
                    </a:lnTo>
                    <a:lnTo>
                      <a:pt x="1065733" y="222199"/>
                    </a:lnTo>
                    <a:cubicBezTo>
                      <a:pt x="1098309" y="207455"/>
                      <a:pt x="1130884" y="192710"/>
                      <a:pt x="1163460" y="177622"/>
                    </a:cubicBezTo>
                    <a:lnTo>
                      <a:pt x="1261186" y="133388"/>
                    </a:lnTo>
                    <a:cubicBezTo>
                      <a:pt x="1293762" y="118644"/>
                      <a:pt x="1326337" y="104242"/>
                      <a:pt x="1358913" y="89154"/>
                    </a:cubicBezTo>
                    <a:lnTo>
                      <a:pt x="1555052" y="1372"/>
                    </a:lnTo>
                    <a:lnTo>
                      <a:pt x="1553680" y="0"/>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301" name="Google Shape;2301;p9"/>
            <p:cNvGrpSpPr/>
            <p:nvPr/>
          </p:nvGrpSpPr>
          <p:grpSpPr>
            <a:xfrm>
              <a:off x="138152" y="2940752"/>
              <a:ext cx="1502547" cy="1938505"/>
              <a:chOff x="3163902" y="2639552"/>
              <a:chExt cx="1502547" cy="1938505"/>
            </a:xfrm>
          </p:grpSpPr>
          <p:sp>
            <p:nvSpPr>
              <p:cNvPr id="2302" name="Google Shape;2302;p9"/>
              <p:cNvSpPr/>
              <p:nvPr/>
            </p:nvSpPr>
            <p:spPr>
              <a:xfrm>
                <a:off x="3163902" y="2639552"/>
                <a:ext cx="279422" cy="190058"/>
              </a:xfrm>
              <a:custGeom>
                <a:rect b="b" l="l" r="r" t="t"/>
                <a:pathLst>
                  <a:path extrusionOk="0" h="190058" w="279422">
                    <a:moveTo>
                      <a:pt x="269136" y="180457"/>
                    </a:moveTo>
                    <a:cubicBezTo>
                      <a:pt x="191983" y="175999"/>
                      <a:pt x="115859" y="151996"/>
                      <a:pt x="50366" y="110848"/>
                    </a:cubicBezTo>
                    <a:cubicBezTo>
                      <a:pt x="19505" y="91646"/>
                      <a:pt x="-12728" y="54956"/>
                      <a:pt x="5103" y="23066"/>
                    </a:cubicBezTo>
                    <a:cubicBezTo>
                      <a:pt x="15047" y="5578"/>
                      <a:pt x="37335" y="-1966"/>
                      <a:pt x="57224" y="435"/>
                    </a:cubicBezTo>
                    <a:cubicBezTo>
                      <a:pt x="77112" y="2835"/>
                      <a:pt x="95285" y="13465"/>
                      <a:pt x="112088" y="24438"/>
                    </a:cubicBezTo>
                    <a:cubicBezTo>
                      <a:pt x="177924" y="67986"/>
                      <a:pt x="235189" y="124564"/>
                      <a:pt x="279423" y="190058"/>
                    </a:cubicBezTo>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03" name="Google Shape;2303;p9"/>
              <p:cNvSpPr/>
              <p:nvPr/>
            </p:nvSpPr>
            <p:spPr>
              <a:xfrm>
                <a:off x="3513678" y="3235137"/>
                <a:ext cx="384675" cy="212750"/>
              </a:xfrm>
              <a:custGeom>
                <a:rect b="b" l="l" r="r" t="t"/>
                <a:pathLst>
                  <a:path extrusionOk="0" h="212750" w="384675">
                    <a:moveTo>
                      <a:pt x="384675" y="207236"/>
                    </a:moveTo>
                    <a:cubicBezTo>
                      <a:pt x="287635" y="221294"/>
                      <a:pt x="186822" y="208264"/>
                      <a:pt x="96296" y="170545"/>
                    </a:cubicBezTo>
                    <a:cubicBezTo>
                      <a:pt x="61321" y="155801"/>
                      <a:pt x="26002" y="135569"/>
                      <a:pt x="8514" y="101965"/>
                    </a:cubicBezTo>
                    <a:cubicBezTo>
                      <a:pt x="-8974" y="68361"/>
                      <a:pt x="627" y="18641"/>
                      <a:pt x="35946" y="4925"/>
                    </a:cubicBezTo>
                    <a:cubicBezTo>
                      <a:pt x="82237" y="-13249"/>
                      <a:pt x="142245" y="22412"/>
                      <a:pt x="180307" y="54302"/>
                    </a:cubicBezTo>
                    <a:cubicBezTo>
                      <a:pt x="224198" y="90992"/>
                      <a:pt x="268089" y="127340"/>
                      <a:pt x="312323" y="164030"/>
                    </a:cubicBezTo>
                    <a:cubicBezTo>
                      <a:pt x="338727" y="185633"/>
                      <a:pt x="350385" y="211693"/>
                      <a:pt x="384675" y="20723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04" name="Google Shape;2304;p9"/>
              <p:cNvSpPr/>
              <p:nvPr/>
            </p:nvSpPr>
            <p:spPr>
              <a:xfrm>
                <a:off x="4055950" y="2898498"/>
                <a:ext cx="196755" cy="411172"/>
              </a:xfrm>
              <a:custGeom>
                <a:rect b="b" l="l" r="r" t="t"/>
                <a:pathLst>
                  <a:path extrusionOk="0" h="411172" w="196755">
                    <a:moveTo>
                      <a:pt x="94092" y="4493"/>
                    </a:moveTo>
                    <a:cubicBezTo>
                      <a:pt x="26883" y="39126"/>
                      <a:pt x="-4321" y="121764"/>
                      <a:pt x="480" y="197202"/>
                    </a:cubicBezTo>
                    <a:cubicBezTo>
                      <a:pt x="4938" y="272640"/>
                      <a:pt x="38199" y="342935"/>
                      <a:pt x="71117" y="411172"/>
                    </a:cubicBezTo>
                    <a:cubicBezTo>
                      <a:pt x="90663" y="332305"/>
                      <a:pt x="137640" y="253438"/>
                      <a:pt x="168844" y="178686"/>
                    </a:cubicBezTo>
                    <a:cubicBezTo>
                      <a:pt x="184274" y="141996"/>
                      <a:pt x="201419" y="103591"/>
                      <a:pt x="195590" y="64157"/>
                    </a:cubicBezTo>
                    <a:cubicBezTo>
                      <a:pt x="189418" y="25067"/>
                      <a:pt x="129410" y="-13338"/>
                      <a:pt x="94092" y="4493"/>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05" name="Google Shape;2305;p9"/>
              <p:cNvSpPr/>
              <p:nvPr/>
            </p:nvSpPr>
            <p:spPr>
              <a:xfrm>
                <a:off x="4331299" y="3355805"/>
                <a:ext cx="196755" cy="411294"/>
              </a:xfrm>
              <a:custGeom>
                <a:rect b="b" l="l" r="r" t="t"/>
                <a:pathLst>
                  <a:path extrusionOk="0" h="411294" w="196755">
                    <a:moveTo>
                      <a:pt x="94092" y="4615"/>
                    </a:moveTo>
                    <a:cubicBezTo>
                      <a:pt x="26883" y="39248"/>
                      <a:pt x="-4321" y="121887"/>
                      <a:pt x="480" y="197324"/>
                    </a:cubicBezTo>
                    <a:cubicBezTo>
                      <a:pt x="4938" y="272762"/>
                      <a:pt x="38199" y="343057"/>
                      <a:pt x="71117" y="411294"/>
                    </a:cubicBezTo>
                    <a:cubicBezTo>
                      <a:pt x="90663" y="332427"/>
                      <a:pt x="137640" y="253560"/>
                      <a:pt x="168844" y="178808"/>
                    </a:cubicBezTo>
                    <a:cubicBezTo>
                      <a:pt x="184274" y="142118"/>
                      <a:pt x="201419" y="103713"/>
                      <a:pt x="195590" y="64279"/>
                    </a:cubicBezTo>
                    <a:cubicBezTo>
                      <a:pt x="189418" y="25189"/>
                      <a:pt x="129410" y="-13559"/>
                      <a:pt x="94092" y="4615"/>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06" name="Google Shape;2306;p9"/>
              <p:cNvSpPr/>
              <p:nvPr/>
            </p:nvSpPr>
            <p:spPr>
              <a:xfrm>
                <a:off x="3318167" y="2748343"/>
                <a:ext cx="1348282" cy="1829714"/>
              </a:xfrm>
              <a:custGeom>
                <a:rect b="b" l="l" r="r" t="t"/>
                <a:pathLst>
                  <a:path extrusionOk="0" h="1829714" w="1348282">
                    <a:moveTo>
                      <a:pt x="1029" y="0"/>
                    </a:moveTo>
                    <a:cubicBezTo>
                      <a:pt x="162192" y="104242"/>
                      <a:pt x="308610" y="230086"/>
                      <a:pt x="441312" y="368618"/>
                    </a:cubicBezTo>
                    <a:cubicBezTo>
                      <a:pt x="573672" y="507492"/>
                      <a:pt x="692315" y="659397"/>
                      <a:pt x="799986" y="818159"/>
                    </a:cubicBezTo>
                    <a:cubicBezTo>
                      <a:pt x="853821" y="897712"/>
                      <a:pt x="905256" y="978637"/>
                      <a:pt x="954291" y="1061276"/>
                    </a:cubicBezTo>
                    <a:lnTo>
                      <a:pt x="990638" y="1123340"/>
                    </a:lnTo>
                    <a:lnTo>
                      <a:pt x="1026300" y="1185748"/>
                    </a:lnTo>
                    <a:lnTo>
                      <a:pt x="1060933" y="1248842"/>
                    </a:lnTo>
                    <a:lnTo>
                      <a:pt x="1094880" y="1312278"/>
                    </a:lnTo>
                    <a:lnTo>
                      <a:pt x="1128141" y="1376058"/>
                    </a:lnTo>
                    <a:lnTo>
                      <a:pt x="1161059" y="1440180"/>
                    </a:lnTo>
                    <a:lnTo>
                      <a:pt x="1193292" y="1504645"/>
                    </a:lnTo>
                    <a:lnTo>
                      <a:pt x="1225182" y="1569110"/>
                    </a:lnTo>
                    <a:lnTo>
                      <a:pt x="1256386" y="1633919"/>
                    </a:lnTo>
                    <a:lnTo>
                      <a:pt x="1287247" y="1698727"/>
                    </a:lnTo>
                    <a:cubicBezTo>
                      <a:pt x="1307478" y="1742275"/>
                      <a:pt x="1328052" y="1785480"/>
                      <a:pt x="1348283" y="1829029"/>
                    </a:cubicBezTo>
                    <a:lnTo>
                      <a:pt x="1346911" y="1829714"/>
                    </a:lnTo>
                    <a:lnTo>
                      <a:pt x="1330109" y="1797825"/>
                    </a:lnTo>
                    <a:lnTo>
                      <a:pt x="1313650" y="1765935"/>
                    </a:lnTo>
                    <a:lnTo>
                      <a:pt x="1280389" y="1702156"/>
                    </a:lnTo>
                    <a:lnTo>
                      <a:pt x="1214209" y="1574597"/>
                    </a:lnTo>
                    <a:lnTo>
                      <a:pt x="1180948" y="1510817"/>
                    </a:lnTo>
                    <a:lnTo>
                      <a:pt x="1147686" y="1447381"/>
                    </a:lnTo>
                    <a:lnTo>
                      <a:pt x="1114082" y="1383944"/>
                    </a:lnTo>
                    <a:lnTo>
                      <a:pt x="1080135" y="1320851"/>
                    </a:lnTo>
                    <a:lnTo>
                      <a:pt x="1045845" y="1257757"/>
                    </a:lnTo>
                    <a:lnTo>
                      <a:pt x="1010869" y="1195007"/>
                    </a:lnTo>
                    <a:lnTo>
                      <a:pt x="975551" y="1132599"/>
                    </a:lnTo>
                    <a:lnTo>
                      <a:pt x="939546" y="1070534"/>
                    </a:lnTo>
                    <a:cubicBezTo>
                      <a:pt x="891540" y="987895"/>
                      <a:pt x="841134" y="906285"/>
                      <a:pt x="788327" y="826732"/>
                    </a:cubicBezTo>
                    <a:cubicBezTo>
                      <a:pt x="682371" y="667283"/>
                      <a:pt x="565442" y="515036"/>
                      <a:pt x="434454" y="375133"/>
                    </a:cubicBezTo>
                    <a:cubicBezTo>
                      <a:pt x="304495" y="234887"/>
                      <a:pt x="159791" y="107671"/>
                      <a:pt x="0" y="1715"/>
                    </a:cubicBezTo>
                    <a:lnTo>
                      <a:pt x="1029" y="0"/>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07" name="Google Shape;2307;p9"/>
              <p:cNvSpPr/>
              <p:nvPr/>
            </p:nvSpPr>
            <p:spPr>
              <a:xfrm>
                <a:off x="3548938" y="3305556"/>
                <a:ext cx="497890" cy="182422"/>
              </a:xfrm>
              <a:custGeom>
                <a:rect b="b" l="l" r="r" t="t"/>
                <a:pathLst>
                  <a:path extrusionOk="0" h="182422" w="497890">
                    <a:moveTo>
                      <a:pt x="497205" y="182423"/>
                    </a:moveTo>
                    <a:cubicBezTo>
                      <a:pt x="476631" y="173850"/>
                      <a:pt x="455714" y="168021"/>
                      <a:pt x="434454" y="163220"/>
                    </a:cubicBezTo>
                    <a:cubicBezTo>
                      <a:pt x="423824" y="160820"/>
                      <a:pt x="413195" y="158763"/>
                      <a:pt x="402222" y="156705"/>
                    </a:cubicBezTo>
                    <a:cubicBezTo>
                      <a:pt x="391249" y="154648"/>
                      <a:pt x="380619" y="152248"/>
                      <a:pt x="369646" y="150190"/>
                    </a:cubicBezTo>
                    <a:cubicBezTo>
                      <a:pt x="348044" y="145390"/>
                      <a:pt x="326441" y="139903"/>
                      <a:pt x="305181" y="133045"/>
                    </a:cubicBezTo>
                    <a:cubicBezTo>
                      <a:pt x="283921" y="126187"/>
                      <a:pt x="263004" y="119329"/>
                      <a:pt x="242087" y="111785"/>
                    </a:cubicBezTo>
                    <a:cubicBezTo>
                      <a:pt x="221171" y="104585"/>
                      <a:pt x="200254" y="96355"/>
                      <a:pt x="179680" y="88125"/>
                    </a:cubicBezTo>
                    <a:cubicBezTo>
                      <a:pt x="169393" y="84011"/>
                      <a:pt x="159106" y="79896"/>
                      <a:pt x="148819" y="75438"/>
                    </a:cubicBezTo>
                    <a:lnTo>
                      <a:pt x="133388" y="68923"/>
                    </a:lnTo>
                    <a:lnTo>
                      <a:pt x="118301" y="62065"/>
                    </a:lnTo>
                    <a:cubicBezTo>
                      <a:pt x="113157" y="59665"/>
                      <a:pt x="108356" y="57264"/>
                      <a:pt x="103213" y="54864"/>
                    </a:cubicBezTo>
                    <a:lnTo>
                      <a:pt x="88125" y="47663"/>
                    </a:lnTo>
                    <a:cubicBezTo>
                      <a:pt x="78181" y="42863"/>
                      <a:pt x="68237" y="38062"/>
                      <a:pt x="58293" y="32918"/>
                    </a:cubicBezTo>
                    <a:cubicBezTo>
                      <a:pt x="38405" y="22974"/>
                      <a:pt x="19202" y="12002"/>
                      <a:pt x="0" y="1372"/>
                    </a:cubicBezTo>
                    <a:lnTo>
                      <a:pt x="686" y="0"/>
                    </a:lnTo>
                    <a:cubicBezTo>
                      <a:pt x="40462" y="19545"/>
                      <a:pt x="80582" y="38062"/>
                      <a:pt x="121387" y="54521"/>
                    </a:cubicBezTo>
                    <a:lnTo>
                      <a:pt x="136817" y="60693"/>
                    </a:lnTo>
                    <a:lnTo>
                      <a:pt x="152248" y="66523"/>
                    </a:lnTo>
                    <a:cubicBezTo>
                      <a:pt x="162535" y="70637"/>
                      <a:pt x="172822" y="74409"/>
                      <a:pt x="183109" y="78181"/>
                    </a:cubicBezTo>
                    <a:cubicBezTo>
                      <a:pt x="204026" y="85382"/>
                      <a:pt x="224600" y="92583"/>
                      <a:pt x="245859" y="99098"/>
                    </a:cubicBezTo>
                    <a:cubicBezTo>
                      <a:pt x="256489" y="102527"/>
                      <a:pt x="267119" y="105270"/>
                      <a:pt x="277406" y="108699"/>
                    </a:cubicBezTo>
                    <a:cubicBezTo>
                      <a:pt x="282550" y="110414"/>
                      <a:pt x="288036" y="111443"/>
                      <a:pt x="293180" y="113157"/>
                    </a:cubicBezTo>
                    <a:cubicBezTo>
                      <a:pt x="298666" y="114529"/>
                      <a:pt x="303809" y="116243"/>
                      <a:pt x="309296" y="117272"/>
                    </a:cubicBezTo>
                    <a:lnTo>
                      <a:pt x="373075" y="134074"/>
                    </a:lnTo>
                    <a:lnTo>
                      <a:pt x="405308" y="142646"/>
                    </a:lnTo>
                    <a:cubicBezTo>
                      <a:pt x="415938" y="145733"/>
                      <a:pt x="426911" y="148819"/>
                      <a:pt x="437540" y="152248"/>
                    </a:cubicBezTo>
                    <a:cubicBezTo>
                      <a:pt x="458800" y="159449"/>
                      <a:pt x="479717" y="168364"/>
                      <a:pt x="497891" y="181394"/>
                    </a:cubicBezTo>
                    <a:lnTo>
                      <a:pt x="497205" y="182423"/>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08" name="Google Shape;2308;p9"/>
              <p:cNvSpPr/>
              <p:nvPr/>
            </p:nvSpPr>
            <p:spPr>
              <a:xfrm>
                <a:off x="3718285" y="3673109"/>
                <a:ext cx="489020" cy="270385"/>
              </a:xfrm>
              <a:custGeom>
                <a:rect b="b" l="l" r="r" t="t"/>
                <a:pathLst>
                  <a:path extrusionOk="0" h="270385" w="489020">
                    <a:moveTo>
                      <a:pt x="489021" y="263383"/>
                    </a:moveTo>
                    <a:cubicBezTo>
                      <a:pt x="365577" y="281213"/>
                      <a:pt x="237332" y="264754"/>
                      <a:pt x="122461" y="216748"/>
                    </a:cubicBezTo>
                    <a:cubicBezTo>
                      <a:pt x="77884" y="198232"/>
                      <a:pt x="32964" y="172514"/>
                      <a:pt x="10675" y="129652"/>
                    </a:cubicBezTo>
                    <a:cubicBezTo>
                      <a:pt x="-11270" y="86789"/>
                      <a:pt x="731" y="23695"/>
                      <a:pt x="45651" y="6208"/>
                    </a:cubicBezTo>
                    <a:cubicBezTo>
                      <a:pt x="104630" y="-16767"/>
                      <a:pt x="180754" y="28496"/>
                      <a:pt x="229103" y="68958"/>
                    </a:cubicBezTo>
                    <a:cubicBezTo>
                      <a:pt x="284995" y="115250"/>
                      <a:pt x="340888" y="161884"/>
                      <a:pt x="396781" y="208176"/>
                    </a:cubicBezTo>
                    <a:cubicBezTo>
                      <a:pt x="430728" y="235608"/>
                      <a:pt x="445473" y="268869"/>
                      <a:pt x="489021" y="263383"/>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09" name="Google Shape;2309;p9"/>
              <p:cNvSpPr/>
              <p:nvPr/>
            </p:nvSpPr>
            <p:spPr>
              <a:xfrm>
                <a:off x="3857891" y="3799674"/>
                <a:ext cx="497890" cy="182423"/>
              </a:xfrm>
              <a:custGeom>
                <a:rect b="b" l="l" r="r" t="t"/>
                <a:pathLst>
                  <a:path extrusionOk="0" h="182423" w="497890">
                    <a:moveTo>
                      <a:pt x="497205" y="182423"/>
                    </a:moveTo>
                    <a:cubicBezTo>
                      <a:pt x="476631" y="173851"/>
                      <a:pt x="455714" y="168021"/>
                      <a:pt x="434454" y="163220"/>
                    </a:cubicBezTo>
                    <a:cubicBezTo>
                      <a:pt x="423824" y="160820"/>
                      <a:pt x="413195" y="158763"/>
                      <a:pt x="402222" y="156706"/>
                    </a:cubicBezTo>
                    <a:cubicBezTo>
                      <a:pt x="391249" y="154648"/>
                      <a:pt x="380619" y="152248"/>
                      <a:pt x="369646" y="150190"/>
                    </a:cubicBezTo>
                    <a:cubicBezTo>
                      <a:pt x="348044" y="145390"/>
                      <a:pt x="326441" y="139903"/>
                      <a:pt x="305181" y="133045"/>
                    </a:cubicBezTo>
                    <a:cubicBezTo>
                      <a:pt x="283921" y="126187"/>
                      <a:pt x="263004" y="119329"/>
                      <a:pt x="242087" y="111785"/>
                    </a:cubicBezTo>
                    <a:cubicBezTo>
                      <a:pt x="221171" y="104585"/>
                      <a:pt x="200254" y="96355"/>
                      <a:pt x="179680" y="88126"/>
                    </a:cubicBezTo>
                    <a:cubicBezTo>
                      <a:pt x="169393" y="84011"/>
                      <a:pt x="159106" y="79896"/>
                      <a:pt x="148819" y="75438"/>
                    </a:cubicBezTo>
                    <a:lnTo>
                      <a:pt x="133388" y="68923"/>
                    </a:lnTo>
                    <a:lnTo>
                      <a:pt x="118301" y="62065"/>
                    </a:lnTo>
                    <a:cubicBezTo>
                      <a:pt x="113157" y="59665"/>
                      <a:pt x="108356" y="57265"/>
                      <a:pt x="103213" y="54864"/>
                    </a:cubicBezTo>
                    <a:lnTo>
                      <a:pt x="88125" y="47663"/>
                    </a:lnTo>
                    <a:cubicBezTo>
                      <a:pt x="78181" y="42863"/>
                      <a:pt x="68237" y="38062"/>
                      <a:pt x="58293" y="32918"/>
                    </a:cubicBezTo>
                    <a:cubicBezTo>
                      <a:pt x="38405" y="22975"/>
                      <a:pt x="19202" y="12002"/>
                      <a:pt x="0" y="1372"/>
                    </a:cubicBezTo>
                    <a:lnTo>
                      <a:pt x="686" y="0"/>
                    </a:lnTo>
                    <a:cubicBezTo>
                      <a:pt x="40462" y="19546"/>
                      <a:pt x="80582" y="38062"/>
                      <a:pt x="121387" y="54521"/>
                    </a:cubicBezTo>
                    <a:lnTo>
                      <a:pt x="136817" y="60694"/>
                    </a:lnTo>
                    <a:lnTo>
                      <a:pt x="152248" y="66523"/>
                    </a:lnTo>
                    <a:cubicBezTo>
                      <a:pt x="162535" y="70637"/>
                      <a:pt x="172822" y="74410"/>
                      <a:pt x="183109" y="78181"/>
                    </a:cubicBezTo>
                    <a:cubicBezTo>
                      <a:pt x="204026" y="85382"/>
                      <a:pt x="224600" y="92583"/>
                      <a:pt x="245859" y="99098"/>
                    </a:cubicBezTo>
                    <a:cubicBezTo>
                      <a:pt x="256489" y="102527"/>
                      <a:pt x="267119" y="105271"/>
                      <a:pt x="277406" y="108700"/>
                    </a:cubicBezTo>
                    <a:cubicBezTo>
                      <a:pt x="282550" y="110414"/>
                      <a:pt x="288036" y="111443"/>
                      <a:pt x="293180" y="113157"/>
                    </a:cubicBezTo>
                    <a:cubicBezTo>
                      <a:pt x="298666" y="114529"/>
                      <a:pt x="303809" y="116243"/>
                      <a:pt x="309296" y="117272"/>
                    </a:cubicBezTo>
                    <a:lnTo>
                      <a:pt x="373075" y="134074"/>
                    </a:lnTo>
                    <a:lnTo>
                      <a:pt x="405308" y="142646"/>
                    </a:lnTo>
                    <a:cubicBezTo>
                      <a:pt x="415938" y="145733"/>
                      <a:pt x="426911" y="148819"/>
                      <a:pt x="437540" y="152248"/>
                    </a:cubicBezTo>
                    <a:cubicBezTo>
                      <a:pt x="458800" y="159449"/>
                      <a:pt x="479717" y="168364"/>
                      <a:pt x="497891" y="181394"/>
                    </a:cubicBezTo>
                    <a:lnTo>
                      <a:pt x="497205" y="182423"/>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10" name="Google Shape;2310;p9"/>
              <p:cNvSpPr/>
              <p:nvPr/>
            </p:nvSpPr>
            <p:spPr>
              <a:xfrm>
                <a:off x="3279808" y="2898765"/>
                <a:ext cx="307878" cy="170545"/>
              </a:xfrm>
              <a:custGeom>
                <a:rect b="b" l="l" r="r" t="t"/>
                <a:pathLst>
                  <a:path extrusionOk="0" h="170545" w="307878">
                    <a:moveTo>
                      <a:pt x="307879" y="166075"/>
                    </a:moveTo>
                    <a:cubicBezTo>
                      <a:pt x="230040" y="177391"/>
                      <a:pt x="149459" y="167104"/>
                      <a:pt x="77107" y="136586"/>
                    </a:cubicBezTo>
                    <a:cubicBezTo>
                      <a:pt x="48989" y="124927"/>
                      <a:pt x="20871" y="108468"/>
                      <a:pt x="6812" y="81722"/>
                    </a:cubicBezTo>
                    <a:cubicBezTo>
                      <a:pt x="-7247" y="54632"/>
                      <a:pt x="640" y="14856"/>
                      <a:pt x="28758" y="3883"/>
                    </a:cubicBezTo>
                    <a:cubicBezTo>
                      <a:pt x="65791" y="-10519"/>
                      <a:pt x="113797" y="17942"/>
                      <a:pt x="144315" y="43317"/>
                    </a:cubicBezTo>
                    <a:cubicBezTo>
                      <a:pt x="179634" y="72463"/>
                      <a:pt x="214610" y="101953"/>
                      <a:pt x="249928" y="131099"/>
                    </a:cubicBezTo>
                    <a:cubicBezTo>
                      <a:pt x="271188" y="148930"/>
                      <a:pt x="280789" y="169847"/>
                      <a:pt x="307879" y="166075"/>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11" name="Google Shape;2311;p9"/>
              <p:cNvSpPr/>
              <p:nvPr/>
            </p:nvSpPr>
            <p:spPr>
              <a:xfrm>
                <a:off x="3361372" y="2977057"/>
                <a:ext cx="398792" cy="146761"/>
              </a:xfrm>
              <a:custGeom>
                <a:rect b="b" l="l" r="r" t="t"/>
                <a:pathLst>
                  <a:path extrusionOk="0" h="146761" w="398792">
                    <a:moveTo>
                      <a:pt x="398793" y="146761"/>
                    </a:moveTo>
                    <a:cubicBezTo>
                      <a:pt x="382334" y="140246"/>
                      <a:pt x="365189" y="136131"/>
                      <a:pt x="348044" y="132359"/>
                    </a:cubicBezTo>
                    <a:cubicBezTo>
                      <a:pt x="330899" y="128588"/>
                      <a:pt x="313411" y="125844"/>
                      <a:pt x="295923" y="122072"/>
                    </a:cubicBezTo>
                    <a:cubicBezTo>
                      <a:pt x="278435" y="118301"/>
                      <a:pt x="261290" y="113843"/>
                      <a:pt x="244145" y="108356"/>
                    </a:cubicBezTo>
                    <a:cubicBezTo>
                      <a:pt x="227343" y="102870"/>
                      <a:pt x="210198" y="97041"/>
                      <a:pt x="193396" y="90869"/>
                    </a:cubicBezTo>
                    <a:cubicBezTo>
                      <a:pt x="176594" y="85039"/>
                      <a:pt x="160134" y="78524"/>
                      <a:pt x="143332" y="72009"/>
                    </a:cubicBezTo>
                    <a:cubicBezTo>
                      <a:pt x="126873" y="65151"/>
                      <a:pt x="110414" y="58293"/>
                      <a:pt x="94298" y="50749"/>
                    </a:cubicBezTo>
                    <a:cubicBezTo>
                      <a:pt x="86068" y="46977"/>
                      <a:pt x="78181" y="43205"/>
                      <a:pt x="70295" y="39090"/>
                    </a:cubicBezTo>
                    <a:cubicBezTo>
                      <a:pt x="62408" y="34976"/>
                      <a:pt x="54521" y="31204"/>
                      <a:pt x="46634" y="27089"/>
                    </a:cubicBezTo>
                    <a:cubicBezTo>
                      <a:pt x="30861" y="18860"/>
                      <a:pt x="15431" y="10287"/>
                      <a:pt x="0" y="1371"/>
                    </a:cubicBezTo>
                    <a:lnTo>
                      <a:pt x="686" y="0"/>
                    </a:lnTo>
                    <a:cubicBezTo>
                      <a:pt x="32576" y="15431"/>
                      <a:pt x="64808" y="30175"/>
                      <a:pt x="97727" y="42863"/>
                    </a:cubicBezTo>
                    <a:cubicBezTo>
                      <a:pt x="114186" y="49377"/>
                      <a:pt x="130645" y="55550"/>
                      <a:pt x="147447" y="61379"/>
                    </a:cubicBezTo>
                    <a:cubicBezTo>
                      <a:pt x="164249" y="67208"/>
                      <a:pt x="180708" y="73038"/>
                      <a:pt x="197510" y="78181"/>
                    </a:cubicBezTo>
                    <a:cubicBezTo>
                      <a:pt x="206083" y="80924"/>
                      <a:pt x="214313" y="83325"/>
                      <a:pt x="222885" y="85725"/>
                    </a:cubicBezTo>
                    <a:cubicBezTo>
                      <a:pt x="231458" y="88125"/>
                      <a:pt x="240030" y="90183"/>
                      <a:pt x="248603" y="92583"/>
                    </a:cubicBezTo>
                    <a:lnTo>
                      <a:pt x="274320" y="99098"/>
                    </a:lnTo>
                    <a:lnTo>
                      <a:pt x="299695" y="105956"/>
                    </a:lnTo>
                    <a:cubicBezTo>
                      <a:pt x="316497" y="110414"/>
                      <a:pt x="333985" y="115214"/>
                      <a:pt x="350787" y="121044"/>
                    </a:cubicBezTo>
                    <a:cubicBezTo>
                      <a:pt x="367589" y="126873"/>
                      <a:pt x="384391" y="134760"/>
                      <a:pt x="398793" y="145389"/>
                    </a:cubicBezTo>
                    <a:lnTo>
                      <a:pt x="398793" y="146761"/>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12" name="Google Shape;2312;p9"/>
              <p:cNvSpPr/>
              <p:nvPr/>
            </p:nvSpPr>
            <p:spPr>
              <a:xfrm>
                <a:off x="4106151" y="3044266"/>
                <a:ext cx="67289" cy="601446"/>
              </a:xfrm>
              <a:custGeom>
                <a:rect b="b" l="l" r="r" t="t"/>
                <a:pathLst>
                  <a:path extrusionOk="0" h="601446" w="67289">
                    <a:moveTo>
                      <a:pt x="45606" y="601104"/>
                    </a:moveTo>
                    <a:cubicBezTo>
                      <a:pt x="52807" y="590817"/>
                      <a:pt x="56236" y="578472"/>
                      <a:pt x="56921" y="566471"/>
                    </a:cubicBezTo>
                    <a:cubicBezTo>
                      <a:pt x="57950" y="554127"/>
                      <a:pt x="56921" y="541782"/>
                      <a:pt x="55550" y="529438"/>
                    </a:cubicBezTo>
                    <a:lnTo>
                      <a:pt x="53150" y="510578"/>
                    </a:lnTo>
                    <a:cubicBezTo>
                      <a:pt x="52121" y="504406"/>
                      <a:pt x="51435" y="498234"/>
                      <a:pt x="50406" y="491718"/>
                    </a:cubicBezTo>
                    <a:cubicBezTo>
                      <a:pt x="49378" y="485547"/>
                      <a:pt x="48692" y="479374"/>
                      <a:pt x="47663" y="472859"/>
                    </a:cubicBezTo>
                    <a:lnTo>
                      <a:pt x="46292" y="463601"/>
                    </a:lnTo>
                    <a:lnTo>
                      <a:pt x="44577" y="454343"/>
                    </a:lnTo>
                    <a:lnTo>
                      <a:pt x="18517" y="304152"/>
                    </a:lnTo>
                    <a:cubicBezTo>
                      <a:pt x="9601" y="254089"/>
                      <a:pt x="2057" y="203340"/>
                      <a:pt x="343" y="151905"/>
                    </a:cubicBezTo>
                    <a:cubicBezTo>
                      <a:pt x="0" y="145390"/>
                      <a:pt x="343" y="139218"/>
                      <a:pt x="0" y="132702"/>
                    </a:cubicBezTo>
                    <a:cubicBezTo>
                      <a:pt x="0" y="126187"/>
                      <a:pt x="343" y="120015"/>
                      <a:pt x="343" y="113500"/>
                    </a:cubicBezTo>
                    <a:cubicBezTo>
                      <a:pt x="1029" y="100813"/>
                      <a:pt x="1715" y="87783"/>
                      <a:pt x="3429" y="75095"/>
                    </a:cubicBezTo>
                    <a:lnTo>
                      <a:pt x="4801" y="65494"/>
                    </a:lnTo>
                    <a:cubicBezTo>
                      <a:pt x="5144" y="62408"/>
                      <a:pt x="5829" y="59322"/>
                      <a:pt x="6172" y="55893"/>
                    </a:cubicBezTo>
                    <a:cubicBezTo>
                      <a:pt x="6858" y="52807"/>
                      <a:pt x="7201" y="49721"/>
                      <a:pt x="7887" y="46292"/>
                    </a:cubicBezTo>
                    <a:lnTo>
                      <a:pt x="9944" y="37033"/>
                    </a:lnTo>
                    <a:lnTo>
                      <a:pt x="10973" y="32233"/>
                    </a:lnTo>
                    <a:lnTo>
                      <a:pt x="12002" y="27432"/>
                    </a:lnTo>
                    <a:lnTo>
                      <a:pt x="14402" y="18174"/>
                    </a:lnTo>
                    <a:cubicBezTo>
                      <a:pt x="16116" y="12002"/>
                      <a:pt x="18174" y="5829"/>
                      <a:pt x="19888" y="0"/>
                    </a:cubicBezTo>
                    <a:lnTo>
                      <a:pt x="21603" y="343"/>
                    </a:lnTo>
                    <a:cubicBezTo>
                      <a:pt x="8230" y="49378"/>
                      <a:pt x="5144" y="100470"/>
                      <a:pt x="8915" y="150876"/>
                    </a:cubicBezTo>
                    <a:cubicBezTo>
                      <a:pt x="12344" y="201282"/>
                      <a:pt x="21603" y="251346"/>
                      <a:pt x="31890" y="301066"/>
                    </a:cubicBezTo>
                    <a:cubicBezTo>
                      <a:pt x="37033" y="325755"/>
                      <a:pt x="42520" y="350787"/>
                      <a:pt x="48006" y="375476"/>
                    </a:cubicBezTo>
                    <a:cubicBezTo>
                      <a:pt x="53492" y="400507"/>
                      <a:pt x="57950" y="425539"/>
                      <a:pt x="61379" y="450914"/>
                    </a:cubicBezTo>
                    <a:lnTo>
                      <a:pt x="62408" y="460515"/>
                    </a:lnTo>
                    <a:lnTo>
                      <a:pt x="63437" y="470116"/>
                    </a:lnTo>
                    <a:cubicBezTo>
                      <a:pt x="64122" y="476631"/>
                      <a:pt x="64808" y="482803"/>
                      <a:pt x="65151" y="489318"/>
                    </a:cubicBezTo>
                    <a:cubicBezTo>
                      <a:pt x="66180" y="502005"/>
                      <a:pt x="66866" y="515036"/>
                      <a:pt x="67208" y="527723"/>
                    </a:cubicBezTo>
                    <a:cubicBezTo>
                      <a:pt x="67551" y="540753"/>
                      <a:pt x="66866" y="553784"/>
                      <a:pt x="64122" y="566814"/>
                    </a:cubicBezTo>
                    <a:cubicBezTo>
                      <a:pt x="62751" y="573329"/>
                      <a:pt x="60693" y="579501"/>
                      <a:pt x="57607" y="585673"/>
                    </a:cubicBezTo>
                    <a:cubicBezTo>
                      <a:pt x="54864" y="591503"/>
                      <a:pt x="50749" y="596989"/>
                      <a:pt x="46292" y="601447"/>
                    </a:cubicBezTo>
                    <a:lnTo>
                      <a:pt x="45606" y="601104"/>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13" name="Google Shape;2313;p9"/>
              <p:cNvSpPr/>
              <p:nvPr/>
            </p:nvSpPr>
            <p:spPr>
              <a:xfrm>
                <a:off x="4381842" y="3501694"/>
                <a:ext cx="67289" cy="601446"/>
              </a:xfrm>
              <a:custGeom>
                <a:rect b="b" l="l" r="r" t="t"/>
                <a:pathLst>
                  <a:path extrusionOk="0" h="601446" w="67289">
                    <a:moveTo>
                      <a:pt x="45606" y="601104"/>
                    </a:moveTo>
                    <a:cubicBezTo>
                      <a:pt x="52807" y="590817"/>
                      <a:pt x="56236" y="578472"/>
                      <a:pt x="56921" y="566471"/>
                    </a:cubicBezTo>
                    <a:cubicBezTo>
                      <a:pt x="57950" y="554127"/>
                      <a:pt x="56921" y="541782"/>
                      <a:pt x="55550" y="529438"/>
                    </a:cubicBezTo>
                    <a:lnTo>
                      <a:pt x="53149" y="510578"/>
                    </a:lnTo>
                    <a:cubicBezTo>
                      <a:pt x="52121" y="504406"/>
                      <a:pt x="51435" y="498234"/>
                      <a:pt x="50406" y="491718"/>
                    </a:cubicBezTo>
                    <a:cubicBezTo>
                      <a:pt x="49378" y="485547"/>
                      <a:pt x="48692" y="479374"/>
                      <a:pt x="47663" y="472859"/>
                    </a:cubicBezTo>
                    <a:lnTo>
                      <a:pt x="46291" y="463601"/>
                    </a:lnTo>
                    <a:lnTo>
                      <a:pt x="44577" y="454342"/>
                    </a:lnTo>
                    <a:lnTo>
                      <a:pt x="18517" y="304152"/>
                    </a:lnTo>
                    <a:cubicBezTo>
                      <a:pt x="9601" y="254089"/>
                      <a:pt x="2057" y="203340"/>
                      <a:pt x="343" y="151905"/>
                    </a:cubicBezTo>
                    <a:cubicBezTo>
                      <a:pt x="0" y="145389"/>
                      <a:pt x="343" y="139218"/>
                      <a:pt x="0" y="132702"/>
                    </a:cubicBezTo>
                    <a:cubicBezTo>
                      <a:pt x="0" y="126187"/>
                      <a:pt x="343" y="120015"/>
                      <a:pt x="343" y="113500"/>
                    </a:cubicBezTo>
                    <a:cubicBezTo>
                      <a:pt x="1029" y="100812"/>
                      <a:pt x="1715" y="87783"/>
                      <a:pt x="3429" y="75095"/>
                    </a:cubicBezTo>
                    <a:lnTo>
                      <a:pt x="4801" y="65494"/>
                    </a:lnTo>
                    <a:cubicBezTo>
                      <a:pt x="5144" y="62408"/>
                      <a:pt x="5829" y="59322"/>
                      <a:pt x="6172" y="55893"/>
                    </a:cubicBezTo>
                    <a:cubicBezTo>
                      <a:pt x="6858" y="52806"/>
                      <a:pt x="7201" y="49720"/>
                      <a:pt x="7887" y="46291"/>
                    </a:cubicBezTo>
                    <a:lnTo>
                      <a:pt x="9944" y="37033"/>
                    </a:lnTo>
                    <a:lnTo>
                      <a:pt x="10973" y="32232"/>
                    </a:lnTo>
                    <a:lnTo>
                      <a:pt x="12002" y="27432"/>
                    </a:lnTo>
                    <a:lnTo>
                      <a:pt x="14402" y="18174"/>
                    </a:lnTo>
                    <a:cubicBezTo>
                      <a:pt x="16116" y="12001"/>
                      <a:pt x="18174" y="5829"/>
                      <a:pt x="19888" y="0"/>
                    </a:cubicBezTo>
                    <a:lnTo>
                      <a:pt x="21603" y="343"/>
                    </a:lnTo>
                    <a:cubicBezTo>
                      <a:pt x="8230" y="49377"/>
                      <a:pt x="5144" y="100470"/>
                      <a:pt x="8915" y="150876"/>
                    </a:cubicBezTo>
                    <a:cubicBezTo>
                      <a:pt x="12344" y="201282"/>
                      <a:pt x="21603" y="251346"/>
                      <a:pt x="31890" y="301066"/>
                    </a:cubicBezTo>
                    <a:cubicBezTo>
                      <a:pt x="37033" y="325755"/>
                      <a:pt x="42520" y="350787"/>
                      <a:pt x="48006" y="375475"/>
                    </a:cubicBezTo>
                    <a:cubicBezTo>
                      <a:pt x="53492" y="400507"/>
                      <a:pt x="57950" y="425539"/>
                      <a:pt x="61379" y="450913"/>
                    </a:cubicBezTo>
                    <a:lnTo>
                      <a:pt x="62408" y="460515"/>
                    </a:lnTo>
                    <a:lnTo>
                      <a:pt x="63436" y="470116"/>
                    </a:lnTo>
                    <a:cubicBezTo>
                      <a:pt x="64122" y="476631"/>
                      <a:pt x="64808" y="482803"/>
                      <a:pt x="65151" y="489318"/>
                    </a:cubicBezTo>
                    <a:cubicBezTo>
                      <a:pt x="66180" y="502005"/>
                      <a:pt x="66865" y="515036"/>
                      <a:pt x="67208" y="527723"/>
                    </a:cubicBezTo>
                    <a:cubicBezTo>
                      <a:pt x="67551" y="540753"/>
                      <a:pt x="66865" y="553783"/>
                      <a:pt x="64122" y="566814"/>
                    </a:cubicBezTo>
                    <a:cubicBezTo>
                      <a:pt x="62751" y="573329"/>
                      <a:pt x="60693" y="579501"/>
                      <a:pt x="57607" y="585673"/>
                    </a:cubicBezTo>
                    <a:cubicBezTo>
                      <a:pt x="54864" y="591502"/>
                      <a:pt x="50749" y="596989"/>
                      <a:pt x="46291" y="601447"/>
                    </a:cubicBezTo>
                    <a:lnTo>
                      <a:pt x="45606" y="601104"/>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14" name="Google Shape;2314;p9"/>
              <p:cNvSpPr/>
              <p:nvPr/>
            </p:nvSpPr>
            <p:spPr>
              <a:xfrm>
                <a:off x="3686780" y="2673668"/>
                <a:ext cx="161879" cy="278014"/>
              </a:xfrm>
              <a:custGeom>
                <a:rect b="b" l="l" r="r" t="t"/>
                <a:pathLst>
                  <a:path extrusionOk="0" h="278014" w="161879">
                    <a:moveTo>
                      <a:pt x="55554" y="188860"/>
                    </a:moveTo>
                    <a:cubicBezTo>
                      <a:pt x="21607" y="147712"/>
                      <a:pt x="-8225" y="95935"/>
                      <a:pt x="2062" y="43471"/>
                    </a:cubicBezTo>
                    <a:cubicBezTo>
                      <a:pt x="4805" y="30098"/>
                      <a:pt x="10291" y="16382"/>
                      <a:pt x="21264" y="8152"/>
                    </a:cubicBezTo>
                    <a:cubicBezTo>
                      <a:pt x="36694" y="-3506"/>
                      <a:pt x="59326" y="-1792"/>
                      <a:pt x="76128" y="7809"/>
                    </a:cubicBezTo>
                    <a:cubicBezTo>
                      <a:pt x="92930" y="17410"/>
                      <a:pt x="104932" y="33870"/>
                      <a:pt x="114533" y="50329"/>
                    </a:cubicBezTo>
                    <a:cubicBezTo>
                      <a:pt x="146422" y="103821"/>
                      <a:pt x="191342" y="230008"/>
                      <a:pt x="135107" y="278014"/>
                    </a:cubicBezTo>
                    <a:cubicBezTo>
                      <a:pt x="106303" y="256069"/>
                      <a:pt x="80586" y="219036"/>
                      <a:pt x="55554" y="18886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15" name="Google Shape;2315;p9"/>
              <p:cNvSpPr/>
              <p:nvPr/>
            </p:nvSpPr>
            <p:spPr>
              <a:xfrm>
                <a:off x="3774909" y="2852928"/>
                <a:ext cx="95326" cy="395020"/>
              </a:xfrm>
              <a:custGeom>
                <a:rect b="b" l="l" r="r" t="t"/>
                <a:pathLst>
                  <a:path extrusionOk="0" h="395020" w="95326">
                    <a:moveTo>
                      <a:pt x="94298" y="395021"/>
                    </a:moveTo>
                    <a:cubicBezTo>
                      <a:pt x="89154" y="387820"/>
                      <a:pt x="84353" y="380619"/>
                      <a:pt x="80239" y="373075"/>
                    </a:cubicBezTo>
                    <a:cubicBezTo>
                      <a:pt x="76124" y="365531"/>
                      <a:pt x="72009" y="357645"/>
                      <a:pt x="68580" y="349415"/>
                    </a:cubicBezTo>
                    <a:cubicBezTo>
                      <a:pt x="61722" y="333299"/>
                      <a:pt x="55893" y="316497"/>
                      <a:pt x="51778" y="299352"/>
                    </a:cubicBezTo>
                    <a:cubicBezTo>
                      <a:pt x="47663" y="282207"/>
                      <a:pt x="45606" y="264376"/>
                      <a:pt x="44920" y="246888"/>
                    </a:cubicBezTo>
                    <a:cubicBezTo>
                      <a:pt x="44577" y="237973"/>
                      <a:pt x="44577" y="229400"/>
                      <a:pt x="44920" y="220485"/>
                    </a:cubicBezTo>
                    <a:cubicBezTo>
                      <a:pt x="44920" y="211912"/>
                      <a:pt x="45263" y="202997"/>
                      <a:pt x="45606" y="194424"/>
                    </a:cubicBezTo>
                    <a:cubicBezTo>
                      <a:pt x="45949" y="177279"/>
                      <a:pt x="46634" y="160134"/>
                      <a:pt x="46292" y="142989"/>
                    </a:cubicBezTo>
                    <a:cubicBezTo>
                      <a:pt x="45949" y="125844"/>
                      <a:pt x="44920" y="109042"/>
                      <a:pt x="42177" y="92240"/>
                    </a:cubicBezTo>
                    <a:cubicBezTo>
                      <a:pt x="40805" y="84011"/>
                      <a:pt x="39091" y="75438"/>
                      <a:pt x="36690" y="67551"/>
                    </a:cubicBezTo>
                    <a:cubicBezTo>
                      <a:pt x="34290" y="59322"/>
                      <a:pt x="31547" y="51435"/>
                      <a:pt x="28118" y="43548"/>
                    </a:cubicBezTo>
                    <a:cubicBezTo>
                      <a:pt x="24689" y="35662"/>
                      <a:pt x="20574" y="28118"/>
                      <a:pt x="16116" y="21260"/>
                    </a:cubicBezTo>
                    <a:cubicBezTo>
                      <a:pt x="11316" y="14059"/>
                      <a:pt x="6172" y="7544"/>
                      <a:pt x="0" y="1372"/>
                    </a:cubicBezTo>
                    <a:lnTo>
                      <a:pt x="1029" y="0"/>
                    </a:lnTo>
                    <a:cubicBezTo>
                      <a:pt x="7544" y="5829"/>
                      <a:pt x="13373" y="12344"/>
                      <a:pt x="18860" y="19202"/>
                    </a:cubicBezTo>
                    <a:cubicBezTo>
                      <a:pt x="24003" y="26060"/>
                      <a:pt x="28804" y="33604"/>
                      <a:pt x="32576" y="41491"/>
                    </a:cubicBezTo>
                    <a:cubicBezTo>
                      <a:pt x="36690" y="49378"/>
                      <a:pt x="39776" y="57264"/>
                      <a:pt x="42863" y="65494"/>
                    </a:cubicBezTo>
                    <a:cubicBezTo>
                      <a:pt x="45949" y="73724"/>
                      <a:pt x="48006" y="82296"/>
                      <a:pt x="50063" y="90869"/>
                    </a:cubicBezTo>
                    <a:cubicBezTo>
                      <a:pt x="52121" y="99441"/>
                      <a:pt x="53492" y="108014"/>
                      <a:pt x="54521" y="116586"/>
                    </a:cubicBezTo>
                    <a:cubicBezTo>
                      <a:pt x="55550" y="125159"/>
                      <a:pt x="56579" y="134074"/>
                      <a:pt x="56921" y="142646"/>
                    </a:cubicBezTo>
                    <a:cubicBezTo>
                      <a:pt x="57950" y="160134"/>
                      <a:pt x="58293" y="177279"/>
                      <a:pt x="58636" y="194767"/>
                    </a:cubicBezTo>
                    <a:cubicBezTo>
                      <a:pt x="58979" y="211912"/>
                      <a:pt x="59665" y="229057"/>
                      <a:pt x="61379" y="245859"/>
                    </a:cubicBezTo>
                    <a:cubicBezTo>
                      <a:pt x="62751" y="262661"/>
                      <a:pt x="65151" y="279464"/>
                      <a:pt x="67894" y="295923"/>
                    </a:cubicBezTo>
                    <a:cubicBezTo>
                      <a:pt x="70637" y="312382"/>
                      <a:pt x="74409" y="329184"/>
                      <a:pt x="79210" y="345300"/>
                    </a:cubicBezTo>
                    <a:cubicBezTo>
                      <a:pt x="81610" y="353530"/>
                      <a:pt x="84011" y="361760"/>
                      <a:pt x="86754" y="369646"/>
                    </a:cubicBezTo>
                    <a:cubicBezTo>
                      <a:pt x="89497" y="377876"/>
                      <a:pt x="92583" y="385763"/>
                      <a:pt x="95326" y="393992"/>
                    </a:cubicBezTo>
                    <a:lnTo>
                      <a:pt x="94298" y="395021"/>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316" name="Google Shape;2316;p9"/>
            <p:cNvGrpSpPr/>
            <p:nvPr/>
          </p:nvGrpSpPr>
          <p:grpSpPr>
            <a:xfrm>
              <a:off x="915293" y="4291870"/>
              <a:ext cx="1582998" cy="1722463"/>
              <a:chOff x="3941043" y="3990670"/>
              <a:chExt cx="1582998" cy="1722463"/>
            </a:xfrm>
          </p:grpSpPr>
          <p:grpSp>
            <p:nvGrpSpPr>
              <p:cNvPr id="2317" name="Google Shape;2317;p9"/>
              <p:cNvGrpSpPr/>
              <p:nvPr/>
            </p:nvGrpSpPr>
            <p:grpSpPr>
              <a:xfrm>
                <a:off x="3941043" y="3990670"/>
                <a:ext cx="1582998" cy="1722463"/>
                <a:chOff x="3941043" y="3990670"/>
                <a:chExt cx="1582998" cy="1722463"/>
              </a:xfrm>
            </p:grpSpPr>
            <p:grpSp>
              <p:nvGrpSpPr>
                <p:cNvPr id="2318" name="Google Shape;2318;p9"/>
                <p:cNvGrpSpPr/>
                <p:nvPr/>
              </p:nvGrpSpPr>
              <p:grpSpPr>
                <a:xfrm>
                  <a:off x="3941043" y="4413009"/>
                  <a:ext cx="736521" cy="614995"/>
                  <a:chOff x="3941043" y="4413009"/>
                  <a:chExt cx="736521" cy="614995"/>
                </a:xfrm>
              </p:grpSpPr>
              <p:sp>
                <p:nvSpPr>
                  <p:cNvPr id="2319" name="Google Shape;2319;p9"/>
                  <p:cNvSpPr/>
                  <p:nvPr/>
                </p:nvSpPr>
                <p:spPr>
                  <a:xfrm>
                    <a:off x="3941043" y="4413009"/>
                    <a:ext cx="736521" cy="614995"/>
                  </a:xfrm>
                  <a:custGeom>
                    <a:rect b="b" l="l" r="r" t="t"/>
                    <a:pathLst>
                      <a:path extrusionOk="0" h="614995" w="736521">
                        <a:moveTo>
                          <a:pt x="696946" y="481888"/>
                        </a:moveTo>
                        <a:lnTo>
                          <a:pt x="696946" y="481888"/>
                        </a:lnTo>
                        <a:cubicBezTo>
                          <a:pt x="690431" y="483945"/>
                          <a:pt x="683230" y="484974"/>
                          <a:pt x="674657" y="485659"/>
                        </a:cubicBezTo>
                        <a:cubicBezTo>
                          <a:pt x="670542" y="486002"/>
                          <a:pt x="666085" y="486346"/>
                          <a:pt x="661627" y="486346"/>
                        </a:cubicBezTo>
                        <a:cubicBezTo>
                          <a:pt x="657169" y="486346"/>
                          <a:pt x="652712" y="486346"/>
                          <a:pt x="647911" y="486002"/>
                        </a:cubicBezTo>
                        <a:cubicBezTo>
                          <a:pt x="632823" y="485317"/>
                          <a:pt x="618079" y="482573"/>
                          <a:pt x="603334" y="479830"/>
                        </a:cubicBezTo>
                        <a:cubicBezTo>
                          <a:pt x="593733" y="478116"/>
                          <a:pt x="584132" y="476059"/>
                          <a:pt x="574188" y="474687"/>
                        </a:cubicBezTo>
                        <a:cubicBezTo>
                          <a:pt x="558414" y="472286"/>
                          <a:pt x="542984" y="470572"/>
                          <a:pt x="527210" y="471258"/>
                        </a:cubicBezTo>
                        <a:cubicBezTo>
                          <a:pt x="521038" y="471601"/>
                          <a:pt x="515209" y="472286"/>
                          <a:pt x="509379" y="473315"/>
                        </a:cubicBezTo>
                        <a:cubicBezTo>
                          <a:pt x="477147" y="478459"/>
                          <a:pt x="446286" y="492860"/>
                          <a:pt x="416454" y="506920"/>
                        </a:cubicBezTo>
                        <a:cubicBezTo>
                          <a:pt x="371877" y="527836"/>
                          <a:pt x="326957" y="549096"/>
                          <a:pt x="282380" y="570013"/>
                        </a:cubicBezTo>
                        <a:cubicBezTo>
                          <a:pt x="228544" y="595387"/>
                          <a:pt x="170594" y="621448"/>
                          <a:pt x="111615" y="613561"/>
                        </a:cubicBezTo>
                        <a:cubicBezTo>
                          <a:pt x="109215" y="613219"/>
                          <a:pt x="106472" y="612875"/>
                          <a:pt x="104072" y="612190"/>
                        </a:cubicBezTo>
                        <a:cubicBezTo>
                          <a:pt x="99614" y="611161"/>
                          <a:pt x="95156" y="610132"/>
                          <a:pt x="90699" y="608761"/>
                        </a:cubicBezTo>
                        <a:cubicBezTo>
                          <a:pt x="60523" y="598816"/>
                          <a:pt x="33434" y="576871"/>
                          <a:pt x="19718" y="550125"/>
                        </a:cubicBezTo>
                        <a:cubicBezTo>
                          <a:pt x="18004" y="547039"/>
                          <a:pt x="16632" y="543952"/>
                          <a:pt x="15603" y="540866"/>
                        </a:cubicBezTo>
                        <a:cubicBezTo>
                          <a:pt x="9431" y="525093"/>
                          <a:pt x="8060" y="508291"/>
                          <a:pt x="12860" y="491146"/>
                        </a:cubicBezTo>
                        <a:cubicBezTo>
                          <a:pt x="19032" y="469201"/>
                          <a:pt x="34806" y="451027"/>
                          <a:pt x="40635" y="429081"/>
                        </a:cubicBezTo>
                        <a:cubicBezTo>
                          <a:pt x="44750" y="412965"/>
                          <a:pt x="43721" y="396848"/>
                          <a:pt x="39949" y="381075"/>
                        </a:cubicBezTo>
                        <a:cubicBezTo>
                          <a:pt x="39264" y="377989"/>
                          <a:pt x="38235" y="374560"/>
                          <a:pt x="37206" y="371474"/>
                        </a:cubicBezTo>
                        <a:cubicBezTo>
                          <a:pt x="31377" y="352615"/>
                          <a:pt x="22461" y="334098"/>
                          <a:pt x="14918" y="316267"/>
                        </a:cubicBezTo>
                        <a:cubicBezTo>
                          <a:pt x="10460" y="305980"/>
                          <a:pt x="6688" y="295007"/>
                          <a:pt x="3945" y="283691"/>
                        </a:cubicBezTo>
                        <a:cubicBezTo>
                          <a:pt x="3259" y="280606"/>
                          <a:pt x="2573" y="277177"/>
                          <a:pt x="1887" y="274090"/>
                        </a:cubicBezTo>
                        <a:cubicBezTo>
                          <a:pt x="-2570" y="248373"/>
                          <a:pt x="173" y="222998"/>
                          <a:pt x="17661" y="204824"/>
                        </a:cubicBezTo>
                        <a:cubicBezTo>
                          <a:pt x="20747" y="201395"/>
                          <a:pt x="24519" y="198652"/>
                          <a:pt x="27948" y="195909"/>
                        </a:cubicBezTo>
                        <a:cubicBezTo>
                          <a:pt x="32406" y="192480"/>
                          <a:pt x="37549" y="189737"/>
                          <a:pt x="42350" y="186651"/>
                        </a:cubicBezTo>
                        <a:cubicBezTo>
                          <a:pt x="45093" y="184936"/>
                          <a:pt x="47836" y="183222"/>
                          <a:pt x="50579" y="181507"/>
                        </a:cubicBezTo>
                        <a:cubicBezTo>
                          <a:pt x="65324" y="171220"/>
                          <a:pt x="77325" y="158190"/>
                          <a:pt x="87955" y="144131"/>
                        </a:cubicBezTo>
                        <a:cubicBezTo>
                          <a:pt x="90356" y="141045"/>
                          <a:pt x="92413" y="137959"/>
                          <a:pt x="94470" y="135216"/>
                        </a:cubicBezTo>
                        <a:cubicBezTo>
                          <a:pt x="102014" y="124586"/>
                          <a:pt x="108872" y="113270"/>
                          <a:pt x="116073" y="101954"/>
                        </a:cubicBezTo>
                        <a:cubicBezTo>
                          <a:pt x="118131" y="98869"/>
                          <a:pt x="119845" y="95782"/>
                          <a:pt x="121902" y="92696"/>
                        </a:cubicBezTo>
                        <a:cubicBezTo>
                          <a:pt x="128075" y="83095"/>
                          <a:pt x="133904" y="73837"/>
                          <a:pt x="140762" y="64921"/>
                        </a:cubicBezTo>
                        <a:cubicBezTo>
                          <a:pt x="143162" y="61835"/>
                          <a:pt x="145563" y="58406"/>
                          <a:pt x="147963" y="55320"/>
                        </a:cubicBezTo>
                        <a:cubicBezTo>
                          <a:pt x="157564" y="43661"/>
                          <a:pt x="167851" y="33374"/>
                          <a:pt x="180195" y="24802"/>
                        </a:cubicBezTo>
                        <a:cubicBezTo>
                          <a:pt x="241575" y="-18061"/>
                          <a:pt x="326271" y="1142"/>
                          <a:pt x="393822" y="33374"/>
                        </a:cubicBezTo>
                        <a:cubicBezTo>
                          <a:pt x="502179" y="85153"/>
                          <a:pt x="595104" y="167449"/>
                          <a:pt x="661970" y="267232"/>
                        </a:cubicBezTo>
                        <a:cubicBezTo>
                          <a:pt x="682544" y="298436"/>
                          <a:pt x="714434" y="347128"/>
                          <a:pt x="728835" y="391019"/>
                        </a:cubicBezTo>
                        <a:lnTo>
                          <a:pt x="728835" y="391019"/>
                        </a:lnTo>
                        <a:cubicBezTo>
                          <a:pt x="732264" y="400963"/>
                          <a:pt x="734665" y="410564"/>
                          <a:pt x="735693" y="419823"/>
                        </a:cubicBezTo>
                        <a:lnTo>
                          <a:pt x="735693" y="419823"/>
                        </a:lnTo>
                        <a:cubicBezTo>
                          <a:pt x="735693" y="421195"/>
                          <a:pt x="736036" y="422566"/>
                          <a:pt x="736036" y="423937"/>
                        </a:cubicBezTo>
                        <a:cubicBezTo>
                          <a:pt x="736379" y="428738"/>
                          <a:pt x="736722" y="433196"/>
                          <a:pt x="736379" y="437653"/>
                        </a:cubicBezTo>
                        <a:cubicBezTo>
                          <a:pt x="736036" y="445198"/>
                          <a:pt x="734322" y="452056"/>
                          <a:pt x="731236" y="457885"/>
                        </a:cubicBezTo>
                        <a:cubicBezTo>
                          <a:pt x="729864" y="460971"/>
                          <a:pt x="727807" y="463714"/>
                          <a:pt x="725749" y="466457"/>
                        </a:cubicBezTo>
                        <a:cubicBezTo>
                          <a:pt x="723349" y="469201"/>
                          <a:pt x="720606" y="471943"/>
                          <a:pt x="717520" y="474344"/>
                        </a:cubicBezTo>
                        <a:cubicBezTo>
                          <a:pt x="715119" y="476059"/>
                          <a:pt x="712719" y="477773"/>
                          <a:pt x="709633" y="479144"/>
                        </a:cubicBezTo>
                        <a:cubicBezTo>
                          <a:pt x="708947" y="479488"/>
                          <a:pt x="708261" y="479830"/>
                          <a:pt x="707576" y="480173"/>
                        </a:cubicBezTo>
                        <a:cubicBezTo>
                          <a:pt x="703804" y="479830"/>
                          <a:pt x="700375" y="481202"/>
                          <a:pt x="696946" y="481888"/>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20" name="Google Shape;2320;p9"/>
                  <p:cNvSpPr/>
                  <p:nvPr/>
                </p:nvSpPr>
                <p:spPr>
                  <a:xfrm>
                    <a:off x="4081462" y="4466958"/>
                    <a:ext cx="594588" cy="364502"/>
                  </a:xfrm>
                  <a:custGeom>
                    <a:rect b="b" l="l" r="r" t="t"/>
                    <a:pathLst>
                      <a:path extrusionOk="0" h="364502" w="594588">
                        <a:moveTo>
                          <a:pt x="594589" y="364503"/>
                        </a:moveTo>
                        <a:cubicBezTo>
                          <a:pt x="465658" y="161163"/>
                          <a:pt x="239344" y="27432"/>
                          <a:pt x="0" y="9601"/>
                        </a:cubicBezTo>
                        <a:cubicBezTo>
                          <a:pt x="2400" y="6515"/>
                          <a:pt x="4801" y="3086"/>
                          <a:pt x="7201" y="0"/>
                        </a:cubicBezTo>
                        <a:cubicBezTo>
                          <a:pt x="237973" y="19203"/>
                          <a:pt x="456057" y="144361"/>
                          <a:pt x="587388" y="335356"/>
                        </a:cubicBezTo>
                        <a:lnTo>
                          <a:pt x="587388" y="335356"/>
                        </a:lnTo>
                        <a:cubicBezTo>
                          <a:pt x="590817" y="345643"/>
                          <a:pt x="593217" y="355245"/>
                          <a:pt x="594589" y="364503"/>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21" name="Google Shape;2321;p9"/>
                  <p:cNvSpPr/>
                  <p:nvPr/>
                </p:nvSpPr>
                <p:spPr>
                  <a:xfrm>
                    <a:off x="4057116" y="4504677"/>
                    <a:ext cx="619762" cy="344614"/>
                  </a:xfrm>
                  <a:custGeom>
                    <a:rect b="b" l="l" r="r" t="t"/>
                    <a:pathLst>
                      <a:path extrusionOk="0" h="344614" w="619762">
                        <a:moveTo>
                          <a:pt x="619277" y="330899"/>
                        </a:moveTo>
                        <a:cubicBezTo>
                          <a:pt x="619620" y="335699"/>
                          <a:pt x="619963" y="340157"/>
                          <a:pt x="619620" y="344615"/>
                        </a:cubicBezTo>
                        <a:cubicBezTo>
                          <a:pt x="444741" y="181737"/>
                          <a:pt x="235572" y="41148"/>
                          <a:pt x="0" y="9259"/>
                        </a:cubicBezTo>
                        <a:cubicBezTo>
                          <a:pt x="2057" y="6172"/>
                          <a:pt x="3772" y="3086"/>
                          <a:pt x="5829" y="0"/>
                        </a:cubicBezTo>
                        <a:cubicBezTo>
                          <a:pt x="238316" y="32919"/>
                          <a:pt x="445427" y="170079"/>
                          <a:pt x="619277" y="33089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22" name="Google Shape;2322;p9"/>
                  <p:cNvSpPr/>
                  <p:nvPr/>
                </p:nvSpPr>
                <p:spPr>
                  <a:xfrm>
                    <a:off x="4028998" y="4547539"/>
                    <a:ext cx="642594" cy="330555"/>
                  </a:xfrm>
                  <a:custGeom>
                    <a:rect b="b" l="l" r="r" t="t"/>
                    <a:pathLst>
                      <a:path extrusionOk="0" h="330555" w="642594">
                        <a:moveTo>
                          <a:pt x="636765" y="330556"/>
                        </a:moveTo>
                        <a:cubicBezTo>
                          <a:pt x="528409" y="232829"/>
                          <a:pt x="404965" y="152248"/>
                          <a:pt x="271234" y="93612"/>
                        </a:cubicBezTo>
                        <a:cubicBezTo>
                          <a:pt x="189281" y="57950"/>
                          <a:pt x="103556" y="29490"/>
                          <a:pt x="16116" y="12002"/>
                        </a:cubicBezTo>
                        <a:cubicBezTo>
                          <a:pt x="10630" y="10973"/>
                          <a:pt x="5144" y="9944"/>
                          <a:pt x="0" y="8916"/>
                        </a:cubicBezTo>
                        <a:cubicBezTo>
                          <a:pt x="2400" y="5830"/>
                          <a:pt x="4458" y="2743"/>
                          <a:pt x="6515" y="0"/>
                        </a:cubicBezTo>
                        <a:cubicBezTo>
                          <a:pt x="92926" y="16117"/>
                          <a:pt x="177965" y="43549"/>
                          <a:pt x="258890" y="77496"/>
                        </a:cubicBezTo>
                        <a:cubicBezTo>
                          <a:pt x="399821" y="136817"/>
                          <a:pt x="529438" y="220142"/>
                          <a:pt x="642595" y="322326"/>
                        </a:cubicBezTo>
                        <a:cubicBezTo>
                          <a:pt x="640880" y="325069"/>
                          <a:pt x="639166" y="327813"/>
                          <a:pt x="636765" y="330556"/>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23" name="Google Shape;2323;p9"/>
                  <p:cNvSpPr/>
                  <p:nvPr/>
                </p:nvSpPr>
                <p:spPr>
                  <a:xfrm>
                    <a:off x="3968305" y="4598631"/>
                    <a:ext cx="690257" cy="299351"/>
                  </a:xfrm>
                  <a:custGeom>
                    <a:rect b="b" l="l" r="r" t="t"/>
                    <a:pathLst>
                      <a:path extrusionOk="0" h="299351" w="690257">
                        <a:moveTo>
                          <a:pt x="690258" y="299352"/>
                        </a:moveTo>
                        <a:cubicBezTo>
                          <a:pt x="686486" y="297295"/>
                          <a:pt x="683057" y="294894"/>
                          <a:pt x="679285" y="292837"/>
                        </a:cubicBezTo>
                        <a:cubicBezTo>
                          <a:pt x="659397" y="280835"/>
                          <a:pt x="639509" y="268834"/>
                          <a:pt x="619620" y="256832"/>
                        </a:cubicBezTo>
                        <a:cubicBezTo>
                          <a:pt x="508178" y="190310"/>
                          <a:pt x="393649" y="126187"/>
                          <a:pt x="274320" y="75438"/>
                        </a:cubicBezTo>
                        <a:cubicBezTo>
                          <a:pt x="187566" y="38748"/>
                          <a:pt x="93955" y="12002"/>
                          <a:pt x="0" y="9259"/>
                        </a:cubicBezTo>
                        <a:cubicBezTo>
                          <a:pt x="4458" y="5830"/>
                          <a:pt x="9601" y="3086"/>
                          <a:pt x="14402" y="0"/>
                        </a:cubicBezTo>
                        <a:cubicBezTo>
                          <a:pt x="98755" y="4458"/>
                          <a:pt x="183109" y="27432"/>
                          <a:pt x="261633" y="59322"/>
                        </a:cubicBezTo>
                        <a:cubicBezTo>
                          <a:pt x="410451" y="119672"/>
                          <a:pt x="551726" y="203340"/>
                          <a:pt x="689229" y="287008"/>
                        </a:cubicBezTo>
                        <a:cubicBezTo>
                          <a:pt x="686829" y="288722"/>
                          <a:pt x="684428" y="290437"/>
                          <a:pt x="681342" y="291808"/>
                        </a:cubicBezTo>
                        <a:cubicBezTo>
                          <a:pt x="683400" y="293180"/>
                          <a:pt x="685800" y="294208"/>
                          <a:pt x="687857" y="295580"/>
                        </a:cubicBezTo>
                        <a:cubicBezTo>
                          <a:pt x="689572" y="296609"/>
                          <a:pt x="690258" y="297980"/>
                          <a:pt x="690258" y="29935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24" name="Google Shape;2324;p9"/>
                  <p:cNvSpPr/>
                  <p:nvPr/>
                </p:nvSpPr>
                <p:spPr>
                  <a:xfrm>
                    <a:off x="3977220" y="4741222"/>
                    <a:ext cx="676968" cy="167681"/>
                  </a:xfrm>
                  <a:custGeom>
                    <a:rect b="b" l="l" r="r" t="t"/>
                    <a:pathLst>
                      <a:path extrusionOk="0" h="167681" w="676968">
                        <a:moveTo>
                          <a:pt x="672084" y="167391"/>
                        </a:moveTo>
                        <a:cubicBezTo>
                          <a:pt x="660768" y="164304"/>
                          <a:pt x="649795" y="160875"/>
                          <a:pt x="638480" y="157789"/>
                        </a:cubicBezTo>
                        <a:cubicBezTo>
                          <a:pt x="579158" y="139959"/>
                          <a:pt x="520865" y="119385"/>
                          <a:pt x="463944" y="95724"/>
                        </a:cubicBezTo>
                        <a:cubicBezTo>
                          <a:pt x="400850" y="69321"/>
                          <a:pt x="339128" y="38117"/>
                          <a:pt x="272263" y="20972"/>
                        </a:cubicBezTo>
                        <a:cubicBezTo>
                          <a:pt x="195110" y="1427"/>
                          <a:pt x="123444" y="11714"/>
                          <a:pt x="48692" y="36746"/>
                        </a:cubicBezTo>
                        <a:cubicBezTo>
                          <a:pt x="33604" y="41889"/>
                          <a:pt x="18174" y="47033"/>
                          <a:pt x="2743" y="52519"/>
                        </a:cubicBezTo>
                        <a:cubicBezTo>
                          <a:pt x="2057" y="49433"/>
                          <a:pt x="1029" y="46004"/>
                          <a:pt x="0" y="42918"/>
                        </a:cubicBezTo>
                        <a:cubicBezTo>
                          <a:pt x="14745" y="37774"/>
                          <a:pt x="29832" y="32631"/>
                          <a:pt x="44577" y="27487"/>
                        </a:cubicBezTo>
                        <a:cubicBezTo>
                          <a:pt x="111785" y="4513"/>
                          <a:pt x="178994" y="-8174"/>
                          <a:pt x="249631" y="5885"/>
                        </a:cubicBezTo>
                        <a:cubicBezTo>
                          <a:pt x="316154" y="18915"/>
                          <a:pt x="377876" y="47718"/>
                          <a:pt x="439255" y="74808"/>
                        </a:cubicBezTo>
                        <a:cubicBezTo>
                          <a:pt x="511264" y="106011"/>
                          <a:pt x="584644" y="132415"/>
                          <a:pt x="660082" y="154360"/>
                        </a:cubicBezTo>
                        <a:cubicBezTo>
                          <a:pt x="660082" y="154360"/>
                          <a:pt x="660082" y="154360"/>
                          <a:pt x="660082" y="154360"/>
                        </a:cubicBezTo>
                        <a:lnTo>
                          <a:pt x="660082" y="154360"/>
                        </a:lnTo>
                        <a:cubicBezTo>
                          <a:pt x="664197" y="155732"/>
                          <a:pt x="668655" y="156761"/>
                          <a:pt x="672770" y="158132"/>
                        </a:cubicBezTo>
                        <a:cubicBezTo>
                          <a:pt x="674827" y="158818"/>
                          <a:pt x="676199" y="160533"/>
                          <a:pt x="676542" y="162247"/>
                        </a:cubicBezTo>
                        <a:cubicBezTo>
                          <a:pt x="677913" y="164990"/>
                          <a:pt x="675856" y="168762"/>
                          <a:pt x="672084" y="16739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25" name="Google Shape;2325;p9"/>
                  <p:cNvSpPr/>
                  <p:nvPr/>
                </p:nvSpPr>
                <p:spPr>
                  <a:xfrm>
                    <a:off x="3956304" y="4848293"/>
                    <a:ext cx="656620" cy="114498"/>
                  </a:xfrm>
                  <a:custGeom>
                    <a:rect b="b" l="l" r="r" t="t"/>
                    <a:pathLst>
                      <a:path extrusionOk="0" h="114498" w="656620">
                        <a:moveTo>
                          <a:pt x="649453" y="62720"/>
                        </a:moveTo>
                        <a:cubicBezTo>
                          <a:pt x="629222" y="56548"/>
                          <a:pt x="608648" y="50376"/>
                          <a:pt x="587731" y="44890"/>
                        </a:cubicBezTo>
                        <a:cubicBezTo>
                          <a:pt x="578129" y="42490"/>
                          <a:pt x="568528" y="39746"/>
                          <a:pt x="558927" y="37689"/>
                        </a:cubicBezTo>
                        <a:cubicBezTo>
                          <a:pt x="547268" y="34946"/>
                          <a:pt x="535267" y="32203"/>
                          <a:pt x="523608" y="29459"/>
                        </a:cubicBezTo>
                        <a:cubicBezTo>
                          <a:pt x="523608" y="29459"/>
                          <a:pt x="523608" y="29459"/>
                          <a:pt x="523608" y="29459"/>
                        </a:cubicBezTo>
                        <a:cubicBezTo>
                          <a:pt x="442341" y="12314"/>
                          <a:pt x="359359" y="4427"/>
                          <a:pt x="276720" y="15058"/>
                        </a:cubicBezTo>
                        <a:cubicBezTo>
                          <a:pt x="178994" y="27402"/>
                          <a:pt x="89497" y="67178"/>
                          <a:pt x="4115" y="114499"/>
                        </a:cubicBezTo>
                        <a:cubicBezTo>
                          <a:pt x="2400" y="111412"/>
                          <a:pt x="1029" y="108326"/>
                          <a:pt x="0" y="105240"/>
                        </a:cubicBezTo>
                        <a:cubicBezTo>
                          <a:pt x="86411" y="57234"/>
                          <a:pt x="176936" y="17458"/>
                          <a:pt x="275692" y="4771"/>
                        </a:cubicBezTo>
                        <a:cubicBezTo>
                          <a:pt x="400850" y="-11003"/>
                          <a:pt x="527037" y="14372"/>
                          <a:pt x="646367" y="51062"/>
                        </a:cubicBezTo>
                        <a:cubicBezTo>
                          <a:pt x="648767" y="51748"/>
                          <a:pt x="651167" y="52433"/>
                          <a:pt x="653567" y="53119"/>
                        </a:cubicBezTo>
                        <a:cubicBezTo>
                          <a:pt x="659740" y="55520"/>
                          <a:pt x="655625" y="64778"/>
                          <a:pt x="649453" y="6272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26" name="Google Shape;2326;p9"/>
                  <p:cNvSpPr/>
                  <p:nvPr/>
                </p:nvSpPr>
                <p:spPr>
                  <a:xfrm>
                    <a:off x="3942245" y="4670563"/>
                    <a:ext cx="716060" cy="232425"/>
                  </a:xfrm>
                  <a:custGeom>
                    <a:rect b="b" l="l" r="r" t="t"/>
                    <a:pathLst>
                      <a:path extrusionOk="0" h="232425" w="716060">
                        <a:moveTo>
                          <a:pt x="712203" y="232221"/>
                        </a:moveTo>
                        <a:cubicBezTo>
                          <a:pt x="710832" y="232564"/>
                          <a:pt x="709460" y="232564"/>
                          <a:pt x="707746" y="231535"/>
                        </a:cubicBezTo>
                        <a:cubicBezTo>
                          <a:pt x="703631" y="229135"/>
                          <a:pt x="699516" y="226734"/>
                          <a:pt x="695401" y="224334"/>
                        </a:cubicBezTo>
                        <a:lnTo>
                          <a:pt x="695401" y="224334"/>
                        </a:lnTo>
                        <a:lnTo>
                          <a:pt x="695401" y="224334"/>
                        </a:lnTo>
                        <a:cubicBezTo>
                          <a:pt x="581216" y="157811"/>
                          <a:pt x="460858" y="101919"/>
                          <a:pt x="336042" y="58370"/>
                        </a:cubicBezTo>
                        <a:cubicBezTo>
                          <a:pt x="230772" y="21680"/>
                          <a:pt x="109385" y="-10553"/>
                          <a:pt x="2057" y="25452"/>
                        </a:cubicBezTo>
                        <a:cubicBezTo>
                          <a:pt x="1372" y="22366"/>
                          <a:pt x="686" y="18937"/>
                          <a:pt x="0" y="15850"/>
                        </a:cubicBezTo>
                        <a:cubicBezTo>
                          <a:pt x="100813" y="-17411"/>
                          <a:pt x="213627" y="6935"/>
                          <a:pt x="314096" y="40539"/>
                        </a:cubicBezTo>
                        <a:cubicBezTo>
                          <a:pt x="428625" y="78944"/>
                          <a:pt x="539725" y="127636"/>
                          <a:pt x="645681" y="185243"/>
                        </a:cubicBezTo>
                        <a:cubicBezTo>
                          <a:pt x="666598" y="196559"/>
                          <a:pt x="687172" y="208218"/>
                          <a:pt x="707403" y="220219"/>
                        </a:cubicBezTo>
                        <a:cubicBezTo>
                          <a:pt x="709460" y="221590"/>
                          <a:pt x="711860" y="222619"/>
                          <a:pt x="713918" y="223991"/>
                        </a:cubicBezTo>
                        <a:cubicBezTo>
                          <a:pt x="715632" y="225019"/>
                          <a:pt x="716318" y="226391"/>
                          <a:pt x="715975" y="227763"/>
                        </a:cubicBezTo>
                        <a:cubicBezTo>
                          <a:pt x="715975" y="229477"/>
                          <a:pt x="714261" y="231535"/>
                          <a:pt x="712203" y="23222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27" name="Google Shape;2327;p9"/>
                  <p:cNvSpPr/>
                  <p:nvPr/>
                </p:nvSpPr>
                <p:spPr>
                  <a:xfrm>
                    <a:off x="4031056" y="4876025"/>
                    <a:ext cx="483832" cy="148831"/>
                  </a:xfrm>
                  <a:custGeom>
                    <a:rect b="b" l="l" r="r" t="t"/>
                    <a:pathLst>
                      <a:path extrusionOk="0" h="148831" w="483832">
                        <a:moveTo>
                          <a:pt x="478689" y="15100"/>
                        </a:moveTo>
                        <a:cubicBezTo>
                          <a:pt x="458457" y="12357"/>
                          <a:pt x="438912" y="10643"/>
                          <a:pt x="419024" y="10300"/>
                        </a:cubicBezTo>
                        <a:cubicBezTo>
                          <a:pt x="272948" y="7900"/>
                          <a:pt x="138189" y="72707"/>
                          <a:pt x="13373" y="148831"/>
                        </a:cubicBezTo>
                        <a:cubicBezTo>
                          <a:pt x="8915" y="147803"/>
                          <a:pt x="4458" y="146774"/>
                          <a:pt x="0" y="145402"/>
                        </a:cubicBezTo>
                        <a:cubicBezTo>
                          <a:pt x="136817" y="61049"/>
                          <a:pt x="285979" y="-10960"/>
                          <a:pt x="448513" y="1384"/>
                        </a:cubicBezTo>
                        <a:cubicBezTo>
                          <a:pt x="448513" y="1384"/>
                          <a:pt x="448513" y="1384"/>
                          <a:pt x="448513" y="1384"/>
                        </a:cubicBezTo>
                        <a:cubicBezTo>
                          <a:pt x="458800" y="2070"/>
                          <a:pt x="469430" y="3442"/>
                          <a:pt x="479717" y="4813"/>
                        </a:cubicBezTo>
                        <a:cubicBezTo>
                          <a:pt x="482460" y="5156"/>
                          <a:pt x="483832" y="7214"/>
                          <a:pt x="483832" y="9271"/>
                        </a:cubicBezTo>
                        <a:cubicBezTo>
                          <a:pt x="483832" y="9957"/>
                          <a:pt x="483832" y="10643"/>
                          <a:pt x="483489" y="11329"/>
                        </a:cubicBezTo>
                        <a:cubicBezTo>
                          <a:pt x="483489" y="14072"/>
                          <a:pt x="481432" y="15443"/>
                          <a:pt x="478689" y="1510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328" name="Google Shape;2328;p9"/>
                <p:cNvSpPr/>
                <p:nvPr/>
              </p:nvSpPr>
              <p:spPr>
                <a:xfrm>
                  <a:off x="4067180" y="4853063"/>
                  <a:ext cx="665822" cy="695331"/>
                </a:xfrm>
                <a:custGeom>
                  <a:rect b="b" l="l" r="r" t="t"/>
                  <a:pathLst>
                    <a:path extrusionOk="0" h="695331" w="665822">
                      <a:moveTo>
                        <a:pt x="389072" y="677570"/>
                      </a:moveTo>
                      <a:cubicBezTo>
                        <a:pt x="365755" y="683399"/>
                        <a:pt x="342095" y="686143"/>
                        <a:pt x="318435" y="689229"/>
                      </a:cubicBezTo>
                      <a:cubicBezTo>
                        <a:pt x="281058" y="693686"/>
                        <a:pt x="252255" y="699859"/>
                        <a:pt x="223794" y="690257"/>
                      </a:cubicBezTo>
                      <a:cubicBezTo>
                        <a:pt x="219679" y="688886"/>
                        <a:pt x="215565" y="687171"/>
                        <a:pt x="211793" y="685114"/>
                      </a:cubicBezTo>
                      <a:cubicBezTo>
                        <a:pt x="204592" y="681685"/>
                        <a:pt x="197391" y="676884"/>
                        <a:pt x="190190" y="670712"/>
                      </a:cubicBezTo>
                      <a:cubicBezTo>
                        <a:pt x="156243" y="642938"/>
                        <a:pt x="157957" y="610705"/>
                        <a:pt x="153500" y="579501"/>
                      </a:cubicBezTo>
                      <a:cubicBezTo>
                        <a:pt x="153157" y="576072"/>
                        <a:pt x="152471" y="572643"/>
                        <a:pt x="151785" y="569214"/>
                      </a:cubicBezTo>
                      <a:cubicBezTo>
                        <a:pt x="148699" y="553440"/>
                        <a:pt x="142870" y="537667"/>
                        <a:pt x="129154" y="522923"/>
                      </a:cubicBezTo>
                      <a:cubicBezTo>
                        <a:pt x="121267" y="514693"/>
                        <a:pt x="112695" y="507149"/>
                        <a:pt x="103779" y="500291"/>
                      </a:cubicBezTo>
                      <a:cubicBezTo>
                        <a:pt x="100693" y="497891"/>
                        <a:pt x="97607" y="495491"/>
                        <a:pt x="94178" y="493090"/>
                      </a:cubicBezTo>
                      <a:cubicBezTo>
                        <a:pt x="78062" y="481088"/>
                        <a:pt x="61602" y="469773"/>
                        <a:pt x="47544" y="455028"/>
                      </a:cubicBezTo>
                      <a:cubicBezTo>
                        <a:pt x="35199" y="441655"/>
                        <a:pt x="25255" y="428968"/>
                        <a:pt x="18054" y="416966"/>
                      </a:cubicBezTo>
                      <a:cubicBezTo>
                        <a:pt x="16340" y="413880"/>
                        <a:pt x="14625" y="410794"/>
                        <a:pt x="12911" y="408051"/>
                      </a:cubicBezTo>
                      <a:cubicBezTo>
                        <a:pt x="-805" y="381647"/>
                        <a:pt x="-2863" y="357644"/>
                        <a:pt x="3309" y="336042"/>
                      </a:cubicBezTo>
                      <a:cubicBezTo>
                        <a:pt x="4338" y="332270"/>
                        <a:pt x="5710" y="328841"/>
                        <a:pt x="7081" y="325069"/>
                      </a:cubicBezTo>
                      <a:cubicBezTo>
                        <a:pt x="38628" y="250660"/>
                        <a:pt x="166873" y="205054"/>
                        <a:pt x="232024" y="171793"/>
                      </a:cubicBezTo>
                      <a:cubicBezTo>
                        <a:pt x="280373" y="147447"/>
                        <a:pt x="320149" y="109385"/>
                        <a:pt x="366098" y="80582"/>
                      </a:cubicBezTo>
                      <a:cubicBezTo>
                        <a:pt x="380157" y="71666"/>
                        <a:pt x="416847" y="53492"/>
                        <a:pt x="459366" y="36690"/>
                      </a:cubicBezTo>
                      <a:cubicBezTo>
                        <a:pt x="478226" y="29147"/>
                        <a:pt x="498457" y="21945"/>
                        <a:pt x="518345" y="16116"/>
                      </a:cubicBezTo>
                      <a:lnTo>
                        <a:pt x="518345" y="16116"/>
                      </a:lnTo>
                      <a:cubicBezTo>
                        <a:pt x="530690" y="12344"/>
                        <a:pt x="542691" y="9258"/>
                        <a:pt x="554693" y="6515"/>
                      </a:cubicBezTo>
                      <a:cubicBezTo>
                        <a:pt x="561551" y="5144"/>
                        <a:pt x="568409" y="3772"/>
                        <a:pt x="574924" y="2743"/>
                      </a:cubicBezTo>
                      <a:cubicBezTo>
                        <a:pt x="574924" y="2743"/>
                        <a:pt x="574924" y="2743"/>
                        <a:pt x="574924" y="2743"/>
                      </a:cubicBezTo>
                      <a:cubicBezTo>
                        <a:pt x="577667" y="2400"/>
                        <a:pt x="580067" y="2057"/>
                        <a:pt x="582810" y="1715"/>
                      </a:cubicBezTo>
                      <a:cubicBezTo>
                        <a:pt x="582810" y="1715"/>
                        <a:pt x="582810" y="1715"/>
                        <a:pt x="582810" y="1715"/>
                      </a:cubicBezTo>
                      <a:cubicBezTo>
                        <a:pt x="591726" y="686"/>
                        <a:pt x="600641" y="0"/>
                        <a:pt x="608528" y="0"/>
                      </a:cubicBezTo>
                      <a:cubicBezTo>
                        <a:pt x="616072" y="0"/>
                        <a:pt x="622930" y="686"/>
                        <a:pt x="629102" y="2057"/>
                      </a:cubicBezTo>
                      <a:cubicBezTo>
                        <a:pt x="656534" y="7544"/>
                        <a:pt x="671622" y="25718"/>
                        <a:pt x="663735" y="63093"/>
                      </a:cubicBezTo>
                      <a:cubicBezTo>
                        <a:pt x="663049" y="66522"/>
                        <a:pt x="662363" y="69608"/>
                        <a:pt x="661335" y="73380"/>
                      </a:cubicBezTo>
                      <a:cubicBezTo>
                        <a:pt x="658934" y="81267"/>
                        <a:pt x="655848" y="88811"/>
                        <a:pt x="652076" y="96012"/>
                      </a:cubicBezTo>
                      <a:cubicBezTo>
                        <a:pt x="651048" y="98069"/>
                        <a:pt x="650019" y="100469"/>
                        <a:pt x="648647" y="102527"/>
                      </a:cubicBezTo>
                      <a:cubicBezTo>
                        <a:pt x="646590" y="106299"/>
                        <a:pt x="644190" y="110071"/>
                        <a:pt x="642132" y="113843"/>
                      </a:cubicBezTo>
                      <a:cubicBezTo>
                        <a:pt x="631502" y="130988"/>
                        <a:pt x="619158" y="147790"/>
                        <a:pt x="609557" y="165620"/>
                      </a:cubicBezTo>
                      <a:cubicBezTo>
                        <a:pt x="599270" y="185509"/>
                        <a:pt x="593097" y="205054"/>
                        <a:pt x="590011" y="224942"/>
                      </a:cubicBezTo>
                      <a:cubicBezTo>
                        <a:pt x="588297" y="235572"/>
                        <a:pt x="587268" y="246545"/>
                        <a:pt x="586925" y="257175"/>
                      </a:cubicBezTo>
                      <a:cubicBezTo>
                        <a:pt x="586582" y="263690"/>
                        <a:pt x="586582" y="270205"/>
                        <a:pt x="586925" y="276720"/>
                      </a:cubicBezTo>
                      <a:cubicBezTo>
                        <a:pt x="587611" y="296951"/>
                        <a:pt x="589668" y="317183"/>
                        <a:pt x="592069" y="337413"/>
                      </a:cubicBezTo>
                      <a:cubicBezTo>
                        <a:pt x="594469" y="357644"/>
                        <a:pt x="596526" y="377876"/>
                        <a:pt x="597555" y="398450"/>
                      </a:cubicBezTo>
                      <a:cubicBezTo>
                        <a:pt x="598584" y="421081"/>
                        <a:pt x="597898" y="444056"/>
                        <a:pt x="593097" y="467030"/>
                      </a:cubicBezTo>
                      <a:cubicBezTo>
                        <a:pt x="590354" y="480746"/>
                        <a:pt x="585897" y="494804"/>
                        <a:pt x="580067" y="508178"/>
                      </a:cubicBezTo>
                      <a:cubicBezTo>
                        <a:pt x="572523" y="526008"/>
                        <a:pt x="562922" y="543153"/>
                        <a:pt x="551607" y="559270"/>
                      </a:cubicBezTo>
                      <a:cubicBezTo>
                        <a:pt x="524517" y="597674"/>
                        <a:pt x="487827" y="630936"/>
                        <a:pt x="447365" y="653567"/>
                      </a:cubicBezTo>
                      <a:cubicBezTo>
                        <a:pt x="438792" y="658368"/>
                        <a:pt x="429877" y="662483"/>
                        <a:pt x="420962" y="666254"/>
                      </a:cubicBezTo>
                      <a:cubicBezTo>
                        <a:pt x="411018" y="671055"/>
                        <a:pt x="400045" y="674827"/>
                        <a:pt x="389072" y="67757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29" name="Google Shape;2329;p9"/>
                <p:cNvSpPr/>
                <p:nvPr/>
              </p:nvSpPr>
              <p:spPr>
                <a:xfrm>
                  <a:off x="4070146" y="4839273"/>
                  <a:ext cx="602762" cy="349832"/>
                </a:xfrm>
                <a:custGeom>
                  <a:rect b="b" l="l" r="r" t="t"/>
                  <a:pathLst>
                    <a:path extrusionOk="0" h="349832" w="602762">
                      <a:moveTo>
                        <a:pt x="0" y="349833"/>
                      </a:moveTo>
                      <a:cubicBezTo>
                        <a:pt x="1029" y="346060"/>
                        <a:pt x="2400" y="342631"/>
                        <a:pt x="3772" y="338860"/>
                      </a:cubicBezTo>
                      <a:cubicBezTo>
                        <a:pt x="112814" y="319314"/>
                        <a:pt x="216713" y="273709"/>
                        <a:pt x="304495" y="204786"/>
                      </a:cubicBezTo>
                      <a:cubicBezTo>
                        <a:pt x="375132" y="148893"/>
                        <a:pt x="436169" y="73112"/>
                        <a:pt x="515379" y="29907"/>
                      </a:cubicBezTo>
                      <a:lnTo>
                        <a:pt x="515379" y="29907"/>
                      </a:lnTo>
                      <a:cubicBezTo>
                        <a:pt x="540753" y="16191"/>
                        <a:pt x="567500" y="5561"/>
                        <a:pt x="597332" y="75"/>
                      </a:cubicBezTo>
                      <a:cubicBezTo>
                        <a:pt x="603847" y="-954"/>
                        <a:pt x="604876" y="8990"/>
                        <a:pt x="598361" y="10018"/>
                      </a:cubicBezTo>
                      <a:cubicBezTo>
                        <a:pt x="589445" y="11733"/>
                        <a:pt x="580530" y="13791"/>
                        <a:pt x="571957" y="16533"/>
                      </a:cubicBezTo>
                      <a:cubicBezTo>
                        <a:pt x="571957" y="16533"/>
                        <a:pt x="571957" y="16533"/>
                        <a:pt x="571957" y="16533"/>
                      </a:cubicBezTo>
                      <a:cubicBezTo>
                        <a:pt x="454685" y="51852"/>
                        <a:pt x="378561" y="166381"/>
                        <a:pt x="281178" y="234618"/>
                      </a:cubicBezTo>
                      <a:cubicBezTo>
                        <a:pt x="197510" y="293940"/>
                        <a:pt x="100813" y="332688"/>
                        <a:pt x="0" y="349833"/>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30" name="Google Shape;2330;p9"/>
                <p:cNvSpPr/>
                <p:nvPr/>
              </p:nvSpPr>
              <p:spPr>
                <a:xfrm>
                  <a:off x="4079748" y="4860382"/>
                  <a:ext cx="597674" cy="409647"/>
                </a:xfrm>
                <a:custGeom>
                  <a:rect b="b" l="l" r="r" t="t"/>
                  <a:pathLst>
                    <a:path extrusionOk="0" h="409647" w="597674">
                      <a:moveTo>
                        <a:pt x="5144" y="409648"/>
                      </a:moveTo>
                      <a:cubicBezTo>
                        <a:pt x="3429" y="406562"/>
                        <a:pt x="1715" y="403476"/>
                        <a:pt x="0" y="400733"/>
                      </a:cubicBezTo>
                      <a:cubicBezTo>
                        <a:pt x="59322" y="382902"/>
                        <a:pt x="118643" y="364728"/>
                        <a:pt x="174536" y="337982"/>
                      </a:cubicBezTo>
                      <a:cubicBezTo>
                        <a:pt x="234544" y="309521"/>
                        <a:pt x="284950" y="270431"/>
                        <a:pt x="329870" y="221739"/>
                      </a:cubicBezTo>
                      <a:cubicBezTo>
                        <a:pt x="387820" y="159331"/>
                        <a:pt x="440284" y="86636"/>
                        <a:pt x="510578" y="38973"/>
                      </a:cubicBezTo>
                      <a:cubicBezTo>
                        <a:pt x="521551" y="31772"/>
                        <a:pt x="532867" y="24914"/>
                        <a:pt x="544525" y="19085"/>
                      </a:cubicBezTo>
                      <a:cubicBezTo>
                        <a:pt x="556184" y="12912"/>
                        <a:pt x="568871" y="7769"/>
                        <a:pt x="581558" y="3311"/>
                      </a:cubicBezTo>
                      <a:cubicBezTo>
                        <a:pt x="584645" y="2282"/>
                        <a:pt x="587731" y="1254"/>
                        <a:pt x="590817" y="225"/>
                      </a:cubicBezTo>
                      <a:cubicBezTo>
                        <a:pt x="592188" y="-118"/>
                        <a:pt x="593560" y="-118"/>
                        <a:pt x="594589" y="568"/>
                      </a:cubicBezTo>
                      <a:cubicBezTo>
                        <a:pt x="596646" y="1597"/>
                        <a:pt x="597675" y="3654"/>
                        <a:pt x="597675" y="5369"/>
                      </a:cubicBezTo>
                      <a:cubicBezTo>
                        <a:pt x="597675" y="7083"/>
                        <a:pt x="596646" y="8798"/>
                        <a:pt x="594589" y="9483"/>
                      </a:cubicBezTo>
                      <a:cubicBezTo>
                        <a:pt x="593217" y="9827"/>
                        <a:pt x="591845" y="10169"/>
                        <a:pt x="590474" y="10855"/>
                      </a:cubicBezTo>
                      <a:cubicBezTo>
                        <a:pt x="576072" y="15656"/>
                        <a:pt x="562013" y="21142"/>
                        <a:pt x="548983" y="28000"/>
                      </a:cubicBezTo>
                      <a:cubicBezTo>
                        <a:pt x="542125" y="31429"/>
                        <a:pt x="535610" y="35201"/>
                        <a:pt x="529095" y="38973"/>
                      </a:cubicBezTo>
                      <a:cubicBezTo>
                        <a:pt x="442341" y="91437"/>
                        <a:pt x="384391" y="182991"/>
                        <a:pt x="312382" y="253628"/>
                      </a:cubicBezTo>
                      <a:cubicBezTo>
                        <a:pt x="227686" y="337639"/>
                        <a:pt x="117272" y="375701"/>
                        <a:pt x="5144" y="409648"/>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31" name="Google Shape;2331;p9"/>
                <p:cNvSpPr/>
                <p:nvPr/>
              </p:nvSpPr>
              <p:spPr>
                <a:xfrm>
                  <a:off x="4161015" y="4872449"/>
                  <a:ext cx="542640" cy="480562"/>
                </a:xfrm>
                <a:custGeom>
                  <a:rect b="b" l="l" r="r" t="t"/>
                  <a:pathLst>
                    <a:path extrusionOk="0" h="480562" w="542640">
                      <a:moveTo>
                        <a:pt x="9601" y="480562"/>
                      </a:moveTo>
                      <a:cubicBezTo>
                        <a:pt x="6515" y="478162"/>
                        <a:pt x="3429" y="475762"/>
                        <a:pt x="0" y="473361"/>
                      </a:cubicBezTo>
                      <a:cubicBezTo>
                        <a:pt x="109385" y="430156"/>
                        <a:pt x="208140" y="361233"/>
                        <a:pt x="284950" y="271393"/>
                      </a:cubicBezTo>
                      <a:cubicBezTo>
                        <a:pt x="364845" y="178125"/>
                        <a:pt x="420053" y="55709"/>
                        <a:pt x="535953" y="502"/>
                      </a:cubicBezTo>
                      <a:cubicBezTo>
                        <a:pt x="541782" y="-2241"/>
                        <a:pt x="545554" y="7017"/>
                        <a:pt x="539725" y="9761"/>
                      </a:cubicBezTo>
                      <a:cubicBezTo>
                        <a:pt x="415595" y="68739"/>
                        <a:pt x="360045" y="207957"/>
                        <a:pt x="269519" y="303626"/>
                      </a:cubicBezTo>
                      <a:cubicBezTo>
                        <a:pt x="196825" y="380778"/>
                        <a:pt x="107671" y="441129"/>
                        <a:pt x="9601" y="48056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32" name="Google Shape;2332;p9"/>
                <p:cNvSpPr/>
                <p:nvPr/>
              </p:nvSpPr>
              <p:spPr>
                <a:xfrm>
                  <a:off x="4218622" y="4887867"/>
                  <a:ext cx="484602" cy="544697"/>
                </a:xfrm>
                <a:custGeom>
                  <a:rect b="b" l="l" r="r" t="t"/>
                  <a:pathLst>
                    <a:path extrusionOk="0" h="544697" w="484602">
                      <a:moveTo>
                        <a:pt x="1715" y="544698"/>
                      </a:moveTo>
                      <a:cubicBezTo>
                        <a:pt x="1372" y="541269"/>
                        <a:pt x="686" y="537840"/>
                        <a:pt x="0" y="534411"/>
                      </a:cubicBezTo>
                      <a:cubicBezTo>
                        <a:pt x="98069" y="498749"/>
                        <a:pt x="188595" y="447657"/>
                        <a:pt x="243116" y="352330"/>
                      </a:cubicBezTo>
                      <a:cubicBezTo>
                        <a:pt x="277406" y="292323"/>
                        <a:pt x="303809" y="228543"/>
                        <a:pt x="341186" y="169908"/>
                      </a:cubicBezTo>
                      <a:cubicBezTo>
                        <a:pt x="379933" y="109215"/>
                        <a:pt x="424853" y="52979"/>
                        <a:pt x="475259" y="1544"/>
                      </a:cubicBezTo>
                      <a:cubicBezTo>
                        <a:pt x="479717" y="-2914"/>
                        <a:pt x="487947" y="3258"/>
                        <a:pt x="483146" y="7716"/>
                      </a:cubicBezTo>
                      <a:cubicBezTo>
                        <a:pt x="429997" y="62237"/>
                        <a:pt x="382334" y="122244"/>
                        <a:pt x="342214" y="187053"/>
                      </a:cubicBezTo>
                      <a:cubicBezTo>
                        <a:pt x="303809" y="249117"/>
                        <a:pt x="278092" y="318384"/>
                        <a:pt x="238316" y="379420"/>
                      </a:cubicBezTo>
                      <a:cubicBezTo>
                        <a:pt x="183109" y="464459"/>
                        <a:pt x="94640" y="511436"/>
                        <a:pt x="1715" y="544698"/>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33" name="Google Shape;2333;p9"/>
                <p:cNvSpPr/>
                <p:nvPr/>
              </p:nvSpPr>
              <p:spPr>
                <a:xfrm>
                  <a:off x="4278630" y="4945682"/>
                  <a:ext cx="441783" cy="597638"/>
                </a:xfrm>
                <a:custGeom>
                  <a:rect b="b" l="l" r="r" t="t"/>
                  <a:pathLst>
                    <a:path extrusionOk="0" h="597638" w="441783">
                      <a:moveTo>
                        <a:pt x="12002" y="597639"/>
                      </a:moveTo>
                      <a:cubicBezTo>
                        <a:pt x="7887" y="596267"/>
                        <a:pt x="3772" y="594553"/>
                        <a:pt x="0" y="592495"/>
                      </a:cubicBezTo>
                      <a:cubicBezTo>
                        <a:pt x="86411" y="545518"/>
                        <a:pt x="163563" y="484139"/>
                        <a:pt x="206426" y="393270"/>
                      </a:cubicBezTo>
                      <a:cubicBezTo>
                        <a:pt x="239687" y="322290"/>
                        <a:pt x="260947" y="247195"/>
                        <a:pt x="300038" y="178615"/>
                      </a:cubicBezTo>
                      <a:cubicBezTo>
                        <a:pt x="336728" y="114150"/>
                        <a:pt x="380962" y="54828"/>
                        <a:pt x="432397" y="1679"/>
                      </a:cubicBezTo>
                      <a:cubicBezTo>
                        <a:pt x="435483" y="-1750"/>
                        <a:pt x="440627" y="650"/>
                        <a:pt x="441655" y="3736"/>
                      </a:cubicBezTo>
                      <a:cubicBezTo>
                        <a:pt x="441998" y="5108"/>
                        <a:pt x="441655" y="6479"/>
                        <a:pt x="440627" y="7851"/>
                      </a:cubicBezTo>
                      <a:cubicBezTo>
                        <a:pt x="439941" y="8537"/>
                        <a:pt x="439255" y="9565"/>
                        <a:pt x="438569" y="10251"/>
                      </a:cubicBezTo>
                      <a:cubicBezTo>
                        <a:pt x="383019" y="68544"/>
                        <a:pt x="335356" y="133695"/>
                        <a:pt x="297637" y="205018"/>
                      </a:cubicBezTo>
                      <a:cubicBezTo>
                        <a:pt x="259575" y="276684"/>
                        <a:pt x="241402" y="357609"/>
                        <a:pt x="200597" y="427218"/>
                      </a:cubicBezTo>
                      <a:cubicBezTo>
                        <a:pt x="155677" y="502313"/>
                        <a:pt x="87440" y="555462"/>
                        <a:pt x="12002" y="59763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34" name="Google Shape;2334;p9"/>
                <p:cNvSpPr/>
                <p:nvPr/>
              </p:nvSpPr>
              <p:spPr>
                <a:xfrm>
                  <a:off x="4489170" y="4972710"/>
                  <a:ext cx="237597" cy="546607"/>
                </a:xfrm>
                <a:custGeom>
                  <a:rect b="b" l="l" r="r" t="t"/>
                  <a:pathLst>
                    <a:path extrusionOk="0" h="546607" w="237597">
                      <a:moveTo>
                        <a:pt x="0" y="546608"/>
                      </a:moveTo>
                      <a:cubicBezTo>
                        <a:pt x="39434" y="504774"/>
                        <a:pt x="69266" y="452996"/>
                        <a:pt x="86068" y="395389"/>
                      </a:cubicBezTo>
                      <a:cubicBezTo>
                        <a:pt x="106299" y="325094"/>
                        <a:pt x="115214" y="252400"/>
                        <a:pt x="138531" y="182448"/>
                      </a:cubicBezTo>
                      <a:cubicBezTo>
                        <a:pt x="147104" y="156044"/>
                        <a:pt x="157391" y="130327"/>
                        <a:pt x="169050" y="105296"/>
                      </a:cubicBezTo>
                      <a:cubicBezTo>
                        <a:pt x="185852" y="69291"/>
                        <a:pt x="205397" y="34658"/>
                        <a:pt x="228714" y="2083"/>
                      </a:cubicBezTo>
                      <a:cubicBezTo>
                        <a:pt x="232486" y="-3404"/>
                        <a:pt x="240373" y="3111"/>
                        <a:pt x="236601" y="8255"/>
                      </a:cubicBezTo>
                      <a:cubicBezTo>
                        <a:pt x="207797" y="48717"/>
                        <a:pt x="184823" y="92265"/>
                        <a:pt x="165963" y="137528"/>
                      </a:cubicBezTo>
                      <a:cubicBezTo>
                        <a:pt x="154305" y="165989"/>
                        <a:pt x="144361" y="195478"/>
                        <a:pt x="136131" y="225311"/>
                      </a:cubicBezTo>
                      <a:cubicBezTo>
                        <a:pt x="115900" y="298005"/>
                        <a:pt x="108699" y="374815"/>
                        <a:pt x="79896" y="445109"/>
                      </a:cubicBezTo>
                      <a:cubicBezTo>
                        <a:pt x="66522" y="477342"/>
                        <a:pt x="48692" y="507174"/>
                        <a:pt x="26746" y="533578"/>
                      </a:cubicBezTo>
                      <a:cubicBezTo>
                        <a:pt x="17488" y="538721"/>
                        <a:pt x="8915" y="542836"/>
                        <a:pt x="0" y="546608"/>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35" name="Google Shape;2335;p9"/>
                <p:cNvSpPr/>
                <p:nvPr/>
              </p:nvSpPr>
              <p:spPr>
                <a:xfrm>
                  <a:off x="4619472" y="5037466"/>
                  <a:ext cx="88060" cy="374867"/>
                </a:xfrm>
                <a:custGeom>
                  <a:rect b="b" l="l" r="r" t="t"/>
                  <a:pathLst>
                    <a:path extrusionOk="0" h="374867" w="88060">
                      <a:moveTo>
                        <a:pt x="0" y="374867"/>
                      </a:moveTo>
                      <a:cubicBezTo>
                        <a:pt x="14402" y="340235"/>
                        <a:pt x="24689" y="303887"/>
                        <a:pt x="30518" y="266511"/>
                      </a:cubicBezTo>
                      <a:cubicBezTo>
                        <a:pt x="36005" y="229478"/>
                        <a:pt x="37376" y="191073"/>
                        <a:pt x="40462" y="153354"/>
                      </a:cubicBezTo>
                      <a:cubicBezTo>
                        <a:pt x="44577" y="101233"/>
                        <a:pt x="52121" y="49798"/>
                        <a:pt x="78181" y="2821"/>
                      </a:cubicBezTo>
                      <a:cubicBezTo>
                        <a:pt x="81267" y="-3009"/>
                        <a:pt x="90525" y="1106"/>
                        <a:pt x="87440" y="6936"/>
                      </a:cubicBezTo>
                      <a:cubicBezTo>
                        <a:pt x="51778" y="70715"/>
                        <a:pt x="51092" y="143067"/>
                        <a:pt x="45948" y="214390"/>
                      </a:cubicBezTo>
                      <a:cubicBezTo>
                        <a:pt x="43891" y="242851"/>
                        <a:pt x="40805" y="271311"/>
                        <a:pt x="34976" y="299087"/>
                      </a:cubicBezTo>
                      <a:cubicBezTo>
                        <a:pt x="33261" y="307659"/>
                        <a:pt x="30861" y="315888"/>
                        <a:pt x="28803" y="324118"/>
                      </a:cubicBezTo>
                      <a:cubicBezTo>
                        <a:pt x="21260" y="341606"/>
                        <a:pt x="11658" y="358751"/>
                        <a:pt x="0" y="374867"/>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2336" name="Google Shape;2336;p9"/>
                <p:cNvGrpSpPr/>
                <p:nvPr/>
              </p:nvGrpSpPr>
              <p:grpSpPr>
                <a:xfrm>
                  <a:off x="4642541" y="4895848"/>
                  <a:ext cx="658468" cy="817285"/>
                  <a:chOff x="4642541" y="4895848"/>
                  <a:chExt cx="658468" cy="817285"/>
                </a:xfrm>
              </p:grpSpPr>
              <p:sp>
                <p:nvSpPr>
                  <p:cNvPr id="2337" name="Google Shape;2337;p9"/>
                  <p:cNvSpPr/>
                  <p:nvPr/>
                </p:nvSpPr>
                <p:spPr>
                  <a:xfrm>
                    <a:off x="4642541" y="4900919"/>
                    <a:ext cx="658468" cy="812214"/>
                  </a:xfrm>
                  <a:custGeom>
                    <a:rect b="b" l="l" r="r" t="t"/>
                    <a:pathLst>
                      <a:path extrusionOk="0" h="812214" w="658468">
                        <a:moveTo>
                          <a:pt x="374352" y="802536"/>
                        </a:moveTo>
                        <a:cubicBezTo>
                          <a:pt x="364065" y="793964"/>
                          <a:pt x="362008" y="779904"/>
                          <a:pt x="355150" y="767903"/>
                        </a:cubicBezTo>
                        <a:cubicBezTo>
                          <a:pt x="353093" y="764474"/>
                          <a:pt x="350692" y="761045"/>
                          <a:pt x="347263" y="758302"/>
                        </a:cubicBezTo>
                        <a:cubicBezTo>
                          <a:pt x="346920" y="757959"/>
                          <a:pt x="346920" y="757959"/>
                          <a:pt x="346578" y="757616"/>
                        </a:cubicBezTo>
                        <a:cubicBezTo>
                          <a:pt x="330118" y="744243"/>
                          <a:pt x="306115" y="743900"/>
                          <a:pt x="289656" y="728469"/>
                        </a:cubicBezTo>
                        <a:cubicBezTo>
                          <a:pt x="271825" y="712010"/>
                          <a:pt x="261538" y="688350"/>
                          <a:pt x="250566" y="665033"/>
                        </a:cubicBezTo>
                        <a:cubicBezTo>
                          <a:pt x="247479" y="658175"/>
                          <a:pt x="244050" y="651660"/>
                          <a:pt x="240279" y="645145"/>
                        </a:cubicBezTo>
                        <a:cubicBezTo>
                          <a:pt x="240279" y="645145"/>
                          <a:pt x="240279" y="645145"/>
                          <a:pt x="240279" y="645145"/>
                        </a:cubicBezTo>
                        <a:cubicBezTo>
                          <a:pt x="233078" y="632115"/>
                          <a:pt x="224848" y="619770"/>
                          <a:pt x="213875" y="609826"/>
                        </a:cubicBezTo>
                        <a:cubicBezTo>
                          <a:pt x="168955" y="569364"/>
                          <a:pt x="91803" y="573822"/>
                          <a:pt x="47912" y="537817"/>
                        </a:cubicBezTo>
                        <a:cubicBezTo>
                          <a:pt x="45511" y="535760"/>
                          <a:pt x="43454" y="533702"/>
                          <a:pt x="41054" y="531645"/>
                        </a:cubicBezTo>
                        <a:cubicBezTo>
                          <a:pt x="36253" y="526844"/>
                          <a:pt x="32138" y="521358"/>
                          <a:pt x="28709" y="515529"/>
                        </a:cubicBezTo>
                        <a:cubicBezTo>
                          <a:pt x="-2838" y="461007"/>
                          <a:pt x="41397" y="393799"/>
                          <a:pt x="37625" y="331049"/>
                        </a:cubicBezTo>
                        <a:cubicBezTo>
                          <a:pt x="33853" y="267955"/>
                          <a:pt x="-5238" y="211719"/>
                          <a:pt x="591" y="147597"/>
                        </a:cubicBezTo>
                        <a:cubicBezTo>
                          <a:pt x="3335" y="115364"/>
                          <a:pt x="16708" y="86218"/>
                          <a:pt x="36596" y="61872"/>
                        </a:cubicBezTo>
                        <a:cubicBezTo>
                          <a:pt x="41397" y="56043"/>
                          <a:pt x="46197" y="50556"/>
                          <a:pt x="51684" y="45413"/>
                        </a:cubicBezTo>
                        <a:lnTo>
                          <a:pt x="51684" y="45413"/>
                        </a:lnTo>
                        <a:cubicBezTo>
                          <a:pt x="57170" y="39584"/>
                          <a:pt x="63342" y="34440"/>
                          <a:pt x="69514" y="29639"/>
                        </a:cubicBezTo>
                        <a:cubicBezTo>
                          <a:pt x="70543" y="28953"/>
                          <a:pt x="71572" y="27925"/>
                          <a:pt x="72600" y="27239"/>
                        </a:cubicBezTo>
                        <a:cubicBezTo>
                          <a:pt x="72600" y="27239"/>
                          <a:pt x="72600" y="27239"/>
                          <a:pt x="72600" y="27239"/>
                        </a:cubicBezTo>
                        <a:cubicBezTo>
                          <a:pt x="78087" y="23124"/>
                          <a:pt x="83573" y="19010"/>
                          <a:pt x="89403" y="15581"/>
                        </a:cubicBezTo>
                        <a:cubicBezTo>
                          <a:pt x="90088" y="15237"/>
                          <a:pt x="90774" y="14552"/>
                          <a:pt x="91460" y="14209"/>
                        </a:cubicBezTo>
                        <a:cubicBezTo>
                          <a:pt x="95575" y="11466"/>
                          <a:pt x="100032" y="9065"/>
                          <a:pt x="104490" y="6665"/>
                        </a:cubicBezTo>
                        <a:cubicBezTo>
                          <a:pt x="106890" y="5294"/>
                          <a:pt x="109291" y="4265"/>
                          <a:pt x="111691" y="2893"/>
                        </a:cubicBezTo>
                        <a:cubicBezTo>
                          <a:pt x="115463" y="836"/>
                          <a:pt x="120264" y="-879"/>
                          <a:pt x="124378" y="493"/>
                        </a:cubicBezTo>
                        <a:cubicBezTo>
                          <a:pt x="128836" y="2207"/>
                          <a:pt x="131236" y="7008"/>
                          <a:pt x="132951" y="11466"/>
                        </a:cubicBezTo>
                        <a:cubicBezTo>
                          <a:pt x="150096" y="53985"/>
                          <a:pt x="176499" y="102334"/>
                          <a:pt x="202902" y="139710"/>
                        </a:cubicBezTo>
                        <a:cubicBezTo>
                          <a:pt x="224848" y="170914"/>
                          <a:pt x="254680" y="193889"/>
                          <a:pt x="286913" y="213434"/>
                        </a:cubicBezTo>
                        <a:cubicBezTo>
                          <a:pt x="343149" y="248067"/>
                          <a:pt x="419615" y="280642"/>
                          <a:pt x="488538" y="319733"/>
                        </a:cubicBezTo>
                        <a:cubicBezTo>
                          <a:pt x="574949" y="368424"/>
                          <a:pt x="668561" y="439748"/>
                          <a:pt x="657588" y="548447"/>
                        </a:cubicBezTo>
                        <a:lnTo>
                          <a:pt x="657588" y="548447"/>
                        </a:lnTo>
                        <a:cubicBezTo>
                          <a:pt x="657245" y="552562"/>
                          <a:pt x="656559" y="556677"/>
                          <a:pt x="655873" y="560792"/>
                        </a:cubicBezTo>
                        <a:cubicBezTo>
                          <a:pt x="655873" y="562163"/>
                          <a:pt x="655530" y="563192"/>
                          <a:pt x="655188" y="564221"/>
                        </a:cubicBezTo>
                        <a:cubicBezTo>
                          <a:pt x="651416" y="585137"/>
                          <a:pt x="643872" y="605711"/>
                          <a:pt x="633585" y="625599"/>
                        </a:cubicBezTo>
                        <a:cubicBezTo>
                          <a:pt x="631870" y="629372"/>
                          <a:pt x="629813" y="632801"/>
                          <a:pt x="627756" y="636572"/>
                        </a:cubicBezTo>
                        <a:cubicBezTo>
                          <a:pt x="609239" y="668805"/>
                          <a:pt x="583179" y="697608"/>
                          <a:pt x="554032" y="719211"/>
                        </a:cubicBezTo>
                        <a:cubicBezTo>
                          <a:pt x="551289" y="721269"/>
                          <a:pt x="548546" y="723326"/>
                          <a:pt x="545802" y="725040"/>
                        </a:cubicBezTo>
                        <a:cubicBezTo>
                          <a:pt x="539287" y="729498"/>
                          <a:pt x="532772" y="733270"/>
                          <a:pt x="525914" y="737042"/>
                        </a:cubicBezTo>
                        <a:cubicBezTo>
                          <a:pt x="487509" y="756930"/>
                          <a:pt x="420301" y="840255"/>
                          <a:pt x="374352" y="802536"/>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38" name="Google Shape;2338;p9"/>
                  <p:cNvSpPr/>
                  <p:nvPr/>
                </p:nvSpPr>
                <p:spPr>
                  <a:xfrm>
                    <a:off x="4763438" y="4935777"/>
                    <a:ext cx="536004" cy="529363"/>
                  </a:xfrm>
                  <a:custGeom>
                    <a:rect b="b" l="l" r="r" t="t"/>
                    <a:pathLst>
                      <a:path extrusionOk="0" h="529363" w="536004">
                        <a:moveTo>
                          <a:pt x="533604" y="529363"/>
                        </a:moveTo>
                        <a:cubicBezTo>
                          <a:pt x="475997" y="419978"/>
                          <a:pt x="361811" y="342483"/>
                          <a:pt x="255512" y="281446"/>
                        </a:cubicBezTo>
                        <a:cubicBezTo>
                          <a:pt x="189676" y="243727"/>
                          <a:pt x="116981" y="209780"/>
                          <a:pt x="59031" y="160746"/>
                        </a:cubicBezTo>
                        <a:cubicBezTo>
                          <a:pt x="13768" y="122683"/>
                          <a:pt x="-19836" y="59590"/>
                          <a:pt x="13425" y="2668"/>
                        </a:cubicBezTo>
                        <a:cubicBezTo>
                          <a:pt x="16511" y="-2818"/>
                          <a:pt x="26112" y="954"/>
                          <a:pt x="22683" y="6783"/>
                        </a:cubicBezTo>
                        <a:cubicBezTo>
                          <a:pt x="-26009" y="89765"/>
                          <a:pt x="66574" y="158345"/>
                          <a:pt x="127954" y="196064"/>
                        </a:cubicBezTo>
                        <a:cubicBezTo>
                          <a:pt x="194476" y="236869"/>
                          <a:pt x="264428" y="272531"/>
                          <a:pt x="330265" y="314365"/>
                        </a:cubicBezTo>
                        <a:cubicBezTo>
                          <a:pt x="410503" y="365114"/>
                          <a:pt x="488684" y="430951"/>
                          <a:pt x="536005" y="513589"/>
                        </a:cubicBezTo>
                        <a:lnTo>
                          <a:pt x="536005" y="513589"/>
                        </a:lnTo>
                        <a:cubicBezTo>
                          <a:pt x="535662" y="517704"/>
                          <a:pt x="534976" y="521819"/>
                          <a:pt x="534290" y="525934"/>
                        </a:cubicBezTo>
                        <a:cubicBezTo>
                          <a:pt x="534290" y="526963"/>
                          <a:pt x="533947" y="527991"/>
                          <a:pt x="533604" y="529363"/>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39" name="Google Shape;2339;p9"/>
                  <p:cNvSpPr/>
                  <p:nvPr/>
                </p:nvSpPr>
                <p:spPr>
                  <a:xfrm>
                    <a:off x="4747029" y="4944803"/>
                    <a:ext cx="528410" cy="592346"/>
                  </a:xfrm>
                  <a:custGeom>
                    <a:rect b="b" l="l" r="r" t="t"/>
                    <a:pathLst>
                      <a:path extrusionOk="0" h="592346" w="528410">
                        <a:moveTo>
                          <a:pt x="522581" y="592346"/>
                        </a:moveTo>
                        <a:cubicBezTo>
                          <a:pt x="503379" y="557370"/>
                          <a:pt x="479719" y="524795"/>
                          <a:pt x="452287" y="494963"/>
                        </a:cubicBezTo>
                        <a:cubicBezTo>
                          <a:pt x="394680" y="432555"/>
                          <a:pt x="324385" y="384206"/>
                          <a:pt x="255119" y="335857"/>
                        </a:cubicBezTo>
                        <a:cubicBezTo>
                          <a:pt x="188597" y="288880"/>
                          <a:pt x="121731" y="241217"/>
                          <a:pt x="67210" y="180523"/>
                        </a:cubicBezTo>
                        <a:cubicBezTo>
                          <a:pt x="25033" y="134232"/>
                          <a:pt x="-20573" y="67366"/>
                          <a:pt x="9946" y="2901"/>
                        </a:cubicBezTo>
                        <a:cubicBezTo>
                          <a:pt x="12689" y="-2928"/>
                          <a:pt x="21947" y="844"/>
                          <a:pt x="19204" y="7016"/>
                        </a:cubicBezTo>
                        <a:cubicBezTo>
                          <a:pt x="-18858" y="87597"/>
                          <a:pt x="68239" y="172294"/>
                          <a:pt x="122074" y="220985"/>
                        </a:cubicBezTo>
                        <a:cubicBezTo>
                          <a:pt x="181739" y="274478"/>
                          <a:pt x="248947" y="318369"/>
                          <a:pt x="313755" y="365004"/>
                        </a:cubicBezTo>
                        <a:cubicBezTo>
                          <a:pt x="377535" y="410609"/>
                          <a:pt x="439942" y="459987"/>
                          <a:pt x="488634" y="522052"/>
                        </a:cubicBezTo>
                        <a:cubicBezTo>
                          <a:pt x="503379" y="540911"/>
                          <a:pt x="516752" y="561142"/>
                          <a:pt x="528411" y="581716"/>
                        </a:cubicBezTo>
                        <a:cubicBezTo>
                          <a:pt x="526696" y="585145"/>
                          <a:pt x="524639" y="588917"/>
                          <a:pt x="522581" y="592346"/>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40" name="Google Shape;2340;p9"/>
                  <p:cNvSpPr/>
                  <p:nvPr/>
                </p:nvSpPr>
                <p:spPr>
                  <a:xfrm>
                    <a:off x="4717448" y="4895848"/>
                    <a:ext cx="478095" cy="729768"/>
                  </a:xfrm>
                  <a:custGeom>
                    <a:rect b="b" l="l" r="r" t="t"/>
                    <a:pathLst>
                      <a:path extrusionOk="0" h="729768" w="478095">
                        <a:moveTo>
                          <a:pt x="470209" y="729769"/>
                        </a:moveTo>
                        <a:cubicBezTo>
                          <a:pt x="415345" y="601524"/>
                          <a:pt x="313161" y="494197"/>
                          <a:pt x="209262" y="401271"/>
                        </a:cubicBezTo>
                        <a:cubicBezTo>
                          <a:pt x="165028" y="361837"/>
                          <a:pt x="111536" y="314517"/>
                          <a:pt x="69702" y="261367"/>
                        </a:cubicBezTo>
                        <a:cubicBezTo>
                          <a:pt x="21696" y="200674"/>
                          <a:pt x="-10537" y="132094"/>
                          <a:pt x="3179" y="58027"/>
                        </a:cubicBezTo>
                        <a:cubicBezTo>
                          <a:pt x="3179" y="58027"/>
                          <a:pt x="3179" y="58027"/>
                          <a:pt x="3179" y="58027"/>
                        </a:cubicBezTo>
                        <a:cubicBezTo>
                          <a:pt x="5237" y="47740"/>
                          <a:pt x="7980" y="37453"/>
                          <a:pt x="11752" y="27166"/>
                        </a:cubicBezTo>
                        <a:cubicBezTo>
                          <a:pt x="12437" y="25109"/>
                          <a:pt x="13466" y="22709"/>
                          <a:pt x="14152" y="20308"/>
                        </a:cubicBezTo>
                        <a:cubicBezTo>
                          <a:pt x="16209" y="14822"/>
                          <a:pt x="18610" y="9679"/>
                          <a:pt x="21353" y="4192"/>
                        </a:cubicBezTo>
                        <a:cubicBezTo>
                          <a:pt x="21696" y="3507"/>
                          <a:pt x="21696" y="3163"/>
                          <a:pt x="22039" y="2821"/>
                        </a:cubicBezTo>
                        <a:cubicBezTo>
                          <a:pt x="25125" y="-3008"/>
                          <a:pt x="34383" y="1106"/>
                          <a:pt x="31297" y="6936"/>
                        </a:cubicBezTo>
                        <a:cubicBezTo>
                          <a:pt x="30611" y="8650"/>
                          <a:pt x="29582" y="10021"/>
                          <a:pt x="28897" y="11736"/>
                        </a:cubicBezTo>
                        <a:cubicBezTo>
                          <a:pt x="-8479" y="91975"/>
                          <a:pt x="20324" y="183186"/>
                          <a:pt x="70730" y="250738"/>
                        </a:cubicBezTo>
                        <a:cubicBezTo>
                          <a:pt x="126280" y="325147"/>
                          <a:pt x="203433" y="380697"/>
                          <a:pt x="269955" y="444133"/>
                        </a:cubicBezTo>
                        <a:cubicBezTo>
                          <a:pt x="353966" y="524715"/>
                          <a:pt x="432147" y="617641"/>
                          <a:pt x="478096" y="724282"/>
                        </a:cubicBezTo>
                        <a:cubicBezTo>
                          <a:pt x="475695" y="725997"/>
                          <a:pt x="472952" y="728054"/>
                          <a:pt x="470209" y="72976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41" name="Google Shape;2341;p9"/>
                  <p:cNvSpPr/>
                  <p:nvPr/>
                </p:nvSpPr>
                <p:spPr>
                  <a:xfrm>
                    <a:off x="4694620" y="4898318"/>
                    <a:ext cx="198629" cy="667977"/>
                  </a:xfrm>
                  <a:custGeom>
                    <a:rect b="b" l="l" r="r" t="t"/>
                    <a:pathLst>
                      <a:path extrusionOk="0" h="667977" w="198629">
                        <a:moveTo>
                          <a:pt x="198486" y="667977"/>
                        </a:moveTo>
                        <a:cubicBezTo>
                          <a:pt x="195400" y="661119"/>
                          <a:pt x="191971" y="654604"/>
                          <a:pt x="188199" y="648089"/>
                        </a:cubicBezTo>
                        <a:cubicBezTo>
                          <a:pt x="188199" y="648089"/>
                          <a:pt x="188199" y="648089"/>
                          <a:pt x="188199" y="648089"/>
                        </a:cubicBezTo>
                        <a:cubicBezTo>
                          <a:pt x="185799" y="569222"/>
                          <a:pt x="160081" y="489669"/>
                          <a:pt x="122705" y="421089"/>
                        </a:cubicBezTo>
                        <a:cubicBezTo>
                          <a:pt x="61669" y="308961"/>
                          <a:pt x="-39829" y="167686"/>
                          <a:pt x="16406" y="37727"/>
                        </a:cubicBezTo>
                        <a:cubicBezTo>
                          <a:pt x="17435" y="34984"/>
                          <a:pt x="18806" y="32241"/>
                          <a:pt x="20178" y="29840"/>
                        </a:cubicBezTo>
                        <a:cubicBezTo>
                          <a:pt x="24636" y="20582"/>
                          <a:pt x="30122" y="10981"/>
                          <a:pt x="36294" y="2065"/>
                        </a:cubicBezTo>
                        <a:cubicBezTo>
                          <a:pt x="38352" y="-1021"/>
                          <a:pt x="42124" y="-335"/>
                          <a:pt x="43838" y="2065"/>
                        </a:cubicBezTo>
                        <a:cubicBezTo>
                          <a:pt x="45210" y="3780"/>
                          <a:pt x="45553" y="6180"/>
                          <a:pt x="44181" y="8238"/>
                        </a:cubicBezTo>
                        <a:cubicBezTo>
                          <a:pt x="42124" y="10981"/>
                          <a:pt x="40409" y="14067"/>
                          <a:pt x="38695" y="16810"/>
                        </a:cubicBezTo>
                        <a:cubicBezTo>
                          <a:pt x="36980" y="19553"/>
                          <a:pt x="35609" y="21954"/>
                          <a:pt x="34237" y="24697"/>
                        </a:cubicBezTo>
                        <a:cubicBezTo>
                          <a:pt x="31151" y="30183"/>
                          <a:pt x="28408" y="36013"/>
                          <a:pt x="26007" y="41842"/>
                        </a:cubicBezTo>
                        <a:cubicBezTo>
                          <a:pt x="21550" y="52472"/>
                          <a:pt x="18464" y="63787"/>
                          <a:pt x="16063" y="74760"/>
                        </a:cubicBezTo>
                        <a:cubicBezTo>
                          <a:pt x="4748" y="128596"/>
                          <a:pt x="15035" y="187231"/>
                          <a:pt x="35609" y="238666"/>
                        </a:cubicBezTo>
                        <a:cubicBezTo>
                          <a:pt x="69213" y="323020"/>
                          <a:pt x="127163" y="394686"/>
                          <a:pt x="161453" y="478354"/>
                        </a:cubicBezTo>
                        <a:cubicBezTo>
                          <a:pt x="186485" y="537332"/>
                          <a:pt x="200201" y="603169"/>
                          <a:pt x="198486" y="667977"/>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42" name="Google Shape;2342;p9"/>
                  <p:cNvSpPr/>
                  <p:nvPr/>
                </p:nvSpPr>
                <p:spPr>
                  <a:xfrm>
                    <a:off x="4671973" y="4946675"/>
                    <a:ext cx="52204" cy="492404"/>
                  </a:xfrm>
                  <a:custGeom>
                    <a:rect b="b" l="l" r="r" t="t"/>
                    <a:pathLst>
                      <a:path extrusionOk="0" h="492404" w="52204">
                        <a:moveTo>
                          <a:pt x="18479" y="492404"/>
                        </a:moveTo>
                        <a:cubicBezTo>
                          <a:pt x="16079" y="490347"/>
                          <a:pt x="14022" y="488290"/>
                          <a:pt x="11621" y="486232"/>
                        </a:cubicBezTo>
                        <a:cubicBezTo>
                          <a:pt x="18479" y="472516"/>
                          <a:pt x="24309" y="458458"/>
                          <a:pt x="29109" y="444056"/>
                        </a:cubicBezTo>
                        <a:cubicBezTo>
                          <a:pt x="48998" y="383362"/>
                          <a:pt x="43168" y="321298"/>
                          <a:pt x="30138" y="259918"/>
                        </a:cubicBezTo>
                        <a:cubicBezTo>
                          <a:pt x="13336" y="181051"/>
                          <a:pt x="-12382" y="95669"/>
                          <a:pt x="6821" y="16459"/>
                        </a:cubicBezTo>
                        <a:cubicBezTo>
                          <a:pt x="11621" y="10630"/>
                          <a:pt x="16422" y="5144"/>
                          <a:pt x="21908" y="0"/>
                        </a:cubicBezTo>
                        <a:cubicBezTo>
                          <a:pt x="-13753" y="99441"/>
                          <a:pt x="36310" y="210198"/>
                          <a:pt x="49340" y="310325"/>
                        </a:cubicBezTo>
                        <a:cubicBezTo>
                          <a:pt x="58256" y="376162"/>
                          <a:pt x="45911" y="437198"/>
                          <a:pt x="18479" y="49240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43" name="Google Shape;2343;p9"/>
                  <p:cNvSpPr/>
                  <p:nvPr/>
                </p:nvSpPr>
                <p:spPr>
                  <a:xfrm>
                    <a:off x="4710206" y="4927343"/>
                    <a:ext cx="295269" cy="741479"/>
                  </a:xfrm>
                  <a:custGeom>
                    <a:rect b="b" l="l" r="r" t="t"/>
                    <a:pathLst>
                      <a:path extrusionOk="0" h="741479" w="295269">
                        <a:moveTo>
                          <a:pt x="287485" y="741480"/>
                        </a:moveTo>
                        <a:cubicBezTo>
                          <a:pt x="285428" y="738051"/>
                          <a:pt x="283028" y="734622"/>
                          <a:pt x="279599" y="731879"/>
                        </a:cubicBezTo>
                        <a:cubicBezTo>
                          <a:pt x="284399" y="707190"/>
                          <a:pt x="286457" y="681815"/>
                          <a:pt x="286114" y="656441"/>
                        </a:cubicBezTo>
                        <a:cubicBezTo>
                          <a:pt x="284742" y="571058"/>
                          <a:pt x="251481" y="494592"/>
                          <a:pt x="204504" y="424297"/>
                        </a:cubicBezTo>
                        <a:cubicBezTo>
                          <a:pt x="125637" y="306683"/>
                          <a:pt x="8708" y="192840"/>
                          <a:pt x="478" y="45393"/>
                        </a:cubicBezTo>
                        <a:cubicBezTo>
                          <a:pt x="-208" y="33391"/>
                          <a:pt x="-208" y="21047"/>
                          <a:pt x="821" y="8360"/>
                        </a:cubicBezTo>
                        <a:cubicBezTo>
                          <a:pt x="821" y="6988"/>
                          <a:pt x="1164" y="5616"/>
                          <a:pt x="1164" y="4245"/>
                        </a:cubicBezTo>
                        <a:cubicBezTo>
                          <a:pt x="1164" y="3559"/>
                          <a:pt x="1164" y="3216"/>
                          <a:pt x="1507" y="2530"/>
                        </a:cubicBezTo>
                        <a:cubicBezTo>
                          <a:pt x="2192" y="1159"/>
                          <a:pt x="3221" y="473"/>
                          <a:pt x="4593" y="130"/>
                        </a:cubicBezTo>
                        <a:cubicBezTo>
                          <a:pt x="4593" y="130"/>
                          <a:pt x="4593" y="130"/>
                          <a:pt x="4593" y="130"/>
                        </a:cubicBezTo>
                        <a:cubicBezTo>
                          <a:pt x="7679" y="-556"/>
                          <a:pt x="11451" y="1502"/>
                          <a:pt x="11108" y="5616"/>
                        </a:cubicBezTo>
                        <a:cubicBezTo>
                          <a:pt x="11108" y="7674"/>
                          <a:pt x="10765" y="10074"/>
                          <a:pt x="10765" y="12131"/>
                        </a:cubicBezTo>
                        <a:cubicBezTo>
                          <a:pt x="10422" y="16932"/>
                          <a:pt x="10422" y="21390"/>
                          <a:pt x="10422" y="26190"/>
                        </a:cubicBezTo>
                        <a:cubicBezTo>
                          <a:pt x="10422" y="26190"/>
                          <a:pt x="10422" y="26190"/>
                          <a:pt x="10422" y="26190"/>
                        </a:cubicBezTo>
                        <a:cubicBezTo>
                          <a:pt x="9393" y="101628"/>
                          <a:pt x="37854" y="167465"/>
                          <a:pt x="76945" y="229530"/>
                        </a:cubicBezTo>
                        <a:cubicBezTo>
                          <a:pt x="129751" y="313541"/>
                          <a:pt x="201760" y="390350"/>
                          <a:pt x="247023" y="474018"/>
                        </a:cubicBezTo>
                        <a:cubicBezTo>
                          <a:pt x="291943" y="557685"/>
                          <a:pt x="305659" y="652326"/>
                          <a:pt x="287485" y="74148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344" name="Google Shape;2344;p9"/>
                <p:cNvGrpSpPr/>
                <p:nvPr/>
              </p:nvGrpSpPr>
              <p:grpSpPr>
                <a:xfrm>
                  <a:off x="4622339" y="4578357"/>
                  <a:ext cx="901702" cy="548005"/>
                  <a:chOff x="4622339" y="4578357"/>
                  <a:chExt cx="901702" cy="548005"/>
                </a:xfrm>
              </p:grpSpPr>
              <p:sp>
                <p:nvSpPr>
                  <p:cNvPr id="2345" name="Google Shape;2345;p9"/>
                  <p:cNvSpPr/>
                  <p:nvPr/>
                </p:nvSpPr>
                <p:spPr>
                  <a:xfrm>
                    <a:off x="4622339" y="4578357"/>
                    <a:ext cx="901702" cy="548005"/>
                  </a:xfrm>
                  <a:custGeom>
                    <a:rect b="b" l="l" r="r" t="t"/>
                    <a:pathLst>
                      <a:path extrusionOk="0" h="548005" w="901702">
                        <a:moveTo>
                          <a:pt x="704536" y="527080"/>
                        </a:moveTo>
                        <a:cubicBezTo>
                          <a:pt x="686705" y="531881"/>
                          <a:pt x="667845" y="535310"/>
                          <a:pt x="648643" y="538396"/>
                        </a:cubicBezTo>
                        <a:cubicBezTo>
                          <a:pt x="535486" y="555541"/>
                          <a:pt x="405869" y="545940"/>
                          <a:pt x="343119" y="538739"/>
                        </a:cubicBezTo>
                        <a:cubicBezTo>
                          <a:pt x="274539" y="530852"/>
                          <a:pt x="234419" y="519193"/>
                          <a:pt x="199787" y="496219"/>
                        </a:cubicBezTo>
                        <a:cubicBezTo>
                          <a:pt x="192586" y="491419"/>
                          <a:pt x="185385" y="486275"/>
                          <a:pt x="178527" y="480446"/>
                        </a:cubicBezTo>
                        <a:cubicBezTo>
                          <a:pt x="167554" y="471187"/>
                          <a:pt x="156581" y="460900"/>
                          <a:pt x="144923" y="448556"/>
                        </a:cubicBezTo>
                        <a:cubicBezTo>
                          <a:pt x="140808" y="444441"/>
                          <a:pt x="136693" y="439984"/>
                          <a:pt x="132578" y="435526"/>
                        </a:cubicBezTo>
                        <a:cubicBezTo>
                          <a:pt x="122634" y="424896"/>
                          <a:pt x="112347" y="413237"/>
                          <a:pt x="100688" y="400550"/>
                        </a:cubicBezTo>
                        <a:cubicBezTo>
                          <a:pt x="94859" y="394378"/>
                          <a:pt x="86287" y="386834"/>
                          <a:pt x="76685" y="378947"/>
                        </a:cubicBezTo>
                        <a:cubicBezTo>
                          <a:pt x="71885" y="375175"/>
                          <a:pt x="67084" y="371061"/>
                          <a:pt x="61941" y="366946"/>
                        </a:cubicBezTo>
                        <a:cubicBezTo>
                          <a:pt x="46853" y="354601"/>
                          <a:pt x="31080" y="340885"/>
                          <a:pt x="19078" y="326827"/>
                        </a:cubicBezTo>
                        <a:cubicBezTo>
                          <a:pt x="16335" y="323398"/>
                          <a:pt x="13592" y="320311"/>
                          <a:pt x="11534" y="316882"/>
                        </a:cubicBezTo>
                        <a:cubicBezTo>
                          <a:pt x="9134" y="313453"/>
                          <a:pt x="7077" y="310367"/>
                          <a:pt x="5705" y="306938"/>
                        </a:cubicBezTo>
                        <a:cubicBezTo>
                          <a:pt x="3991" y="303852"/>
                          <a:pt x="2619" y="300766"/>
                          <a:pt x="1933" y="297337"/>
                        </a:cubicBezTo>
                        <a:cubicBezTo>
                          <a:pt x="-124" y="291165"/>
                          <a:pt x="-467" y="285336"/>
                          <a:pt x="562" y="279506"/>
                        </a:cubicBezTo>
                        <a:cubicBezTo>
                          <a:pt x="905" y="278478"/>
                          <a:pt x="905" y="277449"/>
                          <a:pt x="1590" y="276420"/>
                        </a:cubicBezTo>
                        <a:cubicBezTo>
                          <a:pt x="2962" y="272305"/>
                          <a:pt x="5362" y="267848"/>
                          <a:pt x="8448" y="263390"/>
                        </a:cubicBezTo>
                        <a:cubicBezTo>
                          <a:pt x="23879" y="242130"/>
                          <a:pt x="56797" y="219842"/>
                          <a:pt x="74971" y="202354"/>
                        </a:cubicBezTo>
                        <a:cubicBezTo>
                          <a:pt x="77714" y="199611"/>
                          <a:pt x="80114" y="197210"/>
                          <a:pt x="82172" y="194810"/>
                        </a:cubicBezTo>
                        <a:cubicBezTo>
                          <a:pt x="85258" y="190695"/>
                          <a:pt x="88687" y="186923"/>
                          <a:pt x="92116" y="183151"/>
                        </a:cubicBezTo>
                        <a:cubicBezTo>
                          <a:pt x="119891" y="150919"/>
                          <a:pt x="150409" y="123487"/>
                          <a:pt x="183670" y="100170"/>
                        </a:cubicBezTo>
                        <a:lnTo>
                          <a:pt x="183670" y="100170"/>
                        </a:lnTo>
                        <a:cubicBezTo>
                          <a:pt x="183670" y="100170"/>
                          <a:pt x="183670" y="100170"/>
                          <a:pt x="183670" y="100170"/>
                        </a:cubicBezTo>
                        <a:cubicBezTo>
                          <a:pt x="193271" y="93312"/>
                          <a:pt x="203216" y="86797"/>
                          <a:pt x="213160" y="80967"/>
                        </a:cubicBezTo>
                        <a:cubicBezTo>
                          <a:pt x="215560" y="79596"/>
                          <a:pt x="217617" y="78224"/>
                          <a:pt x="220018" y="76852"/>
                        </a:cubicBezTo>
                        <a:lnTo>
                          <a:pt x="220018" y="76852"/>
                        </a:lnTo>
                        <a:cubicBezTo>
                          <a:pt x="281397" y="41191"/>
                          <a:pt x="350663" y="18217"/>
                          <a:pt x="426786" y="6901"/>
                        </a:cubicBezTo>
                        <a:cubicBezTo>
                          <a:pt x="516969" y="-6815"/>
                          <a:pt x="612295" y="729"/>
                          <a:pt x="702135" y="22331"/>
                        </a:cubicBezTo>
                        <a:lnTo>
                          <a:pt x="702135" y="22331"/>
                        </a:lnTo>
                        <a:cubicBezTo>
                          <a:pt x="723738" y="27475"/>
                          <a:pt x="744655" y="33304"/>
                          <a:pt x="765572" y="40162"/>
                        </a:cubicBezTo>
                        <a:cubicBezTo>
                          <a:pt x="772430" y="42562"/>
                          <a:pt x="779630" y="44963"/>
                          <a:pt x="786488" y="47363"/>
                        </a:cubicBezTo>
                        <a:cubicBezTo>
                          <a:pt x="818378" y="58679"/>
                          <a:pt x="849582" y="79939"/>
                          <a:pt x="871871" y="106685"/>
                        </a:cubicBezTo>
                        <a:cubicBezTo>
                          <a:pt x="874957" y="110457"/>
                          <a:pt x="877700" y="114229"/>
                          <a:pt x="880443" y="118000"/>
                        </a:cubicBezTo>
                        <a:cubicBezTo>
                          <a:pt x="893473" y="136860"/>
                          <a:pt x="901360" y="158120"/>
                          <a:pt x="901703" y="180065"/>
                        </a:cubicBezTo>
                        <a:cubicBezTo>
                          <a:pt x="901703" y="183494"/>
                          <a:pt x="901703" y="186923"/>
                          <a:pt x="901360" y="190352"/>
                        </a:cubicBezTo>
                        <a:cubicBezTo>
                          <a:pt x="900331" y="201325"/>
                          <a:pt x="897245" y="212641"/>
                          <a:pt x="892102" y="223957"/>
                        </a:cubicBezTo>
                        <a:cubicBezTo>
                          <a:pt x="883872" y="241444"/>
                          <a:pt x="871871" y="251046"/>
                          <a:pt x="860555" y="260304"/>
                        </a:cubicBezTo>
                        <a:cubicBezTo>
                          <a:pt x="857469" y="263047"/>
                          <a:pt x="854383" y="265447"/>
                          <a:pt x="851297" y="268534"/>
                        </a:cubicBezTo>
                        <a:cubicBezTo>
                          <a:pt x="841352" y="278135"/>
                          <a:pt x="833466" y="289793"/>
                          <a:pt x="831065" y="310710"/>
                        </a:cubicBezTo>
                        <a:cubicBezTo>
                          <a:pt x="830037" y="318597"/>
                          <a:pt x="831409" y="326484"/>
                          <a:pt x="833809" y="334370"/>
                        </a:cubicBezTo>
                        <a:cubicBezTo>
                          <a:pt x="834838" y="338142"/>
                          <a:pt x="836209" y="341914"/>
                          <a:pt x="837923" y="345343"/>
                        </a:cubicBezTo>
                        <a:cubicBezTo>
                          <a:pt x="840324" y="351515"/>
                          <a:pt x="843410" y="358030"/>
                          <a:pt x="845810" y="364203"/>
                        </a:cubicBezTo>
                        <a:cubicBezTo>
                          <a:pt x="847182" y="367632"/>
                          <a:pt x="848554" y="370718"/>
                          <a:pt x="849582" y="374147"/>
                        </a:cubicBezTo>
                        <a:cubicBezTo>
                          <a:pt x="852325" y="383062"/>
                          <a:pt x="854040" y="391635"/>
                          <a:pt x="853011" y="400893"/>
                        </a:cubicBezTo>
                        <a:cubicBezTo>
                          <a:pt x="850954" y="418038"/>
                          <a:pt x="845467" y="433126"/>
                          <a:pt x="837238" y="446842"/>
                        </a:cubicBezTo>
                        <a:cubicBezTo>
                          <a:pt x="834838" y="450613"/>
                          <a:pt x="832437" y="454385"/>
                          <a:pt x="829351" y="458157"/>
                        </a:cubicBezTo>
                        <a:cubicBezTo>
                          <a:pt x="802605" y="491419"/>
                          <a:pt x="757342" y="513364"/>
                          <a:pt x="704536" y="52708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46" name="Google Shape;2346;p9"/>
                  <p:cNvSpPr/>
                  <p:nvPr/>
                </p:nvSpPr>
                <p:spPr>
                  <a:xfrm>
                    <a:off x="4696625" y="4669930"/>
                    <a:ext cx="805471" cy="110781"/>
                  </a:xfrm>
                  <a:custGeom>
                    <a:rect b="b" l="l" r="r" t="t"/>
                    <a:pathLst>
                      <a:path extrusionOk="0" h="110781" w="805471">
                        <a:moveTo>
                          <a:pt x="805472" y="26085"/>
                        </a:moveTo>
                        <a:cubicBezTo>
                          <a:pt x="686829" y="4483"/>
                          <a:pt x="562356" y="8598"/>
                          <a:pt x="443027" y="14084"/>
                        </a:cubicBezTo>
                        <a:cubicBezTo>
                          <a:pt x="339471" y="18885"/>
                          <a:pt x="234887" y="28486"/>
                          <a:pt x="134760" y="57975"/>
                        </a:cubicBezTo>
                        <a:cubicBezTo>
                          <a:pt x="88125" y="71691"/>
                          <a:pt x="43548" y="89865"/>
                          <a:pt x="0" y="110782"/>
                        </a:cubicBezTo>
                        <a:cubicBezTo>
                          <a:pt x="2743" y="108039"/>
                          <a:pt x="5144" y="105638"/>
                          <a:pt x="7201" y="103238"/>
                        </a:cubicBezTo>
                        <a:cubicBezTo>
                          <a:pt x="10287" y="99123"/>
                          <a:pt x="13716" y="95351"/>
                          <a:pt x="17145" y="91579"/>
                        </a:cubicBezTo>
                        <a:cubicBezTo>
                          <a:pt x="46977" y="78206"/>
                          <a:pt x="77495" y="65862"/>
                          <a:pt x="108699" y="55575"/>
                        </a:cubicBezTo>
                        <a:cubicBezTo>
                          <a:pt x="259918" y="5854"/>
                          <a:pt x="424167" y="1054"/>
                          <a:pt x="581901" y="25"/>
                        </a:cubicBezTo>
                        <a:cubicBezTo>
                          <a:pt x="653567" y="-318"/>
                          <a:pt x="726262" y="2768"/>
                          <a:pt x="796900" y="14427"/>
                        </a:cubicBezTo>
                        <a:cubicBezTo>
                          <a:pt x="799986" y="18542"/>
                          <a:pt x="802729" y="22314"/>
                          <a:pt x="805472" y="26085"/>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47" name="Google Shape;2347;p9"/>
                  <p:cNvSpPr/>
                  <p:nvPr/>
                </p:nvSpPr>
                <p:spPr>
                  <a:xfrm>
                    <a:off x="4804981" y="4595637"/>
                    <a:ext cx="582244" cy="82890"/>
                  </a:xfrm>
                  <a:custGeom>
                    <a:rect b="b" l="l" r="r" t="t"/>
                    <a:pathLst>
                      <a:path extrusionOk="0" h="82890" w="582244">
                        <a:moveTo>
                          <a:pt x="582244" y="22883"/>
                        </a:moveTo>
                        <a:cubicBezTo>
                          <a:pt x="386448" y="-6264"/>
                          <a:pt x="185166" y="14996"/>
                          <a:pt x="0" y="82890"/>
                        </a:cubicBezTo>
                        <a:cubicBezTo>
                          <a:pt x="9601" y="76032"/>
                          <a:pt x="19545" y="69517"/>
                          <a:pt x="29489" y="63688"/>
                        </a:cubicBezTo>
                        <a:cubicBezTo>
                          <a:pt x="31890" y="62316"/>
                          <a:pt x="33947" y="60945"/>
                          <a:pt x="36347" y="59573"/>
                        </a:cubicBezTo>
                        <a:lnTo>
                          <a:pt x="36347" y="59573"/>
                        </a:lnTo>
                        <a:cubicBezTo>
                          <a:pt x="190995" y="8824"/>
                          <a:pt x="355930" y="-10035"/>
                          <a:pt x="518465" y="5052"/>
                        </a:cubicBezTo>
                        <a:lnTo>
                          <a:pt x="518465" y="5052"/>
                        </a:lnTo>
                        <a:cubicBezTo>
                          <a:pt x="540410" y="10195"/>
                          <a:pt x="561670" y="16025"/>
                          <a:pt x="582244" y="22883"/>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48" name="Google Shape;2348;p9"/>
                  <p:cNvSpPr/>
                  <p:nvPr/>
                </p:nvSpPr>
                <p:spPr>
                  <a:xfrm>
                    <a:off x="4623244" y="4731821"/>
                    <a:ext cx="900112" cy="122956"/>
                  </a:xfrm>
                  <a:custGeom>
                    <a:rect b="b" l="l" r="r" t="t"/>
                    <a:pathLst>
                      <a:path extrusionOk="0" h="122956" w="900112">
                        <a:moveTo>
                          <a:pt x="899770" y="36546"/>
                        </a:moveTo>
                        <a:cubicBezTo>
                          <a:pt x="786270" y="7057"/>
                          <a:pt x="664883" y="6028"/>
                          <a:pt x="548297" y="16658"/>
                        </a:cubicBezTo>
                        <a:cubicBezTo>
                          <a:pt x="364160" y="33460"/>
                          <a:pt x="175908" y="62949"/>
                          <a:pt x="0" y="122957"/>
                        </a:cubicBezTo>
                        <a:cubicBezTo>
                          <a:pt x="1372" y="118842"/>
                          <a:pt x="3772" y="114384"/>
                          <a:pt x="6858" y="109927"/>
                        </a:cubicBezTo>
                        <a:cubicBezTo>
                          <a:pt x="76467" y="86952"/>
                          <a:pt x="147790" y="69121"/>
                          <a:pt x="219799" y="54720"/>
                        </a:cubicBezTo>
                        <a:cubicBezTo>
                          <a:pt x="376161" y="23516"/>
                          <a:pt x="539382" y="-2545"/>
                          <a:pt x="699173" y="199"/>
                        </a:cubicBezTo>
                        <a:cubicBezTo>
                          <a:pt x="766724" y="1227"/>
                          <a:pt x="834619" y="9114"/>
                          <a:pt x="900113" y="26259"/>
                        </a:cubicBezTo>
                        <a:cubicBezTo>
                          <a:pt x="900113" y="29688"/>
                          <a:pt x="900113" y="33117"/>
                          <a:pt x="899770" y="36546"/>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49" name="Google Shape;2349;p9"/>
                  <p:cNvSpPr/>
                  <p:nvPr/>
                </p:nvSpPr>
                <p:spPr>
                  <a:xfrm>
                    <a:off x="4623587" y="4801902"/>
                    <a:ext cx="858964" cy="83393"/>
                  </a:xfrm>
                  <a:custGeom>
                    <a:rect b="b" l="l" r="r" t="t"/>
                    <a:pathLst>
                      <a:path extrusionOk="0" h="83393" w="858964">
                        <a:moveTo>
                          <a:pt x="849706" y="44304"/>
                        </a:moveTo>
                        <a:cubicBezTo>
                          <a:pt x="574701" y="-26677"/>
                          <a:pt x="280149" y="26130"/>
                          <a:pt x="3772" y="83394"/>
                        </a:cubicBezTo>
                        <a:cubicBezTo>
                          <a:pt x="2058" y="80308"/>
                          <a:pt x="686" y="77222"/>
                          <a:pt x="0" y="73793"/>
                        </a:cubicBezTo>
                        <a:cubicBezTo>
                          <a:pt x="280835" y="15843"/>
                          <a:pt x="580187" y="-37992"/>
                          <a:pt x="858965" y="36074"/>
                        </a:cubicBezTo>
                        <a:cubicBezTo>
                          <a:pt x="855536" y="38817"/>
                          <a:pt x="852450" y="41560"/>
                          <a:pt x="849706" y="4430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50" name="Google Shape;2350;p9"/>
                  <p:cNvSpPr/>
                  <p:nvPr/>
                </p:nvSpPr>
                <p:spPr>
                  <a:xfrm>
                    <a:off x="4633531" y="4878830"/>
                    <a:ext cx="826389" cy="44527"/>
                  </a:xfrm>
                  <a:custGeom>
                    <a:rect b="b" l="l" r="r" t="t"/>
                    <a:pathLst>
                      <a:path extrusionOk="0" h="44527" w="826389">
                        <a:moveTo>
                          <a:pt x="826389" y="44528"/>
                        </a:moveTo>
                        <a:cubicBezTo>
                          <a:pt x="558927" y="-15823"/>
                          <a:pt x="280149" y="20182"/>
                          <a:pt x="7544" y="26354"/>
                        </a:cubicBezTo>
                        <a:cubicBezTo>
                          <a:pt x="4801" y="22925"/>
                          <a:pt x="2057" y="19839"/>
                          <a:pt x="0" y="16410"/>
                        </a:cubicBezTo>
                        <a:cubicBezTo>
                          <a:pt x="273977" y="10581"/>
                          <a:pt x="553784" y="-25767"/>
                          <a:pt x="822617" y="33212"/>
                        </a:cubicBezTo>
                        <a:cubicBezTo>
                          <a:pt x="823646" y="36984"/>
                          <a:pt x="825017" y="40756"/>
                          <a:pt x="826389" y="44528"/>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51" name="Google Shape;2351;p9"/>
                  <p:cNvSpPr/>
                  <p:nvPr/>
                </p:nvSpPr>
                <p:spPr>
                  <a:xfrm>
                    <a:off x="4683594" y="4942217"/>
                    <a:ext cx="787984" cy="28084"/>
                  </a:xfrm>
                  <a:custGeom>
                    <a:rect b="b" l="l" r="r" t="t"/>
                    <a:pathLst>
                      <a:path extrusionOk="0" h="28084" w="787984">
                        <a:moveTo>
                          <a:pt x="787984" y="9944"/>
                        </a:moveTo>
                        <a:cubicBezTo>
                          <a:pt x="653568" y="12687"/>
                          <a:pt x="519151" y="21602"/>
                          <a:pt x="384391" y="25718"/>
                        </a:cubicBezTo>
                        <a:cubicBezTo>
                          <a:pt x="261976" y="29489"/>
                          <a:pt x="137160" y="30518"/>
                          <a:pt x="14745" y="15087"/>
                        </a:cubicBezTo>
                        <a:cubicBezTo>
                          <a:pt x="9944" y="11315"/>
                          <a:pt x="5144" y="7201"/>
                          <a:pt x="0" y="3086"/>
                        </a:cubicBezTo>
                        <a:cubicBezTo>
                          <a:pt x="129616" y="21260"/>
                          <a:pt x="262662" y="19888"/>
                          <a:pt x="392621" y="15431"/>
                        </a:cubicBezTo>
                        <a:cubicBezTo>
                          <a:pt x="523266" y="11315"/>
                          <a:pt x="653568" y="2400"/>
                          <a:pt x="784212" y="0"/>
                        </a:cubicBezTo>
                        <a:cubicBezTo>
                          <a:pt x="785584" y="3429"/>
                          <a:pt x="786956" y="6515"/>
                          <a:pt x="787984" y="994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52" name="Google Shape;2352;p9"/>
                  <p:cNvSpPr/>
                  <p:nvPr/>
                </p:nvSpPr>
                <p:spPr>
                  <a:xfrm>
                    <a:off x="4754575" y="5013883"/>
                    <a:ext cx="704659" cy="46934"/>
                  </a:xfrm>
                  <a:custGeom>
                    <a:rect b="b" l="l" r="r" t="t"/>
                    <a:pathLst>
                      <a:path extrusionOk="0" h="46934" w="704659">
                        <a:moveTo>
                          <a:pt x="696773" y="21946"/>
                        </a:moveTo>
                        <a:cubicBezTo>
                          <a:pt x="468744" y="52121"/>
                          <a:pt x="236258" y="61379"/>
                          <a:pt x="12345" y="13030"/>
                        </a:cubicBezTo>
                        <a:cubicBezTo>
                          <a:pt x="8230" y="8916"/>
                          <a:pt x="4115" y="4458"/>
                          <a:pt x="0" y="0"/>
                        </a:cubicBezTo>
                        <a:cubicBezTo>
                          <a:pt x="230086" y="52464"/>
                          <a:pt x="470116" y="42177"/>
                          <a:pt x="704660" y="10630"/>
                        </a:cubicBezTo>
                        <a:cubicBezTo>
                          <a:pt x="702259" y="14745"/>
                          <a:pt x="699516" y="18517"/>
                          <a:pt x="696773" y="21946"/>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53" name="Google Shape;2353;p9"/>
                  <p:cNvSpPr/>
                  <p:nvPr/>
                </p:nvSpPr>
                <p:spPr>
                  <a:xfrm>
                    <a:off x="4800866" y="5059146"/>
                    <a:ext cx="526008" cy="57892"/>
                  </a:xfrm>
                  <a:custGeom>
                    <a:rect b="b" l="l" r="r" t="t"/>
                    <a:pathLst>
                      <a:path extrusionOk="0" h="57892" w="526008">
                        <a:moveTo>
                          <a:pt x="526009" y="46292"/>
                        </a:moveTo>
                        <a:cubicBezTo>
                          <a:pt x="508178" y="51092"/>
                          <a:pt x="489318" y="54521"/>
                          <a:pt x="470116" y="57607"/>
                        </a:cubicBezTo>
                        <a:cubicBezTo>
                          <a:pt x="318554" y="59665"/>
                          <a:pt x="166992" y="51092"/>
                          <a:pt x="21260" y="15773"/>
                        </a:cubicBezTo>
                        <a:cubicBezTo>
                          <a:pt x="14059" y="10973"/>
                          <a:pt x="6858" y="5829"/>
                          <a:pt x="0" y="0"/>
                        </a:cubicBezTo>
                        <a:cubicBezTo>
                          <a:pt x="170079" y="44920"/>
                          <a:pt x="348387" y="51435"/>
                          <a:pt x="526009" y="4629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354" name="Google Shape;2354;p9"/>
                <p:cNvGrpSpPr/>
                <p:nvPr/>
              </p:nvGrpSpPr>
              <p:grpSpPr>
                <a:xfrm>
                  <a:off x="4451577" y="3990670"/>
                  <a:ext cx="607693" cy="875668"/>
                  <a:chOff x="4451577" y="3990670"/>
                  <a:chExt cx="607693" cy="875668"/>
                </a:xfrm>
              </p:grpSpPr>
              <p:sp>
                <p:nvSpPr>
                  <p:cNvPr id="2355" name="Google Shape;2355;p9"/>
                  <p:cNvSpPr/>
                  <p:nvPr/>
                </p:nvSpPr>
                <p:spPr>
                  <a:xfrm>
                    <a:off x="4451577" y="3991042"/>
                    <a:ext cx="607693" cy="875296"/>
                  </a:xfrm>
                  <a:custGeom>
                    <a:rect b="b" l="l" r="r" t="t"/>
                    <a:pathLst>
                      <a:path extrusionOk="0" h="875296" w="607693">
                        <a:moveTo>
                          <a:pt x="235446" y="872309"/>
                        </a:moveTo>
                        <a:cubicBezTo>
                          <a:pt x="226874" y="875738"/>
                          <a:pt x="219673" y="876081"/>
                          <a:pt x="213501" y="874023"/>
                        </a:cubicBezTo>
                        <a:cubicBezTo>
                          <a:pt x="210414" y="872994"/>
                          <a:pt x="207328" y="871280"/>
                          <a:pt x="204585" y="869223"/>
                        </a:cubicBezTo>
                        <a:cubicBezTo>
                          <a:pt x="202871" y="867851"/>
                          <a:pt x="201499" y="866479"/>
                          <a:pt x="200127" y="865108"/>
                        </a:cubicBezTo>
                        <a:cubicBezTo>
                          <a:pt x="197041" y="861679"/>
                          <a:pt x="193955" y="857564"/>
                          <a:pt x="191555" y="853106"/>
                        </a:cubicBezTo>
                        <a:cubicBezTo>
                          <a:pt x="188812" y="848306"/>
                          <a:pt x="186754" y="842819"/>
                          <a:pt x="184697" y="837333"/>
                        </a:cubicBezTo>
                        <a:cubicBezTo>
                          <a:pt x="180239" y="824988"/>
                          <a:pt x="177496" y="812301"/>
                          <a:pt x="175439" y="802700"/>
                        </a:cubicBezTo>
                        <a:cubicBezTo>
                          <a:pt x="175439" y="802357"/>
                          <a:pt x="175096" y="801671"/>
                          <a:pt x="175096" y="801328"/>
                        </a:cubicBezTo>
                        <a:cubicBezTo>
                          <a:pt x="169609" y="775954"/>
                          <a:pt x="160694" y="753665"/>
                          <a:pt x="149721" y="732405"/>
                        </a:cubicBezTo>
                        <a:cubicBezTo>
                          <a:pt x="146292" y="725547"/>
                          <a:pt x="142863" y="719032"/>
                          <a:pt x="138748" y="712517"/>
                        </a:cubicBezTo>
                        <a:cubicBezTo>
                          <a:pt x="130862" y="698458"/>
                          <a:pt x="121946" y="685085"/>
                          <a:pt x="113031" y="671712"/>
                        </a:cubicBezTo>
                        <a:cubicBezTo>
                          <a:pt x="108230" y="664511"/>
                          <a:pt x="103430" y="657310"/>
                          <a:pt x="98286" y="650109"/>
                        </a:cubicBezTo>
                        <a:cubicBezTo>
                          <a:pt x="87313" y="633993"/>
                          <a:pt x="76683" y="617534"/>
                          <a:pt x="66739" y="600046"/>
                        </a:cubicBezTo>
                        <a:cubicBezTo>
                          <a:pt x="62967" y="593874"/>
                          <a:pt x="59881" y="587359"/>
                          <a:pt x="56795" y="581187"/>
                        </a:cubicBezTo>
                        <a:lnTo>
                          <a:pt x="56795" y="581187"/>
                        </a:lnTo>
                        <a:cubicBezTo>
                          <a:pt x="50280" y="567813"/>
                          <a:pt x="44794" y="554440"/>
                          <a:pt x="39993" y="540724"/>
                        </a:cubicBezTo>
                        <a:cubicBezTo>
                          <a:pt x="39993" y="540724"/>
                          <a:pt x="39993" y="540724"/>
                          <a:pt x="39993" y="540724"/>
                        </a:cubicBezTo>
                        <a:cubicBezTo>
                          <a:pt x="25248" y="497176"/>
                          <a:pt x="19076" y="452599"/>
                          <a:pt x="10504" y="401850"/>
                        </a:cubicBezTo>
                        <a:cubicBezTo>
                          <a:pt x="3989" y="362759"/>
                          <a:pt x="-2869" y="322983"/>
                          <a:pt x="1245" y="283549"/>
                        </a:cubicBezTo>
                        <a:cubicBezTo>
                          <a:pt x="8789" y="204682"/>
                          <a:pt x="60910" y="99069"/>
                          <a:pt x="126747" y="41119"/>
                        </a:cubicBezTo>
                        <a:cubicBezTo>
                          <a:pt x="126747" y="41119"/>
                          <a:pt x="126747" y="41119"/>
                          <a:pt x="126747" y="41119"/>
                        </a:cubicBezTo>
                        <a:cubicBezTo>
                          <a:pt x="134976" y="33918"/>
                          <a:pt x="142863" y="27746"/>
                          <a:pt x="151436" y="22260"/>
                        </a:cubicBezTo>
                        <a:cubicBezTo>
                          <a:pt x="152807" y="21573"/>
                          <a:pt x="153836" y="20545"/>
                          <a:pt x="154865" y="19859"/>
                        </a:cubicBezTo>
                        <a:cubicBezTo>
                          <a:pt x="180582" y="3743"/>
                          <a:pt x="200813" y="-1401"/>
                          <a:pt x="217958" y="314"/>
                        </a:cubicBezTo>
                        <a:cubicBezTo>
                          <a:pt x="221730" y="657"/>
                          <a:pt x="225502" y="1343"/>
                          <a:pt x="228931" y="2371"/>
                        </a:cubicBezTo>
                        <a:cubicBezTo>
                          <a:pt x="246076" y="6829"/>
                          <a:pt x="260478" y="18144"/>
                          <a:pt x="274537" y="30832"/>
                        </a:cubicBezTo>
                        <a:cubicBezTo>
                          <a:pt x="276937" y="33232"/>
                          <a:pt x="279680" y="35289"/>
                          <a:pt x="282081" y="37690"/>
                        </a:cubicBezTo>
                        <a:cubicBezTo>
                          <a:pt x="296482" y="51063"/>
                          <a:pt x="311913" y="65465"/>
                          <a:pt x="330772" y="75066"/>
                        </a:cubicBezTo>
                        <a:cubicBezTo>
                          <a:pt x="333858" y="76781"/>
                          <a:pt x="336945" y="78152"/>
                          <a:pt x="340031" y="79181"/>
                        </a:cubicBezTo>
                        <a:cubicBezTo>
                          <a:pt x="346889" y="81924"/>
                          <a:pt x="354090" y="84324"/>
                          <a:pt x="361976" y="85353"/>
                        </a:cubicBezTo>
                        <a:cubicBezTo>
                          <a:pt x="389751" y="90153"/>
                          <a:pt x="412725" y="81238"/>
                          <a:pt x="433642" y="70266"/>
                        </a:cubicBezTo>
                        <a:cubicBezTo>
                          <a:pt x="436728" y="68551"/>
                          <a:pt x="440157" y="66837"/>
                          <a:pt x="443244" y="64779"/>
                        </a:cubicBezTo>
                        <a:cubicBezTo>
                          <a:pt x="459360" y="55521"/>
                          <a:pt x="474447" y="45920"/>
                          <a:pt x="489878" y="40776"/>
                        </a:cubicBezTo>
                        <a:cubicBezTo>
                          <a:pt x="493307" y="39747"/>
                          <a:pt x="496393" y="39062"/>
                          <a:pt x="499822" y="38376"/>
                        </a:cubicBezTo>
                        <a:cubicBezTo>
                          <a:pt x="510109" y="36661"/>
                          <a:pt x="521082" y="37347"/>
                          <a:pt x="532398" y="42491"/>
                        </a:cubicBezTo>
                        <a:cubicBezTo>
                          <a:pt x="536512" y="44205"/>
                          <a:pt x="540627" y="46605"/>
                          <a:pt x="544742" y="49692"/>
                        </a:cubicBezTo>
                        <a:cubicBezTo>
                          <a:pt x="552629" y="55178"/>
                          <a:pt x="561201" y="63065"/>
                          <a:pt x="570117" y="73695"/>
                        </a:cubicBezTo>
                        <a:cubicBezTo>
                          <a:pt x="608864" y="119300"/>
                          <a:pt x="608864" y="188909"/>
                          <a:pt x="607150" y="245145"/>
                        </a:cubicBezTo>
                        <a:cubicBezTo>
                          <a:pt x="603378" y="360016"/>
                          <a:pt x="576975" y="497862"/>
                          <a:pt x="522453" y="600389"/>
                        </a:cubicBezTo>
                        <a:cubicBezTo>
                          <a:pt x="517310" y="609990"/>
                          <a:pt x="512509" y="618563"/>
                          <a:pt x="507366" y="626449"/>
                        </a:cubicBezTo>
                        <a:cubicBezTo>
                          <a:pt x="471361" y="682342"/>
                          <a:pt x="432271" y="705316"/>
                          <a:pt x="387008" y="731034"/>
                        </a:cubicBezTo>
                        <a:cubicBezTo>
                          <a:pt x="380150" y="734806"/>
                          <a:pt x="372949" y="738921"/>
                          <a:pt x="365748" y="743035"/>
                        </a:cubicBezTo>
                        <a:cubicBezTo>
                          <a:pt x="342431" y="756408"/>
                          <a:pt x="317399" y="771839"/>
                          <a:pt x="290310" y="793785"/>
                        </a:cubicBezTo>
                        <a:cubicBezTo>
                          <a:pt x="272136" y="809215"/>
                          <a:pt x="252934" y="865108"/>
                          <a:pt x="235446" y="87230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56" name="Google Shape;2356;p9"/>
                  <p:cNvSpPr/>
                  <p:nvPr/>
                </p:nvSpPr>
                <p:spPr>
                  <a:xfrm>
                    <a:off x="4818011" y="4033875"/>
                    <a:ext cx="196686" cy="700201"/>
                  </a:xfrm>
                  <a:custGeom>
                    <a:rect b="b" l="l" r="r" t="t"/>
                    <a:pathLst>
                      <a:path extrusionOk="0" h="700201" w="196686">
                        <a:moveTo>
                          <a:pt x="0" y="700202"/>
                        </a:moveTo>
                        <a:cubicBezTo>
                          <a:pt x="23317" y="668312"/>
                          <a:pt x="45606" y="635737"/>
                          <a:pt x="64122" y="600761"/>
                        </a:cubicBezTo>
                        <a:cubicBezTo>
                          <a:pt x="99784" y="532867"/>
                          <a:pt x="121730" y="458457"/>
                          <a:pt x="143332" y="385420"/>
                        </a:cubicBezTo>
                        <a:cubicBezTo>
                          <a:pt x="180023" y="261632"/>
                          <a:pt x="206083" y="123787"/>
                          <a:pt x="166307" y="0"/>
                        </a:cubicBezTo>
                        <a:cubicBezTo>
                          <a:pt x="170421" y="1715"/>
                          <a:pt x="174536" y="4115"/>
                          <a:pt x="178651" y="7201"/>
                        </a:cubicBezTo>
                        <a:cubicBezTo>
                          <a:pt x="192367" y="54178"/>
                          <a:pt x="197853" y="103213"/>
                          <a:pt x="196482" y="152933"/>
                        </a:cubicBezTo>
                        <a:cubicBezTo>
                          <a:pt x="194424" y="230429"/>
                          <a:pt x="176594" y="306553"/>
                          <a:pt x="154991" y="380962"/>
                        </a:cubicBezTo>
                        <a:cubicBezTo>
                          <a:pt x="132702" y="457085"/>
                          <a:pt x="110071" y="534581"/>
                          <a:pt x="73038" y="604876"/>
                        </a:cubicBezTo>
                        <a:cubicBezTo>
                          <a:pt x="57607" y="634022"/>
                          <a:pt x="39777" y="661454"/>
                          <a:pt x="20574" y="688543"/>
                        </a:cubicBezTo>
                        <a:cubicBezTo>
                          <a:pt x="14059" y="691972"/>
                          <a:pt x="7201" y="696087"/>
                          <a:pt x="0" y="70020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57" name="Google Shape;2357;p9"/>
                  <p:cNvSpPr/>
                  <p:nvPr/>
                </p:nvSpPr>
                <p:spPr>
                  <a:xfrm>
                    <a:off x="4656162" y="4029417"/>
                    <a:ext cx="318290" cy="835647"/>
                  </a:xfrm>
                  <a:custGeom>
                    <a:rect b="b" l="l" r="r" t="t"/>
                    <a:pathLst>
                      <a:path extrusionOk="0" h="835647" w="318290">
                        <a:moveTo>
                          <a:pt x="8916" y="835648"/>
                        </a:moveTo>
                        <a:cubicBezTo>
                          <a:pt x="5829" y="834619"/>
                          <a:pt x="2743" y="832904"/>
                          <a:pt x="0" y="830847"/>
                        </a:cubicBezTo>
                        <a:cubicBezTo>
                          <a:pt x="14059" y="806158"/>
                          <a:pt x="30518" y="782155"/>
                          <a:pt x="46977" y="758838"/>
                        </a:cubicBezTo>
                        <a:cubicBezTo>
                          <a:pt x="132017" y="638480"/>
                          <a:pt x="203340" y="511264"/>
                          <a:pt x="252375" y="371704"/>
                        </a:cubicBezTo>
                        <a:cubicBezTo>
                          <a:pt x="277406" y="301066"/>
                          <a:pt x="301409" y="226314"/>
                          <a:pt x="307239" y="151219"/>
                        </a:cubicBezTo>
                        <a:cubicBezTo>
                          <a:pt x="311353" y="100127"/>
                          <a:pt x="303467" y="49378"/>
                          <a:pt x="285293" y="2401"/>
                        </a:cubicBezTo>
                        <a:cubicBezTo>
                          <a:pt x="288722" y="1372"/>
                          <a:pt x="291808" y="686"/>
                          <a:pt x="295237" y="0"/>
                        </a:cubicBezTo>
                        <a:cubicBezTo>
                          <a:pt x="312382" y="45606"/>
                          <a:pt x="320269" y="94298"/>
                          <a:pt x="317868" y="144018"/>
                        </a:cubicBezTo>
                        <a:cubicBezTo>
                          <a:pt x="313754" y="217399"/>
                          <a:pt x="291122" y="290437"/>
                          <a:pt x="267462" y="359359"/>
                        </a:cubicBezTo>
                        <a:cubicBezTo>
                          <a:pt x="242773" y="431711"/>
                          <a:pt x="212598" y="502349"/>
                          <a:pt x="176937" y="569900"/>
                        </a:cubicBezTo>
                        <a:cubicBezTo>
                          <a:pt x="143675" y="633337"/>
                          <a:pt x="105270" y="693687"/>
                          <a:pt x="63780" y="752323"/>
                        </a:cubicBezTo>
                        <a:cubicBezTo>
                          <a:pt x="44920" y="779069"/>
                          <a:pt x="25375" y="806501"/>
                          <a:pt x="8916" y="835648"/>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58" name="Google Shape;2358;p9"/>
                  <p:cNvSpPr/>
                  <p:nvPr/>
                </p:nvSpPr>
                <p:spPr>
                  <a:xfrm>
                    <a:off x="4643132" y="4055478"/>
                    <a:ext cx="254676" cy="800671"/>
                  </a:xfrm>
                  <a:custGeom>
                    <a:rect b="b" l="l" r="r" t="t"/>
                    <a:pathLst>
                      <a:path extrusionOk="0" h="800671" w="254676">
                        <a:moveTo>
                          <a:pt x="8573" y="800672"/>
                        </a:moveTo>
                        <a:cubicBezTo>
                          <a:pt x="5487" y="797243"/>
                          <a:pt x="2400" y="793128"/>
                          <a:pt x="0" y="788670"/>
                        </a:cubicBezTo>
                        <a:cubicBezTo>
                          <a:pt x="18860" y="663169"/>
                          <a:pt x="56922" y="540754"/>
                          <a:pt x="113157" y="426568"/>
                        </a:cubicBezTo>
                        <a:cubicBezTo>
                          <a:pt x="153962" y="343586"/>
                          <a:pt x="205054" y="266091"/>
                          <a:pt x="228372" y="175565"/>
                        </a:cubicBezTo>
                        <a:cubicBezTo>
                          <a:pt x="242773" y="120015"/>
                          <a:pt x="247917" y="62408"/>
                          <a:pt x="242430" y="5487"/>
                        </a:cubicBezTo>
                        <a:cubicBezTo>
                          <a:pt x="245517" y="3772"/>
                          <a:pt x="248946" y="2058"/>
                          <a:pt x="252032" y="0"/>
                        </a:cubicBezTo>
                        <a:cubicBezTo>
                          <a:pt x="257518" y="52121"/>
                          <a:pt x="254432" y="105271"/>
                          <a:pt x="243116" y="157048"/>
                        </a:cubicBezTo>
                        <a:cubicBezTo>
                          <a:pt x="223914" y="244831"/>
                          <a:pt x="179680" y="320612"/>
                          <a:pt x="138189" y="399136"/>
                        </a:cubicBezTo>
                        <a:cubicBezTo>
                          <a:pt x="72009" y="524637"/>
                          <a:pt x="28461" y="660769"/>
                          <a:pt x="8573" y="80067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59" name="Google Shape;2359;p9"/>
                  <p:cNvSpPr/>
                  <p:nvPr/>
                </p:nvSpPr>
                <p:spPr>
                  <a:xfrm>
                    <a:off x="4627016" y="4065765"/>
                    <a:ext cx="164935" cy="762609"/>
                  </a:xfrm>
                  <a:custGeom>
                    <a:rect b="b" l="l" r="r" t="t"/>
                    <a:pathLst>
                      <a:path extrusionOk="0" h="762609" w="164935">
                        <a:moveTo>
                          <a:pt x="9258" y="762610"/>
                        </a:moveTo>
                        <a:cubicBezTo>
                          <a:pt x="4801" y="750265"/>
                          <a:pt x="2058" y="737578"/>
                          <a:pt x="0" y="727977"/>
                        </a:cubicBezTo>
                        <a:cubicBezTo>
                          <a:pt x="8230" y="479717"/>
                          <a:pt x="80239" y="236601"/>
                          <a:pt x="155677" y="0"/>
                        </a:cubicBezTo>
                        <a:cubicBezTo>
                          <a:pt x="158763" y="1715"/>
                          <a:pt x="161849" y="3086"/>
                          <a:pt x="164935" y="4115"/>
                        </a:cubicBezTo>
                        <a:cubicBezTo>
                          <a:pt x="86068" y="250317"/>
                          <a:pt x="11659" y="503720"/>
                          <a:pt x="9258" y="76261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60" name="Google Shape;2360;p9"/>
                  <p:cNvSpPr/>
                  <p:nvPr/>
                </p:nvSpPr>
                <p:spPr>
                  <a:xfrm>
                    <a:off x="4589713" y="4021531"/>
                    <a:ext cx="143945" cy="701916"/>
                  </a:xfrm>
                  <a:custGeom>
                    <a:rect b="b" l="l" r="r" t="t"/>
                    <a:pathLst>
                      <a:path extrusionOk="0" h="701916" w="143945">
                        <a:moveTo>
                          <a:pt x="11586" y="701916"/>
                        </a:moveTo>
                        <a:cubicBezTo>
                          <a:pt x="8157" y="695058"/>
                          <a:pt x="4728" y="688543"/>
                          <a:pt x="613" y="682028"/>
                        </a:cubicBezTo>
                        <a:cubicBezTo>
                          <a:pt x="-2473" y="588416"/>
                          <a:pt x="6442" y="493776"/>
                          <a:pt x="19473" y="400850"/>
                        </a:cubicBezTo>
                        <a:cubicBezTo>
                          <a:pt x="38675" y="263004"/>
                          <a:pt x="63364" y="120015"/>
                          <a:pt x="136401" y="0"/>
                        </a:cubicBezTo>
                        <a:cubicBezTo>
                          <a:pt x="138802" y="2400"/>
                          <a:pt x="141545" y="4457"/>
                          <a:pt x="143945" y="6858"/>
                        </a:cubicBezTo>
                        <a:cubicBezTo>
                          <a:pt x="72279" y="125501"/>
                          <a:pt x="48276" y="266433"/>
                          <a:pt x="29417" y="402221"/>
                        </a:cubicBezTo>
                        <a:cubicBezTo>
                          <a:pt x="16044" y="501320"/>
                          <a:pt x="6442" y="602132"/>
                          <a:pt x="11586" y="701916"/>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61" name="Google Shape;2361;p9"/>
                  <p:cNvSpPr/>
                  <p:nvPr/>
                </p:nvSpPr>
                <p:spPr>
                  <a:xfrm>
                    <a:off x="4532237" y="3990670"/>
                    <a:ext cx="148271" cy="671740"/>
                  </a:xfrm>
                  <a:custGeom>
                    <a:rect b="b" l="l" r="r" t="t"/>
                    <a:pathLst>
                      <a:path extrusionOk="0" h="671740" w="148271">
                        <a:moveTo>
                          <a:pt x="32371" y="671741"/>
                        </a:moveTo>
                        <a:cubicBezTo>
                          <a:pt x="27570" y="664540"/>
                          <a:pt x="22770" y="657339"/>
                          <a:pt x="17626" y="650138"/>
                        </a:cubicBezTo>
                        <a:cubicBezTo>
                          <a:pt x="-24207" y="425539"/>
                          <a:pt x="5625" y="189966"/>
                          <a:pt x="137298" y="0"/>
                        </a:cubicBezTo>
                        <a:cubicBezTo>
                          <a:pt x="141070" y="343"/>
                          <a:pt x="144842" y="1028"/>
                          <a:pt x="148271" y="2057"/>
                        </a:cubicBezTo>
                        <a:cubicBezTo>
                          <a:pt x="11454" y="197168"/>
                          <a:pt x="-15978" y="441312"/>
                          <a:pt x="32371" y="67174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62" name="Google Shape;2362;p9"/>
                  <p:cNvSpPr/>
                  <p:nvPr/>
                </p:nvSpPr>
                <p:spPr>
                  <a:xfrm>
                    <a:off x="4481474" y="4012958"/>
                    <a:ext cx="121539" cy="558927"/>
                  </a:xfrm>
                  <a:custGeom>
                    <a:rect b="b" l="l" r="r" t="t"/>
                    <a:pathLst>
                      <a:path extrusionOk="0" h="558927" w="121539">
                        <a:moveTo>
                          <a:pt x="26899" y="558927"/>
                        </a:moveTo>
                        <a:cubicBezTo>
                          <a:pt x="20384" y="545554"/>
                          <a:pt x="14897" y="532181"/>
                          <a:pt x="10097" y="518465"/>
                        </a:cubicBezTo>
                        <a:cubicBezTo>
                          <a:pt x="10097" y="518465"/>
                          <a:pt x="10097" y="518465"/>
                          <a:pt x="10097" y="518465"/>
                        </a:cubicBezTo>
                        <a:cubicBezTo>
                          <a:pt x="-190" y="446456"/>
                          <a:pt x="-3276" y="374104"/>
                          <a:pt x="3924" y="301409"/>
                        </a:cubicBezTo>
                        <a:cubicBezTo>
                          <a:pt x="13869" y="201625"/>
                          <a:pt x="44044" y="103213"/>
                          <a:pt x="96850" y="18860"/>
                        </a:cubicBezTo>
                        <a:cubicBezTo>
                          <a:pt x="96850" y="18860"/>
                          <a:pt x="96850" y="18860"/>
                          <a:pt x="96850" y="18860"/>
                        </a:cubicBezTo>
                        <a:cubicBezTo>
                          <a:pt x="105080" y="11658"/>
                          <a:pt x="112967" y="5486"/>
                          <a:pt x="121539" y="0"/>
                        </a:cubicBezTo>
                        <a:cubicBezTo>
                          <a:pt x="57417" y="90182"/>
                          <a:pt x="22784" y="200253"/>
                          <a:pt x="13183" y="310667"/>
                        </a:cubicBezTo>
                        <a:cubicBezTo>
                          <a:pt x="5639" y="393649"/>
                          <a:pt x="12154" y="476974"/>
                          <a:pt x="26899" y="558927"/>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2363" name="Google Shape;2363;p9"/>
              <p:cNvSpPr/>
              <p:nvPr/>
            </p:nvSpPr>
            <p:spPr>
              <a:xfrm>
                <a:off x="4528560" y="4696498"/>
                <a:ext cx="366698" cy="406237"/>
              </a:xfrm>
              <a:custGeom>
                <a:rect b="b" l="l" r="r" t="t"/>
                <a:pathLst>
                  <a:path extrusionOk="0" h="406237" w="366698">
                    <a:moveTo>
                      <a:pt x="730" y="99301"/>
                    </a:moveTo>
                    <a:cubicBezTo>
                      <a:pt x="1073" y="98615"/>
                      <a:pt x="1073" y="98272"/>
                      <a:pt x="1416" y="97929"/>
                    </a:cubicBezTo>
                    <a:cubicBezTo>
                      <a:pt x="3473" y="94843"/>
                      <a:pt x="7245" y="93129"/>
                      <a:pt x="10674" y="91757"/>
                    </a:cubicBezTo>
                    <a:cubicBezTo>
                      <a:pt x="23361" y="86271"/>
                      <a:pt x="37420" y="81127"/>
                      <a:pt x="50793" y="85585"/>
                    </a:cubicBezTo>
                    <a:cubicBezTo>
                      <a:pt x="56965" y="87642"/>
                      <a:pt x="62452" y="91757"/>
                      <a:pt x="68624" y="93814"/>
                    </a:cubicBezTo>
                    <a:cubicBezTo>
                      <a:pt x="74796" y="95872"/>
                      <a:pt x="82683" y="95872"/>
                      <a:pt x="86798" y="90728"/>
                    </a:cubicBezTo>
                    <a:cubicBezTo>
                      <a:pt x="74453" y="71869"/>
                      <a:pt x="55594" y="14262"/>
                      <a:pt x="88855" y="1574"/>
                    </a:cubicBezTo>
                    <a:cubicBezTo>
                      <a:pt x="116973" y="-9398"/>
                      <a:pt x="132403" y="39979"/>
                      <a:pt x="138919" y="57124"/>
                    </a:cubicBezTo>
                    <a:cubicBezTo>
                      <a:pt x="160178" y="56095"/>
                      <a:pt x="150920" y="10147"/>
                      <a:pt x="177323" y="7747"/>
                    </a:cubicBezTo>
                    <a:cubicBezTo>
                      <a:pt x="197554" y="6032"/>
                      <a:pt x="199955" y="18719"/>
                      <a:pt x="200983" y="35179"/>
                    </a:cubicBezTo>
                    <a:cubicBezTo>
                      <a:pt x="202012" y="49237"/>
                      <a:pt x="196526" y="63296"/>
                      <a:pt x="203727" y="75984"/>
                    </a:cubicBezTo>
                    <a:cubicBezTo>
                      <a:pt x="222929" y="68440"/>
                      <a:pt x="222586" y="35864"/>
                      <a:pt x="246589" y="36207"/>
                    </a:cubicBezTo>
                    <a:cubicBezTo>
                      <a:pt x="287394" y="36893"/>
                      <a:pt x="265106" y="84213"/>
                      <a:pt x="252418" y="99644"/>
                    </a:cubicBezTo>
                    <a:cubicBezTo>
                      <a:pt x="245218" y="108216"/>
                      <a:pt x="231159" y="109931"/>
                      <a:pt x="238702" y="122618"/>
                    </a:cubicBezTo>
                    <a:cubicBezTo>
                      <a:pt x="254133" y="149364"/>
                      <a:pt x="325113" y="109588"/>
                      <a:pt x="348773" y="123304"/>
                    </a:cubicBezTo>
                    <a:cubicBezTo>
                      <a:pt x="397465" y="151422"/>
                      <a:pt x="334714" y="195313"/>
                      <a:pt x="305225" y="191884"/>
                    </a:cubicBezTo>
                    <a:cubicBezTo>
                      <a:pt x="296310" y="190855"/>
                      <a:pt x="287394" y="194627"/>
                      <a:pt x="282937" y="202171"/>
                    </a:cubicBezTo>
                    <a:cubicBezTo>
                      <a:pt x="262363" y="237832"/>
                      <a:pt x="340201" y="230632"/>
                      <a:pt x="342944" y="258406"/>
                    </a:cubicBezTo>
                    <a:cubicBezTo>
                      <a:pt x="343630" y="264236"/>
                      <a:pt x="340544" y="269722"/>
                      <a:pt x="335400" y="273151"/>
                    </a:cubicBezTo>
                    <a:cubicBezTo>
                      <a:pt x="322713" y="282067"/>
                      <a:pt x="306254" y="279666"/>
                      <a:pt x="291166" y="278295"/>
                    </a:cubicBezTo>
                    <a:cubicBezTo>
                      <a:pt x="254476" y="275209"/>
                      <a:pt x="257219" y="285838"/>
                      <a:pt x="257905" y="313613"/>
                    </a:cubicBezTo>
                    <a:cubicBezTo>
                      <a:pt x="258248" y="331787"/>
                      <a:pt x="259276" y="341045"/>
                      <a:pt x="233902" y="337959"/>
                    </a:cubicBezTo>
                    <a:cubicBezTo>
                      <a:pt x="240760" y="356476"/>
                      <a:pt x="258591" y="400710"/>
                      <a:pt x="226701" y="405511"/>
                    </a:cubicBezTo>
                    <a:cubicBezTo>
                      <a:pt x="171151" y="414083"/>
                      <a:pt x="208870" y="344474"/>
                      <a:pt x="187953" y="322872"/>
                    </a:cubicBezTo>
                    <a:cubicBezTo>
                      <a:pt x="163950" y="338988"/>
                      <a:pt x="187267" y="376021"/>
                      <a:pt x="164979" y="392480"/>
                    </a:cubicBezTo>
                    <a:cubicBezTo>
                      <a:pt x="147148" y="405853"/>
                      <a:pt x="111144" y="395909"/>
                      <a:pt x="99485" y="378764"/>
                    </a:cubicBezTo>
                    <a:cubicBezTo>
                      <a:pt x="88169" y="362305"/>
                      <a:pt x="97428" y="344817"/>
                      <a:pt x="110801" y="330758"/>
                    </a:cubicBezTo>
                    <a:cubicBezTo>
                      <a:pt x="120402" y="320814"/>
                      <a:pt x="131375" y="308127"/>
                      <a:pt x="126574" y="295097"/>
                    </a:cubicBezTo>
                    <a:cubicBezTo>
                      <a:pt x="96399" y="311213"/>
                      <a:pt x="78911" y="342760"/>
                      <a:pt x="38449" y="328358"/>
                    </a:cubicBezTo>
                    <a:cubicBezTo>
                      <a:pt x="10331" y="318071"/>
                      <a:pt x="23018" y="294411"/>
                      <a:pt x="43592" y="281038"/>
                    </a:cubicBezTo>
                    <a:cubicBezTo>
                      <a:pt x="43592" y="281038"/>
                      <a:pt x="92970" y="248462"/>
                      <a:pt x="92970" y="248462"/>
                    </a:cubicBezTo>
                    <a:cubicBezTo>
                      <a:pt x="96742" y="238518"/>
                      <a:pt x="58337" y="235432"/>
                      <a:pt x="51136" y="230632"/>
                    </a:cubicBezTo>
                    <a:cubicBezTo>
                      <a:pt x="39820" y="223088"/>
                      <a:pt x="26104" y="207657"/>
                      <a:pt x="32277" y="192913"/>
                    </a:cubicBezTo>
                    <a:cubicBezTo>
                      <a:pt x="37077" y="181254"/>
                      <a:pt x="53194" y="176453"/>
                      <a:pt x="63481" y="172339"/>
                    </a:cubicBezTo>
                    <a:cubicBezTo>
                      <a:pt x="66910" y="170967"/>
                      <a:pt x="71024" y="169595"/>
                      <a:pt x="73082" y="166166"/>
                    </a:cubicBezTo>
                    <a:cubicBezTo>
                      <a:pt x="75825" y="162052"/>
                      <a:pt x="74796" y="155879"/>
                      <a:pt x="71710" y="151765"/>
                    </a:cubicBezTo>
                    <a:cubicBezTo>
                      <a:pt x="68624" y="147650"/>
                      <a:pt x="63823" y="145249"/>
                      <a:pt x="59366" y="142849"/>
                    </a:cubicBezTo>
                    <a:cubicBezTo>
                      <a:pt x="45307" y="135305"/>
                      <a:pt x="31248" y="128104"/>
                      <a:pt x="17189" y="120561"/>
                    </a:cubicBezTo>
                    <a:cubicBezTo>
                      <a:pt x="12388" y="118160"/>
                      <a:pt x="7588" y="115417"/>
                      <a:pt x="4159" y="111302"/>
                    </a:cubicBezTo>
                    <a:cubicBezTo>
                      <a:pt x="387" y="108902"/>
                      <a:pt x="-985" y="103759"/>
                      <a:pt x="730" y="9930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2364" name="Google Shape;2364;p9"/>
              <p:cNvGrpSpPr/>
              <p:nvPr/>
            </p:nvGrpSpPr>
            <p:grpSpPr>
              <a:xfrm>
                <a:off x="4444136" y="4559738"/>
                <a:ext cx="610590" cy="528357"/>
                <a:chOff x="4444136" y="4559738"/>
                <a:chExt cx="610590" cy="528357"/>
              </a:xfrm>
            </p:grpSpPr>
            <p:sp>
              <p:nvSpPr>
                <p:cNvPr id="2365" name="Google Shape;2365;p9"/>
                <p:cNvSpPr/>
                <p:nvPr/>
              </p:nvSpPr>
              <p:spPr>
                <a:xfrm>
                  <a:off x="4989690" y="4657465"/>
                  <a:ext cx="65036" cy="63384"/>
                </a:xfrm>
                <a:custGeom>
                  <a:rect b="b" l="l" r="r" t="t"/>
                  <a:pathLst>
                    <a:path extrusionOk="0" h="63384" w="65036">
                      <a:moveTo>
                        <a:pt x="62522" y="19691"/>
                      </a:moveTo>
                      <a:cubicBezTo>
                        <a:pt x="47091" y="-19057"/>
                        <a:pt x="-12916" y="4946"/>
                        <a:pt x="2514" y="43694"/>
                      </a:cubicBezTo>
                      <a:cubicBezTo>
                        <a:pt x="17945" y="82442"/>
                        <a:pt x="77952" y="58439"/>
                        <a:pt x="62522" y="19691"/>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66" name="Google Shape;2366;p9"/>
                <p:cNvSpPr/>
                <p:nvPr/>
              </p:nvSpPr>
              <p:spPr>
                <a:xfrm>
                  <a:off x="4856645" y="4559738"/>
                  <a:ext cx="65036" cy="63384"/>
                </a:xfrm>
                <a:custGeom>
                  <a:rect b="b" l="l" r="r" t="t"/>
                  <a:pathLst>
                    <a:path extrusionOk="0" h="63384" w="65036">
                      <a:moveTo>
                        <a:pt x="62522" y="19691"/>
                      </a:moveTo>
                      <a:cubicBezTo>
                        <a:pt x="47091" y="-19057"/>
                        <a:pt x="-12916" y="4946"/>
                        <a:pt x="2514" y="43694"/>
                      </a:cubicBezTo>
                      <a:cubicBezTo>
                        <a:pt x="17945" y="82442"/>
                        <a:pt x="77952" y="58439"/>
                        <a:pt x="62522" y="19691"/>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67" name="Google Shape;2367;p9"/>
                <p:cNvSpPr/>
                <p:nvPr/>
              </p:nvSpPr>
              <p:spPr>
                <a:xfrm>
                  <a:off x="4701997" y="4573112"/>
                  <a:ext cx="65036" cy="63384"/>
                </a:xfrm>
                <a:custGeom>
                  <a:rect b="b" l="l" r="r" t="t"/>
                  <a:pathLst>
                    <a:path extrusionOk="0" h="63384" w="65036">
                      <a:moveTo>
                        <a:pt x="62522" y="19691"/>
                      </a:moveTo>
                      <a:cubicBezTo>
                        <a:pt x="47091" y="-19057"/>
                        <a:pt x="-12916" y="4946"/>
                        <a:pt x="2514" y="43694"/>
                      </a:cubicBezTo>
                      <a:cubicBezTo>
                        <a:pt x="17945" y="82441"/>
                        <a:pt x="77952" y="58438"/>
                        <a:pt x="62522" y="19691"/>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68" name="Google Shape;2368;p9"/>
                <p:cNvSpPr/>
                <p:nvPr/>
              </p:nvSpPr>
              <p:spPr>
                <a:xfrm>
                  <a:off x="4738001" y="4767536"/>
                  <a:ext cx="65036" cy="63384"/>
                </a:xfrm>
                <a:custGeom>
                  <a:rect b="b" l="l" r="r" t="t"/>
                  <a:pathLst>
                    <a:path extrusionOk="0" h="63384" w="65036">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69" name="Google Shape;2369;p9"/>
                <p:cNvSpPr/>
                <p:nvPr/>
              </p:nvSpPr>
              <p:spPr>
                <a:xfrm>
                  <a:off x="4922824" y="4916354"/>
                  <a:ext cx="65139" cy="63384"/>
                </a:xfrm>
                <a:custGeom>
                  <a:rect b="b" l="l" r="r" t="t"/>
                  <a:pathLst>
                    <a:path extrusionOk="0" h="63384" w="65139">
                      <a:moveTo>
                        <a:pt x="62522" y="19691"/>
                      </a:moveTo>
                      <a:cubicBezTo>
                        <a:pt x="47091" y="-19057"/>
                        <a:pt x="-12916" y="4946"/>
                        <a:pt x="2514" y="43694"/>
                      </a:cubicBezTo>
                      <a:cubicBezTo>
                        <a:pt x="18288" y="82442"/>
                        <a:pt x="78295" y="58439"/>
                        <a:pt x="62522" y="19691"/>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70" name="Google Shape;2370;p9"/>
                <p:cNvSpPr/>
                <p:nvPr/>
              </p:nvSpPr>
              <p:spPr>
                <a:xfrm>
                  <a:off x="4584382" y="4905725"/>
                  <a:ext cx="65036" cy="63384"/>
                </a:xfrm>
                <a:custGeom>
                  <a:rect b="b" l="l" r="r" t="t"/>
                  <a:pathLst>
                    <a:path extrusionOk="0" h="63384" w="65036">
                      <a:moveTo>
                        <a:pt x="62522" y="19691"/>
                      </a:moveTo>
                      <a:cubicBezTo>
                        <a:pt x="47091" y="-19057"/>
                        <a:pt x="-12916" y="4946"/>
                        <a:pt x="2514" y="43694"/>
                      </a:cubicBezTo>
                      <a:cubicBezTo>
                        <a:pt x="17945" y="82441"/>
                        <a:pt x="77952" y="58438"/>
                        <a:pt x="62522" y="19691"/>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71" name="Google Shape;2371;p9"/>
                <p:cNvSpPr/>
                <p:nvPr/>
              </p:nvSpPr>
              <p:spPr>
                <a:xfrm>
                  <a:off x="4543577" y="4803540"/>
                  <a:ext cx="65036" cy="63384"/>
                </a:xfrm>
                <a:custGeom>
                  <a:rect b="b" l="l" r="r" t="t"/>
                  <a:pathLst>
                    <a:path extrusionOk="0" h="63384" w="65036">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72" name="Google Shape;2372;p9"/>
                <p:cNvSpPr/>
                <p:nvPr/>
              </p:nvSpPr>
              <p:spPr>
                <a:xfrm>
                  <a:off x="4703368" y="5011338"/>
                  <a:ext cx="65036" cy="63384"/>
                </a:xfrm>
                <a:custGeom>
                  <a:rect b="b" l="l" r="r" t="t"/>
                  <a:pathLst>
                    <a:path extrusionOk="0" h="63384" w="65036">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73" name="Google Shape;2373;p9"/>
                <p:cNvSpPr/>
                <p:nvPr/>
              </p:nvSpPr>
              <p:spPr>
                <a:xfrm>
                  <a:off x="4444136" y="5024711"/>
                  <a:ext cx="65036" cy="63384"/>
                </a:xfrm>
                <a:custGeom>
                  <a:rect b="b" l="l" r="r" t="t"/>
                  <a:pathLst>
                    <a:path extrusionOk="0" h="63384" w="65036">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74" name="Google Shape;2374;p9"/>
                <p:cNvSpPr/>
                <p:nvPr/>
              </p:nvSpPr>
              <p:spPr>
                <a:xfrm>
                  <a:off x="4687023" y="4696701"/>
                  <a:ext cx="328155" cy="223228"/>
                </a:xfrm>
                <a:custGeom>
                  <a:rect b="b" l="l" r="r" t="t"/>
                  <a:pathLst>
                    <a:path extrusionOk="0" h="223228" w="328155">
                      <a:moveTo>
                        <a:pt x="1029" y="223228"/>
                      </a:moveTo>
                      <a:lnTo>
                        <a:pt x="0" y="216713"/>
                      </a:lnTo>
                      <a:cubicBezTo>
                        <a:pt x="61379" y="208141"/>
                        <a:pt x="118986" y="178651"/>
                        <a:pt x="161849" y="133388"/>
                      </a:cubicBezTo>
                      <a:cubicBezTo>
                        <a:pt x="174193" y="120358"/>
                        <a:pt x="185509" y="105956"/>
                        <a:pt x="196482" y="92240"/>
                      </a:cubicBezTo>
                      <a:cubicBezTo>
                        <a:pt x="207798" y="77839"/>
                        <a:pt x="219113" y="63437"/>
                        <a:pt x="231801" y="50064"/>
                      </a:cubicBezTo>
                      <a:cubicBezTo>
                        <a:pt x="253060" y="27775"/>
                        <a:pt x="287350" y="1029"/>
                        <a:pt x="328155" y="0"/>
                      </a:cubicBezTo>
                      <a:lnTo>
                        <a:pt x="328155" y="6515"/>
                      </a:lnTo>
                      <a:cubicBezTo>
                        <a:pt x="289408" y="7201"/>
                        <a:pt x="256832" y="32919"/>
                        <a:pt x="236258" y="54521"/>
                      </a:cubicBezTo>
                      <a:cubicBezTo>
                        <a:pt x="223571" y="67552"/>
                        <a:pt x="212255" y="82296"/>
                        <a:pt x="201282" y="96355"/>
                      </a:cubicBezTo>
                      <a:cubicBezTo>
                        <a:pt x="190310" y="110414"/>
                        <a:pt x="178994" y="124816"/>
                        <a:pt x="166307" y="138189"/>
                      </a:cubicBezTo>
                      <a:cubicBezTo>
                        <a:pt x="122758" y="184138"/>
                        <a:pt x="64122" y="214313"/>
                        <a:pt x="1029" y="223228"/>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75" name="Google Shape;2375;p9"/>
                <p:cNvSpPr/>
                <p:nvPr/>
              </p:nvSpPr>
              <p:spPr>
                <a:xfrm>
                  <a:off x="4658253" y="4598631"/>
                  <a:ext cx="222508" cy="319583"/>
                </a:xfrm>
                <a:custGeom>
                  <a:rect b="b" l="l" r="r" t="t"/>
                  <a:pathLst>
                    <a:path extrusionOk="0" h="319583" w="222508">
                      <a:moveTo>
                        <a:pt x="35628" y="319583"/>
                      </a:moveTo>
                      <a:lnTo>
                        <a:pt x="32542" y="307924"/>
                      </a:lnTo>
                      <a:cubicBezTo>
                        <a:pt x="29456" y="295580"/>
                        <a:pt x="25341" y="283235"/>
                        <a:pt x="21569" y="270891"/>
                      </a:cubicBezTo>
                      <a:cubicBezTo>
                        <a:pt x="9910" y="232829"/>
                        <a:pt x="-2091" y="193396"/>
                        <a:pt x="309" y="154648"/>
                      </a:cubicBezTo>
                      <a:cubicBezTo>
                        <a:pt x="3738" y="97727"/>
                        <a:pt x="26027" y="47320"/>
                        <a:pt x="61688" y="16117"/>
                      </a:cubicBezTo>
                      <a:lnTo>
                        <a:pt x="65803" y="20917"/>
                      </a:lnTo>
                      <a:cubicBezTo>
                        <a:pt x="31513" y="51092"/>
                        <a:pt x="9910" y="99784"/>
                        <a:pt x="6824" y="154991"/>
                      </a:cubicBezTo>
                      <a:cubicBezTo>
                        <a:pt x="4424" y="192710"/>
                        <a:pt x="16426" y="231458"/>
                        <a:pt x="27741" y="268834"/>
                      </a:cubicBezTo>
                      <a:cubicBezTo>
                        <a:pt x="30484" y="277406"/>
                        <a:pt x="32885" y="285979"/>
                        <a:pt x="35628" y="294894"/>
                      </a:cubicBezTo>
                      <a:cubicBezTo>
                        <a:pt x="50716" y="240030"/>
                        <a:pt x="66832" y="183794"/>
                        <a:pt x="93578" y="132359"/>
                      </a:cubicBezTo>
                      <a:cubicBezTo>
                        <a:pt x="115867" y="89154"/>
                        <a:pt x="155986" y="31204"/>
                        <a:pt x="219765" y="0"/>
                      </a:cubicBezTo>
                      <a:lnTo>
                        <a:pt x="222508" y="5830"/>
                      </a:lnTo>
                      <a:cubicBezTo>
                        <a:pt x="160444" y="36347"/>
                        <a:pt x="121353" y="93269"/>
                        <a:pt x="99407" y="135446"/>
                      </a:cubicBezTo>
                      <a:cubicBezTo>
                        <a:pt x="71290" y="189967"/>
                        <a:pt x="54830" y="249974"/>
                        <a:pt x="39057" y="307924"/>
                      </a:cubicBezTo>
                      <a:lnTo>
                        <a:pt x="35628" y="319583"/>
                      </a:ln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76" name="Google Shape;2376;p9"/>
                <p:cNvSpPr/>
                <p:nvPr/>
              </p:nvSpPr>
              <p:spPr>
                <a:xfrm>
                  <a:off x="4685995" y="4812944"/>
                  <a:ext cx="80581" cy="104584"/>
                </a:xfrm>
                <a:custGeom>
                  <a:rect b="b" l="l" r="r" t="t"/>
                  <a:pathLst>
                    <a:path extrusionOk="0" h="104584" w="80581">
                      <a:moveTo>
                        <a:pt x="0" y="98755"/>
                      </a:moveTo>
                      <a:cubicBezTo>
                        <a:pt x="37719" y="78524"/>
                        <a:pt x="65494" y="41491"/>
                        <a:pt x="74409" y="0"/>
                      </a:cubicBezTo>
                      <a:lnTo>
                        <a:pt x="80582" y="1372"/>
                      </a:lnTo>
                      <a:cubicBezTo>
                        <a:pt x="71323" y="44920"/>
                        <a:pt x="42177" y="83325"/>
                        <a:pt x="3086" y="104585"/>
                      </a:cubicBezTo>
                      <a:lnTo>
                        <a:pt x="0" y="98755"/>
                      </a:ln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77" name="Google Shape;2377;p9"/>
                <p:cNvSpPr/>
                <p:nvPr/>
              </p:nvSpPr>
              <p:spPr>
                <a:xfrm>
                  <a:off x="4674974" y="4903127"/>
                  <a:ext cx="257566" cy="133731"/>
                </a:xfrm>
                <a:custGeom>
                  <a:rect b="b" l="l" r="r" t="t"/>
                  <a:pathLst>
                    <a:path extrusionOk="0" h="133731" w="257566">
                      <a:moveTo>
                        <a:pt x="8964" y="73381"/>
                      </a:moveTo>
                      <a:cubicBezTo>
                        <a:pt x="5877" y="65494"/>
                        <a:pt x="3134" y="57264"/>
                        <a:pt x="1077" y="49034"/>
                      </a:cubicBezTo>
                      <a:cubicBezTo>
                        <a:pt x="-3038" y="32918"/>
                        <a:pt x="5535" y="15431"/>
                        <a:pt x="11707" y="3086"/>
                      </a:cubicBezTo>
                      <a:lnTo>
                        <a:pt x="13078" y="0"/>
                      </a:lnTo>
                      <a:lnTo>
                        <a:pt x="16164" y="1715"/>
                      </a:lnTo>
                      <a:cubicBezTo>
                        <a:pt x="88516" y="40805"/>
                        <a:pt x="175956" y="53492"/>
                        <a:pt x="256194" y="36690"/>
                      </a:cubicBezTo>
                      <a:lnTo>
                        <a:pt x="257566" y="42863"/>
                      </a:lnTo>
                      <a:cubicBezTo>
                        <a:pt x="176642" y="59665"/>
                        <a:pt x="88859" y="47320"/>
                        <a:pt x="15822" y="8915"/>
                      </a:cubicBezTo>
                      <a:cubicBezTo>
                        <a:pt x="10335" y="20231"/>
                        <a:pt x="3820" y="34976"/>
                        <a:pt x="6906" y="47663"/>
                      </a:cubicBezTo>
                      <a:cubicBezTo>
                        <a:pt x="14793" y="78181"/>
                        <a:pt x="29880" y="106299"/>
                        <a:pt x="51140" y="129273"/>
                      </a:cubicBezTo>
                      <a:lnTo>
                        <a:pt x="46340" y="133731"/>
                      </a:lnTo>
                      <a:cubicBezTo>
                        <a:pt x="30566" y="115900"/>
                        <a:pt x="17879" y="95326"/>
                        <a:pt x="8964" y="73381"/>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78" name="Google Shape;2378;p9"/>
                <p:cNvSpPr/>
                <p:nvPr/>
              </p:nvSpPr>
              <p:spPr>
                <a:xfrm>
                  <a:off x="4563579" y="4836261"/>
                  <a:ext cx="134759" cy="70637"/>
                </a:xfrm>
                <a:custGeom>
                  <a:rect b="b" l="l" r="r" t="t"/>
                  <a:pathLst>
                    <a:path extrusionOk="0" h="70637" w="134759">
                      <a:moveTo>
                        <a:pt x="0" y="6515"/>
                      </a:moveTo>
                      <a:lnTo>
                        <a:pt x="1029" y="0"/>
                      </a:lnTo>
                      <a:cubicBezTo>
                        <a:pt x="51435" y="6858"/>
                        <a:pt x="98755" y="30518"/>
                        <a:pt x="134760" y="66179"/>
                      </a:cubicBezTo>
                      <a:lnTo>
                        <a:pt x="130302" y="70637"/>
                      </a:lnTo>
                      <a:cubicBezTo>
                        <a:pt x="95326" y="36005"/>
                        <a:pt x="49035" y="13373"/>
                        <a:pt x="0" y="6515"/>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79" name="Google Shape;2379;p9"/>
                <p:cNvSpPr/>
                <p:nvPr/>
              </p:nvSpPr>
              <p:spPr>
                <a:xfrm>
                  <a:off x="4594783" y="4906213"/>
                  <a:ext cx="112813" cy="43205"/>
                </a:xfrm>
                <a:custGeom>
                  <a:rect b="b" l="l" r="r" t="t"/>
                  <a:pathLst>
                    <a:path extrusionOk="0" h="43205" w="112813">
                      <a:moveTo>
                        <a:pt x="0" y="37376"/>
                      </a:moveTo>
                      <a:cubicBezTo>
                        <a:pt x="34976" y="18516"/>
                        <a:pt x="72695" y="5829"/>
                        <a:pt x="111785" y="0"/>
                      </a:cubicBezTo>
                      <a:lnTo>
                        <a:pt x="112814" y="6515"/>
                      </a:lnTo>
                      <a:cubicBezTo>
                        <a:pt x="74409" y="12344"/>
                        <a:pt x="37376" y="25031"/>
                        <a:pt x="3086" y="43205"/>
                      </a:cubicBezTo>
                      <a:lnTo>
                        <a:pt x="0" y="37376"/>
                      </a:ln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80" name="Google Shape;2380;p9"/>
                <p:cNvSpPr/>
                <p:nvPr/>
              </p:nvSpPr>
              <p:spPr>
                <a:xfrm>
                  <a:off x="4470311" y="4913071"/>
                  <a:ext cx="235572" cy="141274"/>
                </a:xfrm>
                <a:custGeom>
                  <a:rect b="b" l="l" r="r" t="t"/>
                  <a:pathLst>
                    <a:path extrusionOk="0" h="141274" w="235572">
                      <a:moveTo>
                        <a:pt x="1371" y="141275"/>
                      </a:moveTo>
                      <a:lnTo>
                        <a:pt x="0" y="135102"/>
                      </a:lnTo>
                      <a:cubicBezTo>
                        <a:pt x="45263" y="126187"/>
                        <a:pt x="92240" y="116586"/>
                        <a:pt x="134417" y="96012"/>
                      </a:cubicBezTo>
                      <a:cubicBezTo>
                        <a:pt x="181394" y="73380"/>
                        <a:pt x="214998" y="39090"/>
                        <a:pt x="229400" y="0"/>
                      </a:cubicBezTo>
                      <a:lnTo>
                        <a:pt x="235572" y="2400"/>
                      </a:lnTo>
                      <a:cubicBezTo>
                        <a:pt x="220485" y="43205"/>
                        <a:pt x="185509" y="78524"/>
                        <a:pt x="137160" y="102184"/>
                      </a:cubicBezTo>
                      <a:cubicBezTo>
                        <a:pt x="94298" y="122758"/>
                        <a:pt x="46977" y="132017"/>
                        <a:pt x="1371" y="141275"/>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2381" name="Google Shape;2381;p9"/>
            <p:cNvGrpSpPr/>
            <p:nvPr/>
          </p:nvGrpSpPr>
          <p:grpSpPr>
            <a:xfrm>
              <a:off x="2132094" y="4608570"/>
              <a:ext cx="1637405" cy="1683248"/>
              <a:chOff x="6474904" y="1227742"/>
              <a:chExt cx="1837716" cy="1889167"/>
            </a:xfrm>
          </p:grpSpPr>
          <p:grpSp>
            <p:nvGrpSpPr>
              <p:cNvPr id="2382" name="Google Shape;2382;p9"/>
              <p:cNvGrpSpPr/>
              <p:nvPr/>
            </p:nvGrpSpPr>
            <p:grpSpPr>
              <a:xfrm>
                <a:off x="6474904" y="1227742"/>
                <a:ext cx="1837716" cy="1889167"/>
                <a:chOff x="6474904" y="1227742"/>
                <a:chExt cx="1837716" cy="1889167"/>
              </a:xfrm>
            </p:grpSpPr>
            <p:sp>
              <p:nvSpPr>
                <p:cNvPr id="2383" name="Google Shape;2383;p9"/>
                <p:cNvSpPr/>
                <p:nvPr/>
              </p:nvSpPr>
              <p:spPr>
                <a:xfrm>
                  <a:off x="7257569" y="2066622"/>
                  <a:ext cx="536289" cy="1050287"/>
                </a:xfrm>
                <a:custGeom>
                  <a:rect b="b" l="l" r="r" t="t"/>
                  <a:pathLst>
                    <a:path extrusionOk="0" h="1050287" w="536289">
                      <a:moveTo>
                        <a:pt x="436345" y="892604"/>
                      </a:moveTo>
                      <a:cubicBezTo>
                        <a:pt x="433258" y="899462"/>
                        <a:pt x="430515" y="906320"/>
                        <a:pt x="428115" y="913178"/>
                      </a:cubicBezTo>
                      <a:cubicBezTo>
                        <a:pt x="413027" y="953640"/>
                        <a:pt x="404112" y="998217"/>
                        <a:pt x="386624" y="1037308"/>
                      </a:cubicBezTo>
                      <a:cubicBezTo>
                        <a:pt x="384567" y="1042108"/>
                        <a:pt x="381823" y="1047252"/>
                        <a:pt x="377023" y="1049310"/>
                      </a:cubicBezTo>
                      <a:cubicBezTo>
                        <a:pt x="371536" y="1051710"/>
                        <a:pt x="365021" y="1049310"/>
                        <a:pt x="359878" y="1046223"/>
                      </a:cubicBezTo>
                      <a:cubicBezTo>
                        <a:pt x="358506" y="1045537"/>
                        <a:pt x="357135" y="1044852"/>
                        <a:pt x="355763" y="1043823"/>
                      </a:cubicBezTo>
                      <a:cubicBezTo>
                        <a:pt x="352334" y="1041766"/>
                        <a:pt x="349248" y="1039708"/>
                        <a:pt x="346162" y="1037651"/>
                      </a:cubicBezTo>
                      <a:cubicBezTo>
                        <a:pt x="329017" y="1025649"/>
                        <a:pt x="314958" y="1010219"/>
                        <a:pt x="301242" y="994788"/>
                      </a:cubicBezTo>
                      <a:cubicBezTo>
                        <a:pt x="295413" y="988273"/>
                        <a:pt x="289583" y="981758"/>
                        <a:pt x="283754" y="975243"/>
                      </a:cubicBezTo>
                      <a:cubicBezTo>
                        <a:pt x="263866" y="953297"/>
                        <a:pt x="242606" y="934095"/>
                        <a:pt x="212774" y="926208"/>
                      </a:cubicBezTo>
                      <a:cubicBezTo>
                        <a:pt x="211059" y="925865"/>
                        <a:pt x="209345" y="925522"/>
                        <a:pt x="207973" y="924837"/>
                      </a:cubicBezTo>
                      <a:cubicBezTo>
                        <a:pt x="204201" y="923808"/>
                        <a:pt x="200429" y="922779"/>
                        <a:pt x="197000" y="922093"/>
                      </a:cubicBezTo>
                      <a:lnTo>
                        <a:pt x="197000" y="922093"/>
                      </a:lnTo>
                      <a:cubicBezTo>
                        <a:pt x="168197" y="914207"/>
                        <a:pt x="148994" y="908035"/>
                        <a:pt x="133221" y="896033"/>
                      </a:cubicBezTo>
                      <a:cubicBezTo>
                        <a:pt x="133221" y="896033"/>
                        <a:pt x="133221" y="896033"/>
                        <a:pt x="133221" y="896033"/>
                      </a:cubicBezTo>
                      <a:cubicBezTo>
                        <a:pt x="126363" y="890890"/>
                        <a:pt x="120191" y="884717"/>
                        <a:pt x="114361" y="877174"/>
                      </a:cubicBezTo>
                      <a:cubicBezTo>
                        <a:pt x="104760" y="865172"/>
                        <a:pt x="95159" y="849399"/>
                        <a:pt x="83500" y="827453"/>
                      </a:cubicBezTo>
                      <a:cubicBezTo>
                        <a:pt x="62926" y="788362"/>
                        <a:pt x="35837" y="752358"/>
                        <a:pt x="20064" y="710867"/>
                      </a:cubicBezTo>
                      <a:cubicBezTo>
                        <a:pt x="-8740" y="635772"/>
                        <a:pt x="-1882" y="505127"/>
                        <a:pt x="11834" y="426946"/>
                      </a:cubicBezTo>
                      <a:cubicBezTo>
                        <a:pt x="28979" y="330248"/>
                        <a:pt x="67041" y="233893"/>
                        <a:pt x="51268" y="134452"/>
                      </a:cubicBezTo>
                      <a:cubicBezTo>
                        <a:pt x="50582" y="129994"/>
                        <a:pt x="49896" y="124851"/>
                        <a:pt x="49210" y="119022"/>
                      </a:cubicBezTo>
                      <a:cubicBezTo>
                        <a:pt x="47839" y="109763"/>
                        <a:pt x="46810" y="99133"/>
                        <a:pt x="46124" y="88504"/>
                      </a:cubicBezTo>
                      <a:cubicBezTo>
                        <a:pt x="45439" y="74788"/>
                        <a:pt x="45781" y="60729"/>
                        <a:pt x="47496" y="47698"/>
                      </a:cubicBezTo>
                      <a:cubicBezTo>
                        <a:pt x="48182" y="43241"/>
                        <a:pt x="48868" y="38783"/>
                        <a:pt x="50239" y="35011"/>
                      </a:cubicBezTo>
                      <a:cubicBezTo>
                        <a:pt x="52297" y="27467"/>
                        <a:pt x="55040" y="20952"/>
                        <a:pt x="59155" y="15466"/>
                      </a:cubicBezTo>
                      <a:lnTo>
                        <a:pt x="59155" y="15466"/>
                      </a:lnTo>
                      <a:cubicBezTo>
                        <a:pt x="61555" y="12037"/>
                        <a:pt x="64298" y="9294"/>
                        <a:pt x="67384" y="6893"/>
                      </a:cubicBezTo>
                      <a:lnTo>
                        <a:pt x="67384" y="6893"/>
                      </a:lnTo>
                      <a:cubicBezTo>
                        <a:pt x="74928" y="1407"/>
                        <a:pt x="84186" y="-993"/>
                        <a:pt x="96874" y="378"/>
                      </a:cubicBezTo>
                      <a:cubicBezTo>
                        <a:pt x="97216" y="378"/>
                        <a:pt x="97559" y="378"/>
                        <a:pt x="97559" y="378"/>
                      </a:cubicBezTo>
                      <a:cubicBezTo>
                        <a:pt x="97902" y="378"/>
                        <a:pt x="98588" y="378"/>
                        <a:pt x="99274" y="721"/>
                      </a:cubicBezTo>
                      <a:cubicBezTo>
                        <a:pt x="101674" y="1064"/>
                        <a:pt x="104074" y="1407"/>
                        <a:pt x="106475" y="2093"/>
                      </a:cubicBezTo>
                      <a:cubicBezTo>
                        <a:pt x="108875" y="2436"/>
                        <a:pt x="110932" y="3121"/>
                        <a:pt x="113333" y="4150"/>
                      </a:cubicBezTo>
                      <a:cubicBezTo>
                        <a:pt x="114704" y="4493"/>
                        <a:pt x="115733" y="4836"/>
                        <a:pt x="117105" y="5522"/>
                      </a:cubicBezTo>
                      <a:cubicBezTo>
                        <a:pt x="118819" y="6208"/>
                        <a:pt x="120534" y="6893"/>
                        <a:pt x="121905" y="7579"/>
                      </a:cubicBezTo>
                      <a:cubicBezTo>
                        <a:pt x="126020" y="9637"/>
                        <a:pt x="130135" y="12380"/>
                        <a:pt x="133907" y="15809"/>
                      </a:cubicBezTo>
                      <a:cubicBezTo>
                        <a:pt x="141793" y="23010"/>
                        <a:pt x="148994" y="32268"/>
                        <a:pt x="155509" y="42555"/>
                      </a:cubicBezTo>
                      <a:cubicBezTo>
                        <a:pt x="158253" y="47356"/>
                        <a:pt x="160996" y="52156"/>
                        <a:pt x="163739" y="56957"/>
                      </a:cubicBezTo>
                      <a:cubicBezTo>
                        <a:pt x="167511" y="63815"/>
                        <a:pt x="170940" y="71359"/>
                        <a:pt x="174712" y="78559"/>
                      </a:cubicBezTo>
                      <a:cubicBezTo>
                        <a:pt x="178484" y="86103"/>
                        <a:pt x="181913" y="93647"/>
                        <a:pt x="186028" y="100848"/>
                      </a:cubicBezTo>
                      <a:cubicBezTo>
                        <a:pt x="187399" y="103248"/>
                        <a:pt x="188771" y="105649"/>
                        <a:pt x="189799" y="108049"/>
                      </a:cubicBezTo>
                      <a:cubicBezTo>
                        <a:pt x="191857" y="111478"/>
                        <a:pt x="193571" y="114564"/>
                        <a:pt x="195629" y="117650"/>
                      </a:cubicBezTo>
                      <a:cubicBezTo>
                        <a:pt x="200429" y="125194"/>
                        <a:pt x="205230" y="132395"/>
                        <a:pt x="210716" y="137881"/>
                      </a:cubicBezTo>
                      <a:cubicBezTo>
                        <a:pt x="211745" y="139253"/>
                        <a:pt x="213117" y="140281"/>
                        <a:pt x="214488" y="141653"/>
                      </a:cubicBezTo>
                      <a:cubicBezTo>
                        <a:pt x="234376" y="161884"/>
                        <a:pt x="256322" y="180401"/>
                        <a:pt x="279296" y="197889"/>
                      </a:cubicBezTo>
                      <a:cubicBezTo>
                        <a:pt x="284783" y="202346"/>
                        <a:pt x="290612" y="206461"/>
                        <a:pt x="296098" y="210576"/>
                      </a:cubicBezTo>
                      <a:cubicBezTo>
                        <a:pt x="309472" y="220520"/>
                        <a:pt x="322845" y="230464"/>
                        <a:pt x="336218" y="240408"/>
                      </a:cubicBezTo>
                      <a:cubicBezTo>
                        <a:pt x="341361" y="244180"/>
                        <a:pt x="346505" y="247952"/>
                        <a:pt x="351648" y="251724"/>
                      </a:cubicBezTo>
                      <a:cubicBezTo>
                        <a:pt x="381823" y="274355"/>
                        <a:pt x="411656" y="297330"/>
                        <a:pt x="438059" y="323390"/>
                      </a:cubicBezTo>
                      <a:cubicBezTo>
                        <a:pt x="445603" y="330934"/>
                        <a:pt x="452804" y="338478"/>
                        <a:pt x="459662" y="346364"/>
                      </a:cubicBezTo>
                      <a:cubicBezTo>
                        <a:pt x="478521" y="367967"/>
                        <a:pt x="494980" y="391627"/>
                        <a:pt x="507668" y="418716"/>
                      </a:cubicBezTo>
                      <a:cubicBezTo>
                        <a:pt x="530299" y="466036"/>
                        <a:pt x="537500" y="516786"/>
                        <a:pt x="536128" y="567535"/>
                      </a:cubicBezTo>
                      <a:cubicBezTo>
                        <a:pt x="536128" y="567535"/>
                        <a:pt x="536128" y="567878"/>
                        <a:pt x="536128" y="567878"/>
                      </a:cubicBezTo>
                      <a:cubicBezTo>
                        <a:pt x="535786" y="579536"/>
                        <a:pt x="535100" y="590852"/>
                        <a:pt x="534071" y="602511"/>
                      </a:cubicBezTo>
                      <a:cubicBezTo>
                        <a:pt x="529613" y="646402"/>
                        <a:pt x="520012" y="690293"/>
                        <a:pt x="508696" y="732470"/>
                      </a:cubicBezTo>
                      <a:cubicBezTo>
                        <a:pt x="504239" y="749958"/>
                        <a:pt x="498752" y="765731"/>
                        <a:pt x="492923" y="780819"/>
                      </a:cubicBezTo>
                      <a:cubicBezTo>
                        <a:pt x="490523" y="786991"/>
                        <a:pt x="487780" y="793163"/>
                        <a:pt x="485036" y="798992"/>
                      </a:cubicBezTo>
                      <a:cubicBezTo>
                        <a:pt x="474064" y="823681"/>
                        <a:pt x="461376" y="846655"/>
                        <a:pt x="446632" y="872373"/>
                      </a:cubicBezTo>
                      <a:cubicBezTo>
                        <a:pt x="442517" y="879231"/>
                        <a:pt x="439088" y="885746"/>
                        <a:pt x="436345" y="892604"/>
                      </a:cubicBezTo>
                      <a:cubicBezTo>
                        <a:pt x="436345" y="892604"/>
                        <a:pt x="436345" y="892604"/>
                        <a:pt x="436345" y="89260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84" name="Google Shape;2384;p9"/>
                <p:cNvSpPr/>
                <p:nvPr/>
              </p:nvSpPr>
              <p:spPr>
                <a:xfrm>
                  <a:off x="7313888" y="2073173"/>
                  <a:ext cx="76559" cy="889825"/>
                </a:xfrm>
                <a:custGeom>
                  <a:rect b="b" l="l" r="r" t="t"/>
                  <a:pathLst>
                    <a:path extrusionOk="0" h="889825" w="76559">
                      <a:moveTo>
                        <a:pt x="76560" y="889826"/>
                      </a:moveTo>
                      <a:cubicBezTo>
                        <a:pt x="69702" y="884682"/>
                        <a:pt x="63529" y="878510"/>
                        <a:pt x="57700" y="870966"/>
                      </a:cubicBezTo>
                      <a:cubicBezTo>
                        <a:pt x="48442" y="849706"/>
                        <a:pt x="40555" y="827418"/>
                        <a:pt x="34040" y="804786"/>
                      </a:cubicBezTo>
                      <a:cubicBezTo>
                        <a:pt x="-4365" y="671398"/>
                        <a:pt x="-3679" y="525323"/>
                        <a:pt x="4550" y="387477"/>
                      </a:cubicBezTo>
                      <a:cubicBezTo>
                        <a:pt x="9008" y="312382"/>
                        <a:pt x="23067" y="237287"/>
                        <a:pt x="24782" y="162192"/>
                      </a:cubicBezTo>
                      <a:cubicBezTo>
                        <a:pt x="25810" y="123444"/>
                        <a:pt x="19295" y="87440"/>
                        <a:pt x="10380" y="50064"/>
                      </a:cubicBezTo>
                      <a:cubicBezTo>
                        <a:pt x="7294" y="36348"/>
                        <a:pt x="4208" y="22289"/>
                        <a:pt x="2493" y="8573"/>
                      </a:cubicBezTo>
                      <a:lnTo>
                        <a:pt x="2493" y="8573"/>
                      </a:lnTo>
                      <a:cubicBezTo>
                        <a:pt x="4893" y="5144"/>
                        <a:pt x="7637" y="2400"/>
                        <a:pt x="10723" y="0"/>
                      </a:cubicBezTo>
                      <a:cubicBezTo>
                        <a:pt x="13123" y="25032"/>
                        <a:pt x="19981" y="49378"/>
                        <a:pt x="25467" y="74067"/>
                      </a:cubicBezTo>
                      <a:cubicBezTo>
                        <a:pt x="33354" y="109728"/>
                        <a:pt x="35069" y="146076"/>
                        <a:pt x="33011" y="182766"/>
                      </a:cubicBezTo>
                      <a:cubicBezTo>
                        <a:pt x="28896" y="256146"/>
                        <a:pt x="16895" y="328498"/>
                        <a:pt x="12780" y="401879"/>
                      </a:cubicBezTo>
                      <a:cubicBezTo>
                        <a:pt x="9008" y="477317"/>
                        <a:pt x="8665" y="553441"/>
                        <a:pt x="14152" y="628879"/>
                      </a:cubicBezTo>
                      <a:cubicBezTo>
                        <a:pt x="20324" y="718376"/>
                        <a:pt x="36440" y="809930"/>
                        <a:pt x="76560" y="889826"/>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85" name="Google Shape;2385;p9"/>
                <p:cNvSpPr/>
                <p:nvPr/>
              </p:nvSpPr>
              <p:spPr>
                <a:xfrm>
                  <a:off x="7353757" y="2067344"/>
                  <a:ext cx="111785" cy="924801"/>
                </a:xfrm>
                <a:custGeom>
                  <a:rect b="b" l="l" r="r" t="t"/>
                  <a:pathLst>
                    <a:path extrusionOk="0" h="924801" w="111785">
                      <a:moveTo>
                        <a:pt x="111785" y="924801"/>
                      </a:moveTo>
                      <a:cubicBezTo>
                        <a:pt x="108014" y="923773"/>
                        <a:pt x="104241" y="922744"/>
                        <a:pt x="100812" y="922058"/>
                      </a:cubicBezTo>
                      <a:lnTo>
                        <a:pt x="100812" y="922058"/>
                      </a:lnTo>
                      <a:cubicBezTo>
                        <a:pt x="94983" y="904913"/>
                        <a:pt x="89840" y="887425"/>
                        <a:pt x="85382" y="869937"/>
                      </a:cubicBezTo>
                      <a:cubicBezTo>
                        <a:pt x="67551" y="796900"/>
                        <a:pt x="64122" y="721805"/>
                        <a:pt x="61722" y="647052"/>
                      </a:cubicBezTo>
                      <a:cubicBezTo>
                        <a:pt x="59321" y="569214"/>
                        <a:pt x="56235" y="491376"/>
                        <a:pt x="50406" y="413537"/>
                      </a:cubicBezTo>
                      <a:cubicBezTo>
                        <a:pt x="40119" y="275006"/>
                        <a:pt x="23317" y="137160"/>
                        <a:pt x="0" y="0"/>
                      </a:cubicBezTo>
                      <a:cubicBezTo>
                        <a:pt x="3086" y="343"/>
                        <a:pt x="6172" y="1029"/>
                        <a:pt x="9601" y="1715"/>
                      </a:cubicBezTo>
                      <a:cubicBezTo>
                        <a:pt x="20917" y="67208"/>
                        <a:pt x="30518" y="133045"/>
                        <a:pt x="38747" y="198882"/>
                      </a:cubicBezTo>
                      <a:cubicBezTo>
                        <a:pt x="57264" y="350101"/>
                        <a:pt x="65837" y="501320"/>
                        <a:pt x="70980" y="653567"/>
                      </a:cubicBezTo>
                      <a:cubicBezTo>
                        <a:pt x="73724" y="744436"/>
                        <a:pt x="80582" y="839419"/>
                        <a:pt x="111785" y="92480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86" name="Google Shape;2386;p9"/>
                <p:cNvSpPr/>
                <p:nvPr/>
              </p:nvSpPr>
              <p:spPr>
                <a:xfrm>
                  <a:off x="7378788" y="2074202"/>
                  <a:ext cx="180022" cy="987552"/>
                </a:xfrm>
                <a:custGeom>
                  <a:rect b="b" l="l" r="r" t="t"/>
                  <a:pathLst>
                    <a:path extrusionOk="0" h="987552" w="180022">
                      <a:moveTo>
                        <a:pt x="180023" y="987552"/>
                      </a:moveTo>
                      <a:cubicBezTo>
                        <a:pt x="174193" y="981037"/>
                        <a:pt x="168364" y="974522"/>
                        <a:pt x="162535" y="968007"/>
                      </a:cubicBezTo>
                      <a:cubicBezTo>
                        <a:pt x="160135" y="961835"/>
                        <a:pt x="157734" y="955662"/>
                        <a:pt x="155334" y="949490"/>
                      </a:cubicBezTo>
                      <a:cubicBezTo>
                        <a:pt x="128245" y="876452"/>
                        <a:pt x="108014" y="800329"/>
                        <a:pt x="101842" y="722490"/>
                      </a:cubicBezTo>
                      <a:cubicBezTo>
                        <a:pt x="94640" y="634708"/>
                        <a:pt x="103899" y="546926"/>
                        <a:pt x="97384" y="459143"/>
                      </a:cubicBezTo>
                      <a:cubicBezTo>
                        <a:pt x="86068" y="302438"/>
                        <a:pt x="44234" y="150190"/>
                        <a:pt x="0" y="0"/>
                      </a:cubicBezTo>
                      <a:cubicBezTo>
                        <a:pt x="4115" y="2057"/>
                        <a:pt x="8230" y="4800"/>
                        <a:pt x="12002" y="8229"/>
                      </a:cubicBezTo>
                      <a:cubicBezTo>
                        <a:pt x="32918" y="79896"/>
                        <a:pt x="53150" y="151905"/>
                        <a:pt x="69952" y="224942"/>
                      </a:cubicBezTo>
                      <a:cubicBezTo>
                        <a:pt x="88811" y="308267"/>
                        <a:pt x="103213" y="392963"/>
                        <a:pt x="108014" y="478346"/>
                      </a:cubicBezTo>
                      <a:cubicBezTo>
                        <a:pt x="112814" y="565442"/>
                        <a:pt x="103556" y="653225"/>
                        <a:pt x="112814" y="740321"/>
                      </a:cubicBezTo>
                      <a:cubicBezTo>
                        <a:pt x="122416" y="826046"/>
                        <a:pt x="147447" y="907999"/>
                        <a:pt x="180023" y="98755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87" name="Google Shape;2387;p9"/>
                <p:cNvSpPr/>
                <p:nvPr/>
              </p:nvSpPr>
              <p:spPr>
                <a:xfrm>
                  <a:off x="7452169" y="2184273"/>
                  <a:ext cx="161163" cy="926515"/>
                </a:xfrm>
                <a:custGeom>
                  <a:rect b="b" l="l" r="r" t="t"/>
                  <a:pathLst>
                    <a:path extrusionOk="0" h="926515" w="161163">
                      <a:moveTo>
                        <a:pt x="161163" y="926516"/>
                      </a:moveTo>
                      <a:cubicBezTo>
                        <a:pt x="157734" y="924458"/>
                        <a:pt x="154648" y="922401"/>
                        <a:pt x="151562" y="920344"/>
                      </a:cubicBezTo>
                      <a:cubicBezTo>
                        <a:pt x="150533" y="893940"/>
                        <a:pt x="149162" y="867194"/>
                        <a:pt x="147790" y="840448"/>
                      </a:cubicBezTo>
                      <a:cubicBezTo>
                        <a:pt x="133388" y="555841"/>
                        <a:pt x="100470" y="267462"/>
                        <a:pt x="0" y="0"/>
                      </a:cubicBezTo>
                      <a:cubicBezTo>
                        <a:pt x="4801" y="7544"/>
                        <a:pt x="9601" y="14745"/>
                        <a:pt x="15088" y="20231"/>
                      </a:cubicBezTo>
                      <a:cubicBezTo>
                        <a:pt x="16116" y="21603"/>
                        <a:pt x="17488" y="22631"/>
                        <a:pt x="18860" y="24003"/>
                      </a:cubicBezTo>
                      <a:cubicBezTo>
                        <a:pt x="31547" y="58636"/>
                        <a:pt x="42863" y="93955"/>
                        <a:pt x="53150" y="129273"/>
                      </a:cubicBezTo>
                      <a:cubicBezTo>
                        <a:pt x="128588" y="388163"/>
                        <a:pt x="150533" y="657682"/>
                        <a:pt x="161163" y="926516"/>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88" name="Google Shape;2388;p9"/>
                <p:cNvSpPr/>
                <p:nvPr/>
              </p:nvSpPr>
              <p:spPr>
                <a:xfrm>
                  <a:off x="7535837" y="2265197"/>
                  <a:ext cx="158076" cy="714946"/>
                </a:xfrm>
                <a:custGeom>
                  <a:rect b="b" l="l" r="r" t="t"/>
                  <a:pathLst>
                    <a:path extrusionOk="0" h="714946" w="158076">
                      <a:moveTo>
                        <a:pt x="158077" y="694030"/>
                      </a:moveTo>
                      <a:cubicBezTo>
                        <a:pt x="158077" y="694030"/>
                        <a:pt x="158077" y="694030"/>
                        <a:pt x="158077" y="694030"/>
                      </a:cubicBezTo>
                      <a:cubicBezTo>
                        <a:pt x="154991" y="700888"/>
                        <a:pt x="152248" y="707746"/>
                        <a:pt x="149504" y="714947"/>
                      </a:cubicBezTo>
                      <a:cubicBezTo>
                        <a:pt x="142646" y="468402"/>
                        <a:pt x="116929" y="218085"/>
                        <a:pt x="0" y="0"/>
                      </a:cubicBezTo>
                      <a:cubicBezTo>
                        <a:pt x="5486" y="4458"/>
                        <a:pt x="11315" y="8573"/>
                        <a:pt x="16802" y="12687"/>
                      </a:cubicBezTo>
                      <a:cubicBezTo>
                        <a:pt x="123787" y="221856"/>
                        <a:pt x="150533" y="458800"/>
                        <a:pt x="158077" y="69403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89" name="Google Shape;2389;p9"/>
                <p:cNvSpPr/>
                <p:nvPr/>
              </p:nvSpPr>
              <p:spPr>
                <a:xfrm>
                  <a:off x="7592758" y="2307031"/>
                  <a:ext cx="157048" cy="558927"/>
                </a:xfrm>
                <a:custGeom>
                  <a:rect b="b" l="l" r="r" t="t"/>
                  <a:pathLst>
                    <a:path extrusionOk="0" h="558927" w="157048">
                      <a:moveTo>
                        <a:pt x="157048" y="540753"/>
                      </a:moveTo>
                      <a:cubicBezTo>
                        <a:pt x="154648" y="546926"/>
                        <a:pt x="151905" y="553098"/>
                        <a:pt x="149162" y="558927"/>
                      </a:cubicBezTo>
                      <a:cubicBezTo>
                        <a:pt x="135103" y="365532"/>
                        <a:pt x="84696" y="175222"/>
                        <a:pt x="0" y="0"/>
                      </a:cubicBezTo>
                      <a:cubicBezTo>
                        <a:pt x="5144" y="3772"/>
                        <a:pt x="10287" y="7544"/>
                        <a:pt x="15431" y="11316"/>
                      </a:cubicBezTo>
                      <a:cubicBezTo>
                        <a:pt x="93955" y="178308"/>
                        <a:pt x="141618" y="357988"/>
                        <a:pt x="157048" y="540753"/>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90" name="Google Shape;2390;p9"/>
                <p:cNvSpPr/>
                <p:nvPr/>
              </p:nvSpPr>
              <p:spPr>
                <a:xfrm>
                  <a:off x="7694942" y="2390698"/>
                  <a:ext cx="98412" cy="279120"/>
                </a:xfrm>
                <a:custGeom>
                  <a:rect b="b" l="l" r="r" t="t"/>
                  <a:pathLst>
                    <a:path extrusionOk="0" h="279120" w="98412">
                      <a:moveTo>
                        <a:pt x="96012" y="279120"/>
                      </a:moveTo>
                      <a:cubicBezTo>
                        <a:pt x="78181" y="182080"/>
                        <a:pt x="45948" y="87782"/>
                        <a:pt x="0" y="0"/>
                      </a:cubicBezTo>
                      <a:cubicBezTo>
                        <a:pt x="7544" y="7544"/>
                        <a:pt x="14744" y="15087"/>
                        <a:pt x="21602" y="22974"/>
                      </a:cubicBezTo>
                      <a:cubicBezTo>
                        <a:pt x="55892" y="93612"/>
                        <a:pt x="81610" y="168021"/>
                        <a:pt x="98412" y="244145"/>
                      </a:cubicBezTo>
                      <a:cubicBezTo>
                        <a:pt x="98412" y="244145"/>
                        <a:pt x="98412" y="244488"/>
                        <a:pt x="98412" y="244488"/>
                      </a:cubicBezTo>
                      <a:cubicBezTo>
                        <a:pt x="98069" y="255803"/>
                        <a:pt x="97383" y="267462"/>
                        <a:pt x="96012" y="27912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91" name="Google Shape;2391;p9"/>
                <p:cNvSpPr/>
                <p:nvPr/>
              </p:nvSpPr>
              <p:spPr>
                <a:xfrm>
                  <a:off x="7239475" y="1227742"/>
                  <a:ext cx="538774" cy="922105"/>
                </a:xfrm>
                <a:custGeom>
                  <a:rect b="b" l="l" r="r" t="t"/>
                  <a:pathLst>
                    <a:path extrusionOk="0" h="922105" w="538774">
                      <a:moveTo>
                        <a:pt x="489414" y="521390"/>
                      </a:moveTo>
                      <a:cubicBezTo>
                        <a:pt x="441751" y="602314"/>
                        <a:pt x="359112" y="656835"/>
                        <a:pt x="290532" y="721644"/>
                      </a:cubicBezTo>
                      <a:cubicBezTo>
                        <a:pt x="280245" y="731245"/>
                        <a:pt x="270301" y="741189"/>
                        <a:pt x="261043" y="751133"/>
                      </a:cubicBezTo>
                      <a:cubicBezTo>
                        <a:pt x="239097" y="774793"/>
                        <a:pt x="219895" y="800168"/>
                        <a:pt x="204807" y="828628"/>
                      </a:cubicBezTo>
                      <a:cubicBezTo>
                        <a:pt x="199663" y="838572"/>
                        <a:pt x="192463" y="851946"/>
                        <a:pt x="183547" y="865662"/>
                      </a:cubicBezTo>
                      <a:cubicBezTo>
                        <a:pt x="178061" y="874234"/>
                        <a:pt x="171889" y="882807"/>
                        <a:pt x="165373" y="890693"/>
                      </a:cubicBezTo>
                      <a:cubicBezTo>
                        <a:pt x="159887" y="897551"/>
                        <a:pt x="154058" y="903381"/>
                        <a:pt x="147886" y="908524"/>
                      </a:cubicBezTo>
                      <a:cubicBezTo>
                        <a:pt x="144457" y="911267"/>
                        <a:pt x="141028" y="914010"/>
                        <a:pt x="137256" y="915725"/>
                      </a:cubicBezTo>
                      <a:cubicBezTo>
                        <a:pt x="126969" y="921554"/>
                        <a:pt x="116339" y="923955"/>
                        <a:pt x="105709" y="920526"/>
                      </a:cubicBezTo>
                      <a:cubicBezTo>
                        <a:pt x="102966" y="919840"/>
                        <a:pt x="100222" y="918468"/>
                        <a:pt x="97479" y="916754"/>
                      </a:cubicBezTo>
                      <a:cubicBezTo>
                        <a:pt x="89935" y="912296"/>
                        <a:pt x="82392" y="904752"/>
                        <a:pt x="75191" y="893436"/>
                      </a:cubicBezTo>
                      <a:cubicBezTo>
                        <a:pt x="70047" y="885550"/>
                        <a:pt x="67304" y="876291"/>
                        <a:pt x="66276" y="865662"/>
                      </a:cubicBezTo>
                      <a:cubicBezTo>
                        <a:pt x="62161" y="824856"/>
                        <a:pt x="83763" y="769650"/>
                        <a:pt x="78277" y="731245"/>
                      </a:cubicBezTo>
                      <a:cubicBezTo>
                        <a:pt x="76905" y="722329"/>
                        <a:pt x="75534" y="713071"/>
                        <a:pt x="73819" y="704156"/>
                      </a:cubicBezTo>
                      <a:cubicBezTo>
                        <a:pt x="49816" y="579340"/>
                        <a:pt x="-19449" y="458639"/>
                        <a:pt x="5239" y="329023"/>
                      </a:cubicBezTo>
                      <a:cubicBezTo>
                        <a:pt x="30271" y="199407"/>
                        <a:pt x="143771" y="108881"/>
                        <a:pt x="249727" y="30700"/>
                      </a:cubicBezTo>
                      <a:cubicBezTo>
                        <a:pt x="266529" y="18356"/>
                        <a:pt x="284360" y="5326"/>
                        <a:pt x="304591" y="1211"/>
                      </a:cubicBezTo>
                      <a:cubicBezTo>
                        <a:pt x="319336" y="-1875"/>
                        <a:pt x="330994" y="1211"/>
                        <a:pt x="341281" y="7383"/>
                      </a:cubicBezTo>
                      <a:cubicBezTo>
                        <a:pt x="344025" y="9097"/>
                        <a:pt x="346425" y="10812"/>
                        <a:pt x="349168" y="12526"/>
                      </a:cubicBezTo>
                      <a:cubicBezTo>
                        <a:pt x="357055" y="18356"/>
                        <a:pt x="364599" y="24871"/>
                        <a:pt x="372828" y="31043"/>
                      </a:cubicBezTo>
                      <a:cubicBezTo>
                        <a:pt x="375228" y="32758"/>
                        <a:pt x="377629" y="34815"/>
                        <a:pt x="380372" y="36187"/>
                      </a:cubicBezTo>
                      <a:cubicBezTo>
                        <a:pt x="381744" y="37215"/>
                        <a:pt x="383115" y="37901"/>
                        <a:pt x="384487" y="38587"/>
                      </a:cubicBezTo>
                      <a:cubicBezTo>
                        <a:pt x="392716" y="43387"/>
                        <a:pt x="400260" y="46131"/>
                        <a:pt x="407461" y="47845"/>
                      </a:cubicBezTo>
                      <a:cubicBezTo>
                        <a:pt x="410890" y="48531"/>
                        <a:pt x="413976" y="49217"/>
                        <a:pt x="417062" y="49560"/>
                      </a:cubicBezTo>
                      <a:cubicBezTo>
                        <a:pt x="427349" y="50931"/>
                        <a:pt x="437293" y="50245"/>
                        <a:pt x="447237" y="49903"/>
                      </a:cubicBezTo>
                      <a:cubicBezTo>
                        <a:pt x="450666" y="49903"/>
                        <a:pt x="453753" y="49560"/>
                        <a:pt x="457182" y="49903"/>
                      </a:cubicBezTo>
                      <a:cubicBezTo>
                        <a:pt x="466097" y="50245"/>
                        <a:pt x="475355" y="51274"/>
                        <a:pt x="484956" y="54703"/>
                      </a:cubicBezTo>
                      <a:cubicBezTo>
                        <a:pt x="485299" y="54703"/>
                        <a:pt x="485642" y="54703"/>
                        <a:pt x="485985" y="55046"/>
                      </a:cubicBezTo>
                      <a:cubicBezTo>
                        <a:pt x="489071" y="56075"/>
                        <a:pt x="491814" y="57789"/>
                        <a:pt x="494215" y="59504"/>
                      </a:cubicBezTo>
                      <a:cubicBezTo>
                        <a:pt x="507931" y="69791"/>
                        <a:pt x="513074" y="90022"/>
                        <a:pt x="515817" y="107853"/>
                      </a:cubicBezTo>
                      <a:cubicBezTo>
                        <a:pt x="540163" y="247070"/>
                        <a:pt x="561423" y="400003"/>
                        <a:pt x="489414" y="52139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2392" name="Google Shape;2392;p9"/>
                <p:cNvGrpSpPr/>
                <p:nvPr/>
              </p:nvGrpSpPr>
              <p:grpSpPr>
                <a:xfrm>
                  <a:off x="7305569" y="1235125"/>
                  <a:ext cx="429487" cy="913142"/>
                  <a:chOff x="7305569" y="1235125"/>
                  <a:chExt cx="429487" cy="913142"/>
                </a:xfrm>
              </p:grpSpPr>
              <p:sp>
                <p:nvSpPr>
                  <p:cNvPr id="2393" name="Google Shape;2393;p9"/>
                  <p:cNvSpPr/>
                  <p:nvPr/>
                </p:nvSpPr>
                <p:spPr>
                  <a:xfrm>
                    <a:off x="7305569" y="1235125"/>
                    <a:ext cx="283417" cy="858621"/>
                  </a:xfrm>
                  <a:custGeom>
                    <a:rect b="b" l="l" r="r" t="t"/>
                    <a:pathLst>
                      <a:path extrusionOk="0" h="858621" w="283417">
                        <a:moveTo>
                          <a:pt x="525" y="858622"/>
                        </a:moveTo>
                        <a:cubicBezTo>
                          <a:pt x="-3590" y="817817"/>
                          <a:pt x="18013" y="762610"/>
                          <a:pt x="12526" y="724205"/>
                        </a:cubicBezTo>
                        <a:cubicBezTo>
                          <a:pt x="11155" y="715289"/>
                          <a:pt x="9783" y="706031"/>
                          <a:pt x="8069" y="697116"/>
                        </a:cubicBezTo>
                        <a:cubicBezTo>
                          <a:pt x="10126" y="655968"/>
                          <a:pt x="10812" y="614477"/>
                          <a:pt x="10126" y="572986"/>
                        </a:cubicBezTo>
                        <a:cubicBezTo>
                          <a:pt x="8755" y="484175"/>
                          <a:pt x="5668" y="393992"/>
                          <a:pt x="24871" y="306553"/>
                        </a:cubicBezTo>
                        <a:cubicBezTo>
                          <a:pt x="41673" y="230772"/>
                          <a:pt x="74934" y="157391"/>
                          <a:pt x="132884" y="104585"/>
                        </a:cubicBezTo>
                        <a:cubicBezTo>
                          <a:pt x="176776" y="64808"/>
                          <a:pt x="230954" y="38062"/>
                          <a:pt x="275531" y="0"/>
                        </a:cubicBezTo>
                        <a:cubicBezTo>
                          <a:pt x="278274" y="1715"/>
                          <a:pt x="280674" y="3429"/>
                          <a:pt x="283417" y="5144"/>
                        </a:cubicBezTo>
                        <a:cubicBezTo>
                          <a:pt x="232668" y="48692"/>
                          <a:pt x="169574" y="77838"/>
                          <a:pt x="122940" y="126873"/>
                        </a:cubicBezTo>
                        <a:cubicBezTo>
                          <a:pt x="-4619" y="261633"/>
                          <a:pt x="20413" y="463944"/>
                          <a:pt x="19384" y="633336"/>
                        </a:cubicBezTo>
                        <a:cubicBezTo>
                          <a:pt x="19042" y="709117"/>
                          <a:pt x="12869" y="784212"/>
                          <a:pt x="525" y="85862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94" name="Google Shape;2394;p9"/>
                  <p:cNvSpPr/>
                  <p:nvPr/>
                </p:nvSpPr>
                <p:spPr>
                  <a:xfrm>
                    <a:off x="7337298" y="1258785"/>
                    <a:ext cx="282892" cy="889482"/>
                  </a:xfrm>
                  <a:custGeom>
                    <a:rect b="b" l="l" r="r" t="t"/>
                    <a:pathLst>
                      <a:path extrusionOk="0" h="889482" w="282892">
                        <a:moveTo>
                          <a:pt x="27089" y="688886"/>
                        </a:moveTo>
                        <a:cubicBezTo>
                          <a:pt x="21946" y="756437"/>
                          <a:pt x="17831" y="822960"/>
                          <a:pt x="8230" y="889483"/>
                        </a:cubicBezTo>
                        <a:cubicBezTo>
                          <a:pt x="5486" y="888797"/>
                          <a:pt x="2743" y="887425"/>
                          <a:pt x="0" y="885711"/>
                        </a:cubicBezTo>
                        <a:cubicBezTo>
                          <a:pt x="13716" y="798614"/>
                          <a:pt x="14745" y="710832"/>
                          <a:pt x="23660" y="623392"/>
                        </a:cubicBezTo>
                        <a:cubicBezTo>
                          <a:pt x="32576" y="537667"/>
                          <a:pt x="46634" y="452285"/>
                          <a:pt x="70295" y="368960"/>
                        </a:cubicBezTo>
                        <a:cubicBezTo>
                          <a:pt x="109042" y="232143"/>
                          <a:pt x="175222" y="101498"/>
                          <a:pt x="275349" y="0"/>
                        </a:cubicBezTo>
                        <a:cubicBezTo>
                          <a:pt x="277749" y="1715"/>
                          <a:pt x="280149" y="3772"/>
                          <a:pt x="282893" y="5144"/>
                        </a:cubicBezTo>
                        <a:cubicBezTo>
                          <a:pt x="229743" y="58636"/>
                          <a:pt x="185852" y="120358"/>
                          <a:pt x="151219" y="187566"/>
                        </a:cubicBezTo>
                        <a:cubicBezTo>
                          <a:pt x="70637" y="342214"/>
                          <a:pt x="40119" y="516407"/>
                          <a:pt x="27089" y="688886"/>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95" name="Google Shape;2395;p9"/>
                  <p:cNvSpPr/>
                  <p:nvPr/>
                </p:nvSpPr>
                <p:spPr>
                  <a:xfrm>
                    <a:off x="7377074" y="1275930"/>
                    <a:ext cx="279806" cy="867536"/>
                  </a:xfrm>
                  <a:custGeom>
                    <a:rect b="b" l="l" r="r" t="t"/>
                    <a:pathLst>
                      <a:path extrusionOk="0" h="867536" w="279806">
                        <a:moveTo>
                          <a:pt x="178308" y="210541"/>
                        </a:moveTo>
                        <a:cubicBezTo>
                          <a:pt x="97041" y="420053"/>
                          <a:pt x="59665" y="641909"/>
                          <a:pt x="10630" y="860336"/>
                        </a:cubicBezTo>
                        <a:cubicBezTo>
                          <a:pt x="7201" y="863079"/>
                          <a:pt x="3772" y="865822"/>
                          <a:pt x="0" y="867537"/>
                        </a:cubicBezTo>
                        <a:cubicBezTo>
                          <a:pt x="33947" y="718375"/>
                          <a:pt x="61722" y="568185"/>
                          <a:pt x="101156" y="420395"/>
                        </a:cubicBezTo>
                        <a:cubicBezTo>
                          <a:pt x="124816" y="331927"/>
                          <a:pt x="152933" y="244488"/>
                          <a:pt x="188595" y="160134"/>
                        </a:cubicBezTo>
                        <a:cubicBezTo>
                          <a:pt x="211570" y="105956"/>
                          <a:pt x="236944" y="50063"/>
                          <a:pt x="270205" y="0"/>
                        </a:cubicBezTo>
                        <a:cubicBezTo>
                          <a:pt x="273634" y="686"/>
                          <a:pt x="276721" y="1372"/>
                          <a:pt x="279806" y="1715"/>
                        </a:cubicBezTo>
                        <a:cubicBezTo>
                          <a:pt x="236601" y="65837"/>
                          <a:pt x="205397" y="139903"/>
                          <a:pt x="178308" y="21054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96" name="Google Shape;2396;p9"/>
                  <p:cNvSpPr/>
                  <p:nvPr/>
                </p:nvSpPr>
                <p:spPr>
                  <a:xfrm>
                    <a:off x="7405192" y="1277835"/>
                    <a:ext cx="291807" cy="840600"/>
                  </a:xfrm>
                  <a:custGeom>
                    <a:rect b="b" l="l" r="r" t="t"/>
                    <a:pathLst>
                      <a:path extrusionOk="0" h="840600" w="291807">
                        <a:moveTo>
                          <a:pt x="0" y="840600"/>
                        </a:moveTo>
                        <a:cubicBezTo>
                          <a:pt x="98755" y="562165"/>
                          <a:pt x="163563" y="271386"/>
                          <a:pt x="281864" y="152"/>
                        </a:cubicBezTo>
                        <a:cubicBezTo>
                          <a:pt x="285293" y="152"/>
                          <a:pt x="288379" y="-191"/>
                          <a:pt x="291808" y="152"/>
                        </a:cubicBezTo>
                        <a:cubicBezTo>
                          <a:pt x="261975" y="67704"/>
                          <a:pt x="235572" y="136969"/>
                          <a:pt x="211226" y="206921"/>
                        </a:cubicBezTo>
                        <a:cubicBezTo>
                          <a:pt x="141275" y="407518"/>
                          <a:pt x="87782" y="614629"/>
                          <a:pt x="18173" y="815911"/>
                        </a:cubicBezTo>
                        <a:cubicBezTo>
                          <a:pt x="12687" y="824141"/>
                          <a:pt x="6858" y="832714"/>
                          <a:pt x="0" y="84060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97" name="Google Shape;2397;p9"/>
                  <p:cNvSpPr/>
                  <p:nvPr/>
                </p:nvSpPr>
                <p:spPr>
                  <a:xfrm>
                    <a:off x="7500861" y="1282446"/>
                    <a:ext cx="234195" cy="696429"/>
                  </a:xfrm>
                  <a:custGeom>
                    <a:rect b="b" l="l" r="r" t="t"/>
                    <a:pathLst>
                      <a:path extrusionOk="0" h="696429" w="234195">
                        <a:moveTo>
                          <a:pt x="29490" y="666941"/>
                        </a:moveTo>
                        <a:cubicBezTo>
                          <a:pt x="19203" y="676542"/>
                          <a:pt x="9259" y="686486"/>
                          <a:pt x="0" y="696430"/>
                        </a:cubicBezTo>
                        <a:cubicBezTo>
                          <a:pt x="51092" y="610705"/>
                          <a:pt x="100813" y="523951"/>
                          <a:pt x="141275" y="432397"/>
                        </a:cubicBezTo>
                        <a:cubicBezTo>
                          <a:pt x="174536" y="356616"/>
                          <a:pt x="200940" y="277406"/>
                          <a:pt x="214313" y="195453"/>
                        </a:cubicBezTo>
                        <a:cubicBezTo>
                          <a:pt x="224600" y="130645"/>
                          <a:pt x="225971" y="65494"/>
                          <a:pt x="224600" y="0"/>
                        </a:cubicBezTo>
                        <a:cubicBezTo>
                          <a:pt x="224943" y="0"/>
                          <a:pt x="225286" y="0"/>
                          <a:pt x="225628" y="343"/>
                        </a:cubicBezTo>
                        <a:cubicBezTo>
                          <a:pt x="228715" y="1372"/>
                          <a:pt x="231458" y="3086"/>
                          <a:pt x="233858" y="4801"/>
                        </a:cubicBezTo>
                        <a:cubicBezTo>
                          <a:pt x="235230" y="77153"/>
                          <a:pt x="232829" y="149504"/>
                          <a:pt x="219113" y="220828"/>
                        </a:cubicBezTo>
                        <a:cubicBezTo>
                          <a:pt x="187567" y="382676"/>
                          <a:pt x="112129" y="526352"/>
                          <a:pt x="29490" y="66694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398" name="Google Shape;2398;p9"/>
                <p:cNvSpPr/>
                <p:nvPr/>
              </p:nvSpPr>
              <p:spPr>
                <a:xfrm>
                  <a:off x="6563853" y="1309732"/>
                  <a:ext cx="793810" cy="804374"/>
                </a:xfrm>
                <a:custGeom>
                  <a:rect b="b" l="l" r="r" t="t"/>
                  <a:pathLst>
                    <a:path extrusionOk="0" h="804374" w="793810">
                      <a:moveTo>
                        <a:pt x="785103" y="786758"/>
                      </a:moveTo>
                      <a:cubicBezTo>
                        <a:pt x="784075" y="788130"/>
                        <a:pt x="783046" y="789501"/>
                        <a:pt x="781674" y="790530"/>
                      </a:cubicBezTo>
                      <a:cubicBezTo>
                        <a:pt x="780646" y="791559"/>
                        <a:pt x="779617" y="792245"/>
                        <a:pt x="778588" y="792930"/>
                      </a:cubicBezTo>
                      <a:cubicBezTo>
                        <a:pt x="774474" y="796016"/>
                        <a:pt x="769673" y="798760"/>
                        <a:pt x="763501" y="800474"/>
                      </a:cubicBezTo>
                      <a:cubicBezTo>
                        <a:pt x="760758" y="801503"/>
                        <a:pt x="758014" y="802189"/>
                        <a:pt x="754928" y="802874"/>
                      </a:cubicBezTo>
                      <a:cubicBezTo>
                        <a:pt x="752528" y="803217"/>
                        <a:pt x="750127" y="803560"/>
                        <a:pt x="747727" y="803903"/>
                      </a:cubicBezTo>
                      <a:cubicBezTo>
                        <a:pt x="746698" y="804246"/>
                        <a:pt x="745327" y="804246"/>
                        <a:pt x="744298" y="804246"/>
                      </a:cubicBezTo>
                      <a:cubicBezTo>
                        <a:pt x="743269" y="804246"/>
                        <a:pt x="742241" y="804246"/>
                        <a:pt x="741555" y="804246"/>
                      </a:cubicBezTo>
                      <a:cubicBezTo>
                        <a:pt x="741555" y="804246"/>
                        <a:pt x="741555" y="804246"/>
                        <a:pt x="741555" y="804246"/>
                      </a:cubicBezTo>
                      <a:lnTo>
                        <a:pt x="741555" y="804246"/>
                      </a:lnTo>
                      <a:cubicBezTo>
                        <a:pt x="737440" y="804589"/>
                        <a:pt x="733326" y="804246"/>
                        <a:pt x="729211" y="803217"/>
                      </a:cubicBezTo>
                      <a:cubicBezTo>
                        <a:pt x="701436" y="797731"/>
                        <a:pt x="672975" y="772013"/>
                        <a:pt x="645543" y="751097"/>
                      </a:cubicBezTo>
                      <a:cubicBezTo>
                        <a:pt x="644857" y="750754"/>
                        <a:pt x="644172" y="750068"/>
                        <a:pt x="643486" y="749725"/>
                      </a:cubicBezTo>
                      <a:cubicBezTo>
                        <a:pt x="641085" y="748010"/>
                        <a:pt x="639028" y="746296"/>
                        <a:pt x="636628" y="744924"/>
                      </a:cubicBezTo>
                      <a:cubicBezTo>
                        <a:pt x="634913" y="743553"/>
                        <a:pt x="633199" y="742524"/>
                        <a:pt x="631484" y="741152"/>
                      </a:cubicBezTo>
                      <a:cubicBezTo>
                        <a:pt x="621883" y="734637"/>
                        <a:pt x="612282" y="728808"/>
                        <a:pt x="603024" y="725379"/>
                      </a:cubicBezTo>
                      <a:cubicBezTo>
                        <a:pt x="560847" y="709949"/>
                        <a:pt x="515927" y="701033"/>
                        <a:pt x="471007" y="692461"/>
                      </a:cubicBezTo>
                      <a:cubicBezTo>
                        <a:pt x="451804" y="688689"/>
                        <a:pt x="432602" y="685260"/>
                        <a:pt x="413743" y="681488"/>
                      </a:cubicBezTo>
                      <a:lnTo>
                        <a:pt x="413743" y="681488"/>
                      </a:lnTo>
                      <a:cubicBezTo>
                        <a:pt x="341734" y="667429"/>
                        <a:pt x="271782" y="648569"/>
                        <a:pt x="213489" y="601592"/>
                      </a:cubicBezTo>
                      <a:cubicBezTo>
                        <a:pt x="106161" y="515524"/>
                        <a:pt x="118849" y="389680"/>
                        <a:pt x="56784" y="282352"/>
                      </a:cubicBezTo>
                      <a:cubicBezTo>
                        <a:pt x="34152" y="242919"/>
                        <a:pt x="-25512" y="197313"/>
                        <a:pt x="12207" y="150336"/>
                      </a:cubicBezTo>
                      <a:cubicBezTo>
                        <a:pt x="12892" y="149650"/>
                        <a:pt x="13236" y="148964"/>
                        <a:pt x="13921" y="148621"/>
                      </a:cubicBezTo>
                      <a:cubicBezTo>
                        <a:pt x="15979" y="146221"/>
                        <a:pt x="18379" y="144164"/>
                        <a:pt x="20779" y="142106"/>
                      </a:cubicBezTo>
                      <a:cubicBezTo>
                        <a:pt x="36210" y="129419"/>
                        <a:pt x="55412" y="127019"/>
                        <a:pt x="74614" y="123932"/>
                      </a:cubicBezTo>
                      <a:cubicBezTo>
                        <a:pt x="78043" y="123590"/>
                        <a:pt x="81472" y="122904"/>
                        <a:pt x="84901" y="122218"/>
                      </a:cubicBezTo>
                      <a:cubicBezTo>
                        <a:pt x="95188" y="120161"/>
                        <a:pt x="105133" y="117417"/>
                        <a:pt x="114048" y="112274"/>
                      </a:cubicBezTo>
                      <a:cubicBezTo>
                        <a:pt x="118849" y="109531"/>
                        <a:pt x="123306" y="106445"/>
                        <a:pt x="127421" y="102673"/>
                      </a:cubicBezTo>
                      <a:cubicBezTo>
                        <a:pt x="129822" y="100615"/>
                        <a:pt x="132222" y="98558"/>
                        <a:pt x="134279" y="96158"/>
                      </a:cubicBezTo>
                      <a:cubicBezTo>
                        <a:pt x="145938" y="84499"/>
                        <a:pt x="155196" y="70440"/>
                        <a:pt x="164454" y="55695"/>
                      </a:cubicBezTo>
                      <a:cubicBezTo>
                        <a:pt x="166169" y="52952"/>
                        <a:pt x="167883" y="50552"/>
                        <a:pt x="169255" y="47809"/>
                      </a:cubicBezTo>
                      <a:cubicBezTo>
                        <a:pt x="173713" y="40608"/>
                        <a:pt x="178170" y="33750"/>
                        <a:pt x="182971" y="26892"/>
                      </a:cubicBezTo>
                      <a:cubicBezTo>
                        <a:pt x="184000" y="25520"/>
                        <a:pt x="185028" y="23806"/>
                        <a:pt x="186057" y="22434"/>
                      </a:cubicBezTo>
                      <a:cubicBezTo>
                        <a:pt x="186743" y="21405"/>
                        <a:pt x="187429" y="20377"/>
                        <a:pt x="188457" y="19348"/>
                      </a:cubicBezTo>
                      <a:cubicBezTo>
                        <a:pt x="194973" y="10775"/>
                        <a:pt x="202516" y="2546"/>
                        <a:pt x="212803" y="488"/>
                      </a:cubicBezTo>
                      <a:cubicBezTo>
                        <a:pt x="221719" y="-1226"/>
                        <a:pt x="230634" y="1860"/>
                        <a:pt x="238864" y="5289"/>
                      </a:cubicBezTo>
                      <a:cubicBezTo>
                        <a:pt x="304701" y="31007"/>
                        <a:pt x="357164" y="70783"/>
                        <a:pt x="419229" y="102673"/>
                      </a:cubicBezTo>
                      <a:cubicBezTo>
                        <a:pt x="492952" y="141077"/>
                        <a:pt x="564961" y="191484"/>
                        <a:pt x="609538" y="263493"/>
                      </a:cubicBezTo>
                      <a:cubicBezTo>
                        <a:pt x="647257" y="324529"/>
                        <a:pt x="661659" y="396195"/>
                        <a:pt x="677433" y="466832"/>
                      </a:cubicBezTo>
                      <a:cubicBezTo>
                        <a:pt x="677433" y="466832"/>
                        <a:pt x="677433" y="466832"/>
                        <a:pt x="677433" y="466832"/>
                      </a:cubicBezTo>
                      <a:cubicBezTo>
                        <a:pt x="678804" y="473348"/>
                        <a:pt x="680176" y="479863"/>
                        <a:pt x="681891" y="486721"/>
                      </a:cubicBezTo>
                      <a:cubicBezTo>
                        <a:pt x="695949" y="547757"/>
                        <a:pt x="712752" y="607421"/>
                        <a:pt x="748070" y="658514"/>
                      </a:cubicBezTo>
                      <a:cubicBezTo>
                        <a:pt x="750471" y="661943"/>
                        <a:pt x="753214" y="665714"/>
                        <a:pt x="755957" y="670172"/>
                      </a:cubicBezTo>
                      <a:cubicBezTo>
                        <a:pt x="765215" y="683888"/>
                        <a:pt x="775845" y="701719"/>
                        <a:pt x="783732" y="719893"/>
                      </a:cubicBezTo>
                      <a:cubicBezTo>
                        <a:pt x="788875" y="732237"/>
                        <a:pt x="792990" y="744924"/>
                        <a:pt x="793676" y="756583"/>
                      </a:cubicBezTo>
                      <a:cubicBezTo>
                        <a:pt x="794019" y="761041"/>
                        <a:pt x="793676" y="765498"/>
                        <a:pt x="792990" y="769613"/>
                      </a:cubicBezTo>
                      <a:cubicBezTo>
                        <a:pt x="792990" y="770642"/>
                        <a:pt x="792647" y="771671"/>
                        <a:pt x="792304" y="772699"/>
                      </a:cubicBezTo>
                      <a:cubicBezTo>
                        <a:pt x="789904" y="778529"/>
                        <a:pt x="787846" y="782986"/>
                        <a:pt x="785103" y="78675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2399" name="Google Shape;2399;p9"/>
                <p:cNvGrpSpPr/>
                <p:nvPr/>
              </p:nvGrpSpPr>
              <p:grpSpPr>
                <a:xfrm>
                  <a:off x="7344156" y="1838898"/>
                  <a:ext cx="968464" cy="529838"/>
                  <a:chOff x="7344156" y="1838898"/>
                  <a:chExt cx="968464" cy="529838"/>
                </a:xfrm>
              </p:grpSpPr>
              <p:sp>
                <p:nvSpPr>
                  <p:cNvPr id="2400" name="Google Shape;2400;p9"/>
                  <p:cNvSpPr/>
                  <p:nvPr/>
                </p:nvSpPr>
                <p:spPr>
                  <a:xfrm>
                    <a:off x="7344409" y="1838898"/>
                    <a:ext cx="968211" cy="529838"/>
                  </a:xfrm>
                  <a:custGeom>
                    <a:rect b="b" l="l" r="r" t="t"/>
                    <a:pathLst>
                      <a:path extrusionOk="0" h="529838" w="968211">
                        <a:moveTo>
                          <a:pt x="944093" y="351890"/>
                        </a:moveTo>
                        <a:cubicBezTo>
                          <a:pt x="916661" y="377265"/>
                          <a:pt x="860768" y="401611"/>
                          <a:pt x="828193" y="424928"/>
                        </a:cubicBezTo>
                        <a:cubicBezTo>
                          <a:pt x="812762" y="435901"/>
                          <a:pt x="796989" y="446530"/>
                          <a:pt x="780873" y="456475"/>
                        </a:cubicBezTo>
                        <a:cubicBezTo>
                          <a:pt x="774700" y="460246"/>
                          <a:pt x="768528" y="464018"/>
                          <a:pt x="762356" y="467447"/>
                        </a:cubicBezTo>
                        <a:cubicBezTo>
                          <a:pt x="695148" y="506881"/>
                          <a:pt x="621081" y="535684"/>
                          <a:pt x="541871" y="528826"/>
                        </a:cubicBezTo>
                        <a:cubicBezTo>
                          <a:pt x="456489" y="521626"/>
                          <a:pt x="385166" y="477049"/>
                          <a:pt x="314872" y="430757"/>
                        </a:cubicBezTo>
                        <a:cubicBezTo>
                          <a:pt x="306985" y="425614"/>
                          <a:pt x="298755" y="420127"/>
                          <a:pt x="290526" y="414984"/>
                        </a:cubicBezTo>
                        <a:cubicBezTo>
                          <a:pt x="257264" y="393381"/>
                          <a:pt x="224003" y="372464"/>
                          <a:pt x="189027" y="355662"/>
                        </a:cubicBezTo>
                        <a:cubicBezTo>
                          <a:pt x="184227" y="353262"/>
                          <a:pt x="179426" y="351204"/>
                          <a:pt x="174625" y="349147"/>
                        </a:cubicBezTo>
                        <a:cubicBezTo>
                          <a:pt x="148222" y="337831"/>
                          <a:pt x="108789" y="337831"/>
                          <a:pt x="74499" y="332345"/>
                        </a:cubicBezTo>
                        <a:cubicBezTo>
                          <a:pt x="60783" y="330287"/>
                          <a:pt x="48095" y="327201"/>
                          <a:pt x="37123" y="322058"/>
                        </a:cubicBezTo>
                        <a:cubicBezTo>
                          <a:pt x="29578" y="318629"/>
                          <a:pt x="22720" y="314171"/>
                          <a:pt x="17577" y="307999"/>
                        </a:cubicBezTo>
                        <a:cubicBezTo>
                          <a:pt x="16891" y="307313"/>
                          <a:pt x="16206" y="306627"/>
                          <a:pt x="15862" y="305941"/>
                        </a:cubicBezTo>
                        <a:cubicBezTo>
                          <a:pt x="8662" y="297369"/>
                          <a:pt x="4204" y="289482"/>
                          <a:pt x="2146" y="282281"/>
                        </a:cubicBezTo>
                        <a:cubicBezTo>
                          <a:pt x="1118" y="278852"/>
                          <a:pt x="432" y="275423"/>
                          <a:pt x="89" y="272337"/>
                        </a:cubicBezTo>
                        <a:cubicBezTo>
                          <a:pt x="-254" y="268565"/>
                          <a:pt x="432" y="264793"/>
                          <a:pt x="1461" y="261364"/>
                        </a:cubicBezTo>
                        <a:cubicBezTo>
                          <a:pt x="2146" y="258278"/>
                          <a:pt x="3518" y="255192"/>
                          <a:pt x="5233" y="252449"/>
                        </a:cubicBezTo>
                        <a:cubicBezTo>
                          <a:pt x="7633" y="248677"/>
                          <a:pt x="10376" y="244905"/>
                          <a:pt x="14148" y="241476"/>
                        </a:cubicBezTo>
                        <a:cubicBezTo>
                          <a:pt x="17234" y="238390"/>
                          <a:pt x="20663" y="235647"/>
                          <a:pt x="24435" y="233247"/>
                        </a:cubicBezTo>
                        <a:cubicBezTo>
                          <a:pt x="50496" y="215416"/>
                          <a:pt x="91644" y="205815"/>
                          <a:pt x="115303" y="201014"/>
                        </a:cubicBezTo>
                        <a:cubicBezTo>
                          <a:pt x="252807" y="172553"/>
                          <a:pt x="352591" y="46366"/>
                          <a:pt x="488379" y="10705"/>
                        </a:cubicBezTo>
                        <a:cubicBezTo>
                          <a:pt x="608737" y="-21185"/>
                          <a:pt x="732867" y="23392"/>
                          <a:pt x="848081" y="75856"/>
                        </a:cubicBezTo>
                        <a:cubicBezTo>
                          <a:pt x="858025" y="80313"/>
                          <a:pt x="867626" y="84771"/>
                          <a:pt x="877228" y="89229"/>
                        </a:cubicBezTo>
                        <a:cubicBezTo>
                          <a:pt x="882714" y="91972"/>
                          <a:pt x="888200" y="94372"/>
                          <a:pt x="893687" y="97115"/>
                        </a:cubicBezTo>
                        <a:cubicBezTo>
                          <a:pt x="914947" y="107059"/>
                          <a:pt x="956437" y="141007"/>
                          <a:pt x="965696" y="163295"/>
                        </a:cubicBezTo>
                        <a:cubicBezTo>
                          <a:pt x="970839" y="175639"/>
                          <a:pt x="967410" y="187984"/>
                          <a:pt x="961581" y="200328"/>
                        </a:cubicBezTo>
                        <a:cubicBezTo>
                          <a:pt x="960209" y="203071"/>
                          <a:pt x="958838" y="205815"/>
                          <a:pt x="957466" y="208901"/>
                        </a:cubicBezTo>
                        <a:cubicBezTo>
                          <a:pt x="953351" y="217130"/>
                          <a:pt x="948894" y="225360"/>
                          <a:pt x="946493" y="233932"/>
                        </a:cubicBezTo>
                        <a:cubicBezTo>
                          <a:pt x="945465" y="237361"/>
                          <a:pt x="944436" y="240790"/>
                          <a:pt x="944093" y="243877"/>
                        </a:cubicBezTo>
                        <a:cubicBezTo>
                          <a:pt x="943750" y="245591"/>
                          <a:pt x="943750" y="247306"/>
                          <a:pt x="943750" y="248677"/>
                        </a:cubicBezTo>
                        <a:cubicBezTo>
                          <a:pt x="943064" y="278852"/>
                          <a:pt x="961238" y="298055"/>
                          <a:pt x="961924" y="318286"/>
                        </a:cubicBezTo>
                        <a:cubicBezTo>
                          <a:pt x="961924" y="321372"/>
                          <a:pt x="961581" y="324801"/>
                          <a:pt x="960552" y="327887"/>
                        </a:cubicBezTo>
                        <a:cubicBezTo>
                          <a:pt x="958152" y="335431"/>
                          <a:pt x="953008" y="343318"/>
                          <a:pt x="944093" y="35189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01" name="Google Shape;2401;p9"/>
                  <p:cNvSpPr/>
                  <p:nvPr/>
                </p:nvSpPr>
                <p:spPr>
                  <a:xfrm>
                    <a:off x="7358214" y="1903101"/>
                    <a:ext cx="863079" cy="180222"/>
                  </a:xfrm>
                  <a:custGeom>
                    <a:rect b="b" l="l" r="r" t="t"/>
                    <a:pathLst>
                      <a:path extrusionOk="0" h="180222" w="863079">
                        <a:moveTo>
                          <a:pt x="863080" y="25025"/>
                        </a:moveTo>
                        <a:cubicBezTo>
                          <a:pt x="845935" y="22282"/>
                          <a:pt x="828790" y="20224"/>
                          <a:pt x="811645" y="18167"/>
                        </a:cubicBezTo>
                        <a:cubicBezTo>
                          <a:pt x="728663" y="8223"/>
                          <a:pt x="643624" y="3765"/>
                          <a:pt x="561328" y="20567"/>
                        </a:cubicBezTo>
                        <a:cubicBezTo>
                          <a:pt x="483146" y="36684"/>
                          <a:pt x="409766" y="69602"/>
                          <a:pt x="336728" y="101149"/>
                        </a:cubicBezTo>
                        <a:cubicBezTo>
                          <a:pt x="231800" y="146412"/>
                          <a:pt x="114872" y="191674"/>
                          <a:pt x="0" y="177615"/>
                        </a:cubicBezTo>
                        <a:cubicBezTo>
                          <a:pt x="3086" y="174529"/>
                          <a:pt x="6515" y="171786"/>
                          <a:pt x="10287" y="169386"/>
                        </a:cubicBezTo>
                        <a:cubicBezTo>
                          <a:pt x="70637" y="174872"/>
                          <a:pt x="132017" y="164928"/>
                          <a:pt x="190310" y="147440"/>
                        </a:cubicBezTo>
                        <a:cubicBezTo>
                          <a:pt x="337071" y="103892"/>
                          <a:pt x="468059" y="15767"/>
                          <a:pt x="623735" y="2394"/>
                        </a:cubicBezTo>
                        <a:cubicBezTo>
                          <a:pt x="693687" y="-3436"/>
                          <a:pt x="764324" y="2051"/>
                          <a:pt x="833933" y="11652"/>
                        </a:cubicBezTo>
                        <a:cubicBezTo>
                          <a:pt x="843534" y="16110"/>
                          <a:pt x="853135" y="20567"/>
                          <a:pt x="863080" y="2502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02" name="Google Shape;2402;p9"/>
                  <p:cNvSpPr/>
                  <p:nvPr/>
                </p:nvSpPr>
                <p:spPr>
                  <a:xfrm>
                    <a:off x="7345184" y="2028078"/>
                    <a:ext cx="960462" cy="81189"/>
                  </a:xfrm>
                  <a:custGeom>
                    <a:rect b="b" l="l" r="r" t="t"/>
                    <a:pathLst>
                      <a:path extrusionOk="0" h="81189" w="960462">
                        <a:moveTo>
                          <a:pt x="960463" y="11148"/>
                        </a:moveTo>
                        <a:cubicBezTo>
                          <a:pt x="959091" y="13891"/>
                          <a:pt x="957719" y="16634"/>
                          <a:pt x="956348" y="19720"/>
                        </a:cubicBezTo>
                        <a:cubicBezTo>
                          <a:pt x="898741" y="10462"/>
                          <a:pt x="840448" y="7719"/>
                          <a:pt x="781812" y="9776"/>
                        </a:cubicBezTo>
                        <a:cubicBezTo>
                          <a:pt x="521208" y="18006"/>
                          <a:pt x="260947" y="109217"/>
                          <a:pt x="0" y="72527"/>
                        </a:cubicBezTo>
                        <a:cubicBezTo>
                          <a:pt x="686" y="69441"/>
                          <a:pt x="2057" y="66354"/>
                          <a:pt x="3772" y="63611"/>
                        </a:cubicBezTo>
                        <a:cubicBezTo>
                          <a:pt x="63779" y="71841"/>
                          <a:pt x="124815" y="73555"/>
                          <a:pt x="185509" y="70469"/>
                        </a:cubicBezTo>
                        <a:cubicBezTo>
                          <a:pt x="443369" y="57782"/>
                          <a:pt x="702945" y="-30686"/>
                          <a:pt x="960463" y="1114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03" name="Google Shape;2403;p9"/>
                  <p:cNvSpPr/>
                  <p:nvPr/>
                </p:nvSpPr>
                <p:spPr>
                  <a:xfrm>
                    <a:off x="7344156" y="2072830"/>
                    <a:ext cx="946404" cy="74251"/>
                  </a:xfrm>
                  <a:custGeom>
                    <a:rect b="b" l="l" r="r" t="t"/>
                    <a:pathLst>
                      <a:path extrusionOk="0" h="74251" w="946404">
                        <a:moveTo>
                          <a:pt x="944004" y="9944"/>
                        </a:moveTo>
                        <a:cubicBezTo>
                          <a:pt x="901827" y="22631"/>
                          <a:pt x="858965" y="32918"/>
                          <a:pt x="815416" y="40805"/>
                        </a:cubicBezTo>
                        <a:cubicBezTo>
                          <a:pt x="676885" y="66523"/>
                          <a:pt x="535610" y="71666"/>
                          <a:pt x="395364" y="72695"/>
                        </a:cubicBezTo>
                        <a:cubicBezTo>
                          <a:pt x="265405" y="73724"/>
                          <a:pt x="128930" y="81610"/>
                          <a:pt x="2057" y="48692"/>
                        </a:cubicBezTo>
                        <a:cubicBezTo>
                          <a:pt x="1029" y="45263"/>
                          <a:pt x="343" y="41834"/>
                          <a:pt x="0" y="38748"/>
                        </a:cubicBezTo>
                        <a:cubicBezTo>
                          <a:pt x="68237" y="56921"/>
                          <a:pt x="139217" y="62065"/>
                          <a:pt x="210198" y="63437"/>
                        </a:cubicBezTo>
                        <a:cubicBezTo>
                          <a:pt x="453657" y="68237"/>
                          <a:pt x="710489" y="70980"/>
                          <a:pt x="946404" y="0"/>
                        </a:cubicBezTo>
                        <a:cubicBezTo>
                          <a:pt x="945032" y="3086"/>
                          <a:pt x="944347" y="6515"/>
                          <a:pt x="944004" y="994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04" name="Google Shape;2404;p9"/>
                  <p:cNvSpPr/>
                  <p:nvPr/>
                </p:nvSpPr>
                <p:spPr>
                  <a:xfrm>
                    <a:off x="7360272" y="2144839"/>
                    <a:ext cx="945718" cy="69479"/>
                  </a:xfrm>
                  <a:custGeom>
                    <a:rect b="b" l="l" r="r" t="t"/>
                    <a:pathLst>
                      <a:path extrusionOk="0" h="69479" w="945718">
                        <a:moveTo>
                          <a:pt x="944347" y="22289"/>
                        </a:moveTo>
                        <a:cubicBezTo>
                          <a:pt x="914515" y="31890"/>
                          <a:pt x="884339" y="40119"/>
                          <a:pt x="853478" y="46292"/>
                        </a:cubicBezTo>
                        <a:cubicBezTo>
                          <a:pt x="776669" y="61379"/>
                          <a:pt x="698488" y="65494"/>
                          <a:pt x="620649" y="67551"/>
                        </a:cubicBezTo>
                        <a:cubicBezTo>
                          <a:pt x="544183" y="69609"/>
                          <a:pt x="467373" y="70295"/>
                          <a:pt x="390906" y="68237"/>
                        </a:cubicBezTo>
                        <a:cubicBezTo>
                          <a:pt x="318211" y="66180"/>
                          <a:pt x="245174" y="61036"/>
                          <a:pt x="173165" y="49721"/>
                        </a:cubicBezTo>
                        <a:cubicBezTo>
                          <a:pt x="134760" y="43891"/>
                          <a:pt x="96355" y="36347"/>
                          <a:pt x="58636" y="26403"/>
                        </a:cubicBezTo>
                        <a:cubicBezTo>
                          <a:pt x="46292" y="23317"/>
                          <a:pt x="33604" y="19888"/>
                          <a:pt x="21260" y="16116"/>
                        </a:cubicBezTo>
                        <a:cubicBezTo>
                          <a:pt x="13716" y="12687"/>
                          <a:pt x="6858" y="8230"/>
                          <a:pt x="1715" y="2057"/>
                        </a:cubicBezTo>
                        <a:cubicBezTo>
                          <a:pt x="1029" y="1372"/>
                          <a:pt x="343" y="686"/>
                          <a:pt x="0" y="0"/>
                        </a:cubicBezTo>
                        <a:cubicBezTo>
                          <a:pt x="63094" y="20574"/>
                          <a:pt x="127902" y="34633"/>
                          <a:pt x="193739" y="43548"/>
                        </a:cubicBezTo>
                        <a:cubicBezTo>
                          <a:pt x="345301" y="64465"/>
                          <a:pt x="500291" y="62408"/>
                          <a:pt x="652882" y="57264"/>
                        </a:cubicBezTo>
                        <a:cubicBezTo>
                          <a:pt x="727977" y="54521"/>
                          <a:pt x="803415" y="48692"/>
                          <a:pt x="876796" y="31890"/>
                        </a:cubicBezTo>
                        <a:cubicBezTo>
                          <a:pt x="900113" y="26403"/>
                          <a:pt x="923087" y="19888"/>
                          <a:pt x="945718" y="12344"/>
                        </a:cubicBezTo>
                        <a:cubicBezTo>
                          <a:pt x="945718" y="15773"/>
                          <a:pt x="945376" y="18860"/>
                          <a:pt x="944347" y="222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05" name="Google Shape;2405;p9"/>
                  <p:cNvSpPr/>
                  <p:nvPr/>
                </p:nvSpPr>
                <p:spPr>
                  <a:xfrm>
                    <a:off x="7634592" y="2253538"/>
                    <a:ext cx="490690" cy="57487"/>
                  </a:xfrm>
                  <a:custGeom>
                    <a:rect b="b" l="l" r="r" t="t"/>
                    <a:pathLst>
                      <a:path extrusionOk="0" h="57487" w="490690">
                        <a:moveTo>
                          <a:pt x="490690" y="41491"/>
                        </a:moveTo>
                        <a:cubicBezTo>
                          <a:pt x="484518" y="45263"/>
                          <a:pt x="478346" y="49035"/>
                          <a:pt x="472174" y="52464"/>
                        </a:cubicBezTo>
                        <a:cubicBezTo>
                          <a:pt x="322326" y="65494"/>
                          <a:pt x="170422" y="53150"/>
                          <a:pt x="24346" y="15773"/>
                        </a:cubicBezTo>
                        <a:cubicBezTo>
                          <a:pt x="16459" y="10630"/>
                          <a:pt x="8230" y="5144"/>
                          <a:pt x="0" y="0"/>
                        </a:cubicBezTo>
                        <a:cubicBezTo>
                          <a:pt x="29833" y="8573"/>
                          <a:pt x="59665" y="15773"/>
                          <a:pt x="90183" y="21945"/>
                        </a:cubicBezTo>
                        <a:cubicBezTo>
                          <a:pt x="221857" y="49035"/>
                          <a:pt x="357302" y="55207"/>
                          <a:pt x="490690" y="4149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406" name="Google Shape;2406;p9"/>
                <p:cNvSpPr/>
                <p:nvPr/>
              </p:nvSpPr>
              <p:spPr>
                <a:xfrm>
                  <a:off x="6474904" y="2035023"/>
                  <a:ext cx="879538" cy="586904"/>
                </a:xfrm>
                <a:custGeom>
                  <a:rect b="b" l="l" r="r" t="t"/>
                  <a:pathLst>
                    <a:path extrusionOk="0" h="586904" w="879538">
                      <a:moveTo>
                        <a:pt x="869937" y="82042"/>
                      </a:moveTo>
                      <a:cubicBezTo>
                        <a:pt x="868566" y="84099"/>
                        <a:pt x="866851" y="86499"/>
                        <a:pt x="865137" y="88557"/>
                      </a:cubicBezTo>
                      <a:cubicBezTo>
                        <a:pt x="861365" y="93014"/>
                        <a:pt x="856907" y="97472"/>
                        <a:pt x="852449" y="101587"/>
                      </a:cubicBezTo>
                      <a:cubicBezTo>
                        <a:pt x="845249" y="108102"/>
                        <a:pt x="837019" y="114274"/>
                        <a:pt x="828104" y="120446"/>
                      </a:cubicBezTo>
                      <a:cubicBezTo>
                        <a:pt x="827418" y="120789"/>
                        <a:pt x="826732" y="121475"/>
                        <a:pt x="826046" y="121818"/>
                      </a:cubicBezTo>
                      <a:cubicBezTo>
                        <a:pt x="821931" y="124904"/>
                        <a:pt x="817474" y="127647"/>
                        <a:pt x="813016" y="130733"/>
                      </a:cubicBezTo>
                      <a:cubicBezTo>
                        <a:pt x="792442" y="144792"/>
                        <a:pt x="772211" y="158165"/>
                        <a:pt x="760209" y="173939"/>
                      </a:cubicBezTo>
                      <a:cubicBezTo>
                        <a:pt x="741007" y="198628"/>
                        <a:pt x="724548" y="225374"/>
                        <a:pt x="708774" y="252806"/>
                      </a:cubicBezTo>
                      <a:cubicBezTo>
                        <a:pt x="708774" y="252806"/>
                        <a:pt x="708774" y="252806"/>
                        <a:pt x="708774" y="252806"/>
                      </a:cubicBezTo>
                      <a:cubicBezTo>
                        <a:pt x="702602" y="263779"/>
                        <a:pt x="696773" y="274409"/>
                        <a:pt x="690601" y="285381"/>
                      </a:cubicBezTo>
                      <a:cubicBezTo>
                        <a:pt x="645681" y="368363"/>
                        <a:pt x="603847" y="454088"/>
                        <a:pt x="523265" y="507238"/>
                      </a:cubicBezTo>
                      <a:cubicBezTo>
                        <a:pt x="464972" y="545642"/>
                        <a:pt x="398107" y="545985"/>
                        <a:pt x="335699" y="571360"/>
                      </a:cubicBezTo>
                      <a:cubicBezTo>
                        <a:pt x="258890" y="602564"/>
                        <a:pt x="234201" y="581304"/>
                        <a:pt x="158077" y="555587"/>
                      </a:cubicBezTo>
                      <a:cubicBezTo>
                        <a:pt x="148133" y="552158"/>
                        <a:pt x="138875" y="552158"/>
                        <a:pt x="129273" y="551472"/>
                      </a:cubicBezTo>
                      <a:cubicBezTo>
                        <a:pt x="129273" y="551472"/>
                        <a:pt x="129273" y="551472"/>
                        <a:pt x="129273" y="551472"/>
                      </a:cubicBezTo>
                      <a:cubicBezTo>
                        <a:pt x="122072" y="550786"/>
                        <a:pt x="115214" y="549757"/>
                        <a:pt x="108356" y="546671"/>
                      </a:cubicBezTo>
                      <a:cubicBezTo>
                        <a:pt x="105270" y="545300"/>
                        <a:pt x="101841" y="543242"/>
                        <a:pt x="98755" y="540842"/>
                      </a:cubicBezTo>
                      <a:cubicBezTo>
                        <a:pt x="82982" y="528155"/>
                        <a:pt x="76467" y="514439"/>
                        <a:pt x="74409" y="499694"/>
                      </a:cubicBezTo>
                      <a:cubicBezTo>
                        <a:pt x="74066" y="496608"/>
                        <a:pt x="73724" y="493865"/>
                        <a:pt x="73724" y="490778"/>
                      </a:cubicBezTo>
                      <a:cubicBezTo>
                        <a:pt x="73038" y="467461"/>
                        <a:pt x="80239" y="442772"/>
                        <a:pt x="76467" y="419112"/>
                      </a:cubicBezTo>
                      <a:cubicBezTo>
                        <a:pt x="76124" y="417741"/>
                        <a:pt x="75781" y="416026"/>
                        <a:pt x="75781" y="414655"/>
                      </a:cubicBezTo>
                      <a:cubicBezTo>
                        <a:pt x="75438" y="413283"/>
                        <a:pt x="75095" y="411569"/>
                        <a:pt x="74409" y="410197"/>
                      </a:cubicBezTo>
                      <a:cubicBezTo>
                        <a:pt x="71666" y="402996"/>
                        <a:pt x="67208" y="396138"/>
                        <a:pt x="62751" y="389623"/>
                      </a:cubicBezTo>
                      <a:cubicBezTo>
                        <a:pt x="57950" y="382422"/>
                        <a:pt x="53150" y="374878"/>
                        <a:pt x="48349" y="367677"/>
                      </a:cubicBezTo>
                      <a:cubicBezTo>
                        <a:pt x="46634" y="364934"/>
                        <a:pt x="45263" y="362534"/>
                        <a:pt x="43548" y="359791"/>
                      </a:cubicBezTo>
                      <a:cubicBezTo>
                        <a:pt x="35662" y="346760"/>
                        <a:pt x="28118" y="333387"/>
                        <a:pt x="20574" y="319671"/>
                      </a:cubicBezTo>
                      <a:cubicBezTo>
                        <a:pt x="19202" y="316928"/>
                        <a:pt x="17831" y="314185"/>
                        <a:pt x="16116" y="311442"/>
                      </a:cubicBezTo>
                      <a:cubicBezTo>
                        <a:pt x="13373" y="305955"/>
                        <a:pt x="10630" y="300812"/>
                        <a:pt x="7887" y="295325"/>
                      </a:cubicBezTo>
                      <a:cubicBezTo>
                        <a:pt x="2743" y="285038"/>
                        <a:pt x="343" y="274409"/>
                        <a:pt x="0" y="263436"/>
                      </a:cubicBezTo>
                      <a:cubicBezTo>
                        <a:pt x="0" y="258978"/>
                        <a:pt x="0" y="254520"/>
                        <a:pt x="686" y="250063"/>
                      </a:cubicBezTo>
                      <a:cubicBezTo>
                        <a:pt x="8230" y="192112"/>
                        <a:pt x="73381" y="135191"/>
                        <a:pt x="119672" y="112903"/>
                      </a:cubicBezTo>
                      <a:cubicBezTo>
                        <a:pt x="182766" y="82727"/>
                        <a:pt x="254089" y="43637"/>
                        <a:pt x="321983" y="26835"/>
                      </a:cubicBezTo>
                      <a:cubicBezTo>
                        <a:pt x="393306" y="9347"/>
                        <a:pt x="468059" y="18262"/>
                        <a:pt x="541782" y="24777"/>
                      </a:cubicBezTo>
                      <a:cubicBezTo>
                        <a:pt x="567157" y="27178"/>
                        <a:pt x="592531" y="28892"/>
                        <a:pt x="617906" y="29578"/>
                      </a:cubicBezTo>
                      <a:cubicBezTo>
                        <a:pt x="639851" y="30264"/>
                        <a:pt x="661797" y="29578"/>
                        <a:pt x="683400" y="26835"/>
                      </a:cubicBezTo>
                      <a:cubicBezTo>
                        <a:pt x="683400" y="26835"/>
                        <a:pt x="683400" y="26835"/>
                        <a:pt x="683400" y="26835"/>
                      </a:cubicBezTo>
                      <a:cubicBezTo>
                        <a:pt x="697116" y="25463"/>
                        <a:pt x="710489" y="23063"/>
                        <a:pt x="723862" y="19977"/>
                      </a:cubicBezTo>
                      <a:cubicBezTo>
                        <a:pt x="728663" y="18948"/>
                        <a:pt x="733120" y="17576"/>
                        <a:pt x="737921" y="16205"/>
                      </a:cubicBezTo>
                      <a:cubicBezTo>
                        <a:pt x="738264" y="16205"/>
                        <a:pt x="738264" y="16205"/>
                        <a:pt x="738607" y="16205"/>
                      </a:cubicBezTo>
                      <a:lnTo>
                        <a:pt x="738607" y="16205"/>
                      </a:lnTo>
                      <a:cubicBezTo>
                        <a:pt x="739292" y="16205"/>
                        <a:pt x="739978" y="15862"/>
                        <a:pt x="740664" y="15519"/>
                      </a:cubicBezTo>
                      <a:cubicBezTo>
                        <a:pt x="763638" y="8661"/>
                        <a:pt x="803758" y="-2312"/>
                        <a:pt x="834962" y="431"/>
                      </a:cubicBezTo>
                      <a:cubicBezTo>
                        <a:pt x="851421" y="1803"/>
                        <a:pt x="865137" y="6946"/>
                        <a:pt x="873023" y="18262"/>
                      </a:cubicBezTo>
                      <a:cubicBezTo>
                        <a:pt x="875081" y="21348"/>
                        <a:pt x="876795" y="24777"/>
                        <a:pt x="877824" y="28549"/>
                      </a:cubicBezTo>
                      <a:cubicBezTo>
                        <a:pt x="878167" y="29578"/>
                        <a:pt x="878510" y="30607"/>
                        <a:pt x="878510" y="31635"/>
                      </a:cubicBezTo>
                      <a:cubicBezTo>
                        <a:pt x="878510" y="31978"/>
                        <a:pt x="878510" y="31978"/>
                        <a:pt x="878510" y="32321"/>
                      </a:cubicBezTo>
                      <a:cubicBezTo>
                        <a:pt x="879196" y="35064"/>
                        <a:pt x="879539" y="37807"/>
                        <a:pt x="879539" y="40894"/>
                      </a:cubicBezTo>
                      <a:cubicBezTo>
                        <a:pt x="879539" y="42265"/>
                        <a:pt x="879539" y="43980"/>
                        <a:pt x="879539" y="45694"/>
                      </a:cubicBezTo>
                      <a:cubicBezTo>
                        <a:pt x="879539" y="46380"/>
                        <a:pt x="879539" y="47409"/>
                        <a:pt x="879539" y="48094"/>
                      </a:cubicBezTo>
                      <a:cubicBezTo>
                        <a:pt x="879539" y="49466"/>
                        <a:pt x="879196" y="50838"/>
                        <a:pt x="879196" y="52552"/>
                      </a:cubicBezTo>
                      <a:cubicBezTo>
                        <a:pt x="879196" y="53924"/>
                        <a:pt x="878853" y="55295"/>
                        <a:pt x="878510" y="57010"/>
                      </a:cubicBezTo>
                      <a:cubicBezTo>
                        <a:pt x="878510" y="57010"/>
                        <a:pt x="878510" y="57010"/>
                        <a:pt x="878510" y="57010"/>
                      </a:cubicBezTo>
                      <a:cubicBezTo>
                        <a:pt x="878510" y="58039"/>
                        <a:pt x="878167" y="58724"/>
                        <a:pt x="878167" y="59753"/>
                      </a:cubicBezTo>
                      <a:cubicBezTo>
                        <a:pt x="878167" y="59753"/>
                        <a:pt x="878167" y="59753"/>
                        <a:pt x="878167" y="59753"/>
                      </a:cubicBezTo>
                      <a:cubicBezTo>
                        <a:pt x="878167" y="60439"/>
                        <a:pt x="877824" y="61468"/>
                        <a:pt x="877481" y="62496"/>
                      </a:cubicBezTo>
                      <a:cubicBezTo>
                        <a:pt x="877481" y="62839"/>
                        <a:pt x="877481" y="62839"/>
                        <a:pt x="877481" y="63182"/>
                      </a:cubicBezTo>
                      <a:cubicBezTo>
                        <a:pt x="877138" y="69697"/>
                        <a:pt x="874052" y="75869"/>
                        <a:pt x="869937" y="8204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07" name="Google Shape;2407;p9"/>
                <p:cNvSpPr/>
                <p:nvPr/>
              </p:nvSpPr>
              <p:spPr>
                <a:xfrm>
                  <a:off x="6475933" y="2060143"/>
                  <a:ext cx="617905" cy="238315"/>
                </a:xfrm>
                <a:custGeom>
                  <a:rect b="b" l="l" r="r" t="t"/>
                  <a:pathLst>
                    <a:path extrusionOk="0" h="238315" w="617905">
                      <a:moveTo>
                        <a:pt x="541782" y="0"/>
                      </a:moveTo>
                      <a:cubicBezTo>
                        <a:pt x="567156" y="2400"/>
                        <a:pt x="592531" y="4115"/>
                        <a:pt x="617906" y="4801"/>
                      </a:cubicBezTo>
                      <a:cubicBezTo>
                        <a:pt x="389877" y="17831"/>
                        <a:pt x="155676" y="71323"/>
                        <a:pt x="0" y="238316"/>
                      </a:cubicBezTo>
                      <a:cubicBezTo>
                        <a:pt x="0" y="233858"/>
                        <a:pt x="0" y="229400"/>
                        <a:pt x="686" y="224943"/>
                      </a:cubicBezTo>
                      <a:cubicBezTo>
                        <a:pt x="34290" y="190653"/>
                        <a:pt x="72009" y="160477"/>
                        <a:pt x="112814" y="134417"/>
                      </a:cubicBezTo>
                      <a:cubicBezTo>
                        <a:pt x="241401" y="52121"/>
                        <a:pt x="391249" y="14059"/>
                        <a:pt x="541782"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08" name="Google Shape;2408;p9"/>
                <p:cNvSpPr/>
                <p:nvPr/>
              </p:nvSpPr>
              <p:spPr>
                <a:xfrm>
                  <a:off x="7159332" y="2051570"/>
                  <a:ext cx="194424" cy="12001"/>
                </a:xfrm>
                <a:custGeom>
                  <a:rect b="b" l="l" r="r" t="t"/>
                  <a:pathLst>
                    <a:path extrusionOk="0" h="12001" w="194424">
                      <a:moveTo>
                        <a:pt x="194425" y="12002"/>
                      </a:moveTo>
                      <a:cubicBezTo>
                        <a:pt x="178651" y="11659"/>
                        <a:pt x="163220" y="11316"/>
                        <a:pt x="147447" y="10973"/>
                      </a:cubicBezTo>
                      <a:cubicBezTo>
                        <a:pt x="137846" y="10630"/>
                        <a:pt x="127902" y="10630"/>
                        <a:pt x="117958" y="10287"/>
                      </a:cubicBezTo>
                      <a:cubicBezTo>
                        <a:pt x="95326" y="9944"/>
                        <a:pt x="72009" y="9601"/>
                        <a:pt x="49035" y="9944"/>
                      </a:cubicBezTo>
                      <a:cubicBezTo>
                        <a:pt x="48006" y="9944"/>
                        <a:pt x="46634" y="9944"/>
                        <a:pt x="45606" y="9944"/>
                      </a:cubicBezTo>
                      <a:cubicBezTo>
                        <a:pt x="30518" y="9944"/>
                        <a:pt x="15088" y="10287"/>
                        <a:pt x="0" y="10630"/>
                      </a:cubicBezTo>
                      <a:cubicBezTo>
                        <a:pt x="13716" y="9258"/>
                        <a:pt x="27089" y="6858"/>
                        <a:pt x="40462" y="3772"/>
                      </a:cubicBezTo>
                      <a:cubicBezTo>
                        <a:pt x="38748" y="2400"/>
                        <a:pt x="37033" y="1372"/>
                        <a:pt x="35319" y="0"/>
                      </a:cubicBezTo>
                      <a:cubicBezTo>
                        <a:pt x="41834" y="0"/>
                        <a:pt x="48006" y="0"/>
                        <a:pt x="54521" y="0"/>
                      </a:cubicBezTo>
                      <a:cubicBezTo>
                        <a:pt x="54864" y="0"/>
                        <a:pt x="54864" y="0"/>
                        <a:pt x="54864" y="0"/>
                      </a:cubicBezTo>
                      <a:cubicBezTo>
                        <a:pt x="86068" y="0"/>
                        <a:pt x="117272" y="343"/>
                        <a:pt x="148476" y="686"/>
                      </a:cubicBezTo>
                      <a:cubicBezTo>
                        <a:pt x="162192" y="1029"/>
                        <a:pt x="175565" y="1372"/>
                        <a:pt x="189281" y="1715"/>
                      </a:cubicBezTo>
                      <a:cubicBezTo>
                        <a:pt x="191681" y="4801"/>
                        <a:pt x="193396" y="8230"/>
                        <a:pt x="194425" y="1200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09" name="Google Shape;2409;p9"/>
                <p:cNvSpPr/>
                <p:nvPr/>
              </p:nvSpPr>
              <p:spPr>
                <a:xfrm>
                  <a:off x="6491706" y="2066658"/>
                  <a:ext cx="863765" cy="287692"/>
                </a:xfrm>
                <a:custGeom>
                  <a:rect b="b" l="l" r="r" t="t"/>
                  <a:pathLst>
                    <a:path extrusionOk="0" h="287692" w="863765">
                      <a:moveTo>
                        <a:pt x="863765" y="9258"/>
                      </a:moveTo>
                      <a:cubicBezTo>
                        <a:pt x="828104" y="18516"/>
                        <a:pt x="792442" y="27775"/>
                        <a:pt x="756780" y="37033"/>
                      </a:cubicBezTo>
                      <a:cubicBezTo>
                        <a:pt x="600418" y="77838"/>
                        <a:pt x="443369" y="116586"/>
                        <a:pt x="287693" y="159449"/>
                      </a:cubicBezTo>
                      <a:cubicBezTo>
                        <a:pt x="188252" y="186881"/>
                        <a:pt x="84353" y="221856"/>
                        <a:pt x="4457" y="287693"/>
                      </a:cubicBezTo>
                      <a:cubicBezTo>
                        <a:pt x="3086" y="284950"/>
                        <a:pt x="1715" y="282207"/>
                        <a:pt x="0" y="279464"/>
                      </a:cubicBezTo>
                      <a:cubicBezTo>
                        <a:pt x="30518" y="254775"/>
                        <a:pt x="64465" y="233858"/>
                        <a:pt x="100469" y="216370"/>
                      </a:cubicBezTo>
                      <a:cubicBezTo>
                        <a:pt x="159791" y="187566"/>
                        <a:pt x="222885" y="168021"/>
                        <a:pt x="286322" y="150533"/>
                      </a:cubicBezTo>
                      <a:cubicBezTo>
                        <a:pt x="366217" y="128588"/>
                        <a:pt x="446456" y="108356"/>
                        <a:pt x="527037" y="87440"/>
                      </a:cubicBezTo>
                      <a:cubicBezTo>
                        <a:pt x="638822" y="58293"/>
                        <a:pt x="750951" y="29147"/>
                        <a:pt x="862736" y="0"/>
                      </a:cubicBezTo>
                      <a:cubicBezTo>
                        <a:pt x="863422" y="3086"/>
                        <a:pt x="863765" y="6172"/>
                        <a:pt x="863765" y="925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10" name="Google Shape;2410;p9"/>
                <p:cNvSpPr/>
                <p:nvPr/>
              </p:nvSpPr>
              <p:spPr>
                <a:xfrm>
                  <a:off x="6519481" y="2087918"/>
                  <a:ext cx="835990" cy="314782"/>
                </a:xfrm>
                <a:custGeom>
                  <a:rect b="b" l="l" r="r" t="t"/>
                  <a:pathLst>
                    <a:path extrusionOk="0" h="314782" w="835990">
                      <a:moveTo>
                        <a:pt x="833933" y="9601"/>
                      </a:moveTo>
                      <a:cubicBezTo>
                        <a:pt x="832904" y="9944"/>
                        <a:pt x="831875" y="10287"/>
                        <a:pt x="831190" y="10287"/>
                      </a:cubicBezTo>
                      <a:cubicBezTo>
                        <a:pt x="825017" y="12002"/>
                        <a:pt x="819188" y="13716"/>
                        <a:pt x="813359" y="15431"/>
                      </a:cubicBezTo>
                      <a:cubicBezTo>
                        <a:pt x="783184" y="24003"/>
                        <a:pt x="753008" y="32232"/>
                        <a:pt x="723176" y="40805"/>
                      </a:cubicBezTo>
                      <a:cubicBezTo>
                        <a:pt x="579844" y="80924"/>
                        <a:pt x="434454" y="117272"/>
                        <a:pt x="293865" y="166649"/>
                      </a:cubicBezTo>
                      <a:cubicBezTo>
                        <a:pt x="190995" y="202654"/>
                        <a:pt x="90869" y="248603"/>
                        <a:pt x="4801" y="314782"/>
                      </a:cubicBezTo>
                      <a:cubicBezTo>
                        <a:pt x="3086" y="312039"/>
                        <a:pt x="1715" y="309639"/>
                        <a:pt x="0" y="306896"/>
                      </a:cubicBezTo>
                      <a:cubicBezTo>
                        <a:pt x="38405" y="277406"/>
                        <a:pt x="79553" y="251688"/>
                        <a:pt x="122758" y="229400"/>
                      </a:cubicBezTo>
                      <a:cubicBezTo>
                        <a:pt x="242773" y="167335"/>
                        <a:pt x="373418" y="129616"/>
                        <a:pt x="503034" y="93269"/>
                      </a:cubicBezTo>
                      <a:cubicBezTo>
                        <a:pt x="611048" y="62751"/>
                        <a:pt x="719061" y="32576"/>
                        <a:pt x="826732" y="2400"/>
                      </a:cubicBezTo>
                      <a:cubicBezTo>
                        <a:pt x="828446" y="1715"/>
                        <a:pt x="830504" y="1371"/>
                        <a:pt x="832218" y="1029"/>
                      </a:cubicBezTo>
                      <a:cubicBezTo>
                        <a:pt x="833590" y="686"/>
                        <a:pt x="834962" y="343"/>
                        <a:pt x="835990" y="0"/>
                      </a:cubicBezTo>
                      <a:cubicBezTo>
                        <a:pt x="835990" y="1371"/>
                        <a:pt x="835647" y="2743"/>
                        <a:pt x="835304" y="4458"/>
                      </a:cubicBezTo>
                      <a:cubicBezTo>
                        <a:pt x="835304" y="4458"/>
                        <a:pt x="835304" y="4458"/>
                        <a:pt x="835304" y="4458"/>
                      </a:cubicBezTo>
                      <a:cubicBezTo>
                        <a:pt x="835647" y="5144"/>
                        <a:pt x="835304" y="6172"/>
                        <a:pt x="834962" y="7201"/>
                      </a:cubicBezTo>
                      <a:cubicBezTo>
                        <a:pt x="834962" y="7201"/>
                        <a:pt x="834962" y="7201"/>
                        <a:pt x="834962" y="7201"/>
                      </a:cubicBezTo>
                      <a:cubicBezTo>
                        <a:pt x="834619" y="7544"/>
                        <a:pt x="834276" y="8573"/>
                        <a:pt x="833933" y="960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11" name="Google Shape;2411;p9"/>
                <p:cNvSpPr/>
                <p:nvPr/>
              </p:nvSpPr>
              <p:spPr>
                <a:xfrm>
                  <a:off x="6549656" y="2123579"/>
                  <a:ext cx="790384" cy="330555"/>
                </a:xfrm>
                <a:custGeom>
                  <a:rect b="b" l="l" r="r" t="t"/>
                  <a:pathLst>
                    <a:path extrusionOk="0" h="330555" w="790384">
                      <a:moveTo>
                        <a:pt x="790385" y="0"/>
                      </a:moveTo>
                      <a:cubicBezTo>
                        <a:pt x="780440" y="12002"/>
                        <a:pt x="766038" y="22974"/>
                        <a:pt x="751294" y="33604"/>
                      </a:cubicBezTo>
                      <a:cubicBezTo>
                        <a:pt x="742035" y="39091"/>
                        <a:pt x="732434" y="43891"/>
                        <a:pt x="722833" y="49035"/>
                      </a:cubicBezTo>
                      <a:cubicBezTo>
                        <a:pt x="713918" y="53835"/>
                        <a:pt x="704660" y="58293"/>
                        <a:pt x="695744" y="62751"/>
                      </a:cubicBezTo>
                      <a:cubicBezTo>
                        <a:pt x="693344" y="63780"/>
                        <a:pt x="691286" y="65151"/>
                        <a:pt x="688886" y="66180"/>
                      </a:cubicBezTo>
                      <a:cubicBezTo>
                        <a:pt x="468401" y="175222"/>
                        <a:pt x="227685" y="234201"/>
                        <a:pt x="2057" y="330556"/>
                      </a:cubicBezTo>
                      <a:cubicBezTo>
                        <a:pt x="1715" y="329184"/>
                        <a:pt x="1371" y="327470"/>
                        <a:pt x="1371" y="326098"/>
                      </a:cubicBezTo>
                      <a:cubicBezTo>
                        <a:pt x="1028" y="324726"/>
                        <a:pt x="686" y="323012"/>
                        <a:pt x="0" y="321640"/>
                      </a:cubicBezTo>
                      <a:cubicBezTo>
                        <a:pt x="45948" y="301752"/>
                        <a:pt x="92583" y="283578"/>
                        <a:pt x="139560" y="266433"/>
                      </a:cubicBezTo>
                      <a:cubicBezTo>
                        <a:pt x="332956" y="195110"/>
                        <a:pt x="535610" y="137160"/>
                        <a:pt x="718376" y="40805"/>
                      </a:cubicBezTo>
                      <a:cubicBezTo>
                        <a:pt x="729691" y="34976"/>
                        <a:pt x="740664" y="28804"/>
                        <a:pt x="751637" y="22632"/>
                      </a:cubicBezTo>
                      <a:cubicBezTo>
                        <a:pt x="765010" y="15088"/>
                        <a:pt x="777697" y="7544"/>
                        <a:pt x="790385"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12" name="Google Shape;2412;p9"/>
                <p:cNvSpPr/>
                <p:nvPr/>
              </p:nvSpPr>
              <p:spPr>
                <a:xfrm>
                  <a:off x="6548970" y="2088261"/>
                  <a:ext cx="805815" cy="446455"/>
                </a:xfrm>
                <a:custGeom>
                  <a:rect b="b" l="l" r="r" t="t"/>
                  <a:pathLst>
                    <a:path extrusionOk="0" h="446455" w="805815">
                      <a:moveTo>
                        <a:pt x="805129" y="6515"/>
                      </a:moveTo>
                      <a:cubicBezTo>
                        <a:pt x="805129" y="6515"/>
                        <a:pt x="805129" y="6515"/>
                        <a:pt x="805129" y="6515"/>
                      </a:cubicBezTo>
                      <a:cubicBezTo>
                        <a:pt x="804787" y="6858"/>
                        <a:pt x="804787" y="6858"/>
                        <a:pt x="804443" y="7201"/>
                      </a:cubicBezTo>
                      <a:cubicBezTo>
                        <a:pt x="803415" y="8230"/>
                        <a:pt x="802729" y="9258"/>
                        <a:pt x="801358" y="9944"/>
                      </a:cubicBezTo>
                      <a:cubicBezTo>
                        <a:pt x="785241" y="26060"/>
                        <a:pt x="769125" y="42177"/>
                        <a:pt x="752323" y="57607"/>
                      </a:cubicBezTo>
                      <a:cubicBezTo>
                        <a:pt x="742721" y="66523"/>
                        <a:pt x="733120" y="75438"/>
                        <a:pt x="723519" y="84010"/>
                      </a:cubicBezTo>
                      <a:cubicBezTo>
                        <a:pt x="695401" y="109042"/>
                        <a:pt x="666598" y="132702"/>
                        <a:pt x="636766" y="155677"/>
                      </a:cubicBezTo>
                      <a:cubicBezTo>
                        <a:pt x="449542" y="298666"/>
                        <a:pt x="230772" y="398793"/>
                        <a:pt x="686" y="446456"/>
                      </a:cubicBezTo>
                      <a:cubicBezTo>
                        <a:pt x="343" y="443370"/>
                        <a:pt x="0" y="440627"/>
                        <a:pt x="0" y="437540"/>
                      </a:cubicBezTo>
                      <a:cubicBezTo>
                        <a:pt x="44234" y="428282"/>
                        <a:pt x="88126" y="417309"/>
                        <a:pt x="131674" y="404279"/>
                      </a:cubicBezTo>
                      <a:cubicBezTo>
                        <a:pt x="336042" y="342557"/>
                        <a:pt x="527038" y="239001"/>
                        <a:pt x="689915" y="101155"/>
                      </a:cubicBezTo>
                      <a:cubicBezTo>
                        <a:pt x="699859" y="92926"/>
                        <a:pt x="709803" y="84353"/>
                        <a:pt x="719404" y="75781"/>
                      </a:cubicBezTo>
                      <a:cubicBezTo>
                        <a:pt x="741693" y="56236"/>
                        <a:pt x="762953" y="36004"/>
                        <a:pt x="783869" y="14745"/>
                      </a:cubicBezTo>
                      <a:cubicBezTo>
                        <a:pt x="788327" y="10630"/>
                        <a:pt x="792442" y="6172"/>
                        <a:pt x="796900" y="1714"/>
                      </a:cubicBezTo>
                      <a:cubicBezTo>
                        <a:pt x="796900" y="1714"/>
                        <a:pt x="797243" y="1372"/>
                        <a:pt x="797243" y="1372"/>
                      </a:cubicBezTo>
                      <a:cubicBezTo>
                        <a:pt x="798614" y="0"/>
                        <a:pt x="800672" y="-343"/>
                        <a:pt x="802386" y="343"/>
                      </a:cubicBezTo>
                      <a:cubicBezTo>
                        <a:pt x="804101" y="686"/>
                        <a:pt x="805129" y="2057"/>
                        <a:pt x="805815" y="3429"/>
                      </a:cubicBezTo>
                      <a:cubicBezTo>
                        <a:pt x="805815" y="3429"/>
                        <a:pt x="805815" y="3429"/>
                        <a:pt x="805815" y="3429"/>
                      </a:cubicBezTo>
                      <a:cubicBezTo>
                        <a:pt x="805815" y="4458"/>
                        <a:pt x="805815" y="5486"/>
                        <a:pt x="805129" y="651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13" name="Google Shape;2413;p9"/>
                <p:cNvSpPr/>
                <p:nvPr/>
              </p:nvSpPr>
              <p:spPr>
                <a:xfrm>
                  <a:off x="6583260" y="2288171"/>
                  <a:ext cx="600417" cy="298666"/>
                </a:xfrm>
                <a:custGeom>
                  <a:rect b="b" l="l" r="r" t="t"/>
                  <a:pathLst>
                    <a:path extrusionOk="0" h="298666" w="600417">
                      <a:moveTo>
                        <a:pt x="600418" y="0"/>
                      </a:moveTo>
                      <a:cubicBezTo>
                        <a:pt x="594246" y="10973"/>
                        <a:pt x="588416" y="21603"/>
                        <a:pt x="582244" y="32576"/>
                      </a:cubicBezTo>
                      <a:cubicBezTo>
                        <a:pt x="435483" y="181051"/>
                        <a:pt x="226314" y="254432"/>
                        <a:pt x="20917" y="298666"/>
                      </a:cubicBezTo>
                      <a:cubicBezTo>
                        <a:pt x="20917" y="298666"/>
                        <a:pt x="20917" y="298666"/>
                        <a:pt x="20917" y="298666"/>
                      </a:cubicBezTo>
                      <a:cubicBezTo>
                        <a:pt x="13716" y="297980"/>
                        <a:pt x="6858" y="296952"/>
                        <a:pt x="0" y="293865"/>
                      </a:cubicBezTo>
                      <a:cubicBezTo>
                        <a:pt x="221857" y="247917"/>
                        <a:pt x="449885" y="169736"/>
                        <a:pt x="600418"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14" name="Google Shape;2414;p9"/>
                <p:cNvSpPr/>
                <p:nvPr/>
              </p:nvSpPr>
              <p:spPr>
                <a:xfrm>
                  <a:off x="6576745" y="1452867"/>
                  <a:ext cx="457085" cy="550354"/>
                </a:xfrm>
                <a:custGeom>
                  <a:rect b="b" l="l" r="r" t="t"/>
                  <a:pathLst>
                    <a:path extrusionOk="0" h="550354" w="457085">
                      <a:moveTo>
                        <a:pt x="457086" y="550355"/>
                      </a:moveTo>
                      <a:cubicBezTo>
                        <a:pt x="437884" y="546583"/>
                        <a:pt x="418681" y="543154"/>
                        <a:pt x="399822" y="539382"/>
                      </a:cubicBezTo>
                      <a:lnTo>
                        <a:pt x="399822" y="539382"/>
                      </a:lnTo>
                      <a:cubicBezTo>
                        <a:pt x="319583" y="508178"/>
                        <a:pt x="243802" y="467715"/>
                        <a:pt x="198196" y="393306"/>
                      </a:cubicBezTo>
                      <a:cubicBezTo>
                        <a:pt x="176594" y="358331"/>
                        <a:pt x="163906" y="318897"/>
                        <a:pt x="149505" y="280492"/>
                      </a:cubicBezTo>
                      <a:cubicBezTo>
                        <a:pt x="134760" y="241059"/>
                        <a:pt x="117615" y="202654"/>
                        <a:pt x="98413" y="164935"/>
                      </a:cubicBezTo>
                      <a:cubicBezTo>
                        <a:pt x="69952" y="109385"/>
                        <a:pt x="37033" y="56579"/>
                        <a:pt x="0" y="6515"/>
                      </a:cubicBezTo>
                      <a:cubicBezTo>
                        <a:pt x="2058" y="4115"/>
                        <a:pt x="4458" y="2057"/>
                        <a:pt x="6858" y="0"/>
                      </a:cubicBezTo>
                      <a:cubicBezTo>
                        <a:pt x="47663" y="55207"/>
                        <a:pt x="83668" y="113843"/>
                        <a:pt x="114186" y="175222"/>
                      </a:cubicBezTo>
                      <a:cubicBezTo>
                        <a:pt x="133388" y="214313"/>
                        <a:pt x="149848" y="254432"/>
                        <a:pt x="164935" y="294894"/>
                      </a:cubicBezTo>
                      <a:cubicBezTo>
                        <a:pt x="179680" y="335013"/>
                        <a:pt x="194767" y="375132"/>
                        <a:pt x="220828" y="409422"/>
                      </a:cubicBezTo>
                      <a:cubicBezTo>
                        <a:pt x="264376" y="466687"/>
                        <a:pt x="329870" y="500291"/>
                        <a:pt x="395364" y="526694"/>
                      </a:cubicBezTo>
                      <a:cubicBezTo>
                        <a:pt x="415252" y="535267"/>
                        <a:pt x="435826" y="542811"/>
                        <a:pt x="457086" y="55035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15" name="Google Shape;2415;p9"/>
                <p:cNvSpPr/>
                <p:nvPr/>
              </p:nvSpPr>
              <p:spPr>
                <a:xfrm>
                  <a:off x="6637439" y="1432979"/>
                  <a:ext cx="667283" cy="681813"/>
                </a:xfrm>
                <a:custGeom>
                  <a:rect b="b" l="l" r="r" t="t"/>
                  <a:pathLst>
                    <a:path extrusionOk="0" h="681813" w="667283">
                      <a:moveTo>
                        <a:pt x="667283" y="681685"/>
                      </a:moveTo>
                      <a:cubicBezTo>
                        <a:pt x="663169" y="682028"/>
                        <a:pt x="659054" y="681685"/>
                        <a:pt x="654596" y="680657"/>
                      </a:cubicBezTo>
                      <a:cubicBezTo>
                        <a:pt x="613448" y="630936"/>
                        <a:pt x="558584" y="593903"/>
                        <a:pt x="499948" y="565785"/>
                      </a:cubicBezTo>
                      <a:cubicBezTo>
                        <a:pt x="434111" y="534238"/>
                        <a:pt x="360731" y="520865"/>
                        <a:pt x="296609" y="486575"/>
                      </a:cubicBezTo>
                      <a:cubicBezTo>
                        <a:pt x="234887" y="453657"/>
                        <a:pt x="205397" y="398793"/>
                        <a:pt x="181737" y="335699"/>
                      </a:cubicBezTo>
                      <a:cubicBezTo>
                        <a:pt x="136131" y="215341"/>
                        <a:pt x="77153" y="103213"/>
                        <a:pt x="0" y="1715"/>
                      </a:cubicBezTo>
                      <a:cubicBezTo>
                        <a:pt x="3429" y="1372"/>
                        <a:pt x="6858" y="686"/>
                        <a:pt x="10287" y="0"/>
                      </a:cubicBezTo>
                      <a:cubicBezTo>
                        <a:pt x="45605" y="46292"/>
                        <a:pt x="77495" y="94640"/>
                        <a:pt x="105613" y="145733"/>
                      </a:cubicBezTo>
                      <a:cubicBezTo>
                        <a:pt x="142646" y="212255"/>
                        <a:pt x="169393" y="282207"/>
                        <a:pt x="197853" y="352501"/>
                      </a:cubicBezTo>
                      <a:cubicBezTo>
                        <a:pt x="212255" y="388163"/>
                        <a:pt x="230086" y="423824"/>
                        <a:pt x="258890" y="450228"/>
                      </a:cubicBezTo>
                      <a:cubicBezTo>
                        <a:pt x="289408" y="477660"/>
                        <a:pt x="328155" y="492747"/>
                        <a:pt x="366217" y="505778"/>
                      </a:cubicBezTo>
                      <a:cubicBezTo>
                        <a:pt x="478346" y="543497"/>
                        <a:pt x="593903" y="588074"/>
                        <a:pt x="667283" y="68168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16" name="Google Shape;2416;p9"/>
                <p:cNvSpPr/>
                <p:nvPr/>
              </p:nvSpPr>
              <p:spPr>
                <a:xfrm>
                  <a:off x="6690245" y="1407261"/>
                  <a:ext cx="637107" cy="705688"/>
                </a:xfrm>
                <a:custGeom>
                  <a:rect b="b" l="l" r="r" t="t"/>
                  <a:pathLst>
                    <a:path extrusionOk="0" h="705688" w="637107">
                      <a:moveTo>
                        <a:pt x="637108" y="703288"/>
                      </a:moveTo>
                      <a:cubicBezTo>
                        <a:pt x="634365" y="704317"/>
                        <a:pt x="631622" y="705002"/>
                        <a:pt x="628535" y="705688"/>
                      </a:cubicBezTo>
                      <a:cubicBezTo>
                        <a:pt x="605561" y="673799"/>
                        <a:pt x="580872" y="643623"/>
                        <a:pt x="554126" y="614820"/>
                      </a:cubicBezTo>
                      <a:cubicBezTo>
                        <a:pt x="503720" y="560299"/>
                        <a:pt x="446456" y="514350"/>
                        <a:pt x="389192" y="467373"/>
                      </a:cubicBezTo>
                      <a:cubicBezTo>
                        <a:pt x="332613" y="420395"/>
                        <a:pt x="281178" y="369989"/>
                        <a:pt x="234887" y="312725"/>
                      </a:cubicBezTo>
                      <a:cubicBezTo>
                        <a:pt x="153962" y="212941"/>
                        <a:pt x="77153" y="109385"/>
                        <a:pt x="0" y="6515"/>
                      </a:cubicBezTo>
                      <a:cubicBezTo>
                        <a:pt x="2400" y="4458"/>
                        <a:pt x="4800" y="2400"/>
                        <a:pt x="6858" y="0"/>
                      </a:cubicBezTo>
                      <a:cubicBezTo>
                        <a:pt x="45605" y="50749"/>
                        <a:pt x="84353" y="101498"/>
                        <a:pt x="122758" y="152591"/>
                      </a:cubicBezTo>
                      <a:cubicBezTo>
                        <a:pt x="170078" y="214655"/>
                        <a:pt x="215684" y="278092"/>
                        <a:pt x="266776" y="337071"/>
                      </a:cubicBezTo>
                      <a:cubicBezTo>
                        <a:pt x="317868" y="396392"/>
                        <a:pt x="376847" y="445427"/>
                        <a:pt x="437198" y="494805"/>
                      </a:cubicBezTo>
                      <a:cubicBezTo>
                        <a:pt x="512636" y="556870"/>
                        <a:pt x="580187" y="625450"/>
                        <a:pt x="637108" y="70328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17" name="Google Shape;2417;p9"/>
                <p:cNvSpPr/>
                <p:nvPr/>
              </p:nvSpPr>
              <p:spPr>
                <a:xfrm>
                  <a:off x="6727278" y="1358912"/>
                  <a:ext cx="621677" cy="744093"/>
                </a:xfrm>
                <a:custGeom>
                  <a:rect b="b" l="l" r="r" t="t"/>
                  <a:pathLst>
                    <a:path extrusionOk="0" h="744093" w="621677">
                      <a:moveTo>
                        <a:pt x="621678" y="737578"/>
                      </a:moveTo>
                      <a:cubicBezTo>
                        <a:pt x="619963" y="739978"/>
                        <a:pt x="617563" y="742036"/>
                        <a:pt x="615163" y="744093"/>
                      </a:cubicBezTo>
                      <a:cubicBezTo>
                        <a:pt x="596303" y="713232"/>
                        <a:pt x="577101" y="682714"/>
                        <a:pt x="557213" y="652539"/>
                      </a:cubicBezTo>
                      <a:cubicBezTo>
                        <a:pt x="400507" y="414566"/>
                        <a:pt x="212941" y="197510"/>
                        <a:pt x="0" y="7887"/>
                      </a:cubicBezTo>
                      <a:cubicBezTo>
                        <a:pt x="1715" y="5144"/>
                        <a:pt x="3429" y="2743"/>
                        <a:pt x="4801" y="0"/>
                      </a:cubicBezTo>
                      <a:cubicBezTo>
                        <a:pt x="52807" y="42863"/>
                        <a:pt x="99784" y="87097"/>
                        <a:pt x="145733" y="132702"/>
                      </a:cubicBezTo>
                      <a:cubicBezTo>
                        <a:pt x="327470" y="314782"/>
                        <a:pt x="487261" y="518122"/>
                        <a:pt x="621678" y="73757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18" name="Google Shape;2418;p9"/>
                <p:cNvSpPr/>
                <p:nvPr/>
              </p:nvSpPr>
              <p:spPr>
                <a:xfrm>
                  <a:off x="6746138" y="1330452"/>
                  <a:ext cx="498576" cy="467372"/>
                </a:xfrm>
                <a:custGeom>
                  <a:rect b="b" l="l" r="r" t="t"/>
                  <a:pathLst>
                    <a:path extrusionOk="0" h="467372" w="498576">
                      <a:moveTo>
                        <a:pt x="498577" y="467373"/>
                      </a:moveTo>
                      <a:cubicBezTo>
                        <a:pt x="360731" y="288036"/>
                        <a:pt x="182766" y="140932"/>
                        <a:pt x="0" y="7544"/>
                      </a:cubicBezTo>
                      <a:cubicBezTo>
                        <a:pt x="1029" y="6172"/>
                        <a:pt x="2057" y="4458"/>
                        <a:pt x="3086" y="3086"/>
                      </a:cubicBezTo>
                      <a:cubicBezTo>
                        <a:pt x="3772" y="2057"/>
                        <a:pt x="4458" y="1029"/>
                        <a:pt x="5486" y="0"/>
                      </a:cubicBezTo>
                      <a:cubicBezTo>
                        <a:pt x="66523" y="44577"/>
                        <a:pt x="126530" y="90183"/>
                        <a:pt x="184823" y="138189"/>
                      </a:cubicBezTo>
                      <a:cubicBezTo>
                        <a:pt x="296951" y="230429"/>
                        <a:pt x="403936" y="333299"/>
                        <a:pt x="494119" y="447827"/>
                      </a:cubicBezTo>
                      <a:cubicBezTo>
                        <a:pt x="494119" y="447827"/>
                        <a:pt x="494119" y="447827"/>
                        <a:pt x="494119" y="447827"/>
                      </a:cubicBezTo>
                      <a:cubicBezTo>
                        <a:pt x="495491" y="454343"/>
                        <a:pt x="496862" y="460858"/>
                        <a:pt x="498577" y="467373"/>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419" name="Google Shape;2419;p9"/>
              <p:cNvSpPr/>
              <p:nvPr/>
            </p:nvSpPr>
            <p:spPr>
              <a:xfrm>
                <a:off x="7173938" y="1976674"/>
                <a:ext cx="306425" cy="255358"/>
              </a:xfrm>
              <a:custGeom>
                <a:rect b="b" l="l" r="r" t="t"/>
                <a:pathLst>
                  <a:path extrusionOk="0" h="255358" w="306425">
                    <a:moveTo>
                      <a:pt x="302920" y="127703"/>
                    </a:moveTo>
                    <a:cubicBezTo>
                      <a:pt x="296748" y="135246"/>
                      <a:pt x="286118" y="137647"/>
                      <a:pt x="276516" y="139018"/>
                    </a:cubicBezTo>
                    <a:cubicBezTo>
                      <a:pt x="266915" y="140390"/>
                      <a:pt x="256285" y="141076"/>
                      <a:pt x="248399" y="146562"/>
                    </a:cubicBezTo>
                    <a:cubicBezTo>
                      <a:pt x="248056" y="146905"/>
                      <a:pt x="247713" y="147248"/>
                      <a:pt x="247027" y="147591"/>
                    </a:cubicBezTo>
                    <a:cubicBezTo>
                      <a:pt x="244970" y="149305"/>
                      <a:pt x="243598" y="151020"/>
                      <a:pt x="243255" y="153420"/>
                    </a:cubicBezTo>
                    <a:cubicBezTo>
                      <a:pt x="242912" y="157878"/>
                      <a:pt x="247027" y="161307"/>
                      <a:pt x="250456" y="164050"/>
                    </a:cubicBezTo>
                    <a:cubicBezTo>
                      <a:pt x="253199" y="166107"/>
                      <a:pt x="255600" y="167479"/>
                      <a:pt x="258000" y="168851"/>
                    </a:cubicBezTo>
                    <a:cubicBezTo>
                      <a:pt x="265887" y="173994"/>
                      <a:pt x="271030" y="177423"/>
                      <a:pt x="269658" y="189082"/>
                    </a:cubicBezTo>
                    <a:cubicBezTo>
                      <a:pt x="269658" y="189767"/>
                      <a:pt x="269316" y="190453"/>
                      <a:pt x="269316" y="190796"/>
                    </a:cubicBezTo>
                    <a:cubicBezTo>
                      <a:pt x="268973" y="192854"/>
                      <a:pt x="267944" y="195254"/>
                      <a:pt x="266915" y="197311"/>
                    </a:cubicBezTo>
                    <a:cubicBezTo>
                      <a:pt x="263486" y="203826"/>
                      <a:pt x="256971" y="208627"/>
                      <a:pt x="250113" y="209313"/>
                    </a:cubicBezTo>
                    <a:cubicBezTo>
                      <a:pt x="238112" y="210341"/>
                      <a:pt x="227139" y="198683"/>
                      <a:pt x="215137" y="201426"/>
                    </a:cubicBezTo>
                    <a:cubicBezTo>
                      <a:pt x="192163" y="206570"/>
                      <a:pt x="202793" y="240517"/>
                      <a:pt x="186677" y="249775"/>
                    </a:cubicBezTo>
                    <a:cubicBezTo>
                      <a:pt x="154444" y="268977"/>
                      <a:pt x="146900" y="234344"/>
                      <a:pt x="133527" y="211027"/>
                    </a:cubicBezTo>
                    <a:cubicBezTo>
                      <a:pt x="133184" y="210341"/>
                      <a:pt x="132841" y="209656"/>
                      <a:pt x="132498" y="209313"/>
                    </a:cubicBezTo>
                    <a:cubicBezTo>
                      <a:pt x="131127" y="200054"/>
                      <a:pt x="130098" y="189425"/>
                      <a:pt x="129412" y="178795"/>
                    </a:cubicBezTo>
                    <a:cubicBezTo>
                      <a:pt x="128727" y="179138"/>
                      <a:pt x="128041" y="179823"/>
                      <a:pt x="127355" y="180166"/>
                    </a:cubicBezTo>
                    <a:cubicBezTo>
                      <a:pt x="123240" y="183252"/>
                      <a:pt x="118782" y="185996"/>
                      <a:pt x="114325" y="189082"/>
                    </a:cubicBezTo>
                    <a:cubicBezTo>
                      <a:pt x="94779" y="179138"/>
                      <a:pt x="82435" y="217885"/>
                      <a:pt x="55003" y="204169"/>
                    </a:cubicBezTo>
                    <a:cubicBezTo>
                      <a:pt x="28257" y="190796"/>
                      <a:pt x="44716" y="163707"/>
                      <a:pt x="26199" y="148277"/>
                    </a:cubicBezTo>
                    <a:cubicBezTo>
                      <a:pt x="-20092" y="110215"/>
                      <a:pt x="3568" y="112272"/>
                      <a:pt x="31343" y="84840"/>
                    </a:cubicBezTo>
                    <a:cubicBezTo>
                      <a:pt x="31686" y="84497"/>
                      <a:pt x="32372" y="83811"/>
                      <a:pt x="32715" y="83468"/>
                    </a:cubicBezTo>
                    <a:cubicBezTo>
                      <a:pt x="35458" y="80725"/>
                      <a:pt x="37858" y="77982"/>
                      <a:pt x="40601" y="74896"/>
                    </a:cubicBezTo>
                    <a:cubicBezTo>
                      <a:pt x="40601" y="74896"/>
                      <a:pt x="40601" y="74896"/>
                      <a:pt x="40601" y="74896"/>
                    </a:cubicBezTo>
                    <a:lnTo>
                      <a:pt x="40601" y="74896"/>
                    </a:lnTo>
                    <a:cubicBezTo>
                      <a:pt x="41630" y="73524"/>
                      <a:pt x="43002" y="72153"/>
                      <a:pt x="44030" y="70438"/>
                    </a:cubicBezTo>
                    <a:cubicBezTo>
                      <a:pt x="56718" y="52950"/>
                      <a:pt x="52946" y="25175"/>
                      <a:pt x="71805" y="11459"/>
                    </a:cubicBezTo>
                    <a:cubicBezTo>
                      <a:pt x="86550" y="830"/>
                      <a:pt x="105409" y="-5000"/>
                      <a:pt x="121526" y="5630"/>
                    </a:cubicBezTo>
                    <a:cubicBezTo>
                      <a:pt x="132156" y="12831"/>
                      <a:pt x="135585" y="23804"/>
                      <a:pt x="141071" y="34091"/>
                    </a:cubicBezTo>
                    <a:cubicBezTo>
                      <a:pt x="144157" y="40263"/>
                      <a:pt x="148272" y="45749"/>
                      <a:pt x="154787" y="49864"/>
                    </a:cubicBezTo>
                    <a:cubicBezTo>
                      <a:pt x="159930" y="52950"/>
                      <a:pt x="166103" y="55008"/>
                      <a:pt x="172275" y="54665"/>
                    </a:cubicBezTo>
                    <a:cubicBezTo>
                      <a:pt x="177418" y="54665"/>
                      <a:pt x="182562" y="52950"/>
                      <a:pt x="186334" y="49178"/>
                    </a:cubicBezTo>
                    <a:cubicBezTo>
                      <a:pt x="198335" y="37863"/>
                      <a:pt x="203822" y="19689"/>
                      <a:pt x="219252" y="12488"/>
                    </a:cubicBezTo>
                    <a:cubicBezTo>
                      <a:pt x="224739" y="9745"/>
                      <a:pt x="231597" y="8716"/>
                      <a:pt x="237083" y="12145"/>
                    </a:cubicBezTo>
                    <a:cubicBezTo>
                      <a:pt x="243941" y="16260"/>
                      <a:pt x="245313" y="25861"/>
                      <a:pt x="243598" y="33748"/>
                    </a:cubicBezTo>
                    <a:cubicBezTo>
                      <a:pt x="241884" y="41635"/>
                      <a:pt x="238455" y="49178"/>
                      <a:pt x="238112" y="57065"/>
                    </a:cubicBezTo>
                    <a:cubicBezTo>
                      <a:pt x="237769" y="63923"/>
                      <a:pt x="241541" y="69410"/>
                      <a:pt x="247027" y="73524"/>
                    </a:cubicBezTo>
                    <a:cubicBezTo>
                      <a:pt x="252856" y="78325"/>
                      <a:pt x="260743" y="81754"/>
                      <a:pt x="268630" y="84497"/>
                    </a:cubicBezTo>
                    <a:cubicBezTo>
                      <a:pt x="276516" y="87583"/>
                      <a:pt x="284403" y="90326"/>
                      <a:pt x="289547" y="93070"/>
                    </a:cubicBezTo>
                    <a:cubicBezTo>
                      <a:pt x="300519" y="98556"/>
                      <a:pt x="312521" y="115701"/>
                      <a:pt x="302920" y="127703"/>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2420" name="Google Shape;2420;p9"/>
              <p:cNvGrpSpPr/>
              <p:nvPr/>
            </p:nvGrpSpPr>
            <p:grpSpPr>
              <a:xfrm>
                <a:off x="7131798" y="1654499"/>
                <a:ext cx="446508" cy="686129"/>
                <a:chOff x="7131798" y="1654499"/>
                <a:chExt cx="446508" cy="686129"/>
              </a:xfrm>
            </p:grpSpPr>
            <p:sp>
              <p:nvSpPr>
                <p:cNvPr id="2421" name="Google Shape;2421;p9"/>
                <p:cNvSpPr/>
                <p:nvPr/>
              </p:nvSpPr>
              <p:spPr>
                <a:xfrm>
                  <a:off x="7381773" y="1654499"/>
                  <a:ext cx="60745" cy="62393"/>
                </a:xfrm>
                <a:custGeom>
                  <a:rect b="b" l="l" r="r" t="t"/>
                  <a:pathLst>
                    <a:path extrusionOk="0" h="62393" w="60745">
                      <a:moveTo>
                        <a:pt x="41936" y="2393"/>
                      </a:moveTo>
                      <a:cubicBezTo>
                        <a:pt x="4903" y="-12351"/>
                        <a:pt x="-18415" y="45256"/>
                        <a:pt x="18961" y="60001"/>
                      </a:cubicBezTo>
                      <a:cubicBezTo>
                        <a:pt x="55995" y="74745"/>
                        <a:pt x="78969" y="17138"/>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22" name="Google Shape;2422;p9"/>
                <p:cNvSpPr/>
                <p:nvPr/>
              </p:nvSpPr>
              <p:spPr>
                <a:xfrm>
                  <a:off x="7225410" y="1681931"/>
                  <a:ext cx="60745" cy="62496"/>
                </a:xfrm>
                <a:custGeom>
                  <a:rect b="b" l="l" r="r" t="t"/>
                  <a:pathLst>
                    <a:path extrusionOk="0" h="62496" w="60745">
                      <a:moveTo>
                        <a:pt x="41936" y="2393"/>
                      </a:moveTo>
                      <a:cubicBezTo>
                        <a:pt x="4903" y="-12351"/>
                        <a:pt x="-18415" y="45256"/>
                        <a:pt x="18961" y="60001"/>
                      </a:cubicBezTo>
                      <a:cubicBezTo>
                        <a:pt x="55994" y="75088"/>
                        <a:pt x="78969" y="17481"/>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23" name="Google Shape;2423;p9"/>
                <p:cNvSpPr/>
                <p:nvPr/>
              </p:nvSpPr>
              <p:spPr>
                <a:xfrm>
                  <a:off x="7131798" y="1798517"/>
                  <a:ext cx="60745" cy="62496"/>
                </a:xfrm>
                <a:custGeom>
                  <a:rect b="b" l="l" r="r" t="t"/>
                  <a:pathLst>
                    <a:path extrusionOk="0" h="62496" w="60745">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24" name="Google Shape;2424;p9"/>
                <p:cNvSpPr/>
                <p:nvPr/>
              </p:nvSpPr>
              <p:spPr>
                <a:xfrm>
                  <a:off x="7291247" y="1902758"/>
                  <a:ext cx="60745" cy="62485"/>
                </a:xfrm>
                <a:custGeom>
                  <a:rect b="b" l="l" r="r" t="t"/>
                  <a:pathLst>
                    <a:path extrusionOk="0" h="62485" w="60745">
                      <a:moveTo>
                        <a:pt x="41936" y="2393"/>
                      </a:moveTo>
                      <a:cubicBezTo>
                        <a:pt x="4903" y="-12351"/>
                        <a:pt x="-18415" y="45256"/>
                        <a:pt x="18961" y="60001"/>
                      </a:cubicBezTo>
                      <a:cubicBezTo>
                        <a:pt x="55995" y="75088"/>
                        <a:pt x="78969" y="17138"/>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25" name="Google Shape;2425;p9"/>
                <p:cNvSpPr/>
                <p:nvPr/>
              </p:nvSpPr>
              <p:spPr>
                <a:xfrm>
                  <a:off x="7517561" y="1872583"/>
                  <a:ext cx="60745" cy="62496"/>
                </a:xfrm>
                <a:custGeom>
                  <a:rect b="b" l="l" r="r" t="t"/>
                  <a:pathLst>
                    <a:path extrusionOk="0" h="62496" w="60745">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26" name="Google Shape;2426;p9"/>
                <p:cNvSpPr/>
                <p:nvPr/>
              </p:nvSpPr>
              <p:spPr>
                <a:xfrm>
                  <a:off x="7285418" y="2101298"/>
                  <a:ext cx="60745" cy="62496"/>
                </a:xfrm>
                <a:custGeom>
                  <a:rect b="b" l="l" r="r" t="t"/>
                  <a:pathLst>
                    <a:path extrusionOk="0" h="62496" w="60745">
                      <a:moveTo>
                        <a:pt x="41936" y="2393"/>
                      </a:moveTo>
                      <a:cubicBezTo>
                        <a:pt x="4903" y="-12351"/>
                        <a:pt x="-18415" y="45256"/>
                        <a:pt x="18961" y="60000"/>
                      </a:cubicBezTo>
                      <a:cubicBezTo>
                        <a:pt x="55994" y="75088"/>
                        <a:pt x="78969" y="17481"/>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27" name="Google Shape;2427;p9"/>
                <p:cNvSpPr/>
                <p:nvPr/>
              </p:nvSpPr>
              <p:spPr>
                <a:xfrm>
                  <a:off x="7187005" y="2062207"/>
                  <a:ext cx="60897" cy="62394"/>
                </a:xfrm>
                <a:custGeom>
                  <a:rect b="b" l="l" r="r" t="t"/>
                  <a:pathLst>
                    <a:path extrusionOk="0" h="62394" w="60897">
                      <a:moveTo>
                        <a:pt x="41936" y="2393"/>
                      </a:moveTo>
                      <a:cubicBezTo>
                        <a:pt x="4902" y="-12351"/>
                        <a:pt x="-18415" y="45256"/>
                        <a:pt x="18961" y="60001"/>
                      </a:cubicBezTo>
                      <a:cubicBezTo>
                        <a:pt x="55995" y="74745"/>
                        <a:pt x="79312" y="17138"/>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28" name="Google Shape;2428;p9"/>
                <p:cNvSpPr/>
                <p:nvPr/>
              </p:nvSpPr>
              <p:spPr>
                <a:xfrm>
                  <a:off x="7437665" y="2088610"/>
                  <a:ext cx="60896" cy="62496"/>
                </a:xfrm>
                <a:custGeom>
                  <a:rect b="b" l="l" r="r" t="t"/>
                  <a:pathLst>
                    <a:path extrusionOk="0" h="62496" w="60896">
                      <a:moveTo>
                        <a:pt x="41936" y="2393"/>
                      </a:moveTo>
                      <a:cubicBezTo>
                        <a:pt x="4902" y="-12351"/>
                        <a:pt x="-18415" y="45256"/>
                        <a:pt x="18961" y="60000"/>
                      </a:cubicBezTo>
                      <a:cubicBezTo>
                        <a:pt x="55994" y="75088"/>
                        <a:pt x="79312" y="17481"/>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29" name="Google Shape;2429;p9"/>
                <p:cNvSpPr/>
                <p:nvPr/>
              </p:nvSpPr>
              <p:spPr>
                <a:xfrm>
                  <a:off x="7274788" y="2278234"/>
                  <a:ext cx="60896" cy="62394"/>
                </a:xfrm>
                <a:custGeom>
                  <a:rect b="b" l="l" r="r" t="t"/>
                  <a:pathLst>
                    <a:path extrusionOk="0" h="62394" w="60896">
                      <a:moveTo>
                        <a:pt x="41936" y="2393"/>
                      </a:moveTo>
                      <a:cubicBezTo>
                        <a:pt x="4902" y="-12351"/>
                        <a:pt x="-18415" y="45256"/>
                        <a:pt x="18961" y="60001"/>
                      </a:cubicBezTo>
                      <a:cubicBezTo>
                        <a:pt x="55994" y="74745"/>
                        <a:pt x="79312" y="17138"/>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30" name="Google Shape;2430;p9"/>
                <p:cNvSpPr/>
                <p:nvPr/>
              </p:nvSpPr>
              <p:spPr>
                <a:xfrm>
                  <a:off x="7345527" y="1695297"/>
                  <a:ext cx="71666" cy="376161"/>
                </a:xfrm>
                <a:custGeom>
                  <a:rect b="b" l="l" r="r" t="t"/>
                  <a:pathLst>
                    <a:path extrusionOk="0" h="376161" w="71666">
                      <a:moveTo>
                        <a:pt x="5144" y="376161"/>
                      </a:moveTo>
                      <a:lnTo>
                        <a:pt x="0" y="372389"/>
                      </a:lnTo>
                      <a:cubicBezTo>
                        <a:pt x="34976" y="323698"/>
                        <a:pt x="52463" y="264376"/>
                        <a:pt x="49721" y="204368"/>
                      </a:cubicBezTo>
                      <a:cubicBezTo>
                        <a:pt x="49034" y="187223"/>
                        <a:pt x="46292" y="169736"/>
                        <a:pt x="43891" y="152933"/>
                      </a:cubicBezTo>
                      <a:cubicBezTo>
                        <a:pt x="41491" y="135788"/>
                        <a:pt x="38747" y="117958"/>
                        <a:pt x="38062" y="100127"/>
                      </a:cubicBezTo>
                      <a:cubicBezTo>
                        <a:pt x="36690" y="70295"/>
                        <a:pt x="40805" y="28804"/>
                        <a:pt x="67208" y="0"/>
                      </a:cubicBezTo>
                      <a:lnTo>
                        <a:pt x="71666" y="4115"/>
                      </a:lnTo>
                      <a:cubicBezTo>
                        <a:pt x="46292" y="31547"/>
                        <a:pt x="42863" y="71323"/>
                        <a:pt x="43891" y="99784"/>
                      </a:cubicBezTo>
                      <a:cubicBezTo>
                        <a:pt x="44577" y="117272"/>
                        <a:pt x="47320" y="134760"/>
                        <a:pt x="49721" y="151905"/>
                      </a:cubicBezTo>
                      <a:cubicBezTo>
                        <a:pt x="52121" y="168707"/>
                        <a:pt x="54864" y="186538"/>
                        <a:pt x="55550" y="204026"/>
                      </a:cubicBezTo>
                      <a:cubicBezTo>
                        <a:pt x="58979" y="265405"/>
                        <a:pt x="40805" y="326441"/>
                        <a:pt x="5144" y="376161"/>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31" name="Google Shape;2431;p9"/>
                <p:cNvSpPr/>
                <p:nvPr/>
              </p:nvSpPr>
              <p:spPr>
                <a:xfrm>
                  <a:off x="7159232" y="1725815"/>
                  <a:ext cx="194182" cy="340156"/>
                </a:xfrm>
                <a:custGeom>
                  <a:rect b="b" l="l" r="r" t="t"/>
                  <a:pathLst>
                    <a:path extrusionOk="0" h="340156" w="194182">
                      <a:moveTo>
                        <a:pt x="194182" y="340157"/>
                      </a:moveTo>
                      <a:lnTo>
                        <a:pt x="183895" y="334671"/>
                      </a:lnTo>
                      <a:cubicBezTo>
                        <a:pt x="173265" y="328841"/>
                        <a:pt x="161950" y="323012"/>
                        <a:pt x="150977" y="317526"/>
                      </a:cubicBezTo>
                      <a:cubicBezTo>
                        <a:pt x="116687" y="300381"/>
                        <a:pt x="81368" y="282550"/>
                        <a:pt x="55994" y="255118"/>
                      </a:cubicBezTo>
                      <a:cubicBezTo>
                        <a:pt x="18617" y="214998"/>
                        <a:pt x="-1614" y="165964"/>
                        <a:pt x="101" y="120358"/>
                      </a:cubicBezTo>
                      <a:lnTo>
                        <a:pt x="6273" y="120701"/>
                      </a:lnTo>
                      <a:cubicBezTo>
                        <a:pt x="4559" y="164592"/>
                        <a:pt x="24104" y="211912"/>
                        <a:pt x="60451" y="251003"/>
                      </a:cubicBezTo>
                      <a:cubicBezTo>
                        <a:pt x="85140" y="277749"/>
                        <a:pt x="120116" y="295237"/>
                        <a:pt x="153720" y="312039"/>
                      </a:cubicBezTo>
                      <a:cubicBezTo>
                        <a:pt x="161264" y="315811"/>
                        <a:pt x="169151" y="319926"/>
                        <a:pt x="177037" y="323698"/>
                      </a:cubicBezTo>
                      <a:cubicBezTo>
                        <a:pt x="148919" y="276720"/>
                        <a:pt x="120459" y="228029"/>
                        <a:pt x="102285" y="175565"/>
                      </a:cubicBezTo>
                      <a:cubicBezTo>
                        <a:pt x="87197" y="131331"/>
                        <a:pt x="73481" y="65151"/>
                        <a:pt x="93713" y="0"/>
                      </a:cubicBezTo>
                      <a:lnTo>
                        <a:pt x="99542" y="1715"/>
                      </a:lnTo>
                      <a:cubicBezTo>
                        <a:pt x="79654" y="65151"/>
                        <a:pt x="93027" y="130302"/>
                        <a:pt x="108114" y="173508"/>
                      </a:cubicBezTo>
                      <a:cubicBezTo>
                        <a:pt x="127317" y="229400"/>
                        <a:pt x="158178" y="280492"/>
                        <a:pt x="188010" y="330213"/>
                      </a:cubicBezTo>
                      <a:lnTo>
                        <a:pt x="194182" y="340157"/>
                      </a:ln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32" name="Google Shape;2432;p9"/>
                <p:cNvSpPr/>
                <p:nvPr/>
              </p:nvSpPr>
              <p:spPr>
                <a:xfrm>
                  <a:off x="7323924" y="1946643"/>
                  <a:ext cx="30533" cy="122415"/>
                </a:xfrm>
                <a:custGeom>
                  <a:rect b="b" l="l" r="r" t="t"/>
                  <a:pathLst>
                    <a:path extrusionOk="0" h="122415" w="30533">
                      <a:moveTo>
                        <a:pt x="19546" y="120701"/>
                      </a:moveTo>
                      <a:cubicBezTo>
                        <a:pt x="30518" y="81267"/>
                        <a:pt x="22975" y="37376"/>
                        <a:pt x="0" y="3429"/>
                      </a:cubicBezTo>
                      <a:lnTo>
                        <a:pt x="5144" y="0"/>
                      </a:lnTo>
                      <a:cubicBezTo>
                        <a:pt x="29147" y="35319"/>
                        <a:pt x="36691" y="81267"/>
                        <a:pt x="25375" y="122415"/>
                      </a:cubicBezTo>
                      <a:lnTo>
                        <a:pt x="19546" y="120701"/>
                      </a:ln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33" name="Google Shape;2433;p9"/>
                <p:cNvSpPr/>
                <p:nvPr/>
              </p:nvSpPr>
              <p:spPr>
                <a:xfrm>
                  <a:off x="7339012" y="1915096"/>
                  <a:ext cx="192024" cy="210540"/>
                </a:xfrm>
                <a:custGeom>
                  <a:rect b="b" l="l" r="r" t="t"/>
                  <a:pathLst>
                    <a:path extrusionOk="0" h="210540" w="192024">
                      <a:moveTo>
                        <a:pt x="48349" y="196825"/>
                      </a:moveTo>
                      <a:cubicBezTo>
                        <a:pt x="40805" y="193739"/>
                        <a:pt x="33261" y="190310"/>
                        <a:pt x="26060" y="186195"/>
                      </a:cubicBezTo>
                      <a:cubicBezTo>
                        <a:pt x="12002" y="178308"/>
                        <a:pt x="5829" y="160820"/>
                        <a:pt x="1029" y="148133"/>
                      </a:cubicBezTo>
                      <a:lnTo>
                        <a:pt x="0" y="145047"/>
                      </a:lnTo>
                      <a:lnTo>
                        <a:pt x="3086" y="144018"/>
                      </a:lnTo>
                      <a:cubicBezTo>
                        <a:pt x="78181" y="119672"/>
                        <a:pt x="145390" y="67208"/>
                        <a:pt x="186881" y="0"/>
                      </a:cubicBezTo>
                      <a:lnTo>
                        <a:pt x="192024" y="3429"/>
                      </a:lnTo>
                      <a:cubicBezTo>
                        <a:pt x="150190" y="70980"/>
                        <a:pt x="83325" y="123787"/>
                        <a:pt x="7887" y="149162"/>
                      </a:cubicBezTo>
                      <a:cubicBezTo>
                        <a:pt x="12002" y="160477"/>
                        <a:pt x="17831" y="174536"/>
                        <a:pt x="28804" y="181051"/>
                      </a:cubicBezTo>
                      <a:cubicBezTo>
                        <a:pt x="55207" y="195796"/>
                        <a:pt x="85039" y="204026"/>
                        <a:pt x="114872" y="204368"/>
                      </a:cubicBezTo>
                      <a:lnTo>
                        <a:pt x="114872" y="210541"/>
                      </a:lnTo>
                      <a:cubicBezTo>
                        <a:pt x="92240" y="209855"/>
                        <a:pt x="69609" y="205397"/>
                        <a:pt x="48349" y="196825"/>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34" name="Google Shape;2434;p9"/>
                <p:cNvSpPr/>
                <p:nvPr/>
              </p:nvSpPr>
              <p:spPr>
                <a:xfrm>
                  <a:off x="7210767" y="2052942"/>
                  <a:ext cx="135102" cy="53835"/>
                </a:xfrm>
                <a:custGeom>
                  <a:rect b="b" l="l" r="r" t="t"/>
                  <a:pathLst>
                    <a:path extrusionOk="0" h="53835" w="135102">
                      <a:moveTo>
                        <a:pt x="3772" y="53835"/>
                      </a:moveTo>
                      <a:lnTo>
                        <a:pt x="0" y="49035"/>
                      </a:lnTo>
                      <a:cubicBezTo>
                        <a:pt x="38062" y="18516"/>
                        <a:pt x="86068" y="1029"/>
                        <a:pt x="135103" y="0"/>
                      </a:cubicBezTo>
                      <a:lnTo>
                        <a:pt x="135103" y="6172"/>
                      </a:lnTo>
                      <a:cubicBezTo>
                        <a:pt x="87440" y="7201"/>
                        <a:pt x="40805" y="24346"/>
                        <a:pt x="3772" y="53835"/>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35" name="Google Shape;2435;p9"/>
                <p:cNvSpPr/>
                <p:nvPr/>
              </p:nvSpPr>
              <p:spPr>
                <a:xfrm>
                  <a:off x="7305408" y="2049170"/>
                  <a:ext cx="53492" cy="104241"/>
                </a:xfrm>
                <a:custGeom>
                  <a:rect b="b" l="l" r="r" t="t"/>
                  <a:pathLst>
                    <a:path extrusionOk="0" h="104241" w="53492">
                      <a:moveTo>
                        <a:pt x="0" y="102870"/>
                      </a:moveTo>
                      <a:cubicBezTo>
                        <a:pt x="10287" y="66180"/>
                        <a:pt x="26404" y="31547"/>
                        <a:pt x="48349" y="0"/>
                      </a:cubicBezTo>
                      <a:lnTo>
                        <a:pt x="53493" y="3429"/>
                      </a:lnTo>
                      <a:cubicBezTo>
                        <a:pt x="32233" y="34290"/>
                        <a:pt x="16117" y="68237"/>
                        <a:pt x="6172" y="104242"/>
                      </a:cubicBezTo>
                      <a:lnTo>
                        <a:pt x="0" y="102870"/>
                      </a:ln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36" name="Google Shape;2436;p9"/>
                <p:cNvSpPr/>
                <p:nvPr/>
              </p:nvSpPr>
              <p:spPr>
                <a:xfrm>
                  <a:off x="7295464" y="2056028"/>
                  <a:ext cx="78777" cy="255460"/>
                </a:xfrm>
                <a:custGeom>
                  <a:rect b="b" l="l" r="r" t="t"/>
                  <a:pathLst>
                    <a:path extrusionOk="0" h="255460" w="78777">
                      <a:moveTo>
                        <a:pt x="5144" y="255461"/>
                      </a:moveTo>
                      <a:lnTo>
                        <a:pt x="0" y="252032"/>
                      </a:lnTo>
                      <a:cubicBezTo>
                        <a:pt x="23660" y="214313"/>
                        <a:pt x="48349" y="175565"/>
                        <a:pt x="62065" y="132702"/>
                      </a:cubicBezTo>
                      <a:cubicBezTo>
                        <a:pt x="77495" y="85039"/>
                        <a:pt x="76124" y="38748"/>
                        <a:pt x="58293" y="2743"/>
                      </a:cubicBezTo>
                      <a:lnTo>
                        <a:pt x="63779" y="0"/>
                      </a:lnTo>
                      <a:cubicBezTo>
                        <a:pt x="82296" y="37719"/>
                        <a:pt x="83667" y="85382"/>
                        <a:pt x="67894" y="134760"/>
                      </a:cubicBezTo>
                      <a:cubicBezTo>
                        <a:pt x="53835" y="178308"/>
                        <a:pt x="29147" y="217399"/>
                        <a:pt x="5144" y="255461"/>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5 One column">
  <p:cSld name="CUSTOM_5">
    <p:spTree>
      <p:nvGrpSpPr>
        <p:cNvPr id="2437" name="Shape 2437"/>
        <p:cNvGrpSpPr/>
        <p:nvPr/>
      </p:nvGrpSpPr>
      <p:grpSpPr>
        <a:xfrm>
          <a:off x="0" y="0"/>
          <a:ext cx="0" cy="0"/>
          <a:chOff x="0" y="0"/>
          <a:chExt cx="0" cy="0"/>
        </a:xfrm>
      </p:grpSpPr>
      <p:sp>
        <p:nvSpPr>
          <p:cNvPr id="2438" name="Google Shape;2438;p10"/>
          <p:cNvSpPr/>
          <p:nvPr/>
        </p:nvSpPr>
        <p:spPr>
          <a:xfrm rot="10800000">
            <a:off x="7341856" y="2900101"/>
            <a:ext cx="4881894" cy="3957899"/>
          </a:xfrm>
          <a:custGeom>
            <a:rect b="b" l="l" r="r" t="t"/>
            <a:pathLst>
              <a:path extrusionOk="0" h="5440" w="6710">
                <a:moveTo>
                  <a:pt x="1" y="0"/>
                </a:moveTo>
                <a:lnTo>
                  <a:pt x="1" y="5357"/>
                </a:lnTo>
                <a:cubicBezTo>
                  <a:pt x="172" y="5409"/>
                  <a:pt x="355" y="5436"/>
                  <a:pt x="551" y="5439"/>
                </a:cubicBezTo>
                <a:cubicBezTo>
                  <a:pt x="567" y="5439"/>
                  <a:pt x="583" y="5440"/>
                  <a:pt x="599" y="5440"/>
                </a:cubicBezTo>
                <a:cubicBezTo>
                  <a:pt x="1414" y="5440"/>
                  <a:pt x="2058" y="5089"/>
                  <a:pt x="2507" y="4405"/>
                </a:cubicBezTo>
                <a:cubicBezTo>
                  <a:pt x="2691" y="4125"/>
                  <a:pt x="2939" y="3938"/>
                  <a:pt x="3214" y="3771"/>
                </a:cubicBezTo>
                <a:cubicBezTo>
                  <a:pt x="3348" y="3689"/>
                  <a:pt x="3488" y="3618"/>
                  <a:pt x="3621" y="3535"/>
                </a:cubicBezTo>
                <a:cubicBezTo>
                  <a:pt x="3757" y="3451"/>
                  <a:pt x="3904" y="3405"/>
                  <a:pt x="4059" y="3371"/>
                </a:cubicBezTo>
                <a:cubicBezTo>
                  <a:pt x="4466" y="3281"/>
                  <a:pt x="4872" y="3189"/>
                  <a:pt x="5255" y="3015"/>
                </a:cubicBezTo>
                <a:cubicBezTo>
                  <a:pt x="6384" y="2503"/>
                  <a:pt x="6709" y="1234"/>
                  <a:pt x="6356" y="323"/>
                </a:cubicBezTo>
                <a:cubicBezTo>
                  <a:pt x="6313" y="213"/>
                  <a:pt x="6265" y="105"/>
                  <a:pt x="6212"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2439" name="Google Shape;2439;p10"/>
          <p:cNvSpPr txBox="1"/>
          <p:nvPr>
            <p:ph idx="1" type="subTitle"/>
          </p:nvPr>
        </p:nvSpPr>
        <p:spPr>
          <a:xfrm>
            <a:off x="448877" y="2024175"/>
            <a:ext cx="4768800" cy="717900"/>
          </a:xfrm>
          <a:prstGeom prst="rect">
            <a:avLst/>
          </a:prstGeom>
        </p:spPr>
        <p:txBody>
          <a:bodyPr anchorCtr="0" anchor="t" bIns="121900" lIns="121900" spcFirstLastPara="1" rIns="121900" wrap="square" tIns="121900">
            <a:noAutofit/>
          </a:bodyPr>
          <a:lstStyle>
            <a:lvl1pPr lvl="0" rtl="0">
              <a:spcBef>
                <a:spcPts val="0"/>
              </a:spcBef>
              <a:spcAft>
                <a:spcPts val="0"/>
              </a:spcAft>
              <a:buSzPts val="2100"/>
              <a:buNone/>
              <a:defRPr b="1" sz="2100"/>
            </a:lvl1pPr>
            <a:lvl2pPr lvl="1" rtl="0">
              <a:spcBef>
                <a:spcPts val="210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2440" name="Google Shape;2440;p10"/>
          <p:cNvSpPr txBox="1"/>
          <p:nvPr>
            <p:ph type="title"/>
          </p:nvPr>
        </p:nvSpPr>
        <p:spPr>
          <a:xfrm>
            <a:off x="415600" y="593375"/>
            <a:ext cx="55815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2441" name="Google Shape;2441;p10"/>
          <p:cNvSpPr txBox="1"/>
          <p:nvPr>
            <p:ph idx="2" type="body"/>
          </p:nvPr>
        </p:nvSpPr>
        <p:spPr>
          <a:xfrm>
            <a:off x="1228650" y="2684350"/>
            <a:ext cx="4907400" cy="34365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210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grpSp>
        <p:nvGrpSpPr>
          <p:cNvPr id="2442" name="Google Shape;2442;p10"/>
          <p:cNvGrpSpPr/>
          <p:nvPr/>
        </p:nvGrpSpPr>
        <p:grpSpPr>
          <a:xfrm>
            <a:off x="5432701" y="-725815"/>
            <a:ext cx="7282828" cy="3391699"/>
            <a:chOff x="4984151" y="-522690"/>
            <a:chExt cx="7282828" cy="3391699"/>
          </a:xfrm>
        </p:grpSpPr>
        <p:grpSp>
          <p:nvGrpSpPr>
            <p:cNvPr id="2443" name="Google Shape;2443;p10"/>
            <p:cNvGrpSpPr/>
            <p:nvPr/>
          </p:nvGrpSpPr>
          <p:grpSpPr>
            <a:xfrm rot="3397682">
              <a:off x="5347396" y="-45387"/>
              <a:ext cx="2271324" cy="2093339"/>
              <a:chOff x="3371316" y="4540681"/>
              <a:chExt cx="2368067" cy="1923669"/>
            </a:xfrm>
          </p:grpSpPr>
          <p:sp>
            <p:nvSpPr>
              <p:cNvPr id="2444" name="Google Shape;2444;p10"/>
              <p:cNvSpPr/>
              <p:nvPr/>
            </p:nvSpPr>
            <p:spPr>
              <a:xfrm>
                <a:off x="3562654" y="4540681"/>
                <a:ext cx="2176729" cy="1698726"/>
              </a:xfrm>
              <a:custGeom>
                <a:rect b="b" l="l" r="r" t="t"/>
                <a:pathLst>
                  <a:path extrusionOk="0" h="1698726" w="2176729">
                    <a:moveTo>
                      <a:pt x="2176729" y="17488"/>
                    </a:moveTo>
                    <a:cubicBezTo>
                      <a:pt x="1751190" y="186538"/>
                      <a:pt x="1347254" y="418681"/>
                      <a:pt x="976236" y="707403"/>
                    </a:cubicBezTo>
                    <a:cubicBezTo>
                      <a:pt x="605219" y="996125"/>
                      <a:pt x="282207" y="1329766"/>
                      <a:pt x="16116" y="1698727"/>
                    </a:cubicBezTo>
                    <a:lnTo>
                      <a:pt x="0" y="1689126"/>
                    </a:lnTo>
                    <a:cubicBezTo>
                      <a:pt x="267462" y="1318108"/>
                      <a:pt x="592188" y="982752"/>
                      <a:pt x="964921" y="693001"/>
                    </a:cubicBezTo>
                    <a:cubicBezTo>
                      <a:pt x="1337653" y="402908"/>
                      <a:pt x="1743647" y="169736"/>
                      <a:pt x="2171243" y="0"/>
                    </a:cubicBezTo>
                    <a:lnTo>
                      <a:pt x="2176729" y="17488"/>
                    </a:lnTo>
                    <a:close/>
                  </a:path>
                </a:pathLst>
              </a:custGeom>
              <a:solidFill>
                <a:srgbClr val="7D8C6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45" name="Google Shape;2445;p10"/>
              <p:cNvSpPr/>
              <p:nvPr/>
            </p:nvSpPr>
            <p:spPr>
              <a:xfrm>
                <a:off x="3371316" y="5931827"/>
                <a:ext cx="441655" cy="532523"/>
              </a:xfrm>
              <a:custGeom>
                <a:rect b="b" l="l" r="r" t="t"/>
                <a:pathLst>
                  <a:path extrusionOk="0" h="532523" w="441655">
                    <a:moveTo>
                      <a:pt x="441655" y="0"/>
                    </a:moveTo>
                    <a:cubicBezTo>
                      <a:pt x="386791" y="220828"/>
                      <a:pt x="216370" y="426224"/>
                      <a:pt x="0" y="532523"/>
                    </a:cubicBezTo>
                    <a:cubicBezTo>
                      <a:pt x="60693" y="321640"/>
                      <a:pt x="241745" y="117958"/>
                      <a:pt x="441655" y="0"/>
                    </a:cubicBezTo>
                    <a:close/>
                  </a:path>
                </a:pathLst>
              </a:custGeom>
              <a:solidFill>
                <a:srgbClr val="7D8C6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46" name="Google Shape;2446;p10"/>
              <p:cNvSpPr/>
              <p:nvPr/>
            </p:nvSpPr>
            <p:spPr>
              <a:xfrm>
                <a:off x="3919790" y="5748718"/>
                <a:ext cx="122238" cy="575043"/>
              </a:xfrm>
              <a:custGeom>
                <a:rect b="b" l="l" r="r" t="t"/>
                <a:pathLst>
                  <a:path extrusionOk="0" h="575043" w="122238">
                    <a:moveTo>
                      <a:pt x="45429" y="0"/>
                    </a:moveTo>
                    <a:cubicBezTo>
                      <a:pt x="-31723" y="197853"/>
                      <a:pt x="-9435" y="417309"/>
                      <a:pt x="103379" y="575043"/>
                    </a:cubicBezTo>
                    <a:cubicBezTo>
                      <a:pt x="138012" y="370332"/>
                      <a:pt x="128411" y="176936"/>
                      <a:pt x="45429" y="0"/>
                    </a:cubicBezTo>
                    <a:close/>
                  </a:path>
                </a:pathLst>
              </a:custGeom>
              <a:solidFill>
                <a:srgbClr val="7D8C6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47" name="Google Shape;2447;p10"/>
              <p:cNvSpPr/>
              <p:nvPr/>
            </p:nvSpPr>
            <p:spPr>
              <a:xfrm>
                <a:off x="4098003" y="5602300"/>
                <a:ext cx="184242" cy="779754"/>
              </a:xfrm>
              <a:custGeom>
                <a:rect b="b" l="l" r="r" t="t"/>
                <a:pathLst>
                  <a:path extrusionOk="0" h="779754" w="184242">
                    <a:moveTo>
                      <a:pt x="16378" y="0"/>
                    </a:moveTo>
                    <a:cubicBezTo>
                      <a:pt x="-32314" y="280149"/>
                      <a:pt x="28722" y="563384"/>
                      <a:pt x="184056" y="779754"/>
                    </a:cubicBezTo>
                    <a:cubicBezTo>
                      <a:pt x="187828" y="503034"/>
                      <a:pt x="134335" y="238658"/>
                      <a:pt x="16378" y="0"/>
                    </a:cubicBezTo>
                    <a:close/>
                  </a:path>
                </a:pathLst>
              </a:custGeom>
              <a:solidFill>
                <a:srgbClr val="7D8C6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48" name="Google Shape;2448;p10"/>
              <p:cNvSpPr/>
              <p:nvPr/>
            </p:nvSpPr>
            <p:spPr>
              <a:xfrm>
                <a:off x="4224086" y="5481942"/>
                <a:ext cx="284173" cy="810958"/>
              </a:xfrm>
              <a:custGeom>
                <a:rect b="b" l="l" r="r" t="t"/>
                <a:pathLst>
                  <a:path extrusionOk="0" h="810958" w="284173">
                    <a:moveTo>
                      <a:pt x="22" y="0"/>
                    </a:moveTo>
                    <a:cubicBezTo>
                      <a:pt x="-1693" y="300038"/>
                      <a:pt x="97063" y="587731"/>
                      <a:pt x="278114" y="810959"/>
                    </a:cubicBezTo>
                    <a:cubicBezTo>
                      <a:pt x="311718" y="497548"/>
                      <a:pt x="203705" y="218428"/>
                      <a:pt x="22" y="0"/>
                    </a:cubicBezTo>
                    <a:close/>
                  </a:path>
                </a:pathLst>
              </a:custGeom>
              <a:solidFill>
                <a:srgbClr val="7D8C6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49" name="Google Shape;2449;p10"/>
              <p:cNvSpPr/>
              <p:nvPr/>
            </p:nvSpPr>
            <p:spPr>
              <a:xfrm>
                <a:off x="4362983" y="5387644"/>
                <a:ext cx="342917" cy="617220"/>
              </a:xfrm>
              <a:custGeom>
                <a:rect b="b" l="l" r="r" t="t"/>
                <a:pathLst>
                  <a:path extrusionOk="0" h="617220" w="342917">
                    <a:moveTo>
                      <a:pt x="0" y="0"/>
                    </a:moveTo>
                    <a:cubicBezTo>
                      <a:pt x="54864" y="235230"/>
                      <a:pt x="173850" y="449542"/>
                      <a:pt x="342900" y="617220"/>
                    </a:cubicBezTo>
                    <a:cubicBezTo>
                      <a:pt x="344614" y="351473"/>
                      <a:pt x="217399" y="139903"/>
                      <a:pt x="0" y="0"/>
                    </a:cubicBezTo>
                    <a:close/>
                  </a:path>
                </a:pathLst>
              </a:custGeom>
              <a:solidFill>
                <a:srgbClr val="7D8C6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50" name="Google Shape;2450;p10"/>
              <p:cNvSpPr/>
              <p:nvPr/>
            </p:nvSpPr>
            <p:spPr>
              <a:xfrm>
                <a:off x="4524146" y="5254256"/>
                <a:ext cx="381304" cy="400849"/>
              </a:xfrm>
              <a:custGeom>
                <a:rect b="b" l="l" r="r" t="t"/>
                <a:pathLst>
                  <a:path extrusionOk="0" h="400849" w="381304">
                    <a:moveTo>
                      <a:pt x="0" y="0"/>
                    </a:moveTo>
                    <a:cubicBezTo>
                      <a:pt x="56236" y="183108"/>
                      <a:pt x="197511" y="331584"/>
                      <a:pt x="381305" y="400850"/>
                    </a:cubicBezTo>
                    <a:cubicBezTo>
                      <a:pt x="335699" y="216713"/>
                      <a:pt x="189967" y="49034"/>
                      <a:pt x="0" y="0"/>
                    </a:cubicBezTo>
                    <a:close/>
                  </a:path>
                </a:pathLst>
              </a:custGeom>
              <a:solidFill>
                <a:srgbClr val="7D8C6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51" name="Google Shape;2451;p10"/>
              <p:cNvSpPr/>
              <p:nvPr/>
            </p:nvSpPr>
            <p:spPr>
              <a:xfrm>
                <a:off x="4684966" y="5120160"/>
                <a:ext cx="430682" cy="198895"/>
              </a:xfrm>
              <a:custGeom>
                <a:rect b="b" l="l" r="r" t="t"/>
                <a:pathLst>
                  <a:path extrusionOk="0" h="198895" w="430682">
                    <a:moveTo>
                      <a:pt x="0" y="5509"/>
                    </a:moveTo>
                    <a:cubicBezTo>
                      <a:pt x="93269" y="133411"/>
                      <a:pt x="257861" y="206791"/>
                      <a:pt x="430682" y="198219"/>
                    </a:cubicBezTo>
                    <a:cubicBezTo>
                      <a:pt x="361417" y="50429"/>
                      <a:pt x="178994" y="-21237"/>
                      <a:pt x="0" y="5509"/>
                    </a:cubicBezTo>
                    <a:close/>
                  </a:path>
                </a:pathLst>
              </a:custGeom>
              <a:solidFill>
                <a:srgbClr val="7D8C6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52" name="Google Shape;2452;p10"/>
              <p:cNvSpPr/>
              <p:nvPr/>
            </p:nvSpPr>
            <p:spPr>
              <a:xfrm>
                <a:off x="3475901" y="5717002"/>
                <a:ext cx="497205" cy="145945"/>
              </a:xfrm>
              <a:custGeom>
                <a:rect b="b" l="l" r="r" t="t"/>
                <a:pathLst>
                  <a:path extrusionOk="0" h="145945" w="497205">
                    <a:moveTo>
                      <a:pt x="0" y="111269"/>
                    </a:moveTo>
                    <a:cubicBezTo>
                      <a:pt x="150533" y="176763"/>
                      <a:pt x="350787" y="147617"/>
                      <a:pt x="497205" y="39603"/>
                    </a:cubicBezTo>
                    <a:cubicBezTo>
                      <a:pt x="351473" y="-35492"/>
                      <a:pt x="146075" y="513"/>
                      <a:pt x="0" y="111269"/>
                    </a:cubicBezTo>
                    <a:close/>
                  </a:path>
                </a:pathLst>
              </a:custGeom>
              <a:solidFill>
                <a:srgbClr val="7D8C6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53" name="Google Shape;2453;p10"/>
              <p:cNvSpPr/>
              <p:nvPr/>
            </p:nvSpPr>
            <p:spPr>
              <a:xfrm>
                <a:off x="3470414" y="5507739"/>
                <a:ext cx="641565" cy="124611"/>
              </a:xfrm>
              <a:custGeom>
                <a:rect b="b" l="l" r="r" t="t"/>
                <a:pathLst>
                  <a:path extrusionOk="0" h="124611" w="641565">
                    <a:moveTo>
                      <a:pt x="0" y="37296"/>
                    </a:moveTo>
                    <a:cubicBezTo>
                      <a:pt x="187566" y="129879"/>
                      <a:pt x="420052" y="149768"/>
                      <a:pt x="641566" y="92503"/>
                    </a:cubicBezTo>
                    <a:cubicBezTo>
                      <a:pt x="451942" y="-7624"/>
                      <a:pt x="226657" y="-27169"/>
                      <a:pt x="0" y="37296"/>
                    </a:cubicBezTo>
                    <a:close/>
                  </a:path>
                </a:pathLst>
              </a:custGeom>
              <a:solidFill>
                <a:srgbClr val="7D8C6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54" name="Google Shape;2454;p10"/>
              <p:cNvSpPr/>
              <p:nvPr/>
            </p:nvSpPr>
            <p:spPr>
              <a:xfrm>
                <a:off x="3551339" y="5345192"/>
                <a:ext cx="688886" cy="163107"/>
              </a:xfrm>
              <a:custGeom>
                <a:rect b="b" l="l" r="r" t="t"/>
                <a:pathLst>
                  <a:path extrusionOk="0" h="163107" w="688886">
                    <a:moveTo>
                      <a:pt x="0" y="10219"/>
                    </a:moveTo>
                    <a:cubicBezTo>
                      <a:pt x="184480" y="146351"/>
                      <a:pt x="440969" y="195385"/>
                      <a:pt x="688886" y="141893"/>
                    </a:cubicBezTo>
                    <a:cubicBezTo>
                      <a:pt x="494462" y="24621"/>
                      <a:pt x="244145" y="-22699"/>
                      <a:pt x="0" y="10219"/>
                    </a:cubicBezTo>
                    <a:close/>
                  </a:path>
                </a:pathLst>
              </a:custGeom>
              <a:solidFill>
                <a:srgbClr val="7D8C6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55" name="Google Shape;2455;p10"/>
              <p:cNvSpPr/>
              <p:nvPr/>
            </p:nvSpPr>
            <p:spPr>
              <a:xfrm>
                <a:off x="3759822" y="5171256"/>
                <a:ext cx="593217" cy="227052"/>
              </a:xfrm>
              <a:custGeom>
                <a:rect b="b" l="l" r="r" t="t"/>
                <a:pathLst>
                  <a:path extrusionOk="0" h="227052" w="593217">
                    <a:moveTo>
                      <a:pt x="0" y="9277"/>
                    </a:moveTo>
                    <a:cubicBezTo>
                      <a:pt x="130645" y="173869"/>
                      <a:pt x="362445" y="255479"/>
                      <a:pt x="593217" y="218103"/>
                    </a:cubicBezTo>
                    <a:cubicBezTo>
                      <a:pt x="451256" y="43567"/>
                      <a:pt x="246545" y="-27071"/>
                      <a:pt x="0" y="9277"/>
                    </a:cubicBezTo>
                    <a:close/>
                  </a:path>
                </a:pathLst>
              </a:custGeom>
              <a:solidFill>
                <a:srgbClr val="7D8C6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56" name="Google Shape;2456;p10"/>
              <p:cNvSpPr/>
              <p:nvPr/>
            </p:nvSpPr>
            <p:spPr>
              <a:xfrm>
                <a:off x="4009796" y="4993309"/>
                <a:ext cx="522922" cy="246888"/>
              </a:xfrm>
              <a:custGeom>
                <a:rect b="b" l="l" r="r" t="t"/>
                <a:pathLst>
                  <a:path extrusionOk="0" h="246888" w="522922">
                    <a:moveTo>
                      <a:pt x="0" y="0"/>
                    </a:moveTo>
                    <a:cubicBezTo>
                      <a:pt x="142646" y="141275"/>
                      <a:pt x="327470" y="228715"/>
                      <a:pt x="522922" y="246888"/>
                    </a:cubicBezTo>
                    <a:cubicBezTo>
                      <a:pt x="374447" y="74410"/>
                      <a:pt x="219456" y="21946"/>
                      <a:pt x="0" y="0"/>
                    </a:cubicBezTo>
                    <a:close/>
                  </a:path>
                </a:pathLst>
              </a:custGeom>
              <a:solidFill>
                <a:srgbClr val="7D8C6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57" name="Google Shape;2457;p10"/>
              <p:cNvSpPr/>
              <p:nvPr/>
            </p:nvSpPr>
            <p:spPr>
              <a:xfrm>
                <a:off x="4241939" y="4851692"/>
                <a:ext cx="444741" cy="275290"/>
              </a:xfrm>
              <a:custGeom>
                <a:rect b="b" l="l" r="r" t="t"/>
                <a:pathLst>
                  <a:path extrusionOk="0" h="275290" w="444741">
                    <a:moveTo>
                      <a:pt x="0" y="0"/>
                    </a:moveTo>
                    <a:cubicBezTo>
                      <a:pt x="51778" y="178651"/>
                      <a:pt x="243459" y="295922"/>
                      <a:pt x="444741" y="272263"/>
                    </a:cubicBezTo>
                    <a:cubicBezTo>
                      <a:pt x="345986" y="136131"/>
                      <a:pt x="175565" y="32918"/>
                      <a:pt x="0" y="0"/>
                    </a:cubicBezTo>
                    <a:close/>
                  </a:path>
                </a:pathLst>
              </a:custGeom>
              <a:solidFill>
                <a:srgbClr val="7D8C6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458" name="Google Shape;2458;p10"/>
            <p:cNvGrpSpPr/>
            <p:nvPr/>
          </p:nvGrpSpPr>
          <p:grpSpPr>
            <a:xfrm rot="2342030">
              <a:off x="6091073" y="12702"/>
              <a:ext cx="1837777" cy="1889230"/>
              <a:chOff x="6474904" y="1227742"/>
              <a:chExt cx="1837716" cy="1889167"/>
            </a:xfrm>
          </p:grpSpPr>
          <p:grpSp>
            <p:nvGrpSpPr>
              <p:cNvPr id="2459" name="Google Shape;2459;p10"/>
              <p:cNvGrpSpPr/>
              <p:nvPr/>
            </p:nvGrpSpPr>
            <p:grpSpPr>
              <a:xfrm>
                <a:off x="6474904" y="1227742"/>
                <a:ext cx="1837716" cy="1889167"/>
                <a:chOff x="6474904" y="1227742"/>
                <a:chExt cx="1837716" cy="1889167"/>
              </a:xfrm>
            </p:grpSpPr>
            <p:sp>
              <p:nvSpPr>
                <p:cNvPr id="2460" name="Google Shape;2460;p10"/>
                <p:cNvSpPr/>
                <p:nvPr/>
              </p:nvSpPr>
              <p:spPr>
                <a:xfrm>
                  <a:off x="7257569" y="2066622"/>
                  <a:ext cx="536289" cy="1050287"/>
                </a:xfrm>
                <a:custGeom>
                  <a:rect b="b" l="l" r="r" t="t"/>
                  <a:pathLst>
                    <a:path extrusionOk="0" h="1050287" w="536289">
                      <a:moveTo>
                        <a:pt x="436345" y="892604"/>
                      </a:moveTo>
                      <a:cubicBezTo>
                        <a:pt x="433258" y="899462"/>
                        <a:pt x="430515" y="906320"/>
                        <a:pt x="428115" y="913178"/>
                      </a:cubicBezTo>
                      <a:cubicBezTo>
                        <a:pt x="413027" y="953640"/>
                        <a:pt x="404112" y="998217"/>
                        <a:pt x="386624" y="1037308"/>
                      </a:cubicBezTo>
                      <a:cubicBezTo>
                        <a:pt x="384567" y="1042108"/>
                        <a:pt x="381823" y="1047252"/>
                        <a:pt x="377023" y="1049310"/>
                      </a:cubicBezTo>
                      <a:cubicBezTo>
                        <a:pt x="371536" y="1051710"/>
                        <a:pt x="365021" y="1049310"/>
                        <a:pt x="359878" y="1046223"/>
                      </a:cubicBezTo>
                      <a:cubicBezTo>
                        <a:pt x="358506" y="1045537"/>
                        <a:pt x="357135" y="1044852"/>
                        <a:pt x="355763" y="1043823"/>
                      </a:cubicBezTo>
                      <a:cubicBezTo>
                        <a:pt x="352334" y="1041766"/>
                        <a:pt x="349248" y="1039708"/>
                        <a:pt x="346162" y="1037651"/>
                      </a:cubicBezTo>
                      <a:cubicBezTo>
                        <a:pt x="329017" y="1025649"/>
                        <a:pt x="314958" y="1010219"/>
                        <a:pt x="301242" y="994788"/>
                      </a:cubicBezTo>
                      <a:cubicBezTo>
                        <a:pt x="295413" y="988273"/>
                        <a:pt x="289583" y="981758"/>
                        <a:pt x="283754" y="975243"/>
                      </a:cubicBezTo>
                      <a:cubicBezTo>
                        <a:pt x="263866" y="953297"/>
                        <a:pt x="242606" y="934095"/>
                        <a:pt x="212774" y="926208"/>
                      </a:cubicBezTo>
                      <a:cubicBezTo>
                        <a:pt x="211059" y="925865"/>
                        <a:pt x="209345" y="925522"/>
                        <a:pt x="207973" y="924837"/>
                      </a:cubicBezTo>
                      <a:cubicBezTo>
                        <a:pt x="204201" y="923808"/>
                        <a:pt x="200429" y="922779"/>
                        <a:pt x="197000" y="922093"/>
                      </a:cubicBezTo>
                      <a:lnTo>
                        <a:pt x="197000" y="922093"/>
                      </a:lnTo>
                      <a:cubicBezTo>
                        <a:pt x="168197" y="914207"/>
                        <a:pt x="148994" y="908035"/>
                        <a:pt x="133221" y="896033"/>
                      </a:cubicBezTo>
                      <a:cubicBezTo>
                        <a:pt x="133221" y="896033"/>
                        <a:pt x="133221" y="896033"/>
                        <a:pt x="133221" y="896033"/>
                      </a:cubicBezTo>
                      <a:cubicBezTo>
                        <a:pt x="126363" y="890890"/>
                        <a:pt x="120191" y="884717"/>
                        <a:pt x="114361" y="877174"/>
                      </a:cubicBezTo>
                      <a:cubicBezTo>
                        <a:pt x="104760" y="865172"/>
                        <a:pt x="95159" y="849399"/>
                        <a:pt x="83500" y="827453"/>
                      </a:cubicBezTo>
                      <a:cubicBezTo>
                        <a:pt x="62926" y="788362"/>
                        <a:pt x="35837" y="752358"/>
                        <a:pt x="20064" y="710867"/>
                      </a:cubicBezTo>
                      <a:cubicBezTo>
                        <a:pt x="-8740" y="635772"/>
                        <a:pt x="-1882" y="505127"/>
                        <a:pt x="11834" y="426946"/>
                      </a:cubicBezTo>
                      <a:cubicBezTo>
                        <a:pt x="28979" y="330248"/>
                        <a:pt x="67041" y="233893"/>
                        <a:pt x="51268" y="134452"/>
                      </a:cubicBezTo>
                      <a:cubicBezTo>
                        <a:pt x="50582" y="129994"/>
                        <a:pt x="49896" y="124851"/>
                        <a:pt x="49210" y="119022"/>
                      </a:cubicBezTo>
                      <a:cubicBezTo>
                        <a:pt x="47839" y="109763"/>
                        <a:pt x="46810" y="99133"/>
                        <a:pt x="46124" y="88504"/>
                      </a:cubicBezTo>
                      <a:cubicBezTo>
                        <a:pt x="45439" y="74788"/>
                        <a:pt x="45781" y="60729"/>
                        <a:pt x="47496" y="47698"/>
                      </a:cubicBezTo>
                      <a:cubicBezTo>
                        <a:pt x="48182" y="43241"/>
                        <a:pt x="48868" y="38783"/>
                        <a:pt x="50239" y="35011"/>
                      </a:cubicBezTo>
                      <a:cubicBezTo>
                        <a:pt x="52297" y="27467"/>
                        <a:pt x="55040" y="20952"/>
                        <a:pt x="59155" y="15466"/>
                      </a:cubicBezTo>
                      <a:lnTo>
                        <a:pt x="59155" y="15466"/>
                      </a:lnTo>
                      <a:cubicBezTo>
                        <a:pt x="61555" y="12037"/>
                        <a:pt x="64298" y="9294"/>
                        <a:pt x="67384" y="6893"/>
                      </a:cubicBezTo>
                      <a:lnTo>
                        <a:pt x="67384" y="6893"/>
                      </a:lnTo>
                      <a:cubicBezTo>
                        <a:pt x="74928" y="1407"/>
                        <a:pt x="84186" y="-993"/>
                        <a:pt x="96874" y="378"/>
                      </a:cubicBezTo>
                      <a:cubicBezTo>
                        <a:pt x="97216" y="378"/>
                        <a:pt x="97559" y="378"/>
                        <a:pt x="97559" y="378"/>
                      </a:cubicBezTo>
                      <a:cubicBezTo>
                        <a:pt x="97902" y="378"/>
                        <a:pt x="98588" y="378"/>
                        <a:pt x="99274" y="721"/>
                      </a:cubicBezTo>
                      <a:cubicBezTo>
                        <a:pt x="101674" y="1064"/>
                        <a:pt x="104074" y="1407"/>
                        <a:pt x="106475" y="2093"/>
                      </a:cubicBezTo>
                      <a:cubicBezTo>
                        <a:pt x="108875" y="2436"/>
                        <a:pt x="110932" y="3121"/>
                        <a:pt x="113333" y="4150"/>
                      </a:cubicBezTo>
                      <a:cubicBezTo>
                        <a:pt x="114704" y="4493"/>
                        <a:pt x="115733" y="4836"/>
                        <a:pt x="117105" y="5522"/>
                      </a:cubicBezTo>
                      <a:cubicBezTo>
                        <a:pt x="118819" y="6208"/>
                        <a:pt x="120534" y="6893"/>
                        <a:pt x="121905" y="7579"/>
                      </a:cubicBezTo>
                      <a:cubicBezTo>
                        <a:pt x="126020" y="9637"/>
                        <a:pt x="130135" y="12380"/>
                        <a:pt x="133907" y="15809"/>
                      </a:cubicBezTo>
                      <a:cubicBezTo>
                        <a:pt x="141793" y="23010"/>
                        <a:pt x="148994" y="32268"/>
                        <a:pt x="155509" y="42555"/>
                      </a:cubicBezTo>
                      <a:cubicBezTo>
                        <a:pt x="158253" y="47356"/>
                        <a:pt x="160996" y="52156"/>
                        <a:pt x="163739" y="56957"/>
                      </a:cubicBezTo>
                      <a:cubicBezTo>
                        <a:pt x="167511" y="63815"/>
                        <a:pt x="170940" y="71359"/>
                        <a:pt x="174712" y="78559"/>
                      </a:cubicBezTo>
                      <a:cubicBezTo>
                        <a:pt x="178484" y="86103"/>
                        <a:pt x="181913" y="93647"/>
                        <a:pt x="186028" y="100848"/>
                      </a:cubicBezTo>
                      <a:cubicBezTo>
                        <a:pt x="187399" y="103248"/>
                        <a:pt x="188771" y="105649"/>
                        <a:pt x="189799" y="108049"/>
                      </a:cubicBezTo>
                      <a:cubicBezTo>
                        <a:pt x="191857" y="111478"/>
                        <a:pt x="193571" y="114564"/>
                        <a:pt x="195629" y="117650"/>
                      </a:cubicBezTo>
                      <a:cubicBezTo>
                        <a:pt x="200429" y="125194"/>
                        <a:pt x="205230" y="132395"/>
                        <a:pt x="210716" y="137881"/>
                      </a:cubicBezTo>
                      <a:cubicBezTo>
                        <a:pt x="211745" y="139253"/>
                        <a:pt x="213117" y="140281"/>
                        <a:pt x="214488" y="141653"/>
                      </a:cubicBezTo>
                      <a:cubicBezTo>
                        <a:pt x="234376" y="161884"/>
                        <a:pt x="256322" y="180401"/>
                        <a:pt x="279296" y="197889"/>
                      </a:cubicBezTo>
                      <a:cubicBezTo>
                        <a:pt x="284783" y="202346"/>
                        <a:pt x="290612" y="206461"/>
                        <a:pt x="296098" y="210576"/>
                      </a:cubicBezTo>
                      <a:cubicBezTo>
                        <a:pt x="309472" y="220520"/>
                        <a:pt x="322845" y="230464"/>
                        <a:pt x="336218" y="240408"/>
                      </a:cubicBezTo>
                      <a:cubicBezTo>
                        <a:pt x="341361" y="244180"/>
                        <a:pt x="346505" y="247952"/>
                        <a:pt x="351648" y="251724"/>
                      </a:cubicBezTo>
                      <a:cubicBezTo>
                        <a:pt x="381823" y="274355"/>
                        <a:pt x="411656" y="297330"/>
                        <a:pt x="438059" y="323390"/>
                      </a:cubicBezTo>
                      <a:cubicBezTo>
                        <a:pt x="445603" y="330934"/>
                        <a:pt x="452804" y="338478"/>
                        <a:pt x="459662" y="346364"/>
                      </a:cubicBezTo>
                      <a:cubicBezTo>
                        <a:pt x="478521" y="367967"/>
                        <a:pt x="494980" y="391627"/>
                        <a:pt x="507668" y="418716"/>
                      </a:cubicBezTo>
                      <a:cubicBezTo>
                        <a:pt x="530299" y="466036"/>
                        <a:pt x="537500" y="516786"/>
                        <a:pt x="536128" y="567535"/>
                      </a:cubicBezTo>
                      <a:cubicBezTo>
                        <a:pt x="536128" y="567535"/>
                        <a:pt x="536128" y="567878"/>
                        <a:pt x="536128" y="567878"/>
                      </a:cubicBezTo>
                      <a:cubicBezTo>
                        <a:pt x="535786" y="579536"/>
                        <a:pt x="535100" y="590852"/>
                        <a:pt x="534071" y="602511"/>
                      </a:cubicBezTo>
                      <a:cubicBezTo>
                        <a:pt x="529613" y="646402"/>
                        <a:pt x="520012" y="690293"/>
                        <a:pt x="508696" y="732470"/>
                      </a:cubicBezTo>
                      <a:cubicBezTo>
                        <a:pt x="504239" y="749958"/>
                        <a:pt x="498752" y="765731"/>
                        <a:pt x="492923" y="780819"/>
                      </a:cubicBezTo>
                      <a:cubicBezTo>
                        <a:pt x="490523" y="786991"/>
                        <a:pt x="487780" y="793163"/>
                        <a:pt x="485036" y="798992"/>
                      </a:cubicBezTo>
                      <a:cubicBezTo>
                        <a:pt x="474064" y="823681"/>
                        <a:pt x="461376" y="846655"/>
                        <a:pt x="446632" y="872373"/>
                      </a:cubicBezTo>
                      <a:cubicBezTo>
                        <a:pt x="442517" y="879231"/>
                        <a:pt x="439088" y="885746"/>
                        <a:pt x="436345" y="892604"/>
                      </a:cubicBezTo>
                      <a:cubicBezTo>
                        <a:pt x="436345" y="892604"/>
                        <a:pt x="436345" y="892604"/>
                        <a:pt x="436345" y="89260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61" name="Google Shape;2461;p10"/>
                <p:cNvSpPr/>
                <p:nvPr/>
              </p:nvSpPr>
              <p:spPr>
                <a:xfrm>
                  <a:off x="7313888" y="2073173"/>
                  <a:ext cx="76559" cy="889825"/>
                </a:xfrm>
                <a:custGeom>
                  <a:rect b="b" l="l" r="r" t="t"/>
                  <a:pathLst>
                    <a:path extrusionOk="0" h="889825" w="76559">
                      <a:moveTo>
                        <a:pt x="76560" y="889826"/>
                      </a:moveTo>
                      <a:cubicBezTo>
                        <a:pt x="69702" y="884682"/>
                        <a:pt x="63529" y="878510"/>
                        <a:pt x="57700" y="870966"/>
                      </a:cubicBezTo>
                      <a:cubicBezTo>
                        <a:pt x="48442" y="849706"/>
                        <a:pt x="40555" y="827418"/>
                        <a:pt x="34040" y="804786"/>
                      </a:cubicBezTo>
                      <a:cubicBezTo>
                        <a:pt x="-4365" y="671398"/>
                        <a:pt x="-3679" y="525323"/>
                        <a:pt x="4550" y="387477"/>
                      </a:cubicBezTo>
                      <a:cubicBezTo>
                        <a:pt x="9008" y="312382"/>
                        <a:pt x="23067" y="237287"/>
                        <a:pt x="24782" y="162192"/>
                      </a:cubicBezTo>
                      <a:cubicBezTo>
                        <a:pt x="25810" y="123444"/>
                        <a:pt x="19295" y="87440"/>
                        <a:pt x="10380" y="50064"/>
                      </a:cubicBezTo>
                      <a:cubicBezTo>
                        <a:pt x="7294" y="36348"/>
                        <a:pt x="4208" y="22289"/>
                        <a:pt x="2493" y="8573"/>
                      </a:cubicBezTo>
                      <a:lnTo>
                        <a:pt x="2493" y="8573"/>
                      </a:lnTo>
                      <a:cubicBezTo>
                        <a:pt x="4893" y="5144"/>
                        <a:pt x="7637" y="2400"/>
                        <a:pt x="10723" y="0"/>
                      </a:cubicBezTo>
                      <a:cubicBezTo>
                        <a:pt x="13123" y="25032"/>
                        <a:pt x="19981" y="49378"/>
                        <a:pt x="25467" y="74067"/>
                      </a:cubicBezTo>
                      <a:cubicBezTo>
                        <a:pt x="33354" y="109728"/>
                        <a:pt x="35069" y="146076"/>
                        <a:pt x="33011" y="182766"/>
                      </a:cubicBezTo>
                      <a:cubicBezTo>
                        <a:pt x="28896" y="256146"/>
                        <a:pt x="16895" y="328498"/>
                        <a:pt x="12780" y="401879"/>
                      </a:cubicBezTo>
                      <a:cubicBezTo>
                        <a:pt x="9008" y="477317"/>
                        <a:pt x="8665" y="553441"/>
                        <a:pt x="14152" y="628879"/>
                      </a:cubicBezTo>
                      <a:cubicBezTo>
                        <a:pt x="20324" y="718376"/>
                        <a:pt x="36440" y="809930"/>
                        <a:pt x="76560" y="889826"/>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62" name="Google Shape;2462;p10"/>
                <p:cNvSpPr/>
                <p:nvPr/>
              </p:nvSpPr>
              <p:spPr>
                <a:xfrm>
                  <a:off x="7353757" y="2067344"/>
                  <a:ext cx="111785" cy="924801"/>
                </a:xfrm>
                <a:custGeom>
                  <a:rect b="b" l="l" r="r" t="t"/>
                  <a:pathLst>
                    <a:path extrusionOk="0" h="924801" w="111785">
                      <a:moveTo>
                        <a:pt x="111785" y="924801"/>
                      </a:moveTo>
                      <a:cubicBezTo>
                        <a:pt x="108014" y="923773"/>
                        <a:pt x="104241" y="922744"/>
                        <a:pt x="100812" y="922058"/>
                      </a:cubicBezTo>
                      <a:lnTo>
                        <a:pt x="100812" y="922058"/>
                      </a:lnTo>
                      <a:cubicBezTo>
                        <a:pt x="94983" y="904913"/>
                        <a:pt x="89840" y="887425"/>
                        <a:pt x="85382" y="869937"/>
                      </a:cubicBezTo>
                      <a:cubicBezTo>
                        <a:pt x="67551" y="796900"/>
                        <a:pt x="64122" y="721805"/>
                        <a:pt x="61722" y="647052"/>
                      </a:cubicBezTo>
                      <a:cubicBezTo>
                        <a:pt x="59321" y="569214"/>
                        <a:pt x="56235" y="491376"/>
                        <a:pt x="50406" y="413537"/>
                      </a:cubicBezTo>
                      <a:cubicBezTo>
                        <a:pt x="40119" y="275006"/>
                        <a:pt x="23317" y="137160"/>
                        <a:pt x="0" y="0"/>
                      </a:cubicBezTo>
                      <a:cubicBezTo>
                        <a:pt x="3086" y="343"/>
                        <a:pt x="6172" y="1029"/>
                        <a:pt x="9601" y="1715"/>
                      </a:cubicBezTo>
                      <a:cubicBezTo>
                        <a:pt x="20917" y="67208"/>
                        <a:pt x="30518" y="133045"/>
                        <a:pt x="38747" y="198882"/>
                      </a:cubicBezTo>
                      <a:cubicBezTo>
                        <a:pt x="57264" y="350101"/>
                        <a:pt x="65837" y="501320"/>
                        <a:pt x="70980" y="653567"/>
                      </a:cubicBezTo>
                      <a:cubicBezTo>
                        <a:pt x="73724" y="744436"/>
                        <a:pt x="80582" y="839419"/>
                        <a:pt x="111785" y="92480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63" name="Google Shape;2463;p10"/>
                <p:cNvSpPr/>
                <p:nvPr/>
              </p:nvSpPr>
              <p:spPr>
                <a:xfrm>
                  <a:off x="7378788" y="2074202"/>
                  <a:ext cx="180022" cy="987552"/>
                </a:xfrm>
                <a:custGeom>
                  <a:rect b="b" l="l" r="r" t="t"/>
                  <a:pathLst>
                    <a:path extrusionOk="0" h="987552" w="180022">
                      <a:moveTo>
                        <a:pt x="180023" y="987552"/>
                      </a:moveTo>
                      <a:cubicBezTo>
                        <a:pt x="174193" y="981037"/>
                        <a:pt x="168364" y="974522"/>
                        <a:pt x="162535" y="968007"/>
                      </a:cubicBezTo>
                      <a:cubicBezTo>
                        <a:pt x="160135" y="961835"/>
                        <a:pt x="157734" y="955662"/>
                        <a:pt x="155334" y="949490"/>
                      </a:cubicBezTo>
                      <a:cubicBezTo>
                        <a:pt x="128245" y="876452"/>
                        <a:pt x="108014" y="800329"/>
                        <a:pt x="101842" y="722490"/>
                      </a:cubicBezTo>
                      <a:cubicBezTo>
                        <a:pt x="94640" y="634708"/>
                        <a:pt x="103899" y="546926"/>
                        <a:pt x="97384" y="459143"/>
                      </a:cubicBezTo>
                      <a:cubicBezTo>
                        <a:pt x="86068" y="302438"/>
                        <a:pt x="44234" y="150190"/>
                        <a:pt x="0" y="0"/>
                      </a:cubicBezTo>
                      <a:cubicBezTo>
                        <a:pt x="4115" y="2057"/>
                        <a:pt x="8230" y="4800"/>
                        <a:pt x="12002" y="8229"/>
                      </a:cubicBezTo>
                      <a:cubicBezTo>
                        <a:pt x="32918" y="79896"/>
                        <a:pt x="53150" y="151905"/>
                        <a:pt x="69952" y="224942"/>
                      </a:cubicBezTo>
                      <a:cubicBezTo>
                        <a:pt x="88811" y="308267"/>
                        <a:pt x="103213" y="392963"/>
                        <a:pt x="108014" y="478346"/>
                      </a:cubicBezTo>
                      <a:cubicBezTo>
                        <a:pt x="112814" y="565442"/>
                        <a:pt x="103556" y="653225"/>
                        <a:pt x="112814" y="740321"/>
                      </a:cubicBezTo>
                      <a:cubicBezTo>
                        <a:pt x="122416" y="826046"/>
                        <a:pt x="147447" y="907999"/>
                        <a:pt x="180023" y="98755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64" name="Google Shape;2464;p10"/>
                <p:cNvSpPr/>
                <p:nvPr/>
              </p:nvSpPr>
              <p:spPr>
                <a:xfrm>
                  <a:off x="7452169" y="2184273"/>
                  <a:ext cx="161163" cy="926515"/>
                </a:xfrm>
                <a:custGeom>
                  <a:rect b="b" l="l" r="r" t="t"/>
                  <a:pathLst>
                    <a:path extrusionOk="0" h="926515" w="161163">
                      <a:moveTo>
                        <a:pt x="161163" y="926516"/>
                      </a:moveTo>
                      <a:cubicBezTo>
                        <a:pt x="157734" y="924458"/>
                        <a:pt x="154648" y="922401"/>
                        <a:pt x="151562" y="920344"/>
                      </a:cubicBezTo>
                      <a:cubicBezTo>
                        <a:pt x="150533" y="893940"/>
                        <a:pt x="149162" y="867194"/>
                        <a:pt x="147790" y="840448"/>
                      </a:cubicBezTo>
                      <a:cubicBezTo>
                        <a:pt x="133388" y="555841"/>
                        <a:pt x="100470" y="267462"/>
                        <a:pt x="0" y="0"/>
                      </a:cubicBezTo>
                      <a:cubicBezTo>
                        <a:pt x="4801" y="7544"/>
                        <a:pt x="9601" y="14745"/>
                        <a:pt x="15088" y="20231"/>
                      </a:cubicBezTo>
                      <a:cubicBezTo>
                        <a:pt x="16116" y="21603"/>
                        <a:pt x="17488" y="22631"/>
                        <a:pt x="18860" y="24003"/>
                      </a:cubicBezTo>
                      <a:cubicBezTo>
                        <a:pt x="31547" y="58636"/>
                        <a:pt x="42863" y="93955"/>
                        <a:pt x="53150" y="129273"/>
                      </a:cubicBezTo>
                      <a:cubicBezTo>
                        <a:pt x="128588" y="388163"/>
                        <a:pt x="150533" y="657682"/>
                        <a:pt x="161163" y="926516"/>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65" name="Google Shape;2465;p10"/>
                <p:cNvSpPr/>
                <p:nvPr/>
              </p:nvSpPr>
              <p:spPr>
                <a:xfrm>
                  <a:off x="7535837" y="2265197"/>
                  <a:ext cx="158076" cy="714946"/>
                </a:xfrm>
                <a:custGeom>
                  <a:rect b="b" l="l" r="r" t="t"/>
                  <a:pathLst>
                    <a:path extrusionOk="0" h="714946" w="158076">
                      <a:moveTo>
                        <a:pt x="158077" y="694030"/>
                      </a:moveTo>
                      <a:cubicBezTo>
                        <a:pt x="158077" y="694030"/>
                        <a:pt x="158077" y="694030"/>
                        <a:pt x="158077" y="694030"/>
                      </a:cubicBezTo>
                      <a:cubicBezTo>
                        <a:pt x="154991" y="700888"/>
                        <a:pt x="152248" y="707746"/>
                        <a:pt x="149504" y="714947"/>
                      </a:cubicBezTo>
                      <a:cubicBezTo>
                        <a:pt x="142646" y="468402"/>
                        <a:pt x="116929" y="218085"/>
                        <a:pt x="0" y="0"/>
                      </a:cubicBezTo>
                      <a:cubicBezTo>
                        <a:pt x="5486" y="4458"/>
                        <a:pt x="11315" y="8573"/>
                        <a:pt x="16802" y="12687"/>
                      </a:cubicBezTo>
                      <a:cubicBezTo>
                        <a:pt x="123787" y="221856"/>
                        <a:pt x="150533" y="458800"/>
                        <a:pt x="158077" y="69403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66" name="Google Shape;2466;p10"/>
                <p:cNvSpPr/>
                <p:nvPr/>
              </p:nvSpPr>
              <p:spPr>
                <a:xfrm>
                  <a:off x="7592758" y="2307031"/>
                  <a:ext cx="157048" cy="558927"/>
                </a:xfrm>
                <a:custGeom>
                  <a:rect b="b" l="l" r="r" t="t"/>
                  <a:pathLst>
                    <a:path extrusionOk="0" h="558927" w="157048">
                      <a:moveTo>
                        <a:pt x="157048" y="540753"/>
                      </a:moveTo>
                      <a:cubicBezTo>
                        <a:pt x="154648" y="546926"/>
                        <a:pt x="151905" y="553098"/>
                        <a:pt x="149162" y="558927"/>
                      </a:cubicBezTo>
                      <a:cubicBezTo>
                        <a:pt x="135103" y="365532"/>
                        <a:pt x="84696" y="175222"/>
                        <a:pt x="0" y="0"/>
                      </a:cubicBezTo>
                      <a:cubicBezTo>
                        <a:pt x="5144" y="3772"/>
                        <a:pt x="10287" y="7544"/>
                        <a:pt x="15431" y="11316"/>
                      </a:cubicBezTo>
                      <a:cubicBezTo>
                        <a:pt x="93955" y="178308"/>
                        <a:pt x="141618" y="357988"/>
                        <a:pt x="157048" y="540753"/>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67" name="Google Shape;2467;p10"/>
                <p:cNvSpPr/>
                <p:nvPr/>
              </p:nvSpPr>
              <p:spPr>
                <a:xfrm>
                  <a:off x="7694942" y="2390698"/>
                  <a:ext cx="98412" cy="279120"/>
                </a:xfrm>
                <a:custGeom>
                  <a:rect b="b" l="l" r="r" t="t"/>
                  <a:pathLst>
                    <a:path extrusionOk="0" h="279120" w="98412">
                      <a:moveTo>
                        <a:pt x="96012" y="279120"/>
                      </a:moveTo>
                      <a:cubicBezTo>
                        <a:pt x="78181" y="182080"/>
                        <a:pt x="45948" y="87782"/>
                        <a:pt x="0" y="0"/>
                      </a:cubicBezTo>
                      <a:cubicBezTo>
                        <a:pt x="7544" y="7544"/>
                        <a:pt x="14744" y="15087"/>
                        <a:pt x="21602" y="22974"/>
                      </a:cubicBezTo>
                      <a:cubicBezTo>
                        <a:pt x="55892" y="93612"/>
                        <a:pt x="81610" y="168021"/>
                        <a:pt x="98412" y="244145"/>
                      </a:cubicBezTo>
                      <a:cubicBezTo>
                        <a:pt x="98412" y="244145"/>
                        <a:pt x="98412" y="244488"/>
                        <a:pt x="98412" y="244488"/>
                      </a:cubicBezTo>
                      <a:cubicBezTo>
                        <a:pt x="98069" y="255803"/>
                        <a:pt x="97383" y="267462"/>
                        <a:pt x="96012" y="27912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68" name="Google Shape;2468;p10"/>
                <p:cNvSpPr/>
                <p:nvPr/>
              </p:nvSpPr>
              <p:spPr>
                <a:xfrm>
                  <a:off x="7239475" y="1227742"/>
                  <a:ext cx="538774" cy="922105"/>
                </a:xfrm>
                <a:custGeom>
                  <a:rect b="b" l="l" r="r" t="t"/>
                  <a:pathLst>
                    <a:path extrusionOk="0" h="922105" w="538774">
                      <a:moveTo>
                        <a:pt x="489414" y="521390"/>
                      </a:moveTo>
                      <a:cubicBezTo>
                        <a:pt x="441751" y="602314"/>
                        <a:pt x="359112" y="656835"/>
                        <a:pt x="290532" y="721644"/>
                      </a:cubicBezTo>
                      <a:cubicBezTo>
                        <a:pt x="280245" y="731245"/>
                        <a:pt x="270301" y="741189"/>
                        <a:pt x="261043" y="751133"/>
                      </a:cubicBezTo>
                      <a:cubicBezTo>
                        <a:pt x="239097" y="774793"/>
                        <a:pt x="219895" y="800168"/>
                        <a:pt x="204807" y="828628"/>
                      </a:cubicBezTo>
                      <a:cubicBezTo>
                        <a:pt x="199663" y="838572"/>
                        <a:pt x="192463" y="851946"/>
                        <a:pt x="183547" y="865662"/>
                      </a:cubicBezTo>
                      <a:cubicBezTo>
                        <a:pt x="178061" y="874234"/>
                        <a:pt x="171889" y="882807"/>
                        <a:pt x="165373" y="890693"/>
                      </a:cubicBezTo>
                      <a:cubicBezTo>
                        <a:pt x="159887" y="897551"/>
                        <a:pt x="154058" y="903381"/>
                        <a:pt x="147886" y="908524"/>
                      </a:cubicBezTo>
                      <a:cubicBezTo>
                        <a:pt x="144457" y="911267"/>
                        <a:pt x="141028" y="914010"/>
                        <a:pt x="137256" y="915725"/>
                      </a:cubicBezTo>
                      <a:cubicBezTo>
                        <a:pt x="126969" y="921554"/>
                        <a:pt x="116339" y="923955"/>
                        <a:pt x="105709" y="920526"/>
                      </a:cubicBezTo>
                      <a:cubicBezTo>
                        <a:pt x="102966" y="919840"/>
                        <a:pt x="100222" y="918468"/>
                        <a:pt x="97479" y="916754"/>
                      </a:cubicBezTo>
                      <a:cubicBezTo>
                        <a:pt x="89935" y="912296"/>
                        <a:pt x="82392" y="904752"/>
                        <a:pt x="75191" y="893436"/>
                      </a:cubicBezTo>
                      <a:cubicBezTo>
                        <a:pt x="70047" y="885550"/>
                        <a:pt x="67304" y="876291"/>
                        <a:pt x="66276" y="865662"/>
                      </a:cubicBezTo>
                      <a:cubicBezTo>
                        <a:pt x="62161" y="824856"/>
                        <a:pt x="83763" y="769650"/>
                        <a:pt x="78277" y="731245"/>
                      </a:cubicBezTo>
                      <a:cubicBezTo>
                        <a:pt x="76905" y="722329"/>
                        <a:pt x="75534" y="713071"/>
                        <a:pt x="73819" y="704156"/>
                      </a:cubicBezTo>
                      <a:cubicBezTo>
                        <a:pt x="49816" y="579340"/>
                        <a:pt x="-19449" y="458639"/>
                        <a:pt x="5239" y="329023"/>
                      </a:cubicBezTo>
                      <a:cubicBezTo>
                        <a:pt x="30271" y="199407"/>
                        <a:pt x="143771" y="108881"/>
                        <a:pt x="249727" y="30700"/>
                      </a:cubicBezTo>
                      <a:cubicBezTo>
                        <a:pt x="266529" y="18356"/>
                        <a:pt x="284360" y="5326"/>
                        <a:pt x="304591" y="1211"/>
                      </a:cubicBezTo>
                      <a:cubicBezTo>
                        <a:pt x="319336" y="-1875"/>
                        <a:pt x="330994" y="1211"/>
                        <a:pt x="341281" y="7383"/>
                      </a:cubicBezTo>
                      <a:cubicBezTo>
                        <a:pt x="344025" y="9097"/>
                        <a:pt x="346425" y="10812"/>
                        <a:pt x="349168" y="12526"/>
                      </a:cubicBezTo>
                      <a:cubicBezTo>
                        <a:pt x="357055" y="18356"/>
                        <a:pt x="364599" y="24871"/>
                        <a:pt x="372828" y="31043"/>
                      </a:cubicBezTo>
                      <a:cubicBezTo>
                        <a:pt x="375228" y="32758"/>
                        <a:pt x="377629" y="34815"/>
                        <a:pt x="380372" y="36187"/>
                      </a:cubicBezTo>
                      <a:cubicBezTo>
                        <a:pt x="381744" y="37215"/>
                        <a:pt x="383115" y="37901"/>
                        <a:pt x="384487" y="38587"/>
                      </a:cubicBezTo>
                      <a:cubicBezTo>
                        <a:pt x="392716" y="43387"/>
                        <a:pt x="400260" y="46131"/>
                        <a:pt x="407461" y="47845"/>
                      </a:cubicBezTo>
                      <a:cubicBezTo>
                        <a:pt x="410890" y="48531"/>
                        <a:pt x="413976" y="49217"/>
                        <a:pt x="417062" y="49560"/>
                      </a:cubicBezTo>
                      <a:cubicBezTo>
                        <a:pt x="427349" y="50931"/>
                        <a:pt x="437293" y="50245"/>
                        <a:pt x="447237" y="49903"/>
                      </a:cubicBezTo>
                      <a:cubicBezTo>
                        <a:pt x="450666" y="49903"/>
                        <a:pt x="453753" y="49560"/>
                        <a:pt x="457182" y="49903"/>
                      </a:cubicBezTo>
                      <a:cubicBezTo>
                        <a:pt x="466097" y="50245"/>
                        <a:pt x="475355" y="51274"/>
                        <a:pt x="484956" y="54703"/>
                      </a:cubicBezTo>
                      <a:cubicBezTo>
                        <a:pt x="485299" y="54703"/>
                        <a:pt x="485642" y="54703"/>
                        <a:pt x="485985" y="55046"/>
                      </a:cubicBezTo>
                      <a:cubicBezTo>
                        <a:pt x="489071" y="56075"/>
                        <a:pt x="491814" y="57789"/>
                        <a:pt x="494215" y="59504"/>
                      </a:cubicBezTo>
                      <a:cubicBezTo>
                        <a:pt x="507931" y="69791"/>
                        <a:pt x="513074" y="90022"/>
                        <a:pt x="515817" y="107853"/>
                      </a:cubicBezTo>
                      <a:cubicBezTo>
                        <a:pt x="540163" y="247070"/>
                        <a:pt x="561423" y="400003"/>
                        <a:pt x="489414" y="52139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2469" name="Google Shape;2469;p10"/>
                <p:cNvGrpSpPr/>
                <p:nvPr/>
              </p:nvGrpSpPr>
              <p:grpSpPr>
                <a:xfrm>
                  <a:off x="7305569" y="1235125"/>
                  <a:ext cx="429487" cy="913142"/>
                  <a:chOff x="7305569" y="1235125"/>
                  <a:chExt cx="429487" cy="913142"/>
                </a:xfrm>
              </p:grpSpPr>
              <p:sp>
                <p:nvSpPr>
                  <p:cNvPr id="2470" name="Google Shape;2470;p10"/>
                  <p:cNvSpPr/>
                  <p:nvPr/>
                </p:nvSpPr>
                <p:spPr>
                  <a:xfrm>
                    <a:off x="7305569" y="1235125"/>
                    <a:ext cx="283417" cy="858621"/>
                  </a:xfrm>
                  <a:custGeom>
                    <a:rect b="b" l="l" r="r" t="t"/>
                    <a:pathLst>
                      <a:path extrusionOk="0" h="858621" w="283417">
                        <a:moveTo>
                          <a:pt x="525" y="858622"/>
                        </a:moveTo>
                        <a:cubicBezTo>
                          <a:pt x="-3590" y="817817"/>
                          <a:pt x="18013" y="762610"/>
                          <a:pt x="12526" y="724205"/>
                        </a:cubicBezTo>
                        <a:cubicBezTo>
                          <a:pt x="11155" y="715289"/>
                          <a:pt x="9783" y="706031"/>
                          <a:pt x="8069" y="697116"/>
                        </a:cubicBezTo>
                        <a:cubicBezTo>
                          <a:pt x="10126" y="655968"/>
                          <a:pt x="10812" y="614477"/>
                          <a:pt x="10126" y="572986"/>
                        </a:cubicBezTo>
                        <a:cubicBezTo>
                          <a:pt x="8755" y="484175"/>
                          <a:pt x="5668" y="393992"/>
                          <a:pt x="24871" y="306553"/>
                        </a:cubicBezTo>
                        <a:cubicBezTo>
                          <a:pt x="41673" y="230772"/>
                          <a:pt x="74934" y="157391"/>
                          <a:pt x="132884" y="104585"/>
                        </a:cubicBezTo>
                        <a:cubicBezTo>
                          <a:pt x="176776" y="64808"/>
                          <a:pt x="230954" y="38062"/>
                          <a:pt x="275531" y="0"/>
                        </a:cubicBezTo>
                        <a:cubicBezTo>
                          <a:pt x="278274" y="1715"/>
                          <a:pt x="280674" y="3429"/>
                          <a:pt x="283417" y="5144"/>
                        </a:cubicBezTo>
                        <a:cubicBezTo>
                          <a:pt x="232668" y="48692"/>
                          <a:pt x="169574" y="77838"/>
                          <a:pt x="122940" y="126873"/>
                        </a:cubicBezTo>
                        <a:cubicBezTo>
                          <a:pt x="-4619" y="261633"/>
                          <a:pt x="20413" y="463944"/>
                          <a:pt x="19384" y="633336"/>
                        </a:cubicBezTo>
                        <a:cubicBezTo>
                          <a:pt x="19042" y="709117"/>
                          <a:pt x="12869" y="784212"/>
                          <a:pt x="525" y="85862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71" name="Google Shape;2471;p10"/>
                  <p:cNvSpPr/>
                  <p:nvPr/>
                </p:nvSpPr>
                <p:spPr>
                  <a:xfrm>
                    <a:off x="7337298" y="1258785"/>
                    <a:ext cx="282892" cy="889482"/>
                  </a:xfrm>
                  <a:custGeom>
                    <a:rect b="b" l="l" r="r" t="t"/>
                    <a:pathLst>
                      <a:path extrusionOk="0" h="889482" w="282892">
                        <a:moveTo>
                          <a:pt x="27089" y="688886"/>
                        </a:moveTo>
                        <a:cubicBezTo>
                          <a:pt x="21946" y="756437"/>
                          <a:pt x="17831" y="822960"/>
                          <a:pt x="8230" y="889483"/>
                        </a:cubicBezTo>
                        <a:cubicBezTo>
                          <a:pt x="5486" y="888797"/>
                          <a:pt x="2743" y="887425"/>
                          <a:pt x="0" y="885711"/>
                        </a:cubicBezTo>
                        <a:cubicBezTo>
                          <a:pt x="13716" y="798614"/>
                          <a:pt x="14745" y="710832"/>
                          <a:pt x="23660" y="623392"/>
                        </a:cubicBezTo>
                        <a:cubicBezTo>
                          <a:pt x="32576" y="537667"/>
                          <a:pt x="46634" y="452285"/>
                          <a:pt x="70295" y="368960"/>
                        </a:cubicBezTo>
                        <a:cubicBezTo>
                          <a:pt x="109042" y="232143"/>
                          <a:pt x="175222" y="101498"/>
                          <a:pt x="275349" y="0"/>
                        </a:cubicBezTo>
                        <a:cubicBezTo>
                          <a:pt x="277749" y="1715"/>
                          <a:pt x="280149" y="3772"/>
                          <a:pt x="282893" y="5144"/>
                        </a:cubicBezTo>
                        <a:cubicBezTo>
                          <a:pt x="229743" y="58636"/>
                          <a:pt x="185852" y="120358"/>
                          <a:pt x="151219" y="187566"/>
                        </a:cubicBezTo>
                        <a:cubicBezTo>
                          <a:pt x="70637" y="342214"/>
                          <a:pt x="40119" y="516407"/>
                          <a:pt x="27089" y="688886"/>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72" name="Google Shape;2472;p10"/>
                  <p:cNvSpPr/>
                  <p:nvPr/>
                </p:nvSpPr>
                <p:spPr>
                  <a:xfrm>
                    <a:off x="7377074" y="1275930"/>
                    <a:ext cx="279806" cy="867536"/>
                  </a:xfrm>
                  <a:custGeom>
                    <a:rect b="b" l="l" r="r" t="t"/>
                    <a:pathLst>
                      <a:path extrusionOk="0" h="867536" w="279806">
                        <a:moveTo>
                          <a:pt x="178308" y="210541"/>
                        </a:moveTo>
                        <a:cubicBezTo>
                          <a:pt x="97041" y="420053"/>
                          <a:pt x="59665" y="641909"/>
                          <a:pt x="10630" y="860336"/>
                        </a:cubicBezTo>
                        <a:cubicBezTo>
                          <a:pt x="7201" y="863079"/>
                          <a:pt x="3772" y="865822"/>
                          <a:pt x="0" y="867537"/>
                        </a:cubicBezTo>
                        <a:cubicBezTo>
                          <a:pt x="33947" y="718375"/>
                          <a:pt x="61722" y="568185"/>
                          <a:pt x="101156" y="420395"/>
                        </a:cubicBezTo>
                        <a:cubicBezTo>
                          <a:pt x="124816" y="331927"/>
                          <a:pt x="152933" y="244488"/>
                          <a:pt x="188595" y="160134"/>
                        </a:cubicBezTo>
                        <a:cubicBezTo>
                          <a:pt x="211570" y="105956"/>
                          <a:pt x="236944" y="50063"/>
                          <a:pt x="270205" y="0"/>
                        </a:cubicBezTo>
                        <a:cubicBezTo>
                          <a:pt x="273634" y="686"/>
                          <a:pt x="276721" y="1372"/>
                          <a:pt x="279806" y="1715"/>
                        </a:cubicBezTo>
                        <a:cubicBezTo>
                          <a:pt x="236601" y="65837"/>
                          <a:pt x="205397" y="139903"/>
                          <a:pt x="178308" y="21054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73" name="Google Shape;2473;p10"/>
                  <p:cNvSpPr/>
                  <p:nvPr/>
                </p:nvSpPr>
                <p:spPr>
                  <a:xfrm>
                    <a:off x="7405192" y="1277835"/>
                    <a:ext cx="291807" cy="840600"/>
                  </a:xfrm>
                  <a:custGeom>
                    <a:rect b="b" l="l" r="r" t="t"/>
                    <a:pathLst>
                      <a:path extrusionOk="0" h="840600" w="291807">
                        <a:moveTo>
                          <a:pt x="0" y="840600"/>
                        </a:moveTo>
                        <a:cubicBezTo>
                          <a:pt x="98755" y="562165"/>
                          <a:pt x="163563" y="271386"/>
                          <a:pt x="281864" y="152"/>
                        </a:cubicBezTo>
                        <a:cubicBezTo>
                          <a:pt x="285293" y="152"/>
                          <a:pt x="288379" y="-191"/>
                          <a:pt x="291808" y="152"/>
                        </a:cubicBezTo>
                        <a:cubicBezTo>
                          <a:pt x="261975" y="67704"/>
                          <a:pt x="235572" y="136969"/>
                          <a:pt x="211226" y="206921"/>
                        </a:cubicBezTo>
                        <a:cubicBezTo>
                          <a:pt x="141275" y="407518"/>
                          <a:pt x="87782" y="614629"/>
                          <a:pt x="18173" y="815911"/>
                        </a:cubicBezTo>
                        <a:cubicBezTo>
                          <a:pt x="12687" y="824141"/>
                          <a:pt x="6858" y="832714"/>
                          <a:pt x="0" y="84060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74" name="Google Shape;2474;p10"/>
                  <p:cNvSpPr/>
                  <p:nvPr/>
                </p:nvSpPr>
                <p:spPr>
                  <a:xfrm>
                    <a:off x="7500861" y="1282446"/>
                    <a:ext cx="234195" cy="696429"/>
                  </a:xfrm>
                  <a:custGeom>
                    <a:rect b="b" l="l" r="r" t="t"/>
                    <a:pathLst>
                      <a:path extrusionOk="0" h="696429" w="234195">
                        <a:moveTo>
                          <a:pt x="29490" y="666941"/>
                        </a:moveTo>
                        <a:cubicBezTo>
                          <a:pt x="19203" y="676542"/>
                          <a:pt x="9259" y="686486"/>
                          <a:pt x="0" y="696430"/>
                        </a:cubicBezTo>
                        <a:cubicBezTo>
                          <a:pt x="51092" y="610705"/>
                          <a:pt x="100813" y="523951"/>
                          <a:pt x="141275" y="432397"/>
                        </a:cubicBezTo>
                        <a:cubicBezTo>
                          <a:pt x="174536" y="356616"/>
                          <a:pt x="200940" y="277406"/>
                          <a:pt x="214313" y="195453"/>
                        </a:cubicBezTo>
                        <a:cubicBezTo>
                          <a:pt x="224600" y="130645"/>
                          <a:pt x="225971" y="65494"/>
                          <a:pt x="224600" y="0"/>
                        </a:cubicBezTo>
                        <a:cubicBezTo>
                          <a:pt x="224943" y="0"/>
                          <a:pt x="225286" y="0"/>
                          <a:pt x="225628" y="343"/>
                        </a:cubicBezTo>
                        <a:cubicBezTo>
                          <a:pt x="228715" y="1372"/>
                          <a:pt x="231458" y="3086"/>
                          <a:pt x="233858" y="4801"/>
                        </a:cubicBezTo>
                        <a:cubicBezTo>
                          <a:pt x="235230" y="77153"/>
                          <a:pt x="232829" y="149504"/>
                          <a:pt x="219113" y="220828"/>
                        </a:cubicBezTo>
                        <a:cubicBezTo>
                          <a:pt x="187567" y="382676"/>
                          <a:pt x="112129" y="526352"/>
                          <a:pt x="29490" y="66694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475" name="Google Shape;2475;p10"/>
                <p:cNvSpPr/>
                <p:nvPr/>
              </p:nvSpPr>
              <p:spPr>
                <a:xfrm>
                  <a:off x="6563853" y="1309732"/>
                  <a:ext cx="793810" cy="804374"/>
                </a:xfrm>
                <a:custGeom>
                  <a:rect b="b" l="l" r="r" t="t"/>
                  <a:pathLst>
                    <a:path extrusionOk="0" h="804374" w="793810">
                      <a:moveTo>
                        <a:pt x="785103" y="786758"/>
                      </a:moveTo>
                      <a:cubicBezTo>
                        <a:pt x="784075" y="788130"/>
                        <a:pt x="783046" y="789501"/>
                        <a:pt x="781674" y="790530"/>
                      </a:cubicBezTo>
                      <a:cubicBezTo>
                        <a:pt x="780646" y="791559"/>
                        <a:pt x="779617" y="792245"/>
                        <a:pt x="778588" y="792930"/>
                      </a:cubicBezTo>
                      <a:cubicBezTo>
                        <a:pt x="774474" y="796016"/>
                        <a:pt x="769673" y="798760"/>
                        <a:pt x="763501" y="800474"/>
                      </a:cubicBezTo>
                      <a:cubicBezTo>
                        <a:pt x="760758" y="801503"/>
                        <a:pt x="758014" y="802189"/>
                        <a:pt x="754928" y="802874"/>
                      </a:cubicBezTo>
                      <a:cubicBezTo>
                        <a:pt x="752528" y="803217"/>
                        <a:pt x="750127" y="803560"/>
                        <a:pt x="747727" y="803903"/>
                      </a:cubicBezTo>
                      <a:cubicBezTo>
                        <a:pt x="746698" y="804246"/>
                        <a:pt x="745327" y="804246"/>
                        <a:pt x="744298" y="804246"/>
                      </a:cubicBezTo>
                      <a:cubicBezTo>
                        <a:pt x="743269" y="804246"/>
                        <a:pt x="742241" y="804246"/>
                        <a:pt x="741555" y="804246"/>
                      </a:cubicBezTo>
                      <a:cubicBezTo>
                        <a:pt x="741555" y="804246"/>
                        <a:pt x="741555" y="804246"/>
                        <a:pt x="741555" y="804246"/>
                      </a:cubicBezTo>
                      <a:lnTo>
                        <a:pt x="741555" y="804246"/>
                      </a:lnTo>
                      <a:cubicBezTo>
                        <a:pt x="737440" y="804589"/>
                        <a:pt x="733326" y="804246"/>
                        <a:pt x="729211" y="803217"/>
                      </a:cubicBezTo>
                      <a:cubicBezTo>
                        <a:pt x="701436" y="797731"/>
                        <a:pt x="672975" y="772013"/>
                        <a:pt x="645543" y="751097"/>
                      </a:cubicBezTo>
                      <a:cubicBezTo>
                        <a:pt x="644857" y="750754"/>
                        <a:pt x="644172" y="750068"/>
                        <a:pt x="643486" y="749725"/>
                      </a:cubicBezTo>
                      <a:cubicBezTo>
                        <a:pt x="641085" y="748010"/>
                        <a:pt x="639028" y="746296"/>
                        <a:pt x="636628" y="744924"/>
                      </a:cubicBezTo>
                      <a:cubicBezTo>
                        <a:pt x="634913" y="743553"/>
                        <a:pt x="633199" y="742524"/>
                        <a:pt x="631484" y="741152"/>
                      </a:cubicBezTo>
                      <a:cubicBezTo>
                        <a:pt x="621883" y="734637"/>
                        <a:pt x="612282" y="728808"/>
                        <a:pt x="603024" y="725379"/>
                      </a:cubicBezTo>
                      <a:cubicBezTo>
                        <a:pt x="560847" y="709949"/>
                        <a:pt x="515927" y="701033"/>
                        <a:pt x="471007" y="692461"/>
                      </a:cubicBezTo>
                      <a:cubicBezTo>
                        <a:pt x="451804" y="688689"/>
                        <a:pt x="432602" y="685260"/>
                        <a:pt x="413743" y="681488"/>
                      </a:cubicBezTo>
                      <a:lnTo>
                        <a:pt x="413743" y="681488"/>
                      </a:lnTo>
                      <a:cubicBezTo>
                        <a:pt x="341734" y="667429"/>
                        <a:pt x="271782" y="648569"/>
                        <a:pt x="213489" y="601592"/>
                      </a:cubicBezTo>
                      <a:cubicBezTo>
                        <a:pt x="106161" y="515524"/>
                        <a:pt x="118849" y="389680"/>
                        <a:pt x="56784" y="282352"/>
                      </a:cubicBezTo>
                      <a:cubicBezTo>
                        <a:pt x="34152" y="242919"/>
                        <a:pt x="-25512" y="197313"/>
                        <a:pt x="12207" y="150336"/>
                      </a:cubicBezTo>
                      <a:cubicBezTo>
                        <a:pt x="12892" y="149650"/>
                        <a:pt x="13236" y="148964"/>
                        <a:pt x="13921" y="148621"/>
                      </a:cubicBezTo>
                      <a:cubicBezTo>
                        <a:pt x="15979" y="146221"/>
                        <a:pt x="18379" y="144164"/>
                        <a:pt x="20779" y="142106"/>
                      </a:cubicBezTo>
                      <a:cubicBezTo>
                        <a:pt x="36210" y="129419"/>
                        <a:pt x="55412" y="127019"/>
                        <a:pt x="74614" y="123932"/>
                      </a:cubicBezTo>
                      <a:cubicBezTo>
                        <a:pt x="78043" y="123590"/>
                        <a:pt x="81472" y="122904"/>
                        <a:pt x="84901" y="122218"/>
                      </a:cubicBezTo>
                      <a:cubicBezTo>
                        <a:pt x="95188" y="120161"/>
                        <a:pt x="105133" y="117417"/>
                        <a:pt x="114048" y="112274"/>
                      </a:cubicBezTo>
                      <a:cubicBezTo>
                        <a:pt x="118849" y="109531"/>
                        <a:pt x="123306" y="106445"/>
                        <a:pt x="127421" y="102673"/>
                      </a:cubicBezTo>
                      <a:cubicBezTo>
                        <a:pt x="129822" y="100615"/>
                        <a:pt x="132222" y="98558"/>
                        <a:pt x="134279" y="96158"/>
                      </a:cubicBezTo>
                      <a:cubicBezTo>
                        <a:pt x="145938" y="84499"/>
                        <a:pt x="155196" y="70440"/>
                        <a:pt x="164454" y="55695"/>
                      </a:cubicBezTo>
                      <a:cubicBezTo>
                        <a:pt x="166169" y="52952"/>
                        <a:pt x="167883" y="50552"/>
                        <a:pt x="169255" y="47809"/>
                      </a:cubicBezTo>
                      <a:cubicBezTo>
                        <a:pt x="173713" y="40608"/>
                        <a:pt x="178170" y="33750"/>
                        <a:pt x="182971" y="26892"/>
                      </a:cubicBezTo>
                      <a:cubicBezTo>
                        <a:pt x="184000" y="25520"/>
                        <a:pt x="185028" y="23806"/>
                        <a:pt x="186057" y="22434"/>
                      </a:cubicBezTo>
                      <a:cubicBezTo>
                        <a:pt x="186743" y="21405"/>
                        <a:pt x="187429" y="20377"/>
                        <a:pt x="188457" y="19348"/>
                      </a:cubicBezTo>
                      <a:cubicBezTo>
                        <a:pt x="194973" y="10775"/>
                        <a:pt x="202516" y="2546"/>
                        <a:pt x="212803" y="488"/>
                      </a:cubicBezTo>
                      <a:cubicBezTo>
                        <a:pt x="221719" y="-1226"/>
                        <a:pt x="230634" y="1860"/>
                        <a:pt x="238864" y="5289"/>
                      </a:cubicBezTo>
                      <a:cubicBezTo>
                        <a:pt x="304701" y="31007"/>
                        <a:pt x="357164" y="70783"/>
                        <a:pt x="419229" y="102673"/>
                      </a:cubicBezTo>
                      <a:cubicBezTo>
                        <a:pt x="492952" y="141077"/>
                        <a:pt x="564961" y="191484"/>
                        <a:pt x="609538" y="263493"/>
                      </a:cubicBezTo>
                      <a:cubicBezTo>
                        <a:pt x="647257" y="324529"/>
                        <a:pt x="661659" y="396195"/>
                        <a:pt x="677433" y="466832"/>
                      </a:cubicBezTo>
                      <a:cubicBezTo>
                        <a:pt x="677433" y="466832"/>
                        <a:pt x="677433" y="466832"/>
                        <a:pt x="677433" y="466832"/>
                      </a:cubicBezTo>
                      <a:cubicBezTo>
                        <a:pt x="678804" y="473348"/>
                        <a:pt x="680176" y="479863"/>
                        <a:pt x="681891" y="486721"/>
                      </a:cubicBezTo>
                      <a:cubicBezTo>
                        <a:pt x="695949" y="547757"/>
                        <a:pt x="712752" y="607421"/>
                        <a:pt x="748070" y="658514"/>
                      </a:cubicBezTo>
                      <a:cubicBezTo>
                        <a:pt x="750471" y="661943"/>
                        <a:pt x="753214" y="665714"/>
                        <a:pt x="755957" y="670172"/>
                      </a:cubicBezTo>
                      <a:cubicBezTo>
                        <a:pt x="765215" y="683888"/>
                        <a:pt x="775845" y="701719"/>
                        <a:pt x="783732" y="719893"/>
                      </a:cubicBezTo>
                      <a:cubicBezTo>
                        <a:pt x="788875" y="732237"/>
                        <a:pt x="792990" y="744924"/>
                        <a:pt x="793676" y="756583"/>
                      </a:cubicBezTo>
                      <a:cubicBezTo>
                        <a:pt x="794019" y="761041"/>
                        <a:pt x="793676" y="765498"/>
                        <a:pt x="792990" y="769613"/>
                      </a:cubicBezTo>
                      <a:cubicBezTo>
                        <a:pt x="792990" y="770642"/>
                        <a:pt x="792647" y="771671"/>
                        <a:pt x="792304" y="772699"/>
                      </a:cubicBezTo>
                      <a:cubicBezTo>
                        <a:pt x="789904" y="778529"/>
                        <a:pt x="787846" y="782986"/>
                        <a:pt x="785103" y="78675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2476" name="Google Shape;2476;p10"/>
                <p:cNvGrpSpPr/>
                <p:nvPr/>
              </p:nvGrpSpPr>
              <p:grpSpPr>
                <a:xfrm>
                  <a:off x="7344156" y="1838898"/>
                  <a:ext cx="968464" cy="529838"/>
                  <a:chOff x="7344156" y="1838898"/>
                  <a:chExt cx="968464" cy="529838"/>
                </a:xfrm>
              </p:grpSpPr>
              <p:sp>
                <p:nvSpPr>
                  <p:cNvPr id="2477" name="Google Shape;2477;p10"/>
                  <p:cNvSpPr/>
                  <p:nvPr/>
                </p:nvSpPr>
                <p:spPr>
                  <a:xfrm>
                    <a:off x="7344409" y="1838898"/>
                    <a:ext cx="968211" cy="529838"/>
                  </a:xfrm>
                  <a:custGeom>
                    <a:rect b="b" l="l" r="r" t="t"/>
                    <a:pathLst>
                      <a:path extrusionOk="0" h="529838" w="968211">
                        <a:moveTo>
                          <a:pt x="944093" y="351890"/>
                        </a:moveTo>
                        <a:cubicBezTo>
                          <a:pt x="916661" y="377265"/>
                          <a:pt x="860768" y="401611"/>
                          <a:pt x="828193" y="424928"/>
                        </a:cubicBezTo>
                        <a:cubicBezTo>
                          <a:pt x="812762" y="435901"/>
                          <a:pt x="796989" y="446530"/>
                          <a:pt x="780873" y="456475"/>
                        </a:cubicBezTo>
                        <a:cubicBezTo>
                          <a:pt x="774700" y="460246"/>
                          <a:pt x="768528" y="464018"/>
                          <a:pt x="762356" y="467447"/>
                        </a:cubicBezTo>
                        <a:cubicBezTo>
                          <a:pt x="695148" y="506881"/>
                          <a:pt x="621081" y="535684"/>
                          <a:pt x="541871" y="528826"/>
                        </a:cubicBezTo>
                        <a:cubicBezTo>
                          <a:pt x="456489" y="521626"/>
                          <a:pt x="385166" y="477049"/>
                          <a:pt x="314872" y="430757"/>
                        </a:cubicBezTo>
                        <a:cubicBezTo>
                          <a:pt x="306985" y="425614"/>
                          <a:pt x="298755" y="420127"/>
                          <a:pt x="290526" y="414984"/>
                        </a:cubicBezTo>
                        <a:cubicBezTo>
                          <a:pt x="257264" y="393381"/>
                          <a:pt x="224003" y="372464"/>
                          <a:pt x="189027" y="355662"/>
                        </a:cubicBezTo>
                        <a:cubicBezTo>
                          <a:pt x="184227" y="353262"/>
                          <a:pt x="179426" y="351204"/>
                          <a:pt x="174625" y="349147"/>
                        </a:cubicBezTo>
                        <a:cubicBezTo>
                          <a:pt x="148222" y="337831"/>
                          <a:pt x="108789" y="337831"/>
                          <a:pt x="74499" y="332345"/>
                        </a:cubicBezTo>
                        <a:cubicBezTo>
                          <a:pt x="60783" y="330287"/>
                          <a:pt x="48095" y="327201"/>
                          <a:pt x="37123" y="322058"/>
                        </a:cubicBezTo>
                        <a:cubicBezTo>
                          <a:pt x="29578" y="318629"/>
                          <a:pt x="22720" y="314171"/>
                          <a:pt x="17577" y="307999"/>
                        </a:cubicBezTo>
                        <a:cubicBezTo>
                          <a:pt x="16891" y="307313"/>
                          <a:pt x="16206" y="306627"/>
                          <a:pt x="15862" y="305941"/>
                        </a:cubicBezTo>
                        <a:cubicBezTo>
                          <a:pt x="8662" y="297369"/>
                          <a:pt x="4204" y="289482"/>
                          <a:pt x="2146" y="282281"/>
                        </a:cubicBezTo>
                        <a:cubicBezTo>
                          <a:pt x="1118" y="278852"/>
                          <a:pt x="432" y="275423"/>
                          <a:pt x="89" y="272337"/>
                        </a:cubicBezTo>
                        <a:cubicBezTo>
                          <a:pt x="-254" y="268565"/>
                          <a:pt x="432" y="264793"/>
                          <a:pt x="1461" y="261364"/>
                        </a:cubicBezTo>
                        <a:cubicBezTo>
                          <a:pt x="2146" y="258278"/>
                          <a:pt x="3518" y="255192"/>
                          <a:pt x="5233" y="252449"/>
                        </a:cubicBezTo>
                        <a:cubicBezTo>
                          <a:pt x="7633" y="248677"/>
                          <a:pt x="10376" y="244905"/>
                          <a:pt x="14148" y="241476"/>
                        </a:cubicBezTo>
                        <a:cubicBezTo>
                          <a:pt x="17234" y="238390"/>
                          <a:pt x="20663" y="235647"/>
                          <a:pt x="24435" y="233247"/>
                        </a:cubicBezTo>
                        <a:cubicBezTo>
                          <a:pt x="50496" y="215416"/>
                          <a:pt x="91644" y="205815"/>
                          <a:pt x="115303" y="201014"/>
                        </a:cubicBezTo>
                        <a:cubicBezTo>
                          <a:pt x="252807" y="172553"/>
                          <a:pt x="352591" y="46366"/>
                          <a:pt x="488379" y="10705"/>
                        </a:cubicBezTo>
                        <a:cubicBezTo>
                          <a:pt x="608737" y="-21185"/>
                          <a:pt x="732867" y="23392"/>
                          <a:pt x="848081" y="75856"/>
                        </a:cubicBezTo>
                        <a:cubicBezTo>
                          <a:pt x="858025" y="80313"/>
                          <a:pt x="867626" y="84771"/>
                          <a:pt x="877228" y="89229"/>
                        </a:cubicBezTo>
                        <a:cubicBezTo>
                          <a:pt x="882714" y="91972"/>
                          <a:pt x="888200" y="94372"/>
                          <a:pt x="893687" y="97115"/>
                        </a:cubicBezTo>
                        <a:cubicBezTo>
                          <a:pt x="914947" y="107059"/>
                          <a:pt x="956437" y="141007"/>
                          <a:pt x="965696" y="163295"/>
                        </a:cubicBezTo>
                        <a:cubicBezTo>
                          <a:pt x="970839" y="175639"/>
                          <a:pt x="967410" y="187984"/>
                          <a:pt x="961581" y="200328"/>
                        </a:cubicBezTo>
                        <a:cubicBezTo>
                          <a:pt x="960209" y="203071"/>
                          <a:pt x="958838" y="205815"/>
                          <a:pt x="957466" y="208901"/>
                        </a:cubicBezTo>
                        <a:cubicBezTo>
                          <a:pt x="953351" y="217130"/>
                          <a:pt x="948894" y="225360"/>
                          <a:pt x="946493" y="233932"/>
                        </a:cubicBezTo>
                        <a:cubicBezTo>
                          <a:pt x="945465" y="237361"/>
                          <a:pt x="944436" y="240790"/>
                          <a:pt x="944093" y="243877"/>
                        </a:cubicBezTo>
                        <a:cubicBezTo>
                          <a:pt x="943750" y="245591"/>
                          <a:pt x="943750" y="247306"/>
                          <a:pt x="943750" y="248677"/>
                        </a:cubicBezTo>
                        <a:cubicBezTo>
                          <a:pt x="943064" y="278852"/>
                          <a:pt x="961238" y="298055"/>
                          <a:pt x="961924" y="318286"/>
                        </a:cubicBezTo>
                        <a:cubicBezTo>
                          <a:pt x="961924" y="321372"/>
                          <a:pt x="961581" y="324801"/>
                          <a:pt x="960552" y="327887"/>
                        </a:cubicBezTo>
                        <a:cubicBezTo>
                          <a:pt x="958152" y="335431"/>
                          <a:pt x="953008" y="343318"/>
                          <a:pt x="944093" y="35189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78" name="Google Shape;2478;p10"/>
                  <p:cNvSpPr/>
                  <p:nvPr/>
                </p:nvSpPr>
                <p:spPr>
                  <a:xfrm>
                    <a:off x="7358214" y="1903101"/>
                    <a:ext cx="863079" cy="180222"/>
                  </a:xfrm>
                  <a:custGeom>
                    <a:rect b="b" l="l" r="r" t="t"/>
                    <a:pathLst>
                      <a:path extrusionOk="0" h="180222" w="863079">
                        <a:moveTo>
                          <a:pt x="863080" y="25025"/>
                        </a:moveTo>
                        <a:cubicBezTo>
                          <a:pt x="845935" y="22282"/>
                          <a:pt x="828790" y="20224"/>
                          <a:pt x="811645" y="18167"/>
                        </a:cubicBezTo>
                        <a:cubicBezTo>
                          <a:pt x="728663" y="8223"/>
                          <a:pt x="643624" y="3765"/>
                          <a:pt x="561328" y="20567"/>
                        </a:cubicBezTo>
                        <a:cubicBezTo>
                          <a:pt x="483146" y="36684"/>
                          <a:pt x="409766" y="69602"/>
                          <a:pt x="336728" y="101149"/>
                        </a:cubicBezTo>
                        <a:cubicBezTo>
                          <a:pt x="231800" y="146412"/>
                          <a:pt x="114872" y="191674"/>
                          <a:pt x="0" y="177615"/>
                        </a:cubicBezTo>
                        <a:cubicBezTo>
                          <a:pt x="3086" y="174529"/>
                          <a:pt x="6515" y="171786"/>
                          <a:pt x="10287" y="169386"/>
                        </a:cubicBezTo>
                        <a:cubicBezTo>
                          <a:pt x="70637" y="174872"/>
                          <a:pt x="132017" y="164928"/>
                          <a:pt x="190310" y="147440"/>
                        </a:cubicBezTo>
                        <a:cubicBezTo>
                          <a:pt x="337071" y="103892"/>
                          <a:pt x="468059" y="15767"/>
                          <a:pt x="623735" y="2394"/>
                        </a:cubicBezTo>
                        <a:cubicBezTo>
                          <a:pt x="693687" y="-3436"/>
                          <a:pt x="764324" y="2051"/>
                          <a:pt x="833933" y="11652"/>
                        </a:cubicBezTo>
                        <a:cubicBezTo>
                          <a:pt x="843534" y="16110"/>
                          <a:pt x="853135" y="20567"/>
                          <a:pt x="863080" y="2502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79" name="Google Shape;2479;p10"/>
                  <p:cNvSpPr/>
                  <p:nvPr/>
                </p:nvSpPr>
                <p:spPr>
                  <a:xfrm>
                    <a:off x="7345184" y="2028078"/>
                    <a:ext cx="960462" cy="81189"/>
                  </a:xfrm>
                  <a:custGeom>
                    <a:rect b="b" l="l" r="r" t="t"/>
                    <a:pathLst>
                      <a:path extrusionOk="0" h="81189" w="960462">
                        <a:moveTo>
                          <a:pt x="960463" y="11148"/>
                        </a:moveTo>
                        <a:cubicBezTo>
                          <a:pt x="959091" y="13891"/>
                          <a:pt x="957719" y="16634"/>
                          <a:pt x="956348" y="19720"/>
                        </a:cubicBezTo>
                        <a:cubicBezTo>
                          <a:pt x="898741" y="10462"/>
                          <a:pt x="840448" y="7719"/>
                          <a:pt x="781812" y="9776"/>
                        </a:cubicBezTo>
                        <a:cubicBezTo>
                          <a:pt x="521208" y="18006"/>
                          <a:pt x="260947" y="109217"/>
                          <a:pt x="0" y="72527"/>
                        </a:cubicBezTo>
                        <a:cubicBezTo>
                          <a:pt x="686" y="69441"/>
                          <a:pt x="2057" y="66354"/>
                          <a:pt x="3772" y="63611"/>
                        </a:cubicBezTo>
                        <a:cubicBezTo>
                          <a:pt x="63779" y="71841"/>
                          <a:pt x="124815" y="73555"/>
                          <a:pt x="185509" y="70469"/>
                        </a:cubicBezTo>
                        <a:cubicBezTo>
                          <a:pt x="443369" y="57782"/>
                          <a:pt x="702945" y="-30686"/>
                          <a:pt x="960463" y="1114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80" name="Google Shape;2480;p10"/>
                  <p:cNvSpPr/>
                  <p:nvPr/>
                </p:nvSpPr>
                <p:spPr>
                  <a:xfrm>
                    <a:off x="7344156" y="2072830"/>
                    <a:ext cx="946404" cy="74251"/>
                  </a:xfrm>
                  <a:custGeom>
                    <a:rect b="b" l="l" r="r" t="t"/>
                    <a:pathLst>
                      <a:path extrusionOk="0" h="74251" w="946404">
                        <a:moveTo>
                          <a:pt x="944004" y="9944"/>
                        </a:moveTo>
                        <a:cubicBezTo>
                          <a:pt x="901827" y="22631"/>
                          <a:pt x="858965" y="32918"/>
                          <a:pt x="815416" y="40805"/>
                        </a:cubicBezTo>
                        <a:cubicBezTo>
                          <a:pt x="676885" y="66523"/>
                          <a:pt x="535610" y="71666"/>
                          <a:pt x="395364" y="72695"/>
                        </a:cubicBezTo>
                        <a:cubicBezTo>
                          <a:pt x="265405" y="73724"/>
                          <a:pt x="128930" y="81610"/>
                          <a:pt x="2057" y="48692"/>
                        </a:cubicBezTo>
                        <a:cubicBezTo>
                          <a:pt x="1029" y="45263"/>
                          <a:pt x="343" y="41834"/>
                          <a:pt x="0" y="38748"/>
                        </a:cubicBezTo>
                        <a:cubicBezTo>
                          <a:pt x="68237" y="56921"/>
                          <a:pt x="139217" y="62065"/>
                          <a:pt x="210198" y="63437"/>
                        </a:cubicBezTo>
                        <a:cubicBezTo>
                          <a:pt x="453657" y="68237"/>
                          <a:pt x="710489" y="70980"/>
                          <a:pt x="946404" y="0"/>
                        </a:cubicBezTo>
                        <a:cubicBezTo>
                          <a:pt x="945032" y="3086"/>
                          <a:pt x="944347" y="6515"/>
                          <a:pt x="944004" y="994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81" name="Google Shape;2481;p10"/>
                  <p:cNvSpPr/>
                  <p:nvPr/>
                </p:nvSpPr>
                <p:spPr>
                  <a:xfrm>
                    <a:off x="7360272" y="2144839"/>
                    <a:ext cx="945718" cy="69479"/>
                  </a:xfrm>
                  <a:custGeom>
                    <a:rect b="b" l="l" r="r" t="t"/>
                    <a:pathLst>
                      <a:path extrusionOk="0" h="69479" w="945718">
                        <a:moveTo>
                          <a:pt x="944347" y="22289"/>
                        </a:moveTo>
                        <a:cubicBezTo>
                          <a:pt x="914515" y="31890"/>
                          <a:pt x="884339" y="40119"/>
                          <a:pt x="853478" y="46292"/>
                        </a:cubicBezTo>
                        <a:cubicBezTo>
                          <a:pt x="776669" y="61379"/>
                          <a:pt x="698488" y="65494"/>
                          <a:pt x="620649" y="67551"/>
                        </a:cubicBezTo>
                        <a:cubicBezTo>
                          <a:pt x="544183" y="69609"/>
                          <a:pt x="467373" y="70295"/>
                          <a:pt x="390906" y="68237"/>
                        </a:cubicBezTo>
                        <a:cubicBezTo>
                          <a:pt x="318211" y="66180"/>
                          <a:pt x="245174" y="61036"/>
                          <a:pt x="173165" y="49721"/>
                        </a:cubicBezTo>
                        <a:cubicBezTo>
                          <a:pt x="134760" y="43891"/>
                          <a:pt x="96355" y="36347"/>
                          <a:pt x="58636" y="26403"/>
                        </a:cubicBezTo>
                        <a:cubicBezTo>
                          <a:pt x="46292" y="23317"/>
                          <a:pt x="33604" y="19888"/>
                          <a:pt x="21260" y="16116"/>
                        </a:cubicBezTo>
                        <a:cubicBezTo>
                          <a:pt x="13716" y="12687"/>
                          <a:pt x="6858" y="8230"/>
                          <a:pt x="1715" y="2057"/>
                        </a:cubicBezTo>
                        <a:cubicBezTo>
                          <a:pt x="1029" y="1372"/>
                          <a:pt x="343" y="686"/>
                          <a:pt x="0" y="0"/>
                        </a:cubicBezTo>
                        <a:cubicBezTo>
                          <a:pt x="63094" y="20574"/>
                          <a:pt x="127902" y="34633"/>
                          <a:pt x="193739" y="43548"/>
                        </a:cubicBezTo>
                        <a:cubicBezTo>
                          <a:pt x="345301" y="64465"/>
                          <a:pt x="500291" y="62408"/>
                          <a:pt x="652882" y="57264"/>
                        </a:cubicBezTo>
                        <a:cubicBezTo>
                          <a:pt x="727977" y="54521"/>
                          <a:pt x="803415" y="48692"/>
                          <a:pt x="876796" y="31890"/>
                        </a:cubicBezTo>
                        <a:cubicBezTo>
                          <a:pt x="900113" y="26403"/>
                          <a:pt x="923087" y="19888"/>
                          <a:pt x="945718" y="12344"/>
                        </a:cubicBezTo>
                        <a:cubicBezTo>
                          <a:pt x="945718" y="15773"/>
                          <a:pt x="945376" y="18860"/>
                          <a:pt x="944347" y="222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82" name="Google Shape;2482;p10"/>
                  <p:cNvSpPr/>
                  <p:nvPr/>
                </p:nvSpPr>
                <p:spPr>
                  <a:xfrm>
                    <a:off x="7634592" y="2253538"/>
                    <a:ext cx="490690" cy="57487"/>
                  </a:xfrm>
                  <a:custGeom>
                    <a:rect b="b" l="l" r="r" t="t"/>
                    <a:pathLst>
                      <a:path extrusionOk="0" h="57487" w="490690">
                        <a:moveTo>
                          <a:pt x="490690" y="41491"/>
                        </a:moveTo>
                        <a:cubicBezTo>
                          <a:pt x="484518" y="45263"/>
                          <a:pt x="478346" y="49035"/>
                          <a:pt x="472174" y="52464"/>
                        </a:cubicBezTo>
                        <a:cubicBezTo>
                          <a:pt x="322326" y="65494"/>
                          <a:pt x="170422" y="53150"/>
                          <a:pt x="24346" y="15773"/>
                        </a:cubicBezTo>
                        <a:cubicBezTo>
                          <a:pt x="16459" y="10630"/>
                          <a:pt x="8230" y="5144"/>
                          <a:pt x="0" y="0"/>
                        </a:cubicBezTo>
                        <a:cubicBezTo>
                          <a:pt x="29833" y="8573"/>
                          <a:pt x="59665" y="15773"/>
                          <a:pt x="90183" y="21945"/>
                        </a:cubicBezTo>
                        <a:cubicBezTo>
                          <a:pt x="221857" y="49035"/>
                          <a:pt x="357302" y="55207"/>
                          <a:pt x="490690" y="4149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483" name="Google Shape;2483;p10"/>
                <p:cNvSpPr/>
                <p:nvPr/>
              </p:nvSpPr>
              <p:spPr>
                <a:xfrm>
                  <a:off x="6474904" y="2035023"/>
                  <a:ext cx="879538" cy="586904"/>
                </a:xfrm>
                <a:custGeom>
                  <a:rect b="b" l="l" r="r" t="t"/>
                  <a:pathLst>
                    <a:path extrusionOk="0" h="586904" w="879538">
                      <a:moveTo>
                        <a:pt x="869937" y="82042"/>
                      </a:moveTo>
                      <a:cubicBezTo>
                        <a:pt x="868566" y="84099"/>
                        <a:pt x="866851" y="86499"/>
                        <a:pt x="865137" y="88557"/>
                      </a:cubicBezTo>
                      <a:cubicBezTo>
                        <a:pt x="861365" y="93014"/>
                        <a:pt x="856907" y="97472"/>
                        <a:pt x="852449" y="101587"/>
                      </a:cubicBezTo>
                      <a:cubicBezTo>
                        <a:pt x="845249" y="108102"/>
                        <a:pt x="837019" y="114274"/>
                        <a:pt x="828104" y="120446"/>
                      </a:cubicBezTo>
                      <a:cubicBezTo>
                        <a:pt x="827418" y="120789"/>
                        <a:pt x="826732" y="121475"/>
                        <a:pt x="826046" y="121818"/>
                      </a:cubicBezTo>
                      <a:cubicBezTo>
                        <a:pt x="821931" y="124904"/>
                        <a:pt x="817474" y="127647"/>
                        <a:pt x="813016" y="130733"/>
                      </a:cubicBezTo>
                      <a:cubicBezTo>
                        <a:pt x="792442" y="144792"/>
                        <a:pt x="772211" y="158165"/>
                        <a:pt x="760209" y="173939"/>
                      </a:cubicBezTo>
                      <a:cubicBezTo>
                        <a:pt x="741007" y="198628"/>
                        <a:pt x="724548" y="225374"/>
                        <a:pt x="708774" y="252806"/>
                      </a:cubicBezTo>
                      <a:cubicBezTo>
                        <a:pt x="708774" y="252806"/>
                        <a:pt x="708774" y="252806"/>
                        <a:pt x="708774" y="252806"/>
                      </a:cubicBezTo>
                      <a:cubicBezTo>
                        <a:pt x="702602" y="263779"/>
                        <a:pt x="696773" y="274409"/>
                        <a:pt x="690601" y="285381"/>
                      </a:cubicBezTo>
                      <a:cubicBezTo>
                        <a:pt x="645681" y="368363"/>
                        <a:pt x="603847" y="454088"/>
                        <a:pt x="523265" y="507238"/>
                      </a:cubicBezTo>
                      <a:cubicBezTo>
                        <a:pt x="464972" y="545642"/>
                        <a:pt x="398107" y="545985"/>
                        <a:pt x="335699" y="571360"/>
                      </a:cubicBezTo>
                      <a:cubicBezTo>
                        <a:pt x="258890" y="602564"/>
                        <a:pt x="234201" y="581304"/>
                        <a:pt x="158077" y="555587"/>
                      </a:cubicBezTo>
                      <a:cubicBezTo>
                        <a:pt x="148133" y="552158"/>
                        <a:pt x="138875" y="552158"/>
                        <a:pt x="129273" y="551472"/>
                      </a:cubicBezTo>
                      <a:cubicBezTo>
                        <a:pt x="129273" y="551472"/>
                        <a:pt x="129273" y="551472"/>
                        <a:pt x="129273" y="551472"/>
                      </a:cubicBezTo>
                      <a:cubicBezTo>
                        <a:pt x="122072" y="550786"/>
                        <a:pt x="115214" y="549757"/>
                        <a:pt x="108356" y="546671"/>
                      </a:cubicBezTo>
                      <a:cubicBezTo>
                        <a:pt x="105270" y="545300"/>
                        <a:pt x="101841" y="543242"/>
                        <a:pt x="98755" y="540842"/>
                      </a:cubicBezTo>
                      <a:cubicBezTo>
                        <a:pt x="82982" y="528155"/>
                        <a:pt x="76467" y="514439"/>
                        <a:pt x="74409" y="499694"/>
                      </a:cubicBezTo>
                      <a:cubicBezTo>
                        <a:pt x="74066" y="496608"/>
                        <a:pt x="73724" y="493865"/>
                        <a:pt x="73724" y="490778"/>
                      </a:cubicBezTo>
                      <a:cubicBezTo>
                        <a:pt x="73038" y="467461"/>
                        <a:pt x="80239" y="442772"/>
                        <a:pt x="76467" y="419112"/>
                      </a:cubicBezTo>
                      <a:cubicBezTo>
                        <a:pt x="76124" y="417741"/>
                        <a:pt x="75781" y="416026"/>
                        <a:pt x="75781" y="414655"/>
                      </a:cubicBezTo>
                      <a:cubicBezTo>
                        <a:pt x="75438" y="413283"/>
                        <a:pt x="75095" y="411569"/>
                        <a:pt x="74409" y="410197"/>
                      </a:cubicBezTo>
                      <a:cubicBezTo>
                        <a:pt x="71666" y="402996"/>
                        <a:pt x="67208" y="396138"/>
                        <a:pt x="62751" y="389623"/>
                      </a:cubicBezTo>
                      <a:cubicBezTo>
                        <a:pt x="57950" y="382422"/>
                        <a:pt x="53150" y="374878"/>
                        <a:pt x="48349" y="367677"/>
                      </a:cubicBezTo>
                      <a:cubicBezTo>
                        <a:pt x="46634" y="364934"/>
                        <a:pt x="45263" y="362534"/>
                        <a:pt x="43548" y="359791"/>
                      </a:cubicBezTo>
                      <a:cubicBezTo>
                        <a:pt x="35662" y="346760"/>
                        <a:pt x="28118" y="333387"/>
                        <a:pt x="20574" y="319671"/>
                      </a:cubicBezTo>
                      <a:cubicBezTo>
                        <a:pt x="19202" y="316928"/>
                        <a:pt x="17831" y="314185"/>
                        <a:pt x="16116" y="311442"/>
                      </a:cubicBezTo>
                      <a:cubicBezTo>
                        <a:pt x="13373" y="305955"/>
                        <a:pt x="10630" y="300812"/>
                        <a:pt x="7887" y="295325"/>
                      </a:cubicBezTo>
                      <a:cubicBezTo>
                        <a:pt x="2743" y="285038"/>
                        <a:pt x="343" y="274409"/>
                        <a:pt x="0" y="263436"/>
                      </a:cubicBezTo>
                      <a:cubicBezTo>
                        <a:pt x="0" y="258978"/>
                        <a:pt x="0" y="254520"/>
                        <a:pt x="686" y="250063"/>
                      </a:cubicBezTo>
                      <a:cubicBezTo>
                        <a:pt x="8230" y="192112"/>
                        <a:pt x="73381" y="135191"/>
                        <a:pt x="119672" y="112903"/>
                      </a:cubicBezTo>
                      <a:cubicBezTo>
                        <a:pt x="182766" y="82727"/>
                        <a:pt x="254089" y="43637"/>
                        <a:pt x="321983" y="26835"/>
                      </a:cubicBezTo>
                      <a:cubicBezTo>
                        <a:pt x="393306" y="9347"/>
                        <a:pt x="468059" y="18262"/>
                        <a:pt x="541782" y="24777"/>
                      </a:cubicBezTo>
                      <a:cubicBezTo>
                        <a:pt x="567157" y="27178"/>
                        <a:pt x="592531" y="28892"/>
                        <a:pt x="617906" y="29578"/>
                      </a:cubicBezTo>
                      <a:cubicBezTo>
                        <a:pt x="639851" y="30264"/>
                        <a:pt x="661797" y="29578"/>
                        <a:pt x="683400" y="26835"/>
                      </a:cubicBezTo>
                      <a:cubicBezTo>
                        <a:pt x="683400" y="26835"/>
                        <a:pt x="683400" y="26835"/>
                        <a:pt x="683400" y="26835"/>
                      </a:cubicBezTo>
                      <a:cubicBezTo>
                        <a:pt x="697116" y="25463"/>
                        <a:pt x="710489" y="23063"/>
                        <a:pt x="723862" y="19977"/>
                      </a:cubicBezTo>
                      <a:cubicBezTo>
                        <a:pt x="728663" y="18948"/>
                        <a:pt x="733120" y="17576"/>
                        <a:pt x="737921" y="16205"/>
                      </a:cubicBezTo>
                      <a:cubicBezTo>
                        <a:pt x="738264" y="16205"/>
                        <a:pt x="738264" y="16205"/>
                        <a:pt x="738607" y="16205"/>
                      </a:cubicBezTo>
                      <a:lnTo>
                        <a:pt x="738607" y="16205"/>
                      </a:lnTo>
                      <a:cubicBezTo>
                        <a:pt x="739292" y="16205"/>
                        <a:pt x="739978" y="15862"/>
                        <a:pt x="740664" y="15519"/>
                      </a:cubicBezTo>
                      <a:cubicBezTo>
                        <a:pt x="763638" y="8661"/>
                        <a:pt x="803758" y="-2312"/>
                        <a:pt x="834962" y="431"/>
                      </a:cubicBezTo>
                      <a:cubicBezTo>
                        <a:pt x="851421" y="1803"/>
                        <a:pt x="865137" y="6946"/>
                        <a:pt x="873023" y="18262"/>
                      </a:cubicBezTo>
                      <a:cubicBezTo>
                        <a:pt x="875081" y="21348"/>
                        <a:pt x="876795" y="24777"/>
                        <a:pt x="877824" y="28549"/>
                      </a:cubicBezTo>
                      <a:cubicBezTo>
                        <a:pt x="878167" y="29578"/>
                        <a:pt x="878510" y="30607"/>
                        <a:pt x="878510" y="31635"/>
                      </a:cubicBezTo>
                      <a:cubicBezTo>
                        <a:pt x="878510" y="31978"/>
                        <a:pt x="878510" y="31978"/>
                        <a:pt x="878510" y="32321"/>
                      </a:cubicBezTo>
                      <a:cubicBezTo>
                        <a:pt x="879196" y="35064"/>
                        <a:pt x="879539" y="37807"/>
                        <a:pt x="879539" y="40894"/>
                      </a:cubicBezTo>
                      <a:cubicBezTo>
                        <a:pt x="879539" y="42265"/>
                        <a:pt x="879539" y="43980"/>
                        <a:pt x="879539" y="45694"/>
                      </a:cubicBezTo>
                      <a:cubicBezTo>
                        <a:pt x="879539" y="46380"/>
                        <a:pt x="879539" y="47409"/>
                        <a:pt x="879539" y="48094"/>
                      </a:cubicBezTo>
                      <a:cubicBezTo>
                        <a:pt x="879539" y="49466"/>
                        <a:pt x="879196" y="50838"/>
                        <a:pt x="879196" y="52552"/>
                      </a:cubicBezTo>
                      <a:cubicBezTo>
                        <a:pt x="879196" y="53924"/>
                        <a:pt x="878853" y="55295"/>
                        <a:pt x="878510" y="57010"/>
                      </a:cubicBezTo>
                      <a:cubicBezTo>
                        <a:pt x="878510" y="57010"/>
                        <a:pt x="878510" y="57010"/>
                        <a:pt x="878510" y="57010"/>
                      </a:cubicBezTo>
                      <a:cubicBezTo>
                        <a:pt x="878510" y="58039"/>
                        <a:pt x="878167" y="58724"/>
                        <a:pt x="878167" y="59753"/>
                      </a:cubicBezTo>
                      <a:cubicBezTo>
                        <a:pt x="878167" y="59753"/>
                        <a:pt x="878167" y="59753"/>
                        <a:pt x="878167" y="59753"/>
                      </a:cubicBezTo>
                      <a:cubicBezTo>
                        <a:pt x="878167" y="60439"/>
                        <a:pt x="877824" y="61468"/>
                        <a:pt x="877481" y="62496"/>
                      </a:cubicBezTo>
                      <a:cubicBezTo>
                        <a:pt x="877481" y="62839"/>
                        <a:pt x="877481" y="62839"/>
                        <a:pt x="877481" y="63182"/>
                      </a:cubicBezTo>
                      <a:cubicBezTo>
                        <a:pt x="877138" y="69697"/>
                        <a:pt x="874052" y="75869"/>
                        <a:pt x="869937" y="8204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84" name="Google Shape;2484;p10"/>
                <p:cNvSpPr/>
                <p:nvPr/>
              </p:nvSpPr>
              <p:spPr>
                <a:xfrm>
                  <a:off x="6475933" y="2060143"/>
                  <a:ext cx="617905" cy="238315"/>
                </a:xfrm>
                <a:custGeom>
                  <a:rect b="b" l="l" r="r" t="t"/>
                  <a:pathLst>
                    <a:path extrusionOk="0" h="238315" w="617905">
                      <a:moveTo>
                        <a:pt x="541782" y="0"/>
                      </a:moveTo>
                      <a:cubicBezTo>
                        <a:pt x="567156" y="2400"/>
                        <a:pt x="592531" y="4115"/>
                        <a:pt x="617906" y="4801"/>
                      </a:cubicBezTo>
                      <a:cubicBezTo>
                        <a:pt x="389877" y="17831"/>
                        <a:pt x="155676" y="71323"/>
                        <a:pt x="0" y="238316"/>
                      </a:cubicBezTo>
                      <a:cubicBezTo>
                        <a:pt x="0" y="233858"/>
                        <a:pt x="0" y="229400"/>
                        <a:pt x="686" y="224943"/>
                      </a:cubicBezTo>
                      <a:cubicBezTo>
                        <a:pt x="34290" y="190653"/>
                        <a:pt x="72009" y="160477"/>
                        <a:pt x="112814" y="134417"/>
                      </a:cubicBezTo>
                      <a:cubicBezTo>
                        <a:pt x="241401" y="52121"/>
                        <a:pt x="391249" y="14059"/>
                        <a:pt x="541782"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85" name="Google Shape;2485;p10"/>
                <p:cNvSpPr/>
                <p:nvPr/>
              </p:nvSpPr>
              <p:spPr>
                <a:xfrm>
                  <a:off x="7159332" y="2051570"/>
                  <a:ext cx="194424" cy="12001"/>
                </a:xfrm>
                <a:custGeom>
                  <a:rect b="b" l="l" r="r" t="t"/>
                  <a:pathLst>
                    <a:path extrusionOk="0" h="12001" w="194424">
                      <a:moveTo>
                        <a:pt x="194425" y="12002"/>
                      </a:moveTo>
                      <a:cubicBezTo>
                        <a:pt x="178651" y="11659"/>
                        <a:pt x="163220" y="11316"/>
                        <a:pt x="147447" y="10973"/>
                      </a:cubicBezTo>
                      <a:cubicBezTo>
                        <a:pt x="137846" y="10630"/>
                        <a:pt x="127902" y="10630"/>
                        <a:pt x="117958" y="10287"/>
                      </a:cubicBezTo>
                      <a:cubicBezTo>
                        <a:pt x="95326" y="9944"/>
                        <a:pt x="72009" y="9601"/>
                        <a:pt x="49035" y="9944"/>
                      </a:cubicBezTo>
                      <a:cubicBezTo>
                        <a:pt x="48006" y="9944"/>
                        <a:pt x="46634" y="9944"/>
                        <a:pt x="45606" y="9944"/>
                      </a:cubicBezTo>
                      <a:cubicBezTo>
                        <a:pt x="30518" y="9944"/>
                        <a:pt x="15088" y="10287"/>
                        <a:pt x="0" y="10630"/>
                      </a:cubicBezTo>
                      <a:cubicBezTo>
                        <a:pt x="13716" y="9258"/>
                        <a:pt x="27089" y="6858"/>
                        <a:pt x="40462" y="3772"/>
                      </a:cubicBezTo>
                      <a:cubicBezTo>
                        <a:pt x="38748" y="2400"/>
                        <a:pt x="37033" y="1372"/>
                        <a:pt x="35319" y="0"/>
                      </a:cubicBezTo>
                      <a:cubicBezTo>
                        <a:pt x="41834" y="0"/>
                        <a:pt x="48006" y="0"/>
                        <a:pt x="54521" y="0"/>
                      </a:cubicBezTo>
                      <a:cubicBezTo>
                        <a:pt x="54864" y="0"/>
                        <a:pt x="54864" y="0"/>
                        <a:pt x="54864" y="0"/>
                      </a:cubicBezTo>
                      <a:cubicBezTo>
                        <a:pt x="86068" y="0"/>
                        <a:pt x="117272" y="343"/>
                        <a:pt x="148476" y="686"/>
                      </a:cubicBezTo>
                      <a:cubicBezTo>
                        <a:pt x="162192" y="1029"/>
                        <a:pt x="175565" y="1372"/>
                        <a:pt x="189281" y="1715"/>
                      </a:cubicBezTo>
                      <a:cubicBezTo>
                        <a:pt x="191681" y="4801"/>
                        <a:pt x="193396" y="8230"/>
                        <a:pt x="194425" y="1200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86" name="Google Shape;2486;p10"/>
                <p:cNvSpPr/>
                <p:nvPr/>
              </p:nvSpPr>
              <p:spPr>
                <a:xfrm>
                  <a:off x="6491706" y="2066658"/>
                  <a:ext cx="863765" cy="287692"/>
                </a:xfrm>
                <a:custGeom>
                  <a:rect b="b" l="l" r="r" t="t"/>
                  <a:pathLst>
                    <a:path extrusionOk="0" h="287692" w="863765">
                      <a:moveTo>
                        <a:pt x="863765" y="9258"/>
                      </a:moveTo>
                      <a:cubicBezTo>
                        <a:pt x="828104" y="18516"/>
                        <a:pt x="792442" y="27775"/>
                        <a:pt x="756780" y="37033"/>
                      </a:cubicBezTo>
                      <a:cubicBezTo>
                        <a:pt x="600418" y="77838"/>
                        <a:pt x="443369" y="116586"/>
                        <a:pt x="287693" y="159449"/>
                      </a:cubicBezTo>
                      <a:cubicBezTo>
                        <a:pt x="188252" y="186881"/>
                        <a:pt x="84353" y="221856"/>
                        <a:pt x="4457" y="287693"/>
                      </a:cubicBezTo>
                      <a:cubicBezTo>
                        <a:pt x="3086" y="284950"/>
                        <a:pt x="1715" y="282207"/>
                        <a:pt x="0" y="279464"/>
                      </a:cubicBezTo>
                      <a:cubicBezTo>
                        <a:pt x="30518" y="254775"/>
                        <a:pt x="64465" y="233858"/>
                        <a:pt x="100469" y="216370"/>
                      </a:cubicBezTo>
                      <a:cubicBezTo>
                        <a:pt x="159791" y="187566"/>
                        <a:pt x="222885" y="168021"/>
                        <a:pt x="286322" y="150533"/>
                      </a:cubicBezTo>
                      <a:cubicBezTo>
                        <a:pt x="366217" y="128588"/>
                        <a:pt x="446456" y="108356"/>
                        <a:pt x="527037" y="87440"/>
                      </a:cubicBezTo>
                      <a:cubicBezTo>
                        <a:pt x="638822" y="58293"/>
                        <a:pt x="750951" y="29147"/>
                        <a:pt x="862736" y="0"/>
                      </a:cubicBezTo>
                      <a:cubicBezTo>
                        <a:pt x="863422" y="3086"/>
                        <a:pt x="863765" y="6172"/>
                        <a:pt x="863765" y="925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87" name="Google Shape;2487;p10"/>
                <p:cNvSpPr/>
                <p:nvPr/>
              </p:nvSpPr>
              <p:spPr>
                <a:xfrm>
                  <a:off x="6519481" y="2087918"/>
                  <a:ext cx="835990" cy="314782"/>
                </a:xfrm>
                <a:custGeom>
                  <a:rect b="b" l="l" r="r" t="t"/>
                  <a:pathLst>
                    <a:path extrusionOk="0" h="314782" w="835990">
                      <a:moveTo>
                        <a:pt x="833933" y="9601"/>
                      </a:moveTo>
                      <a:cubicBezTo>
                        <a:pt x="832904" y="9944"/>
                        <a:pt x="831875" y="10287"/>
                        <a:pt x="831190" y="10287"/>
                      </a:cubicBezTo>
                      <a:cubicBezTo>
                        <a:pt x="825017" y="12002"/>
                        <a:pt x="819188" y="13716"/>
                        <a:pt x="813359" y="15431"/>
                      </a:cubicBezTo>
                      <a:cubicBezTo>
                        <a:pt x="783184" y="24003"/>
                        <a:pt x="753008" y="32232"/>
                        <a:pt x="723176" y="40805"/>
                      </a:cubicBezTo>
                      <a:cubicBezTo>
                        <a:pt x="579844" y="80924"/>
                        <a:pt x="434454" y="117272"/>
                        <a:pt x="293865" y="166649"/>
                      </a:cubicBezTo>
                      <a:cubicBezTo>
                        <a:pt x="190995" y="202654"/>
                        <a:pt x="90869" y="248603"/>
                        <a:pt x="4801" y="314782"/>
                      </a:cubicBezTo>
                      <a:cubicBezTo>
                        <a:pt x="3086" y="312039"/>
                        <a:pt x="1715" y="309639"/>
                        <a:pt x="0" y="306896"/>
                      </a:cubicBezTo>
                      <a:cubicBezTo>
                        <a:pt x="38405" y="277406"/>
                        <a:pt x="79553" y="251688"/>
                        <a:pt x="122758" y="229400"/>
                      </a:cubicBezTo>
                      <a:cubicBezTo>
                        <a:pt x="242773" y="167335"/>
                        <a:pt x="373418" y="129616"/>
                        <a:pt x="503034" y="93269"/>
                      </a:cubicBezTo>
                      <a:cubicBezTo>
                        <a:pt x="611048" y="62751"/>
                        <a:pt x="719061" y="32576"/>
                        <a:pt x="826732" y="2400"/>
                      </a:cubicBezTo>
                      <a:cubicBezTo>
                        <a:pt x="828446" y="1715"/>
                        <a:pt x="830504" y="1371"/>
                        <a:pt x="832218" y="1029"/>
                      </a:cubicBezTo>
                      <a:cubicBezTo>
                        <a:pt x="833590" y="686"/>
                        <a:pt x="834962" y="343"/>
                        <a:pt x="835990" y="0"/>
                      </a:cubicBezTo>
                      <a:cubicBezTo>
                        <a:pt x="835990" y="1371"/>
                        <a:pt x="835647" y="2743"/>
                        <a:pt x="835304" y="4458"/>
                      </a:cubicBezTo>
                      <a:cubicBezTo>
                        <a:pt x="835304" y="4458"/>
                        <a:pt x="835304" y="4458"/>
                        <a:pt x="835304" y="4458"/>
                      </a:cubicBezTo>
                      <a:cubicBezTo>
                        <a:pt x="835647" y="5144"/>
                        <a:pt x="835304" y="6172"/>
                        <a:pt x="834962" y="7201"/>
                      </a:cubicBezTo>
                      <a:cubicBezTo>
                        <a:pt x="834962" y="7201"/>
                        <a:pt x="834962" y="7201"/>
                        <a:pt x="834962" y="7201"/>
                      </a:cubicBezTo>
                      <a:cubicBezTo>
                        <a:pt x="834619" y="7544"/>
                        <a:pt x="834276" y="8573"/>
                        <a:pt x="833933" y="960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88" name="Google Shape;2488;p10"/>
                <p:cNvSpPr/>
                <p:nvPr/>
              </p:nvSpPr>
              <p:spPr>
                <a:xfrm>
                  <a:off x="6549656" y="2123579"/>
                  <a:ext cx="790384" cy="330555"/>
                </a:xfrm>
                <a:custGeom>
                  <a:rect b="b" l="l" r="r" t="t"/>
                  <a:pathLst>
                    <a:path extrusionOk="0" h="330555" w="790384">
                      <a:moveTo>
                        <a:pt x="790385" y="0"/>
                      </a:moveTo>
                      <a:cubicBezTo>
                        <a:pt x="780440" y="12002"/>
                        <a:pt x="766038" y="22974"/>
                        <a:pt x="751294" y="33604"/>
                      </a:cubicBezTo>
                      <a:cubicBezTo>
                        <a:pt x="742035" y="39091"/>
                        <a:pt x="732434" y="43891"/>
                        <a:pt x="722833" y="49035"/>
                      </a:cubicBezTo>
                      <a:cubicBezTo>
                        <a:pt x="713918" y="53835"/>
                        <a:pt x="704660" y="58293"/>
                        <a:pt x="695744" y="62751"/>
                      </a:cubicBezTo>
                      <a:cubicBezTo>
                        <a:pt x="693344" y="63780"/>
                        <a:pt x="691286" y="65151"/>
                        <a:pt x="688886" y="66180"/>
                      </a:cubicBezTo>
                      <a:cubicBezTo>
                        <a:pt x="468401" y="175222"/>
                        <a:pt x="227685" y="234201"/>
                        <a:pt x="2057" y="330556"/>
                      </a:cubicBezTo>
                      <a:cubicBezTo>
                        <a:pt x="1715" y="329184"/>
                        <a:pt x="1371" y="327470"/>
                        <a:pt x="1371" y="326098"/>
                      </a:cubicBezTo>
                      <a:cubicBezTo>
                        <a:pt x="1028" y="324726"/>
                        <a:pt x="686" y="323012"/>
                        <a:pt x="0" y="321640"/>
                      </a:cubicBezTo>
                      <a:cubicBezTo>
                        <a:pt x="45948" y="301752"/>
                        <a:pt x="92583" y="283578"/>
                        <a:pt x="139560" y="266433"/>
                      </a:cubicBezTo>
                      <a:cubicBezTo>
                        <a:pt x="332956" y="195110"/>
                        <a:pt x="535610" y="137160"/>
                        <a:pt x="718376" y="40805"/>
                      </a:cubicBezTo>
                      <a:cubicBezTo>
                        <a:pt x="729691" y="34976"/>
                        <a:pt x="740664" y="28804"/>
                        <a:pt x="751637" y="22632"/>
                      </a:cubicBezTo>
                      <a:cubicBezTo>
                        <a:pt x="765010" y="15088"/>
                        <a:pt x="777697" y="7544"/>
                        <a:pt x="790385"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89" name="Google Shape;2489;p10"/>
                <p:cNvSpPr/>
                <p:nvPr/>
              </p:nvSpPr>
              <p:spPr>
                <a:xfrm>
                  <a:off x="6548970" y="2088261"/>
                  <a:ext cx="805815" cy="446455"/>
                </a:xfrm>
                <a:custGeom>
                  <a:rect b="b" l="l" r="r" t="t"/>
                  <a:pathLst>
                    <a:path extrusionOk="0" h="446455" w="805815">
                      <a:moveTo>
                        <a:pt x="805129" y="6515"/>
                      </a:moveTo>
                      <a:cubicBezTo>
                        <a:pt x="805129" y="6515"/>
                        <a:pt x="805129" y="6515"/>
                        <a:pt x="805129" y="6515"/>
                      </a:cubicBezTo>
                      <a:cubicBezTo>
                        <a:pt x="804787" y="6858"/>
                        <a:pt x="804787" y="6858"/>
                        <a:pt x="804443" y="7201"/>
                      </a:cubicBezTo>
                      <a:cubicBezTo>
                        <a:pt x="803415" y="8230"/>
                        <a:pt x="802729" y="9258"/>
                        <a:pt x="801358" y="9944"/>
                      </a:cubicBezTo>
                      <a:cubicBezTo>
                        <a:pt x="785241" y="26060"/>
                        <a:pt x="769125" y="42177"/>
                        <a:pt x="752323" y="57607"/>
                      </a:cubicBezTo>
                      <a:cubicBezTo>
                        <a:pt x="742721" y="66523"/>
                        <a:pt x="733120" y="75438"/>
                        <a:pt x="723519" y="84010"/>
                      </a:cubicBezTo>
                      <a:cubicBezTo>
                        <a:pt x="695401" y="109042"/>
                        <a:pt x="666598" y="132702"/>
                        <a:pt x="636766" y="155677"/>
                      </a:cubicBezTo>
                      <a:cubicBezTo>
                        <a:pt x="449542" y="298666"/>
                        <a:pt x="230772" y="398793"/>
                        <a:pt x="686" y="446456"/>
                      </a:cubicBezTo>
                      <a:cubicBezTo>
                        <a:pt x="343" y="443370"/>
                        <a:pt x="0" y="440627"/>
                        <a:pt x="0" y="437540"/>
                      </a:cubicBezTo>
                      <a:cubicBezTo>
                        <a:pt x="44234" y="428282"/>
                        <a:pt x="88126" y="417309"/>
                        <a:pt x="131674" y="404279"/>
                      </a:cubicBezTo>
                      <a:cubicBezTo>
                        <a:pt x="336042" y="342557"/>
                        <a:pt x="527038" y="239001"/>
                        <a:pt x="689915" y="101155"/>
                      </a:cubicBezTo>
                      <a:cubicBezTo>
                        <a:pt x="699859" y="92926"/>
                        <a:pt x="709803" y="84353"/>
                        <a:pt x="719404" y="75781"/>
                      </a:cubicBezTo>
                      <a:cubicBezTo>
                        <a:pt x="741693" y="56236"/>
                        <a:pt x="762953" y="36004"/>
                        <a:pt x="783869" y="14745"/>
                      </a:cubicBezTo>
                      <a:cubicBezTo>
                        <a:pt x="788327" y="10630"/>
                        <a:pt x="792442" y="6172"/>
                        <a:pt x="796900" y="1714"/>
                      </a:cubicBezTo>
                      <a:cubicBezTo>
                        <a:pt x="796900" y="1714"/>
                        <a:pt x="797243" y="1372"/>
                        <a:pt x="797243" y="1372"/>
                      </a:cubicBezTo>
                      <a:cubicBezTo>
                        <a:pt x="798614" y="0"/>
                        <a:pt x="800672" y="-343"/>
                        <a:pt x="802386" y="343"/>
                      </a:cubicBezTo>
                      <a:cubicBezTo>
                        <a:pt x="804101" y="686"/>
                        <a:pt x="805129" y="2057"/>
                        <a:pt x="805815" y="3429"/>
                      </a:cubicBezTo>
                      <a:cubicBezTo>
                        <a:pt x="805815" y="3429"/>
                        <a:pt x="805815" y="3429"/>
                        <a:pt x="805815" y="3429"/>
                      </a:cubicBezTo>
                      <a:cubicBezTo>
                        <a:pt x="805815" y="4458"/>
                        <a:pt x="805815" y="5486"/>
                        <a:pt x="805129" y="651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90" name="Google Shape;2490;p10"/>
                <p:cNvSpPr/>
                <p:nvPr/>
              </p:nvSpPr>
              <p:spPr>
                <a:xfrm>
                  <a:off x="6583260" y="2288171"/>
                  <a:ext cx="600417" cy="298666"/>
                </a:xfrm>
                <a:custGeom>
                  <a:rect b="b" l="l" r="r" t="t"/>
                  <a:pathLst>
                    <a:path extrusionOk="0" h="298666" w="600417">
                      <a:moveTo>
                        <a:pt x="600418" y="0"/>
                      </a:moveTo>
                      <a:cubicBezTo>
                        <a:pt x="594246" y="10973"/>
                        <a:pt x="588416" y="21603"/>
                        <a:pt x="582244" y="32576"/>
                      </a:cubicBezTo>
                      <a:cubicBezTo>
                        <a:pt x="435483" y="181051"/>
                        <a:pt x="226314" y="254432"/>
                        <a:pt x="20917" y="298666"/>
                      </a:cubicBezTo>
                      <a:cubicBezTo>
                        <a:pt x="20917" y="298666"/>
                        <a:pt x="20917" y="298666"/>
                        <a:pt x="20917" y="298666"/>
                      </a:cubicBezTo>
                      <a:cubicBezTo>
                        <a:pt x="13716" y="297980"/>
                        <a:pt x="6858" y="296952"/>
                        <a:pt x="0" y="293865"/>
                      </a:cubicBezTo>
                      <a:cubicBezTo>
                        <a:pt x="221857" y="247917"/>
                        <a:pt x="449885" y="169736"/>
                        <a:pt x="600418"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91" name="Google Shape;2491;p10"/>
                <p:cNvSpPr/>
                <p:nvPr/>
              </p:nvSpPr>
              <p:spPr>
                <a:xfrm>
                  <a:off x="6576745" y="1452867"/>
                  <a:ext cx="457085" cy="550354"/>
                </a:xfrm>
                <a:custGeom>
                  <a:rect b="b" l="l" r="r" t="t"/>
                  <a:pathLst>
                    <a:path extrusionOk="0" h="550354" w="457085">
                      <a:moveTo>
                        <a:pt x="457086" y="550355"/>
                      </a:moveTo>
                      <a:cubicBezTo>
                        <a:pt x="437884" y="546583"/>
                        <a:pt x="418681" y="543154"/>
                        <a:pt x="399822" y="539382"/>
                      </a:cubicBezTo>
                      <a:lnTo>
                        <a:pt x="399822" y="539382"/>
                      </a:lnTo>
                      <a:cubicBezTo>
                        <a:pt x="319583" y="508178"/>
                        <a:pt x="243802" y="467715"/>
                        <a:pt x="198196" y="393306"/>
                      </a:cubicBezTo>
                      <a:cubicBezTo>
                        <a:pt x="176594" y="358331"/>
                        <a:pt x="163906" y="318897"/>
                        <a:pt x="149505" y="280492"/>
                      </a:cubicBezTo>
                      <a:cubicBezTo>
                        <a:pt x="134760" y="241059"/>
                        <a:pt x="117615" y="202654"/>
                        <a:pt x="98413" y="164935"/>
                      </a:cubicBezTo>
                      <a:cubicBezTo>
                        <a:pt x="69952" y="109385"/>
                        <a:pt x="37033" y="56579"/>
                        <a:pt x="0" y="6515"/>
                      </a:cubicBezTo>
                      <a:cubicBezTo>
                        <a:pt x="2058" y="4115"/>
                        <a:pt x="4458" y="2057"/>
                        <a:pt x="6858" y="0"/>
                      </a:cubicBezTo>
                      <a:cubicBezTo>
                        <a:pt x="47663" y="55207"/>
                        <a:pt x="83668" y="113843"/>
                        <a:pt x="114186" y="175222"/>
                      </a:cubicBezTo>
                      <a:cubicBezTo>
                        <a:pt x="133388" y="214313"/>
                        <a:pt x="149848" y="254432"/>
                        <a:pt x="164935" y="294894"/>
                      </a:cubicBezTo>
                      <a:cubicBezTo>
                        <a:pt x="179680" y="335013"/>
                        <a:pt x="194767" y="375132"/>
                        <a:pt x="220828" y="409422"/>
                      </a:cubicBezTo>
                      <a:cubicBezTo>
                        <a:pt x="264376" y="466687"/>
                        <a:pt x="329870" y="500291"/>
                        <a:pt x="395364" y="526694"/>
                      </a:cubicBezTo>
                      <a:cubicBezTo>
                        <a:pt x="415252" y="535267"/>
                        <a:pt x="435826" y="542811"/>
                        <a:pt x="457086" y="55035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92" name="Google Shape;2492;p10"/>
                <p:cNvSpPr/>
                <p:nvPr/>
              </p:nvSpPr>
              <p:spPr>
                <a:xfrm>
                  <a:off x="6637439" y="1432979"/>
                  <a:ext cx="667283" cy="681813"/>
                </a:xfrm>
                <a:custGeom>
                  <a:rect b="b" l="l" r="r" t="t"/>
                  <a:pathLst>
                    <a:path extrusionOk="0" h="681813" w="667283">
                      <a:moveTo>
                        <a:pt x="667283" y="681685"/>
                      </a:moveTo>
                      <a:cubicBezTo>
                        <a:pt x="663169" y="682028"/>
                        <a:pt x="659054" y="681685"/>
                        <a:pt x="654596" y="680657"/>
                      </a:cubicBezTo>
                      <a:cubicBezTo>
                        <a:pt x="613448" y="630936"/>
                        <a:pt x="558584" y="593903"/>
                        <a:pt x="499948" y="565785"/>
                      </a:cubicBezTo>
                      <a:cubicBezTo>
                        <a:pt x="434111" y="534238"/>
                        <a:pt x="360731" y="520865"/>
                        <a:pt x="296609" y="486575"/>
                      </a:cubicBezTo>
                      <a:cubicBezTo>
                        <a:pt x="234887" y="453657"/>
                        <a:pt x="205397" y="398793"/>
                        <a:pt x="181737" y="335699"/>
                      </a:cubicBezTo>
                      <a:cubicBezTo>
                        <a:pt x="136131" y="215341"/>
                        <a:pt x="77153" y="103213"/>
                        <a:pt x="0" y="1715"/>
                      </a:cubicBezTo>
                      <a:cubicBezTo>
                        <a:pt x="3429" y="1372"/>
                        <a:pt x="6858" y="686"/>
                        <a:pt x="10287" y="0"/>
                      </a:cubicBezTo>
                      <a:cubicBezTo>
                        <a:pt x="45605" y="46292"/>
                        <a:pt x="77495" y="94640"/>
                        <a:pt x="105613" y="145733"/>
                      </a:cubicBezTo>
                      <a:cubicBezTo>
                        <a:pt x="142646" y="212255"/>
                        <a:pt x="169393" y="282207"/>
                        <a:pt x="197853" y="352501"/>
                      </a:cubicBezTo>
                      <a:cubicBezTo>
                        <a:pt x="212255" y="388163"/>
                        <a:pt x="230086" y="423824"/>
                        <a:pt x="258890" y="450228"/>
                      </a:cubicBezTo>
                      <a:cubicBezTo>
                        <a:pt x="289408" y="477660"/>
                        <a:pt x="328155" y="492747"/>
                        <a:pt x="366217" y="505778"/>
                      </a:cubicBezTo>
                      <a:cubicBezTo>
                        <a:pt x="478346" y="543497"/>
                        <a:pt x="593903" y="588074"/>
                        <a:pt x="667283" y="68168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93" name="Google Shape;2493;p10"/>
                <p:cNvSpPr/>
                <p:nvPr/>
              </p:nvSpPr>
              <p:spPr>
                <a:xfrm>
                  <a:off x="6690245" y="1407261"/>
                  <a:ext cx="637107" cy="705688"/>
                </a:xfrm>
                <a:custGeom>
                  <a:rect b="b" l="l" r="r" t="t"/>
                  <a:pathLst>
                    <a:path extrusionOk="0" h="705688" w="637107">
                      <a:moveTo>
                        <a:pt x="637108" y="703288"/>
                      </a:moveTo>
                      <a:cubicBezTo>
                        <a:pt x="634365" y="704317"/>
                        <a:pt x="631622" y="705002"/>
                        <a:pt x="628535" y="705688"/>
                      </a:cubicBezTo>
                      <a:cubicBezTo>
                        <a:pt x="605561" y="673799"/>
                        <a:pt x="580872" y="643623"/>
                        <a:pt x="554126" y="614820"/>
                      </a:cubicBezTo>
                      <a:cubicBezTo>
                        <a:pt x="503720" y="560299"/>
                        <a:pt x="446456" y="514350"/>
                        <a:pt x="389192" y="467373"/>
                      </a:cubicBezTo>
                      <a:cubicBezTo>
                        <a:pt x="332613" y="420395"/>
                        <a:pt x="281178" y="369989"/>
                        <a:pt x="234887" y="312725"/>
                      </a:cubicBezTo>
                      <a:cubicBezTo>
                        <a:pt x="153962" y="212941"/>
                        <a:pt x="77153" y="109385"/>
                        <a:pt x="0" y="6515"/>
                      </a:cubicBezTo>
                      <a:cubicBezTo>
                        <a:pt x="2400" y="4458"/>
                        <a:pt x="4800" y="2400"/>
                        <a:pt x="6858" y="0"/>
                      </a:cubicBezTo>
                      <a:cubicBezTo>
                        <a:pt x="45605" y="50749"/>
                        <a:pt x="84353" y="101498"/>
                        <a:pt x="122758" y="152591"/>
                      </a:cubicBezTo>
                      <a:cubicBezTo>
                        <a:pt x="170078" y="214655"/>
                        <a:pt x="215684" y="278092"/>
                        <a:pt x="266776" y="337071"/>
                      </a:cubicBezTo>
                      <a:cubicBezTo>
                        <a:pt x="317868" y="396392"/>
                        <a:pt x="376847" y="445427"/>
                        <a:pt x="437198" y="494805"/>
                      </a:cubicBezTo>
                      <a:cubicBezTo>
                        <a:pt x="512636" y="556870"/>
                        <a:pt x="580187" y="625450"/>
                        <a:pt x="637108" y="70328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94" name="Google Shape;2494;p10"/>
                <p:cNvSpPr/>
                <p:nvPr/>
              </p:nvSpPr>
              <p:spPr>
                <a:xfrm>
                  <a:off x="6727278" y="1358912"/>
                  <a:ext cx="621677" cy="744093"/>
                </a:xfrm>
                <a:custGeom>
                  <a:rect b="b" l="l" r="r" t="t"/>
                  <a:pathLst>
                    <a:path extrusionOk="0" h="744093" w="621677">
                      <a:moveTo>
                        <a:pt x="621678" y="737578"/>
                      </a:moveTo>
                      <a:cubicBezTo>
                        <a:pt x="619963" y="739978"/>
                        <a:pt x="617563" y="742036"/>
                        <a:pt x="615163" y="744093"/>
                      </a:cubicBezTo>
                      <a:cubicBezTo>
                        <a:pt x="596303" y="713232"/>
                        <a:pt x="577101" y="682714"/>
                        <a:pt x="557213" y="652539"/>
                      </a:cubicBezTo>
                      <a:cubicBezTo>
                        <a:pt x="400507" y="414566"/>
                        <a:pt x="212941" y="197510"/>
                        <a:pt x="0" y="7887"/>
                      </a:cubicBezTo>
                      <a:cubicBezTo>
                        <a:pt x="1715" y="5144"/>
                        <a:pt x="3429" y="2743"/>
                        <a:pt x="4801" y="0"/>
                      </a:cubicBezTo>
                      <a:cubicBezTo>
                        <a:pt x="52807" y="42863"/>
                        <a:pt x="99784" y="87097"/>
                        <a:pt x="145733" y="132702"/>
                      </a:cubicBezTo>
                      <a:cubicBezTo>
                        <a:pt x="327470" y="314782"/>
                        <a:pt x="487261" y="518122"/>
                        <a:pt x="621678" y="73757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95" name="Google Shape;2495;p10"/>
                <p:cNvSpPr/>
                <p:nvPr/>
              </p:nvSpPr>
              <p:spPr>
                <a:xfrm>
                  <a:off x="6746138" y="1330452"/>
                  <a:ext cx="498576" cy="467372"/>
                </a:xfrm>
                <a:custGeom>
                  <a:rect b="b" l="l" r="r" t="t"/>
                  <a:pathLst>
                    <a:path extrusionOk="0" h="467372" w="498576">
                      <a:moveTo>
                        <a:pt x="498577" y="467373"/>
                      </a:moveTo>
                      <a:cubicBezTo>
                        <a:pt x="360731" y="288036"/>
                        <a:pt x="182766" y="140932"/>
                        <a:pt x="0" y="7544"/>
                      </a:cubicBezTo>
                      <a:cubicBezTo>
                        <a:pt x="1029" y="6172"/>
                        <a:pt x="2057" y="4458"/>
                        <a:pt x="3086" y="3086"/>
                      </a:cubicBezTo>
                      <a:cubicBezTo>
                        <a:pt x="3772" y="2057"/>
                        <a:pt x="4458" y="1029"/>
                        <a:pt x="5486" y="0"/>
                      </a:cubicBezTo>
                      <a:cubicBezTo>
                        <a:pt x="66523" y="44577"/>
                        <a:pt x="126530" y="90183"/>
                        <a:pt x="184823" y="138189"/>
                      </a:cubicBezTo>
                      <a:cubicBezTo>
                        <a:pt x="296951" y="230429"/>
                        <a:pt x="403936" y="333299"/>
                        <a:pt x="494119" y="447827"/>
                      </a:cubicBezTo>
                      <a:cubicBezTo>
                        <a:pt x="494119" y="447827"/>
                        <a:pt x="494119" y="447827"/>
                        <a:pt x="494119" y="447827"/>
                      </a:cubicBezTo>
                      <a:cubicBezTo>
                        <a:pt x="495491" y="454343"/>
                        <a:pt x="496862" y="460858"/>
                        <a:pt x="498577" y="467373"/>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496" name="Google Shape;2496;p10"/>
              <p:cNvSpPr/>
              <p:nvPr/>
            </p:nvSpPr>
            <p:spPr>
              <a:xfrm>
                <a:off x="7173938" y="1976674"/>
                <a:ext cx="306425" cy="255358"/>
              </a:xfrm>
              <a:custGeom>
                <a:rect b="b" l="l" r="r" t="t"/>
                <a:pathLst>
                  <a:path extrusionOk="0" h="255358" w="306425">
                    <a:moveTo>
                      <a:pt x="302920" y="127703"/>
                    </a:moveTo>
                    <a:cubicBezTo>
                      <a:pt x="296748" y="135246"/>
                      <a:pt x="286118" y="137647"/>
                      <a:pt x="276516" y="139018"/>
                    </a:cubicBezTo>
                    <a:cubicBezTo>
                      <a:pt x="266915" y="140390"/>
                      <a:pt x="256285" y="141076"/>
                      <a:pt x="248399" y="146562"/>
                    </a:cubicBezTo>
                    <a:cubicBezTo>
                      <a:pt x="248056" y="146905"/>
                      <a:pt x="247713" y="147248"/>
                      <a:pt x="247027" y="147591"/>
                    </a:cubicBezTo>
                    <a:cubicBezTo>
                      <a:pt x="244970" y="149305"/>
                      <a:pt x="243598" y="151020"/>
                      <a:pt x="243255" y="153420"/>
                    </a:cubicBezTo>
                    <a:cubicBezTo>
                      <a:pt x="242912" y="157878"/>
                      <a:pt x="247027" y="161307"/>
                      <a:pt x="250456" y="164050"/>
                    </a:cubicBezTo>
                    <a:cubicBezTo>
                      <a:pt x="253199" y="166107"/>
                      <a:pt x="255600" y="167479"/>
                      <a:pt x="258000" y="168851"/>
                    </a:cubicBezTo>
                    <a:cubicBezTo>
                      <a:pt x="265887" y="173994"/>
                      <a:pt x="271030" y="177423"/>
                      <a:pt x="269658" y="189082"/>
                    </a:cubicBezTo>
                    <a:cubicBezTo>
                      <a:pt x="269658" y="189767"/>
                      <a:pt x="269316" y="190453"/>
                      <a:pt x="269316" y="190796"/>
                    </a:cubicBezTo>
                    <a:cubicBezTo>
                      <a:pt x="268973" y="192854"/>
                      <a:pt x="267944" y="195254"/>
                      <a:pt x="266915" y="197311"/>
                    </a:cubicBezTo>
                    <a:cubicBezTo>
                      <a:pt x="263486" y="203826"/>
                      <a:pt x="256971" y="208627"/>
                      <a:pt x="250113" y="209313"/>
                    </a:cubicBezTo>
                    <a:cubicBezTo>
                      <a:pt x="238112" y="210341"/>
                      <a:pt x="227139" y="198683"/>
                      <a:pt x="215137" y="201426"/>
                    </a:cubicBezTo>
                    <a:cubicBezTo>
                      <a:pt x="192163" y="206570"/>
                      <a:pt x="202793" y="240517"/>
                      <a:pt x="186677" y="249775"/>
                    </a:cubicBezTo>
                    <a:cubicBezTo>
                      <a:pt x="154444" y="268977"/>
                      <a:pt x="146900" y="234344"/>
                      <a:pt x="133527" y="211027"/>
                    </a:cubicBezTo>
                    <a:cubicBezTo>
                      <a:pt x="133184" y="210341"/>
                      <a:pt x="132841" y="209656"/>
                      <a:pt x="132498" y="209313"/>
                    </a:cubicBezTo>
                    <a:cubicBezTo>
                      <a:pt x="131127" y="200054"/>
                      <a:pt x="130098" y="189425"/>
                      <a:pt x="129412" y="178795"/>
                    </a:cubicBezTo>
                    <a:cubicBezTo>
                      <a:pt x="128727" y="179138"/>
                      <a:pt x="128041" y="179823"/>
                      <a:pt x="127355" y="180166"/>
                    </a:cubicBezTo>
                    <a:cubicBezTo>
                      <a:pt x="123240" y="183252"/>
                      <a:pt x="118782" y="185996"/>
                      <a:pt x="114325" y="189082"/>
                    </a:cubicBezTo>
                    <a:cubicBezTo>
                      <a:pt x="94779" y="179138"/>
                      <a:pt x="82435" y="217885"/>
                      <a:pt x="55003" y="204169"/>
                    </a:cubicBezTo>
                    <a:cubicBezTo>
                      <a:pt x="28257" y="190796"/>
                      <a:pt x="44716" y="163707"/>
                      <a:pt x="26199" y="148277"/>
                    </a:cubicBezTo>
                    <a:cubicBezTo>
                      <a:pt x="-20092" y="110215"/>
                      <a:pt x="3568" y="112272"/>
                      <a:pt x="31343" y="84840"/>
                    </a:cubicBezTo>
                    <a:cubicBezTo>
                      <a:pt x="31686" y="84497"/>
                      <a:pt x="32372" y="83811"/>
                      <a:pt x="32715" y="83468"/>
                    </a:cubicBezTo>
                    <a:cubicBezTo>
                      <a:pt x="35458" y="80725"/>
                      <a:pt x="37858" y="77982"/>
                      <a:pt x="40601" y="74896"/>
                    </a:cubicBezTo>
                    <a:cubicBezTo>
                      <a:pt x="40601" y="74896"/>
                      <a:pt x="40601" y="74896"/>
                      <a:pt x="40601" y="74896"/>
                    </a:cubicBezTo>
                    <a:lnTo>
                      <a:pt x="40601" y="74896"/>
                    </a:lnTo>
                    <a:cubicBezTo>
                      <a:pt x="41630" y="73524"/>
                      <a:pt x="43002" y="72153"/>
                      <a:pt x="44030" y="70438"/>
                    </a:cubicBezTo>
                    <a:cubicBezTo>
                      <a:pt x="56718" y="52950"/>
                      <a:pt x="52946" y="25175"/>
                      <a:pt x="71805" y="11459"/>
                    </a:cubicBezTo>
                    <a:cubicBezTo>
                      <a:pt x="86550" y="830"/>
                      <a:pt x="105409" y="-5000"/>
                      <a:pt x="121526" y="5630"/>
                    </a:cubicBezTo>
                    <a:cubicBezTo>
                      <a:pt x="132156" y="12831"/>
                      <a:pt x="135585" y="23804"/>
                      <a:pt x="141071" y="34091"/>
                    </a:cubicBezTo>
                    <a:cubicBezTo>
                      <a:pt x="144157" y="40263"/>
                      <a:pt x="148272" y="45749"/>
                      <a:pt x="154787" y="49864"/>
                    </a:cubicBezTo>
                    <a:cubicBezTo>
                      <a:pt x="159930" y="52950"/>
                      <a:pt x="166103" y="55008"/>
                      <a:pt x="172275" y="54665"/>
                    </a:cubicBezTo>
                    <a:cubicBezTo>
                      <a:pt x="177418" y="54665"/>
                      <a:pt x="182562" y="52950"/>
                      <a:pt x="186334" y="49178"/>
                    </a:cubicBezTo>
                    <a:cubicBezTo>
                      <a:pt x="198335" y="37863"/>
                      <a:pt x="203822" y="19689"/>
                      <a:pt x="219252" y="12488"/>
                    </a:cubicBezTo>
                    <a:cubicBezTo>
                      <a:pt x="224739" y="9745"/>
                      <a:pt x="231597" y="8716"/>
                      <a:pt x="237083" y="12145"/>
                    </a:cubicBezTo>
                    <a:cubicBezTo>
                      <a:pt x="243941" y="16260"/>
                      <a:pt x="245313" y="25861"/>
                      <a:pt x="243598" y="33748"/>
                    </a:cubicBezTo>
                    <a:cubicBezTo>
                      <a:pt x="241884" y="41635"/>
                      <a:pt x="238455" y="49178"/>
                      <a:pt x="238112" y="57065"/>
                    </a:cubicBezTo>
                    <a:cubicBezTo>
                      <a:pt x="237769" y="63923"/>
                      <a:pt x="241541" y="69410"/>
                      <a:pt x="247027" y="73524"/>
                    </a:cubicBezTo>
                    <a:cubicBezTo>
                      <a:pt x="252856" y="78325"/>
                      <a:pt x="260743" y="81754"/>
                      <a:pt x="268630" y="84497"/>
                    </a:cubicBezTo>
                    <a:cubicBezTo>
                      <a:pt x="276516" y="87583"/>
                      <a:pt x="284403" y="90326"/>
                      <a:pt x="289547" y="93070"/>
                    </a:cubicBezTo>
                    <a:cubicBezTo>
                      <a:pt x="300519" y="98556"/>
                      <a:pt x="312521" y="115701"/>
                      <a:pt x="302920" y="127703"/>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2497" name="Google Shape;2497;p10"/>
              <p:cNvGrpSpPr/>
              <p:nvPr/>
            </p:nvGrpSpPr>
            <p:grpSpPr>
              <a:xfrm>
                <a:off x="7131798" y="1654499"/>
                <a:ext cx="446508" cy="686129"/>
                <a:chOff x="7131798" y="1654499"/>
                <a:chExt cx="446508" cy="686129"/>
              </a:xfrm>
            </p:grpSpPr>
            <p:sp>
              <p:nvSpPr>
                <p:cNvPr id="2498" name="Google Shape;2498;p10"/>
                <p:cNvSpPr/>
                <p:nvPr/>
              </p:nvSpPr>
              <p:spPr>
                <a:xfrm>
                  <a:off x="7381773" y="1654499"/>
                  <a:ext cx="60745" cy="62393"/>
                </a:xfrm>
                <a:custGeom>
                  <a:rect b="b" l="l" r="r" t="t"/>
                  <a:pathLst>
                    <a:path extrusionOk="0" h="62393" w="60745">
                      <a:moveTo>
                        <a:pt x="41936" y="2393"/>
                      </a:moveTo>
                      <a:cubicBezTo>
                        <a:pt x="4903" y="-12351"/>
                        <a:pt x="-18415" y="45256"/>
                        <a:pt x="18961" y="60001"/>
                      </a:cubicBezTo>
                      <a:cubicBezTo>
                        <a:pt x="55995" y="74745"/>
                        <a:pt x="78969" y="17138"/>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99" name="Google Shape;2499;p10"/>
                <p:cNvSpPr/>
                <p:nvPr/>
              </p:nvSpPr>
              <p:spPr>
                <a:xfrm>
                  <a:off x="7225410" y="1681931"/>
                  <a:ext cx="60745" cy="62496"/>
                </a:xfrm>
                <a:custGeom>
                  <a:rect b="b" l="l" r="r" t="t"/>
                  <a:pathLst>
                    <a:path extrusionOk="0" h="62496" w="60745">
                      <a:moveTo>
                        <a:pt x="41936" y="2393"/>
                      </a:moveTo>
                      <a:cubicBezTo>
                        <a:pt x="4903" y="-12351"/>
                        <a:pt x="-18415" y="45256"/>
                        <a:pt x="18961" y="60001"/>
                      </a:cubicBezTo>
                      <a:cubicBezTo>
                        <a:pt x="55994" y="75088"/>
                        <a:pt x="78969" y="17481"/>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00" name="Google Shape;2500;p10"/>
                <p:cNvSpPr/>
                <p:nvPr/>
              </p:nvSpPr>
              <p:spPr>
                <a:xfrm>
                  <a:off x="7131798" y="1798517"/>
                  <a:ext cx="60745" cy="62496"/>
                </a:xfrm>
                <a:custGeom>
                  <a:rect b="b" l="l" r="r" t="t"/>
                  <a:pathLst>
                    <a:path extrusionOk="0" h="62496" w="60745">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01" name="Google Shape;2501;p10"/>
                <p:cNvSpPr/>
                <p:nvPr/>
              </p:nvSpPr>
              <p:spPr>
                <a:xfrm>
                  <a:off x="7291247" y="1902758"/>
                  <a:ext cx="60745" cy="62485"/>
                </a:xfrm>
                <a:custGeom>
                  <a:rect b="b" l="l" r="r" t="t"/>
                  <a:pathLst>
                    <a:path extrusionOk="0" h="62485" w="60745">
                      <a:moveTo>
                        <a:pt x="41936" y="2393"/>
                      </a:moveTo>
                      <a:cubicBezTo>
                        <a:pt x="4903" y="-12351"/>
                        <a:pt x="-18415" y="45256"/>
                        <a:pt x="18961" y="60001"/>
                      </a:cubicBezTo>
                      <a:cubicBezTo>
                        <a:pt x="55995" y="75088"/>
                        <a:pt x="78969" y="17138"/>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02" name="Google Shape;2502;p10"/>
                <p:cNvSpPr/>
                <p:nvPr/>
              </p:nvSpPr>
              <p:spPr>
                <a:xfrm>
                  <a:off x="7517561" y="1872583"/>
                  <a:ext cx="60745" cy="62496"/>
                </a:xfrm>
                <a:custGeom>
                  <a:rect b="b" l="l" r="r" t="t"/>
                  <a:pathLst>
                    <a:path extrusionOk="0" h="62496" w="60745">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03" name="Google Shape;2503;p10"/>
                <p:cNvSpPr/>
                <p:nvPr/>
              </p:nvSpPr>
              <p:spPr>
                <a:xfrm>
                  <a:off x="7285418" y="2101298"/>
                  <a:ext cx="60745" cy="62496"/>
                </a:xfrm>
                <a:custGeom>
                  <a:rect b="b" l="l" r="r" t="t"/>
                  <a:pathLst>
                    <a:path extrusionOk="0" h="62496" w="60745">
                      <a:moveTo>
                        <a:pt x="41936" y="2393"/>
                      </a:moveTo>
                      <a:cubicBezTo>
                        <a:pt x="4903" y="-12351"/>
                        <a:pt x="-18415" y="45256"/>
                        <a:pt x="18961" y="60000"/>
                      </a:cubicBezTo>
                      <a:cubicBezTo>
                        <a:pt x="55994" y="75088"/>
                        <a:pt x="78969" y="17481"/>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04" name="Google Shape;2504;p10"/>
                <p:cNvSpPr/>
                <p:nvPr/>
              </p:nvSpPr>
              <p:spPr>
                <a:xfrm>
                  <a:off x="7187005" y="2062207"/>
                  <a:ext cx="60897" cy="62394"/>
                </a:xfrm>
                <a:custGeom>
                  <a:rect b="b" l="l" r="r" t="t"/>
                  <a:pathLst>
                    <a:path extrusionOk="0" h="62394" w="60897">
                      <a:moveTo>
                        <a:pt x="41936" y="2393"/>
                      </a:moveTo>
                      <a:cubicBezTo>
                        <a:pt x="4902" y="-12351"/>
                        <a:pt x="-18415" y="45256"/>
                        <a:pt x="18961" y="60001"/>
                      </a:cubicBezTo>
                      <a:cubicBezTo>
                        <a:pt x="55995" y="74745"/>
                        <a:pt x="79312" y="17138"/>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05" name="Google Shape;2505;p10"/>
                <p:cNvSpPr/>
                <p:nvPr/>
              </p:nvSpPr>
              <p:spPr>
                <a:xfrm>
                  <a:off x="7437665" y="2088610"/>
                  <a:ext cx="60896" cy="62496"/>
                </a:xfrm>
                <a:custGeom>
                  <a:rect b="b" l="l" r="r" t="t"/>
                  <a:pathLst>
                    <a:path extrusionOk="0" h="62496" w="60896">
                      <a:moveTo>
                        <a:pt x="41936" y="2393"/>
                      </a:moveTo>
                      <a:cubicBezTo>
                        <a:pt x="4902" y="-12351"/>
                        <a:pt x="-18415" y="45256"/>
                        <a:pt x="18961" y="60000"/>
                      </a:cubicBezTo>
                      <a:cubicBezTo>
                        <a:pt x="55994" y="75088"/>
                        <a:pt x="79312" y="17481"/>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06" name="Google Shape;2506;p10"/>
                <p:cNvSpPr/>
                <p:nvPr/>
              </p:nvSpPr>
              <p:spPr>
                <a:xfrm>
                  <a:off x="7274788" y="2278234"/>
                  <a:ext cx="60896" cy="62394"/>
                </a:xfrm>
                <a:custGeom>
                  <a:rect b="b" l="l" r="r" t="t"/>
                  <a:pathLst>
                    <a:path extrusionOk="0" h="62394" w="60896">
                      <a:moveTo>
                        <a:pt x="41936" y="2393"/>
                      </a:moveTo>
                      <a:cubicBezTo>
                        <a:pt x="4902" y="-12351"/>
                        <a:pt x="-18415" y="45256"/>
                        <a:pt x="18961" y="60001"/>
                      </a:cubicBezTo>
                      <a:cubicBezTo>
                        <a:pt x="55994" y="74745"/>
                        <a:pt x="79312" y="17138"/>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07" name="Google Shape;2507;p10"/>
                <p:cNvSpPr/>
                <p:nvPr/>
              </p:nvSpPr>
              <p:spPr>
                <a:xfrm>
                  <a:off x="7345527" y="1695297"/>
                  <a:ext cx="71666" cy="376161"/>
                </a:xfrm>
                <a:custGeom>
                  <a:rect b="b" l="l" r="r" t="t"/>
                  <a:pathLst>
                    <a:path extrusionOk="0" h="376161" w="71666">
                      <a:moveTo>
                        <a:pt x="5144" y="376161"/>
                      </a:moveTo>
                      <a:lnTo>
                        <a:pt x="0" y="372389"/>
                      </a:lnTo>
                      <a:cubicBezTo>
                        <a:pt x="34976" y="323698"/>
                        <a:pt x="52463" y="264376"/>
                        <a:pt x="49721" y="204368"/>
                      </a:cubicBezTo>
                      <a:cubicBezTo>
                        <a:pt x="49034" y="187223"/>
                        <a:pt x="46292" y="169736"/>
                        <a:pt x="43891" y="152933"/>
                      </a:cubicBezTo>
                      <a:cubicBezTo>
                        <a:pt x="41491" y="135788"/>
                        <a:pt x="38747" y="117958"/>
                        <a:pt x="38062" y="100127"/>
                      </a:cubicBezTo>
                      <a:cubicBezTo>
                        <a:pt x="36690" y="70295"/>
                        <a:pt x="40805" y="28804"/>
                        <a:pt x="67208" y="0"/>
                      </a:cubicBezTo>
                      <a:lnTo>
                        <a:pt x="71666" y="4115"/>
                      </a:lnTo>
                      <a:cubicBezTo>
                        <a:pt x="46292" y="31547"/>
                        <a:pt x="42863" y="71323"/>
                        <a:pt x="43891" y="99784"/>
                      </a:cubicBezTo>
                      <a:cubicBezTo>
                        <a:pt x="44577" y="117272"/>
                        <a:pt x="47320" y="134760"/>
                        <a:pt x="49721" y="151905"/>
                      </a:cubicBezTo>
                      <a:cubicBezTo>
                        <a:pt x="52121" y="168707"/>
                        <a:pt x="54864" y="186538"/>
                        <a:pt x="55550" y="204026"/>
                      </a:cubicBezTo>
                      <a:cubicBezTo>
                        <a:pt x="58979" y="265405"/>
                        <a:pt x="40805" y="326441"/>
                        <a:pt x="5144" y="376161"/>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08" name="Google Shape;2508;p10"/>
                <p:cNvSpPr/>
                <p:nvPr/>
              </p:nvSpPr>
              <p:spPr>
                <a:xfrm>
                  <a:off x="7159232" y="1725815"/>
                  <a:ext cx="194182" cy="340156"/>
                </a:xfrm>
                <a:custGeom>
                  <a:rect b="b" l="l" r="r" t="t"/>
                  <a:pathLst>
                    <a:path extrusionOk="0" h="340156" w="194182">
                      <a:moveTo>
                        <a:pt x="194182" y="340157"/>
                      </a:moveTo>
                      <a:lnTo>
                        <a:pt x="183895" y="334671"/>
                      </a:lnTo>
                      <a:cubicBezTo>
                        <a:pt x="173265" y="328841"/>
                        <a:pt x="161950" y="323012"/>
                        <a:pt x="150977" y="317526"/>
                      </a:cubicBezTo>
                      <a:cubicBezTo>
                        <a:pt x="116687" y="300381"/>
                        <a:pt x="81368" y="282550"/>
                        <a:pt x="55994" y="255118"/>
                      </a:cubicBezTo>
                      <a:cubicBezTo>
                        <a:pt x="18617" y="214998"/>
                        <a:pt x="-1614" y="165964"/>
                        <a:pt x="101" y="120358"/>
                      </a:cubicBezTo>
                      <a:lnTo>
                        <a:pt x="6273" y="120701"/>
                      </a:lnTo>
                      <a:cubicBezTo>
                        <a:pt x="4559" y="164592"/>
                        <a:pt x="24104" y="211912"/>
                        <a:pt x="60451" y="251003"/>
                      </a:cubicBezTo>
                      <a:cubicBezTo>
                        <a:pt x="85140" y="277749"/>
                        <a:pt x="120116" y="295237"/>
                        <a:pt x="153720" y="312039"/>
                      </a:cubicBezTo>
                      <a:cubicBezTo>
                        <a:pt x="161264" y="315811"/>
                        <a:pt x="169151" y="319926"/>
                        <a:pt x="177037" y="323698"/>
                      </a:cubicBezTo>
                      <a:cubicBezTo>
                        <a:pt x="148919" y="276720"/>
                        <a:pt x="120459" y="228029"/>
                        <a:pt x="102285" y="175565"/>
                      </a:cubicBezTo>
                      <a:cubicBezTo>
                        <a:pt x="87197" y="131331"/>
                        <a:pt x="73481" y="65151"/>
                        <a:pt x="93713" y="0"/>
                      </a:cubicBezTo>
                      <a:lnTo>
                        <a:pt x="99542" y="1715"/>
                      </a:lnTo>
                      <a:cubicBezTo>
                        <a:pt x="79654" y="65151"/>
                        <a:pt x="93027" y="130302"/>
                        <a:pt x="108114" y="173508"/>
                      </a:cubicBezTo>
                      <a:cubicBezTo>
                        <a:pt x="127317" y="229400"/>
                        <a:pt x="158178" y="280492"/>
                        <a:pt x="188010" y="330213"/>
                      </a:cubicBezTo>
                      <a:lnTo>
                        <a:pt x="194182" y="340157"/>
                      </a:ln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09" name="Google Shape;2509;p10"/>
                <p:cNvSpPr/>
                <p:nvPr/>
              </p:nvSpPr>
              <p:spPr>
                <a:xfrm>
                  <a:off x="7323924" y="1946643"/>
                  <a:ext cx="30533" cy="122415"/>
                </a:xfrm>
                <a:custGeom>
                  <a:rect b="b" l="l" r="r" t="t"/>
                  <a:pathLst>
                    <a:path extrusionOk="0" h="122415" w="30533">
                      <a:moveTo>
                        <a:pt x="19546" y="120701"/>
                      </a:moveTo>
                      <a:cubicBezTo>
                        <a:pt x="30518" y="81267"/>
                        <a:pt x="22975" y="37376"/>
                        <a:pt x="0" y="3429"/>
                      </a:cubicBezTo>
                      <a:lnTo>
                        <a:pt x="5144" y="0"/>
                      </a:lnTo>
                      <a:cubicBezTo>
                        <a:pt x="29147" y="35319"/>
                        <a:pt x="36691" y="81267"/>
                        <a:pt x="25375" y="122415"/>
                      </a:cubicBezTo>
                      <a:lnTo>
                        <a:pt x="19546" y="120701"/>
                      </a:ln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10" name="Google Shape;2510;p10"/>
                <p:cNvSpPr/>
                <p:nvPr/>
              </p:nvSpPr>
              <p:spPr>
                <a:xfrm>
                  <a:off x="7339012" y="1915096"/>
                  <a:ext cx="192024" cy="210540"/>
                </a:xfrm>
                <a:custGeom>
                  <a:rect b="b" l="l" r="r" t="t"/>
                  <a:pathLst>
                    <a:path extrusionOk="0" h="210540" w="192024">
                      <a:moveTo>
                        <a:pt x="48349" y="196825"/>
                      </a:moveTo>
                      <a:cubicBezTo>
                        <a:pt x="40805" y="193739"/>
                        <a:pt x="33261" y="190310"/>
                        <a:pt x="26060" y="186195"/>
                      </a:cubicBezTo>
                      <a:cubicBezTo>
                        <a:pt x="12002" y="178308"/>
                        <a:pt x="5829" y="160820"/>
                        <a:pt x="1029" y="148133"/>
                      </a:cubicBezTo>
                      <a:lnTo>
                        <a:pt x="0" y="145047"/>
                      </a:lnTo>
                      <a:lnTo>
                        <a:pt x="3086" y="144018"/>
                      </a:lnTo>
                      <a:cubicBezTo>
                        <a:pt x="78181" y="119672"/>
                        <a:pt x="145390" y="67208"/>
                        <a:pt x="186881" y="0"/>
                      </a:cubicBezTo>
                      <a:lnTo>
                        <a:pt x="192024" y="3429"/>
                      </a:lnTo>
                      <a:cubicBezTo>
                        <a:pt x="150190" y="70980"/>
                        <a:pt x="83325" y="123787"/>
                        <a:pt x="7887" y="149162"/>
                      </a:cubicBezTo>
                      <a:cubicBezTo>
                        <a:pt x="12002" y="160477"/>
                        <a:pt x="17831" y="174536"/>
                        <a:pt x="28804" y="181051"/>
                      </a:cubicBezTo>
                      <a:cubicBezTo>
                        <a:pt x="55207" y="195796"/>
                        <a:pt x="85039" y="204026"/>
                        <a:pt x="114872" y="204368"/>
                      </a:cubicBezTo>
                      <a:lnTo>
                        <a:pt x="114872" y="210541"/>
                      </a:lnTo>
                      <a:cubicBezTo>
                        <a:pt x="92240" y="209855"/>
                        <a:pt x="69609" y="205397"/>
                        <a:pt x="48349" y="196825"/>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11" name="Google Shape;2511;p10"/>
                <p:cNvSpPr/>
                <p:nvPr/>
              </p:nvSpPr>
              <p:spPr>
                <a:xfrm>
                  <a:off x="7210767" y="2052942"/>
                  <a:ext cx="135102" cy="53835"/>
                </a:xfrm>
                <a:custGeom>
                  <a:rect b="b" l="l" r="r" t="t"/>
                  <a:pathLst>
                    <a:path extrusionOk="0" h="53835" w="135102">
                      <a:moveTo>
                        <a:pt x="3772" y="53835"/>
                      </a:moveTo>
                      <a:lnTo>
                        <a:pt x="0" y="49035"/>
                      </a:lnTo>
                      <a:cubicBezTo>
                        <a:pt x="38062" y="18516"/>
                        <a:pt x="86068" y="1029"/>
                        <a:pt x="135103" y="0"/>
                      </a:cubicBezTo>
                      <a:lnTo>
                        <a:pt x="135103" y="6172"/>
                      </a:lnTo>
                      <a:cubicBezTo>
                        <a:pt x="87440" y="7201"/>
                        <a:pt x="40805" y="24346"/>
                        <a:pt x="3772" y="53835"/>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12" name="Google Shape;2512;p10"/>
                <p:cNvSpPr/>
                <p:nvPr/>
              </p:nvSpPr>
              <p:spPr>
                <a:xfrm>
                  <a:off x="7305408" y="2049170"/>
                  <a:ext cx="53492" cy="104241"/>
                </a:xfrm>
                <a:custGeom>
                  <a:rect b="b" l="l" r="r" t="t"/>
                  <a:pathLst>
                    <a:path extrusionOk="0" h="104241" w="53492">
                      <a:moveTo>
                        <a:pt x="0" y="102870"/>
                      </a:moveTo>
                      <a:cubicBezTo>
                        <a:pt x="10287" y="66180"/>
                        <a:pt x="26404" y="31547"/>
                        <a:pt x="48349" y="0"/>
                      </a:cubicBezTo>
                      <a:lnTo>
                        <a:pt x="53493" y="3429"/>
                      </a:lnTo>
                      <a:cubicBezTo>
                        <a:pt x="32233" y="34290"/>
                        <a:pt x="16117" y="68237"/>
                        <a:pt x="6172" y="104242"/>
                      </a:cubicBezTo>
                      <a:lnTo>
                        <a:pt x="0" y="102870"/>
                      </a:ln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13" name="Google Shape;2513;p10"/>
                <p:cNvSpPr/>
                <p:nvPr/>
              </p:nvSpPr>
              <p:spPr>
                <a:xfrm>
                  <a:off x="7295464" y="2056028"/>
                  <a:ext cx="78777" cy="255460"/>
                </a:xfrm>
                <a:custGeom>
                  <a:rect b="b" l="l" r="r" t="t"/>
                  <a:pathLst>
                    <a:path extrusionOk="0" h="255460" w="78777">
                      <a:moveTo>
                        <a:pt x="5144" y="255461"/>
                      </a:moveTo>
                      <a:lnTo>
                        <a:pt x="0" y="252032"/>
                      </a:lnTo>
                      <a:cubicBezTo>
                        <a:pt x="23660" y="214313"/>
                        <a:pt x="48349" y="175565"/>
                        <a:pt x="62065" y="132702"/>
                      </a:cubicBezTo>
                      <a:cubicBezTo>
                        <a:pt x="77495" y="85039"/>
                        <a:pt x="76124" y="38748"/>
                        <a:pt x="58293" y="2743"/>
                      </a:cubicBezTo>
                      <a:lnTo>
                        <a:pt x="63779" y="0"/>
                      </a:lnTo>
                      <a:cubicBezTo>
                        <a:pt x="82296" y="37719"/>
                        <a:pt x="83667" y="85382"/>
                        <a:pt x="67894" y="134760"/>
                      </a:cubicBezTo>
                      <a:cubicBezTo>
                        <a:pt x="53835" y="178308"/>
                        <a:pt x="29147" y="217399"/>
                        <a:pt x="5144" y="255461"/>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2514" name="Google Shape;2514;p10"/>
            <p:cNvGrpSpPr/>
            <p:nvPr/>
          </p:nvGrpSpPr>
          <p:grpSpPr>
            <a:xfrm>
              <a:off x="6847788" y="1055491"/>
              <a:ext cx="2133523" cy="635305"/>
              <a:chOff x="3657638" y="1390891"/>
              <a:chExt cx="2133523" cy="635305"/>
            </a:xfrm>
          </p:grpSpPr>
          <p:sp>
            <p:nvSpPr>
              <p:cNvPr id="2515" name="Google Shape;2515;p10"/>
              <p:cNvSpPr/>
              <p:nvPr/>
            </p:nvSpPr>
            <p:spPr>
              <a:xfrm>
                <a:off x="5025123" y="1875663"/>
                <a:ext cx="766038" cy="150533"/>
              </a:xfrm>
              <a:custGeom>
                <a:rect b="b" l="l" r="r" t="t"/>
                <a:pathLst>
                  <a:path extrusionOk="0" h="150533" w="766038">
                    <a:moveTo>
                      <a:pt x="764324" y="150533"/>
                    </a:moveTo>
                    <a:cubicBezTo>
                      <a:pt x="239344" y="115557"/>
                      <a:pt x="9601" y="25375"/>
                      <a:pt x="0" y="21260"/>
                    </a:cubicBezTo>
                    <a:lnTo>
                      <a:pt x="11316" y="343"/>
                    </a:lnTo>
                    <a:lnTo>
                      <a:pt x="5486" y="10630"/>
                    </a:lnTo>
                    <a:lnTo>
                      <a:pt x="11316" y="0"/>
                    </a:lnTo>
                    <a:cubicBezTo>
                      <a:pt x="13716" y="1029"/>
                      <a:pt x="246888" y="92583"/>
                      <a:pt x="766039" y="127216"/>
                    </a:cubicBezTo>
                    <a:lnTo>
                      <a:pt x="764324" y="150533"/>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16" name="Google Shape;2516;p10"/>
              <p:cNvSpPr/>
              <p:nvPr/>
            </p:nvSpPr>
            <p:spPr>
              <a:xfrm>
                <a:off x="3697757" y="1390891"/>
                <a:ext cx="1281186" cy="523350"/>
              </a:xfrm>
              <a:custGeom>
                <a:rect b="b" l="l" r="r" t="t"/>
                <a:pathLst>
                  <a:path extrusionOk="0" h="523350" w="1281186">
                    <a:moveTo>
                      <a:pt x="811987" y="156273"/>
                    </a:moveTo>
                    <a:cubicBezTo>
                      <a:pt x="767753" y="117868"/>
                      <a:pt x="731749" y="71234"/>
                      <a:pt x="679628" y="41059"/>
                    </a:cubicBezTo>
                    <a:cubicBezTo>
                      <a:pt x="596989" y="-6605"/>
                      <a:pt x="488975" y="-5233"/>
                      <a:pt x="390563" y="7797"/>
                    </a:cubicBezTo>
                    <a:cubicBezTo>
                      <a:pt x="254775" y="25628"/>
                      <a:pt x="122758" y="61975"/>
                      <a:pt x="0" y="114439"/>
                    </a:cubicBezTo>
                    <a:cubicBezTo>
                      <a:pt x="44234" y="186791"/>
                      <a:pt x="133045" y="228625"/>
                      <a:pt x="217056" y="266687"/>
                    </a:cubicBezTo>
                    <a:cubicBezTo>
                      <a:pt x="325755" y="316064"/>
                      <a:pt x="435826" y="365785"/>
                      <a:pt x="555155" y="391845"/>
                    </a:cubicBezTo>
                    <a:cubicBezTo>
                      <a:pt x="648767" y="412419"/>
                      <a:pt x="746493" y="417906"/>
                      <a:pt x="839076" y="441909"/>
                    </a:cubicBezTo>
                    <a:cubicBezTo>
                      <a:pt x="900112" y="457682"/>
                      <a:pt x="1368857" y="619531"/>
                      <a:pt x="1266673" y="437794"/>
                    </a:cubicBezTo>
                    <a:cubicBezTo>
                      <a:pt x="1190892" y="304406"/>
                      <a:pt x="930631" y="259143"/>
                      <a:pt x="811987" y="156273"/>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17" name="Google Shape;2517;p10"/>
              <p:cNvSpPr/>
              <p:nvPr/>
            </p:nvSpPr>
            <p:spPr>
              <a:xfrm>
                <a:off x="3657638" y="1465672"/>
                <a:ext cx="1228953" cy="485832"/>
              </a:xfrm>
              <a:custGeom>
                <a:rect b="b" l="l" r="r" t="t"/>
                <a:pathLst>
                  <a:path extrusionOk="0" h="485832" w="1228953">
                    <a:moveTo>
                      <a:pt x="2400" y="76006"/>
                    </a:moveTo>
                    <a:cubicBezTo>
                      <a:pt x="1029" y="71891"/>
                      <a:pt x="0" y="67777"/>
                      <a:pt x="0" y="63662"/>
                    </a:cubicBezTo>
                    <a:cubicBezTo>
                      <a:pt x="0" y="61947"/>
                      <a:pt x="0" y="60233"/>
                      <a:pt x="343" y="58861"/>
                    </a:cubicBezTo>
                    <a:cubicBezTo>
                      <a:pt x="1029" y="56461"/>
                      <a:pt x="2057" y="54061"/>
                      <a:pt x="3429" y="51660"/>
                    </a:cubicBezTo>
                    <a:cubicBezTo>
                      <a:pt x="5829" y="47203"/>
                      <a:pt x="9601" y="43431"/>
                      <a:pt x="13373" y="40002"/>
                    </a:cubicBezTo>
                    <a:cubicBezTo>
                      <a:pt x="40462" y="15313"/>
                      <a:pt x="79553" y="2968"/>
                      <a:pt x="119329" y="568"/>
                    </a:cubicBezTo>
                    <a:cubicBezTo>
                      <a:pt x="128245" y="-118"/>
                      <a:pt x="137160" y="-118"/>
                      <a:pt x="146075" y="225"/>
                    </a:cubicBezTo>
                    <a:cubicBezTo>
                      <a:pt x="151219" y="568"/>
                      <a:pt x="156362" y="911"/>
                      <a:pt x="161506" y="1254"/>
                    </a:cubicBezTo>
                    <a:cubicBezTo>
                      <a:pt x="205054" y="5712"/>
                      <a:pt x="246202" y="19085"/>
                      <a:pt x="286664" y="33487"/>
                    </a:cubicBezTo>
                    <a:cubicBezTo>
                      <a:pt x="295923" y="36916"/>
                      <a:pt x="305181" y="40002"/>
                      <a:pt x="314096" y="43431"/>
                    </a:cubicBezTo>
                    <a:cubicBezTo>
                      <a:pt x="315468" y="43774"/>
                      <a:pt x="316840" y="44459"/>
                      <a:pt x="318211" y="44802"/>
                    </a:cubicBezTo>
                    <a:cubicBezTo>
                      <a:pt x="341186" y="53032"/>
                      <a:pt x="364846" y="60919"/>
                      <a:pt x="389534" y="61947"/>
                    </a:cubicBezTo>
                    <a:cubicBezTo>
                      <a:pt x="396735" y="62290"/>
                      <a:pt x="403593" y="61947"/>
                      <a:pt x="410451" y="61261"/>
                    </a:cubicBezTo>
                    <a:cubicBezTo>
                      <a:pt x="416281" y="60576"/>
                      <a:pt x="422110" y="59890"/>
                      <a:pt x="427596" y="58518"/>
                    </a:cubicBezTo>
                    <a:cubicBezTo>
                      <a:pt x="456743" y="52689"/>
                      <a:pt x="484861" y="40687"/>
                      <a:pt x="512978" y="31772"/>
                    </a:cubicBezTo>
                    <a:cubicBezTo>
                      <a:pt x="515036" y="31086"/>
                      <a:pt x="517093" y="30400"/>
                      <a:pt x="519494" y="29715"/>
                    </a:cubicBezTo>
                    <a:cubicBezTo>
                      <a:pt x="524637" y="28000"/>
                      <a:pt x="530123" y="26629"/>
                      <a:pt x="535610" y="25600"/>
                    </a:cubicBezTo>
                    <a:cubicBezTo>
                      <a:pt x="570929" y="17370"/>
                      <a:pt x="609333" y="16684"/>
                      <a:pt x="636765" y="36230"/>
                    </a:cubicBezTo>
                    <a:cubicBezTo>
                      <a:pt x="660768" y="53375"/>
                      <a:pt x="671398" y="82864"/>
                      <a:pt x="699516" y="94866"/>
                    </a:cubicBezTo>
                    <a:cubicBezTo>
                      <a:pt x="709117" y="98980"/>
                      <a:pt x="719404" y="100352"/>
                      <a:pt x="729691" y="100352"/>
                    </a:cubicBezTo>
                    <a:cubicBezTo>
                      <a:pt x="734835" y="100352"/>
                      <a:pt x="739978" y="100009"/>
                      <a:pt x="745122" y="99323"/>
                    </a:cubicBezTo>
                    <a:cubicBezTo>
                      <a:pt x="756095" y="98295"/>
                      <a:pt x="767410" y="96237"/>
                      <a:pt x="778726" y="94523"/>
                    </a:cubicBezTo>
                    <a:cubicBezTo>
                      <a:pt x="783869" y="93837"/>
                      <a:pt x="789013" y="93151"/>
                      <a:pt x="793814" y="92808"/>
                    </a:cubicBezTo>
                    <a:cubicBezTo>
                      <a:pt x="804443" y="91780"/>
                      <a:pt x="815073" y="91780"/>
                      <a:pt x="825017" y="93837"/>
                    </a:cubicBezTo>
                    <a:cubicBezTo>
                      <a:pt x="868223" y="102752"/>
                      <a:pt x="889826" y="145272"/>
                      <a:pt x="892569" y="183334"/>
                    </a:cubicBezTo>
                    <a:cubicBezTo>
                      <a:pt x="894969" y="221396"/>
                      <a:pt x="885368" y="260143"/>
                      <a:pt x="894969" y="297520"/>
                    </a:cubicBezTo>
                    <a:cubicBezTo>
                      <a:pt x="908685" y="351012"/>
                      <a:pt x="961149" y="391131"/>
                      <a:pt x="1021842" y="411362"/>
                    </a:cubicBezTo>
                    <a:cubicBezTo>
                      <a:pt x="1033501" y="415134"/>
                      <a:pt x="1045502" y="418563"/>
                      <a:pt x="1057504" y="420621"/>
                    </a:cubicBezTo>
                    <a:cubicBezTo>
                      <a:pt x="1077735" y="425421"/>
                      <a:pt x="1102081" y="425078"/>
                      <a:pt x="1126769" y="424393"/>
                    </a:cubicBezTo>
                    <a:cubicBezTo>
                      <a:pt x="1126769" y="424393"/>
                      <a:pt x="1126769" y="424393"/>
                      <a:pt x="1127112" y="424393"/>
                    </a:cubicBezTo>
                    <a:cubicBezTo>
                      <a:pt x="1161059" y="423364"/>
                      <a:pt x="1195349" y="422335"/>
                      <a:pt x="1219352" y="434337"/>
                    </a:cubicBezTo>
                    <a:lnTo>
                      <a:pt x="1219352" y="434337"/>
                    </a:lnTo>
                    <a:cubicBezTo>
                      <a:pt x="1222781" y="436051"/>
                      <a:pt x="1225868" y="438109"/>
                      <a:pt x="1228954" y="440166"/>
                    </a:cubicBezTo>
                    <a:cubicBezTo>
                      <a:pt x="1219010" y="441538"/>
                      <a:pt x="1209408" y="442566"/>
                      <a:pt x="1199464" y="443938"/>
                    </a:cubicBezTo>
                    <a:cubicBezTo>
                      <a:pt x="1164831" y="448053"/>
                      <a:pt x="1130198" y="451482"/>
                      <a:pt x="1095566" y="454911"/>
                    </a:cubicBezTo>
                    <a:cubicBezTo>
                      <a:pt x="1078763" y="456282"/>
                      <a:pt x="1061618" y="457997"/>
                      <a:pt x="1044816" y="459368"/>
                    </a:cubicBezTo>
                    <a:cubicBezTo>
                      <a:pt x="1024585" y="461083"/>
                      <a:pt x="1004354" y="462797"/>
                      <a:pt x="983780" y="464169"/>
                    </a:cubicBezTo>
                    <a:cubicBezTo>
                      <a:pt x="971436" y="465198"/>
                      <a:pt x="958748" y="466226"/>
                      <a:pt x="946404" y="466912"/>
                    </a:cubicBezTo>
                    <a:cubicBezTo>
                      <a:pt x="921715" y="468627"/>
                      <a:pt x="897026" y="470684"/>
                      <a:pt x="872681" y="472399"/>
                    </a:cubicBezTo>
                    <a:cubicBezTo>
                      <a:pt x="861022" y="473084"/>
                      <a:pt x="849363" y="474113"/>
                      <a:pt x="837705" y="475142"/>
                    </a:cubicBezTo>
                    <a:cubicBezTo>
                      <a:pt x="821931" y="476513"/>
                      <a:pt x="805815" y="477542"/>
                      <a:pt x="790042" y="479257"/>
                    </a:cubicBezTo>
                    <a:cubicBezTo>
                      <a:pt x="780783" y="479942"/>
                      <a:pt x="771525" y="480628"/>
                      <a:pt x="762610" y="481657"/>
                    </a:cubicBezTo>
                    <a:cubicBezTo>
                      <a:pt x="754723" y="482343"/>
                      <a:pt x="747179" y="482686"/>
                      <a:pt x="739292" y="483371"/>
                    </a:cubicBezTo>
                    <a:cubicBezTo>
                      <a:pt x="711175" y="485429"/>
                      <a:pt x="682714" y="486457"/>
                      <a:pt x="654596" y="485429"/>
                    </a:cubicBezTo>
                    <a:cubicBezTo>
                      <a:pt x="646367" y="485086"/>
                      <a:pt x="638137" y="484743"/>
                      <a:pt x="629907" y="484057"/>
                    </a:cubicBezTo>
                    <a:cubicBezTo>
                      <a:pt x="608990" y="482343"/>
                      <a:pt x="588416" y="479257"/>
                      <a:pt x="568185" y="473770"/>
                    </a:cubicBezTo>
                    <a:cubicBezTo>
                      <a:pt x="564756" y="472741"/>
                      <a:pt x="561327" y="472056"/>
                      <a:pt x="557555" y="471027"/>
                    </a:cubicBezTo>
                    <a:cubicBezTo>
                      <a:pt x="544182" y="467255"/>
                      <a:pt x="531495" y="462454"/>
                      <a:pt x="519151" y="456968"/>
                    </a:cubicBezTo>
                    <a:cubicBezTo>
                      <a:pt x="388506" y="399704"/>
                      <a:pt x="313411" y="266316"/>
                      <a:pt x="184137" y="200822"/>
                    </a:cubicBezTo>
                    <a:cubicBezTo>
                      <a:pt x="116586" y="165846"/>
                      <a:pt x="24346" y="142529"/>
                      <a:pt x="2400" y="76006"/>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18" name="Google Shape;2518;p10"/>
              <p:cNvSpPr/>
              <p:nvPr/>
            </p:nvSpPr>
            <p:spPr>
              <a:xfrm>
                <a:off x="4437392" y="1558823"/>
                <a:ext cx="452515" cy="353936"/>
              </a:xfrm>
              <a:custGeom>
                <a:rect b="b" l="l" r="r" t="t"/>
                <a:pathLst>
                  <a:path extrusionOk="0" h="353936" w="452515">
                    <a:moveTo>
                      <a:pt x="0" y="1715"/>
                    </a:moveTo>
                    <a:cubicBezTo>
                      <a:pt x="5144" y="1029"/>
                      <a:pt x="10287" y="343"/>
                      <a:pt x="15088" y="0"/>
                    </a:cubicBezTo>
                    <a:cubicBezTo>
                      <a:pt x="63094" y="60693"/>
                      <a:pt x="55893" y="145390"/>
                      <a:pt x="82639" y="213970"/>
                    </a:cubicBezTo>
                    <a:cubicBezTo>
                      <a:pt x="106642" y="275692"/>
                      <a:pt x="161163" y="305867"/>
                      <a:pt x="233858" y="317182"/>
                    </a:cubicBezTo>
                    <a:cubicBezTo>
                      <a:pt x="236944" y="317525"/>
                      <a:pt x="240030" y="318211"/>
                      <a:pt x="243116" y="318554"/>
                    </a:cubicBezTo>
                    <a:cubicBezTo>
                      <a:pt x="277749" y="323698"/>
                      <a:pt x="313068" y="327812"/>
                      <a:pt x="348044" y="331584"/>
                    </a:cubicBezTo>
                    <a:cubicBezTo>
                      <a:pt x="348044" y="331584"/>
                      <a:pt x="348044" y="331584"/>
                      <a:pt x="348387" y="331584"/>
                    </a:cubicBezTo>
                    <a:cubicBezTo>
                      <a:pt x="379248" y="335013"/>
                      <a:pt x="410109" y="338099"/>
                      <a:pt x="440627" y="341528"/>
                    </a:cubicBezTo>
                    <a:lnTo>
                      <a:pt x="440627" y="341528"/>
                    </a:lnTo>
                    <a:cubicBezTo>
                      <a:pt x="442684" y="341528"/>
                      <a:pt x="444399" y="341871"/>
                      <a:pt x="446456" y="342214"/>
                    </a:cubicBezTo>
                    <a:cubicBezTo>
                      <a:pt x="455028" y="343243"/>
                      <a:pt x="454343" y="354901"/>
                      <a:pt x="445427" y="353873"/>
                    </a:cubicBezTo>
                    <a:cubicBezTo>
                      <a:pt x="437198" y="352844"/>
                      <a:pt x="428968" y="352158"/>
                      <a:pt x="420738" y="351130"/>
                    </a:cubicBezTo>
                    <a:cubicBezTo>
                      <a:pt x="353873" y="343929"/>
                      <a:pt x="285979" y="338442"/>
                      <a:pt x="220485" y="326784"/>
                    </a:cubicBezTo>
                    <a:cubicBezTo>
                      <a:pt x="167335" y="317182"/>
                      <a:pt x="118644" y="297637"/>
                      <a:pt x="89840" y="256489"/>
                    </a:cubicBezTo>
                    <a:cubicBezTo>
                      <a:pt x="36348" y="180023"/>
                      <a:pt x="61722" y="73038"/>
                      <a:pt x="0" y="1715"/>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19" name="Google Shape;2519;p10"/>
              <p:cNvSpPr/>
              <p:nvPr/>
            </p:nvSpPr>
            <p:spPr>
              <a:xfrm>
                <a:off x="4388358" y="1565338"/>
                <a:ext cx="365874" cy="359702"/>
              </a:xfrm>
              <a:custGeom>
                <a:rect b="b" l="l" r="r" t="t"/>
                <a:pathLst>
                  <a:path extrusionOk="0" h="359702" w="365874">
                    <a:moveTo>
                      <a:pt x="39434" y="109385"/>
                    </a:moveTo>
                    <a:cubicBezTo>
                      <a:pt x="27089" y="73038"/>
                      <a:pt x="16116" y="36005"/>
                      <a:pt x="0" y="1029"/>
                    </a:cubicBezTo>
                    <a:cubicBezTo>
                      <a:pt x="5144" y="1029"/>
                      <a:pt x="10287" y="686"/>
                      <a:pt x="15431" y="0"/>
                    </a:cubicBezTo>
                    <a:cubicBezTo>
                      <a:pt x="49721" y="72695"/>
                      <a:pt x="62408" y="155677"/>
                      <a:pt x="107328" y="223914"/>
                    </a:cubicBezTo>
                    <a:cubicBezTo>
                      <a:pt x="144018" y="279464"/>
                      <a:pt x="198539" y="320269"/>
                      <a:pt x="270205" y="339471"/>
                    </a:cubicBezTo>
                    <a:cubicBezTo>
                      <a:pt x="301409" y="347701"/>
                      <a:pt x="333299" y="352501"/>
                      <a:pt x="365874" y="355244"/>
                    </a:cubicBezTo>
                    <a:cubicBezTo>
                      <a:pt x="349072" y="356616"/>
                      <a:pt x="331927" y="358331"/>
                      <a:pt x="315125" y="359702"/>
                    </a:cubicBezTo>
                    <a:cubicBezTo>
                      <a:pt x="240030" y="347015"/>
                      <a:pt x="171107" y="320612"/>
                      <a:pt x="121044" y="262661"/>
                    </a:cubicBezTo>
                    <a:cubicBezTo>
                      <a:pt x="81267" y="217399"/>
                      <a:pt x="57950" y="163220"/>
                      <a:pt x="39434" y="109385"/>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20" name="Google Shape;2520;p10"/>
              <p:cNvSpPr/>
              <p:nvPr/>
            </p:nvSpPr>
            <p:spPr>
              <a:xfrm>
                <a:off x="4178503" y="1491615"/>
                <a:ext cx="463943" cy="441655"/>
              </a:xfrm>
              <a:custGeom>
                <a:rect b="b" l="l" r="r" t="t"/>
                <a:pathLst>
                  <a:path extrusionOk="0" h="441655" w="463943">
                    <a:moveTo>
                      <a:pt x="0" y="4115"/>
                    </a:moveTo>
                    <a:cubicBezTo>
                      <a:pt x="5144" y="2400"/>
                      <a:pt x="10630" y="1029"/>
                      <a:pt x="16116" y="0"/>
                    </a:cubicBezTo>
                    <a:cubicBezTo>
                      <a:pt x="94298" y="50063"/>
                      <a:pt x="139560" y="130988"/>
                      <a:pt x="181737" y="206083"/>
                    </a:cubicBezTo>
                    <a:cubicBezTo>
                      <a:pt x="214313" y="264376"/>
                      <a:pt x="249288" y="325412"/>
                      <a:pt x="305524" y="370332"/>
                    </a:cubicBezTo>
                    <a:cubicBezTo>
                      <a:pt x="350787" y="406337"/>
                      <a:pt x="406337" y="424853"/>
                      <a:pt x="463944" y="438912"/>
                    </a:cubicBezTo>
                    <a:cubicBezTo>
                      <a:pt x="451599" y="439941"/>
                      <a:pt x="438912" y="440969"/>
                      <a:pt x="426568" y="441655"/>
                    </a:cubicBezTo>
                    <a:cubicBezTo>
                      <a:pt x="387820" y="431025"/>
                      <a:pt x="350787" y="416624"/>
                      <a:pt x="318211" y="395021"/>
                    </a:cubicBezTo>
                    <a:cubicBezTo>
                      <a:pt x="267119" y="361074"/>
                      <a:pt x="231115" y="313754"/>
                      <a:pt x="200939" y="265405"/>
                    </a:cubicBezTo>
                    <a:cubicBezTo>
                      <a:pt x="144704" y="174879"/>
                      <a:pt x="101156" y="63094"/>
                      <a:pt x="0" y="4115"/>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21" name="Google Shape;2521;p10"/>
              <p:cNvSpPr/>
              <p:nvPr/>
            </p:nvSpPr>
            <p:spPr>
              <a:xfrm>
                <a:off x="4069461" y="1524190"/>
                <a:ext cx="461886" cy="416966"/>
              </a:xfrm>
              <a:custGeom>
                <a:rect b="b" l="l" r="r" t="t"/>
                <a:pathLst>
                  <a:path extrusionOk="0" h="416966" w="461886">
                    <a:moveTo>
                      <a:pt x="0" y="2743"/>
                    </a:moveTo>
                    <a:cubicBezTo>
                      <a:pt x="5829" y="2057"/>
                      <a:pt x="11659" y="1372"/>
                      <a:pt x="17145" y="0"/>
                    </a:cubicBezTo>
                    <a:cubicBezTo>
                      <a:pt x="90183" y="55550"/>
                      <a:pt x="146761" y="126873"/>
                      <a:pt x="197168" y="198882"/>
                    </a:cubicBezTo>
                    <a:cubicBezTo>
                      <a:pt x="238658" y="258547"/>
                      <a:pt x="274320" y="326098"/>
                      <a:pt x="341871" y="367589"/>
                    </a:cubicBezTo>
                    <a:cubicBezTo>
                      <a:pt x="377876" y="389534"/>
                      <a:pt x="419024" y="403593"/>
                      <a:pt x="461886" y="414223"/>
                    </a:cubicBezTo>
                    <a:cubicBezTo>
                      <a:pt x="450228" y="414909"/>
                      <a:pt x="438569" y="415938"/>
                      <a:pt x="426911" y="416966"/>
                    </a:cubicBezTo>
                    <a:cubicBezTo>
                      <a:pt x="399479" y="408737"/>
                      <a:pt x="372732" y="398793"/>
                      <a:pt x="348044" y="385077"/>
                    </a:cubicBezTo>
                    <a:cubicBezTo>
                      <a:pt x="285979" y="351473"/>
                      <a:pt x="249288" y="298666"/>
                      <a:pt x="213284" y="245516"/>
                    </a:cubicBezTo>
                    <a:cubicBezTo>
                      <a:pt x="153962" y="158077"/>
                      <a:pt x="89497" y="68580"/>
                      <a:pt x="0" y="2743"/>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22" name="Google Shape;2522;p10"/>
              <p:cNvSpPr/>
              <p:nvPr/>
            </p:nvSpPr>
            <p:spPr>
              <a:xfrm>
                <a:off x="3945331" y="1499158"/>
                <a:ext cx="475602" cy="449884"/>
              </a:xfrm>
              <a:custGeom>
                <a:rect b="b" l="l" r="r" t="t"/>
                <a:pathLst>
                  <a:path extrusionOk="0" h="449884" w="475602">
                    <a:moveTo>
                      <a:pt x="0" y="0"/>
                    </a:moveTo>
                    <a:cubicBezTo>
                      <a:pt x="9258" y="3429"/>
                      <a:pt x="18517" y="6515"/>
                      <a:pt x="27432" y="9944"/>
                    </a:cubicBezTo>
                    <a:cubicBezTo>
                      <a:pt x="28804" y="10287"/>
                      <a:pt x="30175" y="10973"/>
                      <a:pt x="31547" y="11316"/>
                    </a:cubicBezTo>
                    <a:cubicBezTo>
                      <a:pt x="186195" y="152248"/>
                      <a:pt x="276377" y="353530"/>
                      <a:pt x="475602" y="448170"/>
                    </a:cubicBezTo>
                    <a:cubicBezTo>
                      <a:pt x="467716" y="448856"/>
                      <a:pt x="460172" y="449199"/>
                      <a:pt x="452285" y="449885"/>
                    </a:cubicBezTo>
                    <a:cubicBezTo>
                      <a:pt x="254432" y="346329"/>
                      <a:pt x="165621" y="137160"/>
                      <a:pt x="0" y="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23" name="Google Shape;2523;p10"/>
              <p:cNvSpPr/>
              <p:nvPr/>
            </p:nvSpPr>
            <p:spPr>
              <a:xfrm>
                <a:off x="3777653" y="1465329"/>
                <a:ext cx="535609" cy="485428"/>
              </a:xfrm>
              <a:custGeom>
                <a:rect b="b" l="l" r="r" t="t"/>
                <a:pathLst>
                  <a:path extrusionOk="0" h="485428" w="535609">
                    <a:moveTo>
                      <a:pt x="0" y="568"/>
                    </a:moveTo>
                    <a:cubicBezTo>
                      <a:pt x="8915" y="-118"/>
                      <a:pt x="17831" y="-118"/>
                      <a:pt x="26746" y="225"/>
                    </a:cubicBezTo>
                    <a:cubicBezTo>
                      <a:pt x="119672" y="47203"/>
                      <a:pt x="194767" y="124698"/>
                      <a:pt x="259232" y="196364"/>
                    </a:cubicBezTo>
                    <a:cubicBezTo>
                      <a:pt x="344957" y="292033"/>
                      <a:pt x="418681" y="414791"/>
                      <a:pt x="535610" y="485429"/>
                    </a:cubicBezTo>
                    <a:cubicBezTo>
                      <a:pt x="527380" y="485086"/>
                      <a:pt x="519151" y="484743"/>
                      <a:pt x="510921" y="484057"/>
                    </a:cubicBezTo>
                    <a:cubicBezTo>
                      <a:pt x="419367" y="421992"/>
                      <a:pt x="354902" y="329409"/>
                      <a:pt x="287350" y="248485"/>
                    </a:cubicBezTo>
                    <a:cubicBezTo>
                      <a:pt x="212598" y="158988"/>
                      <a:pt x="119672" y="52689"/>
                      <a:pt x="0" y="568"/>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24" name="Google Shape;2524;p10"/>
              <p:cNvSpPr/>
              <p:nvPr/>
            </p:nvSpPr>
            <p:spPr>
              <a:xfrm>
                <a:off x="3657981" y="1517332"/>
                <a:ext cx="568871" cy="421767"/>
              </a:xfrm>
              <a:custGeom>
                <a:rect b="b" l="l" r="r" t="t"/>
                <a:pathLst>
                  <a:path extrusionOk="0" h="421767" w="568871">
                    <a:moveTo>
                      <a:pt x="0" y="12002"/>
                    </a:moveTo>
                    <a:cubicBezTo>
                      <a:pt x="0" y="10287"/>
                      <a:pt x="0" y="8573"/>
                      <a:pt x="343" y="7201"/>
                    </a:cubicBezTo>
                    <a:cubicBezTo>
                      <a:pt x="1029" y="4801"/>
                      <a:pt x="2057" y="2400"/>
                      <a:pt x="3429" y="0"/>
                    </a:cubicBezTo>
                    <a:cubicBezTo>
                      <a:pt x="99784" y="36690"/>
                      <a:pt x="189281" y="84011"/>
                      <a:pt x="259232" y="154305"/>
                    </a:cubicBezTo>
                    <a:cubicBezTo>
                      <a:pt x="317183" y="212598"/>
                      <a:pt x="366903" y="274320"/>
                      <a:pt x="432397" y="326784"/>
                    </a:cubicBezTo>
                    <a:cubicBezTo>
                      <a:pt x="475259" y="361074"/>
                      <a:pt x="521551" y="391935"/>
                      <a:pt x="568871" y="421767"/>
                    </a:cubicBezTo>
                    <a:cubicBezTo>
                      <a:pt x="565442" y="420738"/>
                      <a:pt x="562013" y="420053"/>
                      <a:pt x="558241" y="419024"/>
                    </a:cubicBezTo>
                    <a:cubicBezTo>
                      <a:pt x="544868" y="415252"/>
                      <a:pt x="532181" y="410451"/>
                      <a:pt x="519836" y="404965"/>
                    </a:cubicBezTo>
                    <a:cubicBezTo>
                      <a:pt x="492404" y="386791"/>
                      <a:pt x="466001" y="368275"/>
                      <a:pt x="439941" y="348729"/>
                    </a:cubicBezTo>
                    <a:cubicBezTo>
                      <a:pt x="375818" y="300038"/>
                      <a:pt x="324726" y="244145"/>
                      <a:pt x="271920" y="186881"/>
                    </a:cubicBezTo>
                    <a:cubicBezTo>
                      <a:pt x="197853" y="105956"/>
                      <a:pt x="103899" y="52807"/>
                      <a:pt x="0" y="1200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25" name="Google Shape;2525;p10"/>
              <p:cNvSpPr/>
              <p:nvPr/>
            </p:nvSpPr>
            <p:spPr>
              <a:xfrm>
                <a:off x="4910937" y="1820799"/>
                <a:ext cx="224267" cy="125638"/>
              </a:xfrm>
              <a:custGeom>
                <a:rect b="b" l="l" r="r" t="t"/>
                <a:pathLst>
                  <a:path extrusionOk="0" h="125638" w="224267">
                    <a:moveTo>
                      <a:pt x="0" y="111100"/>
                    </a:moveTo>
                    <a:cubicBezTo>
                      <a:pt x="45606" y="118301"/>
                      <a:pt x="91897" y="123101"/>
                      <a:pt x="138189" y="125159"/>
                    </a:cubicBezTo>
                    <a:cubicBezTo>
                      <a:pt x="158077" y="126187"/>
                      <a:pt x="179337" y="126187"/>
                      <a:pt x="197168" y="118643"/>
                    </a:cubicBezTo>
                    <a:cubicBezTo>
                      <a:pt x="215341" y="111100"/>
                      <a:pt x="228714" y="93269"/>
                      <a:pt x="222885" y="76810"/>
                    </a:cubicBezTo>
                    <a:cubicBezTo>
                      <a:pt x="219799" y="68237"/>
                      <a:pt x="211912" y="61379"/>
                      <a:pt x="203340" y="55893"/>
                    </a:cubicBezTo>
                    <a:cubicBezTo>
                      <a:pt x="157391" y="27089"/>
                      <a:pt x="89154" y="33261"/>
                      <a:pt x="47320" y="0"/>
                    </a:cubicBezTo>
                    <a:cubicBezTo>
                      <a:pt x="47663" y="41834"/>
                      <a:pt x="26746" y="76467"/>
                      <a:pt x="0" y="111100"/>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2526" name="Google Shape;2526;p10"/>
              <p:cNvGrpSpPr/>
              <p:nvPr/>
            </p:nvGrpSpPr>
            <p:grpSpPr>
              <a:xfrm>
                <a:off x="4635588" y="1644509"/>
                <a:ext cx="386303" cy="364659"/>
                <a:chOff x="4635588" y="1644509"/>
                <a:chExt cx="386303" cy="364659"/>
              </a:xfrm>
            </p:grpSpPr>
            <p:sp>
              <p:nvSpPr>
                <p:cNvPr id="2527" name="Google Shape;2527;p10"/>
                <p:cNvSpPr/>
                <p:nvPr/>
              </p:nvSpPr>
              <p:spPr>
                <a:xfrm>
                  <a:off x="4837172" y="1644509"/>
                  <a:ext cx="184719" cy="228894"/>
                </a:xfrm>
                <a:custGeom>
                  <a:rect b="b" l="l" r="r" t="t"/>
                  <a:pathLst>
                    <a:path extrusionOk="0" h="228894" w="184719">
                      <a:moveTo>
                        <a:pt x="184178" y="200978"/>
                      </a:moveTo>
                      <a:cubicBezTo>
                        <a:pt x="172520" y="112167"/>
                        <a:pt x="98796" y="31243"/>
                        <a:pt x="1070" y="39"/>
                      </a:cubicBezTo>
                      <a:cubicBezTo>
                        <a:pt x="-7846" y="-2704"/>
                        <a:pt x="41532" y="140285"/>
                        <a:pt x="53876" y="154687"/>
                      </a:cubicBezTo>
                      <a:cubicBezTo>
                        <a:pt x="72736" y="176632"/>
                        <a:pt x="193780" y="276759"/>
                        <a:pt x="184178" y="200978"/>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28" name="Google Shape;2528;p10"/>
                <p:cNvSpPr/>
                <p:nvPr/>
              </p:nvSpPr>
              <p:spPr>
                <a:xfrm>
                  <a:off x="4671936" y="1744129"/>
                  <a:ext cx="344957" cy="160234"/>
                </a:xfrm>
                <a:custGeom>
                  <a:rect b="b" l="l" r="r" t="t"/>
                  <a:pathLst>
                    <a:path extrusionOk="0" h="160234" w="344957">
                      <a:moveTo>
                        <a:pt x="344957" y="138391"/>
                      </a:moveTo>
                      <a:cubicBezTo>
                        <a:pt x="317525" y="134277"/>
                        <a:pt x="301409" y="110617"/>
                        <a:pt x="285293" y="91414"/>
                      </a:cubicBezTo>
                      <a:cubicBezTo>
                        <a:pt x="222542" y="17005"/>
                        <a:pt x="102527" y="-17971"/>
                        <a:pt x="0" y="9118"/>
                      </a:cubicBezTo>
                      <a:cubicBezTo>
                        <a:pt x="20231" y="69469"/>
                        <a:pt x="72009" y="121932"/>
                        <a:pt x="138875" y="147650"/>
                      </a:cubicBezTo>
                      <a:cubicBezTo>
                        <a:pt x="205397" y="173024"/>
                        <a:pt x="274663" y="154851"/>
                        <a:pt x="344957" y="138391"/>
                      </a:cubicBezTo>
                      <a:close/>
                    </a:path>
                  </a:pathLst>
                </a:custGeom>
                <a:solidFill>
                  <a:srgbClr val="7D8C6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29" name="Google Shape;2529;p10"/>
                <p:cNvSpPr/>
                <p:nvPr/>
              </p:nvSpPr>
              <p:spPr>
                <a:xfrm>
                  <a:off x="4635588" y="1862912"/>
                  <a:ext cx="371645" cy="146256"/>
                </a:xfrm>
                <a:custGeom>
                  <a:rect b="b" l="l" r="r" t="t"/>
                  <a:pathLst>
                    <a:path extrusionOk="0" h="146256" w="371645">
                      <a:moveTo>
                        <a:pt x="243116" y="120422"/>
                      </a:moveTo>
                      <a:cubicBezTo>
                        <a:pt x="216027" y="132423"/>
                        <a:pt x="188252" y="144767"/>
                        <a:pt x="157734" y="146139"/>
                      </a:cubicBezTo>
                      <a:cubicBezTo>
                        <a:pt x="93269" y="148882"/>
                        <a:pt x="41834" y="102934"/>
                        <a:pt x="0" y="60757"/>
                      </a:cubicBezTo>
                      <a:cubicBezTo>
                        <a:pt x="85725" y="64186"/>
                        <a:pt x="172136" y="52527"/>
                        <a:pt x="252375" y="26467"/>
                      </a:cubicBezTo>
                      <a:cubicBezTo>
                        <a:pt x="291465" y="13780"/>
                        <a:pt x="383705" y="-30454"/>
                        <a:pt x="370332" y="34697"/>
                      </a:cubicBezTo>
                      <a:cubicBezTo>
                        <a:pt x="362788" y="72073"/>
                        <a:pt x="276720" y="105334"/>
                        <a:pt x="243116" y="120422"/>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2530" name="Google Shape;2530;p10"/>
            <p:cNvGrpSpPr/>
            <p:nvPr/>
          </p:nvGrpSpPr>
          <p:grpSpPr>
            <a:xfrm>
              <a:off x="10555908" y="1452791"/>
              <a:ext cx="1711071" cy="528189"/>
              <a:chOff x="7365758" y="1788191"/>
              <a:chExt cx="1711071" cy="528189"/>
            </a:xfrm>
          </p:grpSpPr>
          <p:sp>
            <p:nvSpPr>
              <p:cNvPr id="2531" name="Google Shape;2531;p10"/>
              <p:cNvSpPr/>
              <p:nvPr/>
            </p:nvSpPr>
            <p:spPr>
              <a:xfrm>
                <a:off x="7365758" y="1788191"/>
                <a:ext cx="1711071" cy="528189"/>
              </a:xfrm>
              <a:custGeom>
                <a:rect b="b" l="l" r="r" t="t"/>
                <a:pathLst>
                  <a:path extrusionOk="0" h="528189" w="1711071">
                    <a:moveTo>
                      <a:pt x="0" y="404044"/>
                    </a:moveTo>
                    <a:cubicBezTo>
                      <a:pt x="204026" y="214078"/>
                      <a:pt x="520522" y="65602"/>
                      <a:pt x="823988" y="20339"/>
                    </a:cubicBezTo>
                    <a:cubicBezTo>
                      <a:pt x="1127455" y="-24581"/>
                      <a:pt x="1464526" y="2508"/>
                      <a:pt x="1711071" y="125610"/>
                    </a:cubicBezTo>
                    <a:cubicBezTo>
                      <a:pt x="1547850" y="241853"/>
                      <a:pt x="1369200" y="359810"/>
                      <a:pt x="1173404" y="435934"/>
                    </a:cubicBezTo>
                    <a:cubicBezTo>
                      <a:pt x="862736" y="557321"/>
                      <a:pt x="491033" y="559035"/>
                      <a:pt x="205054" y="440392"/>
                    </a:cubicBezTo>
                    <a:cubicBezTo>
                      <a:pt x="141275" y="414331"/>
                      <a:pt x="71666" y="416732"/>
                      <a:pt x="0" y="404044"/>
                    </a:cubicBezTo>
                    <a:close/>
                  </a:path>
                </a:pathLst>
              </a:custGeom>
              <a:solidFill>
                <a:srgbClr val="7D8C6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32" name="Google Shape;2532;p10"/>
              <p:cNvSpPr/>
              <p:nvPr/>
            </p:nvSpPr>
            <p:spPr>
              <a:xfrm>
                <a:off x="7365758" y="1836572"/>
                <a:ext cx="1710042" cy="280835"/>
              </a:xfrm>
              <a:custGeom>
                <a:rect b="b" l="l" r="r" t="t"/>
                <a:pathLst>
                  <a:path extrusionOk="0" h="280835" w="1710042">
                    <a:moveTo>
                      <a:pt x="0" y="278778"/>
                    </a:moveTo>
                    <a:cubicBezTo>
                      <a:pt x="34976" y="270205"/>
                      <a:pt x="70295" y="261976"/>
                      <a:pt x="105270" y="253746"/>
                    </a:cubicBezTo>
                    <a:cubicBezTo>
                      <a:pt x="140589" y="245859"/>
                      <a:pt x="175907" y="237973"/>
                      <a:pt x="211226" y="230429"/>
                    </a:cubicBezTo>
                    <a:cubicBezTo>
                      <a:pt x="246545" y="222885"/>
                      <a:pt x="281864" y="215684"/>
                      <a:pt x="317525" y="208483"/>
                    </a:cubicBezTo>
                    <a:lnTo>
                      <a:pt x="423824" y="187909"/>
                    </a:lnTo>
                    <a:cubicBezTo>
                      <a:pt x="459486" y="181394"/>
                      <a:pt x="494804" y="174879"/>
                      <a:pt x="530466" y="168364"/>
                    </a:cubicBezTo>
                    <a:lnTo>
                      <a:pt x="637451" y="150533"/>
                    </a:lnTo>
                    <a:lnTo>
                      <a:pt x="744436" y="133731"/>
                    </a:lnTo>
                    <a:lnTo>
                      <a:pt x="851420" y="117272"/>
                    </a:lnTo>
                    <a:cubicBezTo>
                      <a:pt x="994410" y="95669"/>
                      <a:pt x="1137399" y="75095"/>
                      <a:pt x="1280388" y="55550"/>
                    </a:cubicBezTo>
                    <a:cubicBezTo>
                      <a:pt x="1423378" y="36348"/>
                      <a:pt x="1566710" y="18174"/>
                      <a:pt x="1710042" y="0"/>
                    </a:cubicBezTo>
                    <a:lnTo>
                      <a:pt x="1710042" y="1715"/>
                    </a:lnTo>
                    <a:cubicBezTo>
                      <a:pt x="1567053" y="21603"/>
                      <a:pt x="1424064" y="42177"/>
                      <a:pt x="1281074" y="63437"/>
                    </a:cubicBezTo>
                    <a:cubicBezTo>
                      <a:pt x="1138085" y="84354"/>
                      <a:pt x="995438" y="106299"/>
                      <a:pt x="853135" y="129616"/>
                    </a:cubicBezTo>
                    <a:lnTo>
                      <a:pt x="746493" y="147447"/>
                    </a:lnTo>
                    <a:lnTo>
                      <a:pt x="639851" y="165964"/>
                    </a:lnTo>
                    <a:lnTo>
                      <a:pt x="533210" y="184823"/>
                    </a:lnTo>
                    <a:cubicBezTo>
                      <a:pt x="497548" y="191338"/>
                      <a:pt x="462229" y="197511"/>
                      <a:pt x="426567" y="203683"/>
                    </a:cubicBezTo>
                    <a:lnTo>
                      <a:pt x="319925" y="222542"/>
                    </a:lnTo>
                    <a:cubicBezTo>
                      <a:pt x="284264" y="229057"/>
                      <a:pt x="248945" y="235572"/>
                      <a:pt x="213284" y="241745"/>
                    </a:cubicBezTo>
                    <a:lnTo>
                      <a:pt x="343" y="280835"/>
                    </a:lnTo>
                    <a:lnTo>
                      <a:pt x="0" y="278778"/>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533" name="Google Shape;2533;p10"/>
            <p:cNvGrpSpPr/>
            <p:nvPr/>
          </p:nvGrpSpPr>
          <p:grpSpPr>
            <a:xfrm>
              <a:off x="10555565" y="1781664"/>
              <a:ext cx="1070534" cy="738263"/>
              <a:chOff x="7365415" y="2117064"/>
              <a:chExt cx="1070534" cy="738263"/>
            </a:xfrm>
          </p:grpSpPr>
          <p:sp>
            <p:nvSpPr>
              <p:cNvPr id="2534" name="Google Shape;2534;p10"/>
              <p:cNvSpPr/>
              <p:nvPr/>
            </p:nvSpPr>
            <p:spPr>
              <a:xfrm>
                <a:off x="7365415" y="2117407"/>
                <a:ext cx="1070191" cy="737920"/>
              </a:xfrm>
              <a:custGeom>
                <a:rect b="b" l="l" r="r" t="t"/>
                <a:pathLst>
                  <a:path extrusionOk="0" h="737920" w="1070191">
                    <a:moveTo>
                      <a:pt x="0" y="0"/>
                    </a:moveTo>
                    <a:cubicBezTo>
                      <a:pt x="209169" y="3086"/>
                      <a:pt x="457429" y="87097"/>
                      <a:pt x="644995" y="220485"/>
                    </a:cubicBezTo>
                    <a:cubicBezTo>
                      <a:pt x="832561" y="353530"/>
                      <a:pt x="1000925" y="543497"/>
                      <a:pt x="1070191" y="737921"/>
                    </a:cubicBezTo>
                    <a:cubicBezTo>
                      <a:pt x="921715" y="715975"/>
                      <a:pt x="763639" y="687172"/>
                      <a:pt x="618249" y="626821"/>
                    </a:cubicBezTo>
                    <a:cubicBezTo>
                      <a:pt x="387477" y="531152"/>
                      <a:pt x="185166" y="339128"/>
                      <a:pt x="92240" y="126530"/>
                    </a:cubicBezTo>
                    <a:cubicBezTo>
                      <a:pt x="71323" y="78867"/>
                      <a:pt x="32576" y="44234"/>
                      <a:pt x="0" y="0"/>
                    </a:cubicBezTo>
                    <a:close/>
                  </a:path>
                </a:pathLst>
              </a:custGeom>
              <a:solidFill>
                <a:srgbClr val="7D8C6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35" name="Google Shape;2535;p10"/>
              <p:cNvSpPr/>
              <p:nvPr/>
            </p:nvSpPr>
            <p:spPr>
              <a:xfrm>
                <a:off x="7365415" y="2117064"/>
                <a:ext cx="1070534" cy="737577"/>
              </a:xfrm>
              <a:custGeom>
                <a:rect b="b" l="l" r="r" t="t"/>
                <a:pathLst>
                  <a:path extrusionOk="0" h="737577" w="1070534">
                    <a:moveTo>
                      <a:pt x="343" y="0"/>
                    </a:moveTo>
                    <a:cubicBezTo>
                      <a:pt x="23660" y="13373"/>
                      <a:pt x="46978" y="27432"/>
                      <a:pt x="70295" y="41148"/>
                    </a:cubicBezTo>
                    <a:cubicBezTo>
                      <a:pt x="93269" y="55207"/>
                      <a:pt x="116586" y="69266"/>
                      <a:pt x="139561" y="83325"/>
                    </a:cubicBezTo>
                    <a:cubicBezTo>
                      <a:pt x="162535" y="97727"/>
                      <a:pt x="185509" y="112128"/>
                      <a:pt x="208483" y="126530"/>
                    </a:cubicBezTo>
                    <a:lnTo>
                      <a:pt x="276721" y="170421"/>
                    </a:lnTo>
                    <a:cubicBezTo>
                      <a:pt x="299352" y="185509"/>
                      <a:pt x="321983" y="200253"/>
                      <a:pt x="344615" y="215341"/>
                    </a:cubicBezTo>
                    <a:lnTo>
                      <a:pt x="411823" y="261290"/>
                    </a:lnTo>
                    <a:lnTo>
                      <a:pt x="478689" y="307581"/>
                    </a:lnTo>
                    <a:lnTo>
                      <a:pt x="545211" y="354216"/>
                    </a:lnTo>
                    <a:cubicBezTo>
                      <a:pt x="633679" y="416624"/>
                      <a:pt x="721805" y="479717"/>
                      <a:pt x="809244" y="543497"/>
                    </a:cubicBezTo>
                    <a:cubicBezTo>
                      <a:pt x="896684" y="607276"/>
                      <a:pt x="983780" y="671741"/>
                      <a:pt x="1070534" y="736549"/>
                    </a:cubicBezTo>
                    <a:lnTo>
                      <a:pt x="1069848" y="737578"/>
                    </a:lnTo>
                    <a:cubicBezTo>
                      <a:pt x="982066" y="674141"/>
                      <a:pt x="894283" y="611048"/>
                      <a:pt x="805815" y="548297"/>
                    </a:cubicBezTo>
                    <a:cubicBezTo>
                      <a:pt x="717690" y="485546"/>
                      <a:pt x="629222" y="423138"/>
                      <a:pt x="539725" y="361760"/>
                    </a:cubicBezTo>
                    <a:lnTo>
                      <a:pt x="472859" y="315811"/>
                    </a:lnTo>
                    <a:lnTo>
                      <a:pt x="405651" y="270548"/>
                    </a:lnTo>
                    <a:lnTo>
                      <a:pt x="338100" y="225285"/>
                    </a:lnTo>
                    <a:cubicBezTo>
                      <a:pt x="315468" y="210198"/>
                      <a:pt x="293180" y="195110"/>
                      <a:pt x="270548" y="180023"/>
                    </a:cubicBezTo>
                    <a:lnTo>
                      <a:pt x="202997" y="134760"/>
                    </a:lnTo>
                    <a:cubicBezTo>
                      <a:pt x="180366" y="119672"/>
                      <a:pt x="157734" y="104927"/>
                      <a:pt x="135446" y="89840"/>
                    </a:cubicBezTo>
                    <a:lnTo>
                      <a:pt x="0" y="343"/>
                    </a:lnTo>
                    <a:lnTo>
                      <a:pt x="343" y="0"/>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536" name="Google Shape;2536;p10"/>
            <p:cNvGrpSpPr/>
            <p:nvPr/>
          </p:nvGrpSpPr>
          <p:grpSpPr>
            <a:xfrm>
              <a:off x="9642766" y="58249"/>
              <a:ext cx="2368066" cy="1923668"/>
              <a:chOff x="6452616" y="393649"/>
              <a:chExt cx="2368066" cy="1923668"/>
            </a:xfrm>
          </p:grpSpPr>
          <p:sp>
            <p:nvSpPr>
              <p:cNvPr id="2537" name="Google Shape;2537;p10"/>
              <p:cNvSpPr/>
              <p:nvPr/>
            </p:nvSpPr>
            <p:spPr>
              <a:xfrm>
                <a:off x="6452616" y="618591"/>
                <a:ext cx="2176729" cy="1698726"/>
              </a:xfrm>
              <a:custGeom>
                <a:rect b="b" l="l" r="r" t="t"/>
                <a:pathLst>
                  <a:path extrusionOk="0" h="1698726" w="2176729">
                    <a:moveTo>
                      <a:pt x="0" y="1681239"/>
                    </a:moveTo>
                    <a:cubicBezTo>
                      <a:pt x="425539" y="1512189"/>
                      <a:pt x="829475" y="1280046"/>
                      <a:pt x="1200493" y="991324"/>
                    </a:cubicBezTo>
                    <a:cubicBezTo>
                      <a:pt x="1571511" y="702602"/>
                      <a:pt x="1894523" y="368960"/>
                      <a:pt x="2160613" y="0"/>
                    </a:cubicBezTo>
                    <a:lnTo>
                      <a:pt x="2176729" y="9601"/>
                    </a:lnTo>
                    <a:cubicBezTo>
                      <a:pt x="1909267" y="380619"/>
                      <a:pt x="1584541" y="715975"/>
                      <a:pt x="1211809" y="1005726"/>
                    </a:cubicBezTo>
                    <a:cubicBezTo>
                      <a:pt x="839076" y="1295819"/>
                      <a:pt x="433083" y="1528991"/>
                      <a:pt x="5486" y="1698727"/>
                    </a:cubicBezTo>
                    <a:lnTo>
                      <a:pt x="0" y="1681239"/>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38" name="Google Shape;2538;p10"/>
              <p:cNvSpPr/>
              <p:nvPr/>
            </p:nvSpPr>
            <p:spPr>
              <a:xfrm>
                <a:off x="8379028" y="393649"/>
                <a:ext cx="441654" cy="532523"/>
              </a:xfrm>
              <a:custGeom>
                <a:rect b="b" l="l" r="r" t="t"/>
                <a:pathLst>
                  <a:path extrusionOk="0" h="532523" w="441654">
                    <a:moveTo>
                      <a:pt x="0" y="532524"/>
                    </a:moveTo>
                    <a:cubicBezTo>
                      <a:pt x="54864" y="311696"/>
                      <a:pt x="225285" y="106299"/>
                      <a:pt x="441655" y="0"/>
                    </a:cubicBezTo>
                    <a:cubicBezTo>
                      <a:pt x="380962" y="210884"/>
                      <a:pt x="199910" y="414566"/>
                      <a:pt x="0" y="532524"/>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39" name="Google Shape;2539;p10"/>
              <p:cNvSpPr/>
              <p:nvPr/>
            </p:nvSpPr>
            <p:spPr>
              <a:xfrm>
                <a:off x="8149971" y="534238"/>
                <a:ext cx="122238" cy="575043"/>
              </a:xfrm>
              <a:custGeom>
                <a:rect b="b" l="l" r="r" t="t"/>
                <a:pathLst>
                  <a:path extrusionOk="0" h="575043" w="122238">
                    <a:moveTo>
                      <a:pt x="76809" y="575043"/>
                    </a:moveTo>
                    <a:cubicBezTo>
                      <a:pt x="153962" y="377190"/>
                      <a:pt x="131673" y="157734"/>
                      <a:pt x="18859" y="0"/>
                    </a:cubicBezTo>
                    <a:cubicBezTo>
                      <a:pt x="-15774" y="204711"/>
                      <a:pt x="-6173" y="398107"/>
                      <a:pt x="76809" y="575043"/>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40" name="Google Shape;2540;p10"/>
              <p:cNvSpPr/>
              <p:nvPr/>
            </p:nvSpPr>
            <p:spPr>
              <a:xfrm>
                <a:off x="7909754" y="475945"/>
                <a:ext cx="184242" cy="779754"/>
              </a:xfrm>
              <a:custGeom>
                <a:rect b="b" l="l" r="r" t="t"/>
                <a:pathLst>
                  <a:path extrusionOk="0" h="779754" w="184242">
                    <a:moveTo>
                      <a:pt x="167864" y="779755"/>
                    </a:moveTo>
                    <a:cubicBezTo>
                      <a:pt x="216556" y="499605"/>
                      <a:pt x="155520" y="216370"/>
                      <a:pt x="186" y="0"/>
                    </a:cubicBezTo>
                    <a:cubicBezTo>
                      <a:pt x="-3586" y="276720"/>
                      <a:pt x="49907" y="541096"/>
                      <a:pt x="167864" y="779755"/>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41" name="Google Shape;2541;p10"/>
              <p:cNvSpPr/>
              <p:nvPr/>
            </p:nvSpPr>
            <p:spPr>
              <a:xfrm>
                <a:off x="7683739" y="565099"/>
                <a:ext cx="284173" cy="810958"/>
              </a:xfrm>
              <a:custGeom>
                <a:rect b="b" l="l" r="r" t="t"/>
                <a:pathLst>
                  <a:path extrusionOk="0" h="810958" w="284173">
                    <a:moveTo>
                      <a:pt x="284151" y="810958"/>
                    </a:moveTo>
                    <a:cubicBezTo>
                      <a:pt x="285866" y="510921"/>
                      <a:pt x="187110" y="223228"/>
                      <a:pt x="6060" y="0"/>
                    </a:cubicBezTo>
                    <a:cubicBezTo>
                      <a:pt x="-27545" y="313411"/>
                      <a:pt x="80469" y="592531"/>
                      <a:pt x="284151" y="810958"/>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42" name="Google Shape;2542;p10"/>
              <p:cNvSpPr/>
              <p:nvPr/>
            </p:nvSpPr>
            <p:spPr>
              <a:xfrm>
                <a:off x="7486099" y="853135"/>
                <a:ext cx="342917" cy="617219"/>
              </a:xfrm>
              <a:custGeom>
                <a:rect b="b" l="l" r="r" t="t"/>
                <a:pathLst>
                  <a:path extrusionOk="0" h="617219" w="342917">
                    <a:moveTo>
                      <a:pt x="342917" y="617220"/>
                    </a:moveTo>
                    <a:cubicBezTo>
                      <a:pt x="288053" y="381991"/>
                      <a:pt x="169067" y="167678"/>
                      <a:pt x="17" y="0"/>
                    </a:cubicBezTo>
                    <a:cubicBezTo>
                      <a:pt x="-1697" y="265747"/>
                      <a:pt x="125518" y="477317"/>
                      <a:pt x="342917" y="617220"/>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43" name="Google Shape;2543;p10"/>
              <p:cNvSpPr/>
              <p:nvPr/>
            </p:nvSpPr>
            <p:spPr>
              <a:xfrm>
                <a:off x="7286548" y="1202893"/>
                <a:ext cx="381305" cy="400850"/>
              </a:xfrm>
              <a:custGeom>
                <a:rect b="b" l="l" r="r" t="t"/>
                <a:pathLst>
                  <a:path extrusionOk="0" h="400850" w="381305">
                    <a:moveTo>
                      <a:pt x="381305" y="400850"/>
                    </a:moveTo>
                    <a:cubicBezTo>
                      <a:pt x="325069" y="217742"/>
                      <a:pt x="183795" y="69266"/>
                      <a:pt x="0" y="0"/>
                    </a:cubicBezTo>
                    <a:cubicBezTo>
                      <a:pt x="45606" y="184137"/>
                      <a:pt x="191338" y="351815"/>
                      <a:pt x="381305" y="400850"/>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44" name="Google Shape;2544;p10"/>
              <p:cNvSpPr/>
              <p:nvPr/>
            </p:nvSpPr>
            <p:spPr>
              <a:xfrm>
                <a:off x="7076351" y="1538944"/>
                <a:ext cx="430682" cy="198895"/>
              </a:xfrm>
              <a:custGeom>
                <a:rect b="b" l="l" r="r" t="t"/>
                <a:pathLst>
                  <a:path extrusionOk="0" h="198895" w="430682">
                    <a:moveTo>
                      <a:pt x="430682" y="193386"/>
                    </a:moveTo>
                    <a:cubicBezTo>
                      <a:pt x="337414" y="65485"/>
                      <a:pt x="172822" y="-7896"/>
                      <a:pt x="0" y="677"/>
                    </a:cubicBezTo>
                    <a:cubicBezTo>
                      <a:pt x="69266" y="148466"/>
                      <a:pt x="251689" y="220133"/>
                      <a:pt x="430682" y="193386"/>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45" name="Google Shape;2545;p10"/>
              <p:cNvSpPr/>
              <p:nvPr/>
            </p:nvSpPr>
            <p:spPr>
              <a:xfrm>
                <a:off x="8218893" y="995052"/>
                <a:ext cx="497205" cy="145945"/>
              </a:xfrm>
              <a:custGeom>
                <a:rect b="b" l="l" r="r" t="t"/>
                <a:pathLst>
                  <a:path extrusionOk="0" h="145945" w="497205">
                    <a:moveTo>
                      <a:pt x="497205" y="34676"/>
                    </a:moveTo>
                    <a:cubicBezTo>
                      <a:pt x="346672" y="-30818"/>
                      <a:pt x="146419" y="-1671"/>
                      <a:pt x="0" y="106342"/>
                    </a:cubicBezTo>
                    <a:cubicBezTo>
                      <a:pt x="145733" y="181437"/>
                      <a:pt x="351130" y="145433"/>
                      <a:pt x="497205" y="34676"/>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46" name="Google Shape;2546;p10"/>
              <p:cNvSpPr/>
              <p:nvPr/>
            </p:nvSpPr>
            <p:spPr>
              <a:xfrm>
                <a:off x="8080019" y="1225648"/>
                <a:ext cx="641565" cy="124611"/>
              </a:xfrm>
              <a:custGeom>
                <a:rect b="b" l="l" r="r" t="t"/>
                <a:pathLst>
                  <a:path extrusionOk="0" h="124611" w="641565">
                    <a:moveTo>
                      <a:pt x="641566" y="87316"/>
                    </a:moveTo>
                    <a:cubicBezTo>
                      <a:pt x="454000" y="-5267"/>
                      <a:pt x="221513" y="-25156"/>
                      <a:pt x="0" y="32109"/>
                    </a:cubicBezTo>
                    <a:cubicBezTo>
                      <a:pt x="189624" y="132236"/>
                      <a:pt x="414909" y="151781"/>
                      <a:pt x="641566" y="87316"/>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47" name="Google Shape;2547;p10"/>
              <p:cNvSpPr/>
              <p:nvPr/>
            </p:nvSpPr>
            <p:spPr>
              <a:xfrm>
                <a:off x="7951774" y="1349700"/>
                <a:ext cx="688886" cy="163107"/>
              </a:xfrm>
              <a:custGeom>
                <a:rect b="b" l="l" r="r" t="t"/>
                <a:pathLst>
                  <a:path extrusionOk="0" h="163107" w="688886">
                    <a:moveTo>
                      <a:pt x="688886" y="152888"/>
                    </a:moveTo>
                    <a:cubicBezTo>
                      <a:pt x="504406" y="16756"/>
                      <a:pt x="247917" y="-32278"/>
                      <a:pt x="0" y="21214"/>
                    </a:cubicBezTo>
                    <a:cubicBezTo>
                      <a:pt x="194425" y="138486"/>
                      <a:pt x="444742" y="185806"/>
                      <a:pt x="688886" y="152888"/>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48" name="Google Shape;2548;p10"/>
              <p:cNvSpPr/>
              <p:nvPr/>
            </p:nvSpPr>
            <p:spPr>
              <a:xfrm>
                <a:off x="7838960" y="1459690"/>
                <a:ext cx="593217" cy="227053"/>
              </a:xfrm>
              <a:custGeom>
                <a:rect b="b" l="l" r="r" t="t"/>
                <a:pathLst>
                  <a:path extrusionOk="0" h="227053" w="593217">
                    <a:moveTo>
                      <a:pt x="593217" y="217776"/>
                    </a:moveTo>
                    <a:cubicBezTo>
                      <a:pt x="462572" y="53184"/>
                      <a:pt x="230771" y="-28426"/>
                      <a:pt x="0" y="8950"/>
                    </a:cubicBezTo>
                    <a:cubicBezTo>
                      <a:pt x="141960" y="183486"/>
                      <a:pt x="346672" y="254124"/>
                      <a:pt x="593217" y="217776"/>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49" name="Google Shape;2549;p10"/>
              <p:cNvSpPr/>
              <p:nvPr/>
            </p:nvSpPr>
            <p:spPr>
              <a:xfrm>
                <a:off x="7659281" y="1617802"/>
                <a:ext cx="522922" cy="246888"/>
              </a:xfrm>
              <a:custGeom>
                <a:rect b="b" l="l" r="r" t="t"/>
                <a:pathLst>
                  <a:path extrusionOk="0" h="246888" w="522922">
                    <a:moveTo>
                      <a:pt x="522923" y="246888"/>
                    </a:moveTo>
                    <a:cubicBezTo>
                      <a:pt x="380276" y="105613"/>
                      <a:pt x="195453" y="18174"/>
                      <a:pt x="0" y="0"/>
                    </a:cubicBezTo>
                    <a:cubicBezTo>
                      <a:pt x="148475" y="172479"/>
                      <a:pt x="303467" y="224943"/>
                      <a:pt x="522923" y="246888"/>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50" name="Google Shape;2550;p10"/>
              <p:cNvSpPr/>
              <p:nvPr/>
            </p:nvSpPr>
            <p:spPr>
              <a:xfrm>
                <a:off x="7505319" y="1731017"/>
                <a:ext cx="444741" cy="275290"/>
              </a:xfrm>
              <a:custGeom>
                <a:rect b="b" l="l" r="r" t="t"/>
                <a:pathLst>
                  <a:path extrusionOk="0" h="275290" w="444741">
                    <a:moveTo>
                      <a:pt x="444741" y="275290"/>
                    </a:moveTo>
                    <a:cubicBezTo>
                      <a:pt x="392963" y="96640"/>
                      <a:pt x="201282" y="-20632"/>
                      <a:pt x="0" y="3028"/>
                    </a:cubicBezTo>
                    <a:cubicBezTo>
                      <a:pt x="98755" y="139159"/>
                      <a:pt x="269177" y="242372"/>
                      <a:pt x="444741" y="275290"/>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551" name="Google Shape;2551;p10"/>
            <p:cNvGrpSpPr/>
            <p:nvPr/>
          </p:nvGrpSpPr>
          <p:grpSpPr>
            <a:xfrm>
              <a:off x="7634743" y="432353"/>
              <a:ext cx="1029385" cy="1090421"/>
              <a:chOff x="4444593" y="767753"/>
              <a:chExt cx="1029385" cy="1090421"/>
            </a:xfrm>
          </p:grpSpPr>
          <p:sp>
            <p:nvSpPr>
              <p:cNvPr id="2552" name="Google Shape;2552;p10"/>
              <p:cNvSpPr/>
              <p:nvPr/>
            </p:nvSpPr>
            <p:spPr>
              <a:xfrm>
                <a:off x="4444936" y="767753"/>
                <a:ext cx="1028014" cy="1089736"/>
              </a:xfrm>
              <a:custGeom>
                <a:rect b="b" l="l" r="r" t="t"/>
                <a:pathLst>
                  <a:path extrusionOk="0" h="1089736" w="1028014">
                    <a:moveTo>
                      <a:pt x="1028014" y="1089736"/>
                    </a:moveTo>
                    <a:cubicBezTo>
                      <a:pt x="764324" y="1063676"/>
                      <a:pt x="486575" y="926516"/>
                      <a:pt x="308267" y="730377"/>
                    </a:cubicBezTo>
                    <a:cubicBezTo>
                      <a:pt x="129959" y="534238"/>
                      <a:pt x="1029" y="265062"/>
                      <a:pt x="0" y="0"/>
                    </a:cubicBezTo>
                    <a:cubicBezTo>
                      <a:pt x="178651" y="44577"/>
                      <a:pt x="365874" y="99441"/>
                      <a:pt x="523608" y="194424"/>
                    </a:cubicBezTo>
                    <a:cubicBezTo>
                      <a:pt x="773925" y="345300"/>
                      <a:pt x="944347" y="620992"/>
                      <a:pt x="967664" y="912457"/>
                    </a:cubicBezTo>
                    <a:cubicBezTo>
                      <a:pt x="973150" y="977951"/>
                      <a:pt x="1006754" y="1028014"/>
                      <a:pt x="1028014" y="1089736"/>
                    </a:cubicBezTo>
                    <a:close/>
                  </a:path>
                </a:pathLst>
              </a:custGeom>
              <a:solidFill>
                <a:srgbClr val="A6BA8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53" name="Google Shape;2553;p10"/>
              <p:cNvSpPr/>
              <p:nvPr/>
            </p:nvSpPr>
            <p:spPr>
              <a:xfrm>
                <a:off x="4444593" y="768438"/>
                <a:ext cx="1029385" cy="1089736"/>
              </a:xfrm>
              <a:custGeom>
                <a:rect b="b" l="l" r="r" t="t"/>
                <a:pathLst>
                  <a:path extrusionOk="0" h="1089736" w="1029385">
                    <a:moveTo>
                      <a:pt x="1027671" y="1089736"/>
                    </a:moveTo>
                    <a:cubicBezTo>
                      <a:pt x="1004011" y="1069505"/>
                      <a:pt x="980694" y="1048588"/>
                      <a:pt x="957377" y="1028014"/>
                    </a:cubicBezTo>
                    <a:cubicBezTo>
                      <a:pt x="934403" y="1007097"/>
                      <a:pt x="911085" y="985838"/>
                      <a:pt x="888454" y="964578"/>
                    </a:cubicBezTo>
                    <a:cubicBezTo>
                      <a:pt x="865823" y="943318"/>
                      <a:pt x="843191" y="921715"/>
                      <a:pt x="820560" y="900113"/>
                    </a:cubicBezTo>
                    <a:lnTo>
                      <a:pt x="753694" y="834619"/>
                    </a:lnTo>
                    <a:cubicBezTo>
                      <a:pt x="731749" y="812330"/>
                      <a:pt x="709803" y="790385"/>
                      <a:pt x="687857" y="768096"/>
                    </a:cubicBezTo>
                    <a:lnTo>
                      <a:pt x="622706" y="700202"/>
                    </a:lnTo>
                    <a:lnTo>
                      <a:pt x="558927" y="631622"/>
                    </a:lnTo>
                    <a:lnTo>
                      <a:pt x="495491" y="562699"/>
                    </a:lnTo>
                    <a:cubicBezTo>
                      <a:pt x="411137" y="470802"/>
                      <a:pt x="327812" y="377876"/>
                      <a:pt x="245174" y="284264"/>
                    </a:cubicBezTo>
                    <a:cubicBezTo>
                      <a:pt x="162878" y="190310"/>
                      <a:pt x="81267" y="96012"/>
                      <a:pt x="0" y="1029"/>
                    </a:cubicBezTo>
                    <a:lnTo>
                      <a:pt x="1371" y="0"/>
                    </a:lnTo>
                    <a:cubicBezTo>
                      <a:pt x="84353" y="93269"/>
                      <a:pt x="167678" y="186195"/>
                      <a:pt x="251688" y="278435"/>
                    </a:cubicBezTo>
                    <a:cubicBezTo>
                      <a:pt x="335356" y="371018"/>
                      <a:pt x="420053" y="462572"/>
                      <a:pt x="505778" y="553441"/>
                    </a:cubicBezTo>
                    <a:lnTo>
                      <a:pt x="570243" y="620992"/>
                    </a:lnTo>
                    <a:lnTo>
                      <a:pt x="635394" y="688200"/>
                    </a:lnTo>
                    <a:lnTo>
                      <a:pt x="700888" y="755066"/>
                    </a:lnTo>
                    <a:cubicBezTo>
                      <a:pt x="722833" y="777354"/>
                      <a:pt x="744436" y="799643"/>
                      <a:pt x="766039" y="821931"/>
                    </a:cubicBezTo>
                    <a:lnTo>
                      <a:pt x="831533" y="888797"/>
                    </a:lnTo>
                    <a:cubicBezTo>
                      <a:pt x="853478" y="911085"/>
                      <a:pt x="875424" y="933031"/>
                      <a:pt x="897369" y="955319"/>
                    </a:cubicBezTo>
                    <a:lnTo>
                      <a:pt x="1029386" y="1088022"/>
                    </a:lnTo>
                    <a:lnTo>
                      <a:pt x="1027671" y="1089736"/>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54" name="Google Shape;2554;p10"/>
              <p:cNvSpPr/>
              <p:nvPr/>
            </p:nvSpPr>
            <p:spPr>
              <a:xfrm>
                <a:off x="4916424" y="1093165"/>
                <a:ext cx="86753" cy="295236"/>
              </a:xfrm>
              <a:custGeom>
                <a:rect b="b" l="l" r="r" t="t"/>
                <a:pathLst>
                  <a:path extrusionOk="0" h="295236" w="86753">
                    <a:moveTo>
                      <a:pt x="85039" y="295237"/>
                    </a:moveTo>
                    <a:cubicBezTo>
                      <a:pt x="80924" y="290093"/>
                      <a:pt x="77153" y="284607"/>
                      <a:pt x="73381" y="279464"/>
                    </a:cubicBezTo>
                    <a:cubicBezTo>
                      <a:pt x="69952" y="273977"/>
                      <a:pt x="66180" y="268491"/>
                      <a:pt x="63094" y="263004"/>
                    </a:cubicBezTo>
                    <a:cubicBezTo>
                      <a:pt x="59665" y="257518"/>
                      <a:pt x="56921" y="251689"/>
                      <a:pt x="53492" y="245859"/>
                    </a:cubicBezTo>
                    <a:cubicBezTo>
                      <a:pt x="50406" y="240030"/>
                      <a:pt x="47663" y="234201"/>
                      <a:pt x="44920" y="228371"/>
                    </a:cubicBezTo>
                    <a:cubicBezTo>
                      <a:pt x="39434" y="216370"/>
                      <a:pt x="34976" y="204368"/>
                      <a:pt x="31204" y="191681"/>
                    </a:cubicBezTo>
                    <a:cubicBezTo>
                      <a:pt x="27432" y="179337"/>
                      <a:pt x="24003" y="166649"/>
                      <a:pt x="20917" y="153962"/>
                    </a:cubicBezTo>
                    <a:cubicBezTo>
                      <a:pt x="17488" y="141275"/>
                      <a:pt x="14745" y="128588"/>
                      <a:pt x="12002" y="115900"/>
                    </a:cubicBezTo>
                    <a:cubicBezTo>
                      <a:pt x="9601" y="103213"/>
                      <a:pt x="7201" y="90183"/>
                      <a:pt x="5486" y="77495"/>
                    </a:cubicBezTo>
                    <a:cubicBezTo>
                      <a:pt x="2057" y="51778"/>
                      <a:pt x="0" y="25718"/>
                      <a:pt x="0" y="0"/>
                    </a:cubicBezTo>
                    <a:lnTo>
                      <a:pt x="1715" y="0"/>
                    </a:lnTo>
                    <a:cubicBezTo>
                      <a:pt x="4458" y="25718"/>
                      <a:pt x="8573" y="51092"/>
                      <a:pt x="14059" y="76124"/>
                    </a:cubicBezTo>
                    <a:cubicBezTo>
                      <a:pt x="16802" y="88468"/>
                      <a:pt x="19888" y="101156"/>
                      <a:pt x="23317" y="113500"/>
                    </a:cubicBezTo>
                    <a:cubicBezTo>
                      <a:pt x="26746" y="125844"/>
                      <a:pt x="30175" y="138189"/>
                      <a:pt x="34290" y="150190"/>
                    </a:cubicBezTo>
                    <a:cubicBezTo>
                      <a:pt x="38405" y="162192"/>
                      <a:pt x="42863" y="174193"/>
                      <a:pt x="47663" y="186195"/>
                    </a:cubicBezTo>
                    <a:cubicBezTo>
                      <a:pt x="52464" y="197853"/>
                      <a:pt x="56921" y="209855"/>
                      <a:pt x="61379" y="221856"/>
                    </a:cubicBezTo>
                    <a:lnTo>
                      <a:pt x="67894" y="240030"/>
                    </a:lnTo>
                    <a:cubicBezTo>
                      <a:pt x="69952" y="246202"/>
                      <a:pt x="72352" y="252032"/>
                      <a:pt x="74409" y="258204"/>
                    </a:cubicBezTo>
                    <a:cubicBezTo>
                      <a:pt x="76810" y="264376"/>
                      <a:pt x="78867" y="270205"/>
                      <a:pt x="80924" y="276377"/>
                    </a:cubicBezTo>
                    <a:cubicBezTo>
                      <a:pt x="82982" y="282550"/>
                      <a:pt x="85039" y="288722"/>
                      <a:pt x="86754" y="294894"/>
                    </a:cubicBezTo>
                    <a:lnTo>
                      <a:pt x="85039" y="295237"/>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55" name="Google Shape;2555;p10"/>
              <p:cNvSpPr/>
              <p:nvPr/>
            </p:nvSpPr>
            <p:spPr>
              <a:xfrm>
                <a:off x="4605756" y="1214851"/>
                <a:ext cx="299351" cy="82681"/>
              </a:xfrm>
              <a:custGeom>
                <a:rect b="b" l="l" r="r" t="t"/>
                <a:pathLst>
                  <a:path extrusionOk="0" h="82681" w="299351">
                    <a:moveTo>
                      <a:pt x="297980" y="82682"/>
                    </a:moveTo>
                    <a:cubicBezTo>
                      <a:pt x="276035" y="68280"/>
                      <a:pt x="252032" y="59707"/>
                      <a:pt x="227685" y="51135"/>
                    </a:cubicBezTo>
                    <a:cubicBezTo>
                      <a:pt x="224600" y="50106"/>
                      <a:pt x="221513" y="48735"/>
                      <a:pt x="218427" y="48049"/>
                    </a:cubicBezTo>
                    <a:lnTo>
                      <a:pt x="209169" y="44620"/>
                    </a:lnTo>
                    <a:lnTo>
                      <a:pt x="199911" y="41191"/>
                    </a:lnTo>
                    <a:cubicBezTo>
                      <a:pt x="196824" y="40162"/>
                      <a:pt x="193739" y="38791"/>
                      <a:pt x="190995" y="37762"/>
                    </a:cubicBezTo>
                    <a:cubicBezTo>
                      <a:pt x="184823" y="35362"/>
                      <a:pt x="178994" y="33304"/>
                      <a:pt x="172821" y="31247"/>
                    </a:cubicBezTo>
                    <a:cubicBezTo>
                      <a:pt x="166649" y="29189"/>
                      <a:pt x="160477" y="27475"/>
                      <a:pt x="154305" y="25417"/>
                    </a:cubicBezTo>
                    <a:cubicBezTo>
                      <a:pt x="148133" y="23703"/>
                      <a:pt x="141618" y="21988"/>
                      <a:pt x="135446" y="20617"/>
                    </a:cubicBezTo>
                    <a:cubicBezTo>
                      <a:pt x="129273" y="19245"/>
                      <a:pt x="122758" y="17531"/>
                      <a:pt x="116586" y="16502"/>
                    </a:cubicBezTo>
                    <a:lnTo>
                      <a:pt x="106985" y="14445"/>
                    </a:lnTo>
                    <a:lnTo>
                      <a:pt x="97383" y="12730"/>
                    </a:lnTo>
                    <a:cubicBezTo>
                      <a:pt x="90869" y="11359"/>
                      <a:pt x="84696" y="10673"/>
                      <a:pt x="78181" y="9644"/>
                    </a:cubicBezTo>
                    <a:cubicBezTo>
                      <a:pt x="52464" y="5872"/>
                      <a:pt x="26403" y="4158"/>
                      <a:pt x="0" y="3815"/>
                    </a:cubicBezTo>
                    <a:lnTo>
                      <a:pt x="0" y="2100"/>
                    </a:lnTo>
                    <a:cubicBezTo>
                      <a:pt x="26060" y="-300"/>
                      <a:pt x="52806" y="-643"/>
                      <a:pt x="79210" y="1072"/>
                    </a:cubicBezTo>
                    <a:cubicBezTo>
                      <a:pt x="85725" y="1757"/>
                      <a:pt x="92583" y="2100"/>
                      <a:pt x="99098" y="2786"/>
                    </a:cubicBezTo>
                    <a:lnTo>
                      <a:pt x="109042" y="3815"/>
                    </a:lnTo>
                    <a:lnTo>
                      <a:pt x="118986" y="5186"/>
                    </a:lnTo>
                    <a:cubicBezTo>
                      <a:pt x="125501" y="5872"/>
                      <a:pt x="132017" y="7244"/>
                      <a:pt x="138531" y="8272"/>
                    </a:cubicBezTo>
                    <a:cubicBezTo>
                      <a:pt x="145047" y="9644"/>
                      <a:pt x="151562" y="10673"/>
                      <a:pt x="158077" y="12044"/>
                    </a:cubicBezTo>
                    <a:cubicBezTo>
                      <a:pt x="171107" y="14788"/>
                      <a:pt x="184137" y="17874"/>
                      <a:pt x="196824" y="21303"/>
                    </a:cubicBezTo>
                    <a:cubicBezTo>
                      <a:pt x="203340" y="23017"/>
                      <a:pt x="209512" y="25075"/>
                      <a:pt x="216027" y="27132"/>
                    </a:cubicBezTo>
                    <a:cubicBezTo>
                      <a:pt x="222199" y="29532"/>
                      <a:pt x="228371" y="31933"/>
                      <a:pt x="234543" y="34676"/>
                    </a:cubicBezTo>
                    <a:cubicBezTo>
                      <a:pt x="246545" y="40162"/>
                      <a:pt x="258546" y="45991"/>
                      <a:pt x="269862" y="53535"/>
                    </a:cubicBezTo>
                    <a:cubicBezTo>
                      <a:pt x="281178" y="61079"/>
                      <a:pt x="291808" y="69994"/>
                      <a:pt x="299352" y="81310"/>
                    </a:cubicBezTo>
                    <a:lnTo>
                      <a:pt x="297980" y="82682"/>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56" name="Google Shape;2556;p10"/>
              <p:cNvSpPr/>
              <p:nvPr/>
            </p:nvSpPr>
            <p:spPr>
              <a:xfrm>
                <a:off x="4547463" y="1060246"/>
                <a:ext cx="211226" cy="67551"/>
              </a:xfrm>
              <a:custGeom>
                <a:rect b="b" l="l" r="r" t="t"/>
                <a:pathLst>
                  <a:path extrusionOk="0" h="67551" w="211226">
                    <a:moveTo>
                      <a:pt x="211226" y="67551"/>
                    </a:moveTo>
                    <a:cubicBezTo>
                      <a:pt x="206426" y="66866"/>
                      <a:pt x="201968" y="66180"/>
                      <a:pt x="197168" y="65151"/>
                    </a:cubicBezTo>
                    <a:cubicBezTo>
                      <a:pt x="192710" y="64122"/>
                      <a:pt x="187909" y="63094"/>
                      <a:pt x="183452" y="62065"/>
                    </a:cubicBezTo>
                    <a:cubicBezTo>
                      <a:pt x="178994" y="61036"/>
                      <a:pt x="174536" y="59665"/>
                      <a:pt x="170078" y="58636"/>
                    </a:cubicBezTo>
                    <a:cubicBezTo>
                      <a:pt x="165621" y="57264"/>
                      <a:pt x="161163" y="56236"/>
                      <a:pt x="156705" y="54864"/>
                    </a:cubicBezTo>
                    <a:cubicBezTo>
                      <a:pt x="147790" y="52121"/>
                      <a:pt x="139217" y="49035"/>
                      <a:pt x="130988" y="45606"/>
                    </a:cubicBezTo>
                    <a:cubicBezTo>
                      <a:pt x="122415" y="42177"/>
                      <a:pt x="113843" y="38748"/>
                      <a:pt x="105270" y="35319"/>
                    </a:cubicBezTo>
                    <a:cubicBezTo>
                      <a:pt x="96698" y="32233"/>
                      <a:pt x="87782" y="29147"/>
                      <a:pt x="79210" y="26403"/>
                    </a:cubicBezTo>
                    <a:cubicBezTo>
                      <a:pt x="70637" y="23317"/>
                      <a:pt x="61722" y="20574"/>
                      <a:pt x="53150" y="17831"/>
                    </a:cubicBezTo>
                    <a:cubicBezTo>
                      <a:pt x="35661" y="12002"/>
                      <a:pt x="17831" y="6858"/>
                      <a:pt x="0" y="1715"/>
                    </a:cubicBezTo>
                    <a:lnTo>
                      <a:pt x="343" y="0"/>
                    </a:lnTo>
                    <a:cubicBezTo>
                      <a:pt x="18860" y="2400"/>
                      <a:pt x="37033" y="5829"/>
                      <a:pt x="55207" y="9258"/>
                    </a:cubicBezTo>
                    <a:cubicBezTo>
                      <a:pt x="64465" y="10973"/>
                      <a:pt x="73380" y="13030"/>
                      <a:pt x="82296" y="15088"/>
                    </a:cubicBezTo>
                    <a:cubicBezTo>
                      <a:pt x="91211" y="17145"/>
                      <a:pt x="100470" y="19545"/>
                      <a:pt x="109385" y="21946"/>
                    </a:cubicBezTo>
                    <a:cubicBezTo>
                      <a:pt x="113843" y="23317"/>
                      <a:pt x="118301" y="24346"/>
                      <a:pt x="122758" y="25375"/>
                    </a:cubicBezTo>
                    <a:lnTo>
                      <a:pt x="136131" y="28804"/>
                    </a:lnTo>
                    <a:cubicBezTo>
                      <a:pt x="140589" y="30175"/>
                      <a:pt x="145047" y="31547"/>
                      <a:pt x="149504" y="32918"/>
                    </a:cubicBezTo>
                    <a:cubicBezTo>
                      <a:pt x="153962" y="34633"/>
                      <a:pt x="158077" y="36347"/>
                      <a:pt x="162534" y="38062"/>
                    </a:cubicBezTo>
                    <a:cubicBezTo>
                      <a:pt x="171107" y="41834"/>
                      <a:pt x="179337" y="45949"/>
                      <a:pt x="187566" y="50406"/>
                    </a:cubicBezTo>
                    <a:cubicBezTo>
                      <a:pt x="195796" y="54864"/>
                      <a:pt x="203682" y="60008"/>
                      <a:pt x="211226" y="65837"/>
                    </a:cubicBezTo>
                    <a:lnTo>
                      <a:pt x="211226" y="67551"/>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57" name="Google Shape;2557;p10"/>
              <p:cNvSpPr/>
              <p:nvPr/>
            </p:nvSpPr>
            <p:spPr>
              <a:xfrm>
                <a:off x="4668164" y="894283"/>
                <a:ext cx="29146" cy="152590"/>
              </a:xfrm>
              <a:custGeom>
                <a:rect b="b" l="l" r="r" t="t"/>
                <a:pathLst>
                  <a:path extrusionOk="0" h="152590" w="29146">
                    <a:moveTo>
                      <a:pt x="27432" y="152591"/>
                    </a:moveTo>
                    <a:cubicBezTo>
                      <a:pt x="25032" y="149847"/>
                      <a:pt x="23317" y="147104"/>
                      <a:pt x="21260" y="144361"/>
                    </a:cubicBezTo>
                    <a:cubicBezTo>
                      <a:pt x="19545" y="141618"/>
                      <a:pt x="17831" y="138532"/>
                      <a:pt x="16116" y="135788"/>
                    </a:cubicBezTo>
                    <a:cubicBezTo>
                      <a:pt x="14745" y="132702"/>
                      <a:pt x="13030" y="129959"/>
                      <a:pt x="11659" y="126873"/>
                    </a:cubicBezTo>
                    <a:cubicBezTo>
                      <a:pt x="10287" y="123787"/>
                      <a:pt x="9258" y="120701"/>
                      <a:pt x="8230" y="117615"/>
                    </a:cubicBezTo>
                    <a:cubicBezTo>
                      <a:pt x="7201" y="114529"/>
                      <a:pt x="6172" y="111443"/>
                      <a:pt x="5487" y="108014"/>
                    </a:cubicBezTo>
                    <a:cubicBezTo>
                      <a:pt x="4801" y="104927"/>
                      <a:pt x="4115" y="101498"/>
                      <a:pt x="3772" y="98412"/>
                    </a:cubicBezTo>
                    <a:lnTo>
                      <a:pt x="2743" y="88468"/>
                    </a:lnTo>
                    <a:cubicBezTo>
                      <a:pt x="2400" y="85039"/>
                      <a:pt x="2058" y="81953"/>
                      <a:pt x="1715" y="78524"/>
                    </a:cubicBezTo>
                    <a:lnTo>
                      <a:pt x="1029" y="68580"/>
                    </a:lnTo>
                    <a:lnTo>
                      <a:pt x="343" y="58636"/>
                    </a:lnTo>
                    <a:lnTo>
                      <a:pt x="0" y="48692"/>
                    </a:lnTo>
                    <a:lnTo>
                      <a:pt x="0" y="38748"/>
                    </a:lnTo>
                    <a:cubicBezTo>
                      <a:pt x="343" y="25718"/>
                      <a:pt x="1029" y="12687"/>
                      <a:pt x="3086" y="0"/>
                    </a:cubicBezTo>
                    <a:lnTo>
                      <a:pt x="4801" y="0"/>
                    </a:lnTo>
                    <a:cubicBezTo>
                      <a:pt x="5829" y="13030"/>
                      <a:pt x="6858" y="25718"/>
                      <a:pt x="8916" y="38405"/>
                    </a:cubicBezTo>
                    <a:lnTo>
                      <a:pt x="10287" y="48006"/>
                    </a:lnTo>
                    <a:lnTo>
                      <a:pt x="12002" y="57264"/>
                    </a:lnTo>
                    <a:lnTo>
                      <a:pt x="13716" y="66523"/>
                    </a:lnTo>
                    <a:lnTo>
                      <a:pt x="15774" y="75781"/>
                    </a:lnTo>
                    <a:cubicBezTo>
                      <a:pt x="16459" y="78867"/>
                      <a:pt x="17145" y="81953"/>
                      <a:pt x="18174" y="85039"/>
                    </a:cubicBezTo>
                    <a:lnTo>
                      <a:pt x="20917" y="94298"/>
                    </a:lnTo>
                    <a:cubicBezTo>
                      <a:pt x="22632" y="100470"/>
                      <a:pt x="24346" y="106299"/>
                      <a:pt x="25375" y="112471"/>
                    </a:cubicBezTo>
                    <a:cubicBezTo>
                      <a:pt x="26061" y="115557"/>
                      <a:pt x="26403" y="118643"/>
                      <a:pt x="26746" y="121730"/>
                    </a:cubicBezTo>
                    <a:cubicBezTo>
                      <a:pt x="27089" y="124816"/>
                      <a:pt x="27775" y="127902"/>
                      <a:pt x="28118" y="131331"/>
                    </a:cubicBezTo>
                    <a:cubicBezTo>
                      <a:pt x="28461" y="134417"/>
                      <a:pt x="28804" y="137846"/>
                      <a:pt x="28804" y="140932"/>
                    </a:cubicBezTo>
                    <a:cubicBezTo>
                      <a:pt x="29147" y="144361"/>
                      <a:pt x="29147" y="147447"/>
                      <a:pt x="29147" y="150876"/>
                    </a:cubicBezTo>
                    <a:lnTo>
                      <a:pt x="27432" y="152591"/>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58" name="Google Shape;2558;p10"/>
              <p:cNvSpPr/>
              <p:nvPr/>
            </p:nvSpPr>
            <p:spPr>
              <a:xfrm>
                <a:off x="4831727" y="1454238"/>
                <a:ext cx="270205" cy="46634"/>
              </a:xfrm>
              <a:custGeom>
                <a:rect b="b" l="l" r="r" t="t"/>
                <a:pathLst>
                  <a:path extrusionOk="0" h="46634" w="270205">
                    <a:moveTo>
                      <a:pt x="269177" y="46634"/>
                    </a:moveTo>
                    <a:cubicBezTo>
                      <a:pt x="248603" y="35662"/>
                      <a:pt x="227000" y="33261"/>
                      <a:pt x="204369" y="30175"/>
                    </a:cubicBezTo>
                    <a:cubicBezTo>
                      <a:pt x="193053" y="28461"/>
                      <a:pt x="181737" y="26746"/>
                      <a:pt x="170764" y="24346"/>
                    </a:cubicBezTo>
                    <a:cubicBezTo>
                      <a:pt x="159449" y="21946"/>
                      <a:pt x="148476" y="19888"/>
                      <a:pt x="137160" y="17831"/>
                    </a:cubicBezTo>
                    <a:cubicBezTo>
                      <a:pt x="125844" y="16116"/>
                      <a:pt x="114529" y="14402"/>
                      <a:pt x="103213" y="13030"/>
                    </a:cubicBezTo>
                    <a:cubicBezTo>
                      <a:pt x="91897" y="11659"/>
                      <a:pt x="80582" y="10287"/>
                      <a:pt x="68923" y="8915"/>
                    </a:cubicBezTo>
                    <a:cubicBezTo>
                      <a:pt x="45949" y="6172"/>
                      <a:pt x="23317" y="4801"/>
                      <a:pt x="0" y="3429"/>
                    </a:cubicBezTo>
                    <a:lnTo>
                      <a:pt x="0" y="1715"/>
                    </a:lnTo>
                    <a:cubicBezTo>
                      <a:pt x="22974" y="343"/>
                      <a:pt x="46292" y="0"/>
                      <a:pt x="69266" y="0"/>
                    </a:cubicBezTo>
                    <a:cubicBezTo>
                      <a:pt x="80925" y="0"/>
                      <a:pt x="92240" y="686"/>
                      <a:pt x="103899" y="1029"/>
                    </a:cubicBezTo>
                    <a:cubicBezTo>
                      <a:pt x="115557" y="1715"/>
                      <a:pt x="126873" y="2400"/>
                      <a:pt x="138532" y="3429"/>
                    </a:cubicBezTo>
                    <a:cubicBezTo>
                      <a:pt x="150190" y="4458"/>
                      <a:pt x="161506" y="5486"/>
                      <a:pt x="173165" y="6515"/>
                    </a:cubicBezTo>
                    <a:cubicBezTo>
                      <a:pt x="184823" y="7544"/>
                      <a:pt x="196139" y="9601"/>
                      <a:pt x="207455" y="12344"/>
                    </a:cubicBezTo>
                    <a:cubicBezTo>
                      <a:pt x="218770" y="15088"/>
                      <a:pt x="230429" y="18174"/>
                      <a:pt x="241402" y="23317"/>
                    </a:cubicBezTo>
                    <a:cubicBezTo>
                      <a:pt x="252375" y="28118"/>
                      <a:pt x="263004" y="35319"/>
                      <a:pt x="270205" y="44920"/>
                    </a:cubicBezTo>
                    <a:lnTo>
                      <a:pt x="269177" y="46634"/>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59" name="Google Shape;2559;p10"/>
              <p:cNvSpPr/>
              <p:nvPr/>
            </p:nvSpPr>
            <p:spPr>
              <a:xfrm>
                <a:off x="5134851" y="1300276"/>
                <a:ext cx="41833" cy="256832"/>
              </a:xfrm>
              <a:custGeom>
                <a:rect b="b" l="l" r="r" t="t"/>
                <a:pathLst>
                  <a:path extrusionOk="0" h="256832" w="41833">
                    <a:moveTo>
                      <a:pt x="40119" y="256832"/>
                    </a:moveTo>
                    <a:cubicBezTo>
                      <a:pt x="37033" y="252032"/>
                      <a:pt x="34633" y="247231"/>
                      <a:pt x="31890" y="242430"/>
                    </a:cubicBezTo>
                    <a:cubicBezTo>
                      <a:pt x="29489" y="237630"/>
                      <a:pt x="27089" y="232486"/>
                      <a:pt x="25032" y="227343"/>
                    </a:cubicBezTo>
                    <a:cubicBezTo>
                      <a:pt x="22974" y="222199"/>
                      <a:pt x="20917" y="217056"/>
                      <a:pt x="19202" y="211912"/>
                    </a:cubicBezTo>
                    <a:cubicBezTo>
                      <a:pt x="17488" y="206769"/>
                      <a:pt x="15773" y="201625"/>
                      <a:pt x="14059" y="196139"/>
                    </a:cubicBezTo>
                    <a:cubicBezTo>
                      <a:pt x="12687" y="190995"/>
                      <a:pt x="11316" y="185509"/>
                      <a:pt x="9944" y="180023"/>
                    </a:cubicBezTo>
                    <a:cubicBezTo>
                      <a:pt x="8915" y="174536"/>
                      <a:pt x="7887" y="169393"/>
                      <a:pt x="7201" y="163906"/>
                    </a:cubicBezTo>
                    <a:lnTo>
                      <a:pt x="5144" y="147447"/>
                    </a:lnTo>
                    <a:cubicBezTo>
                      <a:pt x="4458" y="141961"/>
                      <a:pt x="4115" y="136474"/>
                      <a:pt x="3429" y="130988"/>
                    </a:cubicBezTo>
                    <a:lnTo>
                      <a:pt x="2057" y="114529"/>
                    </a:lnTo>
                    <a:lnTo>
                      <a:pt x="1029" y="98069"/>
                    </a:lnTo>
                    <a:lnTo>
                      <a:pt x="343" y="81610"/>
                    </a:lnTo>
                    <a:lnTo>
                      <a:pt x="0" y="65151"/>
                    </a:lnTo>
                    <a:cubicBezTo>
                      <a:pt x="0" y="43205"/>
                      <a:pt x="1029" y="21603"/>
                      <a:pt x="3429" y="0"/>
                    </a:cubicBezTo>
                    <a:lnTo>
                      <a:pt x="5144" y="0"/>
                    </a:lnTo>
                    <a:cubicBezTo>
                      <a:pt x="5486" y="21603"/>
                      <a:pt x="6515" y="43205"/>
                      <a:pt x="8573" y="64808"/>
                    </a:cubicBezTo>
                    <a:lnTo>
                      <a:pt x="10287" y="80924"/>
                    </a:lnTo>
                    <a:lnTo>
                      <a:pt x="12344" y="97041"/>
                    </a:lnTo>
                    <a:lnTo>
                      <a:pt x="14745" y="113157"/>
                    </a:lnTo>
                    <a:lnTo>
                      <a:pt x="17488" y="128930"/>
                    </a:lnTo>
                    <a:cubicBezTo>
                      <a:pt x="18516" y="134074"/>
                      <a:pt x="19545" y="139560"/>
                      <a:pt x="20574" y="144704"/>
                    </a:cubicBezTo>
                    <a:lnTo>
                      <a:pt x="24346" y="160477"/>
                    </a:lnTo>
                    <a:cubicBezTo>
                      <a:pt x="25718" y="165621"/>
                      <a:pt x="26746" y="170764"/>
                      <a:pt x="28118" y="176251"/>
                    </a:cubicBezTo>
                    <a:cubicBezTo>
                      <a:pt x="29489" y="181394"/>
                      <a:pt x="30175" y="186538"/>
                      <a:pt x="31204" y="192024"/>
                    </a:cubicBezTo>
                    <a:cubicBezTo>
                      <a:pt x="32232" y="197168"/>
                      <a:pt x="33261" y="202654"/>
                      <a:pt x="34290" y="207797"/>
                    </a:cubicBezTo>
                    <a:cubicBezTo>
                      <a:pt x="35319" y="212941"/>
                      <a:pt x="36347" y="218427"/>
                      <a:pt x="37033" y="223571"/>
                    </a:cubicBezTo>
                    <a:cubicBezTo>
                      <a:pt x="38062" y="228714"/>
                      <a:pt x="38748" y="234201"/>
                      <a:pt x="39776" y="239687"/>
                    </a:cubicBezTo>
                    <a:cubicBezTo>
                      <a:pt x="40462" y="245174"/>
                      <a:pt x="41491" y="250317"/>
                      <a:pt x="41834" y="256146"/>
                    </a:cubicBezTo>
                    <a:lnTo>
                      <a:pt x="40119" y="256832"/>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60" name="Google Shape;2560;p10"/>
              <p:cNvSpPr/>
              <p:nvPr/>
            </p:nvSpPr>
            <p:spPr>
              <a:xfrm>
                <a:off x="5054612" y="1676438"/>
                <a:ext cx="259575" cy="36004"/>
              </a:xfrm>
              <a:custGeom>
                <a:rect b="b" l="l" r="r" t="t"/>
                <a:pathLst>
                  <a:path extrusionOk="0" h="36004" w="259575">
                    <a:moveTo>
                      <a:pt x="259233" y="36005"/>
                    </a:moveTo>
                    <a:cubicBezTo>
                      <a:pt x="253746" y="35662"/>
                      <a:pt x="248260" y="35319"/>
                      <a:pt x="242773" y="34633"/>
                    </a:cubicBezTo>
                    <a:cubicBezTo>
                      <a:pt x="237287" y="33947"/>
                      <a:pt x="231801" y="33604"/>
                      <a:pt x="226314" y="32576"/>
                    </a:cubicBezTo>
                    <a:cubicBezTo>
                      <a:pt x="220828" y="31890"/>
                      <a:pt x="215341" y="31204"/>
                      <a:pt x="210198" y="30518"/>
                    </a:cubicBezTo>
                    <a:cubicBezTo>
                      <a:pt x="204711" y="29832"/>
                      <a:pt x="199568" y="29147"/>
                      <a:pt x="194082" y="28118"/>
                    </a:cubicBezTo>
                    <a:cubicBezTo>
                      <a:pt x="188595" y="27432"/>
                      <a:pt x="183452" y="26403"/>
                      <a:pt x="177965" y="25375"/>
                    </a:cubicBezTo>
                    <a:cubicBezTo>
                      <a:pt x="172479" y="24346"/>
                      <a:pt x="167335" y="23317"/>
                      <a:pt x="162192" y="22289"/>
                    </a:cubicBezTo>
                    <a:lnTo>
                      <a:pt x="146076" y="18860"/>
                    </a:lnTo>
                    <a:cubicBezTo>
                      <a:pt x="140589" y="17831"/>
                      <a:pt x="135446" y="17145"/>
                      <a:pt x="129959" y="16116"/>
                    </a:cubicBezTo>
                    <a:lnTo>
                      <a:pt x="113843" y="13716"/>
                    </a:lnTo>
                    <a:lnTo>
                      <a:pt x="97727" y="11659"/>
                    </a:lnTo>
                    <a:lnTo>
                      <a:pt x="81610" y="9944"/>
                    </a:lnTo>
                    <a:lnTo>
                      <a:pt x="65494" y="8573"/>
                    </a:lnTo>
                    <a:cubicBezTo>
                      <a:pt x="43891" y="6858"/>
                      <a:pt x="21946" y="6172"/>
                      <a:pt x="0" y="6172"/>
                    </a:cubicBezTo>
                    <a:lnTo>
                      <a:pt x="0" y="4458"/>
                    </a:lnTo>
                    <a:cubicBezTo>
                      <a:pt x="21946" y="1715"/>
                      <a:pt x="43891" y="686"/>
                      <a:pt x="65837" y="0"/>
                    </a:cubicBezTo>
                    <a:lnTo>
                      <a:pt x="82296" y="0"/>
                    </a:lnTo>
                    <a:lnTo>
                      <a:pt x="98755" y="343"/>
                    </a:lnTo>
                    <a:lnTo>
                      <a:pt x="115215" y="1029"/>
                    </a:lnTo>
                    <a:lnTo>
                      <a:pt x="131674" y="2057"/>
                    </a:lnTo>
                    <a:cubicBezTo>
                      <a:pt x="137160" y="2400"/>
                      <a:pt x="142647" y="3086"/>
                      <a:pt x="148133" y="3429"/>
                    </a:cubicBezTo>
                    <a:lnTo>
                      <a:pt x="164592" y="4801"/>
                    </a:lnTo>
                    <a:cubicBezTo>
                      <a:pt x="170079" y="5486"/>
                      <a:pt x="175565" y="6172"/>
                      <a:pt x="181051" y="7201"/>
                    </a:cubicBezTo>
                    <a:cubicBezTo>
                      <a:pt x="186538" y="8230"/>
                      <a:pt x="192024" y="9258"/>
                      <a:pt x="197168" y="10630"/>
                    </a:cubicBezTo>
                    <a:cubicBezTo>
                      <a:pt x="202654" y="12002"/>
                      <a:pt x="207798" y="13373"/>
                      <a:pt x="213284" y="15088"/>
                    </a:cubicBezTo>
                    <a:cubicBezTo>
                      <a:pt x="218427" y="16802"/>
                      <a:pt x="223914" y="18517"/>
                      <a:pt x="229057" y="20574"/>
                    </a:cubicBezTo>
                    <a:cubicBezTo>
                      <a:pt x="234201" y="22631"/>
                      <a:pt x="239344" y="24689"/>
                      <a:pt x="244488" y="26746"/>
                    </a:cubicBezTo>
                    <a:cubicBezTo>
                      <a:pt x="249631" y="29147"/>
                      <a:pt x="254432" y="31547"/>
                      <a:pt x="259575" y="34290"/>
                    </a:cubicBezTo>
                    <a:lnTo>
                      <a:pt x="259233" y="36005"/>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61" name="Google Shape;2561;p10"/>
              <p:cNvSpPr/>
              <p:nvPr/>
            </p:nvSpPr>
            <p:spPr>
              <a:xfrm>
                <a:off x="5316267" y="1518704"/>
                <a:ext cx="56213" cy="242087"/>
              </a:xfrm>
              <a:custGeom>
                <a:rect b="b" l="l" r="r" t="t"/>
                <a:pathLst>
                  <a:path extrusionOk="0" h="242087" w="56213">
                    <a:moveTo>
                      <a:pt x="54842" y="242087"/>
                    </a:moveTo>
                    <a:cubicBezTo>
                      <a:pt x="51413" y="237973"/>
                      <a:pt x="48327" y="233515"/>
                      <a:pt x="45241" y="229400"/>
                    </a:cubicBezTo>
                    <a:cubicBezTo>
                      <a:pt x="42498" y="224942"/>
                      <a:pt x="39412" y="220485"/>
                      <a:pt x="36668" y="216027"/>
                    </a:cubicBezTo>
                    <a:cubicBezTo>
                      <a:pt x="33925" y="211569"/>
                      <a:pt x="31525" y="206769"/>
                      <a:pt x="29125" y="201968"/>
                    </a:cubicBezTo>
                    <a:cubicBezTo>
                      <a:pt x="26724" y="197168"/>
                      <a:pt x="24667" y="192367"/>
                      <a:pt x="22610" y="187566"/>
                    </a:cubicBezTo>
                    <a:cubicBezTo>
                      <a:pt x="20552" y="182766"/>
                      <a:pt x="18838" y="177622"/>
                      <a:pt x="17123" y="172479"/>
                    </a:cubicBezTo>
                    <a:cubicBezTo>
                      <a:pt x="15752" y="167335"/>
                      <a:pt x="14380" y="162192"/>
                      <a:pt x="13008" y="157048"/>
                    </a:cubicBezTo>
                    <a:lnTo>
                      <a:pt x="9922" y="141618"/>
                    </a:lnTo>
                    <a:cubicBezTo>
                      <a:pt x="8894" y="136474"/>
                      <a:pt x="7865" y="131331"/>
                      <a:pt x="7179" y="126187"/>
                    </a:cubicBezTo>
                    <a:lnTo>
                      <a:pt x="4779" y="110071"/>
                    </a:lnTo>
                    <a:lnTo>
                      <a:pt x="2721" y="94298"/>
                    </a:lnTo>
                    <a:lnTo>
                      <a:pt x="1350" y="78524"/>
                    </a:lnTo>
                    <a:lnTo>
                      <a:pt x="321" y="62751"/>
                    </a:lnTo>
                    <a:cubicBezTo>
                      <a:pt x="-365" y="41834"/>
                      <a:pt x="-22" y="20574"/>
                      <a:pt x="2036" y="0"/>
                    </a:cubicBezTo>
                    <a:lnTo>
                      <a:pt x="3750" y="0"/>
                    </a:lnTo>
                    <a:cubicBezTo>
                      <a:pt x="4436" y="20917"/>
                      <a:pt x="5807" y="41491"/>
                      <a:pt x="8894" y="62065"/>
                    </a:cubicBezTo>
                    <a:lnTo>
                      <a:pt x="11294" y="77495"/>
                    </a:lnTo>
                    <a:lnTo>
                      <a:pt x="14037" y="92583"/>
                    </a:lnTo>
                    <a:lnTo>
                      <a:pt x="17123" y="107671"/>
                    </a:lnTo>
                    <a:lnTo>
                      <a:pt x="20895" y="122758"/>
                    </a:lnTo>
                    <a:cubicBezTo>
                      <a:pt x="22267" y="127559"/>
                      <a:pt x="23638" y="132702"/>
                      <a:pt x="25010" y="137503"/>
                    </a:cubicBezTo>
                    <a:lnTo>
                      <a:pt x="29810" y="152248"/>
                    </a:lnTo>
                    <a:cubicBezTo>
                      <a:pt x="31525" y="157048"/>
                      <a:pt x="33239" y="161849"/>
                      <a:pt x="34611" y="166649"/>
                    </a:cubicBezTo>
                    <a:cubicBezTo>
                      <a:pt x="36326" y="171450"/>
                      <a:pt x="37697" y="176251"/>
                      <a:pt x="39069" y="181394"/>
                    </a:cubicBezTo>
                    <a:cubicBezTo>
                      <a:pt x="40440" y="186195"/>
                      <a:pt x="42155" y="191338"/>
                      <a:pt x="43526" y="196139"/>
                    </a:cubicBezTo>
                    <a:cubicBezTo>
                      <a:pt x="44898" y="200939"/>
                      <a:pt x="46613" y="206083"/>
                      <a:pt x="47984" y="210884"/>
                    </a:cubicBezTo>
                    <a:cubicBezTo>
                      <a:pt x="49699" y="215684"/>
                      <a:pt x="51070" y="220828"/>
                      <a:pt x="52442" y="225971"/>
                    </a:cubicBezTo>
                    <a:cubicBezTo>
                      <a:pt x="53813" y="231115"/>
                      <a:pt x="55185" y="235915"/>
                      <a:pt x="56214" y="241402"/>
                    </a:cubicBezTo>
                    <a:lnTo>
                      <a:pt x="54842" y="242087"/>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562" name="Google Shape;2562;p10"/>
            <p:cNvGrpSpPr/>
            <p:nvPr/>
          </p:nvGrpSpPr>
          <p:grpSpPr>
            <a:xfrm>
              <a:off x="9154133" y="357233"/>
              <a:ext cx="1002639" cy="771549"/>
              <a:chOff x="5963983" y="692633"/>
              <a:chExt cx="1002639" cy="771549"/>
            </a:xfrm>
          </p:grpSpPr>
          <p:sp>
            <p:nvSpPr>
              <p:cNvPr id="2563" name="Google Shape;2563;p10"/>
              <p:cNvSpPr/>
              <p:nvPr/>
            </p:nvSpPr>
            <p:spPr>
              <a:xfrm>
                <a:off x="5964326" y="692633"/>
                <a:ext cx="1002296" cy="771206"/>
              </a:xfrm>
              <a:custGeom>
                <a:rect b="b" l="l" r="r" t="t"/>
                <a:pathLst>
                  <a:path extrusionOk="0" h="771206" w="1002296">
                    <a:moveTo>
                      <a:pt x="0" y="771207"/>
                    </a:moveTo>
                    <a:cubicBezTo>
                      <a:pt x="44577" y="552437"/>
                      <a:pt x="183795" y="331609"/>
                      <a:pt x="363474" y="198907"/>
                    </a:cubicBezTo>
                    <a:cubicBezTo>
                      <a:pt x="543154" y="66205"/>
                      <a:pt x="780098" y="-18492"/>
                      <a:pt x="1002297" y="3454"/>
                    </a:cubicBezTo>
                    <a:cubicBezTo>
                      <a:pt x="949490" y="149529"/>
                      <a:pt x="887425" y="301777"/>
                      <a:pt x="793814" y="425907"/>
                    </a:cubicBezTo>
                    <a:cubicBezTo>
                      <a:pt x="645681" y="622731"/>
                      <a:pt x="399821" y="741718"/>
                      <a:pt x="153619" y="736231"/>
                    </a:cubicBezTo>
                    <a:cubicBezTo>
                      <a:pt x="98412" y="734517"/>
                      <a:pt x="53493" y="758520"/>
                      <a:pt x="0" y="771207"/>
                    </a:cubicBezTo>
                    <a:close/>
                  </a:path>
                </a:pathLst>
              </a:custGeom>
              <a:solidFill>
                <a:srgbClr val="A6BA8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64" name="Google Shape;2564;p10"/>
              <p:cNvSpPr/>
              <p:nvPr/>
            </p:nvSpPr>
            <p:spPr>
              <a:xfrm>
                <a:off x="5963983" y="695744"/>
                <a:ext cx="1001953" cy="768438"/>
              </a:xfrm>
              <a:custGeom>
                <a:rect b="b" l="l" r="r" t="t"/>
                <a:pathLst>
                  <a:path extrusionOk="0" h="768438" w="1001953">
                    <a:moveTo>
                      <a:pt x="0" y="767410"/>
                    </a:moveTo>
                    <a:cubicBezTo>
                      <a:pt x="19202" y="749237"/>
                      <a:pt x="38748" y="731749"/>
                      <a:pt x="57950" y="713918"/>
                    </a:cubicBezTo>
                    <a:cubicBezTo>
                      <a:pt x="77495" y="696430"/>
                      <a:pt x="97384" y="678942"/>
                      <a:pt x="116929" y="661454"/>
                    </a:cubicBezTo>
                    <a:cubicBezTo>
                      <a:pt x="136817" y="644309"/>
                      <a:pt x="157048" y="627164"/>
                      <a:pt x="176936" y="610019"/>
                    </a:cubicBezTo>
                    <a:lnTo>
                      <a:pt x="237630" y="559613"/>
                    </a:lnTo>
                    <a:cubicBezTo>
                      <a:pt x="258204" y="543154"/>
                      <a:pt x="278435" y="526352"/>
                      <a:pt x="299009" y="510235"/>
                    </a:cubicBezTo>
                    <a:lnTo>
                      <a:pt x="361417" y="461886"/>
                    </a:lnTo>
                    <a:lnTo>
                      <a:pt x="424510" y="414223"/>
                    </a:lnTo>
                    <a:lnTo>
                      <a:pt x="487604" y="366903"/>
                    </a:lnTo>
                    <a:cubicBezTo>
                      <a:pt x="571957" y="304152"/>
                      <a:pt x="657339" y="242087"/>
                      <a:pt x="742721" y="181051"/>
                    </a:cubicBezTo>
                    <a:cubicBezTo>
                      <a:pt x="828446" y="120015"/>
                      <a:pt x="914857" y="60008"/>
                      <a:pt x="1001268" y="0"/>
                    </a:cubicBezTo>
                    <a:lnTo>
                      <a:pt x="1001954" y="1372"/>
                    </a:lnTo>
                    <a:cubicBezTo>
                      <a:pt x="916572" y="62751"/>
                      <a:pt x="831533" y="124816"/>
                      <a:pt x="746836" y="187223"/>
                    </a:cubicBezTo>
                    <a:cubicBezTo>
                      <a:pt x="662140" y="249631"/>
                      <a:pt x="577787" y="312382"/>
                      <a:pt x="494462" y="376504"/>
                    </a:cubicBezTo>
                    <a:lnTo>
                      <a:pt x="432054" y="424853"/>
                    </a:lnTo>
                    <a:lnTo>
                      <a:pt x="369989" y="473545"/>
                    </a:lnTo>
                    <a:lnTo>
                      <a:pt x="308267" y="522580"/>
                    </a:lnTo>
                    <a:cubicBezTo>
                      <a:pt x="287693" y="539039"/>
                      <a:pt x="267119" y="555155"/>
                      <a:pt x="246545" y="571614"/>
                    </a:cubicBezTo>
                    <a:lnTo>
                      <a:pt x="184823" y="620649"/>
                    </a:lnTo>
                    <a:cubicBezTo>
                      <a:pt x="164249" y="637108"/>
                      <a:pt x="144018" y="653567"/>
                      <a:pt x="123444" y="670027"/>
                    </a:cubicBezTo>
                    <a:lnTo>
                      <a:pt x="686" y="768439"/>
                    </a:lnTo>
                    <a:lnTo>
                      <a:pt x="0" y="767410"/>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65" name="Google Shape;2565;p10"/>
              <p:cNvSpPr/>
              <p:nvPr/>
            </p:nvSpPr>
            <p:spPr>
              <a:xfrm>
                <a:off x="6398437" y="1060675"/>
                <a:ext cx="255117" cy="49291"/>
              </a:xfrm>
              <a:custGeom>
                <a:rect b="b" l="l" r="r" t="t"/>
                <a:pathLst>
                  <a:path extrusionOk="0" h="49291" w="255117">
                    <a:moveTo>
                      <a:pt x="0" y="48263"/>
                    </a:moveTo>
                    <a:cubicBezTo>
                      <a:pt x="4801" y="45177"/>
                      <a:pt x="9601" y="42434"/>
                      <a:pt x="14402" y="40034"/>
                    </a:cubicBezTo>
                    <a:cubicBezTo>
                      <a:pt x="19203" y="37633"/>
                      <a:pt x="24346" y="35233"/>
                      <a:pt x="29147" y="32833"/>
                    </a:cubicBezTo>
                    <a:cubicBezTo>
                      <a:pt x="34290" y="30432"/>
                      <a:pt x="39091" y="28375"/>
                      <a:pt x="44234" y="26318"/>
                    </a:cubicBezTo>
                    <a:cubicBezTo>
                      <a:pt x="49378" y="24260"/>
                      <a:pt x="54521" y="22546"/>
                      <a:pt x="59665" y="20488"/>
                    </a:cubicBezTo>
                    <a:cubicBezTo>
                      <a:pt x="69952" y="17059"/>
                      <a:pt x="80582" y="14316"/>
                      <a:pt x="91555" y="11916"/>
                    </a:cubicBezTo>
                    <a:cubicBezTo>
                      <a:pt x="102527" y="9858"/>
                      <a:pt x="113157" y="8144"/>
                      <a:pt x="124130" y="6429"/>
                    </a:cubicBezTo>
                    <a:cubicBezTo>
                      <a:pt x="135103" y="4715"/>
                      <a:pt x="145733" y="3343"/>
                      <a:pt x="156706" y="2315"/>
                    </a:cubicBezTo>
                    <a:cubicBezTo>
                      <a:pt x="167678" y="1286"/>
                      <a:pt x="178651" y="600"/>
                      <a:pt x="189624" y="257"/>
                    </a:cubicBezTo>
                    <a:cubicBezTo>
                      <a:pt x="211570" y="-429"/>
                      <a:pt x="233515" y="257"/>
                      <a:pt x="255118" y="2315"/>
                    </a:cubicBezTo>
                    <a:lnTo>
                      <a:pt x="255118" y="3686"/>
                    </a:lnTo>
                    <a:cubicBezTo>
                      <a:pt x="233515" y="3686"/>
                      <a:pt x="211912" y="5058"/>
                      <a:pt x="190310" y="7458"/>
                    </a:cubicBezTo>
                    <a:cubicBezTo>
                      <a:pt x="179680" y="8830"/>
                      <a:pt x="169050" y="10201"/>
                      <a:pt x="158420" y="11916"/>
                    </a:cubicBezTo>
                    <a:cubicBezTo>
                      <a:pt x="147790" y="13630"/>
                      <a:pt x="137160" y="15688"/>
                      <a:pt x="126530" y="18088"/>
                    </a:cubicBezTo>
                    <a:cubicBezTo>
                      <a:pt x="115900" y="20488"/>
                      <a:pt x="105613" y="23231"/>
                      <a:pt x="95326" y="26318"/>
                    </a:cubicBezTo>
                    <a:cubicBezTo>
                      <a:pt x="85039" y="29404"/>
                      <a:pt x="74752" y="32147"/>
                      <a:pt x="64123" y="34547"/>
                    </a:cubicBezTo>
                    <a:lnTo>
                      <a:pt x="48349" y="38319"/>
                    </a:lnTo>
                    <a:cubicBezTo>
                      <a:pt x="43206" y="39691"/>
                      <a:pt x="38062" y="41062"/>
                      <a:pt x="32576" y="42091"/>
                    </a:cubicBezTo>
                    <a:cubicBezTo>
                      <a:pt x="27432" y="43463"/>
                      <a:pt x="21946" y="44491"/>
                      <a:pt x="16802" y="45863"/>
                    </a:cubicBezTo>
                    <a:cubicBezTo>
                      <a:pt x="11659" y="47234"/>
                      <a:pt x="6172" y="48263"/>
                      <a:pt x="686" y="49292"/>
                    </a:cubicBezTo>
                    <a:lnTo>
                      <a:pt x="0" y="48263"/>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66" name="Google Shape;2566;p10"/>
              <p:cNvSpPr/>
              <p:nvPr/>
            </p:nvSpPr>
            <p:spPr>
              <a:xfrm>
                <a:off x="6483134" y="792784"/>
                <a:ext cx="92583" cy="244144"/>
              </a:xfrm>
              <a:custGeom>
                <a:rect b="b" l="l" r="r" t="t"/>
                <a:pathLst>
                  <a:path extrusionOk="0" h="244144" w="92583">
                    <a:moveTo>
                      <a:pt x="0" y="242087"/>
                    </a:moveTo>
                    <a:cubicBezTo>
                      <a:pt x="14059" y="224942"/>
                      <a:pt x="23317" y="205740"/>
                      <a:pt x="32576" y="185852"/>
                    </a:cubicBezTo>
                    <a:cubicBezTo>
                      <a:pt x="33947" y="183452"/>
                      <a:pt x="34976" y="181051"/>
                      <a:pt x="36005" y="178651"/>
                    </a:cubicBezTo>
                    <a:lnTo>
                      <a:pt x="39434" y="171450"/>
                    </a:lnTo>
                    <a:lnTo>
                      <a:pt x="42863" y="164249"/>
                    </a:lnTo>
                    <a:cubicBezTo>
                      <a:pt x="44234" y="161849"/>
                      <a:pt x="45263" y="159449"/>
                      <a:pt x="46292" y="157048"/>
                    </a:cubicBezTo>
                    <a:cubicBezTo>
                      <a:pt x="48692" y="152248"/>
                      <a:pt x="51092" y="147104"/>
                      <a:pt x="53150" y="142304"/>
                    </a:cubicBezTo>
                    <a:cubicBezTo>
                      <a:pt x="55550" y="137503"/>
                      <a:pt x="57607" y="132359"/>
                      <a:pt x="59665" y="127216"/>
                    </a:cubicBezTo>
                    <a:cubicBezTo>
                      <a:pt x="61722" y="122072"/>
                      <a:pt x="63437" y="116929"/>
                      <a:pt x="65494" y="111785"/>
                    </a:cubicBezTo>
                    <a:cubicBezTo>
                      <a:pt x="67208" y="106642"/>
                      <a:pt x="69266" y="101498"/>
                      <a:pt x="70637" y="96355"/>
                    </a:cubicBezTo>
                    <a:lnTo>
                      <a:pt x="73037" y="88468"/>
                    </a:lnTo>
                    <a:lnTo>
                      <a:pt x="75438" y="80582"/>
                    </a:lnTo>
                    <a:cubicBezTo>
                      <a:pt x="77153" y="75438"/>
                      <a:pt x="78181" y="69952"/>
                      <a:pt x="79553" y="64808"/>
                    </a:cubicBezTo>
                    <a:cubicBezTo>
                      <a:pt x="85039" y="43548"/>
                      <a:pt x="88468" y="21946"/>
                      <a:pt x="91211" y="0"/>
                    </a:cubicBezTo>
                    <a:lnTo>
                      <a:pt x="92583" y="0"/>
                    </a:lnTo>
                    <a:cubicBezTo>
                      <a:pt x="92240" y="22289"/>
                      <a:pt x="90182" y="44234"/>
                      <a:pt x="86753" y="66523"/>
                    </a:cubicBezTo>
                    <a:cubicBezTo>
                      <a:pt x="85725" y="72009"/>
                      <a:pt x="85039" y="77495"/>
                      <a:pt x="83668" y="82982"/>
                    </a:cubicBezTo>
                    <a:lnTo>
                      <a:pt x="81953" y="91211"/>
                    </a:lnTo>
                    <a:lnTo>
                      <a:pt x="79895" y="99441"/>
                    </a:lnTo>
                    <a:cubicBezTo>
                      <a:pt x="78524" y="104927"/>
                      <a:pt x="77153" y="110071"/>
                      <a:pt x="75438" y="115557"/>
                    </a:cubicBezTo>
                    <a:cubicBezTo>
                      <a:pt x="73724" y="121044"/>
                      <a:pt x="72352" y="126187"/>
                      <a:pt x="70637" y="131674"/>
                    </a:cubicBezTo>
                    <a:cubicBezTo>
                      <a:pt x="67208" y="142304"/>
                      <a:pt x="63779" y="152933"/>
                      <a:pt x="59665" y="163563"/>
                    </a:cubicBezTo>
                    <a:cubicBezTo>
                      <a:pt x="57607" y="168707"/>
                      <a:pt x="55207" y="173850"/>
                      <a:pt x="53150" y="178994"/>
                    </a:cubicBezTo>
                    <a:cubicBezTo>
                      <a:pt x="50749" y="184137"/>
                      <a:pt x="48006" y="188938"/>
                      <a:pt x="45263" y="193739"/>
                    </a:cubicBezTo>
                    <a:cubicBezTo>
                      <a:pt x="39776" y="203340"/>
                      <a:pt x="33604" y="212941"/>
                      <a:pt x="26403" y="221856"/>
                    </a:cubicBezTo>
                    <a:cubicBezTo>
                      <a:pt x="19202" y="230772"/>
                      <a:pt x="10630" y="238658"/>
                      <a:pt x="686" y="244145"/>
                    </a:cubicBezTo>
                    <a:lnTo>
                      <a:pt x="0" y="242087"/>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67" name="Google Shape;2567;p10"/>
              <p:cNvSpPr/>
              <p:nvPr/>
            </p:nvSpPr>
            <p:spPr>
              <a:xfrm>
                <a:off x="6638124" y="756780"/>
                <a:ext cx="75095" cy="171792"/>
              </a:xfrm>
              <a:custGeom>
                <a:rect b="b" l="l" r="r" t="t"/>
                <a:pathLst>
                  <a:path extrusionOk="0" h="171792" w="75095">
                    <a:moveTo>
                      <a:pt x="0" y="171107"/>
                    </a:moveTo>
                    <a:cubicBezTo>
                      <a:pt x="1029" y="166992"/>
                      <a:pt x="2057" y="163220"/>
                      <a:pt x="3086" y="159449"/>
                    </a:cubicBezTo>
                    <a:cubicBezTo>
                      <a:pt x="4458" y="155677"/>
                      <a:pt x="5486" y="151905"/>
                      <a:pt x="6858" y="148476"/>
                    </a:cubicBezTo>
                    <a:cubicBezTo>
                      <a:pt x="8230" y="144704"/>
                      <a:pt x="9601" y="141275"/>
                      <a:pt x="10973" y="137503"/>
                    </a:cubicBezTo>
                    <a:cubicBezTo>
                      <a:pt x="12344" y="133731"/>
                      <a:pt x="13716" y="130302"/>
                      <a:pt x="15431" y="126873"/>
                    </a:cubicBezTo>
                    <a:cubicBezTo>
                      <a:pt x="18517" y="119672"/>
                      <a:pt x="21603" y="112814"/>
                      <a:pt x="25375" y="105956"/>
                    </a:cubicBezTo>
                    <a:cubicBezTo>
                      <a:pt x="29147" y="99098"/>
                      <a:pt x="32576" y="92240"/>
                      <a:pt x="36005" y="85382"/>
                    </a:cubicBezTo>
                    <a:cubicBezTo>
                      <a:pt x="39434" y="78524"/>
                      <a:pt x="42520" y="71323"/>
                      <a:pt x="45949" y="64465"/>
                    </a:cubicBezTo>
                    <a:cubicBezTo>
                      <a:pt x="49035" y="57264"/>
                      <a:pt x="52464" y="50406"/>
                      <a:pt x="55550" y="43205"/>
                    </a:cubicBezTo>
                    <a:cubicBezTo>
                      <a:pt x="62065" y="29147"/>
                      <a:pt x="67894" y="14745"/>
                      <a:pt x="73724" y="0"/>
                    </a:cubicBezTo>
                    <a:lnTo>
                      <a:pt x="75095" y="343"/>
                    </a:lnTo>
                    <a:cubicBezTo>
                      <a:pt x="71666" y="15431"/>
                      <a:pt x="67208" y="30518"/>
                      <a:pt x="62751" y="45606"/>
                    </a:cubicBezTo>
                    <a:cubicBezTo>
                      <a:pt x="60350" y="53150"/>
                      <a:pt x="57950" y="60350"/>
                      <a:pt x="55550" y="67894"/>
                    </a:cubicBezTo>
                    <a:cubicBezTo>
                      <a:pt x="52807" y="75438"/>
                      <a:pt x="50407" y="82639"/>
                      <a:pt x="47320" y="89840"/>
                    </a:cubicBezTo>
                    <a:cubicBezTo>
                      <a:pt x="45949" y="93612"/>
                      <a:pt x="44577" y="97041"/>
                      <a:pt x="43205" y="100813"/>
                    </a:cubicBezTo>
                    <a:lnTo>
                      <a:pt x="39091" y="111785"/>
                    </a:lnTo>
                    <a:cubicBezTo>
                      <a:pt x="37719" y="115557"/>
                      <a:pt x="36005" y="118986"/>
                      <a:pt x="34290" y="122758"/>
                    </a:cubicBezTo>
                    <a:cubicBezTo>
                      <a:pt x="32576" y="126187"/>
                      <a:pt x="30861" y="129616"/>
                      <a:pt x="28804" y="133388"/>
                    </a:cubicBezTo>
                    <a:cubicBezTo>
                      <a:pt x="25032" y="140246"/>
                      <a:pt x="20917" y="146761"/>
                      <a:pt x="16117" y="153276"/>
                    </a:cubicBezTo>
                    <a:cubicBezTo>
                      <a:pt x="11659" y="159791"/>
                      <a:pt x="6858" y="165964"/>
                      <a:pt x="1029" y="171793"/>
                    </a:cubicBezTo>
                    <a:lnTo>
                      <a:pt x="0" y="171107"/>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68" name="Google Shape;2568;p10"/>
              <p:cNvSpPr/>
              <p:nvPr/>
            </p:nvSpPr>
            <p:spPr>
              <a:xfrm>
                <a:off x="6711162" y="867537"/>
                <a:ext cx="128930" cy="16459"/>
              </a:xfrm>
              <a:custGeom>
                <a:rect b="b" l="l" r="r" t="t"/>
                <a:pathLst>
                  <a:path extrusionOk="0" h="16459" w="128930">
                    <a:moveTo>
                      <a:pt x="343" y="14745"/>
                    </a:moveTo>
                    <a:cubicBezTo>
                      <a:pt x="2743" y="13030"/>
                      <a:pt x="5144" y="11659"/>
                      <a:pt x="7544" y="10287"/>
                    </a:cubicBezTo>
                    <a:cubicBezTo>
                      <a:pt x="9944" y="8915"/>
                      <a:pt x="12687" y="7887"/>
                      <a:pt x="15088" y="6858"/>
                    </a:cubicBezTo>
                    <a:cubicBezTo>
                      <a:pt x="17831" y="5829"/>
                      <a:pt x="20231" y="4801"/>
                      <a:pt x="22974" y="4115"/>
                    </a:cubicBezTo>
                    <a:cubicBezTo>
                      <a:pt x="25718" y="3429"/>
                      <a:pt x="28460" y="2743"/>
                      <a:pt x="30861" y="2057"/>
                    </a:cubicBezTo>
                    <a:cubicBezTo>
                      <a:pt x="33604" y="1372"/>
                      <a:pt x="36347" y="1029"/>
                      <a:pt x="39091" y="686"/>
                    </a:cubicBezTo>
                    <a:cubicBezTo>
                      <a:pt x="41834" y="343"/>
                      <a:pt x="44577" y="343"/>
                      <a:pt x="47320" y="0"/>
                    </a:cubicBezTo>
                    <a:lnTo>
                      <a:pt x="55550" y="0"/>
                    </a:lnTo>
                    <a:cubicBezTo>
                      <a:pt x="58293" y="0"/>
                      <a:pt x="61036" y="0"/>
                      <a:pt x="63779" y="0"/>
                    </a:cubicBezTo>
                    <a:lnTo>
                      <a:pt x="72009" y="0"/>
                    </a:lnTo>
                    <a:lnTo>
                      <a:pt x="80239" y="343"/>
                    </a:lnTo>
                    <a:lnTo>
                      <a:pt x="88468" y="1029"/>
                    </a:lnTo>
                    <a:lnTo>
                      <a:pt x="96698" y="1715"/>
                    </a:lnTo>
                    <a:cubicBezTo>
                      <a:pt x="107671" y="3086"/>
                      <a:pt x="118301" y="4801"/>
                      <a:pt x="128930" y="7544"/>
                    </a:cubicBezTo>
                    <a:lnTo>
                      <a:pt x="128588" y="8915"/>
                    </a:lnTo>
                    <a:cubicBezTo>
                      <a:pt x="117614" y="8573"/>
                      <a:pt x="106985" y="8573"/>
                      <a:pt x="96012" y="8915"/>
                    </a:cubicBezTo>
                    <a:lnTo>
                      <a:pt x="88125" y="9258"/>
                    </a:lnTo>
                    <a:lnTo>
                      <a:pt x="80239" y="9944"/>
                    </a:lnTo>
                    <a:lnTo>
                      <a:pt x="72352" y="10630"/>
                    </a:lnTo>
                    <a:lnTo>
                      <a:pt x="64465" y="11316"/>
                    </a:lnTo>
                    <a:cubicBezTo>
                      <a:pt x="61722" y="11659"/>
                      <a:pt x="59321" y="12002"/>
                      <a:pt x="56579" y="12344"/>
                    </a:cubicBezTo>
                    <a:lnTo>
                      <a:pt x="48692" y="13716"/>
                    </a:lnTo>
                    <a:cubicBezTo>
                      <a:pt x="43548" y="14745"/>
                      <a:pt x="38405" y="15431"/>
                      <a:pt x="32918" y="15773"/>
                    </a:cubicBezTo>
                    <a:cubicBezTo>
                      <a:pt x="30175" y="16116"/>
                      <a:pt x="27775" y="16116"/>
                      <a:pt x="25031" y="16116"/>
                    </a:cubicBezTo>
                    <a:cubicBezTo>
                      <a:pt x="22289" y="16116"/>
                      <a:pt x="19545" y="16459"/>
                      <a:pt x="16802" y="16459"/>
                    </a:cubicBezTo>
                    <a:cubicBezTo>
                      <a:pt x="14059" y="16459"/>
                      <a:pt x="11315" y="16459"/>
                      <a:pt x="8573" y="16459"/>
                    </a:cubicBezTo>
                    <a:cubicBezTo>
                      <a:pt x="5829" y="16459"/>
                      <a:pt x="3086" y="16116"/>
                      <a:pt x="0" y="15773"/>
                    </a:cubicBezTo>
                    <a:lnTo>
                      <a:pt x="343" y="14745"/>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69" name="Google Shape;2569;p10"/>
              <p:cNvSpPr/>
              <p:nvPr/>
            </p:nvSpPr>
            <p:spPr>
              <a:xfrm>
                <a:off x="6295567" y="960462"/>
                <a:ext cx="60693" cy="223227"/>
              </a:xfrm>
              <a:custGeom>
                <a:rect b="b" l="l" r="r" t="t"/>
                <a:pathLst>
                  <a:path extrusionOk="0" h="223227" w="60693">
                    <a:moveTo>
                      <a:pt x="0" y="222199"/>
                    </a:moveTo>
                    <a:cubicBezTo>
                      <a:pt x="10973" y="206083"/>
                      <a:pt x="14745" y="187909"/>
                      <a:pt x="19546" y="169393"/>
                    </a:cubicBezTo>
                    <a:cubicBezTo>
                      <a:pt x="21946" y="160134"/>
                      <a:pt x="24346" y="150876"/>
                      <a:pt x="27432" y="141618"/>
                    </a:cubicBezTo>
                    <a:cubicBezTo>
                      <a:pt x="30518" y="132359"/>
                      <a:pt x="33262" y="123101"/>
                      <a:pt x="35662" y="113843"/>
                    </a:cubicBezTo>
                    <a:cubicBezTo>
                      <a:pt x="38062" y="104585"/>
                      <a:pt x="40462" y="94983"/>
                      <a:pt x="42520" y="85725"/>
                    </a:cubicBezTo>
                    <a:cubicBezTo>
                      <a:pt x="44577" y="76467"/>
                      <a:pt x="46978" y="66866"/>
                      <a:pt x="48692" y="57264"/>
                    </a:cubicBezTo>
                    <a:cubicBezTo>
                      <a:pt x="52807" y="38405"/>
                      <a:pt x="56236" y="19202"/>
                      <a:pt x="59322" y="0"/>
                    </a:cubicBezTo>
                    <a:lnTo>
                      <a:pt x="60694" y="0"/>
                    </a:lnTo>
                    <a:cubicBezTo>
                      <a:pt x="60008" y="19545"/>
                      <a:pt x="58293" y="38748"/>
                      <a:pt x="55893" y="58293"/>
                    </a:cubicBezTo>
                    <a:cubicBezTo>
                      <a:pt x="54864" y="67894"/>
                      <a:pt x="53493" y="77495"/>
                      <a:pt x="51778" y="87440"/>
                    </a:cubicBezTo>
                    <a:cubicBezTo>
                      <a:pt x="50064" y="97041"/>
                      <a:pt x="48692" y="106642"/>
                      <a:pt x="46635" y="116243"/>
                    </a:cubicBezTo>
                    <a:cubicBezTo>
                      <a:pt x="44920" y="125844"/>
                      <a:pt x="42863" y="135446"/>
                      <a:pt x="41148" y="145047"/>
                    </a:cubicBezTo>
                    <a:cubicBezTo>
                      <a:pt x="39091" y="154648"/>
                      <a:pt x="36691" y="163906"/>
                      <a:pt x="33262" y="173507"/>
                    </a:cubicBezTo>
                    <a:cubicBezTo>
                      <a:pt x="30175" y="182766"/>
                      <a:pt x="26404" y="192367"/>
                      <a:pt x="21260" y="200939"/>
                    </a:cubicBezTo>
                    <a:cubicBezTo>
                      <a:pt x="16117" y="209855"/>
                      <a:pt x="9259" y="218084"/>
                      <a:pt x="686" y="223228"/>
                    </a:cubicBezTo>
                    <a:lnTo>
                      <a:pt x="0" y="222199"/>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70" name="Google Shape;2570;p10"/>
              <p:cNvSpPr/>
              <p:nvPr/>
            </p:nvSpPr>
            <p:spPr>
              <a:xfrm>
                <a:off x="6241732" y="1220038"/>
                <a:ext cx="217741" cy="21259"/>
              </a:xfrm>
              <a:custGeom>
                <a:rect b="b" l="l" r="r" t="t"/>
                <a:pathLst>
                  <a:path extrusionOk="0" h="21259" w="217741">
                    <a:moveTo>
                      <a:pt x="343" y="19888"/>
                    </a:moveTo>
                    <a:cubicBezTo>
                      <a:pt x="4458" y="17831"/>
                      <a:pt x="8915" y="16116"/>
                      <a:pt x="13373" y="14402"/>
                    </a:cubicBezTo>
                    <a:cubicBezTo>
                      <a:pt x="17831" y="12687"/>
                      <a:pt x="22289" y="11316"/>
                      <a:pt x="26403" y="9944"/>
                    </a:cubicBezTo>
                    <a:cubicBezTo>
                      <a:pt x="30861" y="8573"/>
                      <a:pt x="35319" y="7544"/>
                      <a:pt x="39776" y="6172"/>
                    </a:cubicBezTo>
                    <a:cubicBezTo>
                      <a:pt x="44234" y="5144"/>
                      <a:pt x="48692" y="4115"/>
                      <a:pt x="53492" y="3429"/>
                    </a:cubicBezTo>
                    <a:cubicBezTo>
                      <a:pt x="57950" y="2743"/>
                      <a:pt x="62751" y="2057"/>
                      <a:pt x="67208" y="1372"/>
                    </a:cubicBezTo>
                    <a:cubicBezTo>
                      <a:pt x="71666" y="1029"/>
                      <a:pt x="76467" y="686"/>
                      <a:pt x="80924" y="343"/>
                    </a:cubicBezTo>
                    <a:lnTo>
                      <a:pt x="94640" y="0"/>
                    </a:lnTo>
                    <a:cubicBezTo>
                      <a:pt x="99098" y="0"/>
                      <a:pt x="103899" y="0"/>
                      <a:pt x="108356" y="0"/>
                    </a:cubicBezTo>
                    <a:lnTo>
                      <a:pt x="122072" y="0"/>
                    </a:lnTo>
                    <a:lnTo>
                      <a:pt x="135788" y="343"/>
                    </a:lnTo>
                    <a:lnTo>
                      <a:pt x="149504" y="1372"/>
                    </a:lnTo>
                    <a:lnTo>
                      <a:pt x="163220" y="2743"/>
                    </a:lnTo>
                    <a:cubicBezTo>
                      <a:pt x="181394" y="4801"/>
                      <a:pt x="199568" y="7544"/>
                      <a:pt x="217742" y="11316"/>
                    </a:cubicBezTo>
                    <a:lnTo>
                      <a:pt x="217399" y="12687"/>
                    </a:lnTo>
                    <a:cubicBezTo>
                      <a:pt x="199225" y="11316"/>
                      <a:pt x="181051" y="9944"/>
                      <a:pt x="162878" y="9944"/>
                    </a:cubicBezTo>
                    <a:lnTo>
                      <a:pt x="149162" y="9944"/>
                    </a:lnTo>
                    <a:lnTo>
                      <a:pt x="135446" y="10287"/>
                    </a:lnTo>
                    <a:lnTo>
                      <a:pt x="121730" y="10973"/>
                    </a:lnTo>
                    <a:lnTo>
                      <a:pt x="108356" y="12002"/>
                    </a:lnTo>
                    <a:cubicBezTo>
                      <a:pt x="103899" y="12344"/>
                      <a:pt x="99441" y="12687"/>
                      <a:pt x="94983" y="13373"/>
                    </a:cubicBezTo>
                    <a:lnTo>
                      <a:pt x="81610" y="15088"/>
                    </a:lnTo>
                    <a:cubicBezTo>
                      <a:pt x="77153" y="15773"/>
                      <a:pt x="72695" y="16459"/>
                      <a:pt x="68237" y="16802"/>
                    </a:cubicBezTo>
                    <a:cubicBezTo>
                      <a:pt x="63779" y="17488"/>
                      <a:pt x="59322" y="17831"/>
                      <a:pt x="54864" y="18174"/>
                    </a:cubicBezTo>
                    <a:cubicBezTo>
                      <a:pt x="50406" y="18517"/>
                      <a:pt x="45949" y="18860"/>
                      <a:pt x="41491" y="19202"/>
                    </a:cubicBezTo>
                    <a:cubicBezTo>
                      <a:pt x="37033" y="19545"/>
                      <a:pt x="32576" y="19888"/>
                      <a:pt x="27775" y="20231"/>
                    </a:cubicBezTo>
                    <a:cubicBezTo>
                      <a:pt x="23317" y="20574"/>
                      <a:pt x="18517" y="20917"/>
                      <a:pt x="14059" y="20917"/>
                    </a:cubicBezTo>
                    <a:cubicBezTo>
                      <a:pt x="9601" y="21260"/>
                      <a:pt x="4801" y="21260"/>
                      <a:pt x="0" y="21260"/>
                    </a:cubicBezTo>
                    <a:lnTo>
                      <a:pt x="343" y="19888"/>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71" name="Google Shape;2571;p10"/>
              <p:cNvSpPr/>
              <p:nvPr/>
            </p:nvSpPr>
            <p:spPr>
              <a:xfrm>
                <a:off x="6099771" y="1128483"/>
                <a:ext cx="49120" cy="214998"/>
              </a:xfrm>
              <a:custGeom>
                <a:rect b="b" l="l" r="r" t="t"/>
                <a:pathLst>
                  <a:path extrusionOk="0" h="214998" w="49120">
                    <a:moveTo>
                      <a:pt x="0" y="214655"/>
                    </a:moveTo>
                    <a:cubicBezTo>
                      <a:pt x="686" y="209855"/>
                      <a:pt x="1715" y="205397"/>
                      <a:pt x="2743" y="200939"/>
                    </a:cubicBezTo>
                    <a:cubicBezTo>
                      <a:pt x="3772" y="196482"/>
                      <a:pt x="4801" y="192024"/>
                      <a:pt x="5829" y="187566"/>
                    </a:cubicBezTo>
                    <a:cubicBezTo>
                      <a:pt x="6858" y="183109"/>
                      <a:pt x="7887" y="178651"/>
                      <a:pt x="8916" y="174193"/>
                    </a:cubicBezTo>
                    <a:cubicBezTo>
                      <a:pt x="9944" y="169736"/>
                      <a:pt x="10973" y="165278"/>
                      <a:pt x="12345" y="160820"/>
                    </a:cubicBezTo>
                    <a:cubicBezTo>
                      <a:pt x="13373" y="156362"/>
                      <a:pt x="14745" y="151905"/>
                      <a:pt x="16116" y="147790"/>
                    </a:cubicBezTo>
                    <a:cubicBezTo>
                      <a:pt x="17488" y="143332"/>
                      <a:pt x="18860" y="138875"/>
                      <a:pt x="20231" y="134760"/>
                    </a:cubicBezTo>
                    <a:lnTo>
                      <a:pt x="24346" y="121730"/>
                    </a:lnTo>
                    <a:cubicBezTo>
                      <a:pt x="25718" y="117272"/>
                      <a:pt x="26746" y="112814"/>
                      <a:pt x="28118" y="108356"/>
                    </a:cubicBezTo>
                    <a:lnTo>
                      <a:pt x="31547" y="94983"/>
                    </a:lnTo>
                    <a:lnTo>
                      <a:pt x="34633" y="81610"/>
                    </a:lnTo>
                    <a:lnTo>
                      <a:pt x="37376" y="68237"/>
                    </a:lnTo>
                    <a:lnTo>
                      <a:pt x="39777" y="54864"/>
                    </a:lnTo>
                    <a:cubicBezTo>
                      <a:pt x="43206" y="36690"/>
                      <a:pt x="45606" y="18517"/>
                      <a:pt x="47663" y="0"/>
                    </a:cubicBezTo>
                    <a:lnTo>
                      <a:pt x="49035" y="0"/>
                    </a:lnTo>
                    <a:cubicBezTo>
                      <a:pt x="49378" y="18517"/>
                      <a:pt x="48692" y="37033"/>
                      <a:pt x="46977" y="55550"/>
                    </a:cubicBezTo>
                    <a:lnTo>
                      <a:pt x="45606" y="69266"/>
                    </a:lnTo>
                    <a:lnTo>
                      <a:pt x="43891" y="82982"/>
                    </a:lnTo>
                    <a:lnTo>
                      <a:pt x="41834" y="96698"/>
                    </a:lnTo>
                    <a:lnTo>
                      <a:pt x="39434" y="110414"/>
                    </a:lnTo>
                    <a:cubicBezTo>
                      <a:pt x="38405" y="114872"/>
                      <a:pt x="37719" y="119672"/>
                      <a:pt x="37033" y="124130"/>
                    </a:cubicBezTo>
                    <a:lnTo>
                      <a:pt x="34290" y="137846"/>
                    </a:lnTo>
                    <a:cubicBezTo>
                      <a:pt x="33261" y="142304"/>
                      <a:pt x="32233" y="147104"/>
                      <a:pt x="30861" y="151562"/>
                    </a:cubicBezTo>
                    <a:cubicBezTo>
                      <a:pt x="29490" y="156020"/>
                      <a:pt x="28118" y="160477"/>
                      <a:pt x="26403" y="164935"/>
                    </a:cubicBezTo>
                    <a:cubicBezTo>
                      <a:pt x="24689" y="169393"/>
                      <a:pt x="22974" y="173507"/>
                      <a:pt x="21260" y="177965"/>
                    </a:cubicBezTo>
                    <a:cubicBezTo>
                      <a:pt x="19545" y="182080"/>
                      <a:pt x="17488" y="186538"/>
                      <a:pt x="15431" y="190652"/>
                    </a:cubicBezTo>
                    <a:cubicBezTo>
                      <a:pt x="13373" y="194767"/>
                      <a:pt x="10973" y="198882"/>
                      <a:pt x="8916" y="202997"/>
                    </a:cubicBezTo>
                    <a:cubicBezTo>
                      <a:pt x="6515" y="207112"/>
                      <a:pt x="4115" y="211226"/>
                      <a:pt x="1372" y="214998"/>
                    </a:cubicBezTo>
                    <a:lnTo>
                      <a:pt x="0" y="214655"/>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72" name="Google Shape;2572;p10"/>
              <p:cNvSpPr/>
              <p:nvPr/>
            </p:nvSpPr>
            <p:spPr>
              <a:xfrm>
                <a:off x="6054166" y="1356169"/>
                <a:ext cx="207797" cy="32232"/>
              </a:xfrm>
              <a:custGeom>
                <a:rect b="b" l="l" r="r" t="t"/>
                <a:pathLst>
                  <a:path extrusionOk="0" h="32232" w="207797">
                    <a:moveTo>
                      <a:pt x="0" y="30518"/>
                    </a:moveTo>
                    <a:cubicBezTo>
                      <a:pt x="3772" y="28118"/>
                      <a:pt x="7544" y="25718"/>
                      <a:pt x="11659" y="23660"/>
                    </a:cubicBezTo>
                    <a:cubicBezTo>
                      <a:pt x="15774" y="21603"/>
                      <a:pt x="19545" y="19545"/>
                      <a:pt x="23660" y="17831"/>
                    </a:cubicBezTo>
                    <a:cubicBezTo>
                      <a:pt x="27775" y="16116"/>
                      <a:pt x="31890" y="14402"/>
                      <a:pt x="36005" y="12687"/>
                    </a:cubicBezTo>
                    <a:cubicBezTo>
                      <a:pt x="40119" y="11316"/>
                      <a:pt x="44577" y="9944"/>
                      <a:pt x="48692" y="8573"/>
                    </a:cubicBezTo>
                    <a:cubicBezTo>
                      <a:pt x="53150" y="7544"/>
                      <a:pt x="57264" y="6172"/>
                      <a:pt x="61722" y="5486"/>
                    </a:cubicBezTo>
                    <a:cubicBezTo>
                      <a:pt x="66180" y="4801"/>
                      <a:pt x="70638" y="4115"/>
                      <a:pt x="75095" y="3429"/>
                    </a:cubicBezTo>
                    <a:lnTo>
                      <a:pt x="88468" y="2057"/>
                    </a:lnTo>
                    <a:cubicBezTo>
                      <a:pt x="92926" y="1715"/>
                      <a:pt x="97384" y="1372"/>
                      <a:pt x="101841" y="1029"/>
                    </a:cubicBezTo>
                    <a:lnTo>
                      <a:pt x="115215" y="343"/>
                    </a:lnTo>
                    <a:lnTo>
                      <a:pt x="128588" y="0"/>
                    </a:lnTo>
                    <a:lnTo>
                      <a:pt x="141960" y="0"/>
                    </a:lnTo>
                    <a:lnTo>
                      <a:pt x="155334" y="686"/>
                    </a:lnTo>
                    <a:cubicBezTo>
                      <a:pt x="173165" y="2057"/>
                      <a:pt x="190653" y="4115"/>
                      <a:pt x="207798" y="7544"/>
                    </a:cubicBezTo>
                    <a:lnTo>
                      <a:pt x="207455" y="8915"/>
                    </a:lnTo>
                    <a:cubicBezTo>
                      <a:pt x="189966" y="7544"/>
                      <a:pt x="172479" y="7201"/>
                      <a:pt x="154991" y="7887"/>
                    </a:cubicBezTo>
                    <a:lnTo>
                      <a:pt x="141960" y="8573"/>
                    </a:lnTo>
                    <a:lnTo>
                      <a:pt x="128931" y="9601"/>
                    </a:lnTo>
                    <a:lnTo>
                      <a:pt x="115900" y="10973"/>
                    </a:lnTo>
                    <a:lnTo>
                      <a:pt x="102870" y="12687"/>
                    </a:lnTo>
                    <a:cubicBezTo>
                      <a:pt x="98755" y="13373"/>
                      <a:pt x="94298" y="14059"/>
                      <a:pt x="90183" y="15088"/>
                    </a:cubicBezTo>
                    <a:lnTo>
                      <a:pt x="77496" y="17831"/>
                    </a:lnTo>
                    <a:cubicBezTo>
                      <a:pt x="73381" y="18860"/>
                      <a:pt x="69266" y="19888"/>
                      <a:pt x="64808" y="20574"/>
                    </a:cubicBezTo>
                    <a:cubicBezTo>
                      <a:pt x="60693" y="21603"/>
                      <a:pt x="56236" y="22289"/>
                      <a:pt x="52121" y="22974"/>
                    </a:cubicBezTo>
                    <a:cubicBezTo>
                      <a:pt x="48006" y="23660"/>
                      <a:pt x="43548" y="24689"/>
                      <a:pt x="39434" y="25375"/>
                    </a:cubicBezTo>
                    <a:cubicBezTo>
                      <a:pt x="35319" y="26060"/>
                      <a:pt x="30861" y="27089"/>
                      <a:pt x="26746" y="27775"/>
                    </a:cubicBezTo>
                    <a:cubicBezTo>
                      <a:pt x="22632" y="28804"/>
                      <a:pt x="18174" y="29489"/>
                      <a:pt x="13716" y="30175"/>
                    </a:cubicBezTo>
                    <a:cubicBezTo>
                      <a:pt x="9258" y="30861"/>
                      <a:pt x="5144" y="31547"/>
                      <a:pt x="343" y="32233"/>
                    </a:cubicBezTo>
                    <a:lnTo>
                      <a:pt x="0" y="30518"/>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573" name="Google Shape;2573;p10"/>
            <p:cNvGrpSpPr/>
            <p:nvPr/>
          </p:nvGrpSpPr>
          <p:grpSpPr>
            <a:xfrm>
              <a:off x="8176525" y="24645"/>
              <a:ext cx="1059217" cy="1354797"/>
              <a:chOff x="4986375" y="360045"/>
              <a:chExt cx="1059217" cy="1354797"/>
            </a:xfrm>
          </p:grpSpPr>
          <p:sp>
            <p:nvSpPr>
              <p:cNvPr id="2574" name="Google Shape;2574;p10"/>
              <p:cNvSpPr/>
              <p:nvPr/>
            </p:nvSpPr>
            <p:spPr>
              <a:xfrm>
                <a:off x="4986718" y="360045"/>
                <a:ext cx="1057846" cy="1354112"/>
              </a:xfrm>
              <a:custGeom>
                <a:rect b="b" l="l" r="r" t="t"/>
                <a:pathLst>
                  <a:path extrusionOk="0" h="1354112" w="1057846">
                    <a:moveTo>
                      <a:pt x="1057847" y="1354112"/>
                    </a:moveTo>
                    <a:cubicBezTo>
                      <a:pt x="795528" y="1267358"/>
                      <a:pt x="515379" y="1063333"/>
                      <a:pt x="331584" y="820903"/>
                    </a:cubicBezTo>
                    <a:cubicBezTo>
                      <a:pt x="147790" y="578815"/>
                      <a:pt x="10630" y="272606"/>
                      <a:pt x="0" y="0"/>
                    </a:cubicBezTo>
                    <a:cubicBezTo>
                      <a:pt x="178651" y="86411"/>
                      <a:pt x="366560" y="185509"/>
                      <a:pt x="526009" y="319240"/>
                    </a:cubicBezTo>
                    <a:cubicBezTo>
                      <a:pt x="779412" y="531152"/>
                      <a:pt x="958406" y="853821"/>
                      <a:pt x="991667" y="1158659"/>
                    </a:cubicBezTo>
                    <a:cubicBezTo>
                      <a:pt x="999211" y="1226553"/>
                      <a:pt x="1034529" y="1285875"/>
                      <a:pt x="1057847" y="1354112"/>
                    </a:cubicBezTo>
                    <a:close/>
                  </a:path>
                </a:pathLst>
              </a:custGeom>
              <a:solidFill>
                <a:srgbClr val="7D8C6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75" name="Google Shape;2575;p10"/>
              <p:cNvSpPr/>
              <p:nvPr/>
            </p:nvSpPr>
            <p:spPr>
              <a:xfrm>
                <a:off x="4986375" y="360387"/>
                <a:ext cx="1059217" cy="1354455"/>
              </a:xfrm>
              <a:custGeom>
                <a:rect b="b" l="l" r="r" t="t"/>
                <a:pathLst>
                  <a:path extrusionOk="0" h="1354455" w="1059217">
                    <a:moveTo>
                      <a:pt x="1057504" y="1354455"/>
                    </a:moveTo>
                    <a:cubicBezTo>
                      <a:pt x="1033158" y="1328052"/>
                      <a:pt x="1009498" y="1301306"/>
                      <a:pt x="985495" y="1274902"/>
                    </a:cubicBezTo>
                    <a:cubicBezTo>
                      <a:pt x="961835" y="1248156"/>
                      <a:pt x="938174" y="1221067"/>
                      <a:pt x="914857" y="1193978"/>
                    </a:cubicBezTo>
                    <a:cubicBezTo>
                      <a:pt x="891540" y="1166889"/>
                      <a:pt x="868223" y="1139457"/>
                      <a:pt x="845249" y="1112368"/>
                    </a:cubicBezTo>
                    <a:lnTo>
                      <a:pt x="776669" y="1029729"/>
                    </a:lnTo>
                    <a:cubicBezTo>
                      <a:pt x="754037" y="1001954"/>
                      <a:pt x="731406" y="974179"/>
                      <a:pt x="709117" y="946404"/>
                    </a:cubicBezTo>
                    <a:lnTo>
                      <a:pt x="642595" y="862051"/>
                    </a:lnTo>
                    <a:lnTo>
                      <a:pt x="576758" y="777011"/>
                    </a:lnTo>
                    <a:lnTo>
                      <a:pt x="511264" y="691629"/>
                    </a:lnTo>
                    <a:cubicBezTo>
                      <a:pt x="424167" y="577787"/>
                      <a:pt x="338442" y="463258"/>
                      <a:pt x="253060" y="348044"/>
                    </a:cubicBezTo>
                    <a:cubicBezTo>
                      <a:pt x="168021" y="232829"/>
                      <a:pt x="84011" y="116929"/>
                      <a:pt x="0" y="1029"/>
                    </a:cubicBezTo>
                    <a:lnTo>
                      <a:pt x="1371" y="0"/>
                    </a:lnTo>
                    <a:cubicBezTo>
                      <a:pt x="87096" y="114872"/>
                      <a:pt x="172821" y="229400"/>
                      <a:pt x="259575" y="343243"/>
                    </a:cubicBezTo>
                    <a:cubicBezTo>
                      <a:pt x="345986" y="457429"/>
                      <a:pt x="433083" y="570929"/>
                      <a:pt x="521208" y="683743"/>
                    </a:cubicBezTo>
                    <a:lnTo>
                      <a:pt x="587731" y="768096"/>
                    </a:lnTo>
                    <a:lnTo>
                      <a:pt x="654596" y="852107"/>
                    </a:lnTo>
                    <a:lnTo>
                      <a:pt x="721805" y="935774"/>
                    </a:lnTo>
                    <a:cubicBezTo>
                      <a:pt x="744436" y="963549"/>
                      <a:pt x="766724" y="991667"/>
                      <a:pt x="789013" y="1019442"/>
                    </a:cubicBezTo>
                    <a:lnTo>
                      <a:pt x="856221" y="1103109"/>
                    </a:lnTo>
                    <a:cubicBezTo>
                      <a:pt x="878853" y="1130884"/>
                      <a:pt x="901484" y="1158659"/>
                      <a:pt x="923773" y="1186434"/>
                    </a:cubicBezTo>
                    <a:lnTo>
                      <a:pt x="1059218" y="1353084"/>
                    </a:lnTo>
                    <a:lnTo>
                      <a:pt x="1057504" y="1354455"/>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576" name="Google Shape;2576;p10"/>
            <p:cNvGrpSpPr/>
            <p:nvPr/>
          </p:nvGrpSpPr>
          <p:grpSpPr>
            <a:xfrm>
              <a:off x="9271405" y="692353"/>
              <a:ext cx="1555394" cy="746440"/>
              <a:chOff x="6081255" y="1027753"/>
              <a:chExt cx="1555394" cy="746440"/>
            </a:xfrm>
          </p:grpSpPr>
          <p:sp>
            <p:nvSpPr>
              <p:cNvPr id="2577" name="Google Shape;2577;p10"/>
              <p:cNvSpPr/>
              <p:nvPr/>
            </p:nvSpPr>
            <p:spPr>
              <a:xfrm>
                <a:off x="6082284" y="1027753"/>
                <a:ext cx="1554365" cy="746440"/>
              </a:xfrm>
              <a:custGeom>
                <a:rect b="b" l="l" r="r" t="t"/>
                <a:pathLst>
                  <a:path extrusionOk="0" h="746440" w="1554365">
                    <a:moveTo>
                      <a:pt x="0" y="733381"/>
                    </a:moveTo>
                    <a:cubicBezTo>
                      <a:pt x="273291" y="774186"/>
                      <a:pt x="615506" y="717950"/>
                      <a:pt x="888454" y="584562"/>
                    </a:cubicBezTo>
                    <a:cubicBezTo>
                      <a:pt x="1161745" y="451174"/>
                      <a:pt x="1422006" y="239605"/>
                      <a:pt x="1554366" y="946"/>
                    </a:cubicBezTo>
                    <a:cubicBezTo>
                      <a:pt x="1355827" y="-2483"/>
                      <a:pt x="1143572" y="1289"/>
                      <a:pt x="940918" y="48609"/>
                    </a:cubicBezTo>
                    <a:cubicBezTo>
                      <a:pt x="618935" y="123704"/>
                      <a:pt x="314096" y="330816"/>
                      <a:pt x="147104" y="587991"/>
                    </a:cubicBezTo>
                    <a:cubicBezTo>
                      <a:pt x="109728" y="645941"/>
                      <a:pt x="51435" y="682974"/>
                      <a:pt x="0" y="733381"/>
                    </a:cubicBezTo>
                    <a:close/>
                  </a:path>
                </a:pathLst>
              </a:custGeom>
              <a:solidFill>
                <a:srgbClr val="7D8C6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78" name="Google Shape;2578;p10"/>
              <p:cNvSpPr/>
              <p:nvPr/>
            </p:nvSpPr>
            <p:spPr>
              <a:xfrm>
                <a:off x="6081255" y="1028700"/>
                <a:ext cx="1555051" cy="733120"/>
              </a:xfrm>
              <a:custGeom>
                <a:rect b="b" l="l" r="r" t="t"/>
                <a:pathLst>
                  <a:path extrusionOk="0" h="733120" w="1555051">
                    <a:moveTo>
                      <a:pt x="1371" y="733120"/>
                    </a:moveTo>
                    <a:cubicBezTo>
                      <a:pt x="34976" y="720433"/>
                      <a:pt x="68237" y="707403"/>
                      <a:pt x="101499" y="694373"/>
                    </a:cubicBezTo>
                    <a:cubicBezTo>
                      <a:pt x="134760" y="680999"/>
                      <a:pt x="168021" y="667626"/>
                      <a:pt x="200940" y="653910"/>
                    </a:cubicBezTo>
                    <a:cubicBezTo>
                      <a:pt x="233858" y="640194"/>
                      <a:pt x="267119" y="626135"/>
                      <a:pt x="300037" y="612419"/>
                    </a:cubicBezTo>
                    <a:lnTo>
                      <a:pt x="398450" y="569557"/>
                    </a:lnTo>
                    <a:cubicBezTo>
                      <a:pt x="431025" y="554812"/>
                      <a:pt x="463944" y="540410"/>
                      <a:pt x="496519" y="525666"/>
                    </a:cubicBezTo>
                    <a:lnTo>
                      <a:pt x="593903" y="480403"/>
                    </a:lnTo>
                    <a:lnTo>
                      <a:pt x="690943" y="434111"/>
                    </a:lnTo>
                    <a:lnTo>
                      <a:pt x="787641" y="387477"/>
                    </a:lnTo>
                    <a:cubicBezTo>
                      <a:pt x="916572" y="325069"/>
                      <a:pt x="1044816" y="261633"/>
                      <a:pt x="1172718" y="197168"/>
                    </a:cubicBezTo>
                    <a:cubicBezTo>
                      <a:pt x="1300620" y="132702"/>
                      <a:pt x="1427836" y="67208"/>
                      <a:pt x="1555051" y="1372"/>
                    </a:cubicBezTo>
                    <a:lnTo>
                      <a:pt x="1554366" y="0"/>
                    </a:lnTo>
                    <a:cubicBezTo>
                      <a:pt x="1426121" y="63779"/>
                      <a:pt x="1297876" y="127559"/>
                      <a:pt x="1169289" y="190310"/>
                    </a:cubicBezTo>
                    <a:cubicBezTo>
                      <a:pt x="1040701" y="253403"/>
                      <a:pt x="911771" y="315468"/>
                      <a:pt x="782155" y="376504"/>
                    </a:cubicBezTo>
                    <a:lnTo>
                      <a:pt x="684771" y="421767"/>
                    </a:lnTo>
                    <a:lnTo>
                      <a:pt x="587045" y="466344"/>
                    </a:lnTo>
                    <a:lnTo>
                      <a:pt x="489318" y="510921"/>
                    </a:lnTo>
                    <a:cubicBezTo>
                      <a:pt x="456743" y="525666"/>
                      <a:pt x="424167" y="540410"/>
                      <a:pt x="391592" y="555498"/>
                    </a:cubicBezTo>
                    <a:lnTo>
                      <a:pt x="293865" y="599732"/>
                    </a:lnTo>
                    <a:cubicBezTo>
                      <a:pt x="261290" y="614477"/>
                      <a:pt x="228714" y="628879"/>
                      <a:pt x="196139" y="643966"/>
                    </a:cubicBezTo>
                    <a:lnTo>
                      <a:pt x="0" y="731749"/>
                    </a:lnTo>
                    <a:lnTo>
                      <a:pt x="1371" y="733120"/>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579" name="Google Shape;2579;p10"/>
            <p:cNvGrpSpPr/>
            <p:nvPr/>
          </p:nvGrpSpPr>
          <p:grpSpPr>
            <a:xfrm>
              <a:off x="9493404" y="979842"/>
              <a:ext cx="1837716" cy="1889167"/>
              <a:chOff x="6474904" y="1227742"/>
              <a:chExt cx="1837716" cy="1889167"/>
            </a:xfrm>
          </p:grpSpPr>
          <p:grpSp>
            <p:nvGrpSpPr>
              <p:cNvPr id="2580" name="Google Shape;2580;p10"/>
              <p:cNvGrpSpPr/>
              <p:nvPr/>
            </p:nvGrpSpPr>
            <p:grpSpPr>
              <a:xfrm>
                <a:off x="6474904" y="1227742"/>
                <a:ext cx="1837716" cy="1889167"/>
                <a:chOff x="6474904" y="1227742"/>
                <a:chExt cx="1837716" cy="1889167"/>
              </a:xfrm>
            </p:grpSpPr>
            <p:sp>
              <p:nvSpPr>
                <p:cNvPr id="2581" name="Google Shape;2581;p10"/>
                <p:cNvSpPr/>
                <p:nvPr/>
              </p:nvSpPr>
              <p:spPr>
                <a:xfrm>
                  <a:off x="7257569" y="2066622"/>
                  <a:ext cx="536289" cy="1050287"/>
                </a:xfrm>
                <a:custGeom>
                  <a:rect b="b" l="l" r="r" t="t"/>
                  <a:pathLst>
                    <a:path extrusionOk="0" h="1050287" w="536289">
                      <a:moveTo>
                        <a:pt x="436345" y="892604"/>
                      </a:moveTo>
                      <a:cubicBezTo>
                        <a:pt x="433258" y="899462"/>
                        <a:pt x="430515" y="906320"/>
                        <a:pt x="428115" y="913178"/>
                      </a:cubicBezTo>
                      <a:cubicBezTo>
                        <a:pt x="413027" y="953640"/>
                        <a:pt x="404112" y="998217"/>
                        <a:pt x="386624" y="1037308"/>
                      </a:cubicBezTo>
                      <a:cubicBezTo>
                        <a:pt x="384567" y="1042108"/>
                        <a:pt x="381823" y="1047252"/>
                        <a:pt x="377023" y="1049310"/>
                      </a:cubicBezTo>
                      <a:cubicBezTo>
                        <a:pt x="371536" y="1051710"/>
                        <a:pt x="365021" y="1049310"/>
                        <a:pt x="359878" y="1046223"/>
                      </a:cubicBezTo>
                      <a:cubicBezTo>
                        <a:pt x="358506" y="1045537"/>
                        <a:pt x="357135" y="1044852"/>
                        <a:pt x="355763" y="1043823"/>
                      </a:cubicBezTo>
                      <a:cubicBezTo>
                        <a:pt x="352334" y="1041766"/>
                        <a:pt x="349248" y="1039708"/>
                        <a:pt x="346162" y="1037651"/>
                      </a:cubicBezTo>
                      <a:cubicBezTo>
                        <a:pt x="329017" y="1025649"/>
                        <a:pt x="314958" y="1010219"/>
                        <a:pt x="301242" y="994788"/>
                      </a:cubicBezTo>
                      <a:cubicBezTo>
                        <a:pt x="295413" y="988273"/>
                        <a:pt x="289583" y="981758"/>
                        <a:pt x="283754" y="975243"/>
                      </a:cubicBezTo>
                      <a:cubicBezTo>
                        <a:pt x="263866" y="953297"/>
                        <a:pt x="242606" y="934095"/>
                        <a:pt x="212774" y="926208"/>
                      </a:cubicBezTo>
                      <a:cubicBezTo>
                        <a:pt x="211059" y="925865"/>
                        <a:pt x="209345" y="925522"/>
                        <a:pt x="207973" y="924837"/>
                      </a:cubicBezTo>
                      <a:cubicBezTo>
                        <a:pt x="204201" y="923808"/>
                        <a:pt x="200429" y="922779"/>
                        <a:pt x="197000" y="922093"/>
                      </a:cubicBezTo>
                      <a:lnTo>
                        <a:pt x="197000" y="922093"/>
                      </a:lnTo>
                      <a:cubicBezTo>
                        <a:pt x="168197" y="914207"/>
                        <a:pt x="148994" y="908035"/>
                        <a:pt x="133221" y="896033"/>
                      </a:cubicBezTo>
                      <a:cubicBezTo>
                        <a:pt x="133221" y="896033"/>
                        <a:pt x="133221" y="896033"/>
                        <a:pt x="133221" y="896033"/>
                      </a:cubicBezTo>
                      <a:cubicBezTo>
                        <a:pt x="126363" y="890890"/>
                        <a:pt x="120191" y="884717"/>
                        <a:pt x="114361" y="877174"/>
                      </a:cubicBezTo>
                      <a:cubicBezTo>
                        <a:pt x="104760" y="865172"/>
                        <a:pt x="95159" y="849399"/>
                        <a:pt x="83500" y="827453"/>
                      </a:cubicBezTo>
                      <a:cubicBezTo>
                        <a:pt x="62926" y="788362"/>
                        <a:pt x="35837" y="752358"/>
                        <a:pt x="20064" y="710867"/>
                      </a:cubicBezTo>
                      <a:cubicBezTo>
                        <a:pt x="-8740" y="635772"/>
                        <a:pt x="-1882" y="505127"/>
                        <a:pt x="11834" y="426946"/>
                      </a:cubicBezTo>
                      <a:cubicBezTo>
                        <a:pt x="28979" y="330248"/>
                        <a:pt x="67041" y="233893"/>
                        <a:pt x="51268" y="134452"/>
                      </a:cubicBezTo>
                      <a:cubicBezTo>
                        <a:pt x="50582" y="129994"/>
                        <a:pt x="49896" y="124851"/>
                        <a:pt x="49210" y="119022"/>
                      </a:cubicBezTo>
                      <a:cubicBezTo>
                        <a:pt x="47839" y="109763"/>
                        <a:pt x="46810" y="99133"/>
                        <a:pt x="46124" y="88504"/>
                      </a:cubicBezTo>
                      <a:cubicBezTo>
                        <a:pt x="45439" y="74788"/>
                        <a:pt x="45781" y="60729"/>
                        <a:pt x="47496" y="47698"/>
                      </a:cubicBezTo>
                      <a:cubicBezTo>
                        <a:pt x="48182" y="43241"/>
                        <a:pt x="48868" y="38783"/>
                        <a:pt x="50239" y="35011"/>
                      </a:cubicBezTo>
                      <a:cubicBezTo>
                        <a:pt x="52297" y="27467"/>
                        <a:pt x="55040" y="20952"/>
                        <a:pt x="59155" y="15466"/>
                      </a:cubicBezTo>
                      <a:lnTo>
                        <a:pt x="59155" y="15466"/>
                      </a:lnTo>
                      <a:cubicBezTo>
                        <a:pt x="61555" y="12037"/>
                        <a:pt x="64298" y="9294"/>
                        <a:pt x="67384" y="6893"/>
                      </a:cubicBezTo>
                      <a:lnTo>
                        <a:pt x="67384" y="6893"/>
                      </a:lnTo>
                      <a:cubicBezTo>
                        <a:pt x="74928" y="1407"/>
                        <a:pt x="84186" y="-993"/>
                        <a:pt x="96874" y="378"/>
                      </a:cubicBezTo>
                      <a:cubicBezTo>
                        <a:pt x="97216" y="378"/>
                        <a:pt x="97559" y="378"/>
                        <a:pt x="97559" y="378"/>
                      </a:cubicBezTo>
                      <a:cubicBezTo>
                        <a:pt x="97902" y="378"/>
                        <a:pt x="98588" y="378"/>
                        <a:pt x="99274" y="721"/>
                      </a:cubicBezTo>
                      <a:cubicBezTo>
                        <a:pt x="101674" y="1064"/>
                        <a:pt x="104074" y="1407"/>
                        <a:pt x="106475" y="2093"/>
                      </a:cubicBezTo>
                      <a:cubicBezTo>
                        <a:pt x="108875" y="2436"/>
                        <a:pt x="110932" y="3121"/>
                        <a:pt x="113333" y="4150"/>
                      </a:cubicBezTo>
                      <a:cubicBezTo>
                        <a:pt x="114704" y="4493"/>
                        <a:pt x="115733" y="4836"/>
                        <a:pt x="117105" y="5522"/>
                      </a:cubicBezTo>
                      <a:cubicBezTo>
                        <a:pt x="118819" y="6208"/>
                        <a:pt x="120534" y="6893"/>
                        <a:pt x="121905" y="7579"/>
                      </a:cubicBezTo>
                      <a:cubicBezTo>
                        <a:pt x="126020" y="9637"/>
                        <a:pt x="130135" y="12380"/>
                        <a:pt x="133907" y="15809"/>
                      </a:cubicBezTo>
                      <a:cubicBezTo>
                        <a:pt x="141793" y="23010"/>
                        <a:pt x="148994" y="32268"/>
                        <a:pt x="155509" y="42555"/>
                      </a:cubicBezTo>
                      <a:cubicBezTo>
                        <a:pt x="158253" y="47356"/>
                        <a:pt x="160996" y="52156"/>
                        <a:pt x="163739" y="56957"/>
                      </a:cubicBezTo>
                      <a:cubicBezTo>
                        <a:pt x="167511" y="63815"/>
                        <a:pt x="170940" y="71359"/>
                        <a:pt x="174712" y="78559"/>
                      </a:cubicBezTo>
                      <a:cubicBezTo>
                        <a:pt x="178484" y="86103"/>
                        <a:pt x="181913" y="93647"/>
                        <a:pt x="186028" y="100848"/>
                      </a:cubicBezTo>
                      <a:cubicBezTo>
                        <a:pt x="187399" y="103248"/>
                        <a:pt x="188771" y="105649"/>
                        <a:pt x="189799" y="108049"/>
                      </a:cubicBezTo>
                      <a:cubicBezTo>
                        <a:pt x="191857" y="111478"/>
                        <a:pt x="193571" y="114564"/>
                        <a:pt x="195629" y="117650"/>
                      </a:cubicBezTo>
                      <a:cubicBezTo>
                        <a:pt x="200429" y="125194"/>
                        <a:pt x="205230" y="132395"/>
                        <a:pt x="210716" y="137881"/>
                      </a:cubicBezTo>
                      <a:cubicBezTo>
                        <a:pt x="211745" y="139253"/>
                        <a:pt x="213117" y="140281"/>
                        <a:pt x="214488" y="141653"/>
                      </a:cubicBezTo>
                      <a:cubicBezTo>
                        <a:pt x="234376" y="161884"/>
                        <a:pt x="256322" y="180401"/>
                        <a:pt x="279296" y="197889"/>
                      </a:cubicBezTo>
                      <a:cubicBezTo>
                        <a:pt x="284783" y="202346"/>
                        <a:pt x="290612" y="206461"/>
                        <a:pt x="296098" y="210576"/>
                      </a:cubicBezTo>
                      <a:cubicBezTo>
                        <a:pt x="309472" y="220520"/>
                        <a:pt x="322845" y="230464"/>
                        <a:pt x="336218" y="240408"/>
                      </a:cubicBezTo>
                      <a:cubicBezTo>
                        <a:pt x="341361" y="244180"/>
                        <a:pt x="346505" y="247952"/>
                        <a:pt x="351648" y="251724"/>
                      </a:cubicBezTo>
                      <a:cubicBezTo>
                        <a:pt x="381823" y="274355"/>
                        <a:pt x="411656" y="297330"/>
                        <a:pt x="438059" y="323390"/>
                      </a:cubicBezTo>
                      <a:cubicBezTo>
                        <a:pt x="445603" y="330934"/>
                        <a:pt x="452804" y="338478"/>
                        <a:pt x="459662" y="346364"/>
                      </a:cubicBezTo>
                      <a:cubicBezTo>
                        <a:pt x="478521" y="367967"/>
                        <a:pt x="494980" y="391627"/>
                        <a:pt x="507668" y="418716"/>
                      </a:cubicBezTo>
                      <a:cubicBezTo>
                        <a:pt x="530299" y="466036"/>
                        <a:pt x="537500" y="516786"/>
                        <a:pt x="536128" y="567535"/>
                      </a:cubicBezTo>
                      <a:cubicBezTo>
                        <a:pt x="536128" y="567535"/>
                        <a:pt x="536128" y="567878"/>
                        <a:pt x="536128" y="567878"/>
                      </a:cubicBezTo>
                      <a:cubicBezTo>
                        <a:pt x="535786" y="579536"/>
                        <a:pt x="535100" y="590852"/>
                        <a:pt x="534071" y="602511"/>
                      </a:cubicBezTo>
                      <a:cubicBezTo>
                        <a:pt x="529613" y="646402"/>
                        <a:pt x="520012" y="690293"/>
                        <a:pt x="508696" y="732470"/>
                      </a:cubicBezTo>
                      <a:cubicBezTo>
                        <a:pt x="504239" y="749958"/>
                        <a:pt x="498752" y="765731"/>
                        <a:pt x="492923" y="780819"/>
                      </a:cubicBezTo>
                      <a:cubicBezTo>
                        <a:pt x="490523" y="786991"/>
                        <a:pt x="487780" y="793163"/>
                        <a:pt x="485036" y="798992"/>
                      </a:cubicBezTo>
                      <a:cubicBezTo>
                        <a:pt x="474064" y="823681"/>
                        <a:pt x="461376" y="846655"/>
                        <a:pt x="446632" y="872373"/>
                      </a:cubicBezTo>
                      <a:cubicBezTo>
                        <a:pt x="442517" y="879231"/>
                        <a:pt x="439088" y="885746"/>
                        <a:pt x="436345" y="892604"/>
                      </a:cubicBezTo>
                      <a:cubicBezTo>
                        <a:pt x="436345" y="892604"/>
                        <a:pt x="436345" y="892604"/>
                        <a:pt x="436345" y="89260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82" name="Google Shape;2582;p10"/>
                <p:cNvSpPr/>
                <p:nvPr/>
              </p:nvSpPr>
              <p:spPr>
                <a:xfrm>
                  <a:off x="7313888" y="2073173"/>
                  <a:ext cx="76559" cy="889825"/>
                </a:xfrm>
                <a:custGeom>
                  <a:rect b="b" l="l" r="r" t="t"/>
                  <a:pathLst>
                    <a:path extrusionOk="0" h="889825" w="76559">
                      <a:moveTo>
                        <a:pt x="76560" y="889826"/>
                      </a:moveTo>
                      <a:cubicBezTo>
                        <a:pt x="69702" y="884682"/>
                        <a:pt x="63529" y="878510"/>
                        <a:pt x="57700" y="870966"/>
                      </a:cubicBezTo>
                      <a:cubicBezTo>
                        <a:pt x="48442" y="849706"/>
                        <a:pt x="40555" y="827418"/>
                        <a:pt x="34040" y="804786"/>
                      </a:cubicBezTo>
                      <a:cubicBezTo>
                        <a:pt x="-4365" y="671398"/>
                        <a:pt x="-3679" y="525323"/>
                        <a:pt x="4550" y="387477"/>
                      </a:cubicBezTo>
                      <a:cubicBezTo>
                        <a:pt x="9008" y="312382"/>
                        <a:pt x="23067" y="237287"/>
                        <a:pt x="24782" y="162192"/>
                      </a:cubicBezTo>
                      <a:cubicBezTo>
                        <a:pt x="25810" y="123444"/>
                        <a:pt x="19295" y="87440"/>
                        <a:pt x="10380" y="50064"/>
                      </a:cubicBezTo>
                      <a:cubicBezTo>
                        <a:pt x="7294" y="36348"/>
                        <a:pt x="4208" y="22289"/>
                        <a:pt x="2493" y="8573"/>
                      </a:cubicBezTo>
                      <a:lnTo>
                        <a:pt x="2493" y="8573"/>
                      </a:lnTo>
                      <a:cubicBezTo>
                        <a:pt x="4893" y="5144"/>
                        <a:pt x="7637" y="2400"/>
                        <a:pt x="10723" y="0"/>
                      </a:cubicBezTo>
                      <a:cubicBezTo>
                        <a:pt x="13123" y="25032"/>
                        <a:pt x="19981" y="49378"/>
                        <a:pt x="25467" y="74067"/>
                      </a:cubicBezTo>
                      <a:cubicBezTo>
                        <a:pt x="33354" y="109728"/>
                        <a:pt x="35069" y="146076"/>
                        <a:pt x="33011" y="182766"/>
                      </a:cubicBezTo>
                      <a:cubicBezTo>
                        <a:pt x="28896" y="256146"/>
                        <a:pt x="16895" y="328498"/>
                        <a:pt x="12780" y="401879"/>
                      </a:cubicBezTo>
                      <a:cubicBezTo>
                        <a:pt x="9008" y="477317"/>
                        <a:pt x="8665" y="553441"/>
                        <a:pt x="14152" y="628879"/>
                      </a:cubicBezTo>
                      <a:cubicBezTo>
                        <a:pt x="20324" y="718376"/>
                        <a:pt x="36440" y="809930"/>
                        <a:pt x="76560" y="889826"/>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83" name="Google Shape;2583;p10"/>
                <p:cNvSpPr/>
                <p:nvPr/>
              </p:nvSpPr>
              <p:spPr>
                <a:xfrm>
                  <a:off x="7353757" y="2067344"/>
                  <a:ext cx="111785" cy="924801"/>
                </a:xfrm>
                <a:custGeom>
                  <a:rect b="b" l="l" r="r" t="t"/>
                  <a:pathLst>
                    <a:path extrusionOk="0" h="924801" w="111785">
                      <a:moveTo>
                        <a:pt x="111785" y="924801"/>
                      </a:moveTo>
                      <a:cubicBezTo>
                        <a:pt x="108014" y="923773"/>
                        <a:pt x="104241" y="922744"/>
                        <a:pt x="100812" y="922058"/>
                      </a:cubicBezTo>
                      <a:lnTo>
                        <a:pt x="100812" y="922058"/>
                      </a:lnTo>
                      <a:cubicBezTo>
                        <a:pt x="94983" y="904913"/>
                        <a:pt x="89840" y="887425"/>
                        <a:pt x="85382" y="869937"/>
                      </a:cubicBezTo>
                      <a:cubicBezTo>
                        <a:pt x="67551" y="796900"/>
                        <a:pt x="64122" y="721805"/>
                        <a:pt x="61722" y="647052"/>
                      </a:cubicBezTo>
                      <a:cubicBezTo>
                        <a:pt x="59321" y="569214"/>
                        <a:pt x="56235" y="491376"/>
                        <a:pt x="50406" y="413537"/>
                      </a:cubicBezTo>
                      <a:cubicBezTo>
                        <a:pt x="40119" y="275006"/>
                        <a:pt x="23317" y="137160"/>
                        <a:pt x="0" y="0"/>
                      </a:cubicBezTo>
                      <a:cubicBezTo>
                        <a:pt x="3086" y="343"/>
                        <a:pt x="6172" y="1029"/>
                        <a:pt x="9601" y="1715"/>
                      </a:cubicBezTo>
                      <a:cubicBezTo>
                        <a:pt x="20917" y="67208"/>
                        <a:pt x="30518" y="133045"/>
                        <a:pt x="38747" y="198882"/>
                      </a:cubicBezTo>
                      <a:cubicBezTo>
                        <a:pt x="57264" y="350101"/>
                        <a:pt x="65837" y="501320"/>
                        <a:pt x="70980" y="653567"/>
                      </a:cubicBezTo>
                      <a:cubicBezTo>
                        <a:pt x="73724" y="744436"/>
                        <a:pt x="80582" y="839419"/>
                        <a:pt x="111785" y="92480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84" name="Google Shape;2584;p10"/>
                <p:cNvSpPr/>
                <p:nvPr/>
              </p:nvSpPr>
              <p:spPr>
                <a:xfrm>
                  <a:off x="7378788" y="2074202"/>
                  <a:ext cx="180022" cy="987552"/>
                </a:xfrm>
                <a:custGeom>
                  <a:rect b="b" l="l" r="r" t="t"/>
                  <a:pathLst>
                    <a:path extrusionOk="0" h="987552" w="180022">
                      <a:moveTo>
                        <a:pt x="180023" y="987552"/>
                      </a:moveTo>
                      <a:cubicBezTo>
                        <a:pt x="174193" y="981037"/>
                        <a:pt x="168364" y="974522"/>
                        <a:pt x="162535" y="968007"/>
                      </a:cubicBezTo>
                      <a:cubicBezTo>
                        <a:pt x="160135" y="961835"/>
                        <a:pt x="157734" y="955662"/>
                        <a:pt x="155334" y="949490"/>
                      </a:cubicBezTo>
                      <a:cubicBezTo>
                        <a:pt x="128245" y="876452"/>
                        <a:pt x="108014" y="800329"/>
                        <a:pt x="101842" y="722490"/>
                      </a:cubicBezTo>
                      <a:cubicBezTo>
                        <a:pt x="94640" y="634708"/>
                        <a:pt x="103899" y="546926"/>
                        <a:pt x="97384" y="459143"/>
                      </a:cubicBezTo>
                      <a:cubicBezTo>
                        <a:pt x="86068" y="302438"/>
                        <a:pt x="44234" y="150190"/>
                        <a:pt x="0" y="0"/>
                      </a:cubicBezTo>
                      <a:cubicBezTo>
                        <a:pt x="4115" y="2057"/>
                        <a:pt x="8230" y="4800"/>
                        <a:pt x="12002" y="8229"/>
                      </a:cubicBezTo>
                      <a:cubicBezTo>
                        <a:pt x="32918" y="79896"/>
                        <a:pt x="53150" y="151905"/>
                        <a:pt x="69952" y="224942"/>
                      </a:cubicBezTo>
                      <a:cubicBezTo>
                        <a:pt x="88811" y="308267"/>
                        <a:pt x="103213" y="392963"/>
                        <a:pt x="108014" y="478346"/>
                      </a:cubicBezTo>
                      <a:cubicBezTo>
                        <a:pt x="112814" y="565442"/>
                        <a:pt x="103556" y="653225"/>
                        <a:pt x="112814" y="740321"/>
                      </a:cubicBezTo>
                      <a:cubicBezTo>
                        <a:pt x="122416" y="826046"/>
                        <a:pt x="147447" y="907999"/>
                        <a:pt x="180023" y="98755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85" name="Google Shape;2585;p10"/>
                <p:cNvSpPr/>
                <p:nvPr/>
              </p:nvSpPr>
              <p:spPr>
                <a:xfrm>
                  <a:off x="7452169" y="2184273"/>
                  <a:ext cx="161163" cy="926515"/>
                </a:xfrm>
                <a:custGeom>
                  <a:rect b="b" l="l" r="r" t="t"/>
                  <a:pathLst>
                    <a:path extrusionOk="0" h="926515" w="161163">
                      <a:moveTo>
                        <a:pt x="161163" y="926516"/>
                      </a:moveTo>
                      <a:cubicBezTo>
                        <a:pt x="157734" y="924458"/>
                        <a:pt x="154648" y="922401"/>
                        <a:pt x="151562" y="920344"/>
                      </a:cubicBezTo>
                      <a:cubicBezTo>
                        <a:pt x="150533" y="893940"/>
                        <a:pt x="149162" y="867194"/>
                        <a:pt x="147790" y="840448"/>
                      </a:cubicBezTo>
                      <a:cubicBezTo>
                        <a:pt x="133388" y="555841"/>
                        <a:pt x="100470" y="267462"/>
                        <a:pt x="0" y="0"/>
                      </a:cubicBezTo>
                      <a:cubicBezTo>
                        <a:pt x="4801" y="7544"/>
                        <a:pt x="9601" y="14745"/>
                        <a:pt x="15088" y="20231"/>
                      </a:cubicBezTo>
                      <a:cubicBezTo>
                        <a:pt x="16116" y="21603"/>
                        <a:pt x="17488" y="22631"/>
                        <a:pt x="18860" y="24003"/>
                      </a:cubicBezTo>
                      <a:cubicBezTo>
                        <a:pt x="31547" y="58636"/>
                        <a:pt x="42863" y="93955"/>
                        <a:pt x="53150" y="129273"/>
                      </a:cubicBezTo>
                      <a:cubicBezTo>
                        <a:pt x="128588" y="388163"/>
                        <a:pt x="150533" y="657682"/>
                        <a:pt x="161163" y="926516"/>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86" name="Google Shape;2586;p10"/>
                <p:cNvSpPr/>
                <p:nvPr/>
              </p:nvSpPr>
              <p:spPr>
                <a:xfrm>
                  <a:off x="7535837" y="2265197"/>
                  <a:ext cx="158076" cy="714946"/>
                </a:xfrm>
                <a:custGeom>
                  <a:rect b="b" l="l" r="r" t="t"/>
                  <a:pathLst>
                    <a:path extrusionOk="0" h="714946" w="158076">
                      <a:moveTo>
                        <a:pt x="158077" y="694030"/>
                      </a:moveTo>
                      <a:cubicBezTo>
                        <a:pt x="158077" y="694030"/>
                        <a:pt x="158077" y="694030"/>
                        <a:pt x="158077" y="694030"/>
                      </a:cubicBezTo>
                      <a:cubicBezTo>
                        <a:pt x="154991" y="700888"/>
                        <a:pt x="152248" y="707746"/>
                        <a:pt x="149504" y="714947"/>
                      </a:cubicBezTo>
                      <a:cubicBezTo>
                        <a:pt x="142646" y="468402"/>
                        <a:pt x="116929" y="218085"/>
                        <a:pt x="0" y="0"/>
                      </a:cubicBezTo>
                      <a:cubicBezTo>
                        <a:pt x="5486" y="4458"/>
                        <a:pt x="11315" y="8573"/>
                        <a:pt x="16802" y="12687"/>
                      </a:cubicBezTo>
                      <a:cubicBezTo>
                        <a:pt x="123787" y="221856"/>
                        <a:pt x="150533" y="458800"/>
                        <a:pt x="158077" y="69403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87" name="Google Shape;2587;p10"/>
                <p:cNvSpPr/>
                <p:nvPr/>
              </p:nvSpPr>
              <p:spPr>
                <a:xfrm>
                  <a:off x="7592758" y="2307031"/>
                  <a:ext cx="157048" cy="558927"/>
                </a:xfrm>
                <a:custGeom>
                  <a:rect b="b" l="l" r="r" t="t"/>
                  <a:pathLst>
                    <a:path extrusionOk="0" h="558927" w="157048">
                      <a:moveTo>
                        <a:pt x="157048" y="540753"/>
                      </a:moveTo>
                      <a:cubicBezTo>
                        <a:pt x="154648" y="546926"/>
                        <a:pt x="151905" y="553098"/>
                        <a:pt x="149162" y="558927"/>
                      </a:cubicBezTo>
                      <a:cubicBezTo>
                        <a:pt x="135103" y="365532"/>
                        <a:pt x="84696" y="175222"/>
                        <a:pt x="0" y="0"/>
                      </a:cubicBezTo>
                      <a:cubicBezTo>
                        <a:pt x="5144" y="3772"/>
                        <a:pt x="10287" y="7544"/>
                        <a:pt x="15431" y="11316"/>
                      </a:cubicBezTo>
                      <a:cubicBezTo>
                        <a:pt x="93955" y="178308"/>
                        <a:pt x="141618" y="357988"/>
                        <a:pt x="157048" y="540753"/>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88" name="Google Shape;2588;p10"/>
                <p:cNvSpPr/>
                <p:nvPr/>
              </p:nvSpPr>
              <p:spPr>
                <a:xfrm>
                  <a:off x="7694942" y="2390698"/>
                  <a:ext cx="98412" cy="279120"/>
                </a:xfrm>
                <a:custGeom>
                  <a:rect b="b" l="l" r="r" t="t"/>
                  <a:pathLst>
                    <a:path extrusionOk="0" h="279120" w="98412">
                      <a:moveTo>
                        <a:pt x="96012" y="279120"/>
                      </a:moveTo>
                      <a:cubicBezTo>
                        <a:pt x="78181" y="182080"/>
                        <a:pt x="45948" y="87782"/>
                        <a:pt x="0" y="0"/>
                      </a:cubicBezTo>
                      <a:cubicBezTo>
                        <a:pt x="7544" y="7544"/>
                        <a:pt x="14744" y="15087"/>
                        <a:pt x="21602" y="22974"/>
                      </a:cubicBezTo>
                      <a:cubicBezTo>
                        <a:pt x="55892" y="93612"/>
                        <a:pt x="81610" y="168021"/>
                        <a:pt x="98412" y="244145"/>
                      </a:cubicBezTo>
                      <a:cubicBezTo>
                        <a:pt x="98412" y="244145"/>
                        <a:pt x="98412" y="244488"/>
                        <a:pt x="98412" y="244488"/>
                      </a:cubicBezTo>
                      <a:cubicBezTo>
                        <a:pt x="98069" y="255803"/>
                        <a:pt x="97383" y="267462"/>
                        <a:pt x="96012" y="27912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89" name="Google Shape;2589;p10"/>
                <p:cNvSpPr/>
                <p:nvPr/>
              </p:nvSpPr>
              <p:spPr>
                <a:xfrm>
                  <a:off x="7239475" y="1227742"/>
                  <a:ext cx="538774" cy="922105"/>
                </a:xfrm>
                <a:custGeom>
                  <a:rect b="b" l="l" r="r" t="t"/>
                  <a:pathLst>
                    <a:path extrusionOk="0" h="922105" w="538774">
                      <a:moveTo>
                        <a:pt x="489414" y="521390"/>
                      </a:moveTo>
                      <a:cubicBezTo>
                        <a:pt x="441751" y="602314"/>
                        <a:pt x="359112" y="656835"/>
                        <a:pt x="290532" y="721644"/>
                      </a:cubicBezTo>
                      <a:cubicBezTo>
                        <a:pt x="280245" y="731245"/>
                        <a:pt x="270301" y="741189"/>
                        <a:pt x="261043" y="751133"/>
                      </a:cubicBezTo>
                      <a:cubicBezTo>
                        <a:pt x="239097" y="774793"/>
                        <a:pt x="219895" y="800168"/>
                        <a:pt x="204807" y="828628"/>
                      </a:cubicBezTo>
                      <a:cubicBezTo>
                        <a:pt x="199663" y="838572"/>
                        <a:pt x="192463" y="851946"/>
                        <a:pt x="183547" y="865662"/>
                      </a:cubicBezTo>
                      <a:cubicBezTo>
                        <a:pt x="178061" y="874234"/>
                        <a:pt x="171889" y="882807"/>
                        <a:pt x="165373" y="890693"/>
                      </a:cubicBezTo>
                      <a:cubicBezTo>
                        <a:pt x="159887" y="897551"/>
                        <a:pt x="154058" y="903381"/>
                        <a:pt x="147886" y="908524"/>
                      </a:cubicBezTo>
                      <a:cubicBezTo>
                        <a:pt x="144457" y="911267"/>
                        <a:pt x="141028" y="914010"/>
                        <a:pt x="137256" y="915725"/>
                      </a:cubicBezTo>
                      <a:cubicBezTo>
                        <a:pt x="126969" y="921554"/>
                        <a:pt x="116339" y="923955"/>
                        <a:pt x="105709" y="920526"/>
                      </a:cubicBezTo>
                      <a:cubicBezTo>
                        <a:pt x="102966" y="919840"/>
                        <a:pt x="100222" y="918468"/>
                        <a:pt x="97479" y="916754"/>
                      </a:cubicBezTo>
                      <a:cubicBezTo>
                        <a:pt x="89935" y="912296"/>
                        <a:pt x="82392" y="904752"/>
                        <a:pt x="75191" y="893436"/>
                      </a:cubicBezTo>
                      <a:cubicBezTo>
                        <a:pt x="70047" y="885550"/>
                        <a:pt x="67304" y="876291"/>
                        <a:pt x="66276" y="865662"/>
                      </a:cubicBezTo>
                      <a:cubicBezTo>
                        <a:pt x="62161" y="824856"/>
                        <a:pt x="83763" y="769650"/>
                        <a:pt x="78277" y="731245"/>
                      </a:cubicBezTo>
                      <a:cubicBezTo>
                        <a:pt x="76905" y="722329"/>
                        <a:pt x="75534" y="713071"/>
                        <a:pt x="73819" y="704156"/>
                      </a:cubicBezTo>
                      <a:cubicBezTo>
                        <a:pt x="49816" y="579340"/>
                        <a:pt x="-19449" y="458639"/>
                        <a:pt x="5239" y="329023"/>
                      </a:cubicBezTo>
                      <a:cubicBezTo>
                        <a:pt x="30271" y="199407"/>
                        <a:pt x="143771" y="108881"/>
                        <a:pt x="249727" y="30700"/>
                      </a:cubicBezTo>
                      <a:cubicBezTo>
                        <a:pt x="266529" y="18356"/>
                        <a:pt x="284360" y="5326"/>
                        <a:pt x="304591" y="1211"/>
                      </a:cubicBezTo>
                      <a:cubicBezTo>
                        <a:pt x="319336" y="-1875"/>
                        <a:pt x="330994" y="1211"/>
                        <a:pt x="341281" y="7383"/>
                      </a:cubicBezTo>
                      <a:cubicBezTo>
                        <a:pt x="344025" y="9097"/>
                        <a:pt x="346425" y="10812"/>
                        <a:pt x="349168" y="12526"/>
                      </a:cubicBezTo>
                      <a:cubicBezTo>
                        <a:pt x="357055" y="18356"/>
                        <a:pt x="364599" y="24871"/>
                        <a:pt x="372828" y="31043"/>
                      </a:cubicBezTo>
                      <a:cubicBezTo>
                        <a:pt x="375228" y="32758"/>
                        <a:pt x="377629" y="34815"/>
                        <a:pt x="380372" y="36187"/>
                      </a:cubicBezTo>
                      <a:cubicBezTo>
                        <a:pt x="381744" y="37215"/>
                        <a:pt x="383115" y="37901"/>
                        <a:pt x="384487" y="38587"/>
                      </a:cubicBezTo>
                      <a:cubicBezTo>
                        <a:pt x="392716" y="43387"/>
                        <a:pt x="400260" y="46131"/>
                        <a:pt x="407461" y="47845"/>
                      </a:cubicBezTo>
                      <a:cubicBezTo>
                        <a:pt x="410890" y="48531"/>
                        <a:pt x="413976" y="49217"/>
                        <a:pt x="417062" y="49560"/>
                      </a:cubicBezTo>
                      <a:cubicBezTo>
                        <a:pt x="427349" y="50931"/>
                        <a:pt x="437293" y="50245"/>
                        <a:pt x="447237" y="49903"/>
                      </a:cubicBezTo>
                      <a:cubicBezTo>
                        <a:pt x="450666" y="49903"/>
                        <a:pt x="453753" y="49560"/>
                        <a:pt x="457182" y="49903"/>
                      </a:cubicBezTo>
                      <a:cubicBezTo>
                        <a:pt x="466097" y="50245"/>
                        <a:pt x="475355" y="51274"/>
                        <a:pt x="484956" y="54703"/>
                      </a:cubicBezTo>
                      <a:cubicBezTo>
                        <a:pt x="485299" y="54703"/>
                        <a:pt x="485642" y="54703"/>
                        <a:pt x="485985" y="55046"/>
                      </a:cubicBezTo>
                      <a:cubicBezTo>
                        <a:pt x="489071" y="56075"/>
                        <a:pt x="491814" y="57789"/>
                        <a:pt x="494215" y="59504"/>
                      </a:cubicBezTo>
                      <a:cubicBezTo>
                        <a:pt x="507931" y="69791"/>
                        <a:pt x="513074" y="90022"/>
                        <a:pt x="515817" y="107853"/>
                      </a:cubicBezTo>
                      <a:cubicBezTo>
                        <a:pt x="540163" y="247070"/>
                        <a:pt x="561423" y="400003"/>
                        <a:pt x="489414" y="52139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2590" name="Google Shape;2590;p10"/>
                <p:cNvGrpSpPr/>
                <p:nvPr/>
              </p:nvGrpSpPr>
              <p:grpSpPr>
                <a:xfrm>
                  <a:off x="7305569" y="1235125"/>
                  <a:ext cx="429487" cy="913142"/>
                  <a:chOff x="7305569" y="1235125"/>
                  <a:chExt cx="429487" cy="913142"/>
                </a:xfrm>
              </p:grpSpPr>
              <p:sp>
                <p:nvSpPr>
                  <p:cNvPr id="2591" name="Google Shape;2591;p10"/>
                  <p:cNvSpPr/>
                  <p:nvPr/>
                </p:nvSpPr>
                <p:spPr>
                  <a:xfrm>
                    <a:off x="7305569" y="1235125"/>
                    <a:ext cx="283417" cy="858621"/>
                  </a:xfrm>
                  <a:custGeom>
                    <a:rect b="b" l="l" r="r" t="t"/>
                    <a:pathLst>
                      <a:path extrusionOk="0" h="858621" w="283417">
                        <a:moveTo>
                          <a:pt x="525" y="858622"/>
                        </a:moveTo>
                        <a:cubicBezTo>
                          <a:pt x="-3590" y="817817"/>
                          <a:pt x="18013" y="762610"/>
                          <a:pt x="12526" y="724205"/>
                        </a:cubicBezTo>
                        <a:cubicBezTo>
                          <a:pt x="11155" y="715289"/>
                          <a:pt x="9783" y="706031"/>
                          <a:pt x="8069" y="697116"/>
                        </a:cubicBezTo>
                        <a:cubicBezTo>
                          <a:pt x="10126" y="655968"/>
                          <a:pt x="10812" y="614477"/>
                          <a:pt x="10126" y="572986"/>
                        </a:cubicBezTo>
                        <a:cubicBezTo>
                          <a:pt x="8755" y="484175"/>
                          <a:pt x="5668" y="393992"/>
                          <a:pt x="24871" y="306553"/>
                        </a:cubicBezTo>
                        <a:cubicBezTo>
                          <a:pt x="41673" y="230772"/>
                          <a:pt x="74934" y="157391"/>
                          <a:pt x="132884" y="104585"/>
                        </a:cubicBezTo>
                        <a:cubicBezTo>
                          <a:pt x="176776" y="64808"/>
                          <a:pt x="230954" y="38062"/>
                          <a:pt x="275531" y="0"/>
                        </a:cubicBezTo>
                        <a:cubicBezTo>
                          <a:pt x="278274" y="1715"/>
                          <a:pt x="280674" y="3429"/>
                          <a:pt x="283417" y="5144"/>
                        </a:cubicBezTo>
                        <a:cubicBezTo>
                          <a:pt x="232668" y="48692"/>
                          <a:pt x="169574" y="77838"/>
                          <a:pt x="122940" y="126873"/>
                        </a:cubicBezTo>
                        <a:cubicBezTo>
                          <a:pt x="-4619" y="261633"/>
                          <a:pt x="20413" y="463944"/>
                          <a:pt x="19384" y="633336"/>
                        </a:cubicBezTo>
                        <a:cubicBezTo>
                          <a:pt x="19042" y="709117"/>
                          <a:pt x="12869" y="784212"/>
                          <a:pt x="525" y="85862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92" name="Google Shape;2592;p10"/>
                  <p:cNvSpPr/>
                  <p:nvPr/>
                </p:nvSpPr>
                <p:spPr>
                  <a:xfrm>
                    <a:off x="7337298" y="1258785"/>
                    <a:ext cx="282892" cy="889482"/>
                  </a:xfrm>
                  <a:custGeom>
                    <a:rect b="b" l="l" r="r" t="t"/>
                    <a:pathLst>
                      <a:path extrusionOk="0" h="889482" w="282892">
                        <a:moveTo>
                          <a:pt x="27089" y="688886"/>
                        </a:moveTo>
                        <a:cubicBezTo>
                          <a:pt x="21946" y="756437"/>
                          <a:pt x="17831" y="822960"/>
                          <a:pt x="8230" y="889483"/>
                        </a:cubicBezTo>
                        <a:cubicBezTo>
                          <a:pt x="5486" y="888797"/>
                          <a:pt x="2743" y="887425"/>
                          <a:pt x="0" y="885711"/>
                        </a:cubicBezTo>
                        <a:cubicBezTo>
                          <a:pt x="13716" y="798614"/>
                          <a:pt x="14745" y="710832"/>
                          <a:pt x="23660" y="623392"/>
                        </a:cubicBezTo>
                        <a:cubicBezTo>
                          <a:pt x="32576" y="537667"/>
                          <a:pt x="46634" y="452285"/>
                          <a:pt x="70295" y="368960"/>
                        </a:cubicBezTo>
                        <a:cubicBezTo>
                          <a:pt x="109042" y="232143"/>
                          <a:pt x="175222" y="101498"/>
                          <a:pt x="275349" y="0"/>
                        </a:cubicBezTo>
                        <a:cubicBezTo>
                          <a:pt x="277749" y="1715"/>
                          <a:pt x="280149" y="3772"/>
                          <a:pt x="282893" y="5144"/>
                        </a:cubicBezTo>
                        <a:cubicBezTo>
                          <a:pt x="229743" y="58636"/>
                          <a:pt x="185852" y="120358"/>
                          <a:pt x="151219" y="187566"/>
                        </a:cubicBezTo>
                        <a:cubicBezTo>
                          <a:pt x="70637" y="342214"/>
                          <a:pt x="40119" y="516407"/>
                          <a:pt x="27089" y="688886"/>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93" name="Google Shape;2593;p10"/>
                  <p:cNvSpPr/>
                  <p:nvPr/>
                </p:nvSpPr>
                <p:spPr>
                  <a:xfrm>
                    <a:off x="7377074" y="1275930"/>
                    <a:ext cx="279806" cy="867536"/>
                  </a:xfrm>
                  <a:custGeom>
                    <a:rect b="b" l="l" r="r" t="t"/>
                    <a:pathLst>
                      <a:path extrusionOk="0" h="867536" w="279806">
                        <a:moveTo>
                          <a:pt x="178308" y="210541"/>
                        </a:moveTo>
                        <a:cubicBezTo>
                          <a:pt x="97041" y="420053"/>
                          <a:pt x="59665" y="641909"/>
                          <a:pt x="10630" y="860336"/>
                        </a:cubicBezTo>
                        <a:cubicBezTo>
                          <a:pt x="7201" y="863079"/>
                          <a:pt x="3772" y="865822"/>
                          <a:pt x="0" y="867537"/>
                        </a:cubicBezTo>
                        <a:cubicBezTo>
                          <a:pt x="33947" y="718375"/>
                          <a:pt x="61722" y="568185"/>
                          <a:pt x="101156" y="420395"/>
                        </a:cubicBezTo>
                        <a:cubicBezTo>
                          <a:pt x="124816" y="331927"/>
                          <a:pt x="152933" y="244488"/>
                          <a:pt x="188595" y="160134"/>
                        </a:cubicBezTo>
                        <a:cubicBezTo>
                          <a:pt x="211570" y="105956"/>
                          <a:pt x="236944" y="50063"/>
                          <a:pt x="270205" y="0"/>
                        </a:cubicBezTo>
                        <a:cubicBezTo>
                          <a:pt x="273634" y="686"/>
                          <a:pt x="276721" y="1372"/>
                          <a:pt x="279806" y="1715"/>
                        </a:cubicBezTo>
                        <a:cubicBezTo>
                          <a:pt x="236601" y="65837"/>
                          <a:pt x="205397" y="139903"/>
                          <a:pt x="178308" y="21054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94" name="Google Shape;2594;p10"/>
                  <p:cNvSpPr/>
                  <p:nvPr/>
                </p:nvSpPr>
                <p:spPr>
                  <a:xfrm>
                    <a:off x="7405192" y="1277835"/>
                    <a:ext cx="291807" cy="840600"/>
                  </a:xfrm>
                  <a:custGeom>
                    <a:rect b="b" l="l" r="r" t="t"/>
                    <a:pathLst>
                      <a:path extrusionOk="0" h="840600" w="291807">
                        <a:moveTo>
                          <a:pt x="0" y="840600"/>
                        </a:moveTo>
                        <a:cubicBezTo>
                          <a:pt x="98755" y="562165"/>
                          <a:pt x="163563" y="271386"/>
                          <a:pt x="281864" y="152"/>
                        </a:cubicBezTo>
                        <a:cubicBezTo>
                          <a:pt x="285293" y="152"/>
                          <a:pt x="288379" y="-191"/>
                          <a:pt x="291808" y="152"/>
                        </a:cubicBezTo>
                        <a:cubicBezTo>
                          <a:pt x="261975" y="67704"/>
                          <a:pt x="235572" y="136969"/>
                          <a:pt x="211226" y="206921"/>
                        </a:cubicBezTo>
                        <a:cubicBezTo>
                          <a:pt x="141275" y="407518"/>
                          <a:pt x="87782" y="614629"/>
                          <a:pt x="18173" y="815911"/>
                        </a:cubicBezTo>
                        <a:cubicBezTo>
                          <a:pt x="12687" y="824141"/>
                          <a:pt x="6858" y="832714"/>
                          <a:pt x="0" y="84060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95" name="Google Shape;2595;p10"/>
                  <p:cNvSpPr/>
                  <p:nvPr/>
                </p:nvSpPr>
                <p:spPr>
                  <a:xfrm>
                    <a:off x="7500861" y="1282446"/>
                    <a:ext cx="234195" cy="696429"/>
                  </a:xfrm>
                  <a:custGeom>
                    <a:rect b="b" l="l" r="r" t="t"/>
                    <a:pathLst>
                      <a:path extrusionOk="0" h="696429" w="234195">
                        <a:moveTo>
                          <a:pt x="29490" y="666941"/>
                        </a:moveTo>
                        <a:cubicBezTo>
                          <a:pt x="19203" y="676542"/>
                          <a:pt x="9259" y="686486"/>
                          <a:pt x="0" y="696430"/>
                        </a:cubicBezTo>
                        <a:cubicBezTo>
                          <a:pt x="51092" y="610705"/>
                          <a:pt x="100813" y="523951"/>
                          <a:pt x="141275" y="432397"/>
                        </a:cubicBezTo>
                        <a:cubicBezTo>
                          <a:pt x="174536" y="356616"/>
                          <a:pt x="200940" y="277406"/>
                          <a:pt x="214313" y="195453"/>
                        </a:cubicBezTo>
                        <a:cubicBezTo>
                          <a:pt x="224600" y="130645"/>
                          <a:pt x="225971" y="65494"/>
                          <a:pt x="224600" y="0"/>
                        </a:cubicBezTo>
                        <a:cubicBezTo>
                          <a:pt x="224943" y="0"/>
                          <a:pt x="225286" y="0"/>
                          <a:pt x="225628" y="343"/>
                        </a:cubicBezTo>
                        <a:cubicBezTo>
                          <a:pt x="228715" y="1372"/>
                          <a:pt x="231458" y="3086"/>
                          <a:pt x="233858" y="4801"/>
                        </a:cubicBezTo>
                        <a:cubicBezTo>
                          <a:pt x="235230" y="77153"/>
                          <a:pt x="232829" y="149504"/>
                          <a:pt x="219113" y="220828"/>
                        </a:cubicBezTo>
                        <a:cubicBezTo>
                          <a:pt x="187567" y="382676"/>
                          <a:pt x="112129" y="526352"/>
                          <a:pt x="29490" y="66694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596" name="Google Shape;2596;p10"/>
                <p:cNvSpPr/>
                <p:nvPr/>
              </p:nvSpPr>
              <p:spPr>
                <a:xfrm>
                  <a:off x="6563853" y="1309732"/>
                  <a:ext cx="793810" cy="804374"/>
                </a:xfrm>
                <a:custGeom>
                  <a:rect b="b" l="l" r="r" t="t"/>
                  <a:pathLst>
                    <a:path extrusionOk="0" h="804374" w="793810">
                      <a:moveTo>
                        <a:pt x="785103" y="786758"/>
                      </a:moveTo>
                      <a:cubicBezTo>
                        <a:pt x="784075" y="788130"/>
                        <a:pt x="783046" y="789501"/>
                        <a:pt x="781674" y="790530"/>
                      </a:cubicBezTo>
                      <a:cubicBezTo>
                        <a:pt x="780646" y="791559"/>
                        <a:pt x="779617" y="792245"/>
                        <a:pt x="778588" y="792930"/>
                      </a:cubicBezTo>
                      <a:cubicBezTo>
                        <a:pt x="774474" y="796016"/>
                        <a:pt x="769673" y="798760"/>
                        <a:pt x="763501" y="800474"/>
                      </a:cubicBezTo>
                      <a:cubicBezTo>
                        <a:pt x="760758" y="801503"/>
                        <a:pt x="758014" y="802189"/>
                        <a:pt x="754928" y="802874"/>
                      </a:cubicBezTo>
                      <a:cubicBezTo>
                        <a:pt x="752528" y="803217"/>
                        <a:pt x="750127" y="803560"/>
                        <a:pt x="747727" y="803903"/>
                      </a:cubicBezTo>
                      <a:cubicBezTo>
                        <a:pt x="746698" y="804246"/>
                        <a:pt x="745327" y="804246"/>
                        <a:pt x="744298" y="804246"/>
                      </a:cubicBezTo>
                      <a:cubicBezTo>
                        <a:pt x="743269" y="804246"/>
                        <a:pt x="742241" y="804246"/>
                        <a:pt x="741555" y="804246"/>
                      </a:cubicBezTo>
                      <a:cubicBezTo>
                        <a:pt x="741555" y="804246"/>
                        <a:pt x="741555" y="804246"/>
                        <a:pt x="741555" y="804246"/>
                      </a:cubicBezTo>
                      <a:lnTo>
                        <a:pt x="741555" y="804246"/>
                      </a:lnTo>
                      <a:cubicBezTo>
                        <a:pt x="737440" y="804589"/>
                        <a:pt x="733326" y="804246"/>
                        <a:pt x="729211" y="803217"/>
                      </a:cubicBezTo>
                      <a:cubicBezTo>
                        <a:pt x="701436" y="797731"/>
                        <a:pt x="672975" y="772013"/>
                        <a:pt x="645543" y="751097"/>
                      </a:cubicBezTo>
                      <a:cubicBezTo>
                        <a:pt x="644857" y="750754"/>
                        <a:pt x="644172" y="750068"/>
                        <a:pt x="643486" y="749725"/>
                      </a:cubicBezTo>
                      <a:cubicBezTo>
                        <a:pt x="641085" y="748010"/>
                        <a:pt x="639028" y="746296"/>
                        <a:pt x="636628" y="744924"/>
                      </a:cubicBezTo>
                      <a:cubicBezTo>
                        <a:pt x="634913" y="743553"/>
                        <a:pt x="633199" y="742524"/>
                        <a:pt x="631484" y="741152"/>
                      </a:cubicBezTo>
                      <a:cubicBezTo>
                        <a:pt x="621883" y="734637"/>
                        <a:pt x="612282" y="728808"/>
                        <a:pt x="603024" y="725379"/>
                      </a:cubicBezTo>
                      <a:cubicBezTo>
                        <a:pt x="560847" y="709949"/>
                        <a:pt x="515927" y="701033"/>
                        <a:pt x="471007" y="692461"/>
                      </a:cubicBezTo>
                      <a:cubicBezTo>
                        <a:pt x="451804" y="688689"/>
                        <a:pt x="432602" y="685260"/>
                        <a:pt x="413743" y="681488"/>
                      </a:cubicBezTo>
                      <a:lnTo>
                        <a:pt x="413743" y="681488"/>
                      </a:lnTo>
                      <a:cubicBezTo>
                        <a:pt x="341734" y="667429"/>
                        <a:pt x="271782" y="648569"/>
                        <a:pt x="213489" y="601592"/>
                      </a:cubicBezTo>
                      <a:cubicBezTo>
                        <a:pt x="106161" y="515524"/>
                        <a:pt x="118849" y="389680"/>
                        <a:pt x="56784" y="282352"/>
                      </a:cubicBezTo>
                      <a:cubicBezTo>
                        <a:pt x="34152" y="242919"/>
                        <a:pt x="-25512" y="197313"/>
                        <a:pt x="12207" y="150336"/>
                      </a:cubicBezTo>
                      <a:cubicBezTo>
                        <a:pt x="12892" y="149650"/>
                        <a:pt x="13236" y="148964"/>
                        <a:pt x="13921" y="148621"/>
                      </a:cubicBezTo>
                      <a:cubicBezTo>
                        <a:pt x="15979" y="146221"/>
                        <a:pt x="18379" y="144164"/>
                        <a:pt x="20779" y="142106"/>
                      </a:cubicBezTo>
                      <a:cubicBezTo>
                        <a:pt x="36210" y="129419"/>
                        <a:pt x="55412" y="127019"/>
                        <a:pt x="74614" y="123932"/>
                      </a:cubicBezTo>
                      <a:cubicBezTo>
                        <a:pt x="78043" y="123590"/>
                        <a:pt x="81472" y="122904"/>
                        <a:pt x="84901" y="122218"/>
                      </a:cubicBezTo>
                      <a:cubicBezTo>
                        <a:pt x="95188" y="120161"/>
                        <a:pt x="105133" y="117417"/>
                        <a:pt x="114048" y="112274"/>
                      </a:cubicBezTo>
                      <a:cubicBezTo>
                        <a:pt x="118849" y="109531"/>
                        <a:pt x="123306" y="106445"/>
                        <a:pt x="127421" y="102673"/>
                      </a:cubicBezTo>
                      <a:cubicBezTo>
                        <a:pt x="129822" y="100615"/>
                        <a:pt x="132222" y="98558"/>
                        <a:pt x="134279" y="96158"/>
                      </a:cubicBezTo>
                      <a:cubicBezTo>
                        <a:pt x="145938" y="84499"/>
                        <a:pt x="155196" y="70440"/>
                        <a:pt x="164454" y="55695"/>
                      </a:cubicBezTo>
                      <a:cubicBezTo>
                        <a:pt x="166169" y="52952"/>
                        <a:pt x="167883" y="50552"/>
                        <a:pt x="169255" y="47809"/>
                      </a:cubicBezTo>
                      <a:cubicBezTo>
                        <a:pt x="173713" y="40608"/>
                        <a:pt x="178170" y="33750"/>
                        <a:pt x="182971" y="26892"/>
                      </a:cubicBezTo>
                      <a:cubicBezTo>
                        <a:pt x="184000" y="25520"/>
                        <a:pt x="185028" y="23806"/>
                        <a:pt x="186057" y="22434"/>
                      </a:cubicBezTo>
                      <a:cubicBezTo>
                        <a:pt x="186743" y="21405"/>
                        <a:pt x="187429" y="20377"/>
                        <a:pt x="188457" y="19348"/>
                      </a:cubicBezTo>
                      <a:cubicBezTo>
                        <a:pt x="194973" y="10775"/>
                        <a:pt x="202516" y="2546"/>
                        <a:pt x="212803" y="488"/>
                      </a:cubicBezTo>
                      <a:cubicBezTo>
                        <a:pt x="221719" y="-1226"/>
                        <a:pt x="230634" y="1860"/>
                        <a:pt x="238864" y="5289"/>
                      </a:cubicBezTo>
                      <a:cubicBezTo>
                        <a:pt x="304701" y="31007"/>
                        <a:pt x="357164" y="70783"/>
                        <a:pt x="419229" y="102673"/>
                      </a:cubicBezTo>
                      <a:cubicBezTo>
                        <a:pt x="492952" y="141077"/>
                        <a:pt x="564961" y="191484"/>
                        <a:pt x="609538" y="263493"/>
                      </a:cubicBezTo>
                      <a:cubicBezTo>
                        <a:pt x="647257" y="324529"/>
                        <a:pt x="661659" y="396195"/>
                        <a:pt x="677433" y="466832"/>
                      </a:cubicBezTo>
                      <a:cubicBezTo>
                        <a:pt x="677433" y="466832"/>
                        <a:pt x="677433" y="466832"/>
                        <a:pt x="677433" y="466832"/>
                      </a:cubicBezTo>
                      <a:cubicBezTo>
                        <a:pt x="678804" y="473348"/>
                        <a:pt x="680176" y="479863"/>
                        <a:pt x="681891" y="486721"/>
                      </a:cubicBezTo>
                      <a:cubicBezTo>
                        <a:pt x="695949" y="547757"/>
                        <a:pt x="712752" y="607421"/>
                        <a:pt x="748070" y="658514"/>
                      </a:cubicBezTo>
                      <a:cubicBezTo>
                        <a:pt x="750471" y="661943"/>
                        <a:pt x="753214" y="665714"/>
                        <a:pt x="755957" y="670172"/>
                      </a:cubicBezTo>
                      <a:cubicBezTo>
                        <a:pt x="765215" y="683888"/>
                        <a:pt x="775845" y="701719"/>
                        <a:pt x="783732" y="719893"/>
                      </a:cubicBezTo>
                      <a:cubicBezTo>
                        <a:pt x="788875" y="732237"/>
                        <a:pt x="792990" y="744924"/>
                        <a:pt x="793676" y="756583"/>
                      </a:cubicBezTo>
                      <a:cubicBezTo>
                        <a:pt x="794019" y="761041"/>
                        <a:pt x="793676" y="765498"/>
                        <a:pt x="792990" y="769613"/>
                      </a:cubicBezTo>
                      <a:cubicBezTo>
                        <a:pt x="792990" y="770642"/>
                        <a:pt x="792647" y="771671"/>
                        <a:pt x="792304" y="772699"/>
                      </a:cubicBezTo>
                      <a:cubicBezTo>
                        <a:pt x="789904" y="778529"/>
                        <a:pt x="787846" y="782986"/>
                        <a:pt x="785103" y="78675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2597" name="Google Shape;2597;p10"/>
                <p:cNvGrpSpPr/>
                <p:nvPr/>
              </p:nvGrpSpPr>
              <p:grpSpPr>
                <a:xfrm>
                  <a:off x="7344156" y="1838898"/>
                  <a:ext cx="968464" cy="529838"/>
                  <a:chOff x="7344156" y="1838898"/>
                  <a:chExt cx="968464" cy="529838"/>
                </a:xfrm>
              </p:grpSpPr>
              <p:sp>
                <p:nvSpPr>
                  <p:cNvPr id="2598" name="Google Shape;2598;p10"/>
                  <p:cNvSpPr/>
                  <p:nvPr/>
                </p:nvSpPr>
                <p:spPr>
                  <a:xfrm>
                    <a:off x="7344409" y="1838898"/>
                    <a:ext cx="968211" cy="529838"/>
                  </a:xfrm>
                  <a:custGeom>
                    <a:rect b="b" l="l" r="r" t="t"/>
                    <a:pathLst>
                      <a:path extrusionOk="0" h="529838" w="968211">
                        <a:moveTo>
                          <a:pt x="944093" y="351890"/>
                        </a:moveTo>
                        <a:cubicBezTo>
                          <a:pt x="916661" y="377265"/>
                          <a:pt x="860768" y="401611"/>
                          <a:pt x="828193" y="424928"/>
                        </a:cubicBezTo>
                        <a:cubicBezTo>
                          <a:pt x="812762" y="435901"/>
                          <a:pt x="796989" y="446530"/>
                          <a:pt x="780873" y="456475"/>
                        </a:cubicBezTo>
                        <a:cubicBezTo>
                          <a:pt x="774700" y="460246"/>
                          <a:pt x="768528" y="464018"/>
                          <a:pt x="762356" y="467447"/>
                        </a:cubicBezTo>
                        <a:cubicBezTo>
                          <a:pt x="695148" y="506881"/>
                          <a:pt x="621081" y="535684"/>
                          <a:pt x="541871" y="528826"/>
                        </a:cubicBezTo>
                        <a:cubicBezTo>
                          <a:pt x="456489" y="521626"/>
                          <a:pt x="385166" y="477049"/>
                          <a:pt x="314872" y="430757"/>
                        </a:cubicBezTo>
                        <a:cubicBezTo>
                          <a:pt x="306985" y="425614"/>
                          <a:pt x="298755" y="420127"/>
                          <a:pt x="290526" y="414984"/>
                        </a:cubicBezTo>
                        <a:cubicBezTo>
                          <a:pt x="257264" y="393381"/>
                          <a:pt x="224003" y="372464"/>
                          <a:pt x="189027" y="355662"/>
                        </a:cubicBezTo>
                        <a:cubicBezTo>
                          <a:pt x="184227" y="353262"/>
                          <a:pt x="179426" y="351204"/>
                          <a:pt x="174625" y="349147"/>
                        </a:cubicBezTo>
                        <a:cubicBezTo>
                          <a:pt x="148222" y="337831"/>
                          <a:pt x="108789" y="337831"/>
                          <a:pt x="74499" y="332345"/>
                        </a:cubicBezTo>
                        <a:cubicBezTo>
                          <a:pt x="60783" y="330287"/>
                          <a:pt x="48095" y="327201"/>
                          <a:pt x="37123" y="322058"/>
                        </a:cubicBezTo>
                        <a:cubicBezTo>
                          <a:pt x="29578" y="318629"/>
                          <a:pt x="22720" y="314171"/>
                          <a:pt x="17577" y="307999"/>
                        </a:cubicBezTo>
                        <a:cubicBezTo>
                          <a:pt x="16891" y="307313"/>
                          <a:pt x="16206" y="306627"/>
                          <a:pt x="15862" y="305941"/>
                        </a:cubicBezTo>
                        <a:cubicBezTo>
                          <a:pt x="8662" y="297369"/>
                          <a:pt x="4204" y="289482"/>
                          <a:pt x="2146" y="282281"/>
                        </a:cubicBezTo>
                        <a:cubicBezTo>
                          <a:pt x="1118" y="278852"/>
                          <a:pt x="432" y="275423"/>
                          <a:pt x="89" y="272337"/>
                        </a:cubicBezTo>
                        <a:cubicBezTo>
                          <a:pt x="-254" y="268565"/>
                          <a:pt x="432" y="264793"/>
                          <a:pt x="1461" y="261364"/>
                        </a:cubicBezTo>
                        <a:cubicBezTo>
                          <a:pt x="2146" y="258278"/>
                          <a:pt x="3518" y="255192"/>
                          <a:pt x="5233" y="252449"/>
                        </a:cubicBezTo>
                        <a:cubicBezTo>
                          <a:pt x="7633" y="248677"/>
                          <a:pt x="10376" y="244905"/>
                          <a:pt x="14148" y="241476"/>
                        </a:cubicBezTo>
                        <a:cubicBezTo>
                          <a:pt x="17234" y="238390"/>
                          <a:pt x="20663" y="235647"/>
                          <a:pt x="24435" y="233247"/>
                        </a:cubicBezTo>
                        <a:cubicBezTo>
                          <a:pt x="50496" y="215416"/>
                          <a:pt x="91644" y="205815"/>
                          <a:pt x="115303" y="201014"/>
                        </a:cubicBezTo>
                        <a:cubicBezTo>
                          <a:pt x="252807" y="172553"/>
                          <a:pt x="352591" y="46366"/>
                          <a:pt x="488379" y="10705"/>
                        </a:cubicBezTo>
                        <a:cubicBezTo>
                          <a:pt x="608737" y="-21185"/>
                          <a:pt x="732867" y="23392"/>
                          <a:pt x="848081" y="75856"/>
                        </a:cubicBezTo>
                        <a:cubicBezTo>
                          <a:pt x="858025" y="80313"/>
                          <a:pt x="867626" y="84771"/>
                          <a:pt x="877228" y="89229"/>
                        </a:cubicBezTo>
                        <a:cubicBezTo>
                          <a:pt x="882714" y="91972"/>
                          <a:pt x="888200" y="94372"/>
                          <a:pt x="893687" y="97115"/>
                        </a:cubicBezTo>
                        <a:cubicBezTo>
                          <a:pt x="914947" y="107059"/>
                          <a:pt x="956437" y="141007"/>
                          <a:pt x="965696" y="163295"/>
                        </a:cubicBezTo>
                        <a:cubicBezTo>
                          <a:pt x="970839" y="175639"/>
                          <a:pt x="967410" y="187984"/>
                          <a:pt x="961581" y="200328"/>
                        </a:cubicBezTo>
                        <a:cubicBezTo>
                          <a:pt x="960209" y="203071"/>
                          <a:pt x="958838" y="205815"/>
                          <a:pt x="957466" y="208901"/>
                        </a:cubicBezTo>
                        <a:cubicBezTo>
                          <a:pt x="953351" y="217130"/>
                          <a:pt x="948894" y="225360"/>
                          <a:pt x="946493" y="233932"/>
                        </a:cubicBezTo>
                        <a:cubicBezTo>
                          <a:pt x="945465" y="237361"/>
                          <a:pt x="944436" y="240790"/>
                          <a:pt x="944093" y="243877"/>
                        </a:cubicBezTo>
                        <a:cubicBezTo>
                          <a:pt x="943750" y="245591"/>
                          <a:pt x="943750" y="247306"/>
                          <a:pt x="943750" y="248677"/>
                        </a:cubicBezTo>
                        <a:cubicBezTo>
                          <a:pt x="943064" y="278852"/>
                          <a:pt x="961238" y="298055"/>
                          <a:pt x="961924" y="318286"/>
                        </a:cubicBezTo>
                        <a:cubicBezTo>
                          <a:pt x="961924" y="321372"/>
                          <a:pt x="961581" y="324801"/>
                          <a:pt x="960552" y="327887"/>
                        </a:cubicBezTo>
                        <a:cubicBezTo>
                          <a:pt x="958152" y="335431"/>
                          <a:pt x="953008" y="343318"/>
                          <a:pt x="944093" y="35189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99" name="Google Shape;2599;p10"/>
                  <p:cNvSpPr/>
                  <p:nvPr/>
                </p:nvSpPr>
                <p:spPr>
                  <a:xfrm>
                    <a:off x="7358214" y="1903101"/>
                    <a:ext cx="863079" cy="180222"/>
                  </a:xfrm>
                  <a:custGeom>
                    <a:rect b="b" l="l" r="r" t="t"/>
                    <a:pathLst>
                      <a:path extrusionOk="0" h="180222" w="863079">
                        <a:moveTo>
                          <a:pt x="863080" y="25025"/>
                        </a:moveTo>
                        <a:cubicBezTo>
                          <a:pt x="845935" y="22282"/>
                          <a:pt x="828790" y="20224"/>
                          <a:pt x="811645" y="18167"/>
                        </a:cubicBezTo>
                        <a:cubicBezTo>
                          <a:pt x="728663" y="8223"/>
                          <a:pt x="643624" y="3765"/>
                          <a:pt x="561328" y="20567"/>
                        </a:cubicBezTo>
                        <a:cubicBezTo>
                          <a:pt x="483146" y="36684"/>
                          <a:pt x="409766" y="69602"/>
                          <a:pt x="336728" y="101149"/>
                        </a:cubicBezTo>
                        <a:cubicBezTo>
                          <a:pt x="231800" y="146412"/>
                          <a:pt x="114872" y="191674"/>
                          <a:pt x="0" y="177615"/>
                        </a:cubicBezTo>
                        <a:cubicBezTo>
                          <a:pt x="3086" y="174529"/>
                          <a:pt x="6515" y="171786"/>
                          <a:pt x="10287" y="169386"/>
                        </a:cubicBezTo>
                        <a:cubicBezTo>
                          <a:pt x="70637" y="174872"/>
                          <a:pt x="132017" y="164928"/>
                          <a:pt x="190310" y="147440"/>
                        </a:cubicBezTo>
                        <a:cubicBezTo>
                          <a:pt x="337071" y="103892"/>
                          <a:pt x="468059" y="15767"/>
                          <a:pt x="623735" y="2394"/>
                        </a:cubicBezTo>
                        <a:cubicBezTo>
                          <a:pt x="693687" y="-3436"/>
                          <a:pt x="764324" y="2051"/>
                          <a:pt x="833933" y="11652"/>
                        </a:cubicBezTo>
                        <a:cubicBezTo>
                          <a:pt x="843534" y="16110"/>
                          <a:pt x="853135" y="20567"/>
                          <a:pt x="863080" y="2502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00" name="Google Shape;2600;p10"/>
                  <p:cNvSpPr/>
                  <p:nvPr/>
                </p:nvSpPr>
                <p:spPr>
                  <a:xfrm>
                    <a:off x="7345184" y="2028078"/>
                    <a:ext cx="960462" cy="81189"/>
                  </a:xfrm>
                  <a:custGeom>
                    <a:rect b="b" l="l" r="r" t="t"/>
                    <a:pathLst>
                      <a:path extrusionOk="0" h="81189" w="960462">
                        <a:moveTo>
                          <a:pt x="960463" y="11148"/>
                        </a:moveTo>
                        <a:cubicBezTo>
                          <a:pt x="959091" y="13891"/>
                          <a:pt x="957719" y="16634"/>
                          <a:pt x="956348" y="19720"/>
                        </a:cubicBezTo>
                        <a:cubicBezTo>
                          <a:pt x="898741" y="10462"/>
                          <a:pt x="840448" y="7719"/>
                          <a:pt x="781812" y="9776"/>
                        </a:cubicBezTo>
                        <a:cubicBezTo>
                          <a:pt x="521208" y="18006"/>
                          <a:pt x="260947" y="109217"/>
                          <a:pt x="0" y="72527"/>
                        </a:cubicBezTo>
                        <a:cubicBezTo>
                          <a:pt x="686" y="69441"/>
                          <a:pt x="2057" y="66354"/>
                          <a:pt x="3772" y="63611"/>
                        </a:cubicBezTo>
                        <a:cubicBezTo>
                          <a:pt x="63779" y="71841"/>
                          <a:pt x="124815" y="73555"/>
                          <a:pt x="185509" y="70469"/>
                        </a:cubicBezTo>
                        <a:cubicBezTo>
                          <a:pt x="443369" y="57782"/>
                          <a:pt x="702945" y="-30686"/>
                          <a:pt x="960463" y="1114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01" name="Google Shape;2601;p10"/>
                  <p:cNvSpPr/>
                  <p:nvPr/>
                </p:nvSpPr>
                <p:spPr>
                  <a:xfrm>
                    <a:off x="7344156" y="2072830"/>
                    <a:ext cx="946404" cy="74251"/>
                  </a:xfrm>
                  <a:custGeom>
                    <a:rect b="b" l="l" r="r" t="t"/>
                    <a:pathLst>
                      <a:path extrusionOk="0" h="74251" w="946404">
                        <a:moveTo>
                          <a:pt x="944004" y="9944"/>
                        </a:moveTo>
                        <a:cubicBezTo>
                          <a:pt x="901827" y="22631"/>
                          <a:pt x="858965" y="32918"/>
                          <a:pt x="815416" y="40805"/>
                        </a:cubicBezTo>
                        <a:cubicBezTo>
                          <a:pt x="676885" y="66523"/>
                          <a:pt x="535610" y="71666"/>
                          <a:pt x="395364" y="72695"/>
                        </a:cubicBezTo>
                        <a:cubicBezTo>
                          <a:pt x="265405" y="73724"/>
                          <a:pt x="128930" y="81610"/>
                          <a:pt x="2057" y="48692"/>
                        </a:cubicBezTo>
                        <a:cubicBezTo>
                          <a:pt x="1029" y="45263"/>
                          <a:pt x="343" y="41834"/>
                          <a:pt x="0" y="38748"/>
                        </a:cubicBezTo>
                        <a:cubicBezTo>
                          <a:pt x="68237" y="56921"/>
                          <a:pt x="139217" y="62065"/>
                          <a:pt x="210198" y="63437"/>
                        </a:cubicBezTo>
                        <a:cubicBezTo>
                          <a:pt x="453657" y="68237"/>
                          <a:pt x="710489" y="70980"/>
                          <a:pt x="946404" y="0"/>
                        </a:cubicBezTo>
                        <a:cubicBezTo>
                          <a:pt x="945032" y="3086"/>
                          <a:pt x="944347" y="6515"/>
                          <a:pt x="944004" y="994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02" name="Google Shape;2602;p10"/>
                  <p:cNvSpPr/>
                  <p:nvPr/>
                </p:nvSpPr>
                <p:spPr>
                  <a:xfrm>
                    <a:off x="7360272" y="2144839"/>
                    <a:ext cx="945718" cy="69479"/>
                  </a:xfrm>
                  <a:custGeom>
                    <a:rect b="b" l="l" r="r" t="t"/>
                    <a:pathLst>
                      <a:path extrusionOk="0" h="69479" w="945718">
                        <a:moveTo>
                          <a:pt x="944347" y="22289"/>
                        </a:moveTo>
                        <a:cubicBezTo>
                          <a:pt x="914515" y="31890"/>
                          <a:pt x="884339" y="40119"/>
                          <a:pt x="853478" y="46292"/>
                        </a:cubicBezTo>
                        <a:cubicBezTo>
                          <a:pt x="776669" y="61379"/>
                          <a:pt x="698488" y="65494"/>
                          <a:pt x="620649" y="67551"/>
                        </a:cubicBezTo>
                        <a:cubicBezTo>
                          <a:pt x="544183" y="69609"/>
                          <a:pt x="467373" y="70295"/>
                          <a:pt x="390906" y="68237"/>
                        </a:cubicBezTo>
                        <a:cubicBezTo>
                          <a:pt x="318211" y="66180"/>
                          <a:pt x="245174" y="61036"/>
                          <a:pt x="173165" y="49721"/>
                        </a:cubicBezTo>
                        <a:cubicBezTo>
                          <a:pt x="134760" y="43891"/>
                          <a:pt x="96355" y="36347"/>
                          <a:pt x="58636" y="26403"/>
                        </a:cubicBezTo>
                        <a:cubicBezTo>
                          <a:pt x="46292" y="23317"/>
                          <a:pt x="33604" y="19888"/>
                          <a:pt x="21260" y="16116"/>
                        </a:cubicBezTo>
                        <a:cubicBezTo>
                          <a:pt x="13716" y="12687"/>
                          <a:pt x="6858" y="8230"/>
                          <a:pt x="1715" y="2057"/>
                        </a:cubicBezTo>
                        <a:cubicBezTo>
                          <a:pt x="1029" y="1372"/>
                          <a:pt x="343" y="686"/>
                          <a:pt x="0" y="0"/>
                        </a:cubicBezTo>
                        <a:cubicBezTo>
                          <a:pt x="63094" y="20574"/>
                          <a:pt x="127902" y="34633"/>
                          <a:pt x="193739" y="43548"/>
                        </a:cubicBezTo>
                        <a:cubicBezTo>
                          <a:pt x="345301" y="64465"/>
                          <a:pt x="500291" y="62408"/>
                          <a:pt x="652882" y="57264"/>
                        </a:cubicBezTo>
                        <a:cubicBezTo>
                          <a:pt x="727977" y="54521"/>
                          <a:pt x="803415" y="48692"/>
                          <a:pt x="876796" y="31890"/>
                        </a:cubicBezTo>
                        <a:cubicBezTo>
                          <a:pt x="900113" y="26403"/>
                          <a:pt x="923087" y="19888"/>
                          <a:pt x="945718" y="12344"/>
                        </a:cubicBezTo>
                        <a:cubicBezTo>
                          <a:pt x="945718" y="15773"/>
                          <a:pt x="945376" y="18860"/>
                          <a:pt x="944347" y="222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03" name="Google Shape;2603;p10"/>
                  <p:cNvSpPr/>
                  <p:nvPr/>
                </p:nvSpPr>
                <p:spPr>
                  <a:xfrm>
                    <a:off x="7634592" y="2253538"/>
                    <a:ext cx="490690" cy="57487"/>
                  </a:xfrm>
                  <a:custGeom>
                    <a:rect b="b" l="l" r="r" t="t"/>
                    <a:pathLst>
                      <a:path extrusionOk="0" h="57487" w="490690">
                        <a:moveTo>
                          <a:pt x="490690" y="41491"/>
                        </a:moveTo>
                        <a:cubicBezTo>
                          <a:pt x="484518" y="45263"/>
                          <a:pt x="478346" y="49035"/>
                          <a:pt x="472174" y="52464"/>
                        </a:cubicBezTo>
                        <a:cubicBezTo>
                          <a:pt x="322326" y="65494"/>
                          <a:pt x="170422" y="53150"/>
                          <a:pt x="24346" y="15773"/>
                        </a:cubicBezTo>
                        <a:cubicBezTo>
                          <a:pt x="16459" y="10630"/>
                          <a:pt x="8230" y="5144"/>
                          <a:pt x="0" y="0"/>
                        </a:cubicBezTo>
                        <a:cubicBezTo>
                          <a:pt x="29833" y="8573"/>
                          <a:pt x="59665" y="15773"/>
                          <a:pt x="90183" y="21945"/>
                        </a:cubicBezTo>
                        <a:cubicBezTo>
                          <a:pt x="221857" y="49035"/>
                          <a:pt x="357302" y="55207"/>
                          <a:pt x="490690" y="4149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604" name="Google Shape;2604;p10"/>
                <p:cNvSpPr/>
                <p:nvPr/>
              </p:nvSpPr>
              <p:spPr>
                <a:xfrm>
                  <a:off x="6474904" y="2035023"/>
                  <a:ext cx="879538" cy="586904"/>
                </a:xfrm>
                <a:custGeom>
                  <a:rect b="b" l="l" r="r" t="t"/>
                  <a:pathLst>
                    <a:path extrusionOk="0" h="586904" w="879538">
                      <a:moveTo>
                        <a:pt x="869937" y="82042"/>
                      </a:moveTo>
                      <a:cubicBezTo>
                        <a:pt x="868566" y="84099"/>
                        <a:pt x="866851" y="86499"/>
                        <a:pt x="865137" y="88557"/>
                      </a:cubicBezTo>
                      <a:cubicBezTo>
                        <a:pt x="861365" y="93014"/>
                        <a:pt x="856907" y="97472"/>
                        <a:pt x="852449" y="101587"/>
                      </a:cubicBezTo>
                      <a:cubicBezTo>
                        <a:pt x="845249" y="108102"/>
                        <a:pt x="837019" y="114274"/>
                        <a:pt x="828104" y="120446"/>
                      </a:cubicBezTo>
                      <a:cubicBezTo>
                        <a:pt x="827418" y="120789"/>
                        <a:pt x="826732" y="121475"/>
                        <a:pt x="826046" y="121818"/>
                      </a:cubicBezTo>
                      <a:cubicBezTo>
                        <a:pt x="821931" y="124904"/>
                        <a:pt x="817474" y="127647"/>
                        <a:pt x="813016" y="130733"/>
                      </a:cubicBezTo>
                      <a:cubicBezTo>
                        <a:pt x="792442" y="144792"/>
                        <a:pt x="772211" y="158165"/>
                        <a:pt x="760209" y="173939"/>
                      </a:cubicBezTo>
                      <a:cubicBezTo>
                        <a:pt x="741007" y="198628"/>
                        <a:pt x="724548" y="225374"/>
                        <a:pt x="708774" y="252806"/>
                      </a:cubicBezTo>
                      <a:cubicBezTo>
                        <a:pt x="708774" y="252806"/>
                        <a:pt x="708774" y="252806"/>
                        <a:pt x="708774" y="252806"/>
                      </a:cubicBezTo>
                      <a:cubicBezTo>
                        <a:pt x="702602" y="263779"/>
                        <a:pt x="696773" y="274409"/>
                        <a:pt x="690601" y="285381"/>
                      </a:cubicBezTo>
                      <a:cubicBezTo>
                        <a:pt x="645681" y="368363"/>
                        <a:pt x="603847" y="454088"/>
                        <a:pt x="523265" y="507238"/>
                      </a:cubicBezTo>
                      <a:cubicBezTo>
                        <a:pt x="464972" y="545642"/>
                        <a:pt x="398107" y="545985"/>
                        <a:pt x="335699" y="571360"/>
                      </a:cubicBezTo>
                      <a:cubicBezTo>
                        <a:pt x="258890" y="602564"/>
                        <a:pt x="234201" y="581304"/>
                        <a:pt x="158077" y="555587"/>
                      </a:cubicBezTo>
                      <a:cubicBezTo>
                        <a:pt x="148133" y="552158"/>
                        <a:pt x="138875" y="552158"/>
                        <a:pt x="129273" y="551472"/>
                      </a:cubicBezTo>
                      <a:cubicBezTo>
                        <a:pt x="129273" y="551472"/>
                        <a:pt x="129273" y="551472"/>
                        <a:pt x="129273" y="551472"/>
                      </a:cubicBezTo>
                      <a:cubicBezTo>
                        <a:pt x="122072" y="550786"/>
                        <a:pt x="115214" y="549757"/>
                        <a:pt x="108356" y="546671"/>
                      </a:cubicBezTo>
                      <a:cubicBezTo>
                        <a:pt x="105270" y="545300"/>
                        <a:pt x="101841" y="543242"/>
                        <a:pt x="98755" y="540842"/>
                      </a:cubicBezTo>
                      <a:cubicBezTo>
                        <a:pt x="82982" y="528155"/>
                        <a:pt x="76467" y="514439"/>
                        <a:pt x="74409" y="499694"/>
                      </a:cubicBezTo>
                      <a:cubicBezTo>
                        <a:pt x="74066" y="496608"/>
                        <a:pt x="73724" y="493865"/>
                        <a:pt x="73724" y="490778"/>
                      </a:cubicBezTo>
                      <a:cubicBezTo>
                        <a:pt x="73038" y="467461"/>
                        <a:pt x="80239" y="442772"/>
                        <a:pt x="76467" y="419112"/>
                      </a:cubicBezTo>
                      <a:cubicBezTo>
                        <a:pt x="76124" y="417741"/>
                        <a:pt x="75781" y="416026"/>
                        <a:pt x="75781" y="414655"/>
                      </a:cubicBezTo>
                      <a:cubicBezTo>
                        <a:pt x="75438" y="413283"/>
                        <a:pt x="75095" y="411569"/>
                        <a:pt x="74409" y="410197"/>
                      </a:cubicBezTo>
                      <a:cubicBezTo>
                        <a:pt x="71666" y="402996"/>
                        <a:pt x="67208" y="396138"/>
                        <a:pt x="62751" y="389623"/>
                      </a:cubicBezTo>
                      <a:cubicBezTo>
                        <a:pt x="57950" y="382422"/>
                        <a:pt x="53150" y="374878"/>
                        <a:pt x="48349" y="367677"/>
                      </a:cubicBezTo>
                      <a:cubicBezTo>
                        <a:pt x="46634" y="364934"/>
                        <a:pt x="45263" y="362534"/>
                        <a:pt x="43548" y="359791"/>
                      </a:cubicBezTo>
                      <a:cubicBezTo>
                        <a:pt x="35662" y="346760"/>
                        <a:pt x="28118" y="333387"/>
                        <a:pt x="20574" y="319671"/>
                      </a:cubicBezTo>
                      <a:cubicBezTo>
                        <a:pt x="19202" y="316928"/>
                        <a:pt x="17831" y="314185"/>
                        <a:pt x="16116" y="311442"/>
                      </a:cubicBezTo>
                      <a:cubicBezTo>
                        <a:pt x="13373" y="305955"/>
                        <a:pt x="10630" y="300812"/>
                        <a:pt x="7887" y="295325"/>
                      </a:cubicBezTo>
                      <a:cubicBezTo>
                        <a:pt x="2743" y="285038"/>
                        <a:pt x="343" y="274409"/>
                        <a:pt x="0" y="263436"/>
                      </a:cubicBezTo>
                      <a:cubicBezTo>
                        <a:pt x="0" y="258978"/>
                        <a:pt x="0" y="254520"/>
                        <a:pt x="686" y="250063"/>
                      </a:cubicBezTo>
                      <a:cubicBezTo>
                        <a:pt x="8230" y="192112"/>
                        <a:pt x="73381" y="135191"/>
                        <a:pt x="119672" y="112903"/>
                      </a:cubicBezTo>
                      <a:cubicBezTo>
                        <a:pt x="182766" y="82727"/>
                        <a:pt x="254089" y="43637"/>
                        <a:pt x="321983" y="26835"/>
                      </a:cubicBezTo>
                      <a:cubicBezTo>
                        <a:pt x="393306" y="9347"/>
                        <a:pt x="468059" y="18262"/>
                        <a:pt x="541782" y="24777"/>
                      </a:cubicBezTo>
                      <a:cubicBezTo>
                        <a:pt x="567157" y="27178"/>
                        <a:pt x="592531" y="28892"/>
                        <a:pt x="617906" y="29578"/>
                      </a:cubicBezTo>
                      <a:cubicBezTo>
                        <a:pt x="639851" y="30264"/>
                        <a:pt x="661797" y="29578"/>
                        <a:pt x="683400" y="26835"/>
                      </a:cubicBezTo>
                      <a:cubicBezTo>
                        <a:pt x="683400" y="26835"/>
                        <a:pt x="683400" y="26835"/>
                        <a:pt x="683400" y="26835"/>
                      </a:cubicBezTo>
                      <a:cubicBezTo>
                        <a:pt x="697116" y="25463"/>
                        <a:pt x="710489" y="23063"/>
                        <a:pt x="723862" y="19977"/>
                      </a:cubicBezTo>
                      <a:cubicBezTo>
                        <a:pt x="728663" y="18948"/>
                        <a:pt x="733120" y="17576"/>
                        <a:pt x="737921" y="16205"/>
                      </a:cubicBezTo>
                      <a:cubicBezTo>
                        <a:pt x="738264" y="16205"/>
                        <a:pt x="738264" y="16205"/>
                        <a:pt x="738607" y="16205"/>
                      </a:cubicBezTo>
                      <a:lnTo>
                        <a:pt x="738607" y="16205"/>
                      </a:lnTo>
                      <a:cubicBezTo>
                        <a:pt x="739292" y="16205"/>
                        <a:pt x="739978" y="15862"/>
                        <a:pt x="740664" y="15519"/>
                      </a:cubicBezTo>
                      <a:cubicBezTo>
                        <a:pt x="763638" y="8661"/>
                        <a:pt x="803758" y="-2312"/>
                        <a:pt x="834962" y="431"/>
                      </a:cubicBezTo>
                      <a:cubicBezTo>
                        <a:pt x="851421" y="1803"/>
                        <a:pt x="865137" y="6946"/>
                        <a:pt x="873023" y="18262"/>
                      </a:cubicBezTo>
                      <a:cubicBezTo>
                        <a:pt x="875081" y="21348"/>
                        <a:pt x="876795" y="24777"/>
                        <a:pt x="877824" y="28549"/>
                      </a:cubicBezTo>
                      <a:cubicBezTo>
                        <a:pt x="878167" y="29578"/>
                        <a:pt x="878510" y="30607"/>
                        <a:pt x="878510" y="31635"/>
                      </a:cubicBezTo>
                      <a:cubicBezTo>
                        <a:pt x="878510" y="31978"/>
                        <a:pt x="878510" y="31978"/>
                        <a:pt x="878510" y="32321"/>
                      </a:cubicBezTo>
                      <a:cubicBezTo>
                        <a:pt x="879196" y="35064"/>
                        <a:pt x="879539" y="37807"/>
                        <a:pt x="879539" y="40894"/>
                      </a:cubicBezTo>
                      <a:cubicBezTo>
                        <a:pt x="879539" y="42265"/>
                        <a:pt x="879539" y="43980"/>
                        <a:pt x="879539" y="45694"/>
                      </a:cubicBezTo>
                      <a:cubicBezTo>
                        <a:pt x="879539" y="46380"/>
                        <a:pt x="879539" y="47409"/>
                        <a:pt x="879539" y="48094"/>
                      </a:cubicBezTo>
                      <a:cubicBezTo>
                        <a:pt x="879539" y="49466"/>
                        <a:pt x="879196" y="50838"/>
                        <a:pt x="879196" y="52552"/>
                      </a:cubicBezTo>
                      <a:cubicBezTo>
                        <a:pt x="879196" y="53924"/>
                        <a:pt x="878853" y="55295"/>
                        <a:pt x="878510" y="57010"/>
                      </a:cubicBezTo>
                      <a:cubicBezTo>
                        <a:pt x="878510" y="57010"/>
                        <a:pt x="878510" y="57010"/>
                        <a:pt x="878510" y="57010"/>
                      </a:cubicBezTo>
                      <a:cubicBezTo>
                        <a:pt x="878510" y="58039"/>
                        <a:pt x="878167" y="58724"/>
                        <a:pt x="878167" y="59753"/>
                      </a:cubicBezTo>
                      <a:cubicBezTo>
                        <a:pt x="878167" y="59753"/>
                        <a:pt x="878167" y="59753"/>
                        <a:pt x="878167" y="59753"/>
                      </a:cubicBezTo>
                      <a:cubicBezTo>
                        <a:pt x="878167" y="60439"/>
                        <a:pt x="877824" y="61468"/>
                        <a:pt x="877481" y="62496"/>
                      </a:cubicBezTo>
                      <a:cubicBezTo>
                        <a:pt x="877481" y="62839"/>
                        <a:pt x="877481" y="62839"/>
                        <a:pt x="877481" y="63182"/>
                      </a:cubicBezTo>
                      <a:cubicBezTo>
                        <a:pt x="877138" y="69697"/>
                        <a:pt x="874052" y="75869"/>
                        <a:pt x="869937" y="8204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05" name="Google Shape;2605;p10"/>
                <p:cNvSpPr/>
                <p:nvPr/>
              </p:nvSpPr>
              <p:spPr>
                <a:xfrm>
                  <a:off x="6475933" y="2060143"/>
                  <a:ext cx="617905" cy="238315"/>
                </a:xfrm>
                <a:custGeom>
                  <a:rect b="b" l="l" r="r" t="t"/>
                  <a:pathLst>
                    <a:path extrusionOk="0" h="238315" w="617905">
                      <a:moveTo>
                        <a:pt x="541782" y="0"/>
                      </a:moveTo>
                      <a:cubicBezTo>
                        <a:pt x="567156" y="2400"/>
                        <a:pt x="592531" y="4115"/>
                        <a:pt x="617906" y="4801"/>
                      </a:cubicBezTo>
                      <a:cubicBezTo>
                        <a:pt x="389877" y="17831"/>
                        <a:pt x="155676" y="71323"/>
                        <a:pt x="0" y="238316"/>
                      </a:cubicBezTo>
                      <a:cubicBezTo>
                        <a:pt x="0" y="233858"/>
                        <a:pt x="0" y="229400"/>
                        <a:pt x="686" y="224943"/>
                      </a:cubicBezTo>
                      <a:cubicBezTo>
                        <a:pt x="34290" y="190653"/>
                        <a:pt x="72009" y="160477"/>
                        <a:pt x="112814" y="134417"/>
                      </a:cubicBezTo>
                      <a:cubicBezTo>
                        <a:pt x="241401" y="52121"/>
                        <a:pt x="391249" y="14059"/>
                        <a:pt x="541782"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06" name="Google Shape;2606;p10"/>
                <p:cNvSpPr/>
                <p:nvPr/>
              </p:nvSpPr>
              <p:spPr>
                <a:xfrm>
                  <a:off x="7159332" y="2051570"/>
                  <a:ext cx="194424" cy="12001"/>
                </a:xfrm>
                <a:custGeom>
                  <a:rect b="b" l="l" r="r" t="t"/>
                  <a:pathLst>
                    <a:path extrusionOk="0" h="12001" w="194424">
                      <a:moveTo>
                        <a:pt x="194425" y="12002"/>
                      </a:moveTo>
                      <a:cubicBezTo>
                        <a:pt x="178651" y="11659"/>
                        <a:pt x="163220" y="11316"/>
                        <a:pt x="147447" y="10973"/>
                      </a:cubicBezTo>
                      <a:cubicBezTo>
                        <a:pt x="137846" y="10630"/>
                        <a:pt x="127902" y="10630"/>
                        <a:pt x="117958" y="10287"/>
                      </a:cubicBezTo>
                      <a:cubicBezTo>
                        <a:pt x="95326" y="9944"/>
                        <a:pt x="72009" y="9601"/>
                        <a:pt x="49035" y="9944"/>
                      </a:cubicBezTo>
                      <a:cubicBezTo>
                        <a:pt x="48006" y="9944"/>
                        <a:pt x="46634" y="9944"/>
                        <a:pt x="45606" y="9944"/>
                      </a:cubicBezTo>
                      <a:cubicBezTo>
                        <a:pt x="30518" y="9944"/>
                        <a:pt x="15088" y="10287"/>
                        <a:pt x="0" y="10630"/>
                      </a:cubicBezTo>
                      <a:cubicBezTo>
                        <a:pt x="13716" y="9258"/>
                        <a:pt x="27089" y="6858"/>
                        <a:pt x="40462" y="3772"/>
                      </a:cubicBezTo>
                      <a:cubicBezTo>
                        <a:pt x="38748" y="2400"/>
                        <a:pt x="37033" y="1372"/>
                        <a:pt x="35319" y="0"/>
                      </a:cubicBezTo>
                      <a:cubicBezTo>
                        <a:pt x="41834" y="0"/>
                        <a:pt x="48006" y="0"/>
                        <a:pt x="54521" y="0"/>
                      </a:cubicBezTo>
                      <a:cubicBezTo>
                        <a:pt x="54864" y="0"/>
                        <a:pt x="54864" y="0"/>
                        <a:pt x="54864" y="0"/>
                      </a:cubicBezTo>
                      <a:cubicBezTo>
                        <a:pt x="86068" y="0"/>
                        <a:pt x="117272" y="343"/>
                        <a:pt x="148476" y="686"/>
                      </a:cubicBezTo>
                      <a:cubicBezTo>
                        <a:pt x="162192" y="1029"/>
                        <a:pt x="175565" y="1372"/>
                        <a:pt x="189281" y="1715"/>
                      </a:cubicBezTo>
                      <a:cubicBezTo>
                        <a:pt x="191681" y="4801"/>
                        <a:pt x="193396" y="8230"/>
                        <a:pt x="194425" y="1200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07" name="Google Shape;2607;p10"/>
                <p:cNvSpPr/>
                <p:nvPr/>
              </p:nvSpPr>
              <p:spPr>
                <a:xfrm>
                  <a:off x="6491706" y="2066658"/>
                  <a:ext cx="863765" cy="287692"/>
                </a:xfrm>
                <a:custGeom>
                  <a:rect b="b" l="l" r="r" t="t"/>
                  <a:pathLst>
                    <a:path extrusionOk="0" h="287692" w="863765">
                      <a:moveTo>
                        <a:pt x="863765" y="9258"/>
                      </a:moveTo>
                      <a:cubicBezTo>
                        <a:pt x="828104" y="18516"/>
                        <a:pt x="792442" y="27775"/>
                        <a:pt x="756780" y="37033"/>
                      </a:cubicBezTo>
                      <a:cubicBezTo>
                        <a:pt x="600418" y="77838"/>
                        <a:pt x="443369" y="116586"/>
                        <a:pt x="287693" y="159449"/>
                      </a:cubicBezTo>
                      <a:cubicBezTo>
                        <a:pt x="188252" y="186881"/>
                        <a:pt x="84353" y="221856"/>
                        <a:pt x="4457" y="287693"/>
                      </a:cubicBezTo>
                      <a:cubicBezTo>
                        <a:pt x="3086" y="284950"/>
                        <a:pt x="1715" y="282207"/>
                        <a:pt x="0" y="279464"/>
                      </a:cubicBezTo>
                      <a:cubicBezTo>
                        <a:pt x="30518" y="254775"/>
                        <a:pt x="64465" y="233858"/>
                        <a:pt x="100469" y="216370"/>
                      </a:cubicBezTo>
                      <a:cubicBezTo>
                        <a:pt x="159791" y="187566"/>
                        <a:pt x="222885" y="168021"/>
                        <a:pt x="286322" y="150533"/>
                      </a:cubicBezTo>
                      <a:cubicBezTo>
                        <a:pt x="366217" y="128588"/>
                        <a:pt x="446456" y="108356"/>
                        <a:pt x="527037" y="87440"/>
                      </a:cubicBezTo>
                      <a:cubicBezTo>
                        <a:pt x="638822" y="58293"/>
                        <a:pt x="750951" y="29147"/>
                        <a:pt x="862736" y="0"/>
                      </a:cubicBezTo>
                      <a:cubicBezTo>
                        <a:pt x="863422" y="3086"/>
                        <a:pt x="863765" y="6172"/>
                        <a:pt x="863765" y="925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08" name="Google Shape;2608;p10"/>
                <p:cNvSpPr/>
                <p:nvPr/>
              </p:nvSpPr>
              <p:spPr>
                <a:xfrm>
                  <a:off x="6519481" y="2087918"/>
                  <a:ext cx="835990" cy="314782"/>
                </a:xfrm>
                <a:custGeom>
                  <a:rect b="b" l="l" r="r" t="t"/>
                  <a:pathLst>
                    <a:path extrusionOk="0" h="314782" w="835990">
                      <a:moveTo>
                        <a:pt x="833933" y="9601"/>
                      </a:moveTo>
                      <a:cubicBezTo>
                        <a:pt x="832904" y="9944"/>
                        <a:pt x="831875" y="10287"/>
                        <a:pt x="831190" y="10287"/>
                      </a:cubicBezTo>
                      <a:cubicBezTo>
                        <a:pt x="825017" y="12002"/>
                        <a:pt x="819188" y="13716"/>
                        <a:pt x="813359" y="15431"/>
                      </a:cubicBezTo>
                      <a:cubicBezTo>
                        <a:pt x="783184" y="24003"/>
                        <a:pt x="753008" y="32232"/>
                        <a:pt x="723176" y="40805"/>
                      </a:cubicBezTo>
                      <a:cubicBezTo>
                        <a:pt x="579844" y="80924"/>
                        <a:pt x="434454" y="117272"/>
                        <a:pt x="293865" y="166649"/>
                      </a:cubicBezTo>
                      <a:cubicBezTo>
                        <a:pt x="190995" y="202654"/>
                        <a:pt x="90869" y="248603"/>
                        <a:pt x="4801" y="314782"/>
                      </a:cubicBezTo>
                      <a:cubicBezTo>
                        <a:pt x="3086" y="312039"/>
                        <a:pt x="1715" y="309639"/>
                        <a:pt x="0" y="306896"/>
                      </a:cubicBezTo>
                      <a:cubicBezTo>
                        <a:pt x="38405" y="277406"/>
                        <a:pt x="79553" y="251688"/>
                        <a:pt x="122758" y="229400"/>
                      </a:cubicBezTo>
                      <a:cubicBezTo>
                        <a:pt x="242773" y="167335"/>
                        <a:pt x="373418" y="129616"/>
                        <a:pt x="503034" y="93269"/>
                      </a:cubicBezTo>
                      <a:cubicBezTo>
                        <a:pt x="611048" y="62751"/>
                        <a:pt x="719061" y="32576"/>
                        <a:pt x="826732" y="2400"/>
                      </a:cubicBezTo>
                      <a:cubicBezTo>
                        <a:pt x="828446" y="1715"/>
                        <a:pt x="830504" y="1371"/>
                        <a:pt x="832218" y="1029"/>
                      </a:cubicBezTo>
                      <a:cubicBezTo>
                        <a:pt x="833590" y="686"/>
                        <a:pt x="834962" y="343"/>
                        <a:pt x="835990" y="0"/>
                      </a:cubicBezTo>
                      <a:cubicBezTo>
                        <a:pt x="835990" y="1371"/>
                        <a:pt x="835647" y="2743"/>
                        <a:pt x="835304" y="4458"/>
                      </a:cubicBezTo>
                      <a:cubicBezTo>
                        <a:pt x="835304" y="4458"/>
                        <a:pt x="835304" y="4458"/>
                        <a:pt x="835304" y="4458"/>
                      </a:cubicBezTo>
                      <a:cubicBezTo>
                        <a:pt x="835647" y="5144"/>
                        <a:pt x="835304" y="6172"/>
                        <a:pt x="834962" y="7201"/>
                      </a:cubicBezTo>
                      <a:cubicBezTo>
                        <a:pt x="834962" y="7201"/>
                        <a:pt x="834962" y="7201"/>
                        <a:pt x="834962" y="7201"/>
                      </a:cubicBezTo>
                      <a:cubicBezTo>
                        <a:pt x="834619" y="7544"/>
                        <a:pt x="834276" y="8573"/>
                        <a:pt x="833933" y="960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09" name="Google Shape;2609;p10"/>
                <p:cNvSpPr/>
                <p:nvPr/>
              </p:nvSpPr>
              <p:spPr>
                <a:xfrm>
                  <a:off x="6549656" y="2123579"/>
                  <a:ext cx="790384" cy="330555"/>
                </a:xfrm>
                <a:custGeom>
                  <a:rect b="b" l="l" r="r" t="t"/>
                  <a:pathLst>
                    <a:path extrusionOk="0" h="330555" w="790384">
                      <a:moveTo>
                        <a:pt x="790385" y="0"/>
                      </a:moveTo>
                      <a:cubicBezTo>
                        <a:pt x="780440" y="12002"/>
                        <a:pt x="766038" y="22974"/>
                        <a:pt x="751294" y="33604"/>
                      </a:cubicBezTo>
                      <a:cubicBezTo>
                        <a:pt x="742035" y="39091"/>
                        <a:pt x="732434" y="43891"/>
                        <a:pt x="722833" y="49035"/>
                      </a:cubicBezTo>
                      <a:cubicBezTo>
                        <a:pt x="713918" y="53835"/>
                        <a:pt x="704660" y="58293"/>
                        <a:pt x="695744" y="62751"/>
                      </a:cubicBezTo>
                      <a:cubicBezTo>
                        <a:pt x="693344" y="63780"/>
                        <a:pt x="691286" y="65151"/>
                        <a:pt x="688886" y="66180"/>
                      </a:cubicBezTo>
                      <a:cubicBezTo>
                        <a:pt x="468401" y="175222"/>
                        <a:pt x="227685" y="234201"/>
                        <a:pt x="2057" y="330556"/>
                      </a:cubicBezTo>
                      <a:cubicBezTo>
                        <a:pt x="1715" y="329184"/>
                        <a:pt x="1371" y="327470"/>
                        <a:pt x="1371" y="326098"/>
                      </a:cubicBezTo>
                      <a:cubicBezTo>
                        <a:pt x="1028" y="324726"/>
                        <a:pt x="686" y="323012"/>
                        <a:pt x="0" y="321640"/>
                      </a:cubicBezTo>
                      <a:cubicBezTo>
                        <a:pt x="45948" y="301752"/>
                        <a:pt x="92583" y="283578"/>
                        <a:pt x="139560" y="266433"/>
                      </a:cubicBezTo>
                      <a:cubicBezTo>
                        <a:pt x="332956" y="195110"/>
                        <a:pt x="535610" y="137160"/>
                        <a:pt x="718376" y="40805"/>
                      </a:cubicBezTo>
                      <a:cubicBezTo>
                        <a:pt x="729691" y="34976"/>
                        <a:pt x="740664" y="28804"/>
                        <a:pt x="751637" y="22632"/>
                      </a:cubicBezTo>
                      <a:cubicBezTo>
                        <a:pt x="765010" y="15088"/>
                        <a:pt x="777697" y="7544"/>
                        <a:pt x="790385"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10" name="Google Shape;2610;p10"/>
                <p:cNvSpPr/>
                <p:nvPr/>
              </p:nvSpPr>
              <p:spPr>
                <a:xfrm>
                  <a:off x="6548970" y="2088261"/>
                  <a:ext cx="805815" cy="446455"/>
                </a:xfrm>
                <a:custGeom>
                  <a:rect b="b" l="l" r="r" t="t"/>
                  <a:pathLst>
                    <a:path extrusionOk="0" h="446455" w="805815">
                      <a:moveTo>
                        <a:pt x="805129" y="6515"/>
                      </a:moveTo>
                      <a:cubicBezTo>
                        <a:pt x="805129" y="6515"/>
                        <a:pt x="805129" y="6515"/>
                        <a:pt x="805129" y="6515"/>
                      </a:cubicBezTo>
                      <a:cubicBezTo>
                        <a:pt x="804787" y="6858"/>
                        <a:pt x="804787" y="6858"/>
                        <a:pt x="804443" y="7201"/>
                      </a:cubicBezTo>
                      <a:cubicBezTo>
                        <a:pt x="803415" y="8230"/>
                        <a:pt x="802729" y="9258"/>
                        <a:pt x="801358" y="9944"/>
                      </a:cubicBezTo>
                      <a:cubicBezTo>
                        <a:pt x="785241" y="26060"/>
                        <a:pt x="769125" y="42177"/>
                        <a:pt x="752323" y="57607"/>
                      </a:cubicBezTo>
                      <a:cubicBezTo>
                        <a:pt x="742721" y="66523"/>
                        <a:pt x="733120" y="75438"/>
                        <a:pt x="723519" y="84010"/>
                      </a:cubicBezTo>
                      <a:cubicBezTo>
                        <a:pt x="695401" y="109042"/>
                        <a:pt x="666598" y="132702"/>
                        <a:pt x="636766" y="155677"/>
                      </a:cubicBezTo>
                      <a:cubicBezTo>
                        <a:pt x="449542" y="298666"/>
                        <a:pt x="230772" y="398793"/>
                        <a:pt x="686" y="446456"/>
                      </a:cubicBezTo>
                      <a:cubicBezTo>
                        <a:pt x="343" y="443370"/>
                        <a:pt x="0" y="440627"/>
                        <a:pt x="0" y="437540"/>
                      </a:cubicBezTo>
                      <a:cubicBezTo>
                        <a:pt x="44234" y="428282"/>
                        <a:pt x="88126" y="417309"/>
                        <a:pt x="131674" y="404279"/>
                      </a:cubicBezTo>
                      <a:cubicBezTo>
                        <a:pt x="336042" y="342557"/>
                        <a:pt x="527038" y="239001"/>
                        <a:pt x="689915" y="101155"/>
                      </a:cubicBezTo>
                      <a:cubicBezTo>
                        <a:pt x="699859" y="92926"/>
                        <a:pt x="709803" y="84353"/>
                        <a:pt x="719404" y="75781"/>
                      </a:cubicBezTo>
                      <a:cubicBezTo>
                        <a:pt x="741693" y="56236"/>
                        <a:pt x="762953" y="36004"/>
                        <a:pt x="783869" y="14745"/>
                      </a:cubicBezTo>
                      <a:cubicBezTo>
                        <a:pt x="788327" y="10630"/>
                        <a:pt x="792442" y="6172"/>
                        <a:pt x="796900" y="1714"/>
                      </a:cubicBezTo>
                      <a:cubicBezTo>
                        <a:pt x="796900" y="1714"/>
                        <a:pt x="797243" y="1372"/>
                        <a:pt x="797243" y="1372"/>
                      </a:cubicBezTo>
                      <a:cubicBezTo>
                        <a:pt x="798614" y="0"/>
                        <a:pt x="800672" y="-343"/>
                        <a:pt x="802386" y="343"/>
                      </a:cubicBezTo>
                      <a:cubicBezTo>
                        <a:pt x="804101" y="686"/>
                        <a:pt x="805129" y="2057"/>
                        <a:pt x="805815" y="3429"/>
                      </a:cubicBezTo>
                      <a:cubicBezTo>
                        <a:pt x="805815" y="3429"/>
                        <a:pt x="805815" y="3429"/>
                        <a:pt x="805815" y="3429"/>
                      </a:cubicBezTo>
                      <a:cubicBezTo>
                        <a:pt x="805815" y="4458"/>
                        <a:pt x="805815" y="5486"/>
                        <a:pt x="805129" y="651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11" name="Google Shape;2611;p10"/>
                <p:cNvSpPr/>
                <p:nvPr/>
              </p:nvSpPr>
              <p:spPr>
                <a:xfrm>
                  <a:off x="6583260" y="2288171"/>
                  <a:ext cx="600417" cy="298666"/>
                </a:xfrm>
                <a:custGeom>
                  <a:rect b="b" l="l" r="r" t="t"/>
                  <a:pathLst>
                    <a:path extrusionOk="0" h="298666" w="600417">
                      <a:moveTo>
                        <a:pt x="600418" y="0"/>
                      </a:moveTo>
                      <a:cubicBezTo>
                        <a:pt x="594246" y="10973"/>
                        <a:pt x="588416" y="21603"/>
                        <a:pt x="582244" y="32576"/>
                      </a:cubicBezTo>
                      <a:cubicBezTo>
                        <a:pt x="435483" y="181051"/>
                        <a:pt x="226314" y="254432"/>
                        <a:pt x="20917" y="298666"/>
                      </a:cubicBezTo>
                      <a:cubicBezTo>
                        <a:pt x="20917" y="298666"/>
                        <a:pt x="20917" y="298666"/>
                        <a:pt x="20917" y="298666"/>
                      </a:cubicBezTo>
                      <a:cubicBezTo>
                        <a:pt x="13716" y="297980"/>
                        <a:pt x="6858" y="296952"/>
                        <a:pt x="0" y="293865"/>
                      </a:cubicBezTo>
                      <a:cubicBezTo>
                        <a:pt x="221857" y="247917"/>
                        <a:pt x="449885" y="169736"/>
                        <a:pt x="600418"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12" name="Google Shape;2612;p10"/>
                <p:cNvSpPr/>
                <p:nvPr/>
              </p:nvSpPr>
              <p:spPr>
                <a:xfrm>
                  <a:off x="6576745" y="1452867"/>
                  <a:ext cx="457085" cy="550354"/>
                </a:xfrm>
                <a:custGeom>
                  <a:rect b="b" l="l" r="r" t="t"/>
                  <a:pathLst>
                    <a:path extrusionOk="0" h="550354" w="457085">
                      <a:moveTo>
                        <a:pt x="457086" y="550355"/>
                      </a:moveTo>
                      <a:cubicBezTo>
                        <a:pt x="437884" y="546583"/>
                        <a:pt x="418681" y="543154"/>
                        <a:pt x="399822" y="539382"/>
                      </a:cubicBezTo>
                      <a:lnTo>
                        <a:pt x="399822" y="539382"/>
                      </a:lnTo>
                      <a:cubicBezTo>
                        <a:pt x="319583" y="508178"/>
                        <a:pt x="243802" y="467715"/>
                        <a:pt x="198196" y="393306"/>
                      </a:cubicBezTo>
                      <a:cubicBezTo>
                        <a:pt x="176594" y="358331"/>
                        <a:pt x="163906" y="318897"/>
                        <a:pt x="149505" y="280492"/>
                      </a:cubicBezTo>
                      <a:cubicBezTo>
                        <a:pt x="134760" y="241059"/>
                        <a:pt x="117615" y="202654"/>
                        <a:pt x="98413" y="164935"/>
                      </a:cubicBezTo>
                      <a:cubicBezTo>
                        <a:pt x="69952" y="109385"/>
                        <a:pt x="37033" y="56579"/>
                        <a:pt x="0" y="6515"/>
                      </a:cubicBezTo>
                      <a:cubicBezTo>
                        <a:pt x="2058" y="4115"/>
                        <a:pt x="4458" y="2057"/>
                        <a:pt x="6858" y="0"/>
                      </a:cubicBezTo>
                      <a:cubicBezTo>
                        <a:pt x="47663" y="55207"/>
                        <a:pt x="83668" y="113843"/>
                        <a:pt x="114186" y="175222"/>
                      </a:cubicBezTo>
                      <a:cubicBezTo>
                        <a:pt x="133388" y="214313"/>
                        <a:pt x="149848" y="254432"/>
                        <a:pt x="164935" y="294894"/>
                      </a:cubicBezTo>
                      <a:cubicBezTo>
                        <a:pt x="179680" y="335013"/>
                        <a:pt x="194767" y="375132"/>
                        <a:pt x="220828" y="409422"/>
                      </a:cubicBezTo>
                      <a:cubicBezTo>
                        <a:pt x="264376" y="466687"/>
                        <a:pt x="329870" y="500291"/>
                        <a:pt x="395364" y="526694"/>
                      </a:cubicBezTo>
                      <a:cubicBezTo>
                        <a:pt x="415252" y="535267"/>
                        <a:pt x="435826" y="542811"/>
                        <a:pt x="457086" y="55035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13" name="Google Shape;2613;p10"/>
                <p:cNvSpPr/>
                <p:nvPr/>
              </p:nvSpPr>
              <p:spPr>
                <a:xfrm>
                  <a:off x="6637439" y="1432979"/>
                  <a:ext cx="667283" cy="681813"/>
                </a:xfrm>
                <a:custGeom>
                  <a:rect b="b" l="l" r="r" t="t"/>
                  <a:pathLst>
                    <a:path extrusionOk="0" h="681813" w="667283">
                      <a:moveTo>
                        <a:pt x="667283" y="681685"/>
                      </a:moveTo>
                      <a:cubicBezTo>
                        <a:pt x="663169" y="682028"/>
                        <a:pt x="659054" y="681685"/>
                        <a:pt x="654596" y="680657"/>
                      </a:cubicBezTo>
                      <a:cubicBezTo>
                        <a:pt x="613448" y="630936"/>
                        <a:pt x="558584" y="593903"/>
                        <a:pt x="499948" y="565785"/>
                      </a:cubicBezTo>
                      <a:cubicBezTo>
                        <a:pt x="434111" y="534238"/>
                        <a:pt x="360731" y="520865"/>
                        <a:pt x="296609" y="486575"/>
                      </a:cubicBezTo>
                      <a:cubicBezTo>
                        <a:pt x="234887" y="453657"/>
                        <a:pt x="205397" y="398793"/>
                        <a:pt x="181737" y="335699"/>
                      </a:cubicBezTo>
                      <a:cubicBezTo>
                        <a:pt x="136131" y="215341"/>
                        <a:pt x="77153" y="103213"/>
                        <a:pt x="0" y="1715"/>
                      </a:cubicBezTo>
                      <a:cubicBezTo>
                        <a:pt x="3429" y="1372"/>
                        <a:pt x="6858" y="686"/>
                        <a:pt x="10287" y="0"/>
                      </a:cubicBezTo>
                      <a:cubicBezTo>
                        <a:pt x="45605" y="46292"/>
                        <a:pt x="77495" y="94640"/>
                        <a:pt x="105613" y="145733"/>
                      </a:cubicBezTo>
                      <a:cubicBezTo>
                        <a:pt x="142646" y="212255"/>
                        <a:pt x="169393" y="282207"/>
                        <a:pt x="197853" y="352501"/>
                      </a:cubicBezTo>
                      <a:cubicBezTo>
                        <a:pt x="212255" y="388163"/>
                        <a:pt x="230086" y="423824"/>
                        <a:pt x="258890" y="450228"/>
                      </a:cubicBezTo>
                      <a:cubicBezTo>
                        <a:pt x="289408" y="477660"/>
                        <a:pt x="328155" y="492747"/>
                        <a:pt x="366217" y="505778"/>
                      </a:cubicBezTo>
                      <a:cubicBezTo>
                        <a:pt x="478346" y="543497"/>
                        <a:pt x="593903" y="588074"/>
                        <a:pt x="667283" y="68168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14" name="Google Shape;2614;p10"/>
                <p:cNvSpPr/>
                <p:nvPr/>
              </p:nvSpPr>
              <p:spPr>
                <a:xfrm>
                  <a:off x="6690245" y="1407261"/>
                  <a:ext cx="637107" cy="705688"/>
                </a:xfrm>
                <a:custGeom>
                  <a:rect b="b" l="l" r="r" t="t"/>
                  <a:pathLst>
                    <a:path extrusionOk="0" h="705688" w="637107">
                      <a:moveTo>
                        <a:pt x="637108" y="703288"/>
                      </a:moveTo>
                      <a:cubicBezTo>
                        <a:pt x="634365" y="704317"/>
                        <a:pt x="631622" y="705002"/>
                        <a:pt x="628535" y="705688"/>
                      </a:cubicBezTo>
                      <a:cubicBezTo>
                        <a:pt x="605561" y="673799"/>
                        <a:pt x="580872" y="643623"/>
                        <a:pt x="554126" y="614820"/>
                      </a:cubicBezTo>
                      <a:cubicBezTo>
                        <a:pt x="503720" y="560299"/>
                        <a:pt x="446456" y="514350"/>
                        <a:pt x="389192" y="467373"/>
                      </a:cubicBezTo>
                      <a:cubicBezTo>
                        <a:pt x="332613" y="420395"/>
                        <a:pt x="281178" y="369989"/>
                        <a:pt x="234887" y="312725"/>
                      </a:cubicBezTo>
                      <a:cubicBezTo>
                        <a:pt x="153962" y="212941"/>
                        <a:pt x="77153" y="109385"/>
                        <a:pt x="0" y="6515"/>
                      </a:cubicBezTo>
                      <a:cubicBezTo>
                        <a:pt x="2400" y="4458"/>
                        <a:pt x="4800" y="2400"/>
                        <a:pt x="6858" y="0"/>
                      </a:cubicBezTo>
                      <a:cubicBezTo>
                        <a:pt x="45605" y="50749"/>
                        <a:pt x="84353" y="101498"/>
                        <a:pt x="122758" y="152591"/>
                      </a:cubicBezTo>
                      <a:cubicBezTo>
                        <a:pt x="170078" y="214655"/>
                        <a:pt x="215684" y="278092"/>
                        <a:pt x="266776" y="337071"/>
                      </a:cubicBezTo>
                      <a:cubicBezTo>
                        <a:pt x="317868" y="396392"/>
                        <a:pt x="376847" y="445427"/>
                        <a:pt x="437198" y="494805"/>
                      </a:cubicBezTo>
                      <a:cubicBezTo>
                        <a:pt x="512636" y="556870"/>
                        <a:pt x="580187" y="625450"/>
                        <a:pt x="637108" y="70328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15" name="Google Shape;2615;p10"/>
                <p:cNvSpPr/>
                <p:nvPr/>
              </p:nvSpPr>
              <p:spPr>
                <a:xfrm>
                  <a:off x="6727278" y="1358912"/>
                  <a:ext cx="621677" cy="744093"/>
                </a:xfrm>
                <a:custGeom>
                  <a:rect b="b" l="l" r="r" t="t"/>
                  <a:pathLst>
                    <a:path extrusionOk="0" h="744093" w="621677">
                      <a:moveTo>
                        <a:pt x="621678" y="737578"/>
                      </a:moveTo>
                      <a:cubicBezTo>
                        <a:pt x="619963" y="739978"/>
                        <a:pt x="617563" y="742036"/>
                        <a:pt x="615163" y="744093"/>
                      </a:cubicBezTo>
                      <a:cubicBezTo>
                        <a:pt x="596303" y="713232"/>
                        <a:pt x="577101" y="682714"/>
                        <a:pt x="557213" y="652539"/>
                      </a:cubicBezTo>
                      <a:cubicBezTo>
                        <a:pt x="400507" y="414566"/>
                        <a:pt x="212941" y="197510"/>
                        <a:pt x="0" y="7887"/>
                      </a:cubicBezTo>
                      <a:cubicBezTo>
                        <a:pt x="1715" y="5144"/>
                        <a:pt x="3429" y="2743"/>
                        <a:pt x="4801" y="0"/>
                      </a:cubicBezTo>
                      <a:cubicBezTo>
                        <a:pt x="52807" y="42863"/>
                        <a:pt x="99784" y="87097"/>
                        <a:pt x="145733" y="132702"/>
                      </a:cubicBezTo>
                      <a:cubicBezTo>
                        <a:pt x="327470" y="314782"/>
                        <a:pt x="487261" y="518122"/>
                        <a:pt x="621678" y="73757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16" name="Google Shape;2616;p10"/>
                <p:cNvSpPr/>
                <p:nvPr/>
              </p:nvSpPr>
              <p:spPr>
                <a:xfrm>
                  <a:off x="6746138" y="1330452"/>
                  <a:ext cx="498576" cy="467372"/>
                </a:xfrm>
                <a:custGeom>
                  <a:rect b="b" l="l" r="r" t="t"/>
                  <a:pathLst>
                    <a:path extrusionOk="0" h="467372" w="498576">
                      <a:moveTo>
                        <a:pt x="498577" y="467373"/>
                      </a:moveTo>
                      <a:cubicBezTo>
                        <a:pt x="360731" y="288036"/>
                        <a:pt x="182766" y="140932"/>
                        <a:pt x="0" y="7544"/>
                      </a:cubicBezTo>
                      <a:cubicBezTo>
                        <a:pt x="1029" y="6172"/>
                        <a:pt x="2057" y="4458"/>
                        <a:pt x="3086" y="3086"/>
                      </a:cubicBezTo>
                      <a:cubicBezTo>
                        <a:pt x="3772" y="2057"/>
                        <a:pt x="4458" y="1029"/>
                        <a:pt x="5486" y="0"/>
                      </a:cubicBezTo>
                      <a:cubicBezTo>
                        <a:pt x="66523" y="44577"/>
                        <a:pt x="126530" y="90183"/>
                        <a:pt x="184823" y="138189"/>
                      </a:cubicBezTo>
                      <a:cubicBezTo>
                        <a:pt x="296951" y="230429"/>
                        <a:pt x="403936" y="333299"/>
                        <a:pt x="494119" y="447827"/>
                      </a:cubicBezTo>
                      <a:cubicBezTo>
                        <a:pt x="494119" y="447827"/>
                        <a:pt x="494119" y="447827"/>
                        <a:pt x="494119" y="447827"/>
                      </a:cubicBezTo>
                      <a:cubicBezTo>
                        <a:pt x="495491" y="454343"/>
                        <a:pt x="496862" y="460858"/>
                        <a:pt x="498577" y="467373"/>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617" name="Google Shape;2617;p10"/>
              <p:cNvSpPr/>
              <p:nvPr/>
            </p:nvSpPr>
            <p:spPr>
              <a:xfrm>
                <a:off x="7173938" y="1976674"/>
                <a:ext cx="306425" cy="255358"/>
              </a:xfrm>
              <a:custGeom>
                <a:rect b="b" l="l" r="r" t="t"/>
                <a:pathLst>
                  <a:path extrusionOk="0" h="255358" w="306425">
                    <a:moveTo>
                      <a:pt x="302920" y="127703"/>
                    </a:moveTo>
                    <a:cubicBezTo>
                      <a:pt x="296748" y="135246"/>
                      <a:pt x="286118" y="137647"/>
                      <a:pt x="276516" y="139018"/>
                    </a:cubicBezTo>
                    <a:cubicBezTo>
                      <a:pt x="266915" y="140390"/>
                      <a:pt x="256285" y="141076"/>
                      <a:pt x="248399" y="146562"/>
                    </a:cubicBezTo>
                    <a:cubicBezTo>
                      <a:pt x="248056" y="146905"/>
                      <a:pt x="247713" y="147248"/>
                      <a:pt x="247027" y="147591"/>
                    </a:cubicBezTo>
                    <a:cubicBezTo>
                      <a:pt x="244970" y="149305"/>
                      <a:pt x="243598" y="151020"/>
                      <a:pt x="243255" y="153420"/>
                    </a:cubicBezTo>
                    <a:cubicBezTo>
                      <a:pt x="242912" y="157878"/>
                      <a:pt x="247027" y="161307"/>
                      <a:pt x="250456" y="164050"/>
                    </a:cubicBezTo>
                    <a:cubicBezTo>
                      <a:pt x="253199" y="166107"/>
                      <a:pt x="255600" y="167479"/>
                      <a:pt x="258000" y="168851"/>
                    </a:cubicBezTo>
                    <a:cubicBezTo>
                      <a:pt x="265887" y="173994"/>
                      <a:pt x="271030" y="177423"/>
                      <a:pt x="269658" y="189082"/>
                    </a:cubicBezTo>
                    <a:cubicBezTo>
                      <a:pt x="269658" y="189767"/>
                      <a:pt x="269316" y="190453"/>
                      <a:pt x="269316" y="190796"/>
                    </a:cubicBezTo>
                    <a:cubicBezTo>
                      <a:pt x="268973" y="192854"/>
                      <a:pt x="267944" y="195254"/>
                      <a:pt x="266915" y="197311"/>
                    </a:cubicBezTo>
                    <a:cubicBezTo>
                      <a:pt x="263486" y="203826"/>
                      <a:pt x="256971" y="208627"/>
                      <a:pt x="250113" y="209313"/>
                    </a:cubicBezTo>
                    <a:cubicBezTo>
                      <a:pt x="238112" y="210341"/>
                      <a:pt x="227139" y="198683"/>
                      <a:pt x="215137" y="201426"/>
                    </a:cubicBezTo>
                    <a:cubicBezTo>
                      <a:pt x="192163" y="206570"/>
                      <a:pt x="202793" y="240517"/>
                      <a:pt x="186677" y="249775"/>
                    </a:cubicBezTo>
                    <a:cubicBezTo>
                      <a:pt x="154444" y="268977"/>
                      <a:pt x="146900" y="234344"/>
                      <a:pt x="133527" y="211027"/>
                    </a:cubicBezTo>
                    <a:cubicBezTo>
                      <a:pt x="133184" y="210341"/>
                      <a:pt x="132841" y="209656"/>
                      <a:pt x="132498" y="209313"/>
                    </a:cubicBezTo>
                    <a:cubicBezTo>
                      <a:pt x="131127" y="200054"/>
                      <a:pt x="130098" y="189425"/>
                      <a:pt x="129412" y="178795"/>
                    </a:cubicBezTo>
                    <a:cubicBezTo>
                      <a:pt x="128727" y="179138"/>
                      <a:pt x="128041" y="179823"/>
                      <a:pt x="127355" y="180166"/>
                    </a:cubicBezTo>
                    <a:cubicBezTo>
                      <a:pt x="123240" y="183252"/>
                      <a:pt x="118782" y="185996"/>
                      <a:pt x="114325" y="189082"/>
                    </a:cubicBezTo>
                    <a:cubicBezTo>
                      <a:pt x="94779" y="179138"/>
                      <a:pt x="82435" y="217885"/>
                      <a:pt x="55003" y="204169"/>
                    </a:cubicBezTo>
                    <a:cubicBezTo>
                      <a:pt x="28257" y="190796"/>
                      <a:pt x="44716" y="163707"/>
                      <a:pt x="26199" y="148277"/>
                    </a:cubicBezTo>
                    <a:cubicBezTo>
                      <a:pt x="-20092" y="110215"/>
                      <a:pt x="3568" y="112272"/>
                      <a:pt x="31343" y="84840"/>
                    </a:cubicBezTo>
                    <a:cubicBezTo>
                      <a:pt x="31686" y="84497"/>
                      <a:pt x="32372" y="83811"/>
                      <a:pt x="32715" y="83468"/>
                    </a:cubicBezTo>
                    <a:cubicBezTo>
                      <a:pt x="35458" y="80725"/>
                      <a:pt x="37858" y="77982"/>
                      <a:pt x="40601" y="74896"/>
                    </a:cubicBezTo>
                    <a:cubicBezTo>
                      <a:pt x="40601" y="74896"/>
                      <a:pt x="40601" y="74896"/>
                      <a:pt x="40601" y="74896"/>
                    </a:cubicBezTo>
                    <a:lnTo>
                      <a:pt x="40601" y="74896"/>
                    </a:lnTo>
                    <a:cubicBezTo>
                      <a:pt x="41630" y="73524"/>
                      <a:pt x="43002" y="72153"/>
                      <a:pt x="44030" y="70438"/>
                    </a:cubicBezTo>
                    <a:cubicBezTo>
                      <a:pt x="56718" y="52950"/>
                      <a:pt x="52946" y="25175"/>
                      <a:pt x="71805" y="11459"/>
                    </a:cubicBezTo>
                    <a:cubicBezTo>
                      <a:pt x="86550" y="830"/>
                      <a:pt x="105409" y="-5000"/>
                      <a:pt x="121526" y="5630"/>
                    </a:cubicBezTo>
                    <a:cubicBezTo>
                      <a:pt x="132156" y="12831"/>
                      <a:pt x="135585" y="23804"/>
                      <a:pt x="141071" y="34091"/>
                    </a:cubicBezTo>
                    <a:cubicBezTo>
                      <a:pt x="144157" y="40263"/>
                      <a:pt x="148272" y="45749"/>
                      <a:pt x="154787" y="49864"/>
                    </a:cubicBezTo>
                    <a:cubicBezTo>
                      <a:pt x="159930" y="52950"/>
                      <a:pt x="166103" y="55008"/>
                      <a:pt x="172275" y="54665"/>
                    </a:cubicBezTo>
                    <a:cubicBezTo>
                      <a:pt x="177418" y="54665"/>
                      <a:pt x="182562" y="52950"/>
                      <a:pt x="186334" y="49178"/>
                    </a:cubicBezTo>
                    <a:cubicBezTo>
                      <a:pt x="198335" y="37863"/>
                      <a:pt x="203822" y="19689"/>
                      <a:pt x="219252" y="12488"/>
                    </a:cubicBezTo>
                    <a:cubicBezTo>
                      <a:pt x="224739" y="9745"/>
                      <a:pt x="231597" y="8716"/>
                      <a:pt x="237083" y="12145"/>
                    </a:cubicBezTo>
                    <a:cubicBezTo>
                      <a:pt x="243941" y="16260"/>
                      <a:pt x="245313" y="25861"/>
                      <a:pt x="243598" y="33748"/>
                    </a:cubicBezTo>
                    <a:cubicBezTo>
                      <a:pt x="241884" y="41635"/>
                      <a:pt x="238455" y="49178"/>
                      <a:pt x="238112" y="57065"/>
                    </a:cubicBezTo>
                    <a:cubicBezTo>
                      <a:pt x="237769" y="63923"/>
                      <a:pt x="241541" y="69410"/>
                      <a:pt x="247027" y="73524"/>
                    </a:cubicBezTo>
                    <a:cubicBezTo>
                      <a:pt x="252856" y="78325"/>
                      <a:pt x="260743" y="81754"/>
                      <a:pt x="268630" y="84497"/>
                    </a:cubicBezTo>
                    <a:cubicBezTo>
                      <a:pt x="276516" y="87583"/>
                      <a:pt x="284403" y="90326"/>
                      <a:pt x="289547" y="93070"/>
                    </a:cubicBezTo>
                    <a:cubicBezTo>
                      <a:pt x="300519" y="98556"/>
                      <a:pt x="312521" y="115701"/>
                      <a:pt x="302920" y="127703"/>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2618" name="Google Shape;2618;p10"/>
              <p:cNvGrpSpPr/>
              <p:nvPr/>
            </p:nvGrpSpPr>
            <p:grpSpPr>
              <a:xfrm>
                <a:off x="7131798" y="1654499"/>
                <a:ext cx="446508" cy="686129"/>
                <a:chOff x="7131798" y="1654499"/>
                <a:chExt cx="446508" cy="686129"/>
              </a:xfrm>
            </p:grpSpPr>
            <p:sp>
              <p:nvSpPr>
                <p:cNvPr id="2619" name="Google Shape;2619;p10"/>
                <p:cNvSpPr/>
                <p:nvPr/>
              </p:nvSpPr>
              <p:spPr>
                <a:xfrm>
                  <a:off x="7381773" y="1654499"/>
                  <a:ext cx="60745" cy="62393"/>
                </a:xfrm>
                <a:custGeom>
                  <a:rect b="b" l="l" r="r" t="t"/>
                  <a:pathLst>
                    <a:path extrusionOk="0" h="62393" w="60745">
                      <a:moveTo>
                        <a:pt x="41936" y="2393"/>
                      </a:moveTo>
                      <a:cubicBezTo>
                        <a:pt x="4903" y="-12351"/>
                        <a:pt x="-18415" y="45256"/>
                        <a:pt x="18961" y="60001"/>
                      </a:cubicBezTo>
                      <a:cubicBezTo>
                        <a:pt x="55995" y="74745"/>
                        <a:pt x="78969" y="17138"/>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20" name="Google Shape;2620;p10"/>
                <p:cNvSpPr/>
                <p:nvPr/>
              </p:nvSpPr>
              <p:spPr>
                <a:xfrm>
                  <a:off x="7225410" y="1681931"/>
                  <a:ext cx="60745" cy="62496"/>
                </a:xfrm>
                <a:custGeom>
                  <a:rect b="b" l="l" r="r" t="t"/>
                  <a:pathLst>
                    <a:path extrusionOk="0" h="62496" w="60745">
                      <a:moveTo>
                        <a:pt x="41936" y="2393"/>
                      </a:moveTo>
                      <a:cubicBezTo>
                        <a:pt x="4903" y="-12351"/>
                        <a:pt x="-18415" y="45256"/>
                        <a:pt x="18961" y="60001"/>
                      </a:cubicBezTo>
                      <a:cubicBezTo>
                        <a:pt x="55994" y="75088"/>
                        <a:pt x="78969" y="17481"/>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21" name="Google Shape;2621;p10"/>
                <p:cNvSpPr/>
                <p:nvPr/>
              </p:nvSpPr>
              <p:spPr>
                <a:xfrm>
                  <a:off x="7131798" y="1798517"/>
                  <a:ext cx="60745" cy="62496"/>
                </a:xfrm>
                <a:custGeom>
                  <a:rect b="b" l="l" r="r" t="t"/>
                  <a:pathLst>
                    <a:path extrusionOk="0" h="62496" w="60745">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22" name="Google Shape;2622;p10"/>
                <p:cNvSpPr/>
                <p:nvPr/>
              </p:nvSpPr>
              <p:spPr>
                <a:xfrm>
                  <a:off x="7291247" y="1902758"/>
                  <a:ext cx="60745" cy="62485"/>
                </a:xfrm>
                <a:custGeom>
                  <a:rect b="b" l="l" r="r" t="t"/>
                  <a:pathLst>
                    <a:path extrusionOk="0" h="62485" w="60745">
                      <a:moveTo>
                        <a:pt x="41936" y="2393"/>
                      </a:moveTo>
                      <a:cubicBezTo>
                        <a:pt x="4903" y="-12351"/>
                        <a:pt x="-18415" y="45256"/>
                        <a:pt x="18961" y="60001"/>
                      </a:cubicBezTo>
                      <a:cubicBezTo>
                        <a:pt x="55995" y="75088"/>
                        <a:pt x="78969" y="17138"/>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23" name="Google Shape;2623;p10"/>
                <p:cNvSpPr/>
                <p:nvPr/>
              </p:nvSpPr>
              <p:spPr>
                <a:xfrm>
                  <a:off x="7517561" y="1872583"/>
                  <a:ext cx="60745" cy="62496"/>
                </a:xfrm>
                <a:custGeom>
                  <a:rect b="b" l="l" r="r" t="t"/>
                  <a:pathLst>
                    <a:path extrusionOk="0" h="62496" w="60745">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24" name="Google Shape;2624;p10"/>
                <p:cNvSpPr/>
                <p:nvPr/>
              </p:nvSpPr>
              <p:spPr>
                <a:xfrm>
                  <a:off x="7285418" y="2101298"/>
                  <a:ext cx="60745" cy="62496"/>
                </a:xfrm>
                <a:custGeom>
                  <a:rect b="b" l="l" r="r" t="t"/>
                  <a:pathLst>
                    <a:path extrusionOk="0" h="62496" w="60745">
                      <a:moveTo>
                        <a:pt x="41936" y="2393"/>
                      </a:moveTo>
                      <a:cubicBezTo>
                        <a:pt x="4903" y="-12351"/>
                        <a:pt x="-18415" y="45256"/>
                        <a:pt x="18961" y="60000"/>
                      </a:cubicBezTo>
                      <a:cubicBezTo>
                        <a:pt x="55994" y="75088"/>
                        <a:pt x="78969" y="17481"/>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25" name="Google Shape;2625;p10"/>
                <p:cNvSpPr/>
                <p:nvPr/>
              </p:nvSpPr>
              <p:spPr>
                <a:xfrm>
                  <a:off x="7187005" y="2062207"/>
                  <a:ext cx="60897" cy="62394"/>
                </a:xfrm>
                <a:custGeom>
                  <a:rect b="b" l="l" r="r" t="t"/>
                  <a:pathLst>
                    <a:path extrusionOk="0" h="62394" w="60897">
                      <a:moveTo>
                        <a:pt x="41936" y="2393"/>
                      </a:moveTo>
                      <a:cubicBezTo>
                        <a:pt x="4902" y="-12351"/>
                        <a:pt x="-18415" y="45256"/>
                        <a:pt x="18961" y="60001"/>
                      </a:cubicBezTo>
                      <a:cubicBezTo>
                        <a:pt x="55995" y="74745"/>
                        <a:pt x="79312" y="17138"/>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26" name="Google Shape;2626;p10"/>
                <p:cNvSpPr/>
                <p:nvPr/>
              </p:nvSpPr>
              <p:spPr>
                <a:xfrm>
                  <a:off x="7437665" y="2088610"/>
                  <a:ext cx="60896" cy="62496"/>
                </a:xfrm>
                <a:custGeom>
                  <a:rect b="b" l="l" r="r" t="t"/>
                  <a:pathLst>
                    <a:path extrusionOk="0" h="62496" w="60896">
                      <a:moveTo>
                        <a:pt x="41936" y="2393"/>
                      </a:moveTo>
                      <a:cubicBezTo>
                        <a:pt x="4902" y="-12351"/>
                        <a:pt x="-18415" y="45256"/>
                        <a:pt x="18961" y="60000"/>
                      </a:cubicBezTo>
                      <a:cubicBezTo>
                        <a:pt x="55994" y="75088"/>
                        <a:pt x="79312" y="17481"/>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27" name="Google Shape;2627;p10"/>
                <p:cNvSpPr/>
                <p:nvPr/>
              </p:nvSpPr>
              <p:spPr>
                <a:xfrm>
                  <a:off x="7274788" y="2278234"/>
                  <a:ext cx="60896" cy="62394"/>
                </a:xfrm>
                <a:custGeom>
                  <a:rect b="b" l="l" r="r" t="t"/>
                  <a:pathLst>
                    <a:path extrusionOk="0" h="62394" w="60896">
                      <a:moveTo>
                        <a:pt x="41936" y="2393"/>
                      </a:moveTo>
                      <a:cubicBezTo>
                        <a:pt x="4902" y="-12351"/>
                        <a:pt x="-18415" y="45256"/>
                        <a:pt x="18961" y="60001"/>
                      </a:cubicBezTo>
                      <a:cubicBezTo>
                        <a:pt x="55994" y="74745"/>
                        <a:pt x="79312" y="17138"/>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28" name="Google Shape;2628;p10"/>
                <p:cNvSpPr/>
                <p:nvPr/>
              </p:nvSpPr>
              <p:spPr>
                <a:xfrm>
                  <a:off x="7345527" y="1695297"/>
                  <a:ext cx="71666" cy="376161"/>
                </a:xfrm>
                <a:custGeom>
                  <a:rect b="b" l="l" r="r" t="t"/>
                  <a:pathLst>
                    <a:path extrusionOk="0" h="376161" w="71666">
                      <a:moveTo>
                        <a:pt x="5144" y="376161"/>
                      </a:moveTo>
                      <a:lnTo>
                        <a:pt x="0" y="372389"/>
                      </a:lnTo>
                      <a:cubicBezTo>
                        <a:pt x="34976" y="323698"/>
                        <a:pt x="52463" y="264376"/>
                        <a:pt x="49721" y="204368"/>
                      </a:cubicBezTo>
                      <a:cubicBezTo>
                        <a:pt x="49034" y="187223"/>
                        <a:pt x="46292" y="169736"/>
                        <a:pt x="43891" y="152933"/>
                      </a:cubicBezTo>
                      <a:cubicBezTo>
                        <a:pt x="41491" y="135788"/>
                        <a:pt x="38747" y="117958"/>
                        <a:pt x="38062" y="100127"/>
                      </a:cubicBezTo>
                      <a:cubicBezTo>
                        <a:pt x="36690" y="70295"/>
                        <a:pt x="40805" y="28804"/>
                        <a:pt x="67208" y="0"/>
                      </a:cubicBezTo>
                      <a:lnTo>
                        <a:pt x="71666" y="4115"/>
                      </a:lnTo>
                      <a:cubicBezTo>
                        <a:pt x="46292" y="31547"/>
                        <a:pt x="42863" y="71323"/>
                        <a:pt x="43891" y="99784"/>
                      </a:cubicBezTo>
                      <a:cubicBezTo>
                        <a:pt x="44577" y="117272"/>
                        <a:pt x="47320" y="134760"/>
                        <a:pt x="49721" y="151905"/>
                      </a:cubicBezTo>
                      <a:cubicBezTo>
                        <a:pt x="52121" y="168707"/>
                        <a:pt x="54864" y="186538"/>
                        <a:pt x="55550" y="204026"/>
                      </a:cubicBezTo>
                      <a:cubicBezTo>
                        <a:pt x="58979" y="265405"/>
                        <a:pt x="40805" y="326441"/>
                        <a:pt x="5144" y="376161"/>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29" name="Google Shape;2629;p10"/>
                <p:cNvSpPr/>
                <p:nvPr/>
              </p:nvSpPr>
              <p:spPr>
                <a:xfrm>
                  <a:off x="7159232" y="1725815"/>
                  <a:ext cx="194182" cy="340156"/>
                </a:xfrm>
                <a:custGeom>
                  <a:rect b="b" l="l" r="r" t="t"/>
                  <a:pathLst>
                    <a:path extrusionOk="0" h="340156" w="194182">
                      <a:moveTo>
                        <a:pt x="194182" y="340157"/>
                      </a:moveTo>
                      <a:lnTo>
                        <a:pt x="183895" y="334671"/>
                      </a:lnTo>
                      <a:cubicBezTo>
                        <a:pt x="173265" y="328841"/>
                        <a:pt x="161950" y="323012"/>
                        <a:pt x="150977" y="317526"/>
                      </a:cubicBezTo>
                      <a:cubicBezTo>
                        <a:pt x="116687" y="300381"/>
                        <a:pt x="81368" y="282550"/>
                        <a:pt x="55994" y="255118"/>
                      </a:cubicBezTo>
                      <a:cubicBezTo>
                        <a:pt x="18617" y="214998"/>
                        <a:pt x="-1614" y="165964"/>
                        <a:pt x="101" y="120358"/>
                      </a:cubicBezTo>
                      <a:lnTo>
                        <a:pt x="6273" y="120701"/>
                      </a:lnTo>
                      <a:cubicBezTo>
                        <a:pt x="4559" y="164592"/>
                        <a:pt x="24104" y="211912"/>
                        <a:pt x="60451" y="251003"/>
                      </a:cubicBezTo>
                      <a:cubicBezTo>
                        <a:pt x="85140" y="277749"/>
                        <a:pt x="120116" y="295237"/>
                        <a:pt x="153720" y="312039"/>
                      </a:cubicBezTo>
                      <a:cubicBezTo>
                        <a:pt x="161264" y="315811"/>
                        <a:pt x="169151" y="319926"/>
                        <a:pt x="177037" y="323698"/>
                      </a:cubicBezTo>
                      <a:cubicBezTo>
                        <a:pt x="148919" y="276720"/>
                        <a:pt x="120459" y="228029"/>
                        <a:pt x="102285" y="175565"/>
                      </a:cubicBezTo>
                      <a:cubicBezTo>
                        <a:pt x="87197" y="131331"/>
                        <a:pt x="73481" y="65151"/>
                        <a:pt x="93713" y="0"/>
                      </a:cubicBezTo>
                      <a:lnTo>
                        <a:pt x="99542" y="1715"/>
                      </a:lnTo>
                      <a:cubicBezTo>
                        <a:pt x="79654" y="65151"/>
                        <a:pt x="93027" y="130302"/>
                        <a:pt x="108114" y="173508"/>
                      </a:cubicBezTo>
                      <a:cubicBezTo>
                        <a:pt x="127317" y="229400"/>
                        <a:pt x="158178" y="280492"/>
                        <a:pt x="188010" y="330213"/>
                      </a:cubicBezTo>
                      <a:lnTo>
                        <a:pt x="194182" y="340157"/>
                      </a:ln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30" name="Google Shape;2630;p10"/>
                <p:cNvSpPr/>
                <p:nvPr/>
              </p:nvSpPr>
              <p:spPr>
                <a:xfrm>
                  <a:off x="7323924" y="1946643"/>
                  <a:ext cx="30533" cy="122415"/>
                </a:xfrm>
                <a:custGeom>
                  <a:rect b="b" l="l" r="r" t="t"/>
                  <a:pathLst>
                    <a:path extrusionOk="0" h="122415" w="30533">
                      <a:moveTo>
                        <a:pt x="19546" y="120701"/>
                      </a:moveTo>
                      <a:cubicBezTo>
                        <a:pt x="30518" y="81267"/>
                        <a:pt x="22975" y="37376"/>
                        <a:pt x="0" y="3429"/>
                      </a:cubicBezTo>
                      <a:lnTo>
                        <a:pt x="5144" y="0"/>
                      </a:lnTo>
                      <a:cubicBezTo>
                        <a:pt x="29147" y="35319"/>
                        <a:pt x="36691" y="81267"/>
                        <a:pt x="25375" y="122415"/>
                      </a:cubicBezTo>
                      <a:lnTo>
                        <a:pt x="19546" y="120701"/>
                      </a:ln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31" name="Google Shape;2631;p10"/>
                <p:cNvSpPr/>
                <p:nvPr/>
              </p:nvSpPr>
              <p:spPr>
                <a:xfrm>
                  <a:off x="7339012" y="1915096"/>
                  <a:ext cx="192024" cy="210540"/>
                </a:xfrm>
                <a:custGeom>
                  <a:rect b="b" l="l" r="r" t="t"/>
                  <a:pathLst>
                    <a:path extrusionOk="0" h="210540" w="192024">
                      <a:moveTo>
                        <a:pt x="48349" y="196825"/>
                      </a:moveTo>
                      <a:cubicBezTo>
                        <a:pt x="40805" y="193739"/>
                        <a:pt x="33261" y="190310"/>
                        <a:pt x="26060" y="186195"/>
                      </a:cubicBezTo>
                      <a:cubicBezTo>
                        <a:pt x="12002" y="178308"/>
                        <a:pt x="5829" y="160820"/>
                        <a:pt x="1029" y="148133"/>
                      </a:cubicBezTo>
                      <a:lnTo>
                        <a:pt x="0" y="145047"/>
                      </a:lnTo>
                      <a:lnTo>
                        <a:pt x="3086" y="144018"/>
                      </a:lnTo>
                      <a:cubicBezTo>
                        <a:pt x="78181" y="119672"/>
                        <a:pt x="145390" y="67208"/>
                        <a:pt x="186881" y="0"/>
                      </a:cubicBezTo>
                      <a:lnTo>
                        <a:pt x="192024" y="3429"/>
                      </a:lnTo>
                      <a:cubicBezTo>
                        <a:pt x="150190" y="70980"/>
                        <a:pt x="83325" y="123787"/>
                        <a:pt x="7887" y="149162"/>
                      </a:cubicBezTo>
                      <a:cubicBezTo>
                        <a:pt x="12002" y="160477"/>
                        <a:pt x="17831" y="174536"/>
                        <a:pt x="28804" y="181051"/>
                      </a:cubicBezTo>
                      <a:cubicBezTo>
                        <a:pt x="55207" y="195796"/>
                        <a:pt x="85039" y="204026"/>
                        <a:pt x="114872" y="204368"/>
                      </a:cubicBezTo>
                      <a:lnTo>
                        <a:pt x="114872" y="210541"/>
                      </a:lnTo>
                      <a:cubicBezTo>
                        <a:pt x="92240" y="209855"/>
                        <a:pt x="69609" y="205397"/>
                        <a:pt x="48349" y="196825"/>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32" name="Google Shape;2632;p10"/>
                <p:cNvSpPr/>
                <p:nvPr/>
              </p:nvSpPr>
              <p:spPr>
                <a:xfrm>
                  <a:off x="7210767" y="2052942"/>
                  <a:ext cx="135102" cy="53835"/>
                </a:xfrm>
                <a:custGeom>
                  <a:rect b="b" l="l" r="r" t="t"/>
                  <a:pathLst>
                    <a:path extrusionOk="0" h="53835" w="135102">
                      <a:moveTo>
                        <a:pt x="3772" y="53835"/>
                      </a:moveTo>
                      <a:lnTo>
                        <a:pt x="0" y="49035"/>
                      </a:lnTo>
                      <a:cubicBezTo>
                        <a:pt x="38062" y="18516"/>
                        <a:pt x="86068" y="1029"/>
                        <a:pt x="135103" y="0"/>
                      </a:cubicBezTo>
                      <a:lnTo>
                        <a:pt x="135103" y="6172"/>
                      </a:lnTo>
                      <a:cubicBezTo>
                        <a:pt x="87440" y="7201"/>
                        <a:pt x="40805" y="24346"/>
                        <a:pt x="3772" y="53835"/>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33" name="Google Shape;2633;p10"/>
                <p:cNvSpPr/>
                <p:nvPr/>
              </p:nvSpPr>
              <p:spPr>
                <a:xfrm>
                  <a:off x="7305408" y="2049170"/>
                  <a:ext cx="53492" cy="104241"/>
                </a:xfrm>
                <a:custGeom>
                  <a:rect b="b" l="l" r="r" t="t"/>
                  <a:pathLst>
                    <a:path extrusionOk="0" h="104241" w="53492">
                      <a:moveTo>
                        <a:pt x="0" y="102870"/>
                      </a:moveTo>
                      <a:cubicBezTo>
                        <a:pt x="10287" y="66180"/>
                        <a:pt x="26404" y="31547"/>
                        <a:pt x="48349" y="0"/>
                      </a:cubicBezTo>
                      <a:lnTo>
                        <a:pt x="53493" y="3429"/>
                      </a:lnTo>
                      <a:cubicBezTo>
                        <a:pt x="32233" y="34290"/>
                        <a:pt x="16117" y="68237"/>
                        <a:pt x="6172" y="104242"/>
                      </a:cubicBezTo>
                      <a:lnTo>
                        <a:pt x="0" y="102870"/>
                      </a:ln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34" name="Google Shape;2634;p10"/>
                <p:cNvSpPr/>
                <p:nvPr/>
              </p:nvSpPr>
              <p:spPr>
                <a:xfrm>
                  <a:off x="7295464" y="2056028"/>
                  <a:ext cx="78777" cy="255460"/>
                </a:xfrm>
                <a:custGeom>
                  <a:rect b="b" l="l" r="r" t="t"/>
                  <a:pathLst>
                    <a:path extrusionOk="0" h="255460" w="78777">
                      <a:moveTo>
                        <a:pt x="5144" y="255461"/>
                      </a:moveTo>
                      <a:lnTo>
                        <a:pt x="0" y="252032"/>
                      </a:lnTo>
                      <a:cubicBezTo>
                        <a:pt x="23660" y="214313"/>
                        <a:pt x="48349" y="175565"/>
                        <a:pt x="62065" y="132702"/>
                      </a:cubicBezTo>
                      <a:cubicBezTo>
                        <a:pt x="77495" y="85039"/>
                        <a:pt x="76124" y="38748"/>
                        <a:pt x="58293" y="2743"/>
                      </a:cubicBezTo>
                      <a:lnTo>
                        <a:pt x="63779" y="0"/>
                      </a:lnTo>
                      <a:cubicBezTo>
                        <a:pt x="82296" y="37719"/>
                        <a:pt x="83667" y="85382"/>
                        <a:pt x="67894" y="134760"/>
                      </a:cubicBezTo>
                      <a:cubicBezTo>
                        <a:pt x="53835" y="178308"/>
                        <a:pt x="29147" y="217399"/>
                        <a:pt x="5144" y="255461"/>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2635" name="Google Shape;2635;p10"/>
            <p:cNvGrpSpPr/>
            <p:nvPr/>
          </p:nvGrpSpPr>
          <p:grpSpPr>
            <a:xfrm>
              <a:off x="8152368" y="433370"/>
              <a:ext cx="1582998" cy="1722463"/>
              <a:chOff x="3941043" y="3990670"/>
              <a:chExt cx="1582998" cy="1722463"/>
            </a:xfrm>
          </p:grpSpPr>
          <p:grpSp>
            <p:nvGrpSpPr>
              <p:cNvPr id="2636" name="Google Shape;2636;p10"/>
              <p:cNvGrpSpPr/>
              <p:nvPr/>
            </p:nvGrpSpPr>
            <p:grpSpPr>
              <a:xfrm>
                <a:off x="3941043" y="3990670"/>
                <a:ext cx="1582998" cy="1722463"/>
                <a:chOff x="3941043" y="3990670"/>
                <a:chExt cx="1582998" cy="1722463"/>
              </a:xfrm>
            </p:grpSpPr>
            <p:grpSp>
              <p:nvGrpSpPr>
                <p:cNvPr id="2637" name="Google Shape;2637;p10"/>
                <p:cNvGrpSpPr/>
                <p:nvPr/>
              </p:nvGrpSpPr>
              <p:grpSpPr>
                <a:xfrm>
                  <a:off x="3941043" y="4413009"/>
                  <a:ext cx="736521" cy="614995"/>
                  <a:chOff x="3941043" y="4413009"/>
                  <a:chExt cx="736521" cy="614995"/>
                </a:xfrm>
              </p:grpSpPr>
              <p:sp>
                <p:nvSpPr>
                  <p:cNvPr id="2638" name="Google Shape;2638;p10"/>
                  <p:cNvSpPr/>
                  <p:nvPr/>
                </p:nvSpPr>
                <p:spPr>
                  <a:xfrm>
                    <a:off x="3941043" y="4413009"/>
                    <a:ext cx="736521" cy="614995"/>
                  </a:xfrm>
                  <a:custGeom>
                    <a:rect b="b" l="l" r="r" t="t"/>
                    <a:pathLst>
                      <a:path extrusionOk="0" h="614995" w="736521">
                        <a:moveTo>
                          <a:pt x="696946" y="481888"/>
                        </a:moveTo>
                        <a:lnTo>
                          <a:pt x="696946" y="481888"/>
                        </a:lnTo>
                        <a:cubicBezTo>
                          <a:pt x="690431" y="483945"/>
                          <a:pt x="683230" y="484974"/>
                          <a:pt x="674657" y="485659"/>
                        </a:cubicBezTo>
                        <a:cubicBezTo>
                          <a:pt x="670542" y="486002"/>
                          <a:pt x="666085" y="486346"/>
                          <a:pt x="661627" y="486346"/>
                        </a:cubicBezTo>
                        <a:cubicBezTo>
                          <a:pt x="657169" y="486346"/>
                          <a:pt x="652712" y="486346"/>
                          <a:pt x="647911" y="486002"/>
                        </a:cubicBezTo>
                        <a:cubicBezTo>
                          <a:pt x="632823" y="485317"/>
                          <a:pt x="618079" y="482573"/>
                          <a:pt x="603334" y="479830"/>
                        </a:cubicBezTo>
                        <a:cubicBezTo>
                          <a:pt x="593733" y="478116"/>
                          <a:pt x="584132" y="476059"/>
                          <a:pt x="574188" y="474687"/>
                        </a:cubicBezTo>
                        <a:cubicBezTo>
                          <a:pt x="558414" y="472286"/>
                          <a:pt x="542984" y="470572"/>
                          <a:pt x="527210" y="471258"/>
                        </a:cubicBezTo>
                        <a:cubicBezTo>
                          <a:pt x="521038" y="471601"/>
                          <a:pt x="515209" y="472286"/>
                          <a:pt x="509379" y="473315"/>
                        </a:cubicBezTo>
                        <a:cubicBezTo>
                          <a:pt x="477147" y="478459"/>
                          <a:pt x="446286" y="492860"/>
                          <a:pt x="416454" y="506920"/>
                        </a:cubicBezTo>
                        <a:cubicBezTo>
                          <a:pt x="371877" y="527836"/>
                          <a:pt x="326957" y="549096"/>
                          <a:pt x="282380" y="570013"/>
                        </a:cubicBezTo>
                        <a:cubicBezTo>
                          <a:pt x="228544" y="595387"/>
                          <a:pt x="170594" y="621448"/>
                          <a:pt x="111615" y="613561"/>
                        </a:cubicBezTo>
                        <a:cubicBezTo>
                          <a:pt x="109215" y="613219"/>
                          <a:pt x="106472" y="612875"/>
                          <a:pt x="104072" y="612190"/>
                        </a:cubicBezTo>
                        <a:cubicBezTo>
                          <a:pt x="99614" y="611161"/>
                          <a:pt x="95156" y="610132"/>
                          <a:pt x="90699" y="608761"/>
                        </a:cubicBezTo>
                        <a:cubicBezTo>
                          <a:pt x="60523" y="598816"/>
                          <a:pt x="33434" y="576871"/>
                          <a:pt x="19718" y="550125"/>
                        </a:cubicBezTo>
                        <a:cubicBezTo>
                          <a:pt x="18004" y="547039"/>
                          <a:pt x="16632" y="543952"/>
                          <a:pt x="15603" y="540866"/>
                        </a:cubicBezTo>
                        <a:cubicBezTo>
                          <a:pt x="9431" y="525093"/>
                          <a:pt x="8060" y="508291"/>
                          <a:pt x="12860" y="491146"/>
                        </a:cubicBezTo>
                        <a:cubicBezTo>
                          <a:pt x="19032" y="469201"/>
                          <a:pt x="34806" y="451027"/>
                          <a:pt x="40635" y="429081"/>
                        </a:cubicBezTo>
                        <a:cubicBezTo>
                          <a:pt x="44750" y="412965"/>
                          <a:pt x="43721" y="396848"/>
                          <a:pt x="39949" y="381075"/>
                        </a:cubicBezTo>
                        <a:cubicBezTo>
                          <a:pt x="39264" y="377989"/>
                          <a:pt x="38235" y="374560"/>
                          <a:pt x="37206" y="371474"/>
                        </a:cubicBezTo>
                        <a:cubicBezTo>
                          <a:pt x="31377" y="352615"/>
                          <a:pt x="22461" y="334098"/>
                          <a:pt x="14918" y="316267"/>
                        </a:cubicBezTo>
                        <a:cubicBezTo>
                          <a:pt x="10460" y="305980"/>
                          <a:pt x="6688" y="295007"/>
                          <a:pt x="3945" y="283691"/>
                        </a:cubicBezTo>
                        <a:cubicBezTo>
                          <a:pt x="3259" y="280606"/>
                          <a:pt x="2573" y="277177"/>
                          <a:pt x="1887" y="274090"/>
                        </a:cubicBezTo>
                        <a:cubicBezTo>
                          <a:pt x="-2570" y="248373"/>
                          <a:pt x="173" y="222998"/>
                          <a:pt x="17661" y="204824"/>
                        </a:cubicBezTo>
                        <a:cubicBezTo>
                          <a:pt x="20747" y="201395"/>
                          <a:pt x="24519" y="198652"/>
                          <a:pt x="27948" y="195909"/>
                        </a:cubicBezTo>
                        <a:cubicBezTo>
                          <a:pt x="32406" y="192480"/>
                          <a:pt x="37549" y="189737"/>
                          <a:pt x="42350" y="186651"/>
                        </a:cubicBezTo>
                        <a:cubicBezTo>
                          <a:pt x="45093" y="184936"/>
                          <a:pt x="47836" y="183222"/>
                          <a:pt x="50579" y="181507"/>
                        </a:cubicBezTo>
                        <a:cubicBezTo>
                          <a:pt x="65324" y="171220"/>
                          <a:pt x="77325" y="158190"/>
                          <a:pt x="87955" y="144131"/>
                        </a:cubicBezTo>
                        <a:cubicBezTo>
                          <a:pt x="90356" y="141045"/>
                          <a:pt x="92413" y="137959"/>
                          <a:pt x="94470" y="135216"/>
                        </a:cubicBezTo>
                        <a:cubicBezTo>
                          <a:pt x="102014" y="124586"/>
                          <a:pt x="108872" y="113270"/>
                          <a:pt x="116073" y="101954"/>
                        </a:cubicBezTo>
                        <a:cubicBezTo>
                          <a:pt x="118131" y="98869"/>
                          <a:pt x="119845" y="95782"/>
                          <a:pt x="121902" y="92696"/>
                        </a:cubicBezTo>
                        <a:cubicBezTo>
                          <a:pt x="128075" y="83095"/>
                          <a:pt x="133904" y="73837"/>
                          <a:pt x="140762" y="64921"/>
                        </a:cubicBezTo>
                        <a:cubicBezTo>
                          <a:pt x="143162" y="61835"/>
                          <a:pt x="145563" y="58406"/>
                          <a:pt x="147963" y="55320"/>
                        </a:cubicBezTo>
                        <a:cubicBezTo>
                          <a:pt x="157564" y="43661"/>
                          <a:pt x="167851" y="33374"/>
                          <a:pt x="180195" y="24802"/>
                        </a:cubicBezTo>
                        <a:cubicBezTo>
                          <a:pt x="241575" y="-18061"/>
                          <a:pt x="326271" y="1142"/>
                          <a:pt x="393822" y="33374"/>
                        </a:cubicBezTo>
                        <a:cubicBezTo>
                          <a:pt x="502179" y="85153"/>
                          <a:pt x="595104" y="167449"/>
                          <a:pt x="661970" y="267232"/>
                        </a:cubicBezTo>
                        <a:cubicBezTo>
                          <a:pt x="682544" y="298436"/>
                          <a:pt x="714434" y="347128"/>
                          <a:pt x="728835" y="391019"/>
                        </a:cubicBezTo>
                        <a:lnTo>
                          <a:pt x="728835" y="391019"/>
                        </a:lnTo>
                        <a:cubicBezTo>
                          <a:pt x="732264" y="400963"/>
                          <a:pt x="734665" y="410564"/>
                          <a:pt x="735693" y="419823"/>
                        </a:cubicBezTo>
                        <a:lnTo>
                          <a:pt x="735693" y="419823"/>
                        </a:lnTo>
                        <a:cubicBezTo>
                          <a:pt x="735693" y="421195"/>
                          <a:pt x="736036" y="422566"/>
                          <a:pt x="736036" y="423937"/>
                        </a:cubicBezTo>
                        <a:cubicBezTo>
                          <a:pt x="736379" y="428738"/>
                          <a:pt x="736722" y="433196"/>
                          <a:pt x="736379" y="437653"/>
                        </a:cubicBezTo>
                        <a:cubicBezTo>
                          <a:pt x="736036" y="445198"/>
                          <a:pt x="734322" y="452056"/>
                          <a:pt x="731236" y="457885"/>
                        </a:cubicBezTo>
                        <a:cubicBezTo>
                          <a:pt x="729864" y="460971"/>
                          <a:pt x="727807" y="463714"/>
                          <a:pt x="725749" y="466457"/>
                        </a:cubicBezTo>
                        <a:cubicBezTo>
                          <a:pt x="723349" y="469201"/>
                          <a:pt x="720606" y="471943"/>
                          <a:pt x="717520" y="474344"/>
                        </a:cubicBezTo>
                        <a:cubicBezTo>
                          <a:pt x="715119" y="476059"/>
                          <a:pt x="712719" y="477773"/>
                          <a:pt x="709633" y="479144"/>
                        </a:cubicBezTo>
                        <a:cubicBezTo>
                          <a:pt x="708947" y="479488"/>
                          <a:pt x="708261" y="479830"/>
                          <a:pt x="707576" y="480173"/>
                        </a:cubicBezTo>
                        <a:cubicBezTo>
                          <a:pt x="703804" y="479830"/>
                          <a:pt x="700375" y="481202"/>
                          <a:pt x="696946" y="481888"/>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39" name="Google Shape;2639;p10"/>
                  <p:cNvSpPr/>
                  <p:nvPr/>
                </p:nvSpPr>
                <p:spPr>
                  <a:xfrm>
                    <a:off x="4081462" y="4466958"/>
                    <a:ext cx="594588" cy="364502"/>
                  </a:xfrm>
                  <a:custGeom>
                    <a:rect b="b" l="l" r="r" t="t"/>
                    <a:pathLst>
                      <a:path extrusionOk="0" h="364502" w="594588">
                        <a:moveTo>
                          <a:pt x="594589" y="364503"/>
                        </a:moveTo>
                        <a:cubicBezTo>
                          <a:pt x="465658" y="161163"/>
                          <a:pt x="239344" y="27432"/>
                          <a:pt x="0" y="9601"/>
                        </a:cubicBezTo>
                        <a:cubicBezTo>
                          <a:pt x="2400" y="6515"/>
                          <a:pt x="4801" y="3086"/>
                          <a:pt x="7201" y="0"/>
                        </a:cubicBezTo>
                        <a:cubicBezTo>
                          <a:pt x="237973" y="19203"/>
                          <a:pt x="456057" y="144361"/>
                          <a:pt x="587388" y="335356"/>
                        </a:cubicBezTo>
                        <a:lnTo>
                          <a:pt x="587388" y="335356"/>
                        </a:lnTo>
                        <a:cubicBezTo>
                          <a:pt x="590817" y="345643"/>
                          <a:pt x="593217" y="355245"/>
                          <a:pt x="594589" y="364503"/>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40" name="Google Shape;2640;p10"/>
                  <p:cNvSpPr/>
                  <p:nvPr/>
                </p:nvSpPr>
                <p:spPr>
                  <a:xfrm>
                    <a:off x="4057116" y="4504677"/>
                    <a:ext cx="619762" cy="344614"/>
                  </a:xfrm>
                  <a:custGeom>
                    <a:rect b="b" l="l" r="r" t="t"/>
                    <a:pathLst>
                      <a:path extrusionOk="0" h="344614" w="619762">
                        <a:moveTo>
                          <a:pt x="619277" y="330899"/>
                        </a:moveTo>
                        <a:cubicBezTo>
                          <a:pt x="619620" y="335699"/>
                          <a:pt x="619963" y="340157"/>
                          <a:pt x="619620" y="344615"/>
                        </a:cubicBezTo>
                        <a:cubicBezTo>
                          <a:pt x="444741" y="181737"/>
                          <a:pt x="235572" y="41148"/>
                          <a:pt x="0" y="9259"/>
                        </a:cubicBezTo>
                        <a:cubicBezTo>
                          <a:pt x="2057" y="6172"/>
                          <a:pt x="3772" y="3086"/>
                          <a:pt x="5829" y="0"/>
                        </a:cubicBezTo>
                        <a:cubicBezTo>
                          <a:pt x="238316" y="32919"/>
                          <a:pt x="445427" y="170079"/>
                          <a:pt x="619277" y="33089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41" name="Google Shape;2641;p10"/>
                  <p:cNvSpPr/>
                  <p:nvPr/>
                </p:nvSpPr>
                <p:spPr>
                  <a:xfrm>
                    <a:off x="4028998" y="4547539"/>
                    <a:ext cx="642594" cy="330555"/>
                  </a:xfrm>
                  <a:custGeom>
                    <a:rect b="b" l="l" r="r" t="t"/>
                    <a:pathLst>
                      <a:path extrusionOk="0" h="330555" w="642594">
                        <a:moveTo>
                          <a:pt x="636765" y="330556"/>
                        </a:moveTo>
                        <a:cubicBezTo>
                          <a:pt x="528409" y="232829"/>
                          <a:pt x="404965" y="152248"/>
                          <a:pt x="271234" y="93612"/>
                        </a:cubicBezTo>
                        <a:cubicBezTo>
                          <a:pt x="189281" y="57950"/>
                          <a:pt x="103556" y="29490"/>
                          <a:pt x="16116" y="12002"/>
                        </a:cubicBezTo>
                        <a:cubicBezTo>
                          <a:pt x="10630" y="10973"/>
                          <a:pt x="5144" y="9944"/>
                          <a:pt x="0" y="8916"/>
                        </a:cubicBezTo>
                        <a:cubicBezTo>
                          <a:pt x="2400" y="5830"/>
                          <a:pt x="4458" y="2743"/>
                          <a:pt x="6515" y="0"/>
                        </a:cubicBezTo>
                        <a:cubicBezTo>
                          <a:pt x="92926" y="16117"/>
                          <a:pt x="177965" y="43549"/>
                          <a:pt x="258890" y="77496"/>
                        </a:cubicBezTo>
                        <a:cubicBezTo>
                          <a:pt x="399821" y="136817"/>
                          <a:pt x="529438" y="220142"/>
                          <a:pt x="642595" y="322326"/>
                        </a:cubicBezTo>
                        <a:cubicBezTo>
                          <a:pt x="640880" y="325069"/>
                          <a:pt x="639166" y="327813"/>
                          <a:pt x="636765" y="330556"/>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42" name="Google Shape;2642;p10"/>
                  <p:cNvSpPr/>
                  <p:nvPr/>
                </p:nvSpPr>
                <p:spPr>
                  <a:xfrm>
                    <a:off x="3968305" y="4598631"/>
                    <a:ext cx="690257" cy="299351"/>
                  </a:xfrm>
                  <a:custGeom>
                    <a:rect b="b" l="l" r="r" t="t"/>
                    <a:pathLst>
                      <a:path extrusionOk="0" h="299351" w="690257">
                        <a:moveTo>
                          <a:pt x="690258" y="299352"/>
                        </a:moveTo>
                        <a:cubicBezTo>
                          <a:pt x="686486" y="297295"/>
                          <a:pt x="683057" y="294894"/>
                          <a:pt x="679285" y="292837"/>
                        </a:cubicBezTo>
                        <a:cubicBezTo>
                          <a:pt x="659397" y="280835"/>
                          <a:pt x="639509" y="268834"/>
                          <a:pt x="619620" y="256832"/>
                        </a:cubicBezTo>
                        <a:cubicBezTo>
                          <a:pt x="508178" y="190310"/>
                          <a:pt x="393649" y="126187"/>
                          <a:pt x="274320" y="75438"/>
                        </a:cubicBezTo>
                        <a:cubicBezTo>
                          <a:pt x="187566" y="38748"/>
                          <a:pt x="93955" y="12002"/>
                          <a:pt x="0" y="9259"/>
                        </a:cubicBezTo>
                        <a:cubicBezTo>
                          <a:pt x="4458" y="5830"/>
                          <a:pt x="9601" y="3086"/>
                          <a:pt x="14402" y="0"/>
                        </a:cubicBezTo>
                        <a:cubicBezTo>
                          <a:pt x="98755" y="4458"/>
                          <a:pt x="183109" y="27432"/>
                          <a:pt x="261633" y="59322"/>
                        </a:cubicBezTo>
                        <a:cubicBezTo>
                          <a:pt x="410451" y="119672"/>
                          <a:pt x="551726" y="203340"/>
                          <a:pt x="689229" y="287008"/>
                        </a:cubicBezTo>
                        <a:cubicBezTo>
                          <a:pt x="686829" y="288722"/>
                          <a:pt x="684428" y="290437"/>
                          <a:pt x="681342" y="291808"/>
                        </a:cubicBezTo>
                        <a:cubicBezTo>
                          <a:pt x="683400" y="293180"/>
                          <a:pt x="685800" y="294208"/>
                          <a:pt x="687857" y="295580"/>
                        </a:cubicBezTo>
                        <a:cubicBezTo>
                          <a:pt x="689572" y="296609"/>
                          <a:pt x="690258" y="297980"/>
                          <a:pt x="690258" y="29935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43" name="Google Shape;2643;p10"/>
                  <p:cNvSpPr/>
                  <p:nvPr/>
                </p:nvSpPr>
                <p:spPr>
                  <a:xfrm>
                    <a:off x="3977220" y="4741222"/>
                    <a:ext cx="676968" cy="167681"/>
                  </a:xfrm>
                  <a:custGeom>
                    <a:rect b="b" l="l" r="r" t="t"/>
                    <a:pathLst>
                      <a:path extrusionOk="0" h="167681" w="676968">
                        <a:moveTo>
                          <a:pt x="672084" y="167391"/>
                        </a:moveTo>
                        <a:cubicBezTo>
                          <a:pt x="660768" y="164304"/>
                          <a:pt x="649795" y="160875"/>
                          <a:pt x="638480" y="157789"/>
                        </a:cubicBezTo>
                        <a:cubicBezTo>
                          <a:pt x="579158" y="139959"/>
                          <a:pt x="520865" y="119385"/>
                          <a:pt x="463944" y="95724"/>
                        </a:cubicBezTo>
                        <a:cubicBezTo>
                          <a:pt x="400850" y="69321"/>
                          <a:pt x="339128" y="38117"/>
                          <a:pt x="272263" y="20972"/>
                        </a:cubicBezTo>
                        <a:cubicBezTo>
                          <a:pt x="195110" y="1427"/>
                          <a:pt x="123444" y="11714"/>
                          <a:pt x="48692" y="36746"/>
                        </a:cubicBezTo>
                        <a:cubicBezTo>
                          <a:pt x="33604" y="41889"/>
                          <a:pt x="18174" y="47033"/>
                          <a:pt x="2743" y="52519"/>
                        </a:cubicBezTo>
                        <a:cubicBezTo>
                          <a:pt x="2057" y="49433"/>
                          <a:pt x="1029" y="46004"/>
                          <a:pt x="0" y="42918"/>
                        </a:cubicBezTo>
                        <a:cubicBezTo>
                          <a:pt x="14745" y="37774"/>
                          <a:pt x="29832" y="32631"/>
                          <a:pt x="44577" y="27487"/>
                        </a:cubicBezTo>
                        <a:cubicBezTo>
                          <a:pt x="111785" y="4513"/>
                          <a:pt x="178994" y="-8174"/>
                          <a:pt x="249631" y="5885"/>
                        </a:cubicBezTo>
                        <a:cubicBezTo>
                          <a:pt x="316154" y="18915"/>
                          <a:pt x="377876" y="47718"/>
                          <a:pt x="439255" y="74808"/>
                        </a:cubicBezTo>
                        <a:cubicBezTo>
                          <a:pt x="511264" y="106011"/>
                          <a:pt x="584644" y="132415"/>
                          <a:pt x="660082" y="154360"/>
                        </a:cubicBezTo>
                        <a:cubicBezTo>
                          <a:pt x="660082" y="154360"/>
                          <a:pt x="660082" y="154360"/>
                          <a:pt x="660082" y="154360"/>
                        </a:cubicBezTo>
                        <a:lnTo>
                          <a:pt x="660082" y="154360"/>
                        </a:lnTo>
                        <a:cubicBezTo>
                          <a:pt x="664197" y="155732"/>
                          <a:pt x="668655" y="156761"/>
                          <a:pt x="672770" y="158132"/>
                        </a:cubicBezTo>
                        <a:cubicBezTo>
                          <a:pt x="674827" y="158818"/>
                          <a:pt x="676199" y="160533"/>
                          <a:pt x="676542" y="162247"/>
                        </a:cubicBezTo>
                        <a:cubicBezTo>
                          <a:pt x="677913" y="164990"/>
                          <a:pt x="675856" y="168762"/>
                          <a:pt x="672084" y="16739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44" name="Google Shape;2644;p10"/>
                  <p:cNvSpPr/>
                  <p:nvPr/>
                </p:nvSpPr>
                <p:spPr>
                  <a:xfrm>
                    <a:off x="3956304" y="4848293"/>
                    <a:ext cx="656620" cy="114498"/>
                  </a:xfrm>
                  <a:custGeom>
                    <a:rect b="b" l="l" r="r" t="t"/>
                    <a:pathLst>
                      <a:path extrusionOk="0" h="114498" w="656620">
                        <a:moveTo>
                          <a:pt x="649453" y="62720"/>
                        </a:moveTo>
                        <a:cubicBezTo>
                          <a:pt x="629222" y="56548"/>
                          <a:pt x="608648" y="50376"/>
                          <a:pt x="587731" y="44890"/>
                        </a:cubicBezTo>
                        <a:cubicBezTo>
                          <a:pt x="578129" y="42490"/>
                          <a:pt x="568528" y="39746"/>
                          <a:pt x="558927" y="37689"/>
                        </a:cubicBezTo>
                        <a:cubicBezTo>
                          <a:pt x="547268" y="34946"/>
                          <a:pt x="535267" y="32203"/>
                          <a:pt x="523608" y="29459"/>
                        </a:cubicBezTo>
                        <a:cubicBezTo>
                          <a:pt x="523608" y="29459"/>
                          <a:pt x="523608" y="29459"/>
                          <a:pt x="523608" y="29459"/>
                        </a:cubicBezTo>
                        <a:cubicBezTo>
                          <a:pt x="442341" y="12314"/>
                          <a:pt x="359359" y="4427"/>
                          <a:pt x="276720" y="15058"/>
                        </a:cubicBezTo>
                        <a:cubicBezTo>
                          <a:pt x="178994" y="27402"/>
                          <a:pt x="89497" y="67178"/>
                          <a:pt x="4115" y="114499"/>
                        </a:cubicBezTo>
                        <a:cubicBezTo>
                          <a:pt x="2400" y="111412"/>
                          <a:pt x="1029" y="108326"/>
                          <a:pt x="0" y="105240"/>
                        </a:cubicBezTo>
                        <a:cubicBezTo>
                          <a:pt x="86411" y="57234"/>
                          <a:pt x="176936" y="17458"/>
                          <a:pt x="275692" y="4771"/>
                        </a:cubicBezTo>
                        <a:cubicBezTo>
                          <a:pt x="400850" y="-11003"/>
                          <a:pt x="527037" y="14372"/>
                          <a:pt x="646367" y="51062"/>
                        </a:cubicBezTo>
                        <a:cubicBezTo>
                          <a:pt x="648767" y="51748"/>
                          <a:pt x="651167" y="52433"/>
                          <a:pt x="653567" y="53119"/>
                        </a:cubicBezTo>
                        <a:cubicBezTo>
                          <a:pt x="659740" y="55520"/>
                          <a:pt x="655625" y="64778"/>
                          <a:pt x="649453" y="6272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45" name="Google Shape;2645;p10"/>
                  <p:cNvSpPr/>
                  <p:nvPr/>
                </p:nvSpPr>
                <p:spPr>
                  <a:xfrm>
                    <a:off x="3942245" y="4670563"/>
                    <a:ext cx="716060" cy="232425"/>
                  </a:xfrm>
                  <a:custGeom>
                    <a:rect b="b" l="l" r="r" t="t"/>
                    <a:pathLst>
                      <a:path extrusionOk="0" h="232425" w="716060">
                        <a:moveTo>
                          <a:pt x="712203" y="232221"/>
                        </a:moveTo>
                        <a:cubicBezTo>
                          <a:pt x="710832" y="232564"/>
                          <a:pt x="709460" y="232564"/>
                          <a:pt x="707746" y="231535"/>
                        </a:cubicBezTo>
                        <a:cubicBezTo>
                          <a:pt x="703631" y="229135"/>
                          <a:pt x="699516" y="226734"/>
                          <a:pt x="695401" y="224334"/>
                        </a:cubicBezTo>
                        <a:lnTo>
                          <a:pt x="695401" y="224334"/>
                        </a:lnTo>
                        <a:lnTo>
                          <a:pt x="695401" y="224334"/>
                        </a:lnTo>
                        <a:cubicBezTo>
                          <a:pt x="581216" y="157811"/>
                          <a:pt x="460858" y="101919"/>
                          <a:pt x="336042" y="58370"/>
                        </a:cubicBezTo>
                        <a:cubicBezTo>
                          <a:pt x="230772" y="21680"/>
                          <a:pt x="109385" y="-10553"/>
                          <a:pt x="2057" y="25452"/>
                        </a:cubicBezTo>
                        <a:cubicBezTo>
                          <a:pt x="1372" y="22366"/>
                          <a:pt x="686" y="18937"/>
                          <a:pt x="0" y="15850"/>
                        </a:cubicBezTo>
                        <a:cubicBezTo>
                          <a:pt x="100813" y="-17411"/>
                          <a:pt x="213627" y="6935"/>
                          <a:pt x="314096" y="40539"/>
                        </a:cubicBezTo>
                        <a:cubicBezTo>
                          <a:pt x="428625" y="78944"/>
                          <a:pt x="539725" y="127636"/>
                          <a:pt x="645681" y="185243"/>
                        </a:cubicBezTo>
                        <a:cubicBezTo>
                          <a:pt x="666598" y="196559"/>
                          <a:pt x="687172" y="208218"/>
                          <a:pt x="707403" y="220219"/>
                        </a:cubicBezTo>
                        <a:cubicBezTo>
                          <a:pt x="709460" y="221590"/>
                          <a:pt x="711860" y="222619"/>
                          <a:pt x="713918" y="223991"/>
                        </a:cubicBezTo>
                        <a:cubicBezTo>
                          <a:pt x="715632" y="225019"/>
                          <a:pt x="716318" y="226391"/>
                          <a:pt x="715975" y="227763"/>
                        </a:cubicBezTo>
                        <a:cubicBezTo>
                          <a:pt x="715975" y="229477"/>
                          <a:pt x="714261" y="231535"/>
                          <a:pt x="712203" y="23222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46" name="Google Shape;2646;p10"/>
                  <p:cNvSpPr/>
                  <p:nvPr/>
                </p:nvSpPr>
                <p:spPr>
                  <a:xfrm>
                    <a:off x="4031056" y="4876025"/>
                    <a:ext cx="483832" cy="148831"/>
                  </a:xfrm>
                  <a:custGeom>
                    <a:rect b="b" l="l" r="r" t="t"/>
                    <a:pathLst>
                      <a:path extrusionOk="0" h="148831" w="483832">
                        <a:moveTo>
                          <a:pt x="478689" y="15100"/>
                        </a:moveTo>
                        <a:cubicBezTo>
                          <a:pt x="458457" y="12357"/>
                          <a:pt x="438912" y="10643"/>
                          <a:pt x="419024" y="10300"/>
                        </a:cubicBezTo>
                        <a:cubicBezTo>
                          <a:pt x="272948" y="7900"/>
                          <a:pt x="138189" y="72707"/>
                          <a:pt x="13373" y="148831"/>
                        </a:cubicBezTo>
                        <a:cubicBezTo>
                          <a:pt x="8915" y="147803"/>
                          <a:pt x="4458" y="146774"/>
                          <a:pt x="0" y="145402"/>
                        </a:cubicBezTo>
                        <a:cubicBezTo>
                          <a:pt x="136817" y="61049"/>
                          <a:pt x="285979" y="-10960"/>
                          <a:pt x="448513" y="1384"/>
                        </a:cubicBezTo>
                        <a:cubicBezTo>
                          <a:pt x="448513" y="1384"/>
                          <a:pt x="448513" y="1384"/>
                          <a:pt x="448513" y="1384"/>
                        </a:cubicBezTo>
                        <a:cubicBezTo>
                          <a:pt x="458800" y="2070"/>
                          <a:pt x="469430" y="3442"/>
                          <a:pt x="479717" y="4813"/>
                        </a:cubicBezTo>
                        <a:cubicBezTo>
                          <a:pt x="482460" y="5156"/>
                          <a:pt x="483832" y="7214"/>
                          <a:pt x="483832" y="9271"/>
                        </a:cubicBezTo>
                        <a:cubicBezTo>
                          <a:pt x="483832" y="9957"/>
                          <a:pt x="483832" y="10643"/>
                          <a:pt x="483489" y="11329"/>
                        </a:cubicBezTo>
                        <a:cubicBezTo>
                          <a:pt x="483489" y="14072"/>
                          <a:pt x="481432" y="15443"/>
                          <a:pt x="478689" y="1510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647" name="Google Shape;2647;p10"/>
                <p:cNvSpPr/>
                <p:nvPr/>
              </p:nvSpPr>
              <p:spPr>
                <a:xfrm>
                  <a:off x="4067180" y="4853063"/>
                  <a:ext cx="665822" cy="695331"/>
                </a:xfrm>
                <a:custGeom>
                  <a:rect b="b" l="l" r="r" t="t"/>
                  <a:pathLst>
                    <a:path extrusionOk="0" h="695331" w="665822">
                      <a:moveTo>
                        <a:pt x="389072" y="677570"/>
                      </a:moveTo>
                      <a:cubicBezTo>
                        <a:pt x="365755" y="683399"/>
                        <a:pt x="342095" y="686143"/>
                        <a:pt x="318435" y="689229"/>
                      </a:cubicBezTo>
                      <a:cubicBezTo>
                        <a:pt x="281058" y="693686"/>
                        <a:pt x="252255" y="699859"/>
                        <a:pt x="223794" y="690257"/>
                      </a:cubicBezTo>
                      <a:cubicBezTo>
                        <a:pt x="219679" y="688886"/>
                        <a:pt x="215565" y="687171"/>
                        <a:pt x="211793" y="685114"/>
                      </a:cubicBezTo>
                      <a:cubicBezTo>
                        <a:pt x="204592" y="681685"/>
                        <a:pt x="197391" y="676884"/>
                        <a:pt x="190190" y="670712"/>
                      </a:cubicBezTo>
                      <a:cubicBezTo>
                        <a:pt x="156243" y="642938"/>
                        <a:pt x="157957" y="610705"/>
                        <a:pt x="153500" y="579501"/>
                      </a:cubicBezTo>
                      <a:cubicBezTo>
                        <a:pt x="153157" y="576072"/>
                        <a:pt x="152471" y="572643"/>
                        <a:pt x="151785" y="569214"/>
                      </a:cubicBezTo>
                      <a:cubicBezTo>
                        <a:pt x="148699" y="553440"/>
                        <a:pt x="142870" y="537667"/>
                        <a:pt x="129154" y="522923"/>
                      </a:cubicBezTo>
                      <a:cubicBezTo>
                        <a:pt x="121267" y="514693"/>
                        <a:pt x="112695" y="507149"/>
                        <a:pt x="103779" y="500291"/>
                      </a:cubicBezTo>
                      <a:cubicBezTo>
                        <a:pt x="100693" y="497891"/>
                        <a:pt x="97607" y="495491"/>
                        <a:pt x="94178" y="493090"/>
                      </a:cubicBezTo>
                      <a:cubicBezTo>
                        <a:pt x="78062" y="481088"/>
                        <a:pt x="61602" y="469773"/>
                        <a:pt x="47544" y="455028"/>
                      </a:cubicBezTo>
                      <a:cubicBezTo>
                        <a:pt x="35199" y="441655"/>
                        <a:pt x="25255" y="428968"/>
                        <a:pt x="18054" y="416966"/>
                      </a:cubicBezTo>
                      <a:cubicBezTo>
                        <a:pt x="16340" y="413880"/>
                        <a:pt x="14625" y="410794"/>
                        <a:pt x="12911" y="408051"/>
                      </a:cubicBezTo>
                      <a:cubicBezTo>
                        <a:pt x="-805" y="381647"/>
                        <a:pt x="-2863" y="357644"/>
                        <a:pt x="3309" y="336042"/>
                      </a:cubicBezTo>
                      <a:cubicBezTo>
                        <a:pt x="4338" y="332270"/>
                        <a:pt x="5710" y="328841"/>
                        <a:pt x="7081" y="325069"/>
                      </a:cubicBezTo>
                      <a:cubicBezTo>
                        <a:pt x="38628" y="250660"/>
                        <a:pt x="166873" y="205054"/>
                        <a:pt x="232024" y="171793"/>
                      </a:cubicBezTo>
                      <a:cubicBezTo>
                        <a:pt x="280373" y="147447"/>
                        <a:pt x="320149" y="109385"/>
                        <a:pt x="366098" y="80582"/>
                      </a:cubicBezTo>
                      <a:cubicBezTo>
                        <a:pt x="380157" y="71666"/>
                        <a:pt x="416847" y="53492"/>
                        <a:pt x="459366" y="36690"/>
                      </a:cubicBezTo>
                      <a:cubicBezTo>
                        <a:pt x="478226" y="29147"/>
                        <a:pt x="498457" y="21945"/>
                        <a:pt x="518345" y="16116"/>
                      </a:cubicBezTo>
                      <a:lnTo>
                        <a:pt x="518345" y="16116"/>
                      </a:lnTo>
                      <a:cubicBezTo>
                        <a:pt x="530690" y="12344"/>
                        <a:pt x="542691" y="9258"/>
                        <a:pt x="554693" y="6515"/>
                      </a:cubicBezTo>
                      <a:cubicBezTo>
                        <a:pt x="561551" y="5144"/>
                        <a:pt x="568409" y="3772"/>
                        <a:pt x="574924" y="2743"/>
                      </a:cubicBezTo>
                      <a:cubicBezTo>
                        <a:pt x="574924" y="2743"/>
                        <a:pt x="574924" y="2743"/>
                        <a:pt x="574924" y="2743"/>
                      </a:cubicBezTo>
                      <a:cubicBezTo>
                        <a:pt x="577667" y="2400"/>
                        <a:pt x="580067" y="2057"/>
                        <a:pt x="582810" y="1715"/>
                      </a:cubicBezTo>
                      <a:cubicBezTo>
                        <a:pt x="582810" y="1715"/>
                        <a:pt x="582810" y="1715"/>
                        <a:pt x="582810" y="1715"/>
                      </a:cubicBezTo>
                      <a:cubicBezTo>
                        <a:pt x="591726" y="686"/>
                        <a:pt x="600641" y="0"/>
                        <a:pt x="608528" y="0"/>
                      </a:cubicBezTo>
                      <a:cubicBezTo>
                        <a:pt x="616072" y="0"/>
                        <a:pt x="622930" y="686"/>
                        <a:pt x="629102" y="2057"/>
                      </a:cubicBezTo>
                      <a:cubicBezTo>
                        <a:pt x="656534" y="7544"/>
                        <a:pt x="671622" y="25718"/>
                        <a:pt x="663735" y="63093"/>
                      </a:cubicBezTo>
                      <a:cubicBezTo>
                        <a:pt x="663049" y="66522"/>
                        <a:pt x="662363" y="69608"/>
                        <a:pt x="661335" y="73380"/>
                      </a:cubicBezTo>
                      <a:cubicBezTo>
                        <a:pt x="658934" y="81267"/>
                        <a:pt x="655848" y="88811"/>
                        <a:pt x="652076" y="96012"/>
                      </a:cubicBezTo>
                      <a:cubicBezTo>
                        <a:pt x="651048" y="98069"/>
                        <a:pt x="650019" y="100469"/>
                        <a:pt x="648647" y="102527"/>
                      </a:cubicBezTo>
                      <a:cubicBezTo>
                        <a:pt x="646590" y="106299"/>
                        <a:pt x="644190" y="110071"/>
                        <a:pt x="642132" y="113843"/>
                      </a:cubicBezTo>
                      <a:cubicBezTo>
                        <a:pt x="631502" y="130988"/>
                        <a:pt x="619158" y="147790"/>
                        <a:pt x="609557" y="165620"/>
                      </a:cubicBezTo>
                      <a:cubicBezTo>
                        <a:pt x="599270" y="185509"/>
                        <a:pt x="593097" y="205054"/>
                        <a:pt x="590011" y="224942"/>
                      </a:cubicBezTo>
                      <a:cubicBezTo>
                        <a:pt x="588297" y="235572"/>
                        <a:pt x="587268" y="246545"/>
                        <a:pt x="586925" y="257175"/>
                      </a:cubicBezTo>
                      <a:cubicBezTo>
                        <a:pt x="586582" y="263690"/>
                        <a:pt x="586582" y="270205"/>
                        <a:pt x="586925" y="276720"/>
                      </a:cubicBezTo>
                      <a:cubicBezTo>
                        <a:pt x="587611" y="296951"/>
                        <a:pt x="589668" y="317183"/>
                        <a:pt x="592069" y="337413"/>
                      </a:cubicBezTo>
                      <a:cubicBezTo>
                        <a:pt x="594469" y="357644"/>
                        <a:pt x="596526" y="377876"/>
                        <a:pt x="597555" y="398450"/>
                      </a:cubicBezTo>
                      <a:cubicBezTo>
                        <a:pt x="598584" y="421081"/>
                        <a:pt x="597898" y="444056"/>
                        <a:pt x="593097" y="467030"/>
                      </a:cubicBezTo>
                      <a:cubicBezTo>
                        <a:pt x="590354" y="480746"/>
                        <a:pt x="585897" y="494804"/>
                        <a:pt x="580067" y="508178"/>
                      </a:cubicBezTo>
                      <a:cubicBezTo>
                        <a:pt x="572523" y="526008"/>
                        <a:pt x="562922" y="543153"/>
                        <a:pt x="551607" y="559270"/>
                      </a:cubicBezTo>
                      <a:cubicBezTo>
                        <a:pt x="524517" y="597674"/>
                        <a:pt x="487827" y="630936"/>
                        <a:pt x="447365" y="653567"/>
                      </a:cubicBezTo>
                      <a:cubicBezTo>
                        <a:pt x="438792" y="658368"/>
                        <a:pt x="429877" y="662483"/>
                        <a:pt x="420962" y="666254"/>
                      </a:cubicBezTo>
                      <a:cubicBezTo>
                        <a:pt x="411018" y="671055"/>
                        <a:pt x="400045" y="674827"/>
                        <a:pt x="389072" y="67757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48" name="Google Shape;2648;p10"/>
                <p:cNvSpPr/>
                <p:nvPr/>
              </p:nvSpPr>
              <p:spPr>
                <a:xfrm>
                  <a:off x="4070146" y="4839273"/>
                  <a:ext cx="602762" cy="349832"/>
                </a:xfrm>
                <a:custGeom>
                  <a:rect b="b" l="l" r="r" t="t"/>
                  <a:pathLst>
                    <a:path extrusionOk="0" h="349832" w="602762">
                      <a:moveTo>
                        <a:pt x="0" y="349833"/>
                      </a:moveTo>
                      <a:cubicBezTo>
                        <a:pt x="1029" y="346060"/>
                        <a:pt x="2400" y="342631"/>
                        <a:pt x="3772" y="338860"/>
                      </a:cubicBezTo>
                      <a:cubicBezTo>
                        <a:pt x="112814" y="319314"/>
                        <a:pt x="216713" y="273709"/>
                        <a:pt x="304495" y="204786"/>
                      </a:cubicBezTo>
                      <a:cubicBezTo>
                        <a:pt x="375132" y="148893"/>
                        <a:pt x="436169" y="73112"/>
                        <a:pt x="515379" y="29907"/>
                      </a:cubicBezTo>
                      <a:lnTo>
                        <a:pt x="515379" y="29907"/>
                      </a:lnTo>
                      <a:cubicBezTo>
                        <a:pt x="540753" y="16191"/>
                        <a:pt x="567500" y="5561"/>
                        <a:pt x="597332" y="75"/>
                      </a:cubicBezTo>
                      <a:cubicBezTo>
                        <a:pt x="603847" y="-954"/>
                        <a:pt x="604876" y="8990"/>
                        <a:pt x="598361" y="10018"/>
                      </a:cubicBezTo>
                      <a:cubicBezTo>
                        <a:pt x="589445" y="11733"/>
                        <a:pt x="580530" y="13791"/>
                        <a:pt x="571957" y="16533"/>
                      </a:cubicBezTo>
                      <a:cubicBezTo>
                        <a:pt x="571957" y="16533"/>
                        <a:pt x="571957" y="16533"/>
                        <a:pt x="571957" y="16533"/>
                      </a:cubicBezTo>
                      <a:cubicBezTo>
                        <a:pt x="454685" y="51852"/>
                        <a:pt x="378561" y="166381"/>
                        <a:pt x="281178" y="234618"/>
                      </a:cubicBezTo>
                      <a:cubicBezTo>
                        <a:pt x="197510" y="293940"/>
                        <a:pt x="100813" y="332688"/>
                        <a:pt x="0" y="349833"/>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49" name="Google Shape;2649;p10"/>
                <p:cNvSpPr/>
                <p:nvPr/>
              </p:nvSpPr>
              <p:spPr>
                <a:xfrm>
                  <a:off x="4079748" y="4860382"/>
                  <a:ext cx="597674" cy="409647"/>
                </a:xfrm>
                <a:custGeom>
                  <a:rect b="b" l="l" r="r" t="t"/>
                  <a:pathLst>
                    <a:path extrusionOk="0" h="409647" w="597674">
                      <a:moveTo>
                        <a:pt x="5144" y="409648"/>
                      </a:moveTo>
                      <a:cubicBezTo>
                        <a:pt x="3429" y="406562"/>
                        <a:pt x="1715" y="403476"/>
                        <a:pt x="0" y="400733"/>
                      </a:cubicBezTo>
                      <a:cubicBezTo>
                        <a:pt x="59322" y="382902"/>
                        <a:pt x="118643" y="364728"/>
                        <a:pt x="174536" y="337982"/>
                      </a:cubicBezTo>
                      <a:cubicBezTo>
                        <a:pt x="234544" y="309521"/>
                        <a:pt x="284950" y="270431"/>
                        <a:pt x="329870" y="221739"/>
                      </a:cubicBezTo>
                      <a:cubicBezTo>
                        <a:pt x="387820" y="159331"/>
                        <a:pt x="440284" y="86636"/>
                        <a:pt x="510578" y="38973"/>
                      </a:cubicBezTo>
                      <a:cubicBezTo>
                        <a:pt x="521551" y="31772"/>
                        <a:pt x="532867" y="24914"/>
                        <a:pt x="544525" y="19085"/>
                      </a:cubicBezTo>
                      <a:cubicBezTo>
                        <a:pt x="556184" y="12912"/>
                        <a:pt x="568871" y="7769"/>
                        <a:pt x="581558" y="3311"/>
                      </a:cubicBezTo>
                      <a:cubicBezTo>
                        <a:pt x="584645" y="2282"/>
                        <a:pt x="587731" y="1254"/>
                        <a:pt x="590817" y="225"/>
                      </a:cubicBezTo>
                      <a:cubicBezTo>
                        <a:pt x="592188" y="-118"/>
                        <a:pt x="593560" y="-118"/>
                        <a:pt x="594589" y="568"/>
                      </a:cubicBezTo>
                      <a:cubicBezTo>
                        <a:pt x="596646" y="1597"/>
                        <a:pt x="597675" y="3654"/>
                        <a:pt x="597675" y="5369"/>
                      </a:cubicBezTo>
                      <a:cubicBezTo>
                        <a:pt x="597675" y="7083"/>
                        <a:pt x="596646" y="8798"/>
                        <a:pt x="594589" y="9483"/>
                      </a:cubicBezTo>
                      <a:cubicBezTo>
                        <a:pt x="593217" y="9827"/>
                        <a:pt x="591845" y="10169"/>
                        <a:pt x="590474" y="10855"/>
                      </a:cubicBezTo>
                      <a:cubicBezTo>
                        <a:pt x="576072" y="15656"/>
                        <a:pt x="562013" y="21142"/>
                        <a:pt x="548983" y="28000"/>
                      </a:cubicBezTo>
                      <a:cubicBezTo>
                        <a:pt x="542125" y="31429"/>
                        <a:pt x="535610" y="35201"/>
                        <a:pt x="529095" y="38973"/>
                      </a:cubicBezTo>
                      <a:cubicBezTo>
                        <a:pt x="442341" y="91437"/>
                        <a:pt x="384391" y="182991"/>
                        <a:pt x="312382" y="253628"/>
                      </a:cubicBezTo>
                      <a:cubicBezTo>
                        <a:pt x="227686" y="337639"/>
                        <a:pt x="117272" y="375701"/>
                        <a:pt x="5144" y="409648"/>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50" name="Google Shape;2650;p10"/>
                <p:cNvSpPr/>
                <p:nvPr/>
              </p:nvSpPr>
              <p:spPr>
                <a:xfrm>
                  <a:off x="4161015" y="4872449"/>
                  <a:ext cx="542640" cy="480562"/>
                </a:xfrm>
                <a:custGeom>
                  <a:rect b="b" l="l" r="r" t="t"/>
                  <a:pathLst>
                    <a:path extrusionOk="0" h="480562" w="542640">
                      <a:moveTo>
                        <a:pt x="9601" y="480562"/>
                      </a:moveTo>
                      <a:cubicBezTo>
                        <a:pt x="6515" y="478162"/>
                        <a:pt x="3429" y="475762"/>
                        <a:pt x="0" y="473361"/>
                      </a:cubicBezTo>
                      <a:cubicBezTo>
                        <a:pt x="109385" y="430156"/>
                        <a:pt x="208140" y="361233"/>
                        <a:pt x="284950" y="271393"/>
                      </a:cubicBezTo>
                      <a:cubicBezTo>
                        <a:pt x="364845" y="178125"/>
                        <a:pt x="420053" y="55709"/>
                        <a:pt x="535953" y="502"/>
                      </a:cubicBezTo>
                      <a:cubicBezTo>
                        <a:pt x="541782" y="-2241"/>
                        <a:pt x="545554" y="7017"/>
                        <a:pt x="539725" y="9761"/>
                      </a:cubicBezTo>
                      <a:cubicBezTo>
                        <a:pt x="415595" y="68739"/>
                        <a:pt x="360045" y="207957"/>
                        <a:pt x="269519" y="303626"/>
                      </a:cubicBezTo>
                      <a:cubicBezTo>
                        <a:pt x="196825" y="380778"/>
                        <a:pt x="107671" y="441129"/>
                        <a:pt x="9601" y="48056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51" name="Google Shape;2651;p10"/>
                <p:cNvSpPr/>
                <p:nvPr/>
              </p:nvSpPr>
              <p:spPr>
                <a:xfrm>
                  <a:off x="4218622" y="4887867"/>
                  <a:ext cx="484602" cy="544697"/>
                </a:xfrm>
                <a:custGeom>
                  <a:rect b="b" l="l" r="r" t="t"/>
                  <a:pathLst>
                    <a:path extrusionOk="0" h="544697" w="484602">
                      <a:moveTo>
                        <a:pt x="1715" y="544698"/>
                      </a:moveTo>
                      <a:cubicBezTo>
                        <a:pt x="1372" y="541269"/>
                        <a:pt x="686" y="537840"/>
                        <a:pt x="0" y="534411"/>
                      </a:cubicBezTo>
                      <a:cubicBezTo>
                        <a:pt x="98069" y="498749"/>
                        <a:pt x="188595" y="447657"/>
                        <a:pt x="243116" y="352330"/>
                      </a:cubicBezTo>
                      <a:cubicBezTo>
                        <a:pt x="277406" y="292323"/>
                        <a:pt x="303809" y="228543"/>
                        <a:pt x="341186" y="169908"/>
                      </a:cubicBezTo>
                      <a:cubicBezTo>
                        <a:pt x="379933" y="109215"/>
                        <a:pt x="424853" y="52979"/>
                        <a:pt x="475259" y="1544"/>
                      </a:cubicBezTo>
                      <a:cubicBezTo>
                        <a:pt x="479717" y="-2914"/>
                        <a:pt x="487947" y="3258"/>
                        <a:pt x="483146" y="7716"/>
                      </a:cubicBezTo>
                      <a:cubicBezTo>
                        <a:pt x="429997" y="62237"/>
                        <a:pt x="382334" y="122244"/>
                        <a:pt x="342214" y="187053"/>
                      </a:cubicBezTo>
                      <a:cubicBezTo>
                        <a:pt x="303809" y="249117"/>
                        <a:pt x="278092" y="318384"/>
                        <a:pt x="238316" y="379420"/>
                      </a:cubicBezTo>
                      <a:cubicBezTo>
                        <a:pt x="183109" y="464459"/>
                        <a:pt x="94640" y="511436"/>
                        <a:pt x="1715" y="544698"/>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52" name="Google Shape;2652;p10"/>
                <p:cNvSpPr/>
                <p:nvPr/>
              </p:nvSpPr>
              <p:spPr>
                <a:xfrm>
                  <a:off x="4278630" y="4945682"/>
                  <a:ext cx="441783" cy="597638"/>
                </a:xfrm>
                <a:custGeom>
                  <a:rect b="b" l="l" r="r" t="t"/>
                  <a:pathLst>
                    <a:path extrusionOk="0" h="597638" w="441783">
                      <a:moveTo>
                        <a:pt x="12002" y="597639"/>
                      </a:moveTo>
                      <a:cubicBezTo>
                        <a:pt x="7887" y="596267"/>
                        <a:pt x="3772" y="594553"/>
                        <a:pt x="0" y="592495"/>
                      </a:cubicBezTo>
                      <a:cubicBezTo>
                        <a:pt x="86411" y="545518"/>
                        <a:pt x="163563" y="484139"/>
                        <a:pt x="206426" y="393270"/>
                      </a:cubicBezTo>
                      <a:cubicBezTo>
                        <a:pt x="239687" y="322290"/>
                        <a:pt x="260947" y="247195"/>
                        <a:pt x="300038" y="178615"/>
                      </a:cubicBezTo>
                      <a:cubicBezTo>
                        <a:pt x="336728" y="114150"/>
                        <a:pt x="380962" y="54828"/>
                        <a:pt x="432397" y="1679"/>
                      </a:cubicBezTo>
                      <a:cubicBezTo>
                        <a:pt x="435483" y="-1750"/>
                        <a:pt x="440627" y="650"/>
                        <a:pt x="441655" y="3736"/>
                      </a:cubicBezTo>
                      <a:cubicBezTo>
                        <a:pt x="441998" y="5108"/>
                        <a:pt x="441655" y="6479"/>
                        <a:pt x="440627" y="7851"/>
                      </a:cubicBezTo>
                      <a:cubicBezTo>
                        <a:pt x="439941" y="8537"/>
                        <a:pt x="439255" y="9565"/>
                        <a:pt x="438569" y="10251"/>
                      </a:cubicBezTo>
                      <a:cubicBezTo>
                        <a:pt x="383019" y="68544"/>
                        <a:pt x="335356" y="133695"/>
                        <a:pt x="297637" y="205018"/>
                      </a:cubicBezTo>
                      <a:cubicBezTo>
                        <a:pt x="259575" y="276684"/>
                        <a:pt x="241402" y="357609"/>
                        <a:pt x="200597" y="427218"/>
                      </a:cubicBezTo>
                      <a:cubicBezTo>
                        <a:pt x="155677" y="502313"/>
                        <a:pt x="87440" y="555462"/>
                        <a:pt x="12002" y="59763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53" name="Google Shape;2653;p10"/>
                <p:cNvSpPr/>
                <p:nvPr/>
              </p:nvSpPr>
              <p:spPr>
                <a:xfrm>
                  <a:off x="4489170" y="4972710"/>
                  <a:ext cx="237597" cy="546607"/>
                </a:xfrm>
                <a:custGeom>
                  <a:rect b="b" l="l" r="r" t="t"/>
                  <a:pathLst>
                    <a:path extrusionOk="0" h="546607" w="237597">
                      <a:moveTo>
                        <a:pt x="0" y="546608"/>
                      </a:moveTo>
                      <a:cubicBezTo>
                        <a:pt x="39434" y="504774"/>
                        <a:pt x="69266" y="452996"/>
                        <a:pt x="86068" y="395389"/>
                      </a:cubicBezTo>
                      <a:cubicBezTo>
                        <a:pt x="106299" y="325094"/>
                        <a:pt x="115214" y="252400"/>
                        <a:pt x="138531" y="182448"/>
                      </a:cubicBezTo>
                      <a:cubicBezTo>
                        <a:pt x="147104" y="156044"/>
                        <a:pt x="157391" y="130327"/>
                        <a:pt x="169050" y="105296"/>
                      </a:cubicBezTo>
                      <a:cubicBezTo>
                        <a:pt x="185852" y="69291"/>
                        <a:pt x="205397" y="34658"/>
                        <a:pt x="228714" y="2083"/>
                      </a:cubicBezTo>
                      <a:cubicBezTo>
                        <a:pt x="232486" y="-3404"/>
                        <a:pt x="240373" y="3111"/>
                        <a:pt x="236601" y="8255"/>
                      </a:cubicBezTo>
                      <a:cubicBezTo>
                        <a:pt x="207797" y="48717"/>
                        <a:pt x="184823" y="92265"/>
                        <a:pt x="165963" y="137528"/>
                      </a:cubicBezTo>
                      <a:cubicBezTo>
                        <a:pt x="154305" y="165989"/>
                        <a:pt x="144361" y="195478"/>
                        <a:pt x="136131" y="225311"/>
                      </a:cubicBezTo>
                      <a:cubicBezTo>
                        <a:pt x="115900" y="298005"/>
                        <a:pt x="108699" y="374815"/>
                        <a:pt x="79896" y="445109"/>
                      </a:cubicBezTo>
                      <a:cubicBezTo>
                        <a:pt x="66522" y="477342"/>
                        <a:pt x="48692" y="507174"/>
                        <a:pt x="26746" y="533578"/>
                      </a:cubicBezTo>
                      <a:cubicBezTo>
                        <a:pt x="17488" y="538721"/>
                        <a:pt x="8915" y="542836"/>
                        <a:pt x="0" y="546608"/>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54" name="Google Shape;2654;p10"/>
                <p:cNvSpPr/>
                <p:nvPr/>
              </p:nvSpPr>
              <p:spPr>
                <a:xfrm>
                  <a:off x="4619472" y="5037466"/>
                  <a:ext cx="88060" cy="374867"/>
                </a:xfrm>
                <a:custGeom>
                  <a:rect b="b" l="l" r="r" t="t"/>
                  <a:pathLst>
                    <a:path extrusionOk="0" h="374867" w="88060">
                      <a:moveTo>
                        <a:pt x="0" y="374867"/>
                      </a:moveTo>
                      <a:cubicBezTo>
                        <a:pt x="14402" y="340235"/>
                        <a:pt x="24689" y="303887"/>
                        <a:pt x="30518" y="266511"/>
                      </a:cubicBezTo>
                      <a:cubicBezTo>
                        <a:pt x="36005" y="229478"/>
                        <a:pt x="37376" y="191073"/>
                        <a:pt x="40462" y="153354"/>
                      </a:cubicBezTo>
                      <a:cubicBezTo>
                        <a:pt x="44577" y="101233"/>
                        <a:pt x="52121" y="49798"/>
                        <a:pt x="78181" y="2821"/>
                      </a:cubicBezTo>
                      <a:cubicBezTo>
                        <a:pt x="81267" y="-3009"/>
                        <a:pt x="90525" y="1106"/>
                        <a:pt x="87440" y="6936"/>
                      </a:cubicBezTo>
                      <a:cubicBezTo>
                        <a:pt x="51778" y="70715"/>
                        <a:pt x="51092" y="143067"/>
                        <a:pt x="45948" y="214390"/>
                      </a:cubicBezTo>
                      <a:cubicBezTo>
                        <a:pt x="43891" y="242851"/>
                        <a:pt x="40805" y="271311"/>
                        <a:pt x="34976" y="299087"/>
                      </a:cubicBezTo>
                      <a:cubicBezTo>
                        <a:pt x="33261" y="307659"/>
                        <a:pt x="30861" y="315888"/>
                        <a:pt x="28803" y="324118"/>
                      </a:cubicBezTo>
                      <a:cubicBezTo>
                        <a:pt x="21260" y="341606"/>
                        <a:pt x="11658" y="358751"/>
                        <a:pt x="0" y="374867"/>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2655" name="Google Shape;2655;p10"/>
                <p:cNvGrpSpPr/>
                <p:nvPr/>
              </p:nvGrpSpPr>
              <p:grpSpPr>
                <a:xfrm>
                  <a:off x="4642541" y="4895848"/>
                  <a:ext cx="658468" cy="817285"/>
                  <a:chOff x="4642541" y="4895848"/>
                  <a:chExt cx="658468" cy="817285"/>
                </a:xfrm>
              </p:grpSpPr>
              <p:sp>
                <p:nvSpPr>
                  <p:cNvPr id="2656" name="Google Shape;2656;p10"/>
                  <p:cNvSpPr/>
                  <p:nvPr/>
                </p:nvSpPr>
                <p:spPr>
                  <a:xfrm>
                    <a:off x="4642541" y="4900919"/>
                    <a:ext cx="658468" cy="812214"/>
                  </a:xfrm>
                  <a:custGeom>
                    <a:rect b="b" l="l" r="r" t="t"/>
                    <a:pathLst>
                      <a:path extrusionOk="0" h="812214" w="658468">
                        <a:moveTo>
                          <a:pt x="374352" y="802536"/>
                        </a:moveTo>
                        <a:cubicBezTo>
                          <a:pt x="364065" y="793964"/>
                          <a:pt x="362008" y="779904"/>
                          <a:pt x="355150" y="767903"/>
                        </a:cubicBezTo>
                        <a:cubicBezTo>
                          <a:pt x="353093" y="764474"/>
                          <a:pt x="350692" y="761045"/>
                          <a:pt x="347263" y="758302"/>
                        </a:cubicBezTo>
                        <a:cubicBezTo>
                          <a:pt x="346920" y="757959"/>
                          <a:pt x="346920" y="757959"/>
                          <a:pt x="346578" y="757616"/>
                        </a:cubicBezTo>
                        <a:cubicBezTo>
                          <a:pt x="330118" y="744243"/>
                          <a:pt x="306115" y="743900"/>
                          <a:pt x="289656" y="728469"/>
                        </a:cubicBezTo>
                        <a:cubicBezTo>
                          <a:pt x="271825" y="712010"/>
                          <a:pt x="261538" y="688350"/>
                          <a:pt x="250566" y="665033"/>
                        </a:cubicBezTo>
                        <a:cubicBezTo>
                          <a:pt x="247479" y="658175"/>
                          <a:pt x="244050" y="651660"/>
                          <a:pt x="240279" y="645145"/>
                        </a:cubicBezTo>
                        <a:cubicBezTo>
                          <a:pt x="240279" y="645145"/>
                          <a:pt x="240279" y="645145"/>
                          <a:pt x="240279" y="645145"/>
                        </a:cubicBezTo>
                        <a:cubicBezTo>
                          <a:pt x="233078" y="632115"/>
                          <a:pt x="224848" y="619770"/>
                          <a:pt x="213875" y="609826"/>
                        </a:cubicBezTo>
                        <a:cubicBezTo>
                          <a:pt x="168955" y="569364"/>
                          <a:pt x="91803" y="573822"/>
                          <a:pt x="47912" y="537817"/>
                        </a:cubicBezTo>
                        <a:cubicBezTo>
                          <a:pt x="45511" y="535760"/>
                          <a:pt x="43454" y="533702"/>
                          <a:pt x="41054" y="531645"/>
                        </a:cubicBezTo>
                        <a:cubicBezTo>
                          <a:pt x="36253" y="526844"/>
                          <a:pt x="32138" y="521358"/>
                          <a:pt x="28709" y="515529"/>
                        </a:cubicBezTo>
                        <a:cubicBezTo>
                          <a:pt x="-2838" y="461007"/>
                          <a:pt x="41397" y="393799"/>
                          <a:pt x="37625" y="331049"/>
                        </a:cubicBezTo>
                        <a:cubicBezTo>
                          <a:pt x="33853" y="267955"/>
                          <a:pt x="-5238" y="211719"/>
                          <a:pt x="591" y="147597"/>
                        </a:cubicBezTo>
                        <a:cubicBezTo>
                          <a:pt x="3335" y="115364"/>
                          <a:pt x="16708" y="86218"/>
                          <a:pt x="36596" y="61872"/>
                        </a:cubicBezTo>
                        <a:cubicBezTo>
                          <a:pt x="41397" y="56043"/>
                          <a:pt x="46197" y="50556"/>
                          <a:pt x="51684" y="45413"/>
                        </a:cubicBezTo>
                        <a:lnTo>
                          <a:pt x="51684" y="45413"/>
                        </a:lnTo>
                        <a:cubicBezTo>
                          <a:pt x="57170" y="39584"/>
                          <a:pt x="63342" y="34440"/>
                          <a:pt x="69514" y="29639"/>
                        </a:cubicBezTo>
                        <a:cubicBezTo>
                          <a:pt x="70543" y="28953"/>
                          <a:pt x="71572" y="27925"/>
                          <a:pt x="72600" y="27239"/>
                        </a:cubicBezTo>
                        <a:cubicBezTo>
                          <a:pt x="72600" y="27239"/>
                          <a:pt x="72600" y="27239"/>
                          <a:pt x="72600" y="27239"/>
                        </a:cubicBezTo>
                        <a:cubicBezTo>
                          <a:pt x="78087" y="23124"/>
                          <a:pt x="83573" y="19010"/>
                          <a:pt x="89403" y="15581"/>
                        </a:cubicBezTo>
                        <a:cubicBezTo>
                          <a:pt x="90088" y="15237"/>
                          <a:pt x="90774" y="14552"/>
                          <a:pt x="91460" y="14209"/>
                        </a:cubicBezTo>
                        <a:cubicBezTo>
                          <a:pt x="95575" y="11466"/>
                          <a:pt x="100032" y="9065"/>
                          <a:pt x="104490" y="6665"/>
                        </a:cubicBezTo>
                        <a:cubicBezTo>
                          <a:pt x="106890" y="5294"/>
                          <a:pt x="109291" y="4265"/>
                          <a:pt x="111691" y="2893"/>
                        </a:cubicBezTo>
                        <a:cubicBezTo>
                          <a:pt x="115463" y="836"/>
                          <a:pt x="120264" y="-879"/>
                          <a:pt x="124378" y="493"/>
                        </a:cubicBezTo>
                        <a:cubicBezTo>
                          <a:pt x="128836" y="2207"/>
                          <a:pt x="131236" y="7008"/>
                          <a:pt x="132951" y="11466"/>
                        </a:cubicBezTo>
                        <a:cubicBezTo>
                          <a:pt x="150096" y="53985"/>
                          <a:pt x="176499" y="102334"/>
                          <a:pt x="202902" y="139710"/>
                        </a:cubicBezTo>
                        <a:cubicBezTo>
                          <a:pt x="224848" y="170914"/>
                          <a:pt x="254680" y="193889"/>
                          <a:pt x="286913" y="213434"/>
                        </a:cubicBezTo>
                        <a:cubicBezTo>
                          <a:pt x="343149" y="248067"/>
                          <a:pt x="419615" y="280642"/>
                          <a:pt x="488538" y="319733"/>
                        </a:cubicBezTo>
                        <a:cubicBezTo>
                          <a:pt x="574949" y="368424"/>
                          <a:pt x="668561" y="439748"/>
                          <a:pt x="657588" y="548447"/>
                        </a:cubicBezTo>
                        <a:lnTo>
                          <a:pt x="657588" y="548447"/>
                        </a:lnTo>
                        <a:cubicBezTo>
                          <a:pt x="657245" y="552562"/>
                          <a:pt x="656559" y="556677"/>
                          <a:pt x="655873" y="560792"/>
                        </a:cubicBezTo>
                        <a:cubicBezTo>
                          <a:pt x="655873" y="562163"/>
                          <a:pt x="655530" y="563192"/>
                          <a:pt x="655188" y="564221"/>
                        </a:cubicBezTo>
                        <a:cubicBezTo>
                          <a:pt x="651416" y="585137"/>
                          <a:pt x="643872" y="605711"/>
                          <a:pt x="633585" y="625599"/>
                        </a:cubicBezTo>
                        <a:cubicBezTo>
                          <a:pt x="631870" y="629372"/>
                          <a:pt x="629813" y="632801"/>
                          <a:pt x="627756" y="636572"/>
                        </a:cubicBezTo>
                        <a:cubicBezTo>
                          <a:pt x="609239" y="668805"/>
                          <a:pt x="583179" y="697608"/>
                          <a:pt x="554032" y="719211"/>
                        </a:cubicBezTo>
                        <a:cubicBezTo>
                          <a:pt x="551289" y="721269"/>
                          <a:pt x="548546" y="723326"/>
                          <a:pt x="545802" y="725040"/>
                        </a:cubicBezTo>
                        <a:cubicBezTo>
                          <a:pt x="539287" y="729498"/>
                          <a:pt x="532772" y="733270"/>
                          <a:pt x="525914" y="737042"/>
                        </a:cubicBezTo>
                        <a:cubicBezTo>
                          <a:pt x="487509" y="756930"/>
                          <a:pt x="420301" y="840255"/>
                          <a:pt x="374352" y="802536"/>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57" name="Google Shape;2657;p10"/>
                  <p:cNvSpPr/>
                  <p:nvPr/>
                </p:nvSpPr>
                <p:spPr>
                  <a:xfrm>
                    <a:off x="4763438" y="4935777"/>
                    <a:ext cx="536004" cy="529363"/>
                  </a:xfrm>
                  <a:custGeom>
                    <a:rect b="b" l="l" r="r" t="t"/>
                    <a:pathLst>
                      <a:path extrusionOk="0" h="529363" w="536004">
                        <a:moveTo>
                          <a:pt x="533604" y="529363"/>
                        </a:moveTo>
                        <a:cubicBezTo>
                          <a:pt x="475997" y="419978"/>
                          <a:pt x="361811" y="342483"/>
                          <a:pt x="255512" y="281446"/>
                        </a:cubicBezTo>
                        <a:cubicBezTo>
                          <a:pt x="189676" y="243727"/>
                          <a:pt x="116981" y="209780"/>
                          <a:pt x="59031" y="160746"/>
                        </a:cubicBezTo>
                        <a:cubicBezTo>
                          <a:pt x="13768" y="122683"/>
                          <a:pt x="-19836" y="59590"/>
                          <a:pt x="13425" y="2668"/>
                        </a:cubicBezTo>
                        <a:cubicBezTo>
                          <a:pt x="16511" y="-2818"/>
                          <a:pt x="26112" y="954"/>
                          <a:pt x="22683" y="6783"/>
                        </a:cubicBezTo>
                        <a:cubicBezTo>
                          <a:pt x="-26009" y="89765"/>
                          <a:pt x="66574" y="158345"/>
                          <a:pt x="127954" y="196064"/>
                        </a:cubicBezTo>
                        <a:cubicBezTo>
                          <a:pt x="194476" y="236869"/>
                          <a:pt x="264428" y="272531"/>
                          <a:pt x="330265" y="314365"/>
                        </a:cubicBezTo>
                        <a:cubicBezTo>
                          <a:pt x="410503" y="365114"/>
                          <a:pt x="488684" y="430951"/>
                          <a:pt x="536005" y="513589"/>
                        </a:cubicBezTo>
                        <a:lnTo>
                          <a:pt x="536005" y="513589"/>
                        </a:lnTo>
                        <a:cubicBezTo>
                          <a:pt x="535662" y="517704"/>
                          <a:pt x="534976" y="521819"/>
                          <a:pt x="534290" y="525934"/>
                        </a:cubicBezTo>
                        <a:cubicBezTo>
                          <a:pt x="534290" y="526963"/>
                          <a:pt x="533947" y="527991"/>
                          <a:pt x="533604" y="529363"/>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58" name="Google Shape;2658;p10"/>
                  <p:cNvSpPr/>
                  <p:nvPr/>
                </p:nvSpPr>
                <p:spPr>
                  <a:xfrm>
                    <a:off x="4747029" y="4944803"/>
                    <a:ext cx="528410" cy="592346"/>
                  </a:xfrm>
                  <a:custGeom>
                    <a:rect b="b" l="l" r="r" t="t"/>
                    <a:pathLst>
                      <a:path extrusionOk="0" h="592346" w="528410">
                        <a:moveTo>
                          <a:pt x="522581" y="592346"/>
                        </a:moveTo>
                        <a:cubicBezTo>
                          <a:pt x="503379" y="557370"/>
                          <a:pt x="479719" y="524795"/>
                          <a:pt x="452287" y="494963"/>
                        </a:cubicBezTo>
                        <a:cubicBezTo>
                          <a:pt x="394680" y="432555"/>
                          <a:pt x="324385" y="384206"/>
                          <a:pt x="255119" y="335857"/>
                        </a:cubicBezTo>
                        <a:cubicBezTo>
                          <a:pt x="188597" y="288880"/>
                          <a:pt x="121731" y="241217"/>
                          <a:pt x="67210" y="180523"/>
                        </a:cubicBezTo>
                        <a:cubicBezTo>
                          <a:pt x="25033" y="134232"/>
                          <a:pt x="-20573" y="67366"/>
                          <a:pt x="9946" y="2901"/>
                        </a:cubicBezTo>
                        <a:cubicBezTo>
                          <a:pt x="12689" y="-2928"/>
                          <a:pt x="21947" y="844"/>
                          <a:pt x="19204" y="7016"/>
                        </a:cubicBezTo>
                        <a:cubicBezTo>
                          <a:pt x="-18858" y="87597"/>
                          <a:pt x="68239" y="172294"/>
                          <a:pt x="122074" y="220985"/>
                        </a:cubicBezTo>
                        <a:cubicBezTo>
                          <a:pt x="181739" y="274478"/>
                          <a:pt x="248947" y="318369"/>
                          <a:pt x="313755" y="365004"/>
                        </a:cubicBezTo>
                        <a:cubicBezTo>
                          <a:pt x="377535" y="410609"/>
                          <a:pt x="439942" y="459987"/>
                          <a:pt x="488634" y="522052"/>
                        </a:cubicBezTo>
                        <a:cubicBezTo>
                          <a:pt x="503379" y="540911"/>
                          <a:pt x="516752" y="561142"/>
                          <a:pt x="528411" y="581716"/>
                        </a:cubicBezTo>
                        <a:cubicBezTo>
                          <a:pt x="526696" y="585145"/>
                          <a:pt x="524639" y="588917"/>
                          <a:pt x="522581" y="592346"/>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59" name="Google Shape;2659;p10"/>
                  <p:cNvSpPr/>
                  <p:nvPr/>
                </p:nvSpPr>
                <p:spPr>
                  <a:xfrm>
                    <a:off x="4717448" y="4895848"/>
                    <a:ext cx="478095" cy="729768"/>
                  </a:xfrm>
                  <a:custGeom>
                    <a:rect b="b" l="l" r="r" t="t"/>
                    <a:pathLst>
                      <a:path extrusionOk="0" h="729768" w="478095">
                        <a:moveTo>
                          <a:pt x="470209" y="729769"/>
                        </a:moveTo>
                        <a:cubicBezTo>
                          <a:pt x="415345" y="601524"/>
                          <a:pt x="313161" y="494197"/>
                          <a:pt x="209262" y="401271"/>
                        </a:cubicBezTo>
                        <a:cubicBezTo>
                          <a:pt x="165028" y="361837"/>
                          <a:pt x="111536" y="314517"/>
                          <a:pt x="69702" y="261367"/>
                        </a:cubicBezTo>
                        <a:cubicBezTo>
                          <a:pt x="21696" y="200674"/>
                          <a:pt x="-10537" y="132094"/>
                          <a:pt x="3179" y="58027"/>
                        </a:cubicBezTo>
                        <a:cubicBezTo>
                          <a:pt x="3179" y="58027"/>
                          <a:pt x="3179" y="58027"/>
                          <a:pt x="3179" y="58027"/>
                        </a:cubicBezTo>
                        <a:cubicBezTo>
                          <a:pt x="5237" y="47740"/>
                          <a:pt x="7980" y="37453"/>
                          <a:pt x="11752" y="27166"/>
                        </a:cubicBezTo>
                        <a:cubicBezTo>
                          <a:pt x="12437" y="25109"/>
                          <a:pt x="13466" y="22709"/>
                          <a:pt x="14152" y="20308"/>
                        </a:cubicBezTo>
                        <a:cubicBezTo>
                          <a:pt x="16209" y="14822"/>
                          <a:pt x="18610" y="9679"/>
                          <a:pt x="21353" y="4192"/>
                        </a:cubicBezTo>
                        <a:cubicBezTo>
                          <a:pt x="21696" y="3507"/>
                          <a:pt x="21696" y="3163"/>
                          <a:pt x="22039" y="2821"/>
                        </a:cubicBezTo>
                        <a:cubicBezTo>
                          <a:pt x="25125" y="-3008"/>
                          <a:pt x="34383" y="1106"/>
                          <a:pt x="31297" y="6936"/>
                        </a:cubicBezTo>
                        <a:cubicBezTo>
                          <a:pt x="30611" y="8650"/>
                          <a:pt x="29582" y="10021"/>
                          <a:pt x="28897" y="11736"/>
                        </a:cubicBezTo>
                        <a:cubicBezTo>
                          <a:pt x="-8479" y="91975"/>
                          <a:pt x="20324" y="183186"/>
                          <a:pt x="70730" y="250738"/>
                        </a:cubicBezTo>
                        <a:cubicBezTo>
                          <a:pt x="126280" y="325147"/>
                          <a:pt x="203433" y="380697"/>
                          <a:pt x="269955" y="444133"/>
                        </a:cubicBezTo>
                        <a:cubicBezTo>
                          <a:pt x="353966" y="524715"/>
                          <a:pt x="432147" y="617641"/>
                          <a:pt x="478096" y="724282"/>
                        </a:cubicBezTo>
                        <a:cubicBezTo>
                          <a:pt x="475695" y="725997"/>
                          <a:pt x="472952" y="728054"/>
                          <a:pt x="470209" y="72976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60" name="Google Shape;2660;p10"/>
                  <p:cNvSpPr/>
                  <p:nvPr/>
                </p:nvSpPr>
                <p:spPr>
                  <a:xfrm>
                    <a:off x="4694620" y="4898318"/>
                    <a:ext cx="198629" cy="667977"/>
                  </a:xfrm>
                  <a:custGeom>
                    <a:rect b="b" l="l" r="r" t="t"/>
                    <a:pathLst>
                      <a:path extrusionOk="0" h="667977" w="198629">
                        <a:moveTo>
                          <a:pt x="198486" y="667977"/>
                        </a:moveTo>
                        <a:cubicBezTo>
                          <a:pt x="195400" y="661119"/>
                          <a:pt x="191971" y="654604"/>
                          <a:pt x="188199" y="648089"/>
                        </a:cubicBezTo>
                        <a:cubicBezTo>
                          <a:pt x="188199" y="648089"/>
                          <a:pt x="188199" y="648089"/>
                          <a:pt x="188199" y="648089"/>
                        </a:cubicBezTo>
                        <a:cubicBezTo>
                          <a:pt x="185799" y="569222"/>
                          <a:pt x="160081" y="489669"/>
                          <a:pt x="122705" y="421089"/>
                        </a:cubicBezTo>
                        <a:cubicBezTo>
                          <a:pt x="61669" y="308961"/>
                          <a:pt x="-39829" y="167686"/>
                          <a:pt x="16406" y="37727"/>
                        </a:cubicBezTo>
                        <a:cubicBezTo>
                          <a:pt x="17435" y="34984"/>
                          <a:pt x="18806" y="32241"/>
                          <a:pt x="20178" y="29840"/>
                        </a:cubicBezTo>
                        <a:cubicBezTo>
                          <a:pt x="24636" y="20582"/>
                          <a:pt x="30122" y="10981"/>
                          <a:pt x="36294" y="2065"/>
                        </a:cubicBezTo>
                        <a:cubicBezTo>
                          <a:pt x="38352" y="-1021"/>
                          <a:pt x="42124" y="-335"/>
                          <a:pt x="43838" y="2065"/>
                        </a:cubicBezTo>
                        <a:cubicBezTo>
                          <a:pt x="45210" y="3780"/>
                          <a:pt x="45553" y="6180"/>
                          <a:pt x="44181" y="8238"/>
                        </a:cubicBezTo>
                        <a:cubicBezTo>
                          <a:pt x="42124" y="10981"/>
                          <a:pt x="40409" y="14067"/>
                          <a:pt x="38695" y="16810"/>
                        </a:cubicBezTo>
                        <a:cubicBezTo>
                          <a:pt x="36980" y="19553"/>
                          <a:pt x="35609" y="21954"/>
                          <a:pt x="34237" y="24697"/>
                        </a:cubicBezTo>
                        <a:cubicBezTo>
                          <a:pt x="31151" y="30183"/>
                          <a:pt x="28408" y="36013"/>
                          <a:pt x="26007" y="41842"/>
                        </a:cubicBezTo>
                        <a:cubicBezTo>
                          <a:pt x="21550" y="52472"/>
                          <a:pt x="18464" y="63787"/>
                          <a:pt x="16063" y="74760"/>
                        </a:cubicBezTo>
                        <a:cubicBezTo>
                          <a:pt x="4748" y="128596"/>
                          <a:pt x="15035" y="187231"/>
                          <a:pt x="35609" y="238666"/>
                        </a:cubicBezTo>
                        <a:cubicBezTo>
                          <a:pt x="69213" y="323020"/>
                          <a:pt x="127163" y="394686"/>
                          <a:pt x="161453" y="478354"/>
                        </a:cubicBezTo>
                        <a:cubicBezTo>
                          <a:pt x="186485" y="537332"/>
                          <a:pt x="200201" y="603169"/>
                          <a:pt x="198486" y="667977"/>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61" name="Google Shape;2661;p10"/>
                  <p:cNvSpPr/>
                  <p:nvPr/>
                </p:nvSpPr>
                <p:spPr>
                  <a:xfrm>
                    <a:off x="4671973" y="4946675"/>
                    <a:ext cx="52204" cy="492404"/>
                  </a:xfrm>
                  <a:custGeom>
                    <a:rect b="b" l="l" r="r" t="t"/>
                    <a:pathLst>
                      <a:path extrusionOk="0" h="492404" w="52204">
                        <a:moveTo>
                          <a:pt x="18479" y="492404"/>
                        </a:moveTo>
                        <a:cubicBezTo>
                          <a:pt x="16079" y="490347"/>
                          <a:pt x="14022" y="488290"/>
                          <a:pt x="11621" y="486232"/>
                        </a:cubicBezTo>
                        <a:cubicBezTo>
                          <a:pt x="18479" y="472516"/>
                          <a:pt x="24309" y="458458"/>
                          <a:pt x="29109" y="444056"/>
                        </a:cubicBezTo>
                        <a:cubicBezTo>
                          <a:pt x="48998" y="383362"/>
                          <a:pt x="43168" y="321298"/>
                          <a:pt x="30138" y="259918"/>
                        </a:cubicBezTo>
                        <a:cubicBezTo>
                          <a:pt x="13336" y="181051"/>
                          <a:pt x="-12382" y="95669"/>
                          <a:pt x="6821" y="16459"/>
                        </a:cubicBezTo>
                        <a:cubicBezTo>
                          <a:pt x="11621" y="10630"/>
                          <a:pt x="16422" y="5144"/>
                          <a:pt x="21908" y="0"/>
                        </a:cubicBezTo>
                        <a:cubicBezTo>
                          <a:pt x="-13753" y="99441"/>
                          <a:pt x="36310" y="210198"/>
                          <a:pt x="49340" y="310325"/>
                        </a:cubicBezTo>
                        <a:cubicBezTo>
                          <a:pt x="58256" y="376162"/>
                          <a:pt x="45911" y="437198"/>
                          <a:pt x="18479" y="49240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62" name="Google Shape;2662;p10"/>
                  <p:cNvSpPr/>
                  <p:nvPr/>
                </p:nvSpPr>
                <p:spPr>
                  <a:xfrm>
                    <a:off x="4710206" y="4927343"/>
                    <a:ext cx="295269" cy="741479"/>
                  </a:xfrm>
                  <a:custGeom>
                    <a:rect b="b" l="l" r="r" t="t"/>
                    <a:pathLst>
                      <a:path extrusionOk="0" h="741479" w="295269">
                        <a:moveTo>
                          <a:pt x="287485" y="741480"/>
                        </a:moveTo>
                        <a:cubicBezTo>
                          <a:pt x="285428" y="738051"/>
                          <a:pt x="283028" y="734622"/>
                          <a:pt x="279599" y="731879"/>
                        </a:cubicBezTo>
                        <a:cubicBezTo>
                          <a:pt x="284399" y="707190"/>
                          <a:pt x="286457" y="681815"/>
                          <a:pt x="286114" y="656441"/>
                        </a:cubicBezTo>
                        <a:cubicBezTo>
                          <a:pt x="284742" y="571058"/>
                          <a:pt x="251481" y="494592"/>
                          <a:pt x="204504" y="424297"/>
                        </a:cubicBezTo>
                        <a:cubicBezTo>
                          <a:pt x="125637" y="306683"/>
                          <a:pt x="8708" y="192840"/>
                          <a:pt x="478" y="45393"/>
                        </a:cubicBezTo>
                        <a:cubicBezTo>
                          <a:pt x="-208" y="33391"/>
                          <a:pt x="-208" y="21047"/>
                          <a:pt x="821" y="8360"/>
                        </a:cubicBezTo>
                        <a:cubicBezTo>
                          <a:pt x="821" y="6988"/>
                          <a:pt x="1164" y="5616"/>
                          <a:pt x="1164" y="4245"/>
                        </a:cubicBezTo>
                        <a:cubicBezTo>
                          <a:pt x="1164" y="3559"/>
                          <a:pt x="1164" y="3216"/>
                          <a:pt x="1507" y="2530"/>
                        </a:cubicBezTo>
                        <a:cubicBezTo>
                          <a:pt x="2192" y="1159"/>
                          <a:pt x="3221" y="473"/>
                          <a:pt x="4593" y="130"/>
                        </a:cubicBezTo>
                        <a:cubicBezTo>
                          <a:pt x="4593" y="130"/>
                          <a:pt x="4593" y="130"/>
                          <a:pt x="4593" y="130"/>
                        </a:cubicBezTo>
                        <a:cubicBezTo>
                          <a:pt x="7679" y="-556"/>
                          <a:pt x="11451" y="1502"/>
                          <a:pt x="11108" y="5616"/>
                        </a:cubicBezTo>
                        <a:cubicBezTo>
                          <a:pt x="11108" y="7674"/>
                          <a:pt x="10765" y="10074"/>
                          <a:pt x="10765" y="12131"/>
                        </a:cubicBezTo>
                        <a:cubicBezTo>
                          <a:pt x="10422" y="16932"/>
                          <a:pt x="10422" y="21390"/>
                          <a:pt x="10422" y="26190"/>
                        </a:cubicBezTo>
                        <a:cubicBezTo>
                          <a:pt x="10422" y="26190"/>
                          <a:pt x="10422" y="26190"/>
                          <a:pt x="10422" y="26190"/>
                        </a:cubicBezTo>
                        <a:cubicBezTo>
                          <a:pt x="9393" y="101628"/>
                          <a:pt x="37854" y="167465"/>
                          <a:pt x="76945" y="229530"/>
                        </a:cubicBezTo>
                        <a:cubicBezTo>
                          <a:pt x="129751" y="313541"/>
                          <a:pt x="201760" y="390350"/>
                          <a:pt x="247023" y="474018"/>
                        </a:cubicBezTo>
                        <a:cubicBezTo>
                          <a:pt x="291943" y="557685"/>
                          <a:pt x="305659" y="652326"/>
                          <a:pt x="287485" y="74148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663" name="Google Shape;2663;p10"/>
                <p:cNvGrpSpPr/>
                <p:nvPr/>
              </p:nvGrpSpPr>
              <p:grpSpPr>
                <a:xfrm>
                  <a:off x="4622339" y="4578357"/>
                  <a:ext cx="901702" cy="548005"/>
                  <a:chOff x="4622339" y="4578357"/>
                  <a:chExt cx="901702" cy="548005"/>
                </a:xfrm>
              </p:grpSpPr>
              <p:sp>
                <p:nvSpPr>
                  <p:cNvPr id="2664" name="Google Shape;2664;p10"/>
                  <p:cNvSpPr/>
                  <p:nvPr/>
                </p:nvSpPr>
                <p:spPr>
                  <a:xfrm>
                    <a:off x="4622339" y="4578357"/>
                    <a:ext cx="901702" cy="548005"/>
                  </a:xfrm>
                  <a:custGeom>
                    <a:rect b="b" l="l" r="r" t="t"/>
                    <a:pathLst>
                      <a:path extrusionOk="0" h="548005" w="901702">
                        <a:moveTo>
                          <a:pt x="704536" y="527080"/>
                        </a:moveTo>
                        <a:cubicBezTo>
                          <a:pt x="686705" y="531881"/>
                          <a:pt x="667845" y="535310"/>
                          <a:pt x="648643" y="538396"/>
                        </a:cubicBezTo>
                        <a:cubicBezTo>
                          <a:pt x="535486" y="555541"/>
                          <a:pt x="405869" y="545940"/>
                          <a:pt x="343119" y="538739"/>
                        </a:cubicBezTo>
                        <a:cubicBezTo>
                          <a:pt x="274539" y="530852"/>
                          <a:pt x="234419" y="519193"/>
                          <a:pt x="199787" y="496219"/>
                        </a:cubicBezTo>
                        <a:cubicBezTo>
                          <a:pt x="192586" y="491419"/>
                          <a:pt x="185385" y="486275"/>
                          <a:pt x="178527" y="480446"/>
                        </a:cubicBezTo>
                        <a:cubicBezTo>
                          <a:pt x="167554" y="471187"/>
                          <a:pt x="156581" y="460900"/>
                          <a:pt x="144923" y="448556"/>
                        </a:cubicBezTo>
                        <a:cubicBezTo>
                          <a:pt x="140808" y="444441"/>
                          <a:pt x="136693" y="439984"/>
                          <a:pt x="132578" y="435526"/>
                        </a:cubicBezTo>
                        <a:cubicBezTo>
                          <a:pt x="122634" y="424896"/>
                          <a:pt x="112347" y="413237"/>
                          <a:pt x="100688" y="400550"/>
                        </a:cubicBezTo>
                        <a:cubicBezTo>
                          <a:pt x="94859" y="394378"/>
                          <a:pt x="86287" y="386834"/>
                          <a:pt x="76685" y="378947"/>
                        </a:cubicBezTo>
                        <a:cubicBezTo>
                          <a:pt x="71885" y="375175"/>
                          <a:pt x="67084" y="371061"/>
                          <a:pt x="61941" y="366946"/>
                        </a:cubicBezTo>
                        <a:cubicBezTo>
                          <a:pt x="46853" y="354601"/>
                          <a:pt x="31080" y="340885"/>
                          <a:pt x="19078" y="326827"/>
                        </a:cubicBezTo>
                        <a:cubicBezTo>
                          <a:pt x="16335" y="323398"/>
                          <a:pt x="13592" y="320311"/>
                          <a:pt x="11534" y="316882"/>
                        </a:cubicBezTo>
                        <a:cubicBezTo>
                          <a:pt x="9134" y="313453"/>
                          <a:pt x="7077" y="310367"/>
                          <a:pt x="5705" y="306938"/>
                        </a:cubicBezTo>
                        <a:cubicBezTo>
                          <a:pt x="3991" y="303852"/>
                          <a:pt x="2619" y="300766"/>
                          <a:pt x="1933" y="297337"/>
                        </a:cubicBezTo>
                        <a:cubicBezTo>
                          <a:pt x="-124" y="291165"/>
                          <a:pt x="-467" y="285336"/>
                          <a:pt x="562" y="279506"/>
                        </a:cubicBezTo>
                        <a:cubicBezTo>
                          <a:pt x="905" y="278478"/>
                          <a:pt x="905" y="277449"/>
                          <a:pt x="1590" y="276420"/>
                        </a:cubicBezTo>
                        <a:cubicBezTo>
                          <a:pt x="2962" y="272305"/>
                          <a:pt x="5362" y="267848"/>
                          <a:pt x="8448" y="263390"/>
                        </a:cubicBezTo>
                        <a:cubicBezTo>
                          <a:pt x="23879" y="242130"/>
                          <a:pt x="56797" y="219842"/>
                          <a:pt x="74971" y="202354"/>
                        </a:cubicBezTo>
                        <a:cubicBezTo>
                          <a:pt x="77714" y="199611"/>
                          <a:pt x="80114" y="197210"/>
                          <a:pt x="82172" y="194810"/>
                        </a:cubicBezTo>
                        <a:cubicBezTo>
                          <a:pt x="85258" y="190695"/>
                          <a:pt x="88687" y="186923"/>
                          <a:pt x="92116" y="183151"/>
                        </a:cubicBezTo>
                        <a:cubicBezTo>
                          <a:pt x="119891" y="150919"/>
                          <a:pt x="150409" y="123487"/>
                          <a:pt x="183670" y="100170"/>
                        </a:cubicBezTo>
                        <a:lnTo>
                          <a:pt x="183670" y="100170"/>
                        </a:lnTo>
                        <a:cubicBezTo>
                          <a:pt x="183670" y="100170"/>
                          <a:pt x="183670" y="100170"/>
                          <a:pt x="183670" y="100170"/>
                        </a:cubicBezTo>
                        <a:cubicBezTo>
                          <a:pt x="193271" y="93312"/>
                          <a:pt x="203216" y="86797"/>
                          <a:pt x="213160" y="80967"/>
                        </a:cubicBezTo>
                        <a:cubicBezTo>
                          <a:pt x="215560" y="79596"/>
                          <a:pt x="217617" y="78224"/>
                          <a:pt x="220018" y="76852"/>
                        </a:cubicBezTo>
                        <a:lnTo>
                          <a:pt x="220018" y="76852"/>
                        </a:lnTo>
                        <a:cubicBezTo>
                          <a:pt x="281397" y="41191"/>
                          <a:pt x="350663" y="18217"/>
                          <a:pt x="426786" y="6901"/>
                        </a:cubicBezTo>
                        <a:cubicBezTo>
                          <a:pt x="516969" y="-6815"/>
                          <a:pt x="612295" y="729"/>
                          <a:pt x="702135" y="22331"/>
                        </a:cubicBezTo>
                        <a:lnTo>
                          <a:pt x="702135" y="22331"/>
                        </a:lnTo>
                        <a:cubicBezTo>
                          <a:pt x="723738" y="27475"/>
                          <a:pt x="744655" y="33304"/>
                          <a:pt x="765572" y="40162"/>
                        </a:cubicBezTo>
                        <a:cubicBezTo>
                          <a:pt x="772430" y="42562"/>
                          <a:pt x="779630" y="44963"/>
                          <a:pt x="786488" y="47363"/>
                        </a:cubicBezTo>
                        <a:cubicBezTo>
                          <a:pt x="818378" y="58679"/>
                          <a:pt x="849582" y="79939"/>
                          <a:pt x="871871" y="106685"/>
                        </a:cubicBezTo>
                        <a:cubicBezTo>
                          <a:pt x="874957" y="110457"/>
                          <a:pt x="877700" y="114229"/>
                          <a:pt x="880443" y="118000"/>
                        </a:cubicBezTo>
                        <a:cubicBezTo>
                          <a:pt x="893473" y="136860"/>
                          <a:pt x="901360" y="158120"/>
                          <a:pt x="901703" y="180065"/>
                        </a:cubicBezTo>
                        <a:cubicBezTo>
                          <a:pt x="901703" y="183494"/>
                          <a:pt x="901703" y="186923"/>
                          <a:pt x="901360" y="190352"/>
                        </a:cubicBezTo>
                        <a:cubicBezTo>
                          <a:pt x="900331" y="201325"/>
                          <a:pt x="897245" y="212641"/>
                          <a:pt x="892102" y="223957"/>
                        </a:cubicBezTo>
                        <a:cubicBezTo>
                          <a:pt x="883872" y="241444"/>
                          <a:pt x="871871" y="251046"/>
                          <a:pt x="860555" y="260304"/>
                        </a:cubicBezTo>
                        <a:cubicBezTo>
                          <a:pt x="857469" y="263047"/>
                          <a:pt x="854383" y="265447"/>
                          <a:pt x="851297" y="268534"/>
                        </a:cubicBezTo>
                        <a:cubicBezTo>
                          <a:pt x="841352" y="278135"/>
                          <a:pt x="833466" y="289793"/>
                          <a:pt x="831065" y="310710"/>
                        </a:cubicBezTo>
                        <a:cubicBezTo>
                          <a:pt x="830037" y="318597"/>
                          <a:pt x="831409" y="326484"/>
                          <a:pt x="833809" y="334370"/>
                        </a:cubicBezTo>
                        <a:cubicBezTo>
                          <a:pt x="834838" y="338142"/>
                          <a:pt x="836209" y="341914"/>
                          <a:pt x="837923" y="345343"/>
                        </a:cubicBezTo>
                        <a:cubicBezTo>
                          <a:pt x="840324" y="351515"/>
                          <a:pt x="843410" y="358030"/>
                          <a:pt x="845810" y="364203"/>
                        </a:cubicBezTo>
                        <a:cubicBezTo>
                          <a:pt x="847182" y="367632"/>
                          <a:pt x="848554" y="370718"/>
                          <a:pt x="849582" y="374147"/>
                        </a:cubicBezTo>
                        <a:cubicBezTo>
                          <a:pt x="852325" y="383062"/>
                          <a:pt x="854040" y="391635"/>
                          <a:pt x="853011" y="400893"/>
                        </a:cubicBezTo>
                        <a:cubicBezTo>
                          <a:pt x="850954" y="418038"/>
                          <a:pt x="845467" y="433126"/>
                          <a:pt x="837238" y="446842"/>
                        </a:cubicBezTo>
                        <a:cubicBezTo>
                          <a:pt x="834838" y="450613"/>
                          <a:pt x="832437" y="454385"/>
                          <a:pt x="829351" y="458157"/>
                        </a:cubicBezTo>
                        <a:cubicBezTo>
                          <a:pt x="802605" y="491419"/>
                          <a:pt x="757342" y="513364"/>
                          <a:pt x="704536" y="52708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65" name="Google Shape;2665;p10"/>
                  <p:cNvSpPr/>
                  <p:nvPr/>
                </p:nvSpPr>
                <p:spPr>
                  <a:xfrm>
                    <a:off x="4696625" y="4669930"/>
                    <a:ext cx="805471" cy="110781"/>
                  </a:xfrm>
                  <a:custGeom>
                    <a:rect b="b" l="l" r="r" t="t"/>
                    <a:pathLst>
                      <a:path extrusionOk="0" h="110781" w="805471">
                        <a:moveTo>
                          <a:pt x="805472" y="26085"/>
                        </a:moveTo>
                        <a:cubicBezTo>
                          <a:pt x="686829" y="4483"/>
                          <a:pt x="562356" y="8598"/>
                          <a:pt x="443027" y="14084"/>
                        </a:cubicBezTo>
                        <a:cubicBezTo>
                          <a:pt x="339471" y="18885"/>
                          <a:pt x="234887" y="28486"/>
                          <a:pt x="134760" y="57975"/>
                        </a:cubicBezTo>
                        <a:cubicBezTo>
                          <a:pt x="88125" y="71691"/>
                          <a:pt x="43548" y="89865"/>
                          <a:pt x="0" y="110782"/>
                        </a:cubicBezTo>
                        <a:cubicBezTo>
                          <a:pt x="2743" y="108039"/>
                          <a:pt x="5144" y="105638"/>
                          <a:pt x="7201" y="103238"/>
                        </a:cubicBezTo>
                        <a:cubicBezTo>
                          <a:pt x="10287" y="99123"/>
                          <a:pt x="13716" y="95351"/>
                          <a:pt x="17145" y="91579"/>
                        </a:cubicBezTo>
                        <a:cubicBezTo>
                          <a:pt x="46977" y="78206"/>
                          <a:pt x="77495" y="65862"/>
                          <a:pt x="108699" y="55575"/>
                        </a:cubicBezTo>
                        <a:cubicBezTo>
                          <a:pt x="259918" y="5854"/>
                          <a:pt x="424167" y="1054"/>
                          <a:pt x="581901" y="25"/>
                        </a:cubicBezTo>
                        <a:cubicBezTo>
                          <a:pt x="653567" y="-318"/>
                          <a:pt x="726262" y="2768"/>
                          <a:pt x="796900" y="14427"/>
                        </a:cubicBezTo>
                        <a:cubicBezTo>
                          <a:pt x="799986" y="18542"/>
                          <a:pt x="802729" y="22314"/>
                          <a:pt x="805472" y="26085"/>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66" name="Google Shape;2666;p10"/>
                  <p:cNvSpPr/>
                  <p:nvPr/>
                </p:nvSpPr>
                <p:spPr>
                  <a:xfrm>
                    <a:off x="4804981" y="4595637"/>
                    <a:ext cx="582244" cy="82890"/>
                  </a:xfrm>
                  <a:custGeom>
                    <a:rect b="b" l="l" r="r" t="t"/>
                    <a:pathLst>
                      <a:path extrusionOk="0" h="82890" w="582244">
                        <a:moveTo>
                          <a:pt x="582244" y="22883"/>
                        </a:moveTo>
                        <a:cubicBezTo>
                          <a:pt x="386448" y="-6264"/>
                          <a:pt x="185166" y="14996"/>
                          <a:pt x="0" y="82890"/>
                        </a:cubicBezTo>
                        <a:cubicBezTo>
                          <a:pt x="9601" y="76032"/>
                          <a:pt x="19545" y="69517"/>
                          <a:pt x="29489" y="63688"/>
                        </a:cubicBezTo>
                        <a:cubicBezTo>
                          <a:pt x="31890" y="62316"/>
                          <a:pt x="33947" y="60945"/>
                          <a:pt x="36347" y="59573"/>
                        </a:cubicBezTo>
                        <a:lnTo>
                          <a:pt x="36347" y="59573"/>
                        </a:lnTo>
                        <a:cubicBezTo>
                          <a:pt x="190995" y="8824"/>
                          <a:pt x="355930" y="-10035"/>
                          <a:pt x="518465" y="5052"/>
                        </a:cubicBezTo>
                        <a:lnTo>
                          <a:pt x="518465" y="5052"/>
                        </a:lnTo>
                        <a:cubicBezTo>
                          <a:pt x="540410" y="10195"/>
                          <a:pt x="561670" y="16025"/>
                          <a:pt x="582244" y="22883"/>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67" name="Google Shape;2667;p10"/>
                  <p:cNvSpPr/>
                  <p:nvPr/>
                </p:nvSpPr>
                <p:spPr>
                  <a:xfrm>
                    <a:off x="4623244" y="4731821"/>
                    <a:ext cx="900112" cy="122956"/>
                  </a:xfrm>
                  <a:custGeom>
                    <a:rect b="b" l="l" r="r" t="t"/>
                    <a:pathLst>
                      <a:path extrusionOk="0" h="122956" w="900112">
                        <a:moveTo>
                          <a:pt x="899770" y="36546"/>
                        </a:moveTo>
                        <a:cubicBezTo>
                          <a:pt x="786270" y="7057"/>
                          <a:pt x="664883" y="6028"/>
                          <a:pt x="548297" y="16658"/>
                        </a:cubicBezTo>
                        <a:cubicBezTo>
                          <a:pt x="364160" y="33460"/>
                          <a:pt x="175908" y="62949"/>
                          <a:pt x="0" y="122957"/>
                        </a:cubicBezTo>
                        <a:cubicBezTo>
                          <a:pt x="1372" y="118842"/>
                          <a:pt x="3772" y="114384"/>
                          <a:pt x="6858" y="109927"/>
                        </a:cubicBezTo>
                        <a:cubicBezTo>
                          <a:pt x="76467" y="86952"/>
                          <a:pt x="147790" y="69121"/>
                          <a:pt x="219799" y="54720"/>
                        </a:cubicBezTo>
                        <a:cubicBezTo>
                          <a:pt x="376161" y="23516"/>
                          <a:pt x="539382" y="-2545"/>
                          <a:pt x="699173" y="199"/>
                        </a:cubicBezTo>
                        <a:cubicBezTo>
                          <a:pt x="766724" y="1227"/>
                          <a:pt x="834619" y="9114"/>
                          <a:pt x="900113" y="26259"/>
                        </a:cubicBezTo>
                        <a:cubicBezTo>
                          <a:pt x="900113" y="29688"/>
                          <a:pt x="900113" y="33117"/>
                          <a:pt x="899770" y="36546"/>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68" name="Google Shape;2668;p10"/>
                  <p:cNvSpPr/>
                  <p:nvPr/>
                </p:nvSpPr>
                <p:spPr>
                  <a:xfrm>
                    <a:off x="4623587" y="4801902"/>
                    <a:ext cx="858964" cy="83393"/>
                  </a:xfrm>
                  <a:custGeom>
                    <a:rect b="b" l="l" r="r" t="t"/>
                    <a:pathLst>
                      <a:path extrusionOk="0" h="83393" w="858964">
                        <a:moveTo>
                          <a:pt x="849706" y="44304"/>
                        </a:moveTo>
                        <a:cubicBezTo>
                          <a:pt x="574701" y="-26677"/>
                          <a:pt x="280149" y="26130"/>
                          <a:pt x="3772" y="83394"/>
                        </a:cubicBezTo>
                        <a:cubicBezTo>
                          <a:pt x="2058" y="80308"/>
                          <a:pt x="686" y="77222"/>
                          <a:pt x="0" y="73793"/>
                        </a:cubicBezTo>
                        <a:cubicBezTo>
                          <a:pt x="280835" y="15843"/>
                          <a:pt x="580187" y="-37992"/>
                          <a:pt x="858965" y="36074"/>
                        </a:cubicBezTo>
                        <a:cubicBezTo>
                          <a:pt x="855536" y="38817"/>
                          <a:pt x="852450" y="41560"/>
                          <a:pt x="849706" y="4430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69" name="Google Shape;2669;p10"/>
                  <p:cNvSpPr/>
                  <p:nvPr/>
                </p:nvSpPr>
                <p:spPr>
                  <a:xfrm>
                    <a:off x="4633531" y="4878830"/>
                    <a:ext cx="826389" cy="44527"/>
                  </a:xfrm>
                  <a:custGeom>
                    <a:rect b="b" l="l" r="r" t="t"/>
                    <a:pathLst>
                      <a:path extrusionOk="0" h="44527" w="826389">
                        <a:moveTo>
                          <a:pt x="826389" y="44528"/>
                        </a:moveTo>
                        <a:cubicBezTo>
                          <a:pt x="558927" y="-15823"/>
                          <a:pt x="280149" y="20182"/>
                          <a:pt x="7544" y="26354"/>
                        </a:cubicBezTo>
                        <a:cubicBezTo>
                          <a:pt x="4801" y="22925"/>
                          <a:pt x="2057" y="19839"/>
                          <a:pt x="0" y="16410"/>
                        </a:cubicBezTo>
                        <a:cubicBezTo>
                          <a:pt x="273977" y="10581"/>
                          <a:pt x="553784" y="-25767"/>
                          <a:pt x="822617" y="33212"/>
                        </a:cubicBezTo>
                        <a:cubicBezTo>
                          <a:pt x="823646" y="36984"/>
                          <a:pt x="825017" y="40756"/>
                          <a:pt x="826389" y="44528"/>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70" name="Google Shape;2670;p10"/>
                  <p:cNvSpPr/>
                  <p:nvPr/>
                </p:nvSpPr>
                <p:spPr>
                  <a:xfrm>
                    <a:off x="4683594" y="4942217"/>
                    <a:ext cx="787984" cy="28084"/>
                  </a:xfrm>
                  <a:custGeom>
                    <a:rect b="b" l="l" r="r" t="t"/>
                    <a:pathLst>
                      <a:path extrusionOk="0" h="28084" w="787984">
                        <a:moveTo>
                          <a:pt x="787984" y="9944"/>
                        </a:moveTo>
                        <a:cubicBezTo>
                          <a:pt x="653568" y="12687"/>
                          <a:pt x="519151" y="21602"/>
                          <a:pt x="384391" y="25718"/>
                        </a:cubicBezTo>
                        <a:cubicBezTo>
                          <a:pt x="261976" y="29489"/>
                          <a:pt x="137160" y="30518"/>
                          <a:pt x="14745" y="15087"/>
                        </a:cubicBezTo>
                        <a:cubicBezTo>
                          <a:pt x="9944" y="11315"/>
                          <a:pt x="5144" y="7201"/>
                          <a:pt x="0" y="3086"/>
                        </a:cubicBezTo>
                        <a:cubicBezTo>
                          <a:pt x="129616" y="21260"/>
                          <a:pt x="262662" y="19888"/>
                          <a:pt x="392621" y="15431"/>
                        </a:cubicBezTo>
                        <a:cubicBezTo>
                          <a:pt x="523266" y="11315"/>
                          <a:pt x="653568" y="2400"/>
                          <a:pt x="784212" y="0"/>
                        </a:cubicBezTo>
                        <a:cubicBezTo>
                          <a:pt x="785584" y="3429"/>
                          <a:pt x="786956" y="6515"/>
                          <a:pt x="787984" y="994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71" name="Google Shape;2671;p10"/>
                  <p:cNvSpPr/>
                  <p:nvPr/>
                </p:nvSpPr>
                <p:spPr>
                  <a:xfrm>
                    <a:off x="4754575" y="5013883"/>
                    <a:ext cx="704659" cy="46934"/>
                  </a:xfrm>
                  <a:custGeom>
                    <a:rect b="b" l="l" r="r" t="t"/>
                    <a:pathLst>
                      <a:path extrusionOk="0" h="46934" w="704659">
                        <a:moveTo>
                          <a:pt x="696773" y="21946"/>
                        </a:moveTo>
                        <a:cubicBezTo>
                          <a:pt x="468744" y="52121"/>
                          <a:pt x="236258" y="61379"/>
                          <a:pt x="12345" y="13030"/>
                        </a:cubicBezTo>
                        <a:cubicBezTo>
                          <a:pt x="8230" y="8916"/>
                          <a:pt x="4115" y="4458"/>
                          <a:pt x="0" y="0"/>
                        </a:cubicBezTo>
                        <a:cubicBezTo>
                          <a:pt x="230086" y="52464"/>
                          <a:pt x="470116" y="42177"/>
                          <a:pt x="704660" y="10630"/>
                        </a:cubicBezTo>
                        <a:cubicBezTo>
                          <a:pt x="702259" y="14745"/>
                          <a:pt x="699516" y="18517"/>
                          <a:pt x="696773" y="21946"/>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72" name="Google Shape;2672;p10"/>
                  <p:cNvSpPr/>
                  <p:nvPr/>
                </p:nvSpPr>
                <p:spPr>
                  <a:xfrm>
                    <a:off x="4800866" y="5059146"/>
                    <a:ext cx="526008" cy="57892"/>
                  </a:xfrm>
                  <a:custGeom>
                    <a:rect b="b" l="l" r="r" t="t"/>
                    <a:pathLst>
                      <a:path extrusionOk="0" h="57892" w="526008">
                        <a:moveTo>
                          <a:pt x="526009" y="46292"/>
                        </a:moveTo>
                        <a:cubicBezTo>
                          <a:pt x="508178" y="51092"/>
                          <a:pt x="489318" y="54521"/>
                          <a:pt x="470116" y="57607"/>
                        </a:cubicBezTo>
                        <a:cubicBezTo>
                          <a:pt x="318554" y="59665"/>
                          <a:pt x="166992" y="51092"/>
                          <a:pt x="21260" y="15773"/>
                        </a:cubicBezTo>
                        <a:cubicBezTo>
                          <a:pt x="14059" y="10973"/>
                          <a:pt x="6858" y="5829"/>
                          <a:pt x="0" y="0"/>
                        </a:cubicBezTo>
                        <a:cubicBezTo>
                          <a:pt x="170079" y="44920"/>
                          <a:pt x="348387" y="51435"/>
                          <a:pt x="526009" y="4629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673" name="Google Shape;2673;p10"/>
                <p:cNvGrpSpPr/>
                <p:nvPr/>
              </p:nvGrpSpPr>
              <p:grpSpPr>
                <a:xfrm>
                  <a:off x="4451577" y="3990670"/>
                  <a:ext cx="607693" cy="875668"/>
                  <a:chOff x="4451577" y="3990670"/>
                  <a:chExt cx="607693" cy="875668"/>
                </a:xfrm>
              </p:grpSpPr>
              <p:sp>
                <p:nvSpPr>
                  <p:cNvPr id="2674" name="Google Shape;2674;p10"/>
                  <p:cNvSpPr/>
                  <p:nvPr/>
                </p:nvSpPr>
                <p:spPr>
                  <a:xfrm>
                    <a:off x="4451577" y="3991042"/>
                    <a:ext cx="607693" cy="875296"/>
                  </a:xfrm>
                  <a:custGeom>
                    <a:rect b="b" l="l" r="r" t="t"/>
                    <a:pathLst>
                      <a:path extrusionOk="0" h="875296" w="607693">
                        <a:moveTo>
                          <a:pt x="235446" y="872309"/>
                        </a:moveTo>
                        <a:cubicBezTo>
                          <a:pt x="226874" y="875738"/>
                          <a:pt x="219673" y="876081"/>
                          <a:pt x="213501" y="874023"/>
                        </a:cubicBezTo>
                        <a:cubicBezTo>
                          <a:pt x="210414" y="872994"/>
                          <a:pt x="207328" y="871280"/>
                          <a:pt x="204585" y="869223"/>
                        </a:cubicBezTo>
                        <a:cubicBezTo>
                          <a:pt x="202871" y="867851"/>
                          <a:pt x="201499" y="866479"/>
                          <a:pt x="200127" y="865108"/>
                        </a:cubicBezTo>
                        <a:cubicBezTo>
                          <a:pt x="197041" y="861679"/>
                          <a:pt x="193955" y="857564"/>
                          <a:pt x="191555" y="853106"/>
                        </a:cubicBezTo>
                        <a:cubicBezTo>
                          <a:pt x="188812" y="848306"/>
                          <a:pt x="186754" y="842819"/>
                          <a:pt x="184697" y="837333"/>
                        </a:cubicBezTo>
                        <a:cubicBezTo>
                          <a:pt x="180239" y="824988"/>
                          <a:pt x="177496" y="812301"/>
                          <a:pt x="175439" y="802700"/>
                        </a:cubicBezTo>
                        <a:cubicBezTo>
                          <a:pt x="175439" y="802357"/>
                          <a:pt x="175096" y="801671"/>
                          <a:pt x="175096" y="801328"/>
                        </a:cubicBezTo>
                        <a:cubicBezTo>
                          <a:pt x="169609" y="775954"/>
                          <a:pt x="160694" y="753665"/>
                          <a:pt x="149721" y="732405"/>
                        </a:cubicBezTo>
                        <a:cubicBezTo>
                          <a:pt x="146292" y="725547"/>
                          <a:pt x="142863" y="719032"/>
                          <a:pt x="138748" y="712517"/>
                        </a:cubicBezTo>
                        <a:cubicBezTo>
                          <a:pt x="130862" y="698458"/>
                          <a:pt x="121946" y="685085"/>
                          <a:pt x="113031" y="671712"/>
                        </a:cubicBezTo>
                        <a:cubicBezTo>
                          <a:pt x="108230" y="664511"/>
                          <a:pt x="103430" y="657310"/>
                          <a:pt x="98286" y="650109"/>
                        </a:cubicBezTo>
                        <a:cubicBezTo>
                          <a:pt x="87313" y="633993"/>
                          <a:pt x="76683" y="617534"/>
                          <a:pt x="66739" y="600046"/>
                        </a:cubicBezTo>
                        <a:cubicBezTo>
                          <a:pt x="62967" y="593874"/>
                          <a:pt x="59881" y="587359"/>
                          <a:pt x="56795" y="581187"/>
                        </a:cubicBezTo>
                        <a:lnTo>
                          <a:pt x="56795" y="581187"/>
                        </a:lnTo>
                        <a:cubicBezTo>
                          <a:pt x="50280" y="567813"/>
                          <a:pt x="44794" y="554440"/>
                          <a:pt x="39993" y="540724"/>
                        </a:cubicBezTo>
                        <a:cubicBezTo>
                          <a:pt x="39993" y="540724"/>
                          <a:pt x="39993" y="540724"/>
                          <a:pt x="39993" y="540724"/>
                        </a:cubicBezTo>
                        <a:cubicBezTo>
                          <a:pt x="25248" y="497176"/>
                          <a:pt x="19076" y="452599"/>
                          <a:pt x="10504" y="401850"/>
                        </a:cubicBezTo>
                        <a:cubicBezTo>
                          <a:pt x="3989" y="362759"/>
                          <a:pt x="-2869" y="322983"/>
                          <a:pt x="1245" y="283549"/>
                        </a:cubicBezTo>
                        <a:cubicBezTo>
                          <a:pt x="8789" y="204682"/>
                          <a:pt x="60910" y="99069"/>
                          <a:pt x="126747" y="41119"/>
                        </a:cubicBezTo>
                        <a:cubicBezTo>
                          <a:pt x="126747" y="41119"/>
                          <a:pt x="126747" y="41119"/>
                          <a:pt x="126747" y="41119"/>
                        </a:cubicBezTo>
                        <a:cubicBezTo>
                          <a:pt x="134976" y="33918"/>
                          <a:pt x="142863" y="27746"/>
                          <a:pt x="151436" y="22260"/>
                        </a:cubicBezTo>
                        <a:cubicBezTo>
                          <a:pt x="152807" y="21573"/>
                          <a:pt x="153836" y="20545"/>
                          <a:pt x="154865" y="19859"/>
                        </a:cubicBezTo>
                        <a:cubicBezTo>
                          <a:pt x="180582" y="3743"/>
                          <a:pt x="200813" y="-1401"/>
                          <a:pt x="217958" y="314"/>
                        </a:cubicBezTo>
                        <a:cubicBezTo>
                          <a:pt x="221730" y="657"/>
                          <a:pt x="225502" y="1343"/>
                          <a:pt x="228931" y="2371"/>
                        </a:cubicBezTo>
                        <a:cubicBezTo>
                          <a:pt x="246076" y="6829"/>
                          <a:pt x="260478" y="18144"/>
                          <a:pt x="274537" y="30832"/>
                        </a:cubicBezTo>
                        <a:cubicBezTo>
                          <a:pt x="276937" y="33232"/>
                          <a:pt x="279680" y="35289"/>
                          <a:pt x="282081" y="37690"/>
                        </a:cubicBezTo>
                        <a:cubicBezTo>
                          <a:pt x="296482" y="51063"/>
                          <a:pt x="311913" y="65465"/>
                          <a:pt x="330772" y="75066"/>
                        </a:cubicBezTo>
                        <a:cubicBezTo>
                          <a:pt x="333858" y="76781"/>
                          <a:pt x="336945" y="78152"/>
                          <a:pt x="340031" y="79181"/>
                        </a:cubicBezTo>
                        <a:cubicBezTo>
                          <a:pt x="346889" y="81924"/>
                          <a:pt x="354090" y="84324"/>
                          <a:pt x="361976" y="85353"/>
                        </a:cubicBezTo>
                        <a:cubicBezTo>
                          <a:pt x="389751" y="90153"/>
                          <a:pt x="412725" y="81238"/>
                          <a:pt x="433642" y="70266"/>
                        </a:cubicBezTo>
                        <a:cubicBezTo>
                          <a:pt x="436728" y="68551"/>
                          <a:pt x="440157" y="66837"/>
                          <a:pt x="443244" y="64779"/>
                        </a:cubicBezTo>
                        <a:cubicBezTo>
                          <a:pt x="459360" y="55521"/>
                          <a:pt x="474447" y="45920"/>
                          <a:pt x="489878" y="40776"/>
                        </a:cubicBezTo>
                        <a:cubicBezTo>
                          <a:pt x="493307" y="39747"/>
                          <a:pt x="496393" y="39062"/>
                          <a:pt x="499822" y="38376"/>
                        </a:cubicBezTo>
                        <a:cubicBezTo>
                          <a:pt x="510109" y="36661"/>
                          <a:pt x="521082" y="37347"/>
                          <a:pt x="532398" y="42491"/>
                        </a:cubicBezTo>
                        <a:cubicBezTo>
                          <a:pt x="536512" y="44205"/>
                          <a:pt x="540627" y="46605"/>
                          <a:pt x="544742" y="49692"/>
                        </a:cubicBezTo>
                        <a:cubicBezTo>
                          <a:pt x="552629" y="55178"/>
                          <a:pt x="561201" y="63065"/>
                          <a:pt x="570117" y="73695"/>
                        </a:cubicBezTo>
                        <a:cubicBezTo>
                          <a:pt x="608864" y="119300"/>
                          <a:pt x="608864" y="188909"/>
                          <a:pt x="607150" y="245145"/>
                        </a:cubicBezTo>
                        <a:cubicBezTo>
                          <a:pt x="603378" y="360016"/>
                          <a:pt x="576975" y="497862"/>
                          <a:pt x="522453" y="600389"/>
                        </a:cubicBezTo>
                        <a:cubicBezTo>
                          <a:pt x="517310" y="609990"/>
                          <a:pt x="512509" y="618563"/>
                          <a:pt x="507366" y="626449"/>
                        </a:cubicBezTo>
                        <a:cubicBezTo>
                          <a:pt x="471361" y="682342"/>
                          <a:pt x="432271" y="705316"/>
                          <a:pt x="387008" y="731034"/>
                        </a:cubicBezTo>
                        <a:cubicBezTo>
                          <a:pt x="380150" y="734806"/>
                          <a:pt x="372949" y="738921"/>
                          <a:pt x="365748" y="743035"/>
                        </a:cubicBezTo>
                        <a:cubicBezTo>
                          <a:pt x="342431" y="756408"/>
                          <a:pt x="317399" y="771839"/>
                          <a:pt x="290310" y="793785"/>
                        </a:cubicBezTo>
                        <a:cubicBezTo>
                          <a:pt x="272136" y="809215"/>
                          <a:pt x="252934" y="865108"/>
                          <a:pt x="235446" y="87230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75" name="Google Shape;2675;p10"/>
                  <p:cNvSpPr/>
                  <p:nvPr/>
                </p:nvSpPr>
                <p:spPr>
                  <a:xfrm>
                    <a:off x="4818011" y="4033875"/>
                    <a:ext cx="196686" cy="700201"/>
                  </a:xfrm>
                  <a:custGeom>
                    <a:rect b="b" l="l" r="r" t="t"/>
                    <a:pathLst>
                      <a:path extrusionOk="0" h="700201" w="196686">
                        <a:moveTo>
                          <a:pt x="0" y="700202"/>
                        </a:moveTo>
                        <a:cubicBezTo>
                          <a:pt x="23317" y="668312"/>
                          <a:pt x="45606" y="635737"/>
                          <a:pt x="64122" y="600761"/>
                        </a:cubicBezTo>
                        <a:cubicBezTo>
                          <a:pt x="99784" y="532867"/>
                          <a:pt x="121730" y="458457"/>
                          <a:pt x="143332" y="385420"/>
                        </a:cubicBezTo>
                        <a:cubicBezTo>
                          <a:pt x="180023" y="261632"/>
                          <a:pt x="206083" y="123787"/>
                          <a:pt x="166307" y="0"/>
                        </a:cubicBezTo>
                        <a:cubicBezTo>
                          <a:pt x="170421" y="1715"/>
                          <a:pt x="174536" y="4115"/>
                          <a:pt x="178651" y="7201"/>
                        </a:cubicBezTo>
                        <a:cubicBezTo>
                          <a:pt x="192367" y="54178"/>
                          <a:pt x="197853" y="103213"/>
                          <a:pt x="196482" y="152933"/>
                        </a:cubicBezTo>
                        <a:cubicBezTo>
                          <a:pt x="194424" y="230429"/>
                          <a:pt x="176594" y="306553"/>
                          <a:pt x="154991" y="380962"/>
                        </a:cubicBezTo>
                        <a:cubicBezTo>
                          <a:pt x="132702" y="457085"/>
                          <a:pt x="110071" y="534581"/>
                          <a:pt x="73038" y="604876"/>
                        </a:cubicBezTo>
                        <a:cubicBezTo>
                          <a:pt x="57607" y="634022"/>
                          <a:pt x="39777" y="661454"/>
                          <a:pt x="20574" y="688543"/>
                        </a:cubicBezTo>
                        <a:cubicBezTo>
                          <a:pt x="14059" y="691972"/>
                          <a:pt x="7201" y="696087"/>
                          <a:pt x="0" y="70020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76" name="Google Shape;2676;p10"/>
                  <p:cNvSpPr/>
                  <p:nvPr/>
                </p:nvSpPr>
                <p:spPr>
                  <a:xfrm>
                    <a:off x="4656162" y="4029417"/>
                    <a:ext cx="318290" cy="835647"/>
                  </a:xfrm>
                  <a:custGeom>
                    <a:rect b="b" l="l" r="r" t="t"/>
                    <a:pathLst>
                      <a:path extrusionOk="0" h="835647" w="318290">
                        <a:moveTo>
                          <a:pt x="8916" y="835648"/>
                        </a:moveTo>
                        <a:cubicBezTo>
                          <a:pt x="5829" y="834619"/>
                          <a:pt x="2743" y="832904"/>
                          <a:pt x="0" y="830847"/>
                        </a:cubicBezTo>
                        <a:cubicBezTo>
                          <a:pt x="14059" y="806158"/>
                          <a:pt x="30518" y="782155"/>
                          <a:pt x="46977" y="758838"/>
                        </a:cubicBezTo>
                        <a:cubicBezTo>
                          <a:pt x="132017" y="638480"/>
                          <a:pt x="203340" y="511264"/>
                          <a:pt x="252375" y="371704"/>
                        </a:cubicBezTo>
                        <a:cubicBezTo>
                          <a:pt x="277406" y="301066"/>
                          <a:pt x="301409" y="226314"/>
                          <a:pt x="307239" y="151219"/>
                        </a:cubicBezTo>
                        <a:cubicBezTo>
                          <a:pt x="311353" y="100127"/>
                          <a:pt x="303467" y="49378"/>
                          <a:pt x="285293" y="2401"/>
                        </a:cubicBezTo>
                        <a:cubicBezTo>
                          <a:pt x="288722" y="1372"/>
                          <a:pt x="291808" y="686"/>
                          <a:pt x="295237" y="0"/>
                        </a:cubicBezTo>
                        <a:cubicBezTo>
                          <a:pt x="312382" y="45606"/>
                          <a:pt x="320269" y="94298"/>
                          <a:pt x="317868" y="144018"/>
                        </a:cubicBezTo>
                        <a:cubicBezTo>
                          <a:pt x="313754" y="217399"/>
                          <a:pt x="291122" y="290437"/>
                          <a:pt x="267462" y="359359"/>
                        </a:cubicBezTo>
                        <a:cubicBezTo>
                          <a:pt x="242773" y="431711"/>
                          <a:pt x="212598" y="502349"/>
                          <a:pt x="176937" y="569900"/>
                        </a:cubicBezTo>
                        <a:cubicBezTo>
                          <a:pt x="143675" y="633337"/>
                          <a:pt x="105270" y="693687"/>
                          <a:pt x="63780" y="752323"/>
                        </a:cubicBezTo>
                        <a:cubicBezTo>
                          <a:pt x="44920" y="779069"/>
                          <a:pt x="25375" y="806501"/>
                          <a:pt x="8916" y="835648"/>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77" name="Google Shape;2677;p10"/>
                  <p:cNvSpPr/>
                  <p:nvPr/>
                </p:nvSpPr>
                <p:spPr>
                  <a:xfrm>
                    <a:off x="4643132" y="4055478"/>
                    <a:ext cx="254676" cy="800671"/>
                  </a:xfrm>
                  <a:custGeom>
                    <a:rect b="b" l="l" r="r" t="t"/>
                    <a:pathLst>
                      <a:path extrusionOk="0" h="800671" w="254676">
                        <a:moveTo>
                          <a:pt x="8573" y="800672"/>
                        </a:moveTo>
                        <a:cubicBezTo>
                          <a:pt x="5487" y="797243"/>
                          <a:pt x="2400" y="793128"/>
                          <a:pt x="0" y="788670"/>
                        </a:cubicBezTo>
                        <a:cubicBezTo>
                          <a:pt x="18860" y="663169"/>
                          <a:pt x="56922" y="540754"/>
                          <a:pt x="113157" y="426568"/>
                        </a:cubicBezTo>
                        <a:cubicBezTo>
                          <a:pt x="153962" y="343586"/>
                          <a:pt x="205054" y="266091"/>
                          <a:pt x="228372" y="175565"/>
                        </a:cubicBezTo>
                        <a:cubicBezTo>
                          <a:pt x="242773" y="120015"/>
                          <a:pt x="247917" y="62408"/>
                          <a:pt x="242430" y="5487"/>
                        </a:cubicBezTo>
                        <a:cubicBezTo>
                          <a:pt x="245517" y="3772"/>
                          <a:pt x="248946" y="2058"/>
                          <a:pt x="252032" y="0"/>
                        </a:cubicBezTo>
                        <a:cubicBezTo>
                          <a:pt x="257518" y="52121"/>
                          <a:pt x="254432" y="105271"/>
                          <a:pt x="243116" y="157048"/>
                        </a:cubicBezTo>
                        <a:cubicBezTo>
                          <a:pt x="223914" y="244831"/>
                          <a:pt x="179680" y="320612"/>
                          <a:pt x="138189" y="399136"/>
                        </a:cubicBezTo>
                        <a:cubicBezTo>
                          <a:pt x="72009" y="524637"/>
                          <a:pt x="28461" y="660769"/>
                          <a:pt x="8573" y="80067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78" name="Google Shape;2678;p10"/>
                  <p:cNvSpPr/>
                  <p:nvPr/>
                </p:nvSpPr>
                <p:spPr>
                  <a:xfrm>
                    <a:off x="4627016" y="4065765"/>
                    <a:ext cx="164935" cy="762609"/>
                  </a:xfrm>
                  <a:custGeom>
                    <a:rect b="b" l="l" r="r" t="t"/>
                    <a:pathLst>
                      <a:path extrusionOk="0" h="762609" w="164935">
                        <a:moveTo>
                          <a:pt x="9258" y="762610"/>
                        </a:moveTo>
                        <a:cubicBezTo>
                          <a:pt x="4801" y="750265"/>
                          <a:pt x="2058" y="737578"/>
                          <a:pt x="0" y="727977"/>
                        </a:cubicBezTo>
                        <a:cubicBezTo>
                          <a:pt x="8230" y="479717"/>
                          <a:pt x="80239" y="236601"/>
                          <a:pt x="155677" y="0"/>
                        </a:cubicBezTo>
                        <a:cubicBezTo>
                          <a:pt x="158763" y="1715"/>
                          <a:pt x="161849" y="3086"/>
                          <a:pt x="164935" y="4115"/>
                        </a:cubicBezTo>
                        <a:cubicBezTo>
                          <a:pt x="86068" y="250317"/>
                          <a:pt x="11659" y="503720"/>
                          <a:pt x="9258" y="76261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79" name="Google Shape;2679;p10"/>
                  <p:cNvSpPr/>
                  <p:nvPr/>
                </p:nvSpPr>
                <p:spPr>
                  <a:xfrm>
                    <a:off x="4589713" y="4021531"/>
                    <a:ext cx="143945" cy="701916"/>
                  </a:xfrm>
                  <a:custGeom>
                    <a:rect b="b" l="l" r="r" t="t"/>
                    <a:pathLst>
                      <a:path extrusionOk="0" h="701916" w="143945">
                        <a:moveTo>
                          <a:pt x="11586" y="701916"/>
                        </a:moveTo>
                        <a:cubicBezTo>
                          <a:pt x="8157" y="695058"/>
                          <a:pt x="4728" y="688543"/>
                          <a:pt x="613" y="682028"/>
                        </a:cubicBezTo>
                        <a:cubicBezTo>
                          <a:pt x="-2473" y="588416"/>
                          <a:pt x="6442" y="493776"/>
                          <a:pt x="19473" y="400850"/>
                        </a:cubicBezTo>
                        <a:cubicBezTo>
                          <a:pt x="38675" y="263004"/>
                          <a:pt x="63364" y="120015"/>
                          <a:pt x="136401" y="0"/>
                        </a:cubicBezTo>
                        <a:cubicBezTo>
                          <a:pt x="138802" y="2400"/>
                          <a:pt x="141545" y="4457"/>
                          <a:pt x="143945" y="6858"/>
                        </a:cubicBezTo>
                        <a:cubicBezTo>
                          <a:pt x="72279" y="125501"/>
                          <a:pt x="48276" y="266433"/>
                          <a:pt x="29417" y="402221"/>
                        </a:cubicBezTo>
                        <a:cubicBezTo>
                          <a:pt x="16044" y="501320"/>
                          <a:pt x="6442" y="602132"/>
                          <a:pt x="11586" y="701916"/>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80" name="Google Shape;2680;p10"/>
                  <p:cNvSpPr/>
                  <p:nvPr/>
                </p:nvSpPr>
                <p:spPr>
                  <a:xfrm>
                    <a:off x="4532237" y="3990670"/>
                    <a:ext cx="148271" cy="671740"/>
                  </a:xfrm>
                  <a:custGeom>
                    <a:rect b="b" l="l" r="r" t="t"/>
                    <a:pathLst>
                      <a:path extrusionOk="0" h="671740" w="148271">
                        <a:moveTo>
                          <a:pt x="32371" y="671741"/>
                        </a:moveTo>
                        <a:cubicBezTo>
                          <a:pt x="27570" y="664540"/>
                          <a:pt x="22770" y="657339"/>
                          <a:pt x="17626" y="650138"/>
                        </a:cubicBezTo>
                        <a:cubicBezTo>
                          <a:pt x="-24207" y="425539"/>
                          <a:pt x="5625" y="189966"/>
                          <a:pt x="137298" y="0"/>
                        </a:cubicBezTo>
                        <a:cubicBezTo>
                          <a:pt x="141070" y="343"/>
                          <a:pt x="144842" y="1028"/>
                          <a:pt x="148271" y="2057"/>
                        </a:cubicBezTo>
                        <a:cubicBezTo>
                          <a:pt x="11454" y="197168"/>
                          <a:pt x="-15978" y="441312"/>
                          <a:pt x="32371" y="67174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81" name="Google Shape;2681;p10"/>
                  <p:cNvSpPr/>
                  <p:nvPr/>
                </p:nvSpPr>
                <p:spPr>
                  <a:xfrm>
                    <a:off x="4481474" y="4012958"/>
                    <a:ext cx="121539" cy="558927"/>
                  </a:xfrm>
                  <a:custGeom>
                    <a:rect b="b" l="l" r="r" t="t"/>
                    <a:pathLst>
                      <a:path extrusionOk="0" h="558927" w="121539">
                        <a:moveTo>
                          <a:pt x="26899" y="558927"/>
                        </a:moveTo>
                        <a:cubicBezTo>
                          <a:pt x="20384" y="545554"/>
                          <a:pt x="14897" y="532181"/>
                          <a:pt x="10097" y="518465"/>
                        </a:cubicBezTo>
                        <a:cubicBezTo>
                          <a:pt x="10097" y="518465"/>
                          <a:pt x="10097" y="518465"/>
                          <a:pt x="10097" y="518465"/>
                        </a:cubicBezTo>
                        <a:cubicBezTo>
                          <a:pt x="-190" y="446456"/>
                          <a:pt x="-3276" y="374104"/>
                          <a:pt x="3924" y="301409"/>
                        </a:cubicBezTo>
                        <a:cubicBezTo>
                          <a:pt x="13869" y="201625"/>
                          <a:pt x="44044" y="103213"/>
                          <a:pt x="96850" y="18860"/>
                        </a:cubicBezTo>
                        <a:cubicBezTo>
                          <a:pt x="96850" y="18860"/>
                          <a:pt x="96850" y="18860"/>
                          <a:pt x="96850" y="18860"/>
                        </a:cubicBezTo>
                        <a:cubicBezTo>
                          <a:pt x="105080" y="11658"/>
                          <a:pt x="112967" y="5486"/>
                          <a:pt x="121539" y="0"/>
                        </a:cubicBezTo>
                        <a:cubicBezTo>
                          <a:pt x="57417" y="90182"/>
                          <a:pt x="22784" y="200253"/>
                          <a:pt x="13183" y="310667"/>
                        </a:cubicBezTo>
                        <a:cubicBezTo>
                          <a:pt x="5639" y="393649"/>
                          <a:pt x="12154" y="476974"/>
                          <a:pt x="26899" y="558927"/>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2682" name="Google Shape;2682;p10"/>
              <p:cNvSpPr/>
              <p:nvPr/>
            </p:nvSpPr>
            <p:spPr>
              <a:xfrm>
                <a:off x="4528560" y="4696498"/>
                <a:ext cx="366698" cy="406237"/>
              </a:xfrm>
              <a:custGeom>
                <a:rect b="b" l="l" r="r" t="t"/>
                <a:pathLst>
                  <a:path extrusionOk="0" h="406237" w="366698">
                    <a:moveTo>
                      <a:pt x="730" y="99301"/>
                    </a:moveTo>
                    <a:cubicBezTo>
                      <a:pt x="1073" y="98615"/>
                      <a:pt x="1073" y="98272"/>
                      <a:pt x="1416" y="97929"/>
                    </a:cubicBezTo>
                    <a:cubicBezTo>
                      <a:pt x="3473" y="94843"/>
                      <a:pt x="7245" y="93129"/>
                      <a:pt x="10674" y="91757"/>
                    </a:cubicBezTo>
                    <a:cubicBezTo>
                      <a:pt x="23361" y="86271"/>
                      <a:pt x="37420" y="81127"/>
                      <a:pt x="50793" y="85585"/>
                    </a:cubicBezTo>
                    <a:cubicBezTo>
                      <a:pt x="56965" y="87642"/>
                      <a:pt x="62452" y="91757"/>
                      <a:pt x="68624" y="93814"/>
                    </a:cubicBezTo>
                    <a:cubicBezTo>
                      <a:pt x="74796" y="95872"/>
                      <a:pt x="82683" y="95872"/>
                      <a:pt x="86798" y="90728"/>
                    </a:cubicBezTo>
                    <a:cubicBezTo>
                      <a:pt x="74453" y="71869"/>
                      <a:pt x="55594" y="14262"/>
                      <a:pt x="88855" y="1574"/>
                    </a:cubicBezTo>
                    <a:cubicBezTo>
                      <a:pt x="116973" y="-9398"/>
                      <a:pt x="132403" y="39979"/>
                      <a:pt x="138919" y="57124"/>
                    </a:cubicBezTo>
                    <a:cubicBezTo>
                      <a:pt x="160178" y="56095"/>
                      <a:pt x="150920" y="10147"/>
                      <a:pt x="177323" y="7747"/>
                    </a:cubicBezTo>
                    <a:cubicBezTo>
                      <a:pt x="197554" y="6032"/>
                      <a:pt x="199955" y="18719"/>
                      <a:pt x="200983" y="35179"/>
                    </a:cubicBezTo>
                    <a:cubicBezTo>
                      <a:pt x="202012" y="49237"/>
                      <a:pt x="196526" y="63296"/>
                      <a:pt x="203727" y="75984"/>
                    </a:cubicBezTo>
                    <a:cubicBezTo>
                      <a:pt x="222929" y="68440"/>
                      <a:pt x="222586" y="35864"/>
                      <a:pt x="246589" y="36207"/>
                    </a:cubicBezTo>
                    <a:cubicBezTo>
                      <a:pt x="287394" y="36893"/>
                      <a:pt x="265106" y="84213"/>
                      <a:pt x="252418" y="99644"/>
                    </a:cubicBezTo>
                    <a:cubicBezTo>
                      <a:pt x="245218" y="108216"/>
                      <a:pt x="231159" y="109931"/>
                      <a:pt x="238702" y="122618"/>
                    </a:cubicBezTo>
                    <a:cubicBezTo>
                      <a:pt x="254133" y="149364"/>
                      <a:pt x="325113" y="109588"/>
                      <a:pt x="348773" y="123304"/>
                    </a:cubicBezTo>
                    <a:cubicBezTo>
                      <a:pt x="397465" y="151422"/>
                      <a:pt x="334714" y="195313"/>
                      <a:pt x="305225" y="191884"/>
                    </a:cubicBezTo>
                    <a:cubicBezTo>
                      <a:pt x="296310" y="190855"/>
                      <a:pt x="287394" y="194627"/>
                      <a:pt x="282937" y="202171"/>
                    </a:cubicBezTo>
                    <a:cubicBezTo>
                      <a:pt x="262363" y="237832"/>
                      <a:pt x="340201" y="230632"/>
                      <a:pt x="342944" y="258406"/>
                    </a:cubicBezTo>
                    <a:cubicBezTo>
                      <a:pt x="343630" y="264236"/>
                      <a:pt x="340544" y="269722"/>
                      <a:pt x="335400" y="273151"/>
                    </a:cubicBezTo>
                    <a:cubicBezTo>
                      <a:pt x="322713" y="282067"/>
                      <a:pt x="306254" y="279666"/>
                      <a:pt x="291166" y="278295"/>
                    </a:cubicBezTo>
                    <a:cubicBezTo>
                      <a:pt x="254476" y="275209"/>
                      <a:pt x="257219" y="285838"/>
                      <a:pt x="257905" y="313613"/>
                    </a:cubicBezTo>
                    <a:cubicBezTo>
                      <a:pt x="258248" y="331787"/>
                      <a:pt x="259276" y="341045"/>
                      <a:pt x="233902" y="337959"/>
                    </a:cubicBezTo>
                    <a:cubicBezTo>
                      <a:pt x="240760" y="356476"/>
                      <a:pt x="258591" y="400710"/>
                      <a:pt x="226701" y="405511"/>
                    </a:cubicBezTo>
                    <a:cubicBezTo>
                      <a:pt x="171151" y="414083"/>
                      <a:pt x="208870" y="344474"/>
                      <a:pt x="187953" y="322872"/>
                    </a:cubicBezTo>
                    <a:cubicBezTo>
                      <a:pt x="163950" y="338988"/>
                      <a:pt x="187267" y="376021"/>
                      <a:pt x="164979" y="392480"/>
                    </a:cubicBezTo>
                    <a:cubicBezTo>
                      <a:pt x="147148" y="405853"/>
                      <a:pt x="111144" y="395909"/>
                      <a:pt x="99485" y="378764"/>
                    </a:cubicBezTo>
                    <a:cubicBezTo>
                      <a:pt x="88169" y="362305"/>
                      <a:pt x="97428" y="344817"/>
                      <a:pt x="110801" y="330758"/>
                    </a:cubicBezTo>
                    <a:cubicBezTo>
                      <a:pt x="120402" y="320814"/>
                      <a:pt x="131375" y="308127"/>
                      <a:pt x="126574" y="295097"/>
                    </a:cubicBezTo>
                    <a:cubicBezTo>
                      <a:pt x="96399" y="311213"/>
                      <a:pt x="78911" y="342760"/>
                      <a:pt x="38449" y="328358"/>
                    </a:cubicBezTo>
                    <a:cubicBezTo>
                      <a:pt x="10331" y="318071"/>
                      <a:pt x="23018" y="294411"/>
                      <a:pt x="43592" y="281038"/>
                    </a:cubicBezTo>
                    <a:cubicBezTo>
                      <a:pt x="43592" y="281038"/>
                      <a:pt x="92970" y="248462"/>
                      <a:pt x="92970" y="248462"/>
                    </a:cubicBezTo>
                    <a:cubicBezTo>
                      <a:pt x="96742" y="238518"/>
                      <a:pt x="58337" y="235432"/>
                      <a:pt x="51136" y="230632"/>
                    </a:cubicBezTo>
                    <a:cubicBezTo>
                      <a:pt x="39820" y="223088"/>
                      <a:pt x="26104" y="207657"/>
                      <a:pt x="32277" y="192913"/>
                    </a:cubicBezTo>
                    <a:cubicBezTo>
                      <a:pt x="37077" y="181254"/>
                      <a:pt x="53194" y="176453"/>
                      <a:pt x="63481" y="172339"/>
                    </a:cubicBezTo>
                    <a:cubicBezTo>
                      <a:pt x="66910" y="170967"/>
                      <a:pt x="71024" y="169595"/>
                      <a:pt x="73082" y="166166"/>
                    </a:cubicBezTo>
                    <a:cubicBezTo>
                      <a:pt x="75825" y="162052"/>
                      <a:pt x="74796" y="155879"/>
                      <a:pt x="71710" y="151765"/>
                    </a:cubicBezTo>
                    <a:cubicBezTo>
                      <a:pt x="68624" y="147650"/>
                      <a:pt x="63823" y="145249"/>
                      <a:pt x="59366" y="142849"/>
                    </a:cubicBezTo>
                    <a:cubicBezTo>
                      <a:pt x="45307" y="135305"/>
                      <a:pt x="31248" y="128104"/>
                      <a:pt x="17189" y="120561"/>
                    </a:cubicBezTo>
                    <a:cubicBezTo>
                      <a:pt x="12388" y="118160"/>
                      <a:pt x="7588" y="115417"/>
                      <a:pt x="4159" y="111302"/>
                    </a:cubicBezTo>
                    <a:cubicBezTo>
                      <a:pt x="387" y="108902"/>
                      <a:pt x="-985" y="103759"/>
                      <a:pt x="730" y="9930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2683" name="Google Shape;2683;p10"/>
              <p:cNvGrpSpPr/>
              <p:nvPr/>
            </p:nvGrpSpPr>
            <p:grpSpPr>
              <a:xfrm>
                <a:off x="4444136" y="4559738"/>
                <a:ext cx="610590" cy="528357"/>
                <a:chOff x="4444136" y="4559738"/>
                <a:chExt cx="610590" cy="528357"/>
              </a:xfrm>
            </p:grpSpPr>
            <p:sp>
              <p:nvSpPr>
                <p:cNvPr id="2684" name="Google Shape;2684;p10"/>
                <p:cNvSpPr/>
                <p:nvPr/>
              </p:nvSpPr>
              <p:spPr>
                <a:xfrm>
                  <a:off x="4989690" y="4657465"/>
                  <a:ext cx="65036" cy="63384"/>
                </a:xfrm>
                <a:custGeom>
                  <a:rect b="b" l="l" r="r" t="t"/>
                  <a:pathLst>
                    <a:path extrusionOk="0" h="63384" w="65036">
                      <a:moveTo>
                        <a:pt x="62522" y="19691"/>
                      </a:moveTo>
                      <a:cubicBezTo>
                        <a:pt x="47091" y="-19057"/>
                        <a:pt x="-12916" y="4946"/>
                        <a:pt x="2514" y="43694"/>
                      </a:cubicBezTo>
                      <a:cubicBezTo>
                        <a:pt x="17945" y="82442"/>
                        <a:pt x="77952" y="58439"/>
                        <a:pt x="62522" y="19691"/>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85" name="Google Shape;2685;p10"/>
                <p:cNvSpPr/>
                <p:nvPr/>
              </p:nvSpPr>
              <p:spPr>
                <a:xfrm>
                  <a:off x="4856645" y="4559738"/>
                  <a:ext cx="65036" cy="63384"/>
                </a:xfrm>
                <a:custGeom>
                  <a:rect b="b" l="l" r="r" t="t"/>
                  <a:pathLst>
                    <a:path extrusionOk="0" h="63384" w="65036">
                      <a:moveTo>
                        <a:pt x="62522" y="19691"/>
                      </a:moveTo>
                      <a:cubicBezTo>
                        <a:pt x="47091" y="-19057"/>
                        <a:pt x="-12916" y="4946"/>
                        <a:pt x="2514" y="43694"/>
                      </a:cubicBezTo>
                      <a:cubicBezTo>
                        <a:pt x="17945" y="82442"/>
                        <a:pt x="77952" y="58439"/>
                        <a:pt x="62522" y="19691"/>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86" name="Google Shape;2686;p10"/>
                <p:cNvSpPr/>
                <p:nvPr/>
              </p:nvSpPr>
              <p:spPr>
                <a:xfrm>
                  <a:off x="4701997" y="4573112"/>
                  <a:ext cx="65036" cy="63384"/>
                </a:xfrm>
                <a:custGeom>
                  <a:rect b="b" l="l" r="r" t="t"/>
                  <a:pathLst>
                    <a:path extrusionOk="0" h="63384" w="65036">
                      <a:moveTo>
                        <a:pt x="62522" y="19691"/>
                      </a:moveTo>
                      <a:cubicBezTo>
                        <a:pt x="47091" y="-19057"/>
                        <a:pt x="-12916" y="4946"/>
                        <a:pt x="2514" y="43694"/>
                      </a:cubicBezTo>
                      <a:cubicBezTo>
                        <a:pt x="17945" y="82441"/>
                        <a:pt x="77952" y="58438"/>
                        <a:pt x="62522" y="19691"/>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87" name="Google Shape;2687;p10"/>
                <p:cNvSpPr/>
                <p:nvPr/>
              </p:nvSpPr>
              <p:spPr>
                <a:xfrm>
                  <a:off x="4738001" y="4767536"/>
                  <a:ext cx="65036" cy="63384"/>
                </a:xfrm>
                <a:custGeom>
                  <a:rect b="b" l="l" r="r" t="t"/>
                  <a:pathLst>
                    <a:path extrusionOk="0" h="63384" w="65036">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88" name="Google Shape;2688;p10"/>
                <p:cNvSpPr/>
                <p:nvPr/>
              </p:nvSpPr>
              <p:spPr>
                <a:xfrm>
                  <a:off x="4922824" y="4916354"/>
                  <a:ext cx="65139" cy="63384"/>
                </a:xfrm>
                <a:custGeom>
                  <a:rect b="b" l="l" r="r" t="t"/>
                  <a:pathLst>
                    <a:path extrusionOk="0" h="63384" w="65139">
                      <a:moveTo>
                        <a:pt x="62522" y="19691"/>
                      </a:moveTo>
                      <a:cubicBezTo>
                        <a:pt x="47091" y="-19057"/>
                        <a:pt x="-12916" y="4946"/>
                        <a:pt x="2514" y="43694"/>
                      </a:cubicBezTo>
                      <a:cubicBezTo>
                        <a:pt x="18288" y="82442"/>
                        <a:pt x="78295" y="58439"/>
                        <a:pt x="62522" y="19691"/>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89" name="Google Shape;2689;p10"/>
                <p:cNvSpPr/>
                <p:nvPr/>
              </p:nvSpPr>
              <p:spPr>
                <a:xfrm>
                  <a:off x="4584382" y="4905725"/>
                  <a:ext cx="65036" cy="63384"/>
                </a:xfrm>
                <a:custGeom>
                  <a:rect b="b" l="l" r="r" t="t"/>
                  <a:pathLst>
                    <a:path extrusionOk="0" h="63384" w="65036">
                      <a:moveTo>
                        <a:pt x="62522" y="19691"/>
                      </a:moveTo>
                      <a:cubicBezTo>
                        <a:pt x="47091" y="-19057"/>
                        <a:pt x="-12916" y="4946"/>
                        <a:pt x="2514" y="43694"/>
                      </a:cubicBezTo>
                      <a:cubicBezTo>
                        <a:pt x="17945" y="82441"/>
                        <a:pt x="77952" y="58438"/>
                        <a:pt x="62522" y="19691"/>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90" name="Google Shape;2690;p10"/>
                <p:cNvSpPr/>
                <p:nvPr/>
              </p:nvSpPr>
              <p:spPr>
                <a:xfrm>
                  <a:off x="4543577" y="4803540"/>
                  <a:ext cx="65036" cy="63384"/>
                </a:xfrm>
                <a:custGeom>
                  <a:rect b="b" l="l" r="r" t="t"/>
                  <a:pathLst>
                    <a:path extrusionOk="0" h="63384" w="65036">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91" name="Google Shape;2691;p10"/>
                <p:cNvSpPr/>
                <p:nvPr/>
              </p:nvSpPr>
              <p:spPr>
                <a:xfrm>
                  <a:off x="4703368" y="5011338"/>
                  <a:ext cx="65036" cy="63384"/>
                </a:xfrm>
                <a:custGeom>
                  <a:rect b="b" l="l" r="r" t="t"/>
                  <a:pathLst>
                    <a:path extrusionOk="0" h="63384" w="65036">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92" name="Google Shape;2692;p10"/>
                <p:cNvSpPr/>
                <p:nvPr/>
              </p:nvSpPr>
              <p:spPr>
                <a:xfrm>
                  <a:off x="4444136" y="5024711"/>
                  <a:ext cx="65036" cy="63384"/>
                </a:xfrm>
                <a:custGeom>
                  <a:rect b="b" l="l" r="r" t="t"/>
                  <a:pathLst>
                    <a:path extrusionOk="0" h="63384" w="65036">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93" name="Google Shape;2693;p10"/>
                <p:cNvSpPr/>
                <p:nvPr/>
              </p:nvSpPr>
              <p:spPr>
                <a:xfrm>
                  <a:off x="4687023" y="4696701"/>
                  <a:ext cx="328155" cy="223228"/>
                </a:xfrm>
                <a:custGeom>
                  <a:rect b="b" l="l" r="r" t="t"/>
                  <a:pathLst>
                    <a:path extrusionOk="0" h="223228" w="328155">
                      <a:moveTo>
                        <a:pt x="1029" y="223228"/>
                      </a:moveTo>
                      <a:lnTo>
                        <a:pt x="0" y="216713"/>
                      </a:lnTo>
                      <a:cubicBezTo>
                        <a:pt x="61379" y="208141"/>
                        <a:pt x="118986" y="178651"/>
                        <a:pt x="161849" y="133388"/>
                      </a:cubicBezTo>
                      <a:cubicBezTo>
                        <a:pt x="174193" y="120358"/>
                        <a:pt x="185509" y="105956"/>
                        <a:pt x="196482" y="92240"/>
                      </a:cubicBezTo>
                      <a:cubicBezTo>
                        <a:pt x="207798" y="77839"/>
                        <a:pt x="219113" y="63437"/>
                        <a:pt x="231801" y="50064"/>
                      </a:cubicBezTo>
                      <a:cubicBezTo>
                        <a:pt x="253060" y="27775"/>
                        <a:pt x="287350" y="1029"/>
                        <a:pt x="328155" y="0"/>
                      </a:cubicBezTo>
                      <a:lnTo>
                        <a:pt x="328155" y="6515"/>
                      </a:lnTo>
                      <a:cubicBezTo>
                        <a:pt x="289408" y="7201"/>
                        <a:pt x="256832" y="32919"/>
                        <a:pt x="236258" y="54521"/>
                      </a:cubicBezTo>
                      <a:cubicBezTo>
                        <a:pt x="223571" y="67552"/>
                        <a:pt x="212255" y="82296"/>
                        <a:pt x="201282" y="96355"/>
                      </a:cubicBezTo>
                      <a:cubicBezTo>
                        <a:pt x="190310" y="110414"/>
                        <a:pt x="178994" y="124816"/>
                        <a:pt x="166307" y="138189"/>
                      </a:cubicBezTo>
                      <a:cubicBezTo>
                        <a:pt x="122758" y="184138"/>
                        <a:pt x="64122" y="214313"/>
                        <a:pt x="1029" y="223228"/>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94" name="Google Shape;2694;p10"/>
                <p:cNvSpPr/>
                <p:nvPr/>
              </p:nvSpPr>
              <p:spPr>
                <a:xfrm>
                  <a:off x="4658253" y="4598631"/>
                  <a:ext cx="222508" cy="319583"/>
                </a:xfrm>
                <a:custGeom>
                  <a:rect b="b" l="l" r="r" t="t"/>
                  <a:pathLst>
                    <a:path extrusionOk="0" h="319583" w="222508">
                      <a:moveTo>
                        <a:pt x="35628" y="319583"/>
                      </a:moveTo>
                      <a:lnTo>
                        <a:pt x="32542" y="307924"/>
                      </a:lnTo>
                      <a:cubicBezTo>
                        <a:pt x="29456" y="295580"/>
                        <a:pt x="25341" y="283235"/>
                        <a:pt x="21569" y="270891"/>
                      </a:cubicBezTo>
                      <a:cubicBezTo>
                        <a:pt x="9910" y="232829"/>
                        <a:pt x="-2091" y="193396"/>
                        <a:pt x="309" y="154648"/>
                      </a:cubicBezTo>
                      <a:cubicBezTo>
                        <a:pt x="3738" y="97727"/>
                        <a:pt x="26027" y="47320"/>
                        <a:pt x="61688" y="16117"/>
                      </a:cubicBezTo>
                      <a:lnTo>
                        <a:pt x="65803" y="20917"/>
                      </a:lnTo>
                      <a:cubicBezTo>
                        <a:pt x="31513" y="51092"/>
                        <a:pt x="9910" y="99784"/>
                        <a:pt x="6824" y="154991"/>
                      </a:cubicBezTo>
                      <a:cubicBezTo>
                        <a:pt x="4424" y="192710"/>
                        <a:pt x="16426" y="231458"/>
                        <a:pt x="27741" y="268834"/>
                      </a:cubicBezTo>
                      <a:cubicBezTo>
                        <a:pt x="30484" y="277406"/>
                        <a:pt x="32885" y="285979"/>
                        <a:pt x="35628" y="294894"/>
                      </a:cubicBezTo>
                      <a:cubicBezTo>
                        <a:pt x="50716" y="240030"/>
                        <a:pt x="66832" y="183794"/>
                        <a:pt x="93578" y="132359"/>
                      </a:cubicBezTo>
                      <a:cubicBezTo>
                        <a:pt x="115867" y="89154"/>
                        <a:pt x="155986" y="31204"/>
                        <a:pt x="219765" y="0"/>
                      </a:cubicBezTo>
                      <a:lnTo>
                        <a:pt x="222508" y="5830"/>
                      </a:lnTo>
                      <a:cubicBezTo>
                        <a:pt x="160444" y="36347"/>
                        <a:pt x="121353" y="93269"/>
                        <a:pt x="99407" y="135446"/>
                      </a:cubicBezTo>
                      <a:cubicBezTo>
                        <a:pt x="71290" y="189967"/>
                        <a:pt x="54830" y="249974"/>
                        <a:pt x="39057" y="307924"/>
                      </a:cubicBezTo>
                      <a:lnTo>
                        <a:pt x="35628" y="319583"/>
                      </a:ln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95" name="Google Shape;2695;p10"/>
                <p:cNvSpPr/>
                <p:nvPr/>
              </p:nvSpPr>
              <p:spPr>
                <a:xfrm>
                  <a:off x="4685995" y="4812944"/>
                  <a:ext cx="80581" cy="104584"/>
                </a:xfrm>
                <a:custGeom>
                  <a:rect b="b" l="l" r="r" t="t"/>
                  <a:pathLst>
                    <a:path extrusionOk="0" h="104584" w="80581">
                      <a:moveTo>
                        <a:pt x="0" y="98755"/>
                      </a:moveTo>
                      <a:cubicBezTo>
                        <a:pt x="37719" y="78524"/>
                        <a:pt x="65494" y="41491"/>
                        <a:pt x="74409" y="0"/>
                      </a:cubicBezTo>
                      <a:lnTo>
                        <a:pt x="80582" y="1372"/>
                      </a:lnTo>
                      <a:cubicBezTo>
                        <a:pt x="71323" y="44920"/>
                        <a:pt x="42177" y="83325"/>
                        <a:pt x="3086" y="104585"/>
                      </a:cubicBezTo>
                      <a:lnTo>
                        <a:pt x="0" y="98755"/>
                      </a:ln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96" name="Google Shape;2696;p10"/>
                <p:cNvSpPr/>
                <p:nvPr/>
              </p:nvSpPr>
              <p:spPr>
                <a:xfrm>
                  <a:off x="4674974" y="4903127"/>
                  <a:ext cx="257566" cy="133731"/>
                </a:xfrm>
                <a:custGeom>
                  <a:rect b="b" l="l" r="r" t="t"/>
                  <a:pathLst>
                    <a:path extrusionOk="0" h="133731" w="257566">
                      <a:moveTo>
                        <a:pt x="8964" y="73381"/>
                      </a:moveTo>
                      <a:cubicBezTo>
                        <a:pt x="5877" y="65494"/>
                        <a:pt x="3134" y="57264"/>
                        <a:pt x="1077" y="49034"/>
                      </a:cubicBezTo>
                      <a:cubicBezTo>
                        <a:pt x="-3038" y="32918"/>
                        <a:pt x="5535" y="15431"/>
                        <a:pt x="11707" y="3086"/>
                      </a:cubicBezTo>
                      <a:lnTo>
                        <a:pt x="13078" y="0"/>
                      </a:lnTo>
                      <a:lnTo>
                        <a:pt x="16164" y="1715"/>
                      </a:lnTo>
                      <a:cubicBezTo>
                        <a:pt x="88516" y="40805"/>
                        <a:pt x="175956" y="53492"/>
                        <a:pt x="256194" y="36690"/>
                      </a:cubicBezTo>
                      <a:lnTo>
                        <a:pt x="257566" y="42863"/>
                      </a:lnTo>
                      <a:cubicBezTo>
                        <a:pt x="176642" y="59665"/>
                        <a:pt x="88859" y="47320"/>
                        <a:pt x="15822" y="8915"/>
                      </a:cubicBezTo>
                      <a:cubicBezTo>
                        <a:pt x="10335" y="20231"/>
                        <a:pt x="3820" y="34976"/>
                        <a:pt x="6906" y="47663"/>
                      </a:cubicBezTo>
                      <a:cubicBezTo>
                        <a:pt x="14793" y="78181"/>
                        <a:pt x="29880" y="106299"/>
                        <a:pt x="51140" y="129273"/>
                      </a:cubicBezTo>
                      <a:lnTo>
                        <a:pt x="46340" y="133731"/>
                      </a:lnTo>
                      <a:cubicBezTo>
                        <a:pt x="30566" y="115900"/>
                        <a:pt x="17879" y="95326"/>
                        <a:pt x="8964" y="73381"/>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97" name="Google Shape;2697;p10"/>
                <p:cNvSpPr/>
                <p:nvPr/>
              </p:nvSpPr>
              <p:spPr>
                <a:xfrm>
                  <a:off x="4563579" y="4836261"/>
                  <a:ext cx="134759" cy="70637"/>
                </a:xfrm>
                <a:custGeom>
                  <a:rect b="b" l="l" r="r" t="t"/>
                  <a:pathLst>
                    <a:path extrusionOk="0" h="70637" w="134759">
                      <a:moveTo>
                        <a:pt x="0" y="6515"/>
                      </a:moveTo>
                      <a:lnTo>
                        <a:pt x="1029" y="0"/>
                      </a:lnTo>
                      <a:cubicBezTo>
                        <a:pt x="51435" y="6858"/>
                        <a:pt x="98755" y="30518"/>
                        <a:pt x="134760" y="66179"/>
                      </a:cubicBezTo>
                      <a:lnTo>
                        <a:pt x="130302" y="70637"/>
                      </a:lnTo>
                      <a:cubicBezTo>
                        <a:pt x="95326" y="36005"/>
                        <a:pt x="49035" y="13373"/>
                        <a:pt x="0" y="6515"/>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98" name="Google Shape;2698;p10"/>
                <p:cNvSpPr/>
                <p:nvPr/>
              </p:nvSpPr>
              <p:spPr>
                <a:xfrm>
                  <a:off x="4594783" y="4906213"/>
                  <a:ext cx="112813" cy="43205"/>
                </a:xfrm>
                <a:custGeom>
                  <a:rect b="b" l="l" r="r" t="t"/>
                  <a:pathLst>
                    <a:path extrusionOk="0" h="43205" w="112813">
                      <a:moveTo>
                        <a:pt x="0" y="37376"/>
                      </a:moveTo>
                      <a:cubicBezTo>
                        <a:pt x="34976" y="18516"/>
                        <a:pt x="72695" y="5829"/>
                        <a:pt x="111785" y="0"/>
                      </a:cubicBezTo>
                      <a:lnTo>
                        <a:pt x="112814" y="6515"/>
                      </a:lnTo>
                      <a:cubicBezTo>
                        <a:pt x="74409" y="12344"/>
                        <a:pt x="37376" y="25031"/>
                        <a:pt x="3086" y="43205"/>
                      </a:cubicBezTo>
                      <a:lnTo>
                        <a:pt x="0" y="37376"/>
                      </a:ln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99" name="Google Shape;2699;p10"/>
                <p:cNvSpPr/>
                <p:nvPr/>
              </p:nvSpPr>
              <p:spPr>
                <a:xfrm>
                  <a:off x="4470311" y="4913071"/>
                  <a:ext cx="235572" cy="141274"/>
                </a:xfrm>
                <a:custGeom>
                  <a:rect b="b" l="l" r="r" t="t"/>
                  <a:pathLst>
                    <a:path extrusionOk="0" h="141274" w="235572">
                      <a:moveTo>
                        <a:pt x="1371" y="141275"/>
                      </a:moveTo>
                      <a:lnTo>
                        <a:pt x="0" y="135102"/>
                      </a:lnTo>
                      <a:cubicBezTo>
                        <a:pt x="45263" y="126187"/>
                        <a:pt x="92240" y="116586"/>
                        <a:pt x="134417" y="96012"/>
                      </a:cubicBezTo>
                      <a:cubicBezTo>
                        <a:pt x="181394" y="73380"/>
                        <a:pt x="214998" y="39090"/>
                        <a:pt x="229400" y="0"/>
                      </a:cubicBezTo>
                      <a:lnTo>
                        <a:pt x="235572" y="2400"/>
                      </a:lnTo>
                      <a:cubicBezTo>
                        <a:pt x="220485" y="43205"/>
                        <a:pt x="185509" y="78524"/>
                        <a:pt x="137160" y="102184"/>
                      </a:cubicBezTo>
                      <a:cubicBezTo>
                        <a:pt x="94298" y="122758"/>
                        <a:pt x="46977" y="132017"/>
                        <a:pt x="1371" y="141275"/>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grpSp>
        <p:nvGrpSpPr>
          <p:cNvPr id="2700" name="Google Shape;2700;p10"/>
          <p:cNvGrpSpPr/>
          <p:nvPr/>
        </p:nvGrpSpPr>
        <p:grpSpPr>
          <a:xfrm flipH="1">
            <a:off x="10432261" y="5388059"/>
            <a:ext cx="1711061" cy="1384397"/>
            <a:chOff x="806499" y="1114972"/>
            <a:chExt cx="1711061" cy="1384397"/>
          </a:xfrm>
        </p:grpSpPr>
        <p:sp>
          <p:nvSpPr>
            <p:cNvPr id="2701" name="Google Shape;2701;p10"/>
            <p:cNvSpPr/>
            <p:nvPr/>
          </p:nvSpPr>
          <p:spPr>
            <a:xfrm>
              <a:off x="1747359" y="2161403"/>
              <a:ext cx="118630" cy="337965"/>
            </a:xfrm>
            <a:custGeom>
              <a:rect b="b" l="l" r="r" t="t"/>
              <a:pathLst>
                <a:path extrusionOk="0" h="149542" w="52491">
                  <a:moveTo>
                    <a:pt x="0" y="11430"/>
                  </a:moveTo>
                  <a:cubicBezTo>
                    <a:pt x="0" y="4763"/>
                    <a:pt x="4763" y="0"/>
                    <a:pt x="11430" y="0"/>
                  </a:cubicBezTo>
                  <a:cubicBezTo>
                    <a:pt x="18097" y="0"/>
                    <a:pt x="22860" y="4763"/>
                    <a:pt x="22860" y="11430"/>
                  </a:cubicBezTo>
                  <a:lnTo>
                    <a:pt x="14288" y="133350"/>
                  </a:lnTo>
                  <a:cubicBezTo>
                    <a:pt x="27622" y="122872"/>
                    <a:pt x="50482" y="124777"/>
                    <a:pt x="52388" y="138113"/>
                  </a:cubicBezTo>
                  <a:cubicBezTo>
                    <a:pt x="53340" y="144780"/>
                    <a:pt x="47625" y="149542"/>
                    <a:pt x="40957" y="149542"/>
                  </a:cubicBezTo>
                  <a:lnTo>
                    <a:pt x="11430" y="149542"/>
                  </a:lnTo>
                  <a:cubicBezTo>
                    <a:pt x="4763" y="149542"/>
                    <a:pt x="0" y="144780"/>
                    <a:pt x="0" y="138113"/>
                  </a:cubicBezTo>
                  <a:lnTo>
                    <a:pt x="0" y="11430"/>
                  </a:lnTo>
                  <a:lnTo>
                    <a:pt x="0" y="11430"/>
                  </a:lnTo>
                  <a:close/>
                </a:path>
              </a:pathLst>
            </a:custGeom>
            <a:solidFill>
              <a:srgbClr val="3B23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02" name="Google Shape;2702;p10"/>
            <p:cNvSpPr/>
            <p:nvPr/>
          </p:nvSpPr>
          <p:spPr>
            <a:xfrm>
              <a:off x="1699999" y="2161403"/>
              <a:ext cx="118630" cy="337965"/>
            </a:xfrm>
            <a:custGeom>
              <a:rect b="b" l="l" r="r" t="t"/>
              <a:pathLst>
                <a:path extrusionOk="0" h="149542" w="52491">
                  <a:moveTo>
                    <a:pt x="0" y="11430"/>
                  </a:moveTo>
                  <a:cubicBezTo>
                    <a:pt x="0" y="4763"/>
                    <a:pt x="4763" y="0"/>
                    <a:pt x="11430" y="0"/>
                  </a:cubicBezTo>
                  <a:cubicBezTo>
                    <a:pt x="18098" y="0"/>
                    <a:pt x="22860" y="4763"/>
                    <a:pt x="22860" y="11430"/>
                  </a:cubicBezTo>
                  <a:lnTo>
                    <a:pt x="14288" y="133350"/>
                  </a:lnTo>
                  <a:cubicBezTo>
                    <a:pt x="27623" y="122872"/>
                    <a:pt x="50483" y="124777"/>
                    <a:pt x="52388" y="138113"/>
                  </a:cubicBezTo>
                  <a:cubicBezTo>
                    <a:pt x="53340" y="144780"/>
                    <a:pt x="47625" y="149542"/>
                    <a:pt x="40958" y="149542"/>
                  </a:cubicBezTo>
                  <a:lnTo>
                    <a:pt x="11430" y="149542"/>
                  </a:lnTo>
                  <a:cubicBezTo>
                    <a:pt x="4763" y="149542"/>
                    <a:pt x="0" y="144780"/>
                    <a:pt x="0" y="138113"/>
                  </a:cubicBezTo>
                  <a:lnTo>
                    <a:pt x="0" y="11430"/>
                  </a:lnTo>
                  <a:lnTo>
                    <a:pt x="0" y="11430"/>
                  </a:lnTo>
                  <a:close/>
                </a:path>
              </a:pathLst>
            </a:custGeom>
            <a:solidFill>
              <a:srgbClr val="3B23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2703" name="Google Shape;2703;p10"/>
            <p:cNvGrpSpPr/>
            <p:nvPr/>
          </p:nvGrpSpPr>
          <p:grpSpPr>
            <a:xfrm>
              <a:off x="806499" y="1114972"/>
              <a:ext cx="1711061" cy="1320036"/>
              <a:chOff x="997974" y="715450"/>
              <a:chExt cx="5984822" cy="4617124"/>
            </a:xfrm>
          </p:grpSpPr>
          <p:sp>
            <p:nvSpPr>
              <p:cNvPr id="2704" name="Google Shape;2704;p10"/>
              <p:cNvSpPr/>
              <p:nvPr/>
            </p:nvSpPr>
            <p:spPr>
              <a:xfrm rot="-715094">
                <a:off x="5957484" y="1037192"/>
                <a:ext cx="690432" cy="674581"/>
              </a:xfrm>
              <a:custGeom>
                <a:rect b="b" l="l" r="r" t="t"/>
                <a:pathLst>
                  <a:path extrusionOk="0" h="67627" w="69216">
                    <a:moveTo>
                      <a:pt x="63502" y="0"/>
                    </a:moveTo>
                    <a:lnTo>
                      <a:pt x="29212" y="31432"/>
                    </a:lnTo>
                    <a:lnTo>
                      <a:pt x="69217" y="24765"/>
                    </a:lnTo>
                    <a:lnTo>
                      <a:pt x="22544" y="67627"/>
                    </a:lnTo>
                    <a:cubicBezTo>
                      <a:pt x="4447" y="54292"/>
                      <a:pt x="-2221" y="33338"/>
                      <a:pt x="637" y="10477"/>
                    </a:cubicBezTo>
                    <a:lnTo>
                      <a:pt x="63502" y="0"/>
                    </a:lnTo>
                    <a:lnTo>
                      <a:pt x="63502" y="0"/>
                    </a:lnTo>
                    <a:close/>
                  </a:path>
                </a:pathLst>
              </a:custGeom>
              <a:solidFill>
                <a:srgbClr val="FFB66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05" name="Google Shape;2705;p10"/>
              <p:cNvSpPr/>
              <p:nvPr/>
            </p:nvSpPr>
            <p:spPr>
              <a:xfrm rot="-715094">
                <a:off x="1851525" y="1171185"/>
                <a:ext cx="4800373" cy="3705653"/>
              </a:xfrm>
              <a:custGeom>
                <a:rect b="b" l="l" r="r" t="t"/>
                <a:pathLst>
                  <a:path extrusionOk="0" h="371493" w="481239">
                    <a:moveTo>
                      <a:pt x="0" y="223144"/>
                    </a:moveTo>
                    <a:cubicBezTo>
                      <a:pt x="256222" y="248862"/>
                      <a:pt x="220028" y="27882"/>
                      <a:pt x="355283" y="2164"/>
                    </a:cubicBezTo>
                    <a:cubicBezTo>
                      <a:pt x="525780" y="-30221"/>
                      <a:pt x="532448" y="310774"/>
                      <a:pt x="318135" y="362209"/>
                    </a:cubicBezTo>
                    <a:cubicBezTo>
                      <a:pt x="166688" y="399357"/>
                      <a:pt x="45720" y="319347"/>
                      <a:pt x="0" y="223144"/>
                    </a:cubicBezTo>
                    <a:lnTo>
                      <a:pt x="0" y="223144"/>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06" name="Google Shape;2706;p10"/>
              <p:cNvSpPr/>
              <p:nvPr/>
            </p:nvSpPr>
            <p:spPr>
              <a:xfrm rot="-715094">
                <a:off x="5159776" y="1319705"/>
                <a:ext cx="513066" cy="513056"/>
              </a:xfrm>
              <a:custGeom>
                <a:rect b="b" l="l" r="r" t="t"/>
                <a:pathLst>
                  <a:path extrusionOk="0" h="51434" w="51435">
                    <a:moveTo>
                      <a:pt x="25717" y="51435"/>
                    </a:moveTo>
                    <a:cubicBezTo>
                      <a:pt x="11430" y="51435"/>
                      <a:pt x="0" y="40005"/>
                      <a:pt x="0" y="25717"/>
                    </a:cubicBezTo>
                    <a:cubicBezTo>
                      <a:pt x="0" y="11430"/>
                      <a:pt x="11430" y="0"/>
                      <a:pt x="25717" y="0"/>
                    </a:cubicBezTo>
                    <a:cubicBezTo>
                      <a:pt x="40005" y="0"/>
                      <a:pt x="51435" y="11430"/>
                      <a:pt x="51435" y="25717"/>
                    </a:cubicBezTo>
                    <a:cubicBezTo>
                      <a:pt x="51435" y="40005"/>
                      <a:pt x="40005" y="51435"/>
                      <a:pt x="25717" y="51435"/>
                    </a:cubicBezTo>
                    <a:lnTo>
                      <a:pt x="25717" y="51435"/>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07" name="Google Shape;2707;p10"/>
              <p:cNvSpPr/>
              <p:nvPr/>
            </p:nvSpPr>
            <p:spPr>
              <a:xfrm rot="-715094">
                <a:off x="4061639" y="3326168"/>
                <a:ext cx="733753" cy="629235"/>
              </a:xfrm>
              <a:custGeom>
                <a:rect b="b" l="l" r="r" t="t"/>
                <a:pathLst>
                  <a:path extrusionOk="0" h="63081" w="73559">
                    <a:moveTo>
                      <a:pt x="10694" y="0"/>
                    </a:moveTo>
                    <a:cubicBezTo>
                      <a:pt x="8789" y="1905"/>
                      <a:pt x="6884" y="4763"/>
                      <a:pt x="4979" y="7620"/>
                    </a:cubicBezTo>
                    <a:cubicBezTo>
                      <a:pt x="-5498" y="25717"/>
                      <a:pt x="1169" y="48577"/>
                      <a:pt x="19267" y="58102"/>
                    </a:cubicBezTo>
                    <a:cubicBezTo>
                      <a:pt x="37364" y="68580"/>
                      <a:pt x="60224" y="61913"/>
                      <a:pt x="69749" y="43815"/>
                    </a:cubicBezTo>
                    <a:cubicBezTo>
                      <a:pt x="71654" y="40957"/>
                      <a:pt x="72607" y="38100"/>
                      <a:pt x="73559" y="35242"/>
                    </a:cubicBezTo>
                    <a:cubicBezTo>
                      <a:pt x="62129" y="46672"/>
                      <a:pt x="44032" y="50482"/>
                      <a:pt x="28792" y="41910"/>
                    </a:cubicBezTo>
                    <a:cubicBezTo>
                      <a:pt x="13552" y="33338"/>
                      <a:pt x="5932" y="16192"/>
                      <a:pt x="10694" y="0"/>
                    </a:cubicBezTo>
                    <a:lnTo>
                      <a:pt x="10694"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2708" name="Google Shape;2708;p10"/>
              <p:cNvGrpSpPr/>
              <p:nvPr/>
            </p:nvGrpSpPr>
            <p:grpSpPr>
              <a:xfrm>
                <a:off x="2417916" y="2324878"/>
                <a:ext cx="4203533" cy="2631820"/>
                <a:chOff x="2417916" y="2358053"/>
                <a:chExt cx="4203533" cy="2631820"/>
              </a:xfrm>
            </p:grpSpPr>
            <p:sp>
              <p:nvSpPr>
                <p:cNvPr id="2709" name="Google Shape;2709;p10"/>
                <p:cNvSpPr/>
                <p:nvPr/>
              </p:nvSpPr>
              <p:spPr>
                <a:xfrm rot="-715094">
                  <a:off x="2458789" y="3739690"/>
                  <a:ext cx="649674" cy="463649"/>
                </a:xfrm>
                <a:custGeom>
                  <a:rect b="b" l="l" r="r" t="t"/>
                  <a:pathLst>
                    <a:path extrusionOk="0" h="46481" w="65130">
                      <a:moveTo>
                        <a:pt x="1313" y="0"/>
                      </a:moveTo>
                      <a:cubicBezTo>
                        <a:pt x="-1545" y="9525"/>
                        <a:pt x="360" y="20002"/>
                        <a:pt x="6075" y="29527"/>
                      </a:cubicBezTo>
                      <a:cubicBezTo>
                        <a:pt x="17505" y="46672"/>
                        <a:pt x="40365" y="51435"/>
                        <a:pt x="57510" y="40958"/>
                      </a:cubicBezTo>
                      <a:cubicBezTo>
                        <a:pt x="60368" y="39052"/>
                        <a:pt x="62273" y="37147"/>
                        <a:pt x="65130" y="35242"/>
                      </a:cubicBezTo>
                      <a:cubicBezTo>
                        <a:pt x="49890" y="40005"/>
                        <a:pt x="31793" y="34290"/>
                        <a:pt x="22268" y="20002"/>
                      </a:cubicBezTo>
                      <a:cubicBezTo>
                        <a:pt x="18458" y="14288"/>
                        <a:pt x="16553" y="6667"/>
                        <a:pt x="16553" y="0"/>
                      </a:cubicBezTo>
                      <a:cubicBezTo>
                        <a:pt x="11790" y="0"/>
                        <a:pt x="7028" y="0"/>
                        <a:pt x="1313" y="0"/>
                      </a:cubicBezTo>
                      <a:lnTo>
                        <a:pt x="1313" y="0"/>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10" name="Google Shape;2710;p10"/>
                <p:cNvSpPr/>
                <p:nvPr/>
              </p:nvSpPr>
              <p:spPr>
                <a:xfrm rot="-715094">
                  <a:off x="3002368" y="3961893"/>
                  <a:ext cx="699778" cy="680776"/>
                </a:xfrm>
                <a:custGeom>
                  <a:rect b="b" l="l" r="r" t="t"/>
                  <a:pathLst>
                    <a:path extrusionOk="0" h="68248" w="70153">
                      <a:moveTo>
                        <a:pt x="17766" y="0"/>
                      </a:moveTo>
                      <a:cubicBezTo>
                        <a:pt x="14909" y="1905"/>
                        <a:pt x="13004" y="3810"/>
                        <a:pt x="10146" y="5715"/>
                      </a:cubicBezTo>
                      <a:cubicBezTo>
                        <a:pt x="-4141" y="20955"/>
                        <a:pt x="-3189" y="43815"/>
                        <a:pt x="12051" y="58102"/>
                      </a:cubicBezTo>
                      <a:cubicBezTo>
                        <a:pt x="27291" y="72390"/>
                        <a:pt x="50151" y="71438"/>
                        <a:pt x="64439" y="56197"/>
                      </a:cubicBezTo>
                      <a:cubicBezTo>
                        <a:pt x="66344" y="53340"/>
                        <a:pt x="68249" y="51435"/>
                        <a:pt x="70154" y="48577"/>
                      </a:cubicBezTo>
                      <a:cubicBezTo>
                        <a:pt x="55866" y="57150"/>
                        <a:pt x="37769" y="56197"/>
                        <a:pt x="25386" y="43815"/>
                      </a:cubicBezTo>
                      <a:cubicBezTo>
                        <a:pt x="12051" y="33338"/>
                        <a:pt x="10146" y="14288"/>
                        <a:pt x="17766" y="0"/>
                      </a:cubicBezTo>
                      <a:lnTo>
                        <a:pt x="17766" y="0"/>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11" name="Google Shape;2711;p10"/>
                <p:cNvSpPr/>
                <p:nvPr/>
              </p:nvSpPr>
              <p:spPr>
                <a:xfrm rot="-715094">
                  <a:off x="3666161" y="4312638"/>
                  <a:ext cx="733234" cy="608078"/>
                </a:xfrm>
                <a:custGeom>
                  <a:rect b="b" l="l" r="r" t="t"/>
                  <a:pathLst>
                    <a:path extrusionOk="0" h="60960" w="73507">
                      <a:moveTo>
                        <a:pt x="10643" y="0"/>
                      </a:moveTo>
                      <a:cubicBezTo>
                        <a:pt x="8738" y="1905"/>
                        <a:pt x="6832" y="4763"/>
                        <a:pt x="4928" y="7620"/>
                      </a:cubicBezTo>
                      <a:cubicBezTo>
                        <a:pt x="-3645" y="22860"/>
                        <a:pt x="-787" y="40958"/>
                        <a:pt x="11595" y="52388"/>
                      </a:cubicBezTo>
                      <a:cubicBezTo>
                        <a:pt x="23025" y="56198"/>
                        <a:pt x="35407" y="59055"/>
                        <a:pt x="48743" y="60960"/>
                      </a:cubicBezTo>
                      <a:cubicBezTo>
                        <a:pt x="57315" y="58103"/>
                        <a:pt x="64935" y="52388"/>
                        <a:pt x="69698" y="43815"/>
                      </a:cubicBezTo>
                      <a:cubicBezTo>
                        <a:pt x="71603" y="40958"/>
                        <a:pt x="72555" y="38100"/>
                        <a:pt x="73507" y="35243"/>
                      </a:cubicBezTo>
                      <a:cubicBezTo>
                        <a:pt x="62078" y="46673"/>
                        <a:pt x="43980" y="50483"/>
                        <a:pt x="28740" y="41910"/>
                      </a:cubicBezTo>
                      <a:cubicBezTo>
                        <a:pt x="12548" y="33338"/>
                        <a:pt x="5880" y="16193"/>
                        <a:pt x="10643" y="0"/>
                      </a:cubicBezTo>
                      <a:lnTo>
                        <a:pt x="10643" y="0"/>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12" name="Google Shape;2712;p10"/>
                <p:cNvSpPr/>
                <p:nvPr/>
              </p:nvSpPr>
              <p:spPr>
                <a:xfrm rot="-715094">
                  <a:off x="4352048" y="4512602"/>
                  <a:ext cx="745843" cy="294533"/>
                </a:xfrm>
                <a:custGeom>
                  <a:rect b="b" l="l" r="r" t="t"/>
                  <a:pathLst>
                    <a:path extrusionOk="0" h="29527" w="74771">
                      <a:moveTo>
                        <a:pt x="5239" y="0"/>
                      </a:moveTo>
                      <a:cubicBezTo>
                        <a:pt x="3334" y="2858"/>
                        <a:pt x="2381" y="5715"/>
                        <a:pt x="1429" y="8572"/>
                      </a:cubicBezTo>
                      <a:cubicBezTo>
                        <a:pt x="-476" y="15240"/>
                        <a:pt x="-476" y="22860"/>
                        <a:pt x="1429" y="28575"/>
                      </a:cubicBezTo>
                      <a:cubicBezTo>
                        <a:pt x="8096" y="29528"/>
                        <a:pt x="13811" y="29528"/>
                        <a:pt x="20479" y="29528"/>
                      </a:cubicBezTo>
                      <a:cubicBezTo>
                        <a:pt x="10954" y="23813"/>
                        <a:pt x="5239" y="12383"/>
                        <a:pt x="5239" y="0"/>
                      </a:cubicBezTo>
                      <a:lnTo>
                        <a:pt x="5239" y="0"/>
                      </a:lnTo>
                      <a:close/>
                      <a:moveTo>
                        <a:pt x="73819" y="27622"/>
                      </a:moveTo>
                      <a:lnTo>
                        <a:pt x="73819" y="27622"/>
                      </a:lnTo>
                      <a:cubicBezTo>
                        <a:pt x="74771" y="24765"/>
                        <a:pt x="74771" y="21908"/>
                        <a:pt x="74771" y="19050"/>
                      </a:cubicBezTo>
                      <a:cubicBezTo>
                        <a:pt x="72866" y="22860"/>
                        <a:pt x="70009" y="25717"/>
                        <a:pt x="67151" y="28575"/>
                      </a:cubicBezTo>
                      <a:cubicBezTo>
                        <a:pt x="69056" y="27622"/>
                        <a:pt x="70961" y="27622"/>
                        <a:pt x="73819" y="27622"/>
                      </a:cubicBezTo>
                      <a:lnTo>
                        <a:pt x="73819" y="27622"/>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13" name="Google Shape;2713;p10"/>
                <p:cNvSpPr/>
                <p:nvPr/>
              </p:nvSpPr>
              <p:spPr>
                <a:xfrm rot="-715094">
                  <a:off x="3424671" y="3191152"/>
                  <a:ext cx="694791" cy="471749"/>
                </a:xfrm>
                <a:custGeom>
                  <a:rect b="b" l="l" r="r" t="t"/>
                  <a:pathLst>
                    <a:path extrusionOk="0" h="47293" w="69653">
                      <a:moveTo>
                        <a:pt x="121" y="8572"/>
                      </a:moveTo>
                      <a:cubicBezTo>
                        <a:pt x="-832" y="19050"/>
                        <a:pt x="3931" y="29527"/>
                        <a:pt x="11551" y="37147"/>
                      </a:cubicBezTo>
                      <a:cubicBezTo>
                        <a:pt x="26791" y="51435"/>
                        <a:pt x="49651" y="50483"/>
                        <a:pt x="63938" y="35242"/>
                      </a:cubicBezTo>
                      <a:cubicBezTo>
                        <a:pt x="65843" y="32385"/>
                        <a:pt x="67748" y="30480"/>
                        <a:pt x="69653" y="27622"/>
                      </a:cubicBezTo>
                      <a:cubicBezTo>
                        <a:pt x="55366" y="36195"/>
                        <a:pt x="37268" y="35242"/>
                        <a:pt x="24886" y="22860"/>
                      </a:cubicBezTo>
                      <a:cubicBezTo>
                        <a:pt x="18218" y="16192"/>
                        <a:pt x="14408" y="8572"/>
                        <a:pt x="13456" y="0"/>
                      </a:cubicBezTo>
                      <a:cubicBezTo>
                        <a:pt x="8693" y="2858"/>
                        <a:pt x="4883" y="5715"/>
                        <a:pt x="121" y="8572"/>
                      </a:cubicBezTo>
                      <a:lnTo>
                        <a:pt x="121" y="8572"/>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14" name="Google Shape;2714;p10"/>
                <p:cNvSpPr/>
                <p:nvPr/>
              </p:nvSpPr>
              <p:spPr>
                <a:xfrm rot="-715094">
                  <a:off x="4775129" y="3533739"/>
                  <a:ext cx="736077" cy="555549"/>
                </a:xfrm>
                <a:custGeom>
                  <a:rect b="b" l="l" r="r" t="t"/>
                  <a:pathLst>
                    <a:path extrusionOk="0" h="55694" w="73792">
                      <a:moveTo>
                        <a:pt x="5212" y="0"/>
                      </a:moveTo>
                      <a:cubicBezTo>
                        <a:pt x="3307" y="2858"/>
                        <a:pt x="2355" y="5715"/>
                        <a:pt x="1402" y="8572"/>
                      </a:cubicBezTo>
                      <a:cubicBezTo>
                        <a:pt x="-4313" y="28575"/>
                        <a:pt x="8070" y="48577"/>
                        <a:pt x="27120" y="54292"/>
                      </a:cubicBezTo>
                      <a:cubicBezTo>
                        <a:pt x="47122" y="60008"/>
                        <a:pt x="67125" y="47625"/>
                        <a:pt x="72840" y="28575"/>
                      </a:cubicBezTo>
                      <a:cubicBezTo>
                        <a:pt x="73792" y="25717"/>
                        <a:pt x="73792" y="21908"/>
                        <a:pt x="73792" y="19050"/>
                      </a:cubicBezTo>
                      <a:cubicBezTo>
                        <a:pt x="65220" y="33338"/>
                        <a:pt x="48075" y="40958"/>
                        <a:pt x="31882" y="36195"/>
                      </a:cubicBezTo>
                      <a:cubicBezTo>
                        <a:pt x="15690" y="31433"/>
                        <a:pt x="5212" y="16192"/>
                        <a:pt x="5212" y="0"/>
                      </a:cubicBezTo>
                      <a:lnTo>
                        <a:pt x="5212" y="0"/>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15" name="Google Shape;2715;p10"/>
                <p:cNvSpPr/>
                <p:nvPr/>
              </p:nvSpPr>
              <p:spPr>
                <a:xfrm rot="-715094">
                  <a:off x="5496388" y="3564506"/>
                  <a:ext cx="741095" cy="475061"/>
                </a:xfrm>
                <a:custGeom>
                  <a:rect b="b" l="l" r="r" t="t"/>
                  <a:pathLst>
                    <a:path extrusionOk="0" h="47625" w="74295">
                      <a:moveTo>
                        <a:pt x="1905" y="0"/>
                      </a:moveTo>
                      <a:cubicBezTo>
                        <a:pt x="952" y="2858"/>
                        <a:pt x="952" y="5715"/>
                        <a:pt x="0" y="9525"/>
                      </a:cubicBezTo>
                      <a:cubicBezTo>
                        <a:pt x="0" y="30480"/>
                        <a:pt x="16193" y="46673"/>
                        <a:pt x="36195" y="47625"/>
                      </a:cubicBezTo>
                      <a:cubicBezTo>
                        <a:pt x="57150" y="47625"/>
                        <a:pt x="73343" y="31433"/>
                        <a:pt x="74295" y="11430"/>
                      </a:cubicBezTo>
                      <a:cubicBezTo>
                        <a:pt x="74295" y="8573"/>
                        <a:pt x="74295" y="4763"/>
                        <a:pt x="73343" y="1905"/>
                      </a:cubicBezTo>
                      <a:cubicBezTo>
                        <a:pt x="68580" y="18098"/>
                        <a:pt x="54293" y="29528"/>
                        <a:pt x="37148" y="28575"/>
                      </a:cubicBezTo>
                      <a:cubicBezTo>
                        <a:pt x="20002" y="28575"/>
                        <a:pt x="5715" y="16192"/>
                        <a:pt x="1905" y="0"/>
                      </a:cubicBezTo>
                      <a:lnTo>
                        <a:pt x="1905" y="0"/>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16" name="Google Shape;2716;p10"/>
                <p:cNvSpPr/>
                <p:nvPr/>
              </p:nvSpPr>
              <p:spPr>
                <a:xfrm rot="-715094">
                  <a:off x="6187893" y="3499342"/>
                  <a:ext cx="133017" cy="228029"/>
                </a:xfrm>
                <a:custGeom>
                  <a:rect b="b" l="l" r="r" t="t"/>
                  <a:pathLst>
                    <a:path extrusionOk="0" h="22860" w="13335">
                      <a:moveTo>
                        <a:pt x="0" y="0"/>
                      </a:moveTo>
                      <a:cubicBezTo>
                        <a:pt x="0" y="2858"/>
                        <a:pt x="0" y="6668"/>
                        <a:pt x="953" y="9525"/>
                      </a:cubicBezTo>
                      <a:cubicBezTo>
                        <a:pt x="1905" y="14288"/>
                        <a:pt x="3810" y="19050"/>
                        <a:pt x="6668" y="22860"/>
                      </a:cubicBezTo>
                      <a:cubicBezTo>
                        <a:pt x="8573" y="20003"/>
                        <a:pt x="11430" y="17145"/>
                        <a:pt x="13335" y="14288"/>
                      </a:cubicBezTo>
                      <a:cubicBezTo>
                        <a:pt x="8573" y="11430"/>
                        <a:pt x="3810" y="6668"/>
                        <a:pt x="0" y="0"/>
                      </a:cubicBezTo>
                      <a:lnTo>
                        <a:pt x="0" y="0"/>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17" name="Google Shape;2717;p10"/>
                <p:cNvSpPr/>
                <p:nvPr/>
              </p:nvSpPr>
              <p:spPr>
                <a:xfrm rot="-715094">
                  <a:off x="3871587" y="2540365"/>
                  <a:ext cx="712586" cy="382203"/>
                </a:xfrm>
                <a:custGeom>
                  <a:rect b="b" l="l" r="r" t="t"/>
                  <a:pathLst>
                    <a:path extrusionOk="0" h="38316" w="71437">
                      <a:moveTo>
                        <a:pt x="0" y="13335"/>
                      </a:moveTo>
                      <a:cubicBezTo>
                        <a:pt x="2858" y="21907"/>
                        <a:pt x="8573" y="28575"/>
                        <a:pt x="17145" y="33338"/>
                      </a:cubicBezTo>
                      <a:cubicBezTo>
                        <a:pt x="35243" y="43815"/>
                        <a:pt x="58103" y="37147"/>
                        <a:pt x="67628" y="19050"/>
                      </a:cubicBezTo>
                      <a:cubicBezTo>
                        <a:pt x="69533" y="16192"/>
                        <a:pt x="70485" y="13335"/>
                        <a:pt x="71438" y="10477"/>
                      </a:cubicBezTo>
                      <a:cubicBezTo>
                        <a:pt x="60008" y="21907"/>
                        <a:pt x="41910" y="25717"/>
                        <a:pt x="26670" y="17145"/>
                      </a:cubicBezTo>
                      <a:cubicBezTo>
                        <a:pt x="19050" y="13335"/>
                        <a:pt x="14288" y="6667"/>
                        <a:pt x="10478" y="0"/>
                      </a:cubicBezTo>
                      <a:cubicBezTo>
                        <a:pt x="7620" y="4763"/>
                        <a:pt x="3810" y="8572"/>
                        <a:pt x="0" y="13335"/>
                      </a:cubicBezTo>
                      <a:lnTo>
                        <a:pt x="0" y="13335"/>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18" name="Google Shape;2718;p10"/>
                <p:cNvSpPr/>
                <p:nvPr/>
              </p:nvSpPr>
              <p:spPr>
                <a:xfrm rot="-715094">
                  <a:off x="4536646" y="2496457"/>
                  <a:ext cx="736077" cy="555549"/>
                </a:xfrm>
                <a:custGeom>
                  <a:rect b="b" l="l" r="r" t="t"/>
                  <a:pathLst>
                    <a:path extrusionOk="0" h="55694" w="73792">
                      <a:moveTo>
                        <a:pt x="5212" y="0"/>
                      </a:moveTo>
                      <a:cubicBezTo>
                        <a:pt x="3307" y="2857"/>
                        <a:pt x="2355" y="5715"/>
                        <a:pt x="1402" y="8572"/>
                      </a:cubicBezTo>
                      <a:cubicBezTo>
                        <a:pt x="-4313" y="28575"/>
                        <a:pt x="8070" y="48577"/>
                        <a:pt x="27120" y="54292"/>
                      </a:cubicBezTo>
                      <a:cubicBezTo>
                        <a:pt x="47122" y="60007"/>
                        <a:pt x="67125" y="47625"/>
                        <a:pt x="72840" y="28575"/>
                      </a:cubicBezTo>
                      <a:cubicBezTo>
                        <a:pt x="73792" y="25717"/>
                        <a:pt x="73792" y="21907"/>
                        <a:pt x="73792" y="19050"/>
                      </a:cubicBezTo>
                      <a:cubicBezTo>
                        <a:pt x="65220" y="33338"/>
                        <a:pt x="48075" y="40957"/>
                        <a:pt x="31882" y="36195"/>
                      </a:cubicBezTo>
                      <a:cubicBezTo>
                        <a:pt x="16642" y="32385"/>
                        <a:pt x="5212" y="17145"/>
                        <a:pt x="5212" y="0"/>
                      </a:cubicBezTo>
                      <a:lnTo>
                        <a:pt x="5212" y="0"/>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19" name="Google Shape;2719;p10"/>
                <p:cNvSpPr/>
                <p:nvPr/>
              </p:nvSpPr>
              <p:spPr>
                <a:xfrm rot="-715094">
                  <a:off x="5259877" y="2536527"/>
                  <a:ext cx="741085" cy="475061"/>
                </a:xfrm>
                <a:custGeom>
                  <a:rect b="b" l="l" r="r" t="t"/>
                  <a:pathLst>
                    <a:path extrusionOk="0" h="47625" w="74294">
                      <a:moveTo>
                        <a:pt x="1905" y="0"/>
                      </a:moveTo>
                      <a:cubicBezTo>
                        <a:pt x="952" y="2857"/>
                        <a:pt x="952" y="5715"/>
                        <a:pt x="0" y="9525"/>
                      </a:cubicBezTo>
                      <a:cubicBezTo>
                        <a:pt x="0" y="30480"/>
                        <a:pt x="16192" y="46672"/>
                        <a:pt x="36195" y="47625"/>
                      </a:cubicBezTo>
                      <a:cubicBezTo>
                        <a:pt x="57150" y="47625"/>
                        <a:pt x="73342" y="31432"/>
                        <a:pt x="74295" y="11430"/>
                      </a:cubicBezTo>
                      <a:cubicBezTo>
                        <a:pt x="74295" y="8572"/>
                        <a:pt x="74295" y="4763"/>
                        <a:pt x="73342" y="1905"/>
                      </a:cubicBezTo>
                      <a:cubicBezTo>
                        <a:pt x="68580" y="18097"/>
                        <a:pt x="54292" y="29527"/>
                        <a:pt x="37148" y="28575"/>
                      </a:cubicBezTo>
                      <a:cubicBezTo>
                        <a:pt x="20002" y="27622"/>
                        <a:pt x="5715" y="16192"/>
                        <a:pt x="1905" y="0"/>
                      </a:cubicBezTo>
                      <a:lnTo>
                        <a:pt x="1905" y="0"/>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20" name="Google Shape;2720;p10"/>
                <p:cNvSpPr/>
                <p:nvPr/>
              </p:nvSpPr>
              <p:spPr>
                <a:xfrm rot="-715094">
                  <a:off x="5961826" y="2418700"/>
                  <a:ext cx="627070" cy="380707"/>
                </a:xfrm>
                <a:custGeom>
                  <a:rect b="b" l="l" r="r" t="t"/>
                  <a:pathLst>
                    <a:path extrusionOk="0" h="38166" w="62864">
                      <a:moveTo>
                        <a:pt x="0" y="0"/>
                      </a:moveTo>
                      <a:cubicBezTo>
                        <a:pt x="0" y="2858"/>
                        <a:pt x="0" y="6667"/>
                        <a:pt x="952" y="9525"/>
                      </a:cubicBezTo>
                      <a:cubicBezTo>
                        <a:pt x="5715" y="29527"/>
                        <a:pt x="25717" y="41910"/>
                        <a:pt x="45720" y="37147"/>
                      </a:cubicBezTo>
                      <a:cubicBezTo>
                        <a:pt x="50483" y="36195"/>
                        <a:pt x="54292" y="34290"/>
                        <a:pt x="58102" y="32385"/>
                      </a:cubicBezTo>
                      <a:cubicBezTo>
                        <a:pt x="60008" y="23813"/>
                        <a:pt x="61913" y="14288"/>
                        <a:pt x="62865" y="5715"/>
                      </a:cubicBezTo>
                      <a:cubicBezTo>
                        <a:pt x="58102" y="12383"/>
                        <a:pt x="50483" y="17145"/>
                        <a:pt x="41910" y="19050"/>
                      </a:cubicBezTo>
                      <a:cubicBezTo>
                        <a:pt x="24765" y="22860"/>
                        <a:pt x="7620" y="14288"/>
                        <a:pt x="0" y="0"/>
                      </a:cubicBezTo>
                      <a:lnTo>
                        <a:pt x="0" y="0"/>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721" name="Google Shape;2721;p10"/>
              <p:cNvSpPr/>
              <p:nvPr/>
            </p:nvSpPr>
            <p:spPr>
              <a:xfrm rot="-715094">
                <a:off x="5167532" y="1308408"/>
                <a:ext cx="513614" cy="522562"/>
              </a:xfrm>
              <a:custGeom>
                <a:rect b="b" l="l" r="r" t="t"/>
                <a:pathLst>
                  <a:path extrusionOk="0" h="52387" w="51490">
                    <a:moveTo>
                      <a:pt x="24820" y="0"/>
                    </a:moveTo>
                    <a:cubicBezTo>
                      <a:pt x="26726" y="0"/>
                      <a:pt x="29583" y="0"/>
                      <a:pt x="31488" y="953"/>
                    </a:cubicBezTo>
                    <a:cubicBezTo>
                      <a:pt x="28631" y="2858"/>
                      <a:pt x="26726" y="5715"/>
                      <a:pt x="26726" y="10478"/>
                    </a:cubicBezTo>
                    <a:cubicBezTo>
                      <a:pt x="26726" y="16192"/>
                      <a:pt x="31488" y="20955"/>
                      <a:pt x="37203" y="20955"/>
                    </a:cubicBezTo>
                    <a:cubicBezTo>
                      <a:pt x="41966" y="20955"/>
                      <a:pt x="46728" y="17145"/>
                      <a:pt x="47681" y="13335"/>
                    </a:cubicBezTo>
                    <a:cubicBezTo>
                      <a:pt x="50538" y="17145"/>
                      <a:pt x="51491" y="21908"/>
                      <a:pt x="51491" y="26670"/>
                    </a:cubicBezTo>
                    <a:cubicBezTo>
                      <a:pt x="51491" y="40958"/>
                      <a:pt x="40061" y="52388"/>
                      <a:pt x="25773" y="52388"/>
                    </a:cubicBezTo>
                    <a:cubicBezTo>
                      <a:pt x="11486" y="52388"/>
                      <a:pt x="56" y="40958"/>
                      <a:pt x="56" y="26670"/>
                    </a:cubicBezTo>
                    <a:cubicBezTo>
                      <a:pt x="-897" y="11430"/>
                      <a:pt x="10533" y="0"/>
                      <a:pt x="24820" y="0"/>
                    </a:cubicBezTo>
                    <a:lnTo>
                      <a:pt x="24820" y="0"/>
                    </a:lnTo>
                    <a:close/>
                  </a:path>
                </a:pathLst>
              </a:custGeom>
              <a:solidFill>
                <a:srgbClr val="3B23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22" name="Google Shape;2722;p10"/>
              <p:cNvSpPr/>
              <p:nvPr/>
            </p:nvSpPr>
            <p:spPr>
              <a:xfrm rot="-715094">
                <a:off x="2907640" y="2292112"/>
                <a:ext cx="2116392" cy="1904303"/>
              </a:xfrm>
              <a:custGeom>
                <a:rect b="b" l="l" r="r" t="t"/>
                <a:pathLst>
                  <a:path extrusionOk="0" h="190907" w="212169">
                    <a:moveTo>
                      <a:pt x="0" y="151447"/>
                    </a:moveTo>
                    <a:cubicBezTo>
                      <a:pt x="5715" y="173355"/>
                      <a:pt x="25717" y="178117"/>
                      <a:pt x="44767" y="171450"/>
                    </a:cubicBezTo>
                    <a:cubicBezTo>
                      <a:pt x="59055" y="197167"/>
                      <a:pt x="85725" y="195263"/>
                      <a:pt x="109538" y="178117"/>
                    </a:cubicBezTo>
                    <a:cubicBezTo>
                      <a:pt x="204788" y="208597"/>
                      <a:pt x="230505" y="88583"/>
                      <a:pt x="200025" y="0"/>
                    </a:cubicBezTo>
                    <a:cubicBezTo>
                      <a:pt x="174308" y="74295"/>
                      <a:pt x="91440" y="150495"/>
                      <a:pt x="0" y="151447"/>
                    </a:cubicBezTo>
                    <a:lnTo>
                      <a:pt x="0" y="151447"/>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23" name="Google Shape;2723;p10"/>
              <p:cNvSpPr/>
              <p:nvPr/>
            </p:nvSpPr>
            <p:spPr>
              <a:xfrm rot="-715094">
                <a:off x="1695299" y="2949646"/>
                <a:ext cx="374662" cy="926092"/>
              </a:xfrm>
              <a:custGeom>
                <a:rect b="b" l="l" r="r" t="t"/>
                <a:pathLst>
                  <a:path extrusionOk="0" h="92841" w="37560">
                    <a:moveTo>
                      <a:pt x="17650" y="92841"/>
                    </a:moveTo>
                    <a:cubicBezTo>
                      <a:pt x="12888" y="85222"/>
                      <a:pt x="-5210" y="42359"/>
                      <a:pt x="1458" y="20452"/>
                    </a:cubicBezTo>
                    <a:cubicBezTo>
                      <a:pt x="11935" y="-12886"/>
                      <a:pt x="55750" y="-3361"/>
                      <a:pt x="29080" y="33786"/>
                    </a:cubicBezTo>
                    <a:cubicBezTo>
                      <a:pt x="20508" y="44264"/>
                      <a:pt x="11935" y="61409"/>
                      <a:pt x="17650" y="92841"/>
                    </a:cubicBezTo>
                    <a:lnTo>
                      <a:pt x="17650" y="92841"/>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24" name="Google Shape;2724;p10"/>
              <p:cNvSpPr/>
              <p:nvPr/>
            </p:nvSpPr>
            <p:spPr>
              <a:xfrm rot="-715094">
                <a:off x="1139489" y="2514384"/>
                <a:ext cx="676866" cy="1441152"/>
              </a:xfrm>
              <a:custGeom>
                <a:rect b="b" l="l" r="r" t="t"/>
                <a:pathLst>
                  <a:path extrusionOk="0" h="144476" w="67856">
                    <a:moveTo>
                      <a:pt x="67856" y="144476"/>
                    </a:moveTo>
                    <a:cubicBezTo>
                      <a:pt x="56426" y="135904"/>
                      <a:pt x="4039" y="82564"/>
                      <a:pt x="229" y="46369"/>
                    </a:cubicBezTo>
                    <a:cubicBezTo>
                      <a:pt x="-4534" y="-9829"/>
                      <a:pt x="66904" y="-22211"/>
                      <a:pt x="48806" y="50179"/>
                    </a:cubicBezTo>
                    <a:cubicBezTo>
                      <a:pt x="44044" y="71134"/>
                      <a:pt x="41186" y="100661"/>
                      <a:pt x="67856" y="144476"/>
                    </a:cubicBezTo>
                    <a:lnTo>
                      <a:pt x="67856" y="144476"/>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25" name="Google Shape;2725;p10"/>
              <p:cNvSpPr/>
              <p:nvPr/>
            </p:nvSpPr>
            <p:spPr>
              <a:xfrm rot="-715094">
                <a:off x="1085883" y="3420937"/>
                <a:ext cx="817823" cy="561584"/>
              </a:xfrm>
              <a:custGeom>
                <a:rect b="b" l="l" r="r" t="t"/>
                <a:pathLst>
                  <a:path extrusionOk="0" h="56299" w="81987">
                    <a:moveTo>
                      <a:pt x="81987" y="56163"/>
                    </a:moveTo>
                    <a:cubicBezTo>
                      <a:pt x="73415" y="57115"/>
                      <a:pt x="25790" y="53306"/>
                      <a:pt x="9597" y="37113"/>
                    </a:cubicBezTo>
                    <a:cubicBezTo>
                      <a:pt x="-15168" y="12348"/>
                      <a:pt x="13407" y="-21942"/>
                      <a:pt x="34362" y="19015"/>
                    </a:cubicBezTo>
                    <a:cubicBezTo>
                      <a:pt x="41030" y="30445"/>
                      <a:pt x="51507" y="46638"/>
                      <a:pt x="81987" y="56163"/>
                    </a:cubicBezTo>
                    <a:lnTo>
                      <a:pt x="81987" y="56163"/>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26" name="Google Shape;2726;p10"/>
              <p:cNvSpPr/>
              <p:nvPr/>
            </p:nvSpPr>
            <p:spPr>
              <a:xfrm rot="-715094">
                <a:off x="2907765" y="2298300"/>
                <a:ext cx="2116392" cy="1904303"/>
              </a:xfrm>
              <a:custGeom>
                <a:rect b="b" l="l" r="r" t="t"/>
                <a:pathLst>
                  <a:path extrusionOk="0" h="190907" w="212169">
                    <a:moveTo>
                      <a:pt x="0" y="151447"/>
                    </a:moveTo>
                    <a:cubicBezTo>
                      <a:pt x="5715" y="173355"/>
                      <a:pt x="25717" y="178117"/>
                      <a:pt x="44767" y="171450"/>
                    </a:cubicBezTo>
                    <a:cubicBezTo>
                      <a:pt x="59055" y="197167"/>
                      <a:pt x="85725" y="195263"/>
                      <a:pt x="109538" y="178117"/>
                    </a:cubicBezTo>
                    <a:cubicBezTo>
                      <a:pt x="204788" y="208597"/>
                      <a:pt x="230505" y="88583"/>
                      <a:pt x="200025" y="0"/>
                    </a:cubicBezTo>
                    <a:cubicBezTo>
                      <a:pt x="174308" y="74295"/>
                      <a:pt x="91440" y="150495"/>
                      <a:pt x="0" y="151447"/>
                    </a:cubicBezTo>
                    <a:lnTo>
                      <a:pt x="0" y="151447"/>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2727" name="Google Shape;2727;p10"/>
              <p:cNvSpPr/>
              <p:nvPr/>
            </p:nvSpPr>
            <p:spPr>
              <a:xfrm rot="-715094">
                <a:off x="1139576" y="2529872"/>
                <a:ext cx="676866" cy="1441152"/>
              </a:xfrm>
              <a:custGeom>
                <a:rect b="b" l="l" r="r" t="t"/>
                <a:pathLst>
                  <a:path extrusionOk="0" h="144476" w="67856">
                    <a:moveTo>
                      <a:pt x="67856" y="144476"/>
                    </a:moveTo>
                    <a:cubicBezTo>
                      <a:pt x="56426" y="135904"/>
                      <a:pt x="4039" y="82564"/>
                      <a:pt x="229" y="46369"/>
                    </a:cubicBezTo>
                    <a:cubicBezTo>
                      <a:pt x="-4534" y="-9829"/>
                      <a:pt x="66904" y="-22211"/>
                      <a:pt x="48806" y="50179"/>
                    </a:cubicBezTo>
                    <a:cubicBezTo>
                      <a:pt x="44044" y="71134"/>
                      <a:pt x="41186" y="100661"/>
                      <a:pt x="67856" y="144476"/>
                    </a:cubicBezTo>
                    <a:lnTo>
                      <a:pt x="67856" y="144476"/>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2728" name="Google Shape;2728;p10"/>
              <p:cNvSpPr/>
              <p:nvPr/>
            </p:nvSpPr>
            <p:spPr>
              <a:xfrm rot="-715094">
                <a:off x="1695299" y="2949609"/>
                <a:ext cx="374662" cy="926092"/>
              </a:xfrm>
              <a:custGeom>
                <a:rect b="b" l="l" r="r" t="t"/>
                <a:pathLst>
                  <a:path extrusionOk="0" h="92841" w="37560">
                    <a:moveTo>
                      <a:pt x="17650" y="92841"/>
                    </a:moveTo>
                    <a:cubicBezTo>
                      <a:pt x="12888" y="85222"/>
                      <a:pt x="-5210" y="42359"/>
                      <a:pt x="1458" y="20452"/>
                    </a:cubicBezTo>
                    <a:cubicBezTo>
                      <a:pt x="11935" y="-12886"/>
                      <a:pt x="55750" y="-3361"/>
                      <a:pt x="29080" y="33786"/>
                    </a:cubicBezTo>
                    <a:cubicBezTo>
                      <a:pt x="20508" y="44264"/>
                      <a:pt x="11935" y="61409"/>
                      <a:pt x="17650" y="92841"/>
                    </a:cubicBezTo>
                    <a:lnTo>
                      <a:pt x="17650" y="92841"/>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2729" name="Google Shape;2729;p10"/>
              <p:cNvSpPr/>
              <p:nvPr/>
            </p:nvSpPr>
            <p:spPr>
              <a:xfrm rot="-715094">
                <a:off x="1085883" y="3420900"/>
                <a:ext cx="817823" cy="561584"/>
              </a:xfrm>
              <a:custGeom>
                <a:rect b="b" l="l" r="r" t="t"/>
                <a:pathLst>
                  <a:path extrusionOk="0" h="56299" w="81987">
                    <a:moveTo>
                      <a:pt x="81987" y="56163"/>
                    </a:moveTo>
                    <a:cubicBezTo>
                      <a:pt x="73415" y="57115"/>
                      <a:pt x="25790" y="53306"/>
                      <a:pt x="9597" y="37113"/>
                    </a:cubicBezTo>
                    <a:cubicBezTo>
                      <a:pt x="-15168" y="12348"/>
                      <a:pt x="13407" y="-21942"/>
                      <a:pt x="34362" y="19015"/>
                    </a:cubicBezTo>
                    <a:cubicBezTo>
                      <a:pt x="41030" y="30445"/>
                      <a:pt x="51507" y="46638"/>
                      <a:pt x="81987" y="56163"/>
                    </a:cubicBezTo>
                    <a:lnTo>
                      <a:pt x="81987" y="56163"/>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grpSp>
      </p:grpSp>
      <p:grpSp>
        <p:nvGrpSpPr>
          <p:cNvPr id="2730" name="Google Shape;2730;p10"/>
          <p:cNvGrpSpPr/>
          <p:nvPr/>
        </p:nvGrpSpPr>
        <p:grpSpPr>
          <a:xfrm>
            <a:off x="8466149" y="5313909"/>
            <a:ext cx="1711061" cy="1384397"/>
            <a:chOff x="806499" y="1114972"/>
            <a:chExt cx="1711061" cy="1384397"/>
          </a:xfrm>
        </p:grpSpPr>
        <p:sp>
          <p:nvSpPr>
            <p:cNvPr id="2731" name="Google Shape;2731;p10"/>
            <p:cNvSpPr/>
            <p:nvPr/>
          </p:nvSpPr>
          <p:spPr>
            <a:xfrm>
              <a:off x="1747359" y="2161403"/>
              <a:ext cx="118630" cy="337965"/>
            </a:xfrm>
            <a:custGeom>
              <a:rect b="b" l="l" r="r" t="t"/>
              <a:pathLst>
                <a:path extrusionOk="0" h="149542" w="52491">
                  <a:moveTo>
                    <a:pt x="0" y="11430"/>
                  </a:moveTo>
                  <a:cubicBezTo>
                    <a:pt x="0" y="4763"/>
                    <a:pt x="4763" y="0"/>
                    <a:pt x="11430" y="0"/>
                  </a:cubicBezTo>
                  <a:cubicBezTo>
                    <a:pt x="18097" y="0"/>
                    <a:pt x="22860" y="4763"/>
                    <a:pt x="22860" y="11430"/>
                  </a:cubicBezTo>
                  <a:lnTo>
                    <a:pt x="14288" y="133350"/>
                  </a:lnTo>
                  <a:cubicBezTo>
                    <a:pt x="27622" y="122872"/>
                    <a:pt x="50482" y="124777"/>
                    <a:pt x="52388" y="138113"/>
                  </a:cubicBezTo>
                  <a:cubicBezTo>
                    <a:pt x="53340" y="144780"/>
                    <a:pt x="47625" y="149542"/>
                    <a:pt x="40957" y="149542"/>
                  </a:cubicBezTo>
                  <a:lnTo>
                    <a:pt x="11430" y="149542"/>
                  </a:lnTo>
                  <a:cubicBezTo>
                    <a:pt x="4763" y="149542"/>
                    <a:pt x="0" y="144780"/>
                    <a:pt x="0" y="138113"/>
                  </a:cubicBezTo>
                  <a:lnTo>
                    <a:pt x="0" y="11430"/>
                  </a:lnTo>
                  <a:lnTo>
                    <a:pt x="0" y="11430"/>
                  </a:lnTo>
                  <a:close/>
                </a:path>
              </a:pathLst>
            </a:custGeom>
            <a:solidFill>
              <a:srgbClr val="3B23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32" name="Google Shape;2732;p10"/>
            <p:cNvSpPr/>
            <p:nvPr/>
          </p:nvSpPr>
          <p:spPr>
            <a:xfrm>
              <a:off x="1699999" y="2161403"/>
              <a:ext cx="118630" cy="337965"/>
            </a:xfrm>
            <a:custGeom>
              <a:rect b="b" l="l" r="r" t="t"/>
              <a:pathLst>
                <a:path extrusionOk="0" h="149542" w="52491">
                  <a:moveTo>
                    <a:pt x="0" y="11430"/>
                  </a:moveTo>
                  <a:cubicBezTo>
                    <a:pt x="0" y="4763"/>
                    <a:pt x="4763" y="0"/>
                    <a:pt x="11430" y="0"/>
                  </a:cubicBezTo>
                  <a:cubicBezTo>
                    <a:pt x="18098" y="0"/>
                    <a:pt x="22860" y="4763"/>
                    <a:pt x="22860" y="11430"/>
                  </a:cubicBezTo>
                  <a:lnTo>
                    <a:pt x="14288" y="133350"/>
                  </a:lnTo>
                  <a:cubicBezTo>
                    <a:pt x="27623" y="122872"/>
                    <a:pt x="50483" y="124777"/>
                    <a:pt x="52388" y="138113"/>
                  </a:cubicBezTo>
                  <a:cubicBezTo>
                    <a:pt x="53340" y="144780"/>
                    <a:pt x="47625" y="149542"/>
                    <a:pt x="40958" y="149542"/>
                  </a:cubicBezTo>
                  <a:lnTo>
                    <a:pt x="11430" y="149542"/>
                  </a:lnTo>
                  <a:cubicBezTo>
                    <a:pt x="4763" y="149542"/>
                    <a:pt x="0" y="144780"/>
                    <a:pt x="0" y="138113"/>
                  </a:cubicBezTo>
                  <a:lnTo>
                    <a:pt x="0" y="11430"/>
                  </a:lnTo>
                  <a:lnTo>
                    <a:pt x="0" y="11430"/>
                  </a:lnTo>
                  <a:close/>
                </a:path>
              </a:pathLst>
            </a:custGeom>
            <a:solidFill>
              <a:srgbClr val="3B23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2733" name="Google Shape;2733;p10"/>
            <p:cNvGrpSpPr/>
            <p:nvPr/>
          </p:nvGrpSpPr>
          <p:grpSpPr>
            <a:xfrm>
              <a:off x="806499" y="1114972"/>
              <a:ext cx="1711061" cy="1320036"/>
              <a:chOff x="997974" y="715450"/>
              <a:chExt cx="5984822" cy="4617124"/>
            </a:xfrm>
          </p:grpSpPr>
          <p:sp>
            <p:nvSpPr>
              <p:cNvPr id="2734" name="Google Shape;2734;p10"/>
              <p:cNvSpPr/>
              <p:nvPr/>
            </p:nvSpPr>
            <p:spPr>
              <a:xfrm rot="-715094">
                <a:off x="5957484" y="1037192"/>
                <a:ext cx="690432" cy="674581"/>
              </a:xfrm>
              <a:custGeom>
                <a:rect b="b" l="l" r="r" t="t"/>
                <a:pathLst>
                  <a:path extrusionOk="0" h="67627" w="69216">
                    <a:moveTo>
                      <a:pt x="63502" y="0"/>
                    </a:moveTo>
                    <a:lnTo>
                      <a:pt x="29212" y="31432"/>
                    </a:lnTo>
                    <a:lnTo>
                      <a:pt x="69217" y="24765"/>
                    </a:lnTo>
                    <a:lnTo>
                      <a:pt x="22544" y="67627"/>
                    </a:lnTo>
                    <a:cubicBezTo>
                      <a:pt x="4447" y="54292"/>
                      <a:pt x="-2221" y="33338"/>
                      <a:pt x="637" y="10477"/>
                    </a:cubicBezTo>
                    <a:lnTo>
                      <a:pt x="63502" y="0"/>
                    </a:lnTo>
                    <a:lnTo>
                      <a:pt x="63502" y="0"/>
                    </a:lnTo>
                    <a:close/>
                  </a:path>
                </a:pathLst>
              </a:custGeom>
              <a:solidFill>
                <a:srgbClr val="BF9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35" name="Google Shape;2735;p10"/>
              <p:cNvSpPr/>
              <p:nvPr/>
            </p:nvSpPr>
            <p:spPr>
              <a:xfrm rot="-715094">
                <a:off x="1851525" y="1171185"/>
                <a:ext cx="4800373" cy="3705653"/>
              </a:xfrm>
              <a:custGeom>
                <a:rect b="b" l="l" r="r" t="t"/>
                <a:pathLst>
                  <a:path extrusionOk="0" h="371493" w="481239">
                    <a:moveTo>
                      <a:pt x="0" y="223144"/>
                    </a:moveTo>
                    <a:cubicBezTo>
                      <a:pt x="256222" y="248862"/>
                      <a:pt x="220028" y="27882"/>
                      <a:pt x="355283" y="2164"/>
                    </a:cubicBezTo>
                    <a:cubicBezTo>
                      <a:pt x="525780" y="-30221"/>
                      <a:pt x="532448" y="310774"/>
                      <a:pt x="318135" y="362209"/>
                    </a:cubicBezTo>
                    <a:cubicBezTo>
                      <a:pt x="166688" y="399357"/>
                      <a:pt x="45720" y="319347"/>
                      <a:pt x="0" y="223144"/>
                    </a:cubicBezTo>
                    <a:lnTo>
                      <a:pt x="0" y="223144"/>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36" name="Google Shape;2736;p10"/>
              <p:cNvSpPr/>
              <p:nvPr/>
            </p:nvSpPr>
            <p:spPr>
              <a:xfrm rot="-715094">
                <a:off x="5159776" y="1319705"/>
                <a:ext cx="513066" cy="513056"/>
              </a:xfrm>
              <a:custGeom>
                <a:rect b="b" l="l" r="r" t="t"/>
                <a:pathLst>
                  <a:path extrusionOk="0" h="51434" w="51435">
                    <a:moveTo>
                      <a:pt x="25717" y="51435"/>
                    </a:moveTo>
                    <a:cubicBezTo>
                      <a:pt x="11430" y="51435"/>
                      <a:pt x="0" y="40005"/>
                      <a:pt x="0" y="25717"/>
                    </a:cubicBezTo>
                    <a:cubicBezTo>
                      <a:pt x="0" y="11430"/>
                      <a:pt x="11430" y="0"/>
                      <a:pt x="25717" y="0"/>
                    </a:cubicBezTo>
                    <a:cubicBezTo>
                      <a:pt x="40005" y="0"/>
                      <a:pt x="51435" y="11430"/>
                      <a:pt x="51435" y="25717"/>
                    </a:cubicBezTo>
                    <a:cubicBezTo>
                      <a:pt x="51435" y="40005"/>
                      <a:pt x="40005" y="51435"/>
                      <a:pt x="25717" y="51435"/>
                    </a:cubicBezTo>
                    <a:lnTo>
                      <a:pt x="25717" y="51435"/>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37" name="Google Shape;2737;p10"/>
              <p:cNvSpPr/>
              <p:nvPr/>
            </p:nvSpPr>
            <p:spPr>
              <a:xfrm rot="-715094">
                <a:off x="4061639" y="3326168"/>
                <a:ext cx="733753" cy="629235"/>
              </a:xfrm>
              <a:custGeom>
                <a:rect b="b" l="l" r="r" t="t"/>
                <a:pathLst>
                  <a:path extrusionOk="0" h="63081" w="73559">
                    <a:moveTo>
                      <a:pt x="10694" y="0"/>
                    </a:moveTo>
                    <a:cubicBezTo>
                      <a:pt x="8789" y="1905"/>
                      <a:pt x="6884" y="4763"/>
                      <a:pt x="4979" y="7620"/>
                    </a:cubicBezTo>
                    <a:cubicBezTo>
                      <a:pt x="-5498" y="25717"/>
                      <a:pt x="1169" y="48577"/>
                      <a:pt x="19267" y="58102"/>
                    </a:cubicBezTo>
                    <a:cubicBezTo>
                      <a:pt x="37364" y="68580"/>
                      <a:pt x="60224" y="61913"/>
                      <a:pt x="69749" y="43815"/>
                    </a:cubicBezTo>
                    <a:cubicBezTo>
                      <a:pt x="71654" y="40957"/>
                      <a:pt x="72607" y="38100"/>
                      <a:pt x="73559" y="35242"/>
                    </a:cubicBezTo>
                    <a:cubicBezTo>
                      <a:pt x="62129" y="46672"/>
                      <a:pt x="44032" y="50482"/>
                      <a:pt x="28792" y="41910"/>
                    </a:cubicBezTo>
                    <a:cubicBezTo>
                      <a:pt x="13552" y="33338"/>
                      <a:pt x="5932" y="16192"/>
                      <a:pt x="10694" y="0"/>
                    </a:cubicBezTo>
                    <a:lnTo>
                      <a:pt x="10694"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2738" name="Google Shape;2738;p10"/>
              <p:cNvGrpSpPr/>
              <p:nvPr/>
            </p:nvGrpSpPr>
            <p:grpSpPr>
              <a:xfrm>
                <a:off x="2417916" y="2324878"/>
                <a:ext cx="4203533" cy="2631820"/>
                <a:chOff x="2417916" y="2358053"/>
                <a:chExt cx="4203533" cy="2631820"/>
              </a:xfrm>
            </p:grpSpPr>
            <p:sp>
              <p:nvSpPr>
                <p:cNvPr id="2739" name="Google Shape;2739;p10"/>
                <p:cNvSpPr/>
                <p:nvPr/>
              </p:nvSpPr>
              <p:spPr>
                <a:xfrm rot="-715094">
                  <a:off x="2458789" y="3739690"/>
                  <a:ext cx="649674" cy="463649"/>
                </a:xfrm>
                <a:custGeom>
                  <a:rect b="b" l="l" r="r" t="t"/>
                  <a:pathLst>
                    <a:path extrusionOk="0" h="46481" w="65130">
                      <a:moveTo>
                        <a:pt x="1313" y="0"/>
                      </a:moveTo>
                      <a:cubicBezTo>
                        <a:pt x="-1545" y="9525"/>
                        <a:pt x="360" y="20002"/>
                        <a:pt x="6075" y="29527"/>
                      </a:cubicBezTo>
                      <a:cubicBezTo>
                        <a:pt x="17505" y="46672"/>
                        <a:pt x="40365" y="51435"/>
                        <a:pt x="57510" y="40958"/>
                      </a:cubicBezTo>
                      <a:cubicBezTo>
                        <a:pt x="60368" y="39052"/>
                        <a:pt x="62273" y="37147"/>
                        <a:pt x="65130" y="35242"/>
                      </a:cubicBezTo>
                      <a:cubicBezTo>
                        <a:pt x="49890" y="40005"/>
                        <a:pt x="31793" y="34290"/>
                        <a:pt x="22268" y="20002"/>
                      </a:cubicBezTo>
                      <a:cubicBezTo>
                        <a:pt x="18458" y="14288"/>
                        <a:pt x="16553" y="6667"/>
                        <a:pt x="16553" y="0"/>
                      </a:cubicBezTo>
                      <a:cubicBezTo>
                        <a:pt x="11790" y="0"/>
                        <a:pt x="7028" y="0"/>
                        <a:pt x="1313" y="0"/>
                      </a:cubicBezTo>
                      <a:lnTo>
                        <a:pt x="1313" y="0"/>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40" name="Google Shape;2740;p10"/>
                <p:cNvSpPr/>
                <p:nvPr/>
              </p:nvSpPr>
              <p:spPr>
                <a:xfrm rot="-715094">
                  <a:off x="3002368" y="3961893"/>
                  <a:ext cx="699778" cy="680776"/>
                </a:xfrm>
                <a:custGeom>
                  <a:rect b="b" l="l" r="r" t="t"/>
                  <a:pathLst>
                    <a:path extrusionOk="0" h="68248" w="70153">
                      <a:moveTo>
                        <a:pt x="17766" y="0"/>
                      </a:moveTo>
                      <a:cubicBezTo>
                        <a:pt x="14909" y="1905"/>
                        <a:pt x="13004" y="3810"/>
                        <a:pt x="10146" y="5715"/>
                      </a:cubicBezTo>
                      <a:cubicBezTo>
                        <a:pt x="-4141" y="20955"/>
                        <a:pt x="-3189" y="43815"/>
                        <a:pt x="12051" y="58102"/>
                      </a:cubicBezTo>
                      <a:cubicBezTo>
                        <a:pt x="27291" y="72390"/>
                        <a:pt x="50151" y="71438"/>
                        <a:pt x="64439" y="56197"/>
                      </a:cubicBezTo>
                      <a:cubicBezTo>
                        <a:pt x="66344" y="53340"/>
                        <a:pt x="68249" y="51435"/>
                        <a:pt x="70154" y="48577"/>
                      </a:cubicBezTo>
                      <a:cubicBezTo>
                        <a:pt x="55866" y="57150"/>
                        <a:pt x="37769" y="56197"/>
                        <a:pt x="25386" y="43815"/>
                      </a:cubicBezTo>
                      <a:cubicBezTo>
                        <a:pt x="12051" y="33338"/>
                        <a:pt x="10146" y="14288"/>
                        <a:pt x="17766" y="0"/>
                      </a:cubicBezTo>
                      <a:lnTo>
                        <a:pt x="17766" y="0"/>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41" name="Google Shape;2741;p10"/>
                <p:cNvSpPr/>
                <p:nvPr/>
              </p:nvSpPr>
              <p:spPr>
                <a:xfrm rot="-715094">
                  <a:off x="3666161" y="4312638"/>
                  <a:ext cx="733234" cy="608078"/>
                </a:xfrm>
                <a:custGeom>
                  <a:rect b="b" l="l" r="r" t="t"/>
                  <a:pathLst>
                    <a:path extrusionOk="0" h="60960" w="73507">
                      <a:moveTo>
                        <a:pt x="10643" y="0"/>
                      </a:moveTo>
                      <a:cubicBezTo>
                        <a:pt x="8738" y="1905"/>
                        <a:pt x="6832" y="4763"/>
                        <a:pt x="4928" y="7620"/>
                      </a:cubicBezTo>
                      <a:cubicBezTo>
                        <a:pt x="-3645" y="22860"/>
                        <a:pt x="-787" y="40958"/>
                        <a:pt x="11595" y="52388"/>
                      </a:cubicBezTo>
                      <a:cubicBezTo>
                        <a:pt x="23025" y="56198"/>
                        <a:pt x="35407" y="59055"/>
                        <a:pt x="48743" y="60960"/>
                      </a:cubicBezTo>
                      <a:cubicBezTo>
                        <a:pt x="57315" y="58103"/>
                        <a:pt x="64935" y="52388"/>
                        <a:pt x="69698" y="43815"/>
                      </a:cubicBezTo>
                      <a:cubicBezTo>
                        <a:pt x="71603" y="40958"/>
                        <a:pt x="72555" y="38100"/>
                        <a:pt x="73507" y="35243"/>
                      </a:cubicBezTo>
                      <a:cubicBezTo>
                        <a:pt x="62078" y="46673"/>
                        <a:pt x="43980" y="50483"/>
                        <a:pt x="28740" y="41910"/>
                      </a:cubicBezTo>
                      <a:cubicBezTo>
                        <a:pt x="12548" y="33338"/>
                        <a:pt x="5880" y="16193"/>
                        <a:pt x="10643" y="0"/>
                      </a:cubicBezTo>
                      <a:lnTo>
                        <a:pt x="10643" y="0"/>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42" name="Google Shape;2742;p10"/>
                <p:cNvSpPr/>
                <p:nvPr/>
              </p:nvSpPr>
              <p:spPr>
                <a:xfrm rot="-715094">
                  <a:off x="4352048" y="4512602"/>
                  <a:ext cx="745843" cy="294533"/>
                </a:xfrm>
                <a:custGeom>
                  <a:rect b="b" l="l" r="r" t="t"/>
                  <a:pathLst>
                    <a:path extrusionOk="0" h="29527" w="74771">
                      <a:moveTo>
                        <a:pt x="5239" y="0"/>
                      </a:moveTo>
                      <a:cubicBezTo>
                        <a:pt x="3334" y="2858"/>
                        <a:pt x="2381" y="5715"/>
                        <a:pt x="1429" y="8572"/>
                      </a:cubicBezTo>
                      <a:cubicBezTo>
                        <a:pt x="-476" y="15240"/>
                        <a:pt x="-476" y="22860"/>
                        <a:pt x="1429" y="28575"/>
                      </a:cubicBezTo>
                      <a:cubicBezTo>
                        <a:pt x="8096" y="29528"/>
                        <a:pt x="13811" y="29528"/>
                        <a:pt x="20479" y="29528"/>
                      </a:cubicBezTo>
                      <a:cubicBezTo>
                        <a:pt x="10954" y="23813"/>
                        <a:pt x="5239" y="12383"/>
                        <a:pt x="5239" y="0"/>
                      </a:cubicBezTo>
                      <a:lnTo>
                        <a:pt x="5239" y="0"/>
                      </a:lnTo>
                      <a:close/>
                      <a:moveTo>
                        <a:pt x="73819" y="27622"/>
                      </a:moveTo>
                      <a:lnTo>
                        <a:pt x="73819" y="27622"/>
                      </a:lnTo>
                      <a:cubicBezTo>
                        <a:pt x="74771" y="24765"/>
                        <a:pt x="74771" y="21908"/>
                        <a:pt x="74771" y="19050"/>
                      </a:cubicBezTo>
                      <a:cubicBezTo>
                        <a:pt x="72866" y="22860"/>
                        <a:pt x="70009" y="25717"/>
                        <a:pt x="67151" y="28575"/>
                      </a:cubicBezTo>
                      <a:cubicBezTo>
                        <a:pt x="69056" y="27622"/>
                        <a:pt x="70961" y="27622"/>
                        <a:pt x="73819" y="27622"/>
                      </a:cubicBezTo>
                      <a:lnTo>
                        <a:pt x="73819" y="27622"/>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43" name="Google Shape;2743;p10"/>
                <p:cNvSpPr/>
                <p:nvPr/>
              </p:nvSpPr>
              <p:spPr>
                <a:xfrm rot="-715094">
                  <a:off x="3424671" y="3191152"/>
                  <a:ext cx="694791" cy="471749"/>
                </a:xfrm>
                <a:custGeom>
                  <a:rect b="b" l="l" r="r" t="t"/>
                  <a:pathLst>
                    <a:path extrusionOk="0" h="47293" w="69653">
                      <a:moveTo>
                        <a:pt x="121" y="8572"/>
                      </a:moveTo>
                      <a:cubicBezTo>
                        <a:pt x="-832" y="19050"/>
                        <a:pt x="3931" y="29527"/>
                        <a:pt x="11551" y="37147"/>
                      </a:cubicBezTo>
                      <a:cubicBezTo>
                        <a:pt x="26791" y="51435"/>
                        <a:pt x="49651" y="50483"/>
                        <a:pt x="63938" y="35242"/>
                      </a:cubicBezTo>
                      <a:cubicBezTo>
                        <a:pt x="65843" y="32385"/>
                        <a:pt x="67748" y="30480"/>
                        <a:pt x="69653" y="27622"/>
                      </a:cubicBezTo>
                      <a:cubicBezTo>
                        <a:pt x="55366" y="36195"/>
                        <a:pt x="37268" y="35242"/>
                        <a:pt x="24886" y="22860"/>
                      </a:cubicBezTo>
                      <a:cubicBezTo>
                        <a:pt x="18218" y="16192"/>
                        <a:pt x="14408" y="8572"/>
                        <a:pt x="13456" y="0"/>
                      </a:cubicBezTo>
                      <a:cubicBezTo>
                        <a:pt x="8693" y="2858"/>
                        <a:pt x="4883" y="5715"/>
                        <a:pt x="121" y="8572"/>
                      </a:cubicBezTo>
                      <a:lnTo>
                        <a:pt x="121" y="8572"/>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44" name="Google Shape;2744;p10"/>
                <p:cNvSpPr/>
                <p:nvPr/>
              </p:nvSpPr>
              <p:spPr>
                <a:xfrm rot="-715094">
                  <a:off x="4775129" y="3533739"/>
                  <a:ext cx="736077" cy="555549"/>
                </a:xfrm>
                <a:custGeom>
                  <a:rect b="b" l="l" r="r" t="t"/>
                  <a:pathLst>
                    <a:path extrusionOk="0" h="55694" w="73792">
                      <a:moveTo>
                        <a:pt x="5212" y="0"/>
                      </a:moveTo>
                      <a:cubicBezTo>
                        <a:pt x="3307" y="2858"/>
                        <a:pt x="2355" y="5715"/>
                        <a:pt x="1402" y="8572"/>
                      </a:cubicBezTo>
                      <a:cubicBezTo>
                        <a:pt x="-4313" y="28575"/>
                        <a:pt x="8070" y="48577"/>
                        <a:pt x="27120" y="54292"/>
                      </a:cubicBezTo>
                      <a:cubicBezTo>
                        <a:pt x="47122" y="60008"/>
                        <a:pt x="67125" y="47625"/>
                        <a:pt x="72840" y="28575"/>
                      </a:cubicBezTo>
                      <a:cubicBezTo>
                        <a:pt x="73792" y="25717"/>
                        <a:pt x="73792" y="21908"/>
                        <a:pt x="73792" y="19050"/>
                      </a:cubicBezTo>
                      <a:cubicBezTo>
                        <a:pt x="65220" y="33338"/>
                        <a:pt x="48075" y="40958"/>
                        <a:pt x="31882" y="36195"/>
                      </a:cubicBezTo>
                      <a:cubicBezTo>
                        <a:pt x="15690" y="31433"/>
                        <a:pt x="5212" y="16192"/>
                        <a:pt x="5212" y="0"/>
                      </a:cubicBezTo>
                      <a:lnTo>
                        <a:pt x="5212" y="0"/>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45" name="Google Shape;2745;p10"/>
                <p:cNvSpPr/>
                <p:nvPr/>
              </p:nvSpPr>
              <p:spPr>
                <a:xfrm rot="-715094">
                  <a:off x="5496388" y="3564506"/>
                  <a:ext cx="741095" cy="475061"/>
                </a:xfrm>
                <a:custGeom>
                  <a:rect b="b" l="l" r="r" t="t"/>
                  <a:pathLst>
                    <a:path extrusionOk="0" h="47625" w="74295">
                      <a:moveTo>
                        <a:pt x="1905" y="0"/>
                      </a:moveTo>
                      <a:cubicBezTo>
                        <a:pt x="952" y="2858"/>
                        <a:pt x="952" y="5715"/>
                        <a:pt x="0" y="9525"/>
                      </a:cubicBezTo>
                      <a:cubicBezTo>
                        <a:pt x="0" y="30480"/>
                        <a:pt x="16193" y="46673"/>
                        <a:pt x="36195" y="47625"/>
                      </a:cubicBezTo>
                      <a:cubicBezTo>
                        <a:pt x="57150" y="47625"/>
                        <a:pt x="73343" y="31433"/>
                        <a:pt x="74295" y="11430"/>
                      </a:cubicBezTo>
                      <a:cubicBezTo>
                        <a:pt x="74295" y="8573"/>
                        <a:pt x="74295" y="4763"/>
                        <a:pt x="73343" y="1905"/>
                      </a:cubicBezTo>
                      <a:cubicBezTo>
                        <a:pt x="68580" y="18098"/>
                        <a:pt x="54293" y="29528"/>
                        <a:pt x="37148" y="28575"/>
                      </a:cubicBezTo>
                      <a:cubicBezTo>
                        <a:pt x="20002" y="28575"/>
                        <a:pt x="5715" y="16192"/>
                        <a:pt x="1905" y="0"/>
                      </a:cubicBezTo>
                      <a:lnTo>
                        <a:pt x="1905" y="0"/>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46" name="Google Shape;2746;p10"/>
                <p:cNvSpPr/>
                <p:nvPr/>
              </p:nvSpPr>
              <p:spPr>
                <a:xfrm rot="-715094">
                  <a:off x="6187893" y="3499342"/>
                  <a:ext cx="133017" cy="228029"/>
                </a:xfrm>
                <a:custGeom>
                  <a:rect b="b" l="l" r="r" t="t"/>
                  <a:pathLst>
                    <a:path extrusionOk="0" h="22860" w="13335">
                      <a:moveTo>
                        <a:pt x="0" y="0"/>
                      </a:moveTo>
                      <a:cubicBezTo>
                        <a:pt x="0" y="2858"/>
                        <a:pt x="0" y="6668"/>
                        <a:pt x="953" y="9525"/>
                      </a:cubicBezTo>
                      <a:cubicBezTo>
                        <a:pt x="1905" y="14288"/>
                        <a:pt x="3810" y="19050"/>
                        <a:pt x="6668" y="22860"/>
                      </a:cubicBezTo>
                      <a:cubicBezTo>
                        <a:pt x="8573" y="20003"/>
                        <a:pt x="11430" y="17145"/>
                        <a:pt x="13335" y="14288"/>
                      </a:cubicBezTo>
                      <a:cubicBezTo>
                        <a:pt x="8573" y="11430"/>
                        <a:pt x="3810" y="6668"/>
                        <a:pt x="0" y="0"/>
                      </a:cubicBezTo>
                      <a:lnTo>
                        <a:pt x="0" y="0"/>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47" name="Google Shape;2747;p10"/>
                <p:cNvSpPr/>
                <p:nvPr/>
              </p:nvSpPr>
              <p:spPr>
                <a:xfrm rot="-715094">
                  <a:off x="3871587" y="2540365"/>
                  <a:ext cx="712586" cy="382203"/>
                </a:xfrm>
                <a:custGeom>
                  <a:rect b="b" l="l" r="r" t="t"/>
                  <a:pathLst>
                    <a:path extrusionOk="0" h="38316" w="71437">
                      <a:moveTo>
                        <a:pt x="0" y="13335"/>
                      </a:moveTo>
                      <a:cubicBezTo>
                        <a:pt x="2858" y="21907"/>
                        <a:pt x="8573" y="28575"/>
                        <a:pt x="17145" y="33338"/>
                      </a:cubicBezTo>
                      <a:cubicBezTo>
                        <a:pt x="35243" y="43815"/>
                        <a:pt x="58103" y="37147"/>
                        <a:pt x="67628" y="19050"/>
                      </a:cubicBezTo>
                      <a:cubicBezTo>
                        <a:pt x="69533" y="16192"/>
                        <a:pt x="70485" y="13335"/>
                        <a:pt x="71438" y="10477"/>
                      </a:cubicBezTo>
                      <a:cubicBezTo>
                        <a:pt x="60008" y="21907"/>
                        <a:pt x="41910" y="25717"/>
                        <a:pt x="26670" y="17145"/>
                      </a:cubicBezTo>
                      <a:cubicBezTo>
                        <a:pt x="19050" y="13335"/>
                        <a:pt x="14288" y="6667"/>
                        <a:pt x="10478" y="0"/>
                      </a:cubicBezTo>
                      <a:cubicBezTo>
                        <a:pt x="7620" y="4763"/>
                        <a:pt x="3810" y="8572"/>
                        <a:pt x="0" y="13335"/>
                      </a:cubicBezTo>
                      <a:lnTo>
                        <a:pt x="0" y="13335"/>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48" name="Google Shape;2748;p10"/>
                <p:cNvSpPr/>
                <p:nvPr/>
              </p:nvSpPr>
              <p:spPr>
                <a:xfrm rot="-715094">
                  <a:off x="4536646" y="2496457"/>
                  <a:ext cx="736077" cy="555549"/>
                </a:xfrm>
                <a:custGeom>
                  <a:rect b="b" l="l" r="r" t="t"/>
                  <a:pathLst>
                    <a:path extrusionOk="0" h="55694" w="73792">
                      <a:moveTo>
                        <a:pt x="5212" y="0"/>
                      </a:moveTo>
                      <a:cubicBezTo>
                        <a:pt x="3307" y="2857"/>
                        <a:pt x="2355" y="5715"/>
                        <a:pt x="1402" y="8572"/>
                      </a:cubicBezTo>
                      <a:cubicBezTo>
                        <a:pt x="-4313" y="28575"/>
                        <a:pt x="8070" y="48577"/>
                        <a:pt x="27120" y="54292"/>
                      </a:cubicBezTo>
                      <a:cubicBezTo>
                        <a:pt x="47122" y="60007"/>
                        <a:pt x="67125" y="47625"/>
                        <a:pt x="72840" y="28575"/>
                      </a:cubicBezTo>
                      <a:cubicBezTo>
                        <a:pt x="73792" y="25717"/>
                        <a:pt x="73792" y="21907"/>
                        <a:pt x="73792" y="19050"/>
                      </a:cubicBezTo>
                      <a:cubicBezTo>
                        <a:pt x="65220" y="33338"/>
                        <a:pt x="48075" y="40957"/>
                        <a:pt x="31882" y="36195"/>
                      </a:cubicBezTo>
                      <a:cubicBezTo>
                        <a:pt x="16642" y="32385"/>
                        <a:pt x="5212" y="17145"/>
                        <a:pt x="5212" y="0"/>
                      </a:cubicBezTo>
                      <a:lnTo>
                        <a:pt x="5212" y="0"/>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49" name="Google Shape;2749;p10"/>
                <p:cNvSpPr/>
                <p:nvPr/>
              </p:nvSpPr>
              <p:spPr>
                <a:xfrm rot="-715094">
                  <a:off x="5259877" y="2536527"/>
                  <a:ext cx="741085" cy="475061"/>
                </a:xfrm>
                <a:custGeom>
                  <a:rect b="b" l="l" r="r" t="t"/>
                  <a:pathLst>
                    <a:path extrusionOk="0" h="47625" w="74294">
                      <a:moveTo>
                        <a:pt x="1905" y="0"/>
                      </a:moveTo>
                      <a:cubicBezTo>
                        <a:pt x="952" y="2857"/>
                        <a:pt x="952" y="5715"/>
                        <a:pt x="0" y="9525"/>
                      </a:cubicBezTo>
                      <a:cubicBezTo>
                        <a:pt x="0" y="30480"/>
                        <a:pt x="16192" y="46672"/>
                        <a:pt x="36195" y="47625"/>
                      </a:cubicBezTo>
                      <a:cubicBezTo>
                        <a:pt x="57150" y="47625"/>
                        <a:pt x="73342" y="31432"/>
                        <a:pt x="74295" y="11430"/>
                      </a:cubicBezTo>
                      <a:cubicBezTo>
                        <a:pt x="74295" y="8572"/>
                        <a:pt x="74295" y="4763"/>
                        <a:pt x="73342" y="1905"/>
                      </a:cubicBezTo>
                      <a:cubicBezTo>
                        <a:pt x="68580" y="18097"/>
                        <a:pt x="54292" y="29527"/>
                        <a:pt x="37148" y="28575"/>
                      </a:cubicBezTo>
                      <a:cubicBezTo>
                        <a:pt x="20002" y="27622"/>
                        <a:pt x="5715" y="16192"/>
                        <a:pt x="1905" y="0"/>
                      </a:cubicBezTo>
                      <a:lnTo>
                        <a:pt x="1905" y="0"/>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50" name="Google Shape;2750;p10"/>
                <p:cNvSpPr/>
                <p:nvPr/>
              </p:nvSpPr>
              <p:spPr>
                <a:xfrm rot="-715094">
                  <a:off x="5961826" y="2418700"/>
                  <a:ext cx="627070" cy="380707"/>
                </a:xfrm>
                <a:custGeom>
                  <a:rect b="b" l="l" r="r" t="t"/>
                  <a:pathLst>
                    <a:path extrusionOk="0" h="38166" w="62864">
                      <a:moveTo>
                        <a:pt x="0" y="0"/>
                      </a:moveTo>
                      <a:cubicBezTo>
                        <a:pt x="0" y="2858"/>
                        <a:pt x="0" y="6667"/>
                        <a:pt x="952" y="9525"/>
                      </a:cubicBezTo>
                      <a:cubicBezTo>
                        <a:pt x="5715" y="29527"/>
                        <a:pt x="25717" y="41910"/>
                        <a:pt x="45720" y="37147"/>
                      </a:cubicBezTo>
                      <a:cubicBezTo>
                        <a:pt x="50483" y="36195"/>
                        <a:pt x="54292" y="34290"/>
                        <a:pt x="58102" y="32385"/>
                      </a:cubicBezTo>
                      <a:cubicBezTo>
                        <a:pt x="60008" y="23813"/>
                        <a:pt x="61913" y="14288"/>
                        <a:pt x="62865" y="5715"/>
                      </a:cubicBezTo>
                      <a:cubicBezTo>
                        <a:pt x="58102" y="12383"/>
                        <a:pt x="50483" y="17145"/>
                        <a:pt x="41910" y="19050"/>
                      </a:cubicBezTo>
                      <a:cubicBezTo>
                        <a:pt x="24765" y="22860"/>
                        <a:pt x="7620" y="14288"/>
                        <a:pt x="0" y="0"/>
                      </a:cubicBezTo>
                      <a:lnTo>
                        <a:pt x="0" y="0"/>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751" name="Google Shape;2751;p10"/>
              <p:cNvSpPr/>
              <p:nvPr/>
            </p:nvSpPr>
            <p:spPr>
              <a:xfrm rot="-715094">
                <a:off x="5167532" y="1308408"/>
                <a:ext cx="513614" cy="522562"/>
              </a:xfrm>
              <a:custGeom>
                <a:rect b="b" l="l" r="r" t="t"/>
                <a:pathLst>
                  <a:path extrusionOk="0" h="52387" w="51490">
                    <a:moveTo>
                      <a:pt x="24820" y="0"/>
                    </a:moveTo>
                    <a:cubicBezTo>
                      <a:pt x="26726" y="0"/>
                      <a:pt x="29583" y="0"/>
                      <a:pt x="31488" y="953"/>
                    </a:cubicBezTo>
                    <a:cubicBezTo>
                      <a:pt x="28631" y="2858"/>
                      <a:pt x="26726" y="5715"/>
                      <a:pt x="26726" y="10478"/>
                    </a:cubicBezTo>
                    <a:cubicBezTo>
                      <a:pt x="26726" y="16192"/>
                      <a:pt x="31488" y="20955"/>
                      <a:pt x="37203" y="20955"/>
                    </a:cubicBezTo>
                    <a:cubicBezTo>
                      <a:pt x="41966" y="20955"/>
                      <a:pt x="46728" y="17145"/>
                      <a:pt x="47681" y="13335"/>
                    </a:cubicBezTo>
                    <a:cubicBezTo>
                      <a:pt x="50538" y="17145"/>
                      <a:pt x="51491" y="21908"/>
                      <a:pt x="51491" y="26670"/>
                    </a:cubicBezTo>
                    <a:cubicBezTo>
                      <a:pt x="51491" y="40958"/>
                      <a:pt x="40061" y="52388"/>
                      <a:pt x="25773" y="52388"/>
                    </a:cubicBezTo>
                    <a:cubicBezTo>
                      <a:pt x="11486" y="52388"/>
                      <a:pt x="56" y="40958"/>
                      <a:pt x="56" y="26670"/>
                    </a:cubicBezTo>
                    <a:cubicBezTo>
                      <a:pt x="-897" y="11430"/>
                      <a:pt x="10533" y="0"/>
                      <a:pt x="24820" y="0"/>
                    </a:cubicBezTo>
                    <a:lnTo>
                      <a:pt x="24820" y="0"/>
                    </a:lnTo>
                    <a:close/>
                  </a:path>
                </a:pathLst>
              </a:custGeom>
              <a:solidFill>
                <a:srgbClr val="3B231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52" name="Google Shape;2752;p10"/>
              <p:cNvSpPr/>
              <p:nvPr/>
            </p:nvSpPr>
            <p:spPr>
              <a:xfrm rot="-715094">
                <a:off x="2907640" y="2292112"/>
                <a:ext cx="2116392" cy="1904303"/>
              </a:xfrm>
              <a:custGeom>
                <a:rect b="b" l="l" r="r" t="t"/>
                <a:pathLst>
                  <a:path extrusionOk="0" h="190907" w="212169">
                    <a:moveTo>
                      <a:pt x="0" y="151447"/>
                    </a:moveTo>
                    <a:cubicBezTo>
                      <a:pt x="5715" y="173355"/>
                      <a:pt x="25717" y="178117"/>
                      <a:pt x="44767" y="171450"/>
                    </a:cubicBezTo>
                    <a:cubicBezTo>
                      <a:pt x="59055" y="197167"/>
                      <a:pt x="85725" y="195263"/>
                      <a:pt x="109538" y="178117"/>
                    </a:cubicBezTo>
                    <a:cubicBezTo>
                      <a:pt x="204788" y="208597"/>
                      <a:pt x="230505" y="88583"/>
                      <a:pt x="200025" y="0"/>
                    </a:cubicBezTo>
                    <a:cubicBezTo>
                      <a:pt x="174308" y="74295"/>
                      <a:pt x="91440" y="150495"/>
                      <a:pt x="0" y="151447"/>
                    </a:cubicBezTo>
                    <a:lnTo>
                      <a:pt x="0" y="151447"/>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53" name="Google Shape;2753;p10"/>
              <p:cNvSpPr/>
              <p:nvPr/>
            </p:nvSpPr>
            <p:spPr>
              <a:xfrm rot="-715094">
                <a:off x="1695299" y="2949646"/>
                <a:ext cx="374662" cy="926092"/>
              </a:xfrm>
              <a:custGeom>
                <a:rect b="b" l="l" r="r" t="t"/>
                <a:pathLst>
                  <a:path extrusionOk="0" h="92841" w="37560">
                    <a:moveTo>
                      <a:pt x="17650" y="92841"/>
                    </a:moveTo>
                    <a:cubicBezTo>
                      <a:pt x="12888" y="85222"/>
                      <a:pt x="-5210" y="42359"/>
                      <a:pt x="1458" y="20452"/>
                    </a:cubicBezTo>
                    <a:cubicBezTo>
                      <a:pt x="11935" y="-12886"/>
                      <a:pt x="55750" y="-3361"/>
                      <a:pt x="29080" y="33786"/>
                    </a:cubicBezTo>
                    <a:cubicBezTo>
                      <a:pt x="20508" y="44264"/>
                      <a:pt x="11935" y="61409"/>
                      <a:pt x="17650" y="92841"/>
                    </a:cubicBezTo>
                    <a:lnTo>
                      <a:pt x="17650" y="92841"/>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54" name="Google Shape;2754;p10"/>
              <p:cNvSpPr/>
              <p:nvPr/>
            </p:nvSpPr>
            <p:spPr>
              <a:xfrm rot="-715094">
                <a:off x="1139489" y="2514384"/>
                <a:ext cx="676866" cy="1441152"/>
              </a:xfrm>
              <a:custGeom>
                <a:rect b="b" l="l" r="r" t="t"/>
                <a:pathLst>
                  <a:path extrusionOk="0" h="144476" w="67856">
                    <a:moveTo>
                      <a:pt x="67856" y="144476"/>
                    </a:moveTo>
                    <a:cubicBezTo>
                      <a:pt x="56426" y="135904"/>
                      <a:pt x="4039" y="82564"/>
                      <a:pt x="229" y="46369"/>
                    </a:cubicBezTo>
                    <a:cubicBezTo>
                      <a:pt x="-4534" y="-9829"/>
                      <a:pt x="66904" y="-22211"/>
                      <a:pt x="48806" y="50179"/>
                    </a:cubicBezTo>
                    <a:cubicBezTo>
                      <a:pt x="44044" y="71134"/>
                      <a:pt x="41186" y="100661"/>
                      <a:pt x="67856" y="144476"/>
                    </a:cubicBezTo>
                    <a:lnTo>
                      <a:pt x="67856" y="144476"/>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55" name="Google Shape;2755;p10"/>
              <p:cNvSpPr/>
              <p:nvPr/>
            </p:nvSpPr>
            <p:spPr>
              <a:xfrm rot="-715094">
                <a:off x="1085883" y="3420937"/>
                <a:ext cx="817823" cy="561584"/>
              </a:xfrm>
              <a:custGeom>
                <a:rect b="b" l="l" r="r" t="t"/>
                <a:pathLst>
                  <a:path extrusionOk="0" h="56299" w="81987">
                    <a:moveTo>
                      <a:pt x="81987" y="56163"/>
                    </a:moveTo>
                    <a:cubicBezTo>
                      <a:pt x="73415" y="57115"/>
                      <a:pt x="25790" y="53306"/>
                      <a:pt x="9597" y="37113"/>
                    </a:cubicBezTo>
                    <a:cubicBezTo>
                      <a:pt x="-15168" y="12348"/>
                      <a:pt x="13407" y="-21942"/>
                      <a:pt x="34362" y="19015"/>
                    </a:cubicBezTo>
                    <a:cubicBezTo>
                      <a:pt x="41030" y="30445"/>
                      <a:pt x="51507" y="46638"/>
                      <a:pt x="81987" y="56163"/>
                    </a:cubicBezTo>
                    <a:lnTo>
                      <a:pt x="81987" y="56163"/>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56" name="Google Shape;2756;p10"/>
              <p:cNvSpPr/>
              <p:nvPr/>
            </p:nvSpPr>
            <p:spPr>
              <a:xfrm rot="-715094">
                <a:off x="2907765" y="2298300"/>
                <a:ext cx="2116392" cy="1904303"/>
              </a:xfrm>
              <a:custGeom>
                <a:rect b="b" l="l" r="r" t="t"/>
                <a:pathLst>
                  <a:path extrusionOk="0" h="190907" w="212169">
                    <a:moveTo>
                      <a:pt x="0" y="151447"/>
                    </a:moveTo>
                    <a:cubicBezTo>
                      <a:pt x="5715" y="173355"/>
                      <a:pt x="25717" y="178117"/>
                      <a:pt x="44767" y="171450"/>
                    </a:cubicBezTo>
                    <a:cubicBezTo>
                      <a:pt x="59055" y="197167"/>
                      <a:pt x="85725" y="195263"/>
                      <a:pt x="109538" y="178117"/>
                    </a:cubicBezTo>
                    <a:cubicBezTo>
                      <a:pt x="204788" y="208597"/>
                      <a:pt x="230505" y="88583"/>
                      <a:pt x="200025" y="0"/>
                    </a:cubicBezTo>
                    <a:cubicBezTo>
                      <a:pt x="174308" y="74295"/>
                      <a:pt x="91440" y="150495"/>
                      <a:pt x="0" y="151447"/>
                    </a:cubicBezTo>
                    <a:lnTo>
                      <a:pt x="0" y="151447"/>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2757" name="Google Shape;2757;p10"/>
              <p:cNvSpPr/>
              <p:nvPr/>
            </p:nvSpPr>
            <p:spPr>
              <a:xfrm rot="-715094">
                <a:off x="1139576" y="2529872"/>
                <a:ext cx="676866" cy="1441152"/>
              </a:xfrm>
              <a:custGeom>
                <a:rect b="b" l="l" r="r" t="t"/>
                <a:pathLst>
                  <a:path extrusionOk="0" h="144476" w="67856">
                    <a:moveTo>
                      <a:pt x="67856" y="144476"/>
                    </a:moveTo>
                    <a:cubicBezTo>
                      <a:pt x="56426" y="135904"/>
                      <a:pt x="4039" y="82564"/>
                      <a:pt x="229" y="46369"/>
                    </a:cubicBezTo>
                    <a:cubicBezTo>
                      <a:pt x="-4534" y="-9829"/>
                      <a:pt x="66904" y="-22211"/>
                      <a:pt x="48806" y="50179"/>
                    </a:cubicBezTo>
                    <a:cubicBezTo>
                      <a:pt x="44044" y="71134"/>
                      <a:pt x="41186" y="100661"/>
                      <a:pt x="67856" y="144476"/>
                    </a:cubicBezTo>
                    <a:lnTo>
                      <a:pt x="67856" y="144476"/>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2758" name="Google Shape;2758;p10"/>
              <p:cNvSpPr/>
              <p:nvPr/>
            </p:nvSpPr>
            <p:spPr>
              <a:xfrm rot="-715094">
                <a:off x="1695299" y="2949609"/>
                <a:ext cx="374662" cy="926092"/>
              </a:xfrm>
              <a:custGeom>
                <a:rect b="b" l="l" r="r" t="t"/>
                <a:pathLst>
                  <a:path extrusionOk="0" h="92841" w="37560">
                    <a:moveTo>
                      <a:pt x="17650" y="92841"/>
                    </a:moveTo>
                    <a:cubicBezTo>
                      <a:pt x="12888" y="85222"/>
                      <a:pt x="-5210" y="42359"/>
                      <a:pt x="1458" y="20452"/>
                    </a:cubicBezTo>
                    <a:cubicBezTo>
                      <a:pt x="11935" y="-12886"/>
                      <a:pt x="55750" y="-3361"/>
                      <a:pt x="29080" y="33786"/>
                    </a:cubicBezTo>
                    <a:cubicBezTo>
                      <a:pt x="20508" y="44264"/>
                      <a:pt x="11935" y="61409"/>
                      <a:pt x="17650" y="92841"/>
                    </a:cubicBezTo>
                    <a:lnTo>
                      <a:pt x="17650" y="92841"/>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2759" name="Google Shape;2759;p10"/>
              <p:cNvSpPr/>
              <p:nvPr/>
            </p:nvSpPr>
            <p:spPr>
              <a:xfrm rot="-715094">
                <a:off x="1085883" y="3420900"/>
                <a:ext cx="817823" cy="561584"/>
              </a:xfrm>
              <a:custGeom>
                <a:rect b="b" l="l" r="r" t="t"/>
                <a:pathLst>
                  <a:path extrusionOk="0" h="56299" w="81987">
                    <a:moveTo>
                      <a:pt x="81987" y="56163"/>
                    </a:moveTo>
                    <a:cubicBezTo>
                      <a:pt x="73415" y="57115"/>
                      <a:pt x="25790" y="53306"/>
                      <a:pt x="9597" y="37113"/>
                    </a:cubicBezTo>
                    <a:cubicBezTo>
                      <a:pt x="-15168" y="12348"/>
                      <a:pt x="13407" y="-21942"/>
                      <a:pt x="34362" y="19015"/>
                    </a:cubicBezTo>
                    <a:cubicBezTo>
                      <a:pt x="41030" y="30445"/>
                      <a:pt x="51507" y="46638"/>
                      <a:pt x="81987" y="56163"/>
                    </a:cubicBezTo>
                    <a:lnTo>
                      <a:pt x="81987" y="56163"/>
                    </a:lnTo>
                    <a:close/>
                  </a:path>
                </a:pathLst>
              </a:custGeom>
              <a:solidFill>
                <a:srgbClr val="000000">
                  <a:alpha val="14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a:spcBef>
                <a:spcPts val="0"/>
              </a:spcBef>
              <a:spcAft>
                <a:spcPts val="0"/>
              </a:spcAft>
              <a:buClr>
                <a:schemeClr val="dk1"/>
              </a:buClr>
              <a:buSzPts val="4000"/>
              <a:buFont typeface="Playfair Display Medium"/>
              <a:buNone/>
              <a:defRPr sz="4000">
                <a:solidFill>
                  <a:schemeClr val="dk1"/>
                </a:solidFill>
                <a:latin typeface="Playfair Display Medium"/>
                <a:ea typeface="Playfair Display Medium"/>
                <a:cs typeface="Playfair Display Medium"/>
                <a:sym typeface="Playfair Display Medium"/>
              </a:defRPr>
            </a:lvl1pPr>
            <a:lvl2pPr lvl="1">
              <a:spcBef>
                <a:spcPts val="0"/>
              </a:spcBef>
              <a:spcAft>
                <a:spcPts val="0"/>
              </a:spcAft>
              <a:buClr>
                <a:schemeClr val="accent2"/>
              </a:buClr>
              <a:buSzPts val="4000"/>
              <a:buFont typeface="Playfair Display Medium"/>
              <a:buNone/>
              <a:defRPr sz="4000">
                <a:solidFill>
                  <a:schemeClr val="accent2"/>
                </a:solidFill>
                <a:latin typeface="Playfair Display Medium"/>
                <a:ea typeface="Playfair Display Medium"/>
                <a:cs typeface="Playfair Display Medium"/>
                <a:sym typeface="Playfair Display Medium"/>
              </a:defRPr>
            </a:lvl2pPr>
            <a:lvl3pPr lvl="2">
              <a:spcBef>
                <a:spcPts val="0"/>
              </a:spcBef>
              <a:spcAft>
                <a:spcPts val="0"/>
              </a:spcAft>
              <a:buClr>
                <a:schemeClr val="accent2"/>
              </a:buClr>
              <a:buSzPts val="4000"/>
              <a:buFont typeface="Playfair Display Medium"/>
              <a:buNone/>
              <a:defRPr sz="4000">
                <a:solidFill>
                  <a:schemeClr val="accent2"/>
                </a:solidFill>
                <a:latin typeface="Playfair Display Medium"/>
                <a:ea typeface="Playfair Display Medium"/>
                <a:cs typeface="Playfair Display Medium"/>
                <a:sym typeface="Playfair Display Medium"/>
              </a:defRPr>
            </a:lvl3pPr>
            <a:lvl4pPr lvl="3">
              <a:spcBef>
                <a:spcPts val="0"/>
              </a:spcBef>
              <a:spcAft>
                <a:spcPts val="0"/>
              </a:spcAft>
              <a:buClr>
                <a:schemeClr val="accent2"/>
              </a:buClr>
              <a:buSzPts val="4000"/>
              <a:buFont typeface="Playfair Display Medium"/>
              <a:buNone/>
              <a:defRPr sz="4000">
                <a:solidFill>
                  <a:schemeClr val="accent2"/>
                </a:solidFill>
                <a:latin typeface="Playfair Display Medium"/>
                <a:ea typeface="Playfair Display Medium"/>
                <a:cs typeface="Playfair Display Medium"/>
                <a:sym typeface="Playfair Display Medium"/>
              </a:defRPr>
            </a:lvl4pPr>
            <a:lvl5pPr lvl="4">
              <a:spcBef>
                <a:spcPts val="0"/>
              </a:spcBef>
              <a:spcAft>
                <a:spcPts val="0"/>
              </a:spcAft>
              <a:buClr>
                <a:schemeClr val="accent2"/>
              </a:buClr>
              <a:buSzPts val="4000"/>
              <a:buFont typeface="Playfair Display Medium"/>
              <a:buNone/>
              <a:defRPr sz="4000">
                <a:solidFill>
                  <a:schemeClr val="accent2"/>
                </a:solidFill>
                <a:latin typeface="Playfair Display Medium"/>
                <a:ea typeface="Playfair Display Medium"/>
                <a:cs typeface="Playfair Display Medium"/>
                <a:sym typeface="Playfair Display Medium"/>
              </a:defRPr>
            </a:lvl5pPr>
            <a:lvl6pPr lvl="5">
              <a:spcBef>
                <a:spcPts val="0"/>
              </a:spcBef>
              <a:spcAft>
                <a:spcPts val="0"/>
              </a:spcAft>
              <a:buClr>
                <a:schemeClr val="accent2"/>
              </a:buClr>
              <a:buSzPts val="4000"/>
              <a:buFont typeface="Playfair Display Medium"/>
              <a:buNone/>
              <a:defRPr sz="4000">
                <a:solidFill>
                  <a:schemeClr val="accent2"/>
                </a:solidFill>
                <a:latin typeface="Playfair Display Medium"/>
                <a:ea typeface="Playfair Display Medium"/>
                <a:cs typeface="Playfair Display Medium"/>
                <a:sym typeface="Playfair Display Medium"/>
              </a:defRPr>
            </a:lvl6pPr>
            <a:lvl7pPr lvl="6">
              <a:spcBef>
                <a:spcPts val="0"/>
              </a:spcBef>
              <a:spcAft>
                <a:spcPts val="0"/>
              </a:spcAft>
              <a:buClr>
                <a:schemeClr val="accent2"/>
              </a:buClr>
              <a:buSzPts val="4000"/>
              <a:buFont typeface="Playfair Display Medium"/>
              <a:buNone/>
              <a:defRPr sz="4000">
                <a:solidFill>
                  <a:schemeClr val="accent2"/>
                </a:solidFill>
                <a:latin typeface="Playfair Display Medium"/>
                <a:ea typeface="Playfair Display Medium"/>
                <a:cs typeface="Playfair Display Medium"/>
                <a:sym typeface="Playfair Display Medium"/>
              </a:defRPr>
            </a:lvl7pPr>
            <a:lvl8pPr lvl="7">
              <a:spcBef>
                <a:spcPts val="0"/>
              </a:spcBef>
              <a:spcAft>
                <a:spcPts val="0"/>
              </a:spcAft>
              <a:buClr>
                <a:schemeClr val="accent2"/>
              </a:buClr>
              <a:buSzPts val="4000"/>
              <a:buFont typeface="Playfair Display Medium"/>
              <a:buNone/>
              <a:defRPr sz="4000">
                <a:solidFill>
                  <a:schemeClr val="accent2"/>
                </a:solidFill>
                <a:latin typeface="Playfair Display Medium"/>
                <a:ea typeface="Playfair Display Medium"/>
                <a:cs typeface="Playfair Display Medium"/>
                <a:sym typeface="Playfair Display Medium"/>
              </a:defRPr>
            </a:lvl8pPr>
            <a:lvl9pPr lvl="8">
              <a:spcBef>
                <a:spcPts val="0"/>
              </a:spcBef>
              <a:spcAft>
                <a:spcPts val="0"/>
              </a:spcAft>
              <a:buClr>
                <a:schemeClr val="accent2"/>
              </a:buClr>
              <a:buSzPts val="4000"/>
              <a:buFont typeface="Playfair Display Medium"/>
              <a:buNone/>
              <a:defRPr sz="4000">
                <a:solidFill>
                  <a:schemeClr val="accent2"/>
                </a:solidFill>
                <a:latin typeface="Playfair Display Medium"/>
                <a:ea typeface="Playfair Display Medium"/>
                <a:cs typeface="Playfair Display Medium"/>
                <a:sym typeface="Playfair Display Medium"/>
              </a:defRPr>
            </a:lvl9pPr>
          </a:lstStyle>
          <a:p/>
        </p:txBody>
      </p:sp>
      <p:sp>
        <p:nvSpPr>
          <p:cNvPr id="7" name="Google Shape;7;p1"/>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Autofit/>
          </a:bodyPr>
          <a:lstStyle>
            <a:lvl1pPr indent="-349250" lvl="0" marL="457200">
              <a:lnSpc>
                <a:spcPct val="115000"/>
              </a:lnSpc>
              <a:spcBef>
                <a:spcPts val="0"/>
              </a:spcBef>
              <a:spcAft>
                <a:spcPts val="0"/>
              </a:spcAft>
              <a:buClr>
                <a:schemeClr val="dk2"/>
              </a:buClr>
              <a:buSzPts val="1900"/>
              <a:buFont typeface="PT Serif"/>
              <a:buChar char="●"/>
              <a:defRPr sz="1900">
                <a:solidFill>
                  <a:schemeClr val="dk2"/>
                </a:solidFill>
                <a:latin typeface="PT Serif"/>
                <a:ea typeface="PT Serif"/>
                <a:cs typeface="PT Serif"/>
                <a:sym typeface="PT Serif"/>
              </a:defRPr>
            </a:lvl1pPr>
            <a:lvl2pPr indent="-349250" lvl="1" marL="914400">
              <a:lnSpc>
                <a:spcPct val="115000"/>
              </a:lnSpc>
              <a:spcBef>
                <a:spcPts val="2100"/>
              </a:spcBef>
              <a:spcAft>
                <a:spcPts val="0"/>
              </a:spcAft>
              <a:buClr>
                <a:schemeClr val="dk2"/>
              </a:buClr>
              <a:buSzPts val="1900"/>
              <a:buFont typeface="PT Serif"/>
              <a:buChar char="○"/>
              <a:defRPr sz="1900">
                <a:solidFill>
                  <a:schemeClr val="dk2"/>
                </a:solidFill>
                <a:latin typeface="PT Serif"/>
                <a:ea typeface="PT Serif"/>
                <a:cs typeface="PT Serif"/>
                <a:sym typeface="PT Serif"/>
              </a:defRPr>
            </a:lvl2pPr>
            <a:lvl3pPr indent="-349250" lvl="2" marL="1371600">
              <a:lnSpc>
                <a:spcPct val="115000"/>
              </a:lnSpc>
              <a:spcBef>
                <a:spcPts val="2100"/>
              </a:spcBef>
              <a:spcAft>
                <a:spcPts val="0"/>
              </a:spcAft>
              <a:buClr>
                <a:schemeClr val="dk2"/>
              </a:buClr>
              <a:buSzPts val="1900"/>
              <a:buFont typeface="PT Serif"/>
              <a:buChar char="■"/>
              <a:defRPr sz="1900">
                <a:solidFill>
                  <a:schemeClr val="dk2"/>
                </a:solidFill>
                <a:latin typeface="PT Serif"/>
                <a:ea typeface="PT Serif"/>
                <a:cs typeface="PT Serif"/>
                <a:sym typeface="PT Serif"/>
              </a:defRPr>
            </a:lvl3pPr>
            <a:lvl4pPr indent="-349250" lvl="3" marL="1828800">
              <a:lnSpc>
                <a:spcPct val="115000"/>
              </a:lnSpc>
              <a:spcBef>
                <a:spcPts val="2100"/>
              </a:spcBef>
              <a:spcAft>
                <a:spcPts val="0"/>
              </a:spcAft>
              <a:buClr>
                <a:schemeClr val="dk2"/>
              </a:buClr>
              <a:buSzPts val="1900"/>
              <a:buFont typeface="PT Serif"/>
              <a:buChar char="●"/>
              <a:defRPr sz="1900">
                <a:solidFill>
                  <a:schemeClr val="dk2"/>
                </a:solidFill>
                <a:latin typeface="PT Serif"/>
                <a:ea typeface="PT Serif"/>
                <a:cs typeface="PT Serif"/>
                <a:sym typeface="PT Serif"/>
              </a:defRPr>
            </a:lvl4pPr>
            <a:lvl5pPr indent="-349250" lvl="4" marL="2286000">
              <a:lnSpc>
                <a:spcPct val="115000"/>
              </a:lnSpc>
              <a:spcBef>
                <a:spcPts val="2100"/>
              </a:spcBef>
              <a:spcAft>
                <a:spcPts val="0"/>
              </a:spcAft>
              <a:buClr>
                <a:schemeClr val="dk2"/>
              </a:buClr>
              <a:buSzPts val="1900"/>
              <a:buFont typeface="PT Serif"/>
              <a:buChar char="○"/>
              <a:defRPr sz="1900">
                <a:solidFill>
                  <a:schemeClr val="dk2"/>
                </a:solidFill>
                <a:latin typeface="PT Serif"/>
                <a:ea typeface="PT Serif"/>
                <a:cs typeface="PT Serif"/>
                <a:sym typeface="PT Serif"/>
              </a:defRPr>
            </a:lvl5pPr>
            <a:lvl6pPr indent="-349250" lvl="5" marL="2743200">
              <a:lnSpc>
                <a:spcPct val="115000"/>
              </a:lnSpc>
              <a:spcBef>
                <a:spcPts val="2100"/>
              </a:spcBef>
              <a:spcAft>
                <a:spcPts val="0"/>
              </a:spcAft>
              <a:buClr>
                <a:schemeClr val="dk2"/>
              </a:buClr>
              <a:buSzPts val="1900"/>
              <a:buFont typeface="PT Serif"/>
              <a:buChar char="■"/>
              <a:defRPr sz="1900">
                <a:solidFill>
                  <a:schemeClr val="dk2"/>
                </a:solidFill>
                <a:latin typeface="PT Serif"/>
                <a:ea typeface="PT Serif"/>
                <a:cs typeface="PT Serif"/>
                <a:sym typeface="PT Serif"/>
              </a:defRPr>
            </a:lvl6pPr>
            <a:lvl7pPr indent="-349250" lvl="6" marL="3200400">
              <a:lnSpc>
                <a:spcPct val="115000"/>
              </a:lnSpc>
              <a:spcBef>
                <a:spcPts val="2100"/>
              </a:spcBef>
              <a:spcAft>
                <a:spcPts val="0"/>
              </a:spcAft>
              <a:buClr>
                <a:schemeClr val="dk2"/>
              </a:buClr>
              <a:buSzPts val="1900"/>
              <a:buFont typeface="PT Serif"/>
              <a:buChar char="●"/>
              <a:defRPr sz="1900">
                <a:solidFill>
                  <a:schemeClr val="dk2"/>
                </a:solidFill>
                <a:latin typeface="PT Serif"/>
                <a:ea typeface="PT Serif"/>
                <a:cs typeface="PT Serif"/>
                <a:sym typeface="PT Serif"/>
              </a:defRPr>
            </a:lvl7pPr>
            <a:lvl8pPr indent="-349250" lvl="7" marL="3657600">
              <a:lnSpc>
                <a:spcPct val="115000"/>
              </a:lnSpc>
              <a:spcBef>
                <a:spcPts val="2100"/>
              </a:spcBef>
              <a:spcAft>
                <a:spcPts val="0"/>
              </a:spcAft>
              <a:buClr>
                <a:schemeClr val="dk2"/>
              </a:buClr>
              <a:buSzPts val="1900"/>
              <a:buFont typeface="PT Serif"/>
              <a:buChar char="○"/>
              <a:defRPr sz="1900">
                <a:solidFill>
                  <a:schemeClr val="dk2"/>
                </a:solidFill>
                <a:latin typeface="PT Serif"/>
                <a:ea typeface="PT Serif"/>
                <a:cs typeface="PT Serif"/>
                <a:sym typeface="PT Serif"/>
              </a:defRPr>
            </a:lvl8pPr>
            <a:lvl9pPr indent="-349250" lvl="8" marL="4114800">
              <a:lnSpc>
                <a:spcPct val="115000"/>
              </a:lnSpc>
              <a:spcBef>
                <a:spcPts val="2100"/>
              </a:spcBef>
              <a:spcAft>
                <a:spcPts val="2100"/>
              </a:spcAft>
              <a:buClr>
                <a:schemeClr val="dk2"/>
              </a:buClr>
              <a:buSzPts val="1900"/>
              <a:buFont typeface="PT Serif"/>
              <a:buChar char="■"/>
              <a:defRPr sz="1900">
                <a:solidFill>
                  <a:schemeClr val="dk2"/>
                </a:solidFill>
                <a:latin typeface="PT Serif"/>
                <a:ea typeface="PT Serif"/>
                <a:cs typeface="PT Serif"/>
                <a:sym typeface="PT Serif"/>
              </a:defRPr>
            </a:lvl9pPr>
          </a:lstStyle>
          <a:p/>
        </p:txBody>
      </p:sp>
      <p:sp>
        <p:nvSpPr>
          <p:cNvPr id="8" name="Google Shape;8;p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
        <p:nvSpPr>
          <p:cNvPr id="9" name="Google Shape;9;p1"/>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hyperlink" Target="https://slidesmania.com/" TargetMode="External"/><Relationship Id="rId4" Type="http://schemas.openxmlformats.org/officeDocument/2006/relationships/hyperlink" Target="https://unsplash.com/"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7" name="Shape 3937"/>
        <p:cNvGrpSpPr/>
        <p:nvPr/>
      </p:nvGrpSpPr>
      <p:grpSpPr>
        <a:xfrm>
          <a:off x="0" y="0"/>
          <a:ext cx="0" cy="0"/>
          <a:chOff x="0" y="0"/>
          <a:chExt cx="0" cy="0"/>
        </a:xfrm>
      </p:grpSpPr>
      <p:sp>
        <p:nvSpPr>
          <p:cNvPr id="3938" name="Google Shape;3938;p17"/>
          <p:cNvSpPr/>
          <p:nvPr/>
        </p:nvSpPr>
        <p:spPr>
          <a:xfrm>
            <a:off x="3238450" y="2320949"/>
            <a:ext cx="4195151" cy="1485550"/>
          </a:xfrm>
          <a:prstGeom prst="rect">
            <a:avLst/>
          </a:prstGeom>
        </p:spPr>
        <p:txBody>
          <a:bodyPr>
            <a:prstTxWarp prst="textPlain"/>
          </a:bodyPr>
          <a:lstStyle/>
          <a:p>
            <a:pPr lvl="0" algn="ctr"/>
            <a:r>
              <a:rPr b="1" i="0">
                <a:ln>
                  <a:noFill/>
                </a:ln>
                <a:solidFill>
                  <a:schemeClr val="accent3"/>
                </a:solidFill>
                <a:latin typeface="Pompiere"/>
              </a:rPr>
              <a:t>HAPPY</a:t>
            </a:r>
          </a:p>
        </p:txBody>
      </p:sp>
      <p:sp>
        <p:nvSpPr>
          <p:cNvPr id="3939" name="Google Shape;3939;p17"/>
          <p:cNvSpPr/>
          <p:nvPr/>
        </p:nvSpPr>
        <p:spPr>
          <a:xfrm>
            <a:off x="5481052" y="3205967"/>
            <a:ext cx="4253550" cy="1982183"/>
          </a:xfrm>
          <a:prstGeom prst="rect">
            <a:avLst/>
          </a:prstGeom>
        </p:spPr>
        <p:txBody>
          <a:bodyPr>
            <a:prstTxWarp prst="textPlain"/>
          </a:bodyPr>
          <a:lstStyle/>
          <a:p>
            <a:pPr lvl="0" algn="ctr"/>
            <a:r>
              <a:rPr b="1" i="0">
                <a:ln>
                  <a:noFill/>
                </a:ln>
                <a:solidFill>
                  <a:schemeClr val="accent2"/>
                </a:solidFill>
                <a:latin typeface="Great Vibes"/>
              </a:rPr>
              <a:t>Spring</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0" name="Shape 4560"/>
        <p:cNvGrpSpPr/>
        <p:nvPr/>
      </p:nvGrpSpPr>
      <p:grpSpPr>
        <a:xfrm>
          <a:off x="0" y="0"/>
          <a:ext cx="0" cy="0"/>
          <a:chOff x="0" y="0"/>
          <a:chExt cx="0" cy="0"/>
        </a:xfrm>
      </p:grpSpPr>
      <p:sp>
        <p:nvSpPr>
          <p:cNvPr id="4561" name="Google Shape;4561;p26"/>
          <p:cNvSpPr txBox="1"/>
          <p:nvPr>
            <p:ph type="title"/>
          </p:nvPr>
        </p:nvSpPr>
        <p:spPr>
          <a:xfrm>
            <a:off x="548200" y="1001475"/>
            <a:ext cx="11095500" cy="31608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None/>
            </a:pPr>
            <a:r>
              <a:rPr lang="en"/>
              <a:t>Very interesting facts!</a:t>
            </a:r>
            <a:endParaRPr/>
          </a:p>
        </p:txBody>
      </p:sp>
      <p:sp>
        <p:nvSpPr>
          <p:cNvPr id="4562" name="Google Shape;4562;p26"/>
          <p:cNvSpPr txBox="1"/>
          <p:nvPr>
            <p:ph idx="1" type="body"/>
          </p:nvPr>
        </p:nvSpPr>
        <p:spPr>
          <a:xfrm>
            <a:off x="633475" y="4813250"/>
            <a:ext cx="10909200" cy="15651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This is where you section ends. Duplicate this set of slides as many times you need to go over all your sections.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6" name="Shape 4566"/>
        <p:cNvGrpSpPr/>
        <p:nvPr/>
      </p:nvGrpSpPr>
      <p:grpSpPr>
        <a:xfrm>
          <a:off x="0" y="0"/>
          <a:ext cx="0" cy="0"/>
          <a:chOff x="0" y="0"/>
          <a:chExt cx="0" cy="0"/>
        </a:xfrm>
      </p:grpSpPr>
      <p:sp>
        <p:nvSpPr>
          <p:cNvPr id="4567" name="Google Shape;4567;p27"/>
          <p:cNvSpPr txBox="1"/>
          <p:nvPr>
            <p:ph type="title"/>
          </p:nvPr>
        </p:nvSpPr>
        <p:spPr>
          <a:xfrm>
            <a:off x="415650" y="936392"/>
            <a:ext cx="113607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And this is a timeline or process</a:t>
            </a:r>
            <a:endParaRPr/>
          </a:p>
        </p:txBody>
      </p:sp>
      <p:sp>
        <p:nvSpPr>
          <p:cNvPr id="4568" name="Google Shape;4568;p27"/>
          <p:cNvSpPr txBox="1"/>
          <p:nvPr>
            <p:ph idx="4" type="subTitle"/>
          </p:nvPr>
        </p:nvSpPr>
        <p:spPr>
          <a:xfrm>
            <a:off x="415600" y="2316000"/>
            <a:ext cx="19977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solidFill>
                  <a:schemeClr val="accent5"/>
                </a:solidFill>
              </a:rPr>
              <a:t>Monday</a:t>
            </a:r>
            <a:endParaRPr>
              <a:solidFill>
                <a:schemeClr val="accent5"/>
              </a:solidFill>
            </a:endParaRPr>
          </a:p>
        </p:txBody>
      </p:sp>
      <p:sp>
        <p:nvSpPr>
          <p:cNvPr id="4569" name="Google Shape;4569;p27"/>
          <p:cNvSpPr txBox="1"/>
          <p:nvPr>
            <p:ph idx="1" type="body"/>
          </p:nvPr>
        </p:nvSpPr>
        <p:spPr>
          <a:xfrm>
            <a:off x="2775375" y="3238625"/>
            <a:ext cx="1997700" cy="23301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Lorem ipsum dolor sit amet, consectetuer adipiscing elit.</a:t>
            </a:r>
            <a:endParaRPr/>
          </a:p>
        </p:txBody>
      </p:sp>
      <p:sp>
        <p:nvSpPr>
          <p:cNvPr id="4570" name="Google Shape;4570;p27"/>
          <p:cNvSpPr txBox="1"/>
          <p:nvPr>
            <p:ph idx="5" type="subTitle"/>
          </p:nvPr>
        </p:nvSpPr>
        <p:spPr>
          <a:xfrm>
            <a:off x="2775377" y="2316000"/>
            <a:ext cx="19977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solidFill>
                  <a:schemeClr val="accent5"/>
                </a:solidFill>
              </a:rPr>
              <a:t>Tuesday</a:t>
            </a:r>
            <a:endParaRPr>
              <a:solidFill>
                <a:schemeClr val="accent5"/>
              </a:solidFill>
            </a:endParaRPr>
          </a:p>
        </p:txBody>
      </p:sp>
      <p:sp>
        <p:nvSpPr>
          <p:cNvPr id="4571" name="Google Shape;4571;p27"/>
          <p:cNvSpPr txBox="1"/>
          <p:nvPr>
            <p:ph idx="2" type="body"/>
          </p:nvPr>
        </p:nvSpPr>
        <p:spPr>
          <a:xfrm>
            <a:off x="5135150" y="3238625"/>
            <a:ext cx="1997700" cy="23301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Lorem ipsum dolor sit amet, consectetuer adipiscing elit.</a:t>
            </a:r>
            <a:endParaRPr/>
          </a:p>
        </p:txBody>
      </p:sp>
      <p:sp>
        <p:nvSpPr>
          <p:cNvPr id="4572" name="Google Shape;4572;p27"/>
          <p:cNvSpPr txBox="1"/>
          <p:nvPr>
            <p:ph idx="6" type="subTitle"/>
          </p:nvPr>
        </p:nvSpPr>
        <p:spPr>
          <a:xfrm>
            <a:off x="5135153" y="2342500"/>
            <a:ext cx="19977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solidFill>
                  <a:schemeClr val="accent5"/>
                </a:solidFill>
              </a:rPr>
              <a:t>Wednesday</a:t>
            </a:r>
            <a:endParaRPr>
              <a:solidFill>
                <a:schemeClr val="accent5"/>
              </a:solidFill>
            </a:endParaRPr>
          </a:p>
        </p:txBody>
      </p:sp>
      <p:sp>
        <p:nvSpPr>
          <p:cNvPr id="4573" name="Google Shape;4573;p27"/>
          <p:cNvSpPr txBox="1"/>
          <p:nvPr>
            <p:ph idx="3" type="body"/>
          </p:nvPr>
        </p:nvSpPr>
        <p:spPr>
          <a:xfrm>
            <a:off x="7494925" y="3238625"/>
            <a:ext cx="1997700" cy="23301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Lorem ipsum dolor sit amet, consectetuer adipiscing elit.</a:t>
            </a:r>
            <a:endParaRPr/>
          </a:p>
        </p:txBody>
      </p:sp>
      <p:sp>
        <p:nvSpPr>
          <p:cNvPr id="4574" name="Google Shape;4574;p27"/>
          <p:cNvSpPr txBox="1"/>
          <p:nvPr>
            <p:ph idx="7" type="subTitle"/>
          </p:nvPr>
        </p:nvSpPr>
        <p:spPr>
          <a:xfrm>
            <a:off x="7494930" y="2342500"/>
            <a:ext cx="19977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solidFill>
                  <a:schemeClr val="accent5"/>
                </a:solidFill>
              </a:rPr>
              <a:t>Thursday</a:t>
            </a:r>
            <a:endParaRPr>
              <a:solidFill>
                <a:schemeClr val="accent5"/>
              </a:solidFill>
            </a:endParaRPr>
          </a:p>
        </p:txBody>
      </p:sp>
      <p:sp>
        <p:nvSpPr>
          <p:cNvPr id="4575" name="Google Shape;4575;p27"/>
          <p:cNvSpPr txBox="1"/>
          <p:nvPr>
            <p:ph idx="8" type="subTitle"/>
          </p:nvPr>
        </p:nvSpPr>
        <p:spPr>
          <a:xfrm>
            <a:off x="9854707" y="2316000"/>
            <a:ext cx="19977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solidFill>
                  <a:schemeClr val="accent5"/>
                </a:solidFill>
              </a:rPr>
              <a:t>Friday</a:t>
            </a:r>
            <a:endParaRPr>
              <a:solidFill>
                <a:schemeClr val="accent5"/>
              </a:solidFill>
            </a:endParaRPr>
          </a:p>
        </p:txBody>
      </p:sp>
      <p:sp>
        <p:nvSpPr>
          <p:cNvPr id="4576" name="Google Shape;4576;p27"/>
          <p:cNvSpPr txBox="1"/>
          <p:nvPr>
            <p:ph idx="9" type="body"/>
          </p:nvPr>
        </p:nvSpPr>
        <p:spPr>
          <a:xfrm>
            <a:off x="415600" y="3238625"/>
            <a:ext cx="1997700" cy="23301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Lorem ipsum dolor sit amet, consectetuer adipiscing elit.</a:t>
            </a:r>
            <a:endParaRPr/>
          </a:p>
        </p:txBody>
      </p:sp>
      <p:sp>
        <p:nvSpPr>
          <p:cNvPr id="4577" name="Google Shape;4577;p27"/>
          <p:cNvSpPr txBox="1"/>
          <p:nvPr>
            <p:ph idx="13" type="body"/>
          </p:nvPr>
        </p:nvSpPr>
        <p:spPr>
          <a:xfrm>
            <a:off x="9854700" y="3238625"/>
            <a:ext cx="1997700" cy="23301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Lorem ipsum dolor sit amet, consectetuer adipiscing elit.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1" name="Shape 4581"/>
        <p:cNvGrpSpPr/>
        <p:nvPr/>
      </p:nvGrpSpPr>
      <p:grpSpPr>
        <a:xfrm>
          <a:off x="0" y="0"/>
          <a:ext cx="0" cy="0"/>
          <a:chOff x="0" y="0"/>
          <a:chExt cx="0" cy="0"/>
        </a:xfrm>
      </p:grpSpPr>
      <p:sp>
        <p:nvSpPr>
          <p:cNvPr id="4582" name="Google Shape;4582;p28"/>
          <p:cNvSpPr txBox="1"/>
          <p:nvPr>
            <p:ph type="title"/>
          </p:nvPr>
        </p:nvSpPr>
        <p:spPr>
          <a:xfrm>
            <a:off x="3159300" y="1935575"/>
            <a:ext cx="5873400" cy="13416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Thank you!</a:t>
            </a:r>
            <a:endParaRPr/>
          </a:p>
        </p:txBody>
      </p:sp>
      <p:sp>
        <p:nvSpPr>
          <p:cNvPr id="4583" name="Google Shape;4583;p28"/>
          <p:cNvSpPr txBox="1"/>
          <p:nvPr>
            <p:ph idx="1" type="subTitle"/>
          </p:nvPr>
        </p:nvSpPr>
        <p:spPr>
          <a:xfrm>
            <a:off x="3305250" y="3173225"/>
            <a:ext cx="5581500" cy="717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Do you have any questions?</a:t>
            </a:r>
            <a:endParaRPr/>
          </a:p>
        </p:txBody>
      </p:sp>
      <p:sp>
        <p:nvSpPr>
          <p:cNvPr id="4584" name="Google Shape;4584;p28"/>
          <p:cNvSpPr/>
          <p:nvPr/>
        </p:nvSpPr>
        <p:spPr>
          <a:xfrm>
            <a:off x="6005465" y="4764328"/>
            <a:ext cx="181070" cy="392601"/>
          </a:xfrm>
          <a:custGeom>
            <a:rect b="b" l="l" r="r" t="t"/>
            <a:pathLst>
              <a:path extrusionOk="0" h="17146" w="7907">
                <a:moveTo>
                  <a:pt x="5538" y="0"/>
                </a:moveTo>
                <a:cubicBezTo>
                  <a:pt x="2969" y="0"/>
                  <a:pt x="1802" y="1134"/>
                  <a:pt x="1802" y="3303"/>
                </a:cubicBezTo>
                <a:lnTo>
                  <a:pt x="1802" y="5604"/>
                </a:lnTo>
                <a:lnTo>
                  <a:pt x="0" y="5604"/>
                </a:lnTo>
                <a:lnTo>
                  <a:pt x="0" y="8540"/>
                </a:lnTo>
                <a:lnTo>
                  <a:pt x="1802" y="8540"/>
                </a:lnTo>
                <a:lnTo>
                  <a:pt x="1802" y="17146"/>
                </a:lnTo>
                <a:lnTo>
                  <a:pt x="5238" y="17146"/>
                </a:lnTo>
                <a:lnTo>
                  <a:pt x="5238" y="8473"/>
                </a:lnTo>
                <a:lnTo>
                  <a:pt x="7673" y="8473"/>
                </a:lnTo>
                <a:lnTo>
                  <a:pt x="7906" y="5604"/>
                </a:lnTo>
                <a:lnTo>
                  <a:pt x="5238" y="5604"/>
                </a:lnTo>
                <a:lnTo>
                  <a:pt x="5238" y="3936"/>
                </a:lnTo>
                <a:cubicBezTo>
                  <a:pt x="5238" y="3269"/>
                  <a:pt x="5404" y="3002"/>
                  <a:pt x="6038" y="3002"/>
                </a:cubicBezTo>
                <a:lnTo>
                  <a:pt x="7906" y="3002"/>
                </a:lnTo>
                <a:lnTo>
                  <a:pt x="7906"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585" name="Google Shape;4585;p28"/>
          <p:cNvGrpSpPr/>
          <p:nvPr/>
        </p:nvGrpSpPr>
        <p:grpSpPr>
          <a:xfrm>
            <a:off x="6538568" y="4754676"/>
            <a:ext cx="411849" cy="411917"/>
            <a:chOff x="5162200" y="4097750"/>
            <a:chExt cx="338385" cy="338414"/>
          </a:xfrm>
        </p:grpSpPr>
        <p:sp>
          <p:nvSpPr>
            <p:cNvPr id="4586" name="Google Shape;4586;p28"/>
            <p:cNvSpPr/>
            <p:nvPr/>
          </p:nvSpPr>
          <p:spPr>
            <a:xfrm>
              <a:off x="5162200" y="4097750"/>
              <a:ext cx="338385" cy="338414"/>
            </a:xfrm>
            <a:custGeom>
              <a:rect b="b" l="l" r="r" t="t"/>
              <a:pathLst>
                <a:path extrusionOk="0" h="11843" w="11842">
                  <a:moveTo>
                    <a:pt x="5938" y="1068"/>
                  </a:moveTo>
                  <a:cubicBezTo>
                    <a:pt x="7505" y="1068"/>
                    <a:pt x="7706" y="1068"/>
                    <a:pt x="8339" y="1101"/>
                  </a:cubicBezTo>
                  <a:cubicBezTo>
                    <a:pt x="8906" y="1135"/>
                    <a:pt x="9207" y="1201"/>
                    <a:pt x="9440" y="1301"/>
                  </a:cubicBezTo>
                  <a:cubicBezTo>
                    <a:pt x="9707" y="1401"/>
                    <a:pt x="9907" y="1535"/>
                    <a:pt x="10107" y="1735"/>
                  </a:cubicBezTo>
                  <a:cubicBezTo>
                    <a:pt x="10307" y="1935"/>
                    <a:pt x="10441" y="2135"/>
                    <a:pt x="10541" y="2435"/>
                  </a:cubicBezTo>
                  <a:cubicBezTo>
                    <a:pt x="10641" y="2636"/>
                    <a:pt x="10741" y="2936"/>
                    <a:pt x="10741" y="3536"/>
                  </a:cubicBezTo>
                  <a:cubicBezTo>
                    <a:pt x="10774" y="4137"/>
                    <a:pt x="10774" y="4337"/>
                    <a:pt x="10774" y="5905"/>
                  </a:cubicBezTo>
                  <a:cubicBezTo>
                    <a:pt x="10774" y="7506"/>
                    <a:pt x="10774" y="7706"/>
                    <a:pt x="10741" y="8306"/>
                  </a:cubicBezTo>
                  <a:cubicBezTo>
                    <a:pt x="10741" y="8907"/>
                    <a:pt x="10641" y="9207"/>
                    <a:pt x="10541" y="9407"/>
                  </a:cubicBezTo>
                  <a:cubicBezTo>
                    <a:pt x="10441" y="9707"/>
                    <a:pt x="10307" y="9907"/>
                    <a:pt x="10107" y="10108"/>
                  </a:cubicBezTo>
                  <a:cubicBezTo>
                    <a:pt x="9907" y="10308"/>
                    <a:pt x="9707" y="10441"/>
                    <a:pt x="9440" y="10541"/>
                  </a:cubicBezTo>
                  <a:cubicBezTo>
                    <a:pt x="9207" y="10608"/>
                    <a:pt x="8906" y="10708"/>
                    <a:pt x="8339" y="10741"/>
                  </a:cubicBezTo>
                  <a:cubicBezTo>
                    <a:pt x="7706" y="10775"/>
                    <a:pt x="7505" y="10775"/>
                    <a:pt x="5938" y="10775"/>
                  </a:cubicBezTo>
                  <a:cubicBezTo>
                    <a:pt x="4337" y="10775"/>
                    <a:pt x="4170" y="10775"/>
                    <a:pt x="3536" y="10741"/>
                  </a:cubicBezTo>
                  <a:cubicBezTo>
                    <a:pt x="2969" y="10708"/>
                    <a:pt x="2635" y="10608"/>
                    <a:pt x="2435" y="10541"/>
                  </a:cubicBezTo>
                  <a:cubicBezTo>
                    <a:pt x="2168" y="10441"/>
                    <a:pt x="1968" y="10308"/>
                    <a:pt x="1735" y="10108"/>
                  </a:cubicBezTo>
                  <a:cubicBezTo>
                    <a:pt x="1535" y="9874"/>
                    <a:pt x="1401" y="9674"/>
                    <a:pt x="1301" y="9407"/>
                  </a:cubicBezTo>
                  <a:cubicBezTo>
                    <a:pt x="1234" y="9207"/>
                    <a:pt x="1134" y="8907"/>
                    <a:pt x="1101" y="8306"/>
                  </a:cubicBezTo>
                  <a:cubicBezTo>
                    <a:pt x="1068" y="7706"/>
                    <a:pt x="1068" y="7506"/>
                    <a:pt x="1068" y="5905"/>
                  </a:cubicBezTo>
                  <a:cubicBezTo>
                    <a:pt x="1068" y="4337"/>
                    <a:pt x="1068" y="4137"/>
                    <a:pt x="1101" y="3536"/>
                  </a:cubicBezTo>
                  <a:cubicBezTo>
                    <a:pt x="1134" y="2936"/>
                    <a:pt x="1234" y="2636"/>
                    <a:pt x="1301" y="2435"/>
                  </a:cubicBezTo>
                  <a:cubicBezTo>
                    <a:pt x="1401" y="2135"/>
                    <a:pt x="1535" y="1935"/>
                    <a:pt x="1735" y="1735"/>
                  </a:cubicBezTo>
                  <a:cubicBezTo>
                    <a:pt x="1968" y="1535"/>
                    <a:pt x="2168" y="1401"/>
                    <a:pt x="2435" y="1301"/>
                  </a:cubicBezTo>
                  <a:cubicBezTo>
                    <a:pt x="2635" y="1235"/>
                    <a:pt x="2969" y="1135"/>
                    <a:pt x="3536" y="1101"/>
                  </a:cubicBezTo>
                  <a:cubicBezTo>
                    <a:pt x="4170" y="1068"/>
                    <a:pt x="4337" y="1068"/>
                    <a:pt x="5938" y="1068"/>
                  </a:cubicBezTo>
                  <a:close/>
                  <a:moveTo>
                    <a:pt x="5938" y="0"/>
                  </a:moveTo>
                  <a:cubicBezTo>
                    <a:pt x="4337" y="0"/>
                    <a:pt x="4103" y="0"/>
                    <a:pt x="3503" y="34"/>
                  </a:cubicBezTo>
                  <a:cubicBezTo>
                    <a:pt x="2869" y="67"/>
                    <a:pt x="2435" y="167"/>
                    <a:pt x="2035" y="301"/>
                  </a:cubicBezTo>
                  <a:cubicBezTo>
                    <a:pt x="1668" y="467"/>
                    <a:pt x="1334" y="668"/>
                    <a:pt x="1001" y="1001"/>
                  </a:cubicBezTo>
                  <a:cubicBezTo>
                    <a:pt x="667" y="1335"/>
                    <a:pt x="467" y="1635"/>
                    <a:pt x="300" y="2035"/>
                  </a:cubicBezTo>
                  <a:cubicBezTo>
                    <a:pt x="167" y="2402"/>
                    <a:pt x="67" y="2836"/>
                    <a:pt x="33" y="3470"/>
                  </a:cubicBezTo>
                  <a:cubicBezTo>
                    <a:pt x="0" y="4103"/>
                    <a:pt x="0" y="4303"/>
                    <a:pt x="0" y="5938"/>
                  </a:cubicBezTo>
                  <a:cubicBezTo>
                    <a:pt x="0" y="7539"/>
                    <a:pt x="0" y="7739"/>
                    <a:pt x="33" y="8373"/>
                  </a:cubicBezTo>
                  <a:cubicBezTo>
                    <a:pt x="67" y="9007"/>
                    <a:pt x="167" y="9440"/>
                    <a:pt x="300" y="9807"/>
                  </a:cubicBezTo>
                  <a:cubicBezTo>
                    <a:pt x="467" y="10208"/>
                    <a:pt x="667" y="10541"/>
                    <a:pt x="1001" y="10841"/>
                  </a:cubicBezTo>
                  <a:cubicBezTo>
                    <a:pt x="1334" y="11175"/>
                    <a:pt x="1668" y="11375"/>
                    <a:pt x="2035" y="11542"/>
                  </a:cubicBezTo>
                  <a:cubicBezTo>
                    <a:pt x="2435" y="11675"/>
                    <a:pt x="2869" y="11775"/>
                    <a:pt x="3503" y="11809"/>
                  </a:cubicBezTo>
                  <a:cubicBezTo>
                    <a:pt x="4103" y="11842"/>
                    <a:pt x="4337" y="11842"/>
                    <a:pt x="5938" y="11842"/>
                  </a:cubicBezTo>
                  <a:cubicBezTo>
                    <a:pt x="7539" y="11842"/>
                    <a:pt x="7739" y="11842"/>
                    <a:pt x="8373" y="11809"/>
                  </a:cubicBezTo>
                  <a:cubicBezTo>
                    <a:pt x="9007" y="11775"/>
                    <a:pt x="9440" y="11675"/>
                    <a:pt x="9807" y="11542"/>
                  </a:cubicBezTo>
                  <a:cubicBezTo>
                    <a:pt x="10207" y="11375"/>
                    <a:pt x="10541" y="11175"/>
                    <a:pt x="10875" y="10841"/>
                  </a:cubicBezTo>
                  <a:cubicBezTo>
                    <a:pt x="11208" y="10508"/>
                    <a:pt x="11408" y="10208"/>
                    <a:pt x="11542" y="9807"/>
                  </a:cubicBezTo>
                  <a:cubicBezTo>
                    <a:pt x="11708" y="9440"/>
                    <a:pt x="11775" y="9007"/>
                    <a:pt x="11809" y="8373"/>
                  </a:cubicBezTo>
                  <a:cubicBezTo>
                    <a:pt x="11842" y="7739"/>
                    <a:pt x="11842" y="7539"/>
                    <a:pt x="11842" y="5938"/>
                  </a:cubicBezTo>
                  <a:cubicBezTo>
                    <a:pt x="11842" y="4303"/>
                    <a:pt x="11842" y="4103"/>
                    <a:pt x="11809" y="3470"/>
                  </a:cubicBezTo>
                  <a:cubicBezTo>
                    <a:pt x="11809" y="2836"/>
                    <a:pt x="11708" y="2402"/>
                    <a:pt x="11542" y="2035"/>
                  </a:cubicBezTo>
                  <a:cubicBezTo>
                    <a:pt x="11408" y="1668"/>
                    <a:pt x="11175" y="1301"/>
                    <a:pt x="10875" y="1001"/>
                  </a:cubicBezTo>
                  <a:cubicBezTo>
                    <a:pt x="10541" y="668"/>
                    <a:pt x="10207" y="467"/>
                    <a:pt x="9807" y="301"/>
                  </a:cubicBezTo>
                  <a:cubicBezTo>
                    <a:pt x="9440" y="167"/>
                    <a:pt x="9007" y="67"/>
                    <a:pt x="8373" y="34"/>
                  </a:cubicBezTo>
                  <a:cubicBezTo>
                    <a:pt x="7739" y="0"/>
                    <a:pt x="7539" y="0"/>
                    <a:pt x="59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87" name="Google Shape;4587;p28"/>
            <p:cNvSpPr/>
            <p:nvPr/>
          </p:nvSpPr>
          <p:spPr>
            <a:xfrm>
              <a:off x="5245127" y="4179731"/>
              <a:ext cx="173507" cy="174450"/>
            </a:xfrm>
            <a:custGeom>
              <a:rect b="b" l="l" r="r" t="t"/>
              <a:pathLst>
                <a:path extrusionOk="0" h="6105" w="6072">
                  <a:moveTo>
                    <a:pt x="3036" y="1068"/>
                  </a:moveTo>
                  <a:cubicBezTo>
                    <a:pt x="4136" y="1068"/>
                    <a:pt x="5004" y="1968"/>
                    <a:pt x="5004" y="3036"/>
                  </a:cubicBezTo>
                  <a:cubicBezTo>
                    <a:pt x="5004" y="4136"/>
                    <a:pt x="4136" y="5037"/>
                    <a:pt x="3036" y="5037"/>
                  </a:cubicBezTo>
                  <a:cubicBezTo>
                    <a:pt x="1935" y="5037"/>
                    <a:pt x="1068" y="4136"/>
                    <a:pt x="1068" y="3036"/>
                  </a:cubicBezTo>
                  <a:cubicBezTo>
                    <a:pt x="1068" y="1968"/>
                    <a:pt x="1935" y="1068"/>
                    <a:pt x="3036" y="1068"/>
                  </a:cubicBezTo>
                  <a:close/>
                  <a:moveTo>
                    <a:pt x="3036" y="0"/>
                  </a:moveTo>
                  <a:cubicBezTo>
                    <a:pt x="1334" y="0"/>
                    <a:pt x="0" y="1368"/>
                    <a:pt x="0" y="3036"/>
                  </a:cubicBezTo>
                  <a:cubicBezTo>
                    <a:pt x="0" y="4737"/>
                    <a:pt x="1334" y="6104"/>
                    <a:pt x="3036" y="6104"/>
                  </a:cubicBezTo>
                  <a:cubicBezTo>
                    <a:pt x="4704" y="6104"/>
                    <a:pt x="6071" y="4737"/>
                    <a:pt x="6071" y="3036"/>
                  </a:cubicBezTo>
                  <a:cubicBezTo>
                    <a:pt x="6071" y="1368"/>
                    <a:pt x="4704" y="0"/>
                    <a:pt x="303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88" name="Google Shape;4588;p28"/>
            <p:cNvSpPr/>
            <p:nvPr/>
          </p:nvSpPr>
          <p:spPr>
            <a:xfrm>
              <a:off x="5401436" y="4155900"/>
              <a:ext cx="41034" cy="41005"/>
            </a:xfrm>
            <a:custGeom>
              <a:rect b="b" l="l" r="r" t="t"/>
              <a:pathLst>
                <a:path extrusionOk="0" h="1435" w="1436">
                  <a:moveTo>
                    <a:pt x="735" y="0"/>
                  </a:moveTo>
                  <a:cubicBezTo>
                    <a:pt x="334" y="0"/>
                    <a:pt x="1" y="334"/>
                    <a:pt x="1" y="734"/>
                  </a:cubicBezTo>
                  <a:cubicBezTo>
                    <a:pt x="1" y="1101"/>
                    <a:pt x="334" y="1435"/>
                    <a:pt x="735" y="1435"/>
                  </a:cubicBezTo>
                  <a:cubicBezTo>
                    <a:pt x="1135" y="1435"/>
                    <a:pt x="1435" y="1101"/>
                    <a:pt x="1435" y="734"/>
                  </a:cubicBezTo>
                  <a:cubicBezTo>
                    <a:pt x="1435" y="334"/>
                    <a:pt x="1102" y="0"/>
                    <a:pt x="73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589" name="Google Shape;4589;p28"/>
          <p:cNvSpPr/>
          <p:nvPr/>
        </p:nvSpPr>
        <p:spPr>
          <a:xfrm>
            <a:off x="5272575" y="4805711"/>
            <a:ext cx="380848" cy="309834"/>
          </a:xfrm>
          <a:custGeom>
            <a:rect b="b" l="l" r="r" t="t"/>
            <a:pathLst>
              <a:path extrusionOk="0" h="13378" w="16446">
                <a:moveTo>
                  <a:pt x="11375" y="1"/>
                </a:moveTo>
                <a:cubicBezTo>
                  <a:pt x="9207" y="1"/>
                  <a:pt x="7606" y="2036"/>
                  <a:pt x="8106" y="4137"/>
                </a:cubicBezTo>
                <a:cubicBezTo>
                  <a:pt x="5304" y="4004"/>
                  <a:pt x="2802" y="2669"/>
                  <a:pt x="1135" y="635"/>
                </a:cubicBezTo>
                <a:lnTo>
                  <a:pt x="1135" y="635"/>
                </a:lnTo>
                <a:cubicBezTo>
                  <a:pt x="267" y="2136"/>
                  <a:pt x="701" y="4137"/>
                  <a:pt x="2202" y="5138"/>
                </a:cubicBezTo>
                <a:cubicBezTo>
                  <a:pt x="1635" y="5104"/>
                  <a:pt x="1135" y="4971"/>
                  <a:pt x="668" y="4704"/>
                </a:cubicBezTo>
                <a:lnTo>
                  <a:pt x="668" y="4704"/>
                </a:lnTo>
                <a:cubicBezTo>
                  <a:pt x="634" y="6272"/>
                  <a:pt x="1735" y="7740"/>
                  <a:pt x="3370" y="8040"/>
                </a:cubicBezTo>
                <a:cubicBezTo>
                  <a:pt x="3087" y="8121"/>
                  <a:pt x="2780" y="8165"/>
                  <a:pt x="2463" y="8165"/>
                </a:cubicBezTo>
                <a:cubicBezTo>
                  <a:pt x="2256" y="8165"/>
                  <a:pt x="2046" y="8146"/>
                  <a:pt x="1835" y="8107"/>
                </a:cubicBezTo>
                <a:lnTo>
                  <a:pt x="1835" y="8107"/>
                </a:lnTo>
                <a:cubicBezTo>
                  <a:pt x="2269" y="9441"/>
                  <a:pt x="3503" y="10408"/>
                  <a:pt x="5004" y="10442"/>
                </a:cubicBezTo>
                <a:cubicBezTo>
                  <a:pt x="3785" y="11406"/>
                  <a:pt x="2325" y="11888"/>
                  <a:pt x="808" y="11888"/>
                </a:cubicBezTo>
                <a:cubicBezTo>
                  <a:pt x="540" y="11888"/>
                  <a:pt x="271" y="11873"/>
                  <a:pt x="0" y="11843"/>
                </a:cubicBezTo>
                <a:lnTo>
                  <a:pt x="0" y="11843"/>
                </a:lnTo>
                <a:cubicBezTo>
                  <a:pt x="1502" y="12810"/>
                  <a:pt x="3269" y="13377"/>
                  <a:pt x="5171" y="13377"/>
                </a:cubicBezTo>
                <a:cubicBezTo>
                  <a:pt x="11442" y="13377"/>
                  <a:pt x="14978" y="8073"/>
                  <a:pt x="14744" y="3337"/>
                </a:cubicBezTo>
                <a:cubicBezTo>
                  <a:pt x="15411" y="2870"/>
                  <a:pt x="15979" y="2269"/>
                  <a:pt x="16446" y="1602"/>
                </a:cubicBezTo>
                <a:lnTo>
                  <a:pt x="16446" y="1602"/>
                </a:lnTo>
                <a:cubicBezTo>
                  <a:pt x="15812" y="1869"/>
                  <a:pt x="15178" y="2036"/>
                  <a:pt x="14511" y="2136"/>
                </a:cubicBezTo>
                <a:cubicBezTo>
                  <a:pt x="15178" y="1702"/>
                  <a:pt x="15712" y="1035"/>
                  <a:pt x="15979" y="268"/>
                </a:cubicBezTo>
                <a:lnTo>
                  <a:pt x="15979" y="268"/>
                </a:lnTo>
                <a:cubicBezTo>
                  <a:pt x="15311" y="635"/>
                  <a:pt x="14611" y="935"/>
                  <a:pt x="13844" y="1068"/>
                </a:cubicBezTo>
                <a:cubicBezTo>
                  <a:pt x="13210" y="434"/>
                  <a:pt x="12343" y="1"/>
                  <a:pt x="1137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90" name="Google Shape;4590;p28"/>
          <p:cNvSpPr txBox="1"/>
          <p:nvPr>
            <p:ph idx="2" type="body"/>
          </p:nvPr>
        </p:nvSpPr>
        <p:spPr>
          <a:xfrm>
            <a:off x="3305250" y="3580825"/>
            <a:ext cx="5581500" cy="13416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hello@mail.com</a:t>
            </a:r>
            <a:endParaRPr/>
          </a:p>
          <a:p>
            <a:pPr indent="0" lvl="0" marL="0" rtl="0" algn="ctr">
              <a:spcBef>
                <a:spcPts val="0"/>
              </a:spcBef>
              <a:spcAft>
                <a:spcPts val="0"/>
              </a:spcAft>
              <a:buNone/>
            </a:pPr>
            <a:r>
              <a:rPr lang="en"/>
              <a:t>555-111-222</a:t>
            </a:r>
            <a:endParaRPr/>
          </a:p>
          <a:p>
            <a:pPr indent="0" lvl="0" marL="0" rtl="0" algn="ctr">
              <a:spcBef>
                <a:spcPts val="0"/>
              </a:spcBef>
              <a:spcAft>
                <a:spcPts val="0"/>
              </a:spcAft>
              <a:buNone/>
            </a:pPr>
            <a:r>
              <a:rPr lang="en"/>
              <a:t>mydomain.com</a:t>
            </a:r>
            <a:endParaRPr/>
          </a:p>
          <a:p>
            <a:pPr indent="0" lvl="0" marL="0" rtl="0" algn="ctr">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4" name="Shape 4594"/>
        <p:cNvGrpSpPr/>
        <p:nvPr/>
      </p:nvGrpSpPr>
      <p:grpSpPr>
        <a:xfrm>
          <a:off x="0" y="0"/>
          <a:ext cx="0" cy="0"/>
          <a:chOff x="0" y="0"/>
          <a:chExt cx="0" cy="0"/>
        </a:xfrm>
      </p:grpSpPr>
      <p:sp>
        <p:nvSpPr>
          <p:cNvPr id="4595" name="Google Shape;4595;p29"/>
          <p:cNvSpPr txBox="1"/>
          <p:nvPr>
            <p:ph type="title"/>
          </p:nvPr>
        </p:nvSpPr>
        <p:spPr>
          <a:xfrm>
            <a:off x="1123750" y="1431575"/>
            <a:ext cx="104358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sz="5100"/>
              <a:t>Credits.</a:t>
            </a:r>
            <a:endParaRPr sz="5100"/>
          </a:p>
        </p:txBody>
      </p:sp>
      <p:sp>
        <p:nvSpPr>
          <p:cNvPr id="4596" name="Google Shape;4596;p29"/>
          <p:cNvSpPr txBox="1"/>
          <p:nvPr>
            <p:ph idx="1" type="body"/>
          </p:nvPr>
        </p:nvSpPr>
        <p:spPr>
          <a:xfrm>
            <a:off x="1123937" y="2508425"/>
            <a:ext cx="10435800" cy="31068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sz="2400"/>
              <a:t>Presentation Template: </a:t>
            </a:r>
            <a:r>
              <a:rPr lang="en" sz="2400" u="sng">
                <a:solidFill>
                  <a:schemeClr val="hlink"/>
                </a:solidFill>
                <a:hlinkClick r:id="rId3"/>
              </a:rPr>
              <a:t>SlidesMania</a:t>
            </a:r>
            <a:endParaRPr sz="2400"/>
          </a:p>
          <a:p>
            <a:pPr indent="0" lvl="0" marL="0" rtl="0" algn="l">
              <a:spcBef>
                <a:spcPts val="2100"/>
              </a:spcBef>
              <a:spcAft>
                <a:spcPts val="0"/>
              </a:spcAft>
              <a:buNone/>
            </a:pPr>
            <a:r>
              <a:rPr lang="en" sz="2400"/>
              <a:t>Images: </a:t>
            </a:r>
            <a:r>
              <a:rPr lang="en" sz="2400" u="sng">
                <a:solidFill>
                  <a:schemeClr val="hlink"/>
                </a:solidFill>
                <a:hlinkClick r:id="rId4"/>
              </a:rPr>
              <a:t>Unsplash</a:t>
            </a:r>
            <a:endParaRPr sz="2400"/>
          </a:p>
          <a:p>
            <a:pPr indent="0" lvl="0" marL="0" rtl="0" algn="l">
              <a:spcBef>
                <a:spcPts val="2100"/>
              </a:spcBef>
              <a:spcAft>
                <a:spcPts val="0"/>
              </a:spcAft>
              <a:buNone/>
            </a:pPr>
            <a:r>
              <a:rPr lang="en"/>
              <a:t>Fonts used in this presentation: PT Serif and </a:t>
            </a:r>
            <a:r>
              <a:rPr lang="en">
                <a:latin typeface="Playfair Display"/>
                <a:ea typeface="Playfair Display"/>
                <a:cs typeface="Playfair Display"/>
                <a:sym typeface="Playfair Display"/>
              </a:rPr>
              <a:t>Playfair Display</a:t>
            </a:r>
            <a:endParaRPr>
              <a:latin typeface="Playfair Display"/>
              <a:ea typeface="Playfair Display"/>
              <a:cs typeface="Playfair Display"/>
              <a:sym typeface="Playfair Display"/>
            </a:endParaRPr>
          </a:p>
          <a:p>
            <a:pPr indent="0" lvl="0" marL="0" rtl="0" algn="l">
              <a:spcBef>
                <a:spcPts val="2100"/>
              </a:spcBef>
              <a:spcAft>
                <a:spcPts val="210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0" name="Shape 4600"/>
        <p:cNvGrpSpPr/>
        <p:nvPr/>
      </p:nvGrpSpPr>
      <p:grpSpPr>
        <a:xfrm>
          <a:off x="0" y="0"/>
          <a:ext cx="0" cy="0"/>
          <a:chOff x="0" y="0"/>
          <a:chExt cx="0" cy="0"/>
        </a:xfrm>
      </p:grpSpPr>
      <p:sp>
        <p:nvSpPr>
          <p:cNvPr id="4601" name="Google Shape;4601;p30"/>
          <p:cNvSpPr txBox="1"/>
          <p:nvPr>
            <p:ph type="title"/>
          </p:nvPr>
        </p:nvSpPr>
        <p:spPr>
          <a:xfrm>
            <a:off x="415650" y="344902"/>
            <a:ext cx="11360700" cy="8670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sz="5000"/>
              <a:t>Editable Icons</a:t>
            </a:r>
            <a:endParaRPr sz="5000"/>
          </a:p>
        </p:txBody>
      </p:sp>
      <p:grpSp>
        <p:nvGrpSpPr>
          <p:cNvPr id="4602" name="Google Shape;4602;p30"/>
          <p:cNvGrpSpPr/>
          <p:nvPr/>
        </p:nvGrpSpPr>
        <p:grpSpPr>
          <a:xfrm>
            <a:off x="3570764" y="1773752"/>
            <a:ext cx="405160" cy="253589"/>
            <a:chOff x="4797800" y="1994125"/>
            <a:chExt cx="306475" cy="186025"/>
          </a:xfrm>
        </p:grpSpPr>
        <p:sp>
          <p:nvSpPr>
            <p:cNvPr id="4603" name="Google Shape;4603;p30"/>
            <p:cNvSpPr/>
            <p:nvPr/>
          </p:nvSpPr>
          <p:spPr>
            <a:xfrm>
              <a:off x="4837950" y="1994125"/>
              <a:ext cx="226175" cy="152575"/>
            </a:xfrm>
            <a:custGeom>
              <a:rect b="b" l="l" r="r" t="t"/>
              <a:pathLst>
                <a:path extrusionOk="0" h="6103" w="9047">
                  <a:moveTo>
                    <a:pt x="8244" y="786"/>
                  </a:moveTo>
                  <a:lnTo>
                    <a:pt x="8244" y="5318"/>
                  </a:lnTo>
                  <a:lnTo>
                    <a:pt x="803" y="5318"/>
                  </a:lnTo>
                  <a:lnTo>
                    <a:pt x="803" y="786"/>
                  </a:lnTo>
                  <a:close/>
                  <a:moveTo>
                    <a:pt x="536" y="1"/>
                  </a:moveTo>
                  <a:cubicBezTo>
                    <a:pt x="232" y="1"/>
                    <a:pt x="0" y="233"/>
                    <a:pt x="0" y="518"/>
                  </a:cubicBezTo>
                  <a:lnTo>
                    <a:pt x="0" y="6103"/>
                  </a:lnTo>
                  <a:lnTo>
                    <a:pt x="9047" y="6103"/>
                  </a:lnTo>
                  <a:lnTo>
                    <a:pt x="9047" y="518"/>
                  </a:lnTo>
                  <a:cubicBezTo>
                    <a:pt x="9047" y="233"/>
                    <a:pt x="8815" y="1"/>
                    <a:pt x="851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604" name="Google Shape;4604;p30"/>
            <p:cNvSpPr/>
            <p:nvPr/>
          </p:nvSpPr>
          <p:spPr>
            <a:xfrm>
              <a:off x="4797800" y="2160075"/>
              <a:ext cx="306475" cy="20075"/>
            </a:xfrm>
            <a:custGeom>
              <a:rect b="b" l="l" r="r" t="t"/>
              <a:pathLst>
                <a:path extrusionOk="0" h="803" w="12259">
                  <a:moveTo>
                    <a:pt x="1" y="0"/>
                  </a:moveTo>
                  <a:lnTo>
                    <a:pt x="1" y="268"/>
                  </a:lnTo>
                  <a:cubicBezTo>
                    <a:pt x="1" y="571"/>
                    <a:pt x="250" y="803"/>
                    <a:pt x="536" y="803"/>
                  </a:cubicBezTo>
                  <a:lnTo>
                    <a:pt x="11723" y="803"/>
                  </a:lnTo>
                  <a:cubicBezTo>
                    <a:pt x="12026" y="803"/>
                    <a:pt x="12258" y="571"/>
                    <a:pt x="12258" y="268"/>
                  </a:cubicBezTo>
                  <a:lnTo>
                    <a:pt x="12258" y="0"/>
                  </a:lnTo>
                  <a:lnTo>
                    <a:pt x="6923" y="0"/>
                  </a:lnTo>
                  <a:lnTo>
                    <a:pt x="6923" y="125"/>
                  </a:lnTo>
                  <a:cubicBezTo>
                    <a:pt x="6923" y="214"/>
                    <a:pt x="6870" y="268"/>
                    <a:pt x="6799" y="268"/>
                  </a:cubicBezTo>
                  <a:lnTo>
                    <a:pt x="5460" y="268"/>
                  </a:lnTo>
                  <a:cubicBezTo>
                    <a:pt x="5389" y="268"/>
                    <a:pt x="5336" y="214"/>
                    <a:pt x="5336" y="125"/>
                  </a:cubicBezTo>
                  <a:lnTo>
                    <a:pt x="5336"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4605" name="Google Shape;4605;p30"/>
          <p:cNvSpPr/>
          <p:nvPr/>
        </p:nvSpPr>
        <p:spPr>
          <a:xfrm>
            <a:off x="3013572" y="1789650"/>
            <a:ext cx="351487" cy="308322"/>
          </a:xfrm>
          <a:custGeom>
            <a:rect b="b" l="l" r="r" t="t"/>
            <a:pathLst>
              <a:path extrusionOk="0" h="9047" w="10635">
                <a:moveTo>
                  <a:pt x="9850" y="803"/>
                </a:moveTo>
                <a:lnTo>
                  <a:pt x="9850" y="6656"/>
                </a:lnTo>
                <a:lnTo>
                  <a:pt x="804" y="6656"/>
                </a:lnTo>
                <a:lnTo>
                  <a:pt x="804" y="803"/>
                </a:lnTo>
                <a:close/>
                <a:moveTo>
                  <a:pt x="536" y="0"/>
                </a:moveTo>
                <a:cubicBezTo>
                  <a:pt x="250" y="0"/>
                  <a:pt x="1" y="250"/>
                  <a:pt x="1" y="536"/>
                </a:cubicBezTo>
                <a:lnTo>
                  <a:pt x="1" y="6923"/>
                </a:lnTo>
                <a:cubicBezTo>
                  <a:pt x="1" y="7227"/>
                  <a:pt x="250" y="7459"/>
                  <a:pt x="536" y="7459"/>
                </a:cubicBezTo>
                <a:lnTo>
                  <a:pt x="4265" y="7459"/>
                </a:lnTo>
                <a:lnTo>
                  <a:pt x="4265" y="8261"/>
                </a:lnTo>
                <a:lnTo>
                  <a:pt x="2927" y="8261"/>
                </a:lnTo>
                <a:lnTo>
                  <a:pt x="2927" y="9047"/>
                </a:lnTo>
                <a:lnTo>
                  <a:pt x="7709" y="9047"/>
                </a:lnTo>
                <a:lnTo>
                  <a:pt x="7709" y="8261"/>
                </a:lnTo>
                <a:lnTo>
                  <a:pt x="6388" y="8261"/>
                </a:lnTo>
                <a:lnTo>
                  <a:pt x="6388" y="7459"/>
                </a:lnTo>
                <a:lnTo>
                  <a:pt x="10100" y="7459"/>
                </a:lnTo>
                <a:cubicBezTo>
                  <a:pt x="10403" y="7459"/>
                  <a:pt x="10635" y="7227"/>
                  <a:pt x="10635" y="6923"/>
                </a:cubicBezTo>
                <a:lnTo>
                  <a:pt x="10635" y="536"/>
                </a:lnTo>
                <a:cubicBezTo>
                  <a:pt x="10635" y="250"/>
                  <a:pt x="10403" y="0"/>
                  <a:pt x="1010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606" name="Google Shape;4606;p30"/>
          <p:cNvSpPr/>
          <p:nvPr/>
        </p:nvSpPr>
        <p:spPr>
          <a:xfrm>
            <a:off x="2598483" y="1706244"/>
            <a:ext cx="211156" cy="398327"/>
          </a:xfrm>
          <a:custGeom>
            <a:rect b="b" l="l" r="r" t="t"/>
            <a:pathLst>
              <a:path extrusionOk="0" h="11688" w="6389">
                <a:moveTo>
                  <a:pt x="3730" y="518"/>
                </a:moveTo>
                <a:cubicBezTo>
                  <a:pt x="3873" y="518"/>
                  <a:pt x="3998" y="643"/>
                  <a:pt x="3998" y="785"/>
                </a:cubicBezTo>
                <a:cubicBezTo>
                  <a:pt x="3998" y="946"/>
                  <a:pt x="3873" y="1053"/>
                  <a:pt x="3730" y="1053"/>
                </a:cubicBezTo>
                <a:lnTo>
                  <a:pt x="2659" y="1053"/>
                </a:lnTo>
                <a:cubicBezTo>
                  <a:pt x="2517" y="1053"/>
                  <a:pt x="2392" y="946"/>
                  <a:pt x="2392" y="785"/>
                </a:cubicBezTo>
                <a:cubicBezTo>
                  <a:pt x="2392" y="643"/>
                  <a:pt x="2517" y="518"/>
                  <a:pt x="2659" y="518"/>
                </a:cubicBezTo>
                <a:close/>
                <a:moveTo>
                  <a:pt x="5586" y="1588"/>
                </a:moveTo>
                <a:lnTo>
                  <a:pt x="5586" y="10099"/>
                </a:lnTo>
                <a:lnTo>
                  <a:pt x="804" y="10099"/>
                </a:lnTo>
                <a:lnTo>
                  <a:pt x="804" y="1588"/>
                </a:lnTo>
                <a:close/>
                <a:moveTo>
                  <a:pt x="268" y="0"/>
                </a:moveTo>
                <a:cubicBezTo>
                  <a:pt x="126" y="0"/>
                  <a:pt x="1" y="125"/>
                  <a:pt x="1" y="250"/>
                </a:cubicBezTo>
                <a:lnTo>
                  <a:pt x="1" y="11420"/>
                </a:lnTo>
                <a:cubicBezTo>
                  <a:pt x="1" y="11562"/>
                  <a:pt x="126" y="11687"/>
                  <a:pt x="268" y="11687"/>
                </a:cubicBezTo>
                <a:lnTo>
                  <a:pt x="6121" y="11687"/>
                </a:lnTo>
                <a:cubicBezTo>
                  <a:pt x="6264" y="11687"/>
                  <a:pt x="6388" y="11562"/>
                  <a:pt x="6388" y="11420"/>
                </a:cubicBezTo>
                <a:lnTo>
                  <a:pt x="6388" y="250"/>
                </a:lnTo>
                <a:cubicBezTo>
                  <a:pt x="6388" y="125"/>
                  <a:pt x="6264" y="0"/>
                  <a:pt x="612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607" name="Google Shape;4607;p30"/>
          <p:cNvSpPr/>
          <p:nvPr/>
        </p:nvSpPr>
        <p:spPr>
          <a:xfrm>
            <a:off x="4125519" y="1774124"/>
            <a:ext cx="352082" cy="253589"/>
          </a:xfrm>
          <a:custGeom>
            <a:rect b="b" l="l" r="r" t="t"/>
            <a:pathLst>
              <a:path extrusionOk="0" h="7441" w="10653">
                <a:moveTo>
                  <a:pt x="5317" y="268"/>
                </a:moveTo>
                <a:cubicBezTo>
                  <a:pt x="5406" y="268"/>
                  <a:pt x="5460" y="322"/>
                  <a:pt x="5460" y="393"/>
                </a:cubicBezTo>
                <a:cubicBezTo>
                  <a:pt x="5460" y="482"/>
                  <a:pt x="5406" y="518"/>
                  <a:pt x="5317" y="518"/>
                </a:cubicBezTo>
                <a:cubicBezTo>
                  <a:pt x="5246" y="518"/>
                  <a:pt x="5192" y="482"/>
                  <a:pt x="5192" y="393"/>
                </a:cubicBezTo>
                <a:cubicBezTo>
                  <a:pt x="5192" y="322"/>
                  <a:pt x="5246" y="268"/>
                  <a:pt x="5317" y="268"/>
                </a:cubicBezTo>
                <a:close/>
                <a:moveTo>
                  <a:pt x="9849" y="786"/>
                </a:moveTo>
                <a:lnTo>
                  <a:pt x="9849" y="6638"/>
                </a:lnTo>
                <a:lnTo>
                  <a:pt x="785" y="6638"/>
                </a:lnTo>
                <a:lnTo>
                  <a:pt x="785" y="786"/>
                </a:lnTo>
                <a:close/>
                <a:moveTo>
                  <a:pt x="5977" y="6906"/>
                </a:moveTo>
                <a:cubicBezTo>
                  <a:pt x="6067" y="6906"/>
                  <a:pt x="6120" y="6959"/>
                  <a:pt x="6120" y="7031"/>
                </a:cubicBezTo>
                <a:cubicBezTo>
                  <a:pt x="6120" y="7120"/>
                  <a:pt x="6067" y="7173"/>
                  <a:pt x="5977" y="7173"/>
                </a:cubicBezTo>
                <a:lnTo>
                  <a:pt x="4657" y="7173"/>
                </a:lnTo>
                <a:cubicBezTo>
                  <a:pt x="4586" y="7173"/>
                  <a:pt x="4514" y="7120"/>
                  <a:pt x="4514" y="7031"/>
                </a:cubicBezTo>
                <a:cubicBezTo>
                  <a:pt x="4514" y="6959"/>
                  <a:pt x="4586" y="6906"/>
                  <a:pt x="4657" y="6906"/>
                </a:cubicBezTo>
                <a:close/>
                <a:moveTo>
                  <a:pt x="535" y="1"/>
                </a:moveTo>
                <a:cubicBezTo>
                  <a:pt x="232" y="1"/>
                  <a:pt x="0" y="233"/>
                  <a:pt x="0" y="518"/>
                </a:cubicBezTo>
                <a:lnTo>
                  <a:pt x="0" y="6906"/>
                </a:lnTo>
                <a:cubicBezTo>
                  <a:pt x="0" y="7209"/>
                  <a:pt x="232" y="7441"/>
                  <a:pt x="535" y="7441"/>
                </a:cubicBezTo>
                <a:lnTo>
                  <a:pt x="10117" y="7441"/>
                </a:lnTo>
                <a:cubicBezTo>
                  <a:pt x="10402" y="7441"/>
                  <a:pt x="10652" y="7209"/>
                  <a:pt x="10652" y="6906"/>
                </a:cubicBezTo>
                <a:lnTo>
                  <a:pt x="10652" y="518"/>
                </a:lnTo>
                <a:cubicBezTo>
                  <a:pt x="10652" y="233"/>
                  <a:pt x="10402" y="1"/>
                  <a:pt x="1011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608" name="Google Shape;4608;p30"/>
          <p:cNvSpPr/>
          <p:nvPr/>
        </p:nvSpPr>
        <p:spPr>
          <a:xfrm>
            <a:off x="4629024" y="1731262"/>
            <a:ext cx="333805" cy="339335"/>
          </a:xfrm>
          <a:custGeom>
            <a:rect b="b" l="l" r="r" t="t"/>
            <a:pathLst>
              <a:path extrusionOk="0" h="9957" w="10100">
                <a:moveTo>
                  <a:pt x="8762" y="1464"/>
                </a:moveTo>
                <a:lnTo>
                  <a:pt x="8762" y="6245"/>
                </a:lnTo>
                <a:lnTo>
                  <a:pt x="1321" y="6245"/>
                </a:lnTo>
                <a:lnTo>
                  <a:pt x="1321" y="1464"/>
                </a:lnTo>
                <a:close/>
                <a:moveTo>
                  <a:pt x="5050" y="0"/>
                </a:moveTo>
                <a:cubicBezTo>
                  <a:pt x="4907" y="0"/>
                  <a:pt x="4783" y="125"/>
                  <a:pt x="4783" y="268"/>
                </a:cubicBezTo>
                <a:lnTo>
                  <a:pt x="4783" y="536"/>
                </a:lnTo>
                <a:lnTo>
                  <a:pt x="251" y="536"/>
                </a:lnTo>
                <a:cubicBezTo>
                  <a:pt x="126" y="536"/>
                  <a:pt x="1" y="661"/>
                  <a:pt x="1" y="803"/>
                </a:cubicBezTo>
                <a:cubicBezTo>
                  <a:pt x="1" y="946"/>
                  <a:pt x="126" y="1053"/>
                  <a:pt x="251" y="1053"/>
                </a:cubicBezTo>
                <a:lnTo>
                  <a:pt x="518" y="1053"/>
                </a:lnTo>
                <a:lnTo>
                  <a:pt x="518" y="6513"/>
                </a:lnTo>
                <a:lnTo>
                  <a:pt x="251" y="6513"/>
                </a:lnTo>
                <a:cubicBezTo>
                  <a:pt x="126" y="6513"/>
                  <a:pt x="1" y="6638"/>
                  <a:pt x="1" y="6781"/>
                </a:cubicBezTo>
                <a:cubicBezTo>
                  <a:pt x="1" y="6923"/>
                  <a:pt x="126" y="7048"/>
                  <a:pt x="251" y="7048"/>
                </a:cubicBezTo>
                <a:lnTo>
                  <a:pt x="4319" y="7048"/>
                </a:lnTo>
                <a:lnTo>
                  <a:pt x="2285" y="9100"/>
                </a:lnTo>
                <a:cubicBezTo>
                  <a:pt x="2178" y="9207"/>
                  <a:pt x="2178" y="9368"/>
                  <a:pt x="2285" y="9475"/>
                </a:cubicBezTo>
                <a:cubicBezTo>
                  <a:pt x="2338" y="9528"/>
                  <a:pt x="2405" y="9555"/>
                  <a:pt x="2472" y="9555"/>
                </a:cubicBezTo>
                <a:cubicBezTo>
                  <a:pt x="2539" y="9555"/>
                  <a:pt x="2606" y="9528"/>
                  <a:pt x="2659" y="9475"/>
                </a:cubicBezTo>
                <a:lnTo>
                  <a:pt x="4783" y="7334"/>
                </a:lnTo>
                <a:lnTo>
                  <a:pt x="4783" y="9707"/>
                </a:lnTo>
                <a:cubicBezTo>
                  <a:pt x="4783" y="9850"/>
                  <a:pt x="4907" y="9957"/>
                  <a:pt x="5050" y="9957"/>
                </a:cubicBezTo>
                <a:cubicBezTo>
                  <a:pt x="5193" y="9957"/>
                  <a:pt x="5318" y="9850"/>
                  <a:pt x="5318" y="9707"/>
                </a:cubicBezTo>
                <a:lnTo>
                  <a:pt x="5318" y="7334"/>
                </a:lnTo>
                <a:lnTo>
                  <a:pt x="7441" y="9475"/>
                </a:lnTo>
                <a:cubicBezTo>
                  <a:pt x="7495" y="9520"/>
                  <a:pt x="7562" y="9542"/>
                  <a:pt x="7628" y="9542"/>
                </a:cubicBezTo>
                <a:cubicBezTo>
                  <a:pt x="7695" y="9542"/>
                  <a:pt x="7762" y="9520"/>
                  <a:pt x="7816" y="9475"/>
                </a:cubicBezTo>
                <a:cubicBezTo>
                  <a:pt x="7923" y="9350"/>
                  <a:pt x="7923" y="9189"/>
                  <a:pt x="7816" y="9082"/>
                </a:cubicBezTo>
                <a:lnTo>
                  <a:pt x="5782" y="7048"/>
                </a:lnTo>
                <a:lnTo>
                  <a:pt x="9832" y="7048"/>
                </a:lnTo>
                <a:cubicBezTo>
                  <a:pt x="9975" y="7048"/>
                  <a:pt x="10100" y="6923"/>
                  <a:pt x="10100" y="6781"/>
                </a:cubicBezTo>
                <a:cubicBezTo>
                  <a:pt x="10100" y="6638"/>
                  <a:pt x="9975" y="6513"/>
                  <a:pt x="9832" y="6513"/>
                </a:cubicBezTo>
                <a:lnTo>
                  <a:pt x="9564" y="6513"/>
                </a:lnTo>
                <a:lnTo>
                  <a:pt x="9564" y="1053"/>
                </a:lnTo>
                <a:lnTo>
                  <a:pt x="9832" y="1053"/>
                </a:lnTo>
                <a:cubicBezTo>
                  <a:pt x="9975" y="1053"/>
                  <a:pt x="10100" y="946"/>
                  <a:pt x="10100" y="803"/>
                </a:cubicBezTo>
                <a:cubicBezTo>
                  <a:pt x="10100" y="661"/>
                  <a:pt x="9975" y="536"/>
                  <a:pt x="9832" y="536"/>
                </a:cubicBezTo>
                <a:lnTo>
                  <a:pt x="5318" y="536"/>
                </a:lnTo>
                <a:lnTo>
                  <a:pt x="5318" y="268"/>
                </a:lnTo>
                <a:cubicBezTo>
                  <a:pt x="5318" y="125"/>
                  <a:pt x="5193" y="0"/>
                  <a:pt x="505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609" name="Google Shape;4609;p30"/>
          <p:cNvSpPr/>
          <p:nvPr/>
        </p:nvSpPr>
        <p:spPr>
          <a:xfrm>
            <a:off x="5618340" y="1764938"/>
            <a:ext cx="299003" cy="280956"/>
          </a:xfrm>
          <a:custGeom>
            <a:rect b="b" l="l" r="r" t="t"/>
            <a:pathLst>
              <a:path extrusionOk="0" h="8244" w="9047">
                <a:moveTo>
                  <a:pt x="464" y="1"/>
                </a:moveTo>
                <a:cubicBezTo>
                  <a:pt x="196" y="1"/>
                  <a:pt x="0" y="215"/>
                  <a:pt x="0" y="464"/>
                </a:cubicBezTo>
                <a:lnTo>
                  <a:pt x="0" y="5960"/>
                </a:lnTo>
                <a:cubicBezTo>
                  <a:pt x="0" y="6210"/>
                  <a:pt x="196" y="6406"/>
                  <a:pt x="464" y="6406"/>
                </a:cubicBezTo>
                <a:lnTo>
                  <a:pt x="5424" y="6406"/>
                </a:lnTo>
                <a:lnTo>
                  <a:pt x="7244" y="8244"/>
                </a:lnTo>
                <a:lnTo>
                  <a:pt x="7244" y="6424"/>
                </a:lnTo>
                <a:lnTo>
                  <a:pt x="8600" y="6424"/>
                </a:lnTo>
                <a:cubicBezTo>
                  <a:pt x="8850" y="6424"/>
                  <a:pt x="9046" y="6210"/>
                  <a:pt x="9046" y="5960"/>
                </a:cubicBezTo>
                <a:lnTo>
                  <a:pt x="9046" y="464"/>
                </a:lnTo>
                <a:cubicBezTo>
                  <a:pt x="9046" y="215"/>
                  <a:pt x="8850" y="1"/>
                  <a:pt x="860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4610" name="Google Shape;4610;p30"/>
          <p:cNvGrpSpPr/>
          <p:nvPr/>
        </p:nvGrpSpPr>
        <p:grpSpPr>
          <a:xfrm>
            <a:off x="6164058" y="1777777"/>
            <a:ext cx="352082" cy="254203"/>
            <a:chOff x="4250025" y="2848800"/>
            <a:chExt cx="266325" cy="186475"/>
          </a:xfrm>
        </p:grpSpPr>
        <p:sp>
          <p:nvSpPr>
            <p:cNvPr id="4611" name="Google Shape;4611;p30"/>
            <p:cNvSpPr/>
            <p:nvPr/>
          </p:nvSpPr>
          <p:spPr>
            <a:xfrm>
              <a:off x="4250025" y="2848800"/>
              <a:ext cx="166425" cy="149900"/>
            </a:xfrm>
            <a:custGeom>
              <a:rect b="b" l="l" r="r" t="t"/>
              <a:pathLst>
                <a:path extrusionOk="0" h="5996" w="6657">
                  <a:moveTo>
                    <a:pt x="536" y="0"/>
                  </a:moveTo>
                  <a:cubicBezTo>
                    <a:pt x="233" y="0"/>
                    <a:pt x="1" y="250"/>
                    <a:pt x="1" y="535"/>
                  </a:cubicBezTo>
                  <a:lnTo>
                    <a:pt x="1" y="4122"/>
                  </a:lnTo>
                  <a:cubicBezTo>
                    <a:pt x="1" y="4425"/>
                    <a:pt x="233" y="4657"/>
                    <a:pt x="536" y="4657"/>
                  </a:cubicBezTo>
                  <a:lnTo>
                    <a:pt x="1321" y="4657"/>
                  </a:lnTo>
                  <a:lnTo>
                    <a:pt x="1321" y="5995"/>
                  </a:lnTo>
                  <a:lnTo>
                    <a:pt x="2659" y="4657"/>
                  </a:lnTo>
                  <a:lnTo>
                    <a:pt x="3462" y="4657"/>
                  </a:lnTo>
                  <a:lnTo>
                    <a:pt x="3462" y="1998"/>
                  </a:lnTo>
                  <a:cubicBezTo>
                    <a:pt x="3462" y="1427"/>
                    <a:pt x="3944" y="928"/>
                    <a:pt x="4515" y="928"/>
                  </a:cubicBezTo>
                  <a:lnTo>
                    <a:pt x="6656" y="928"/>
                  </a:lnTo>
                  <a:lnTo>
                    <a:pt x="6656" y="535"/>
                  </a:lnTo>
                  <a:cubicBezTo>
                    <a:pt x="6656" y="250"/>
                    <a:pt x="6424" y="0"/>
                    <a:pt x="612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612" name="Google Shape;4612;p30"/>
            <p:cNvSpPr/>
            <p:nvPr/>
          </p:nvSpPr>
          <p:spPr>
            <a:xfrm>
              <a:off x="4349950" y="2885375"/>
              <a:ext cx="166400" cy="149900"/>
            </a:xfrm>
            <a:custGeom>
              <a:rect b="b" l="l" r="r" t="t"/>
              <a:pathLst>
                <a:path extrusionOk="0" h="5996" w="6656">
                  <a:moveTo>
                    <a:pt x="518" y="0"/>
                  </a:moveTo>
                  <a:cubicBezTo>
                    <a:pt x="232" y="0"/>
                    <a:pt x="1" y="250"/>
                    <a:pt x="1" y="535"/>
                  </a:cubicBezTo>
                  <a:lnTo>
                    <a:pt x="1" y="4122"/>
                  </a:lnTo>
                  <a:cubicBezTo>
                    <a:pt x="1" y="4425"/>
                    <a:pt x="232" y="4657"/>
                    <a:pt x="518" y="4657"/>
                  </a:cubicBezTo>
                  <a:lnTo>
                    <a:pt x="3979" y="4657"/>
                  </a:lnTo>
                  <a:lnTo>
                    <a:pt x="5318" y="5995"/>
                  </a:lnTo>
                  <a:lnTo>
                    <a:pt x="5318" y="4657"/>
                  </a:lnTo>
                  <a:lnTo>
                    <a:pt x="6121" y="4657"/>
                  </a:lnTo>
                  <a:cubicBezTo>
                    <a:pt x="6424" y="4657"/>
                    <a:pt x="6656" y="4425"/>
                    <a:pt x="6656" y="4122"/>
                  </a:cubicBezTo>
                  <a:lnTo>
                    <a:pt x="6656" y="535"/>
                  </a:lnTo>
                  <a:cubicBezTo>
                    <a:pt x="6656" y="250"/>
                    <a:pt x="6424" y="0"/>
                    <a:pt x="612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4613" name="Google Shape;4613;p30"/>
          <p:cNvGrpSpPr/>
          <p:nvPr/>
        </p:nvGrpSpPr>
        <p:grpSpPr>
          <a:xfrm>
            <a:off x="6761406" y="1741891"/>
            <a:ext cx="343224" cy="326555"/>
            <a:chOff x="4707700" y="2822475"/>
            <a:chExt cx="259625" cy="239550"/>
          </a:xfrm>
        </p:grpSpPr>
        <p:sp>
          <p:nvSpPr>
            <p:cNvPr id="4614" name="Google Shape;4614;p30"/>
            <p:cNvSpPr/>
            <p:nvPr/>
          </p:nvSpPr>
          <p:spPr>
            <a:xfrm>
              <a:off x="4707700" y="2822475"/>
              <a:ext cx="259625" cy="176225"/>
            </a:xfrm>
            <a:custGeom>
              <a:rect b="b" l="l" r="r" t="t"/>
              <a:pathLst>
                <a:path extrusionOk="0" h="7049" w="10385">
                  <a:moveTo>
                    <a:pt x="5335" y="0"/>
                  </a:moveTo>
                  <a:cubicBezTo>
                    <a:pt x="4729" y="0"/>
                    <a:pt x="4193" y="429"/>
                    <a:pt x="4051" y="1000"/>
                  </a:cubicBezTo>
                  <a:cubicBezTo>
                    <a:pt x="3801" y="643"/>
                    <a:pt x="3408" y="393"/>
                    <a:pt x="2944" y="393"/>
                  </a:cubicBezTo>
                  <a:cubicBezTo>
                    <a:pt x="2195" y="393"/>
                    <a:pt x="1606" y="1000"/>
                    <a:pt x="1606" y="1731"/>
                  </a:cubicBezTo>
                  <a:cubicBezTo>
                    <a:pt x="1606" y="1838"/>
                    <a:pt x="1624" y="1927"/>
                    <a:pt x="1642" y="2034"/>
                  </a:cubicBezTo>
                  <a:cubicBezTo>
                    <a:pt x="1535" y="1999"/>
                    <a:pt x="1446" y="1981"/>
                    <a:pt x="1339" y="1981"/>
                  </a:cubicBezTo>
                  <a:cubicBezTo>
                    <a:pt x="607" y="1981"/>
                    <a:pt x="0" y="2588"/>
                    <a:pt x="0" y="3319"/>
                  </a:cubicBezTo>
                  <a:cubicBezTo>
                    <a:pt x="0" y="4051"/>
                    <a:pt x="607" y="4657"/>
                    <a:pt x="1339" y="4657"/>
                  </a:cubicBezTo>
                  <a:lnTo>
                    <a:pt x="1356" y="4657"/>
                  </a:lnTo>
                  <a:cubicBezTo>
                    <a:pt x="1428" y="5335"/>
                    <a:pt x="1999" y="5853"/>
                    <a:pt x="2677" y="5853"/>
                  </a:cubicBezTo>
                  <a:cubicBezTo>
                    <a:pt x="2980" y="5853"/>
                    <a:pt x="3266" y="5746"/>
                    <a:pt x="3480" y="5567"/>
                  </a:cubicBezTo>
                  <a:lnTo>
                    <a:pt x="3480" y="5567"/>
                  </a:lnTo>
                  <a:cubicBezTo>
                    <a:pt x="3480" y="5621"/>
                    <a:pt x="3462" y="5656"/>
                    <a:pt x="3462" y="5710"/>
                  </a:cubicBezTo>
                  <a:cubicBezTo>
                    <a:pt x="3462" y="6442"/>
                    <a:pt x="4068" y="7048"/>
                    <a:pt x="4800" y="7048"/>
                  </a:cubicBezTo>
                  <a:cubicBezTo>
                    <a:pt x="5496" y="7048"/>
                    <a:pt x="6067" y="6513"/>
                    <a:pt x="6138" y="5835"/>
                  </a:cubicBezTo>
                  <a:cubicBezTo>
                    <a:pt x="6370" y="6174"/>
                    <a:pt x="6763" y="6388"/>
                    <a:pt x="7191" y="6388"/>
                  </a:cubicBezTo>
                  <a:cubicBezTo>
                    <a:pt x="7922" y="6388"/>
                    <a:pt x="8529" y="5781"/>
                    <a:pt x="8529" y="5050"/>
                  </a:cubicBezTo>
                  <a:lnTo>
                    <a:pt x="8529" y="4925"/>
                  </a:lnTo>
                  <a:cubicBezTo>
                    <a:pt x="8690" y="4996"/>
                    <a:pt x="8868" y="5050"/>
                    <a:pt x="9064" y="5050"/>
                  </a:cubicBezTo>
                  <a:cubicBezTo>
                    <a:pt x="9796" y="5050"/>
                    <a:pt x="10385" y="4443"/>
                    <a:pt x="10385" y="3712"/>
                  </a:cubicBezTo>
                  <a:cubicBezTo>
                    <a:pt x="10385" y="2980"/>
                    <a:pt x="9796" y="2391"/>
                    <a:pt x="9064" y="2391"/>
                  </a:cubicBezTo>
                  <a:cubicBezTo>
                    <a:pt x="8957" y="2391"/>
                    <a:pt x="8868" y="2409"/>
                    <a:pt x="8761" y="2427"/>
                  </a:cubicBezTo>
                  <a:cubicBezTo>
                    <a:pt x="8779" y="2338"/>
                    <a:pt x="8797" y="2231"/>
                    <a:pt x="8797" y="2124"/>
                  </a:cubicBezTo>
                  <a:cubicBezTo>
                    <a:pt x="8797" y="1392"/>
                    <a:pt x="8190" y="785"/>
                    <a:pt x="7459" y="785"/>
                  </a:cubicBezTo>
                  <a:cubicBezTo>
                    <a:pt x="7155" y="785"/>
                    <a:pt x="6870" y="892"/>
                    <a:pt x="6638" y="1071"/>
                  </a:cubicBezTo>
                  <a:cubicBezTo>
                    <a:pt x="6531" y="464"/>
                    <a:pt x="5995" y="0"/>
                    <a:pt x="533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615" name="Google Shape;4615;p30"/>
            <p:cNvSpPr/>
            <p:nvPr/>
          </p:nvSpPr>
          <p:spPr>
            <a:xfrm>
              <a:off x="4754525" y="2991975"/>
              <a:ext cx="39725" cy="39725"/>
            </a:xfrm>
            <a:custGeom>
              <a:rect b="b" l="l" r="r" t="t"/>
              <a:pathLst>
                <a:path extrusionOk="0" h="1589" w="1589">
                  <a:moveTo>
                    <a:pt x="804" y="1"/>
                  </a:moveTo>
                  <a:cubicBezTo>
                    <a:pt x="358" y="1"/>
                    <a:pt x="1" y="357"/>
                    <a:pt x="1" y="803"/>
                  </a:cubicBezTo>
                  <a:cubicBezTo>
                    <a:pt x="1" y="1232"/>
                    <a:pt x="358" y="1589"/>
                    <a:pt x="804" y="1589"/>
                  </a:cubicBezTo>
                  <a:cubicBezTo>
                    <a:pt x="1232" y="1589"/>
                    <a:pt x="1589" y="1232"/>
                    <a:pt x="1589" y="803"/>
                  </a:cubicBezTo>
                  <a:cubicBezTo>
                    <a:pt x="1589" y="357"/>
                    <a:pt x="1232" y="1"/>
                    <a:pt x="80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616" name="Google Shape;4616;p30"/>
            <p:cNvSpPr/>
            <p:nvPr/>
          </p:nvSpPr>
          <p:spPr>
            <a:xfrm>
              <a:off x="4719750" y="3031675"/>
              <a:ext cx="29900" cy="30350"/>
            </a:xfrm>
            <a:custGeom>
              <a:rect b="b" l="l" r="r" t="t"/>
              <a:pathLst>
                <a:path extrusionOk="0" h="1214" w="1196">
                  <a:moveTo>
                    <a:pt x="589" y="1"/>
                  </a:moveTo>
                  <a:cubicBezTo>
                    <a:pt x="268" y="1"/>
                    <a:pt x="0" y="286"/>
                    <a:pt x="0" y="607"/>
                  </a:cubicBezTo>
                  <a:cubicBezTo>
                    <a:pt x="0" y="946"/>
                    <a:pt x="268" y="1214"/>
                    <a:pt x="589" y="1214"/>
                  </a:cubicBezTo>
                  <a:cubicBezTo>
                    <a:pt x="928" y="1214"/>
                    <a:pt x="1196" y="946"/>
                    <a:pt x="1196" y="607"/>
                  </a:cubicBezTo>
                  <a:cubicBezTo>
                    <a:pt x="1196" y="286"/>
                    <a:pt x="928" y="1"/>
                    <a:pt x="58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4617" name="Google Shape;4617;p30"/>
          <p:cNvSpPr/>
          <p:nvPr/>
        </p:nvSpPr>
        <p:spPr>
          <a:xfrm>
            <a:off x="7235378" y="1745476"/>
            <a:ext cx="340878" cy="320045"/>
          </a:xfrm>
          <a:custGeom>
            <a:rect b="b" l="l" r="r" t="t"/>
            <a:pathLst>
              <a:path extrusionOk="0" h="9391" w="10314">
                <a:moveTo>
                  <a:pt x="5157" y="1"/>
                </a:moveTo>
                <a:cubicBezTo>
                  <a:pt x="4568" y="1"/>
                  <a:pt x="4086" y="482"/>
                  <a:pt x="4086" y="1071"/>
                </a:cubicBezTo>
                <a:cubicBezTo>
                  <a:pt x="4086" y="1553"/>
                  <a:pt x="4425" y="1963"/>
                  <a:pt x="4889" y="2088"/>
                </a:cubicBezTo>
                <a:lnTo>
                  <a:pt x="4889" y="3926"/>
                </a:lnTo>
                <a:cubicBezTo>
                  <a:pt x="4497" y="3997"/>
                  <a:pt x="4176" y="4229"/>
                  <a:pt x="3997" y="4550"/>
                </a:cubicBezTo>
                <a:lnTo>
                  <a:pt x="2284" y="3837"/>
                </a:lnTo>
                <a:cubicBezTo>
                  <a:pt x="2338" y="3373"/>
                  <a:pt x="2088" y="2891"/>
                  <a:pt x="1624" y="2695"/>
                </a:cubicBezTo>
                <a:cubicBezTo>
                  <a:pt x="1490" y="2643"/>
                  <a:pt x="1353" y="2618"/>
                  <a:pt x="1219" y="2618"/>
                </a:cubicBezTo>
                <a:cubicBezTo>
                  <a:pt x="798" y="2618"/>
                  <a:pt x="404" y="2860"/>
                  <a:pt x="214" y="3266"/>
                </a:cubicBezTo>
                <a:cubicBezTo>
                  <a:pt x="0" y="3819"/>
                  <a:pt x="250" y="4443"/>
                  <a:pt x="803" y="4675"/>
                </a:cubicBezTo>
                <a:cubicBezTo>
                  <a:pt x="932" y="4727"/>
                  <a:pt x="1067" y="4752"/>
                  <a:pt x="1201" y="4752"/>
                </a:cubicBezTo>
                <a:cubicBezTo>
                  <a:pt x="1529" y="4752"/>
                  <a:pt x="1849" y="4603"/>
                  <a:pt x="2052" y="4336"/>
                </a:cubicBezTo>
                <a:lnTo>
                  <a:pt x="3801" y="5050"/>
                </a:lnTo>
                <a:cubicBezTo>
                  <a:pt x="3801" y="5086"/>
                  <a:pt x="3801" y="5157"/>
                  <a:pt x="3801" y="5211"/>
                </a:cubicBezTo>
                <a:cubicBezTo>
                  <a:pt x="3801" y="5514"/>
                  <a:pt x="3890" y="5799"/>
                  <a:pt x="4051" y="6014"/>
                </a:cubicBezTo>
                <a:lnTo>
                  <a:pt x="2677" y="7423"/>
                </a:lnTo>
                <a:cubicBezTo>
                  <a:pt x="2506" y="7319"/>
                  <a:pt x="2313" y="7268"/>
                  <a:pt x="2122" y="7268"/>
                </a:cubicBezTo>
                <a:cubicBezTo>
                  <a:pt x="1854" y="7268"/>
                  <a:pt x="1590" y="7368"/>
                  <a:pt x="1392" y="7566"/>
                </a:cubicBezTo>
                <a:cubicBezTo>
                  <a:pt x="964" y="7994"/>
                  <a:pt x="964" y="8654"/>
                  <a:pt x="1392" y="9082"/>
                </a:cubicBezTo>
                <a:cubicBezTo>
                  <a:pt x="1597" y="9288"/>
                  <a:pt x="1869" y="9390"/>
                  <a:pt x="2141" y="9390"/>
                </a:cubicBezTo>
                <a:cubicBezTo>
                  <a:pt x="2414" y="9390"/>
                  <a:pt x="2686" y="9288"/>
                  <a:pt x="2891" y="9082"/>
                </a:cubicBezTo>
                <a:cubicBezTo>
                  <a:pt x="3230" y="8726"/>
                  <a:pt x="3283" y="8190"/>
                  <a:pt x="3051" y="7780"/>
                </a:cubicBezTo>
                <a:lnTo>
                  <a:pt x="4461" y="6370"/>
                </a:lnTo>
                <a:cubicBezTo>
                  <a:pt x="4657" y="6495"/>
                  <a:pt x="4889" y="6549"/>
                  <a:pt x="5121" y="6549"/>
                </a:cubicBezTo>
                <a:lnTo>
                  <a:pt x="5175" y="6549"/>
                </a:lnTo>
                <a:cubicBezTo>
                  <a:pt x="5407" y="6549"/>
                  <a:pt x="5639" y="6495"/>
                  <a:pt x="5853" y="6370"/>
                </a:cubicBezTo>
                <a:lnTo>
                  <a:pt x="7244" y="7780"/>
                </a:lnTo>
                <a:cubicBezTo>
                  <a:pt x="7013" y="8190"/>
                  <a:pt x="7066" y="8726"/>
                  <a:pt x="7405" y="9082"/>
                </a:cubicBezTo>
                <a:cubicBezTo>
                  <a:pt x="7619" y="9288"/>
                  <a:pt x="7896" y="9390"/>
                  <a:pt x="8170" y="9390"/>
                </a:cubicBezTo>
                <a:cubicBezTo>
                  <a:pt x="8444" y="9390"/>
                  <a:pt x="8716" y="9288"/>
                  <a:pt x="8922" y="9082"/>
                </a:cubicBezTo>
                <a:cubicBezTo>
                  <a:pt x="9332" y="8672"/>
                  <a:pt x="9332" y="7994"/>
                  <a:pt x="8922" y="7584"/>
                </a:cubicBezTo>
                <a:cubicBezTo>
                  <a:pt x="8720" y="7382"/>
                  <a:pt x="8450" y="7282"/>
                  <a:pt x="8174" y="7282"/>
                </a:cubicBezTo>
                <a:cubicBezTo>
                  <a:pt x="7985" y="7282"/>
                  <a:pt x="7793" y="7329"/>
                  <a:pt x="7619" y="7423"/>
                </a:cubicBezTo>
                <a:lnTo>
                  <a:pt x="6245" y="6031"/>
                </a:lnTo>
                <a:cubicBezTo>
                  <a:pt x="6406" y="5799"/>
                  <a:pt x="6513" y="5532"/>
                  <a:pt x="6513" y="5228"/>
                </a:cubicBezTo>
                <a:cubicBezTo>
                  <a:pt x="6513" y="5175"/>
                  <a:pt x="6513" y="5104"/>
                  <a:pt x="6495" y="5068"/>
                </a:cubicBezTo>
                <a:lnTo>
                  <a:pt x="8244" y="4336"/>
                </a:lnTo>
                <a:cubicBezTo>
                  <a:pt x="8450" y="4607"/>
                  <a:pt x="8777" y="4766"/>
                  <a:pt x="9118" y="4766"/>
                </a:cubicBezTo>
                <a:cubicBezTo>
                  <a:pt x="9249" y="4766"/>
                  <a:pt x="9382" y="4743"/>
                  <a:pt x="9510" y="4693"/>
                </a:cubicBezTo>
                <a:cubicBezTo>
                  <a:pt x="10046" y="4443"/>
                  <a:pt x="10313" y="3837"/>
                  <a:pt x="10081" y="3284"/>
                </a:cubicBezTo>
                <a:cubicBezTo>
                  <a:pt x="9906" y="2878"/>
                  <a:pt x="9504" y="2636"/>
                  <a:pt x="9079" y="2636"/>
                </a:cubicBezTo>
                <a:cubicBezTo>
                  <a:pt x="8944" y="2636"/>
                  <a:pt x="8806" y="2661"/>
                  <a:pt x="8672" y="2713"/>
                </a:cubicBezTo>
                <a:cubicBezTo>
                  <a:pt x="8226" y="2891"/>
                  <a:pt x="7958" y="3373"/>
                  <a:pt x="8030" y="3855"/>
                </a:cubicBezTo>
                <a:lnTo>
                  <a:pt x="6317" y="4568"/>
                </a:lnTo>
                <a:cubicBezTo>
                  <a:pt x="6120" y="4247"/>
                  <a:pt x="5781" y="3997"/>
                  <a:pt x="5407" y="3944"/>
                </a:cubicBezTo>
                <a:lnTo>
                  <a:pt x="5407" y="2088"/>
                </a:lnTo>
                <a:cubicBezTo>
                  <a:pt x="5871" y="1963"/>
                  <a:pt x="6210" y="1553"/>
                  <a:pt x="6210" y="1071"/>
                </a:cubicBezTo>
                <a:cubicBezTo>
                  <a:pt x="6210" y="482"/>
                  <a:pt x="5746" y="1"/>
                  <a:pt x="515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618" name="Google Shape;4618;p30"/>
          <p:cNvSpPr/>
          <p:nvPr/>
        </p:nvSpPr>
        <p:spPr>
          <a:xfrm>
            <a:off x="7758873" y="1778333"/>
            <a:ext cx="352082" cy="254203"/>
          </a:xfrm>
          <a:custGeom>
            <a:rect b="b" l="l" r="r" t="t"/>
            <a:pathLst>
              <a:path extrusionOk="0" h="7459" w="10653">
                <a:moveTo>
                  <a:pt x="9475" y="803"/>
                </a:moveTo>
                <a:lnTo>
                  <a:pt x="5514" y="4657"/>
                </a:lnTo>
                <a:cubicBezTo>
                  <a:pt x="5460" y="4711"/>
                  <a:pt x="5394" y="4737"/>
                  <a:pt x="5327" y="4737"/>
                </a:cubicBezTo>
                <a:cubicBezTo>
                  <a:pt x="5260" y="4737"/>
                  <a:pt x="5193" y="4711"/>
                  <a:pt x="5139" y="4657"/>
                </a:cubicBezTo>
                <a:lnTo>
                  <a:pt x="1196" y="803"/>
                </a:lnTo>
                <a:close/>
                <a:moveTo>
                  <a:pt x="804" y="1160"/>
                </a:moveTo>
                <a:lnTo>
                  <a:pt x="3409" y="3693"/>
                </a:lnTo>
                <a:lnTo>
                  <a:pt x="804" y="6299"/>
                </a:lnTo>
                <a:lnTo>
                  <a:pt x="804" y="1160"/>
                </a:lnTo>
                <a:close/>
                <a:moveTo>
                  <a:pt x="9850" y="1178"/>
                </a:moveTo>
                <a:lnTo>
                  <a:pt x="9850" y="6299"/>
                </a:lnTo>
                <a:lnTo>
                  <a:pt x="7263" y="3693"/>
                </a:lnTo>
                <a:lnTo>
                  <a:pt x="9850" y="1178"/>
                </a:lnTo>
                <a:close/>
                <a:moveTo>
                  <a:pt x="6906" y="4068"/>
                </a:moveTo>
                <a:lnTo>
                  <a:pt x="9493" y="6655"/>
                </a:lnTo>
                <a:lnTo>
                  <a:pt x="1196" y="6655"/>
                </a:lnTo>
                <a:lnTo>
                  <a:pt x="3783" y="4068"/>
                </a:lnTo>
                <a:lnTo>
                  <a:pt x="4782" y="5032"/>
                </a:lnTo>
                <a:cubicBezTo>
                  <a:pt x="4943" y="5192"/>
                  <a:pt x="5139" y="5264"/>
                  <a:pt x="5353" y="5264"/>
                </a:cubicBezTo>
                <a:cubicBezTo>
                  <a:pt x="5550" y="5264"/>
                  <a:pt x="5746" y="5192"/>
                  <a:pt x="5907" y="5032"/>
                </a:cubicBezTo>
                <a:lnTo>
                  <a:pt x="6906" y="4068"/>
                </a:lnTo>
                <a:close/>
                <a:moveTo>
                  <a:pt x="1" y="0"/>
                </a:moveTo>
                <a:lnTo>
                  <a:pt x="1" y="7458"/>
                </a:lnTo>
                <a:lnTo>
                  <a:pt x="10653" y="7458"/>
                </a:lnTo>
                <a:lnTo>
                  <a:pt x="10653"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4619" name="Google Shape;4619;p30"/>
          <p:cNvGrpSpPr/>
          <p:nvPr/>
        </p:nvGrpSpPr>
        <p:grpSpPr>
          <a:xfrm>
            <a:off x="8396572" y="1705391"/>
            <a:ext cx="351487" cy="398940"/>
            <a:chOff x="6425500" y="2795700"/>
            <a:chExt cx="265875" cy="292650"/>
          </a:xfrm>
        </p:grpSpPr>
        <p:sp>
          <p:nvSpPr>
            <p:cNvPr id="4620" name="Google Shape;4620;p30"/>
            <p:cNvSpPr/>
            <p:nvPr/>
          </p:nvSpPr>
          <p:spPr>
            <a:xfrm>
              <a:off x="6425500" y="2795700"/>
              <a:ext cx="265875" cy="292650"/>
            </a:xfrm>
            <a:custGeom>
              <a:rect b="b" l="l" r="r" t="t"/>
              <a:pathLst>
                <a:path extrusionOk="0" h="11706" w="10635">
                  <a:moveTo>
                    <a:pt x="7976" y="2124"/>
                  </a:moveTo>
                  <a:lnTo>
                    <a:pt x="7976" y="6567"/>
                  </a:lnTo>
                  <a:lnTo>
                    <a:pt x="6781" y="7709"/>
                  </a:lnTo>
                  <a:cubicBezTo>
                    <a:pt x="6343" y="7379"/>
                    <a:pt x="5826" y="7214"/>
                    <a:pt x="5311" y="7214"/>
                  </a:cubicBezTo>
                  <a:cubicBezTo>
                    <a:pt x="4796" y="7214"/>
                    <a:pt x="4283" y="7379"/>
                    <a:pt x="3854" y="7709"/>
                  </a:cubicBezTo>
                  <a:lnTo>
                    <a:pt x="2659" y="6567"/>
                  </a:lnTo>
                  <a:lnTo>
                    <a:pt x="2659" y="2124"/>
                  </a:lnTo>
                  <a:close/>
                  <a:moveTo>
                    <a:pt x="785" y="5514"/>
                  </a:moveTo>
                  <a:lnTo>
                    <a:pt x="3444" y="8048"/>
                  </a:lnTo>
                  <a:lnTo>
                    <a:pt x="785" y="10581"/>
                  </a:lnTo>
                  <a:lnTo>
                    <a:pt x="785" y="5514"/>
                  </a:lnTo>
                  <a:close/>
                  <a:moveTo>
                    <a:pt x="9832" y="5532"/>
                  </a:moveTo>
                  <a:lnTo>
                    <a:pt x="9832" y="10599"/>
                  </a:lnTo>
                  <a:lnTo>
                    <a:pt x="7173" y="8066"/>
                  </a:lnTo>
                  <a:lnTo>
                    <a:pt x="9832" y="5532"/>
                  </a:lnTo>
                  <a:close/>
                  <a:moveTo>
                    <a:pt x="5317" y="7749"/>
                  </a:moveTo>
                  <a:cubicBezTo>
                    <a:pt x="5781" y="7749"/>
                    <a:pt x="6245" y="7914"/>
                    <a:pt x="6602" y="8244"/>
                  </a:cubicBezTo>
                  <a:lnTo>
                    <a:pt x="6781" y="8423"/>
                  </a:lnTo>
                  <a:lnTo>
                    <a:pt x="9403" y="10903"/>
                  </a:lnTo>
                  <a:lnTo>
                    <a:pt x="1232" y="10903"/>
                  </a:lnTo>
                  <a:lnTo>
                    <a:pt x="3854" y="8423"/>
                  </a:lnTo>
                  <a:lnTo>
                    <a:pt x="4033" y="8244"/>
                  </a:lnTo>
                  <a:cubicBezTo>
                    <a:pt x="4390" y="7914"/>
                    <a:pt x="4854" y="7749"/>
                    <a:pt x="5317" y="7749"/>
                  </a:cubicBezTo>
                  <a:close/>
                  <a:moveTo>
                    <a:pt x="5317" y="1"/>
                  </a:moveTo>
                  <a:lnTo>
                    <a:pt x="3712" y="1339"/>
                  </a:lnTo>
                  <a:lnTo>
                    <a:pt x="1856" y="1339"/>
                  </a:lnTo>
                  <a:lnTo>
                    <a:pt x="1856" y="2499"/>
                  </a:lnTo>
                  <a:lnTo>
                    <a:pt x="0" y="4283"/>
                  </a:lnTo>
                  <a:lnTo>
                    <a:pt x="0" y="11706"/>
                  </a:lnTo>
                  <a:lnTo>
                    <a:pt x="10635" y="11706"/>
                  </a:lnTo>
                  <a:lnTo>
                    <a:pt x="10635" y="4283"/>
                  </a:lnTo>
                  <a:lnTo>
                    <a:pt x="8761" y="2499"/>
                  </a:lnTo>
                  <a:lnTo>
                    <a:pt x="8761" y="1339"/>
                  </a:lnTo>
                  <a:lnTo>
                    <a:pt x="6905" y="1339"/>
                  </a:lnTo>
                  <a:lnTo>
                    <a:pt x="5317"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621" name="Google Shape;4621;p30"/>
            <p:cNvSpPr/>
            <p:nvPr/>
          </p:nvSpPr>
          <p:spPr>
            <a:xfrm>
              <a:off x="6515150" y="2868425"/>
              <a:ext cx="86575" cy="87000"/>
            </a:xfrm>
            <a:custGeom>
              <a:rect b="b" l="l" r="r" t="t"/>
              <a:pathLst>
                <a:path extrusionOk="0" h="3480" w="3463">
                  <a:moveTo>
                    <a:pt x="1731" y="1338"/>
                  </a:moveTo>
                  <a:cubicBezTo>
                    <a:pt x="1963" y="1338"/>
                    <a:pt x="2160" y="1517"/>
                    <a:pt x="2160" y="1767"/>
                  </a:cubicBezTo>
                  <a:cubicBezTo>
                    <a:pt x="2160" y="1999"/>
                    <a:pt x="1963" y="2195"/>
                    <a:pt x="1731" y="2195"/>
                  </a:cubicBezTo>
                  <a:cubicBezTo>
                    <a:pt x="1500" y="2195"/>
                    <a:pt x="1303" y="1981"/>
                    <a:pt x="1303" y="1767"/>
                  </a:cubicBezTo>
                  <a:cubicBezTo>
                    <a:pt x="1303" y="1517"/>
                    <a:pt x="1500" y="1338"/>
                    <a:pt x="1731" y="1338"/>
                  </a:cubicBezTo>
                  <a:close/>
                  <a:moveTo>
                    <a:pt x="1749" y="0"/>
                  </a:moveTo>
                  <a:cubicBezTo>
                    <a:pt x="786" y="0"/>
                    <a:pt x="19" y="767"/>
                    <a:pt x="19" y="1731"/>
                  </a:cubicBezTo>
                  <a:cubicBezTo>
                    <a:pt x="1" y="2694"/>
                    <a:pt x="768" y="3462"/>
                    <a:pt x="1731" y="3479"/>
                  </a:cubicBezTo>
                  <a:cubicBezTo>
                    <a:pt x="2035" y="3479"/>
                    <a:pt x="2320" y="3408"/>
                    <a:pt x="2588" y="3265"/>
                  </a:cubicBezTo>
                  <a:cubicBezTo>
                    <a:pt x="2695" y="3212"/>
                    <a:pt x="2731" y="3069"/>
                    <a:pt x="2695" y="2962"/>
                  </a:cubicBezTo>
                  <a:cubicBezTo>
                    <a:pt x="2646" y="2888"/>
                    <a:pt x="2562" y="2848"/>
                    <a:pt x="2480" y="2848"/>
                  </a:cubicBezTo>
                  <a:cubicBezTo>
                    <a:pt x="2444" y="2848"/>
                    <a:pt x="2407" y="2856"/>
                    <a:pt x="2374" y="2873"/>
                  </a:cubicBezTo>
                  <a:cubicBezTo>
                    <a:pt x="2178" y="2980"/>
                    <a:pt x="1963" y="3033"/>
                    <a:pt x="1731" y="3033"/>
                  </a:cubicBezTo>
                  <a:cubicBezTo>
                    <a:pt x="1018" y="3033"/>
                    <a:pt x="429" y="2445"/>
                    <a:pt x="447" y="1749"/>
                  </a:cubicBezTo>
                  <a:cubicBezTo>
                    <a:pt x="447" y="1035"/>
                    <a:pt x="1036" y="446"/>
                    <a:pt x="1749" y="446"/>
                  </a:cubicBezTo>
                  <a:cubicBezTo>
                    <a:pt x="2445" y="446"/>
                    <a:pt x="3034" y="1017"/>
                    <a:pt x="3034" y="1749"/>
                  </a:cubicBezTo>
                  <a:lnTo>
                    <a:pt x="3034" y="2159"/>
                  </a:lnTo>
                  <a:cubicBezTo>
                    <a:pt x="2784" y="2159"/>
                    <a:pt x="2606" y="1981"/>
                    <a:pt x="2606" y="1749"/>
                  </a:cubicBezTo>
                  <a:cubicBezTo>
                    <a:pt x="2606" y="1321"/>
                    <a:pt x="2320" y="946"/>
                    <a:pt x="1892" y="874"/>
                  </a:cubicBezTo>
                  <a:cubicBezTo>
                    <a:pt x="1836" y="862"/>
                    <a:pt x="1778" y="855"/>
                    <a:pt x="1721" y="855"/>
                  </a:cubicBezTo>
                  <a:cubicBezTo>
                    <a:pt x="1382" y="855"/>
                    <a:pt x="1051" y="1074"/>
                    <a:pt x="929" y="1410"/>
                  </a:cubicBezTo>
                  <a:cubicBezTo>
                    <a:pt x="786" y="1784"/>
                    <a:pt x="929" y="2248"/>
                    <a:pt x="1285" y="2462"/>
                  </a:cubicBezTo>
                  <a:cubicBezTo>
                    <a:pt x="1423" y="2545"/>
                    <a:pt x="1575" y="2585"/>
                    <a:pt x="1728" y="2585"/>
                  </a:cubicBezTo>
                  <a:cubicBezTo>
                    <a:pt x="1972" y="2585"/>
                    <a:pt x="2216" y="2482"/>
                    <a:pt x="2392" y="2284"/>
                  </a:cubicBezTo>
                  <a:cubicBezTo>
                    <a:pt x="2552" y="2480"/>
                    <a:pt x="2784" y="2587"/>
                    <a:pt x="3052" y="2587"/>
                  </a:cubicBezTo>
                  <a:cubicBezTo>
                    <a:pt x="3284" y="2587"/>
                    <a:pt x="3462" y="2391"/>
                    <a:pt x="3462" y="2141"/>
                  </a:cubicBezTo>
                  <a:lnTo>
                    <a:pt x="3462" y="1731"/>
                  </a:lnTo>
                  <a:cubicBezTo>
                    <a:pt x="3462" y="767"/>
                    <a:pt x="2695" y="0"/>
                    <a:pt x="174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4622" name="Google Shape;4622;p30"/>
          <p:cNvSpPr/>
          <p:nvPr/>
        </p:nvSpPr>
        <p:spPr>
          <a:xfrm>
            <a:off x="8894278" y="1737892"/>
            <a:ext cx="352677" cy="335654"/>
          </a:xfrm>
          <a:custGeom>
            <a:rect b="b" l="l" r="r" t="t"/>
            <a:pathLst>
              <a:path extrusionOk="0" h="9849" w="10671">
                <a:moveTo>
                  <a:pt x="8726" y="1430"/>
                </a:moveTo>
                <a:lnTo>
                  <a:pt x="3391" y="6426"/>
                </a:lnTo>
                <a:lnTo>
                  <a:pt x="946" y="5588"/>
                </a:lnTo>
                <a:lnTo>
                  <a:pt x="8726" y="1430"/>
                </a:lnTo>
                <a:close/>
                <a:moveTo>
                  <a:pt x="9957" y="1216"/>
                </a:moveTo>
                <a:lnTo>
                  <a:pt x="8833" y="8282"/>
                </a:lnTo>
                <a:lnTo>
                  <a:pt x="6442" y="7461"/>
                </a:lnTo>
                <a:lnTo>
                  <a:pt x="6424" y="7461"/>
                </a:lnTo>
                <a:lnTo>
                  <a:pt x="5478" y="7122"/>
                </a:lnTo>
                <a:lnTo>
                  <a:pt x="9957" y="1216"/>
                </a:lnTo>
                <a:close/>
                <a:moveTo>
                  <a:pt x="8761" y="2001"/>
                </a:moveTo>
                <a:lnTo>
                  <a:pt x="4943" y="6944"/>
                </a:lnTo>
                <a:lnTo>
                  <a:pt x="4782" y="7158"/>
                </a:lnTo>
                <a:cubicBezTo>
                  <a:pt x="4765" y="7176"/>
                  <a:pt x="4747" y="7211"/>
                  <a:pt x="4729" y="7265"/>
                </a:cubicBezTo>
                <a:lnTo>
                  <a:pt x="4693" y="7425"/>
                </a:lnTo>
                <a:lnTo>
                  <a:pt x="4426" y="8639"/>
                </a:lnTo>
                <a:lnTo>
                  <a:pt x="3783" y="6783"/>
                </a:lnTo>
                <a:lnTo>
                  <a:pt x="8761" y="2001"/>
                </a:lnTo>
                <a:close/>
                <a:moveTo>
                  <a:pt x="5211" y="7622"/>
                </a:moveTo>
                <a:lnTo>
                  <a:pt x="5853" y="7836"/>
                </a:lnTo>
                <a:lnTo>
                  <a:pt x="4961" y="8710"/>
                </a:lnTo>
                <a:lnTo>
                  <a:pt x="4961" y="8710"/>
                </a:lnTo>
                <a:lnTo>
                  <a:pt x="5211" y="7622"/>
                </a:lnTo>
                <a:close/>
                <a:moveTo>
                  <a:pt x="10390" y="0"/>
                </a:moveTo>
                <a:cubicBezTo>
                  <a:pt x="10342" y="0"/>
                  <a:pt x="10292" y="14"/>
                  <a:pt x="10242" y="39"/>
                </a:cubicBezTo>
                <a:lnTo>
                  <a:pt x="161" y="5391"/>
                </a:lnTo>
                <a:cubicBezTo>
                  <a:pt x="72" y="5445"/>
                  <a:pt x="1" y="5552"/>
                  <a:pt x="1" y="5641"/>
                </a:cubicBezTo>
                <a:cubicBezTo>
                  <a:pt x="1" y="5748"/>
                  <a:pt x="90" y="5855"/>
                  <a:pt x="179" y="5873"/>
                </a:cubicBezTo>
                <a:lnTo>
                  <a:pt x="2945" y="6819"/>
                </a:lnTo>
                <a:lnTo>
                  <a:pt x="3301" y="6944"/>
                </a:lnTo>
                <a:lnTo>
                  <a:pt x="3373" y="7176"/>
                </a:lnTo>
                <a:lnTo>
                  <a:pt x="4194" y="9638"/>
                </a:lnTo>
                <a:lnTo>
                  <a:pt x="4194" y="9656"/>
                </a:lnTo>
                <a:lnTo>
                  <a:pt x="4194" y="9674"/>
                </a:lnTo>
                <a:cubicBezTo>
                  <a:pt x="4229" y="9745"/>
                  <a:pt x="4301" y="9816"/>
                  <a:pt x="4390" y="9834"/>
                </a:cubicBezTo>
                <a:cubicBezTo>
                  <a:pt x="4419" y="9844"/>
                  <a:pt x="4446" y="9848"/>
                  <a:pt x="4472" y="9848"/>
                </a:cubicBezTo>
                <a:cubicBezTo>
                  <a:pt x="4543" y="9848"/>
                  <a:pt x="4605" y="9815"/>
                  <a:pt x="4658" y="9763"/>
                </a:cubicBezTo>
                <a:lnTo>
                  <a:pt x="4747" y="9674"/>
                </a:lnTo>
                <a:lnTo>
                  <a:pt x="6424" y="8032"/>
                </a:lnTo>
                <a:lnTo>
                  <a:pt x="8975" y="8906"/>
                </a:lnTo>
                <a:cubicBezTo>
                  <a:pt x="9001" y="8919"/>
                  <a:pt x="9028" y="8925"/>
                  <a:pt x="9056" y="8925"/>
                </a:cubicBezTo>
                <a:cubicBezTo>
                  <a:pt x="9106" y="8925"/>
                  <a:pt x="9155" y="8905"/>
                  <a:pt x="9190" y="8871"/>
                </a:cubicBezTo>
                <a:cubicBezTo>
                  <a:pt x="9261" y="8835"/>
                  <a:pt x="9314" y="8764"/>
                  <a:pt x="9332" y="8692"/>
                </a:cubicBezTo>
                <a:lnTo>
                  <a:pt x="10653" y="324"/>
                </a:lnTo>
                <a:cubicBezTo>
                  <a:pt x="10670" y="199"/>
                  <a:pt x="10617" y="110"/>
                  <a:pt x="10546" y="56"/>
                </a:cubicBezTo>
                <a:cubicBezTo>
                  <a:pt x="10498" y="18"/>
                  <a:pt x="10445" y="0"/>
                  <a:pt x="1039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4623" name="Google Shape;4623;p30"/>
          <p:cNvGrpSpPr/>
          <p:nvPr/>
        </p:nvGrpSpPr>
        <p:grpSpPr>
          <a:xfrm>
            <a:off x="9474618" y="1760035"/>
            <a:ext cx="350297" cy="290464"/>
            <a:chOff x="5549875" y="2418425"/>
            <a:chExt cx="264975" cy="213075"/>
          </a:xfrm>
        </p:grpSpPr>
        <p:sp>
          <p:nvSpPr>
            <p:cNvPr id="4624" name="Google Shape;4624;p30"/>
            <p:cNvSpPr/>
            <p:nvPr/>
          </p:nvSpPr>
          <p:spPr>
            <a:xfrm>
              <a:off x="5549875" y="2576925"/>
              <a:ext cx="42400" cy="54575"/>
            </a:xfrm>
            <a:custGeom>
              <a:rect b="b" l="l" r="r" t="t"/>
              <a:pathLst>
                <a:path extrusionOk="0" h="2183" w="1696">
                  <a:moveTo>
                    <a:pt x="448" y="0"/>
                  </a:moveTo>
                  <a:cubicBezTo>
                    <a:pt x="379" y="0"/>
                    <a:pt x="311" y="20"/>
                    <a:pt x="250" y="62"/>
                  </a:cubicBezTo>
                  <a:cubicBezTo>
                    <a:pt x="54" y="169"/>
                    <a:pt x="0" y="419"/>
                    <a:pt x="107" y="598"/>
                  </a:cubicBezTo>
                  <a:lnTo>
                    <a:pt x="910" y="1989"/>
                  </a:lnTo>
                  <a:cubicBezTo>
                    <a:pt x="971" y="2111"/>
                    <a:pt x="1114" y="2182"/>
                    <a:pt x="1255" y="2182"/>
                  </a:cubicBezTo>
                  <a:cubicBezTo>
                    <a:pt x="1322" y="2182"/>
                    <a:pt x="1388" y="2167"/>
                    <a:pt x="1446" y="2132"/>
                  </a:cubicBezTo>
                  <a:cubicBezTo>
                    <a:pt x="1624" y="2025"/>
                    <a:pt x="1695" y="1775"/>
                    <a:pt x="1588" y="1579"/>
                  </a:cubicBezTo>
                  <a:lnTo>
                    <a:pt x="785" y="205"/>
                  </a:lnTo>
                  <a:cubicBezTo>
                    <a:pt x="715" y="75"/>
                    <a:pt x="581" y="0"/>
                    <a:pt x="44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625" name="Google Shape;4625;p30"/>
            <p:cNvSpPr/>
            <p:nvPr/>
          </p:nvSpPr>
          <p:spPr>
            <a:xfrm>
              <a:off x="5576175" y="2418425"/>
              <a:ext cx="238675" cy="211200"/>
            </a:xfrm>
            <a:custGeom>
              <a:rect b="b" l="l" r="r" t="t"/>
              <a:pathLst>
                <a:path extrusionOk="0" h="8448" w="9547">
                  <a:moveTo>
                    <a:pt x="5693" y="6724"/>
                  </a:moveTo>
                  <a:lnTo>
                    <a:pt x="5568" y="7348"/>
                  </a:lnTo>
                  <a:lnTo>
                    <a:pt x="3730" y="7883"/>
                  </a:lnTo>
                  <a:lnTo>
                    <a:pt x="3284" y="7402"/>
                  </a:lnTo>
                  <a:lnTo>
                    <a:pt x="5693" y="6724"/>
                  </a:lnTo>
                  <a:close/>
                  <a:moveTo>
                    <a:pt x="6248" y="1"/>
                  </a:moveTo>
                  <a:cubicBezTo>
                    <a:pt x="6184" y="1"/>
                    <a:pt x="6119" y="24"/>
                    <a:pt x="6067" y="68"/>
                  </a:cubicBezTo>
                  <a:lnTo>
                    <a:pt x="1" y="5921"/>
                  </a:lnTo>
                  <a:lnTo>
                    <a:pt x="1196" y="8008"/>
                  </a:lnTo>
                  <a:lnTo>
                    <a:pt x="2713" y="7580"/>
                  </a:lnTo>
                  <a:lnTo>
                    <a:pt x="3391" y="8312"/>
                  </a:lnTo>
                  <a:cubicBezTo>
                    <a:pt x="3476" y="8396"/>
                    <a:pt x="3583" y="8448"/>
                    <a:pt x="3703" y="8448"/>
                  </a:cubicBezTo>
                  <a:cubicBezTo>
                    <a:pt x="3735" y="8448"/>
                    <a:pt x="3768" y="8444"/>
                    <a:pt x="3801" y="8437"/>
                  </a:cubicBezTo>
                  <a:lnTo>
                    <a:pt x="5800" y="7866"/>
                  </a:lnTo>
                  <a:cubicBezTo>
                    <a:pt x="5836" y="7848"/>
                    <a:pt x="5871" y="7830"/>
                    <a:pt x="5889" y="7812"/>
                  </a:cubicBezTo>
                  <a:cubicBezTo>
                    <a:pt x="5996" y="7758"/>
                    <a:pt x="6067" y="7651"/>
                    <a:pt x="6085" y="7544"/>
                  </a:cubicBezTo>
                  <a:lnTo>
                    <a:pt x="6264" y="6563"/>
                  </a:lnTo>
                  <a:lnTo>
                    <a:pt x="9315" y="5707"/>
                  </a:lnTo>
                  <a:cubicBezTo>
                    <a:pt x="9475" y="5635"/>
                    <a:pt x="9547" y="5439"/>
                    <a:pt x="9458" y="5296"/>
                  </a:cubicBezTo>
                  <a:lnTo>
                    <a:pt x="8565" y="3744"/>
                  </a:lnTo>
                  <a:lnTo>
                    <a:pt x="7370" y="1674"/>
                  </a:lnTo>
                  <a:lnTo>
                    <a:pt x="6478" y="140"/>
                  </a:lnTo>
                  <a:cubicBezTo>
                    <a:pt x="6426" y="46"/>
                    <a:pt x="6337" y="1"/>
                    <a:pt x="624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4626" name="Google Shape;4626;p30"/>
          <p:cNvSpPr/>
          <p:nvPr/>
        </p:nvSpPr>
        <p:spPr>
          <a:xfrm>
            <a:off x="2620588" y="2368871"/>
            <a:ext cx="166936" cy="380674"/>
          </a:xfrm>
          <a:custGeom>
            <a:rect b="b" l="l" r="r" t="t"/>
            <a:pathLst>
              <a:path extrusionOk="0" h="11170" w="5051">
                <a:moveTo>
                  <a:pt x="1857" y="0"/>
                </a:moveTo>
                <a:cubicBezTo>
                  <a:pt x="839" y="0"/>
                  <a:pt x="1" y="839"/>
                  <a:pt x="1" y="1856"/>
                </a:cubicBezTo>
                <a:lnTo>
                  <a:pt x="1" y="8654"/>
                </a:lnTo>
                <a:cubicBezTo>
                  <a:pt x="1" y="10046"/>
                  <a:pt x="1125" y="11170"/>
                  <a:pt x="2517" y="11170"/>
                </a:cubicBezTo>
                <a:cubicBezTo>
                  <a:pt x="3908" y="11170"/>
                  <a:pt x="5050" y="10046"/>
                  <a:pt x="5050" y="8654"/>
                </a:cubicBezTo>
                <a:lnTo>
                  <a:pt x="5050" y="5853"/>
                </a:lnTo>
                <a:lnTo>
                  <a:pt x="4247" y="5853"/>
                </a:lnTo>
                <a:lnTo>
                  <a:pt x="4247" y="8654"/>
                </a:lnTo>
                <a:cubicBezTo>
                  <a:pt x="4247" y="9618"/>
                  <a:pt x="3480" y="10385"/>
                  <a:pt x="2517" y="10385"/>
                </a:cubicBezTo>
                <a:cubicBezTo>
                  <a:pt x="1571" y="10385"/>
                  <a:pt x="786" y="9618"/>
                  <a:pt x="786" y="8654"/>
                </a:cubicBezTo>
                <a:lnTo>
                  <a:pt x="786" y="1856"/>
                </a:lnTo>
                <a:cubicBezTo>
                  <a:pt x="786" y="1285"/>
                  <a:pt x="1268" y="803"/>
                  <a:pt x="1857" y="803"/>
                </a:cubicBezTo>
                <a:cubicBezTo>
                  <a:pt x="2445" y="803"/>
                  <a:pt x="2909" y="1285"/>
                  <a:pt x="2909" y="1856"/>
                </a:cubicBezTo>
                <a:lnTo>
                  <a:pt x="2909" y="8119"/>
                </a:lnTo>
                <a:cubicBezTo>
                  <a:pt x="2909" y="8351"/>
                  <a:pt x="2749" y="8511"/>
                  <a:pt x="2517" y="8511"/>
                </a:cubicBezTo>
                <a:cubicBezTo>
                  <a:pt x="2303" y="8511"/>
                  <a:pt x="2124" y="8351"/>
                  <a:pt x="2124" y="8119"/>
                </a:cubicBezTo>
                <a:lnTo>
                  <a:pt x="2124" y="4925"/>
                </a:lnTo>
                <a:lnTo>
                  <a:pt x="1321" y="4925"/>
                </a:lnTo>
                <a:lnTo>
                  <a:pt x="1321" y="8119"/>
                </a:lnTo>
                <a:cubicBezTo>
                  <a:pt x="1321" y="8779"/>
                  <a:pt x="1857" y="9314"/>
                  <a:pt x="2517" y="9314"/>
                </a:cubicBezTo>
                <a:cubicBezTo>
                  <a:pt x="3177" y="9314"/>
                  <a:pt x="3712" y="8779"/>
                  <a:pt x="3712" y="8119"/>
                </a:cubicBezTo>
                <a:lnTo>
                  <a:pt x="3712" y="1856"/>
                </a:lnTo>
                <a:cubicBezTo>
                  <a:pt x="3712" y="839"/>
                  <a:pt x="2891" y="0"/>
                  <a:pt x="1857"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4627" name="Google Shape;4627;p30"/>
          <p:cNvGrpSpPr/>
          <p:nvPr/>
        </p:nvGrpSpPr>
        <p:grpSpPr>
          <a:xfrm>
            <a:off x="3570694" y="2404542"/>
            <a:ext cx="299598" cy="308322"/>
            <a:chOff x="3739275" y="2525850"/>
            <a:chExt cx="226625" cy="226175"/>
          </a:xfrm>
        </p:grpSpPr>
        <p:sp>
          <p:nvSpPr>
            <p:cNvPr id="4628" name="Google Shape;4628;p30"/>
            <p:cNvSpPr/>
            <p:nvPr/>
          </p:nvSpPr>
          <p:spPr>
            <a:xfrm>
              <a:off x="3779425" y="2525850"/>
              <a:ext cx="20100" cy="40150"/>
            </a:xfrm>
            <a:custGeom>
              <a:rect b="b" l="l" r="r" t="t"/>
              <a:pathLst>
                <a:path extrusionOk="0" h="1606" w="804">
                  <a:moveTo>
                    <a:pt x="393" y="0"/>
                  </a:moveTo>
                  <a:cubicBezTo>
                    <a:pt x="179" y="0"/>
                    <a:pt x="1" y="178"/>
                    <a:pt x="1" y="410"/>
                  </a:cubicBezTo>
                  <a:lnTo>
                    <a:pt x="1" y="1195"/>
                  </a:lnTo>
                  <a:cubicBezTo>
                    <a:pt x="1" y="1427"/>
                    <a:pt x="179" y="1606"/>
                    <a:pt x="393" y="1606"/>
                  </a:cubicBezTo>
                  <a:cubicBezTo>
                    <a:pt x="625" y="1606"/>
                    <a:pt x="804" y="1427"/>
                    <a:pt x="804" y="1195"/>
                  </a:cubicBezTo>
                  <a:lnTo>
                    <a:pt x="804" y="410"/>
                  </a:lnTo>
                  <a:cubicBezTo>
                    <a:pt x="804" y="178"/>
                    <a:pt x="625" y="0"/>
                    <a:pt x="39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629" name="Google Shape;4629;p30"/>
            <p:cNvSpPr/>
            <p:nvPr/>
          </p:nvSpPr>
          <p:spPr>
            <a:xfrm>
              <a:off x="3739275" y="2605675"/>
              <a:ext cx="226625" cy="146350"/>
            </a:xfrm>
            <a:custGeom>
              <a:rect b="b" l="l" r="r" t="t"/>
              <a:pathLst>
                <a:path extrusionOk="0" h="5854" w="9065">
                  <a:moveTo>
                    <a:pt x="2927" y="804"/>
                  </a:moveTo>
                  <a:lnTo>
                    <a:pt x="2927" y="1856"/>
                  </a:lnTo>
                  <a:lnTo>
                    <a:pt x="804" y="1856"/>
                  </a:lnTo>
                  <a:lnTo>
                    <a:pt x="804" y="804"/>
                  </a:lnTo>
                  <a:close/>
                  <a:moveTo>
                    <a:pt x="5604" y="804"/>
                  </a:moveTo>
                  <a:lnTo>
                    <a:pt x="5604" y="1856"/>
                  </a:lnTo>
                  <a:lnTo>
                    <a:pt x="3462" y="1856"/>
                  </a:lnTo>
                  <a:lnTo>
                    <a:pt x="3462" y="804"/>
                  </a:lnTo>
                  <a:close/>
                  <a:moveTo>
                    <a:pt x="8262" y="804"/>
                  </a:moveTo>
                  <a:lnTo>
                    <a:pt x="8262" y="1856"/>
                  </a:lnTo>
                  <a:lnTo>
                    <a:pt x="6121" y="1856"/>
                  </a:lnTo>
                  <a:lnTo>
                    <a:pt x="6121" y="804"/>
                  </a:lnTo>
                  <a:close/>
                  <a:moveTo>
                    <a:pt x="2927" y="2392"/>
                  </a:moveTo>
                  <a:lnTo>
                    <a:pt x="2927" y="3462"/>
                  </a:lnTo>
                  <a:lnTo>
                    <a:pt x="804" y="3462"/>
                  </a:lnTo>
                  <a:lnTo>
                    <a:pt x="804" y="2392"/>
                  </a:lnTo>
                  <a:close/>
                  <a:moveTo>
                    <a:pt x="5604" y="2392"/>
                  </a:moveTo>
                  <a:lnTo>
                    <a:pt x="5604" y="3462"/>
                  </a:lnTo>
                  <a:lnTo>
                    <a:pt x="3462" y="3462"/>
                  </a:lnTo>
                  <a:lnTo>
                    <a:pt x="3462" y="2392"/>
                  </a:lnTo>
                  <a:close/>
                  <a:moveTo>
                    <a:pt x="8262" y="2392"/>
                  </a:moveTo>
                  <a:lnTo>
                    <a:pt x="8262" y="3462"/>
                  </a:lnTo>
                  <a:lnTo>
                    <a:pt x="6121" y="3462"/>
                  </a:lnTo>
                  <a:lnTo>
                    <a:pt x="6121" y="2392"/>
                  </a:lnTo>
                  <a:close/>
                  <a:moveTo>
                    <a:pt x="2927" y="3980"/>
                  </a:moveTo>
                  <a:lnTo>
                    <a:pt x="2927" y="5050"/>
                  </a:lnTo>
                  <a:lnTo>
                    <a:pt x="804" y="5050"/>
                  </a:lnTo>
                  <a:lnTo>
                    <a:pt x="804" y="3980"/>
                  </a:lnTo>
                  <a:close/>
                  <a:moveTo>
                    <a:pt x="5604" y="3980"/>
                  </a:moveTo>
                  <a:lnTo>
                    <a:pt x="5604" y="5050"/>
                  </a:lnTo>
                  <a:lnTo>
                    <a:pt x="3462" y="5050"/>
                  </a:lnTo>
                  <a:lnTo>
                    <a:pt x="3462" y="3980"/>
                  </a:lnTo>
                  <a:close/>
                  <a:moveTo>
                    <a:pt x="8262" y="3980"/>
                  </a:moveTo>
                  <a:lnTo>
                    <a:pt x="8262" y="5050"/>
                  </a:lnTo>
                  <a:lnTo>
                    <a:pt x="6121" y="5050"/>
                  </a:lnTo>
                  <a:lnTo>
                    <a:pt x="6121" y="3980"/>
                  </a:lnTo>
                  <a:close/>
                  <a:moveTo>
                    <a:pt x="1" y="1"/>
                  </a:moveTo>
                  <a:lnTo>
                    <a:pt x="1" y="5853"/>
                  </a:lnTo>
                  <a:lnTo>
                    <a:pt x="9065" y="5853"/>
                  </a:lnTo>
                  <a:lnTo>
                    <a:pt x="9065"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630" name="Google Shape;4630;p30"/>
            <p:cNvSpPr/>
            <p:nvPr/>
          </p:nvSpPr>
          <p:spPr>
            <a:xfrm>
              <a:off x="3905675" y="2525850"/>
              <a:ext cx="20100" cy="40150"/>
            </a:xfrm>
            <a:custGeom>
              <a:rect b="b" l="l" r="r" t="t"/>
              <a:pathLst>
                <a:path extrusionOk="0" h="1606" w="804">
                  <a:moveTo>
                    <a:pt x="411" y="0"/>
                  </a:moveTo>
                  <a:cubicBezTo>
                    <a:pt x="179" y="0"/>
                    <a:pt x="0" y="178"/>
                    <a:pt x="0" y="410"/>
                  </a:cubicBezTo>
                  <a:lnTo>
                    <a:pt x="0" y="1195"/>
                  </a:lnTo>
                  <a:cubicBezTo>
                    <a:pt x="0" y="1427"/>
                    <a:pt x="179" y="1606"/>
                    <a:pt x="411" y="1606"/>
                  </a:cubicBezTo>
                  <a:cubicBezTo>
                    <a:pt x="643" y="1606"/>
                    <a:pt x="803" y="1427"/>
                    <a:pt x="803" y="1195"/>
                  </a:cubicBezTo>
                  <a:lnTo>
                    <a:pt x="803" y="410"/>
                  </a:lnTo>
                  <a:cubicBezTo>
                    <a:pt x="803" y="178"/>
                    <a:pt x="643" y="0"/>
                    <a:pt x="41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631" name="Google Shape;4631;p30"/>
            <p:cNvSpPr/>
            <p:nvPr/>
          </p:nvSpPr>
          <p:spPr>
            <a:xfrm>
              <a:off x="3739275" y="2545900"/>
              <a:ext cx="226625" cy="46425"/>
            </a:xfrm>
            <a:custGeom>
              <a:rect b="b" l="l" r="r" t="t"/>
              <a:pathLst>
                <a:path extrusionOk="0" h="1857" w="9065">
                  <a:moveTo>
                    <a:pt x="1" y="1"/>
                  </a:moveTo>
                  <a:lnTo>
                    <a:pt x="1" y="1857"/>
                  </a:lnTo>
                  <a:lnTo>
                    <a:pt x="9065" y="1857"/>
                  </a:lnTo>
                  <a:lnTo>
                    <a:pt x="9065" y="1"/>
                  </a:lnTo>
                  <a:lnTo>
                    <a:pt x="7994" y="1"/>
                  </a:lnTo>
                  <a:lnTo>
                    <a:pt x="7994" y="393"/>
                  </a:lnTo>
                  <a:cubicBezTo>
                    <a:pt x="7994" y="929"/>
                    <a:pt x="7584" y="1321"/>
                    <a:pt x="7067" y="1321"/>
                  </a:cubicBezTo>
                  <a:cubicBezTo>
                    <a:pt x="6549" y="1321"/>
                    <a:pt x="6121" y="929"/>
                    <a:pt x="6121" y="393"/>
                  </a:cubicBezTo>
                  <a:lnTo>
                    <a:pt x="6121" y="1"/>
                  </a:lnTo>
                  <a:lnTo>
                    <a:pt x="2927" y="1"/>
                  </a:lnTo>
                  <a:lnTo>
                    <a:pt x="2927" y="393"/>
                  </a:lnTo>
                  <a:cubicBezTo>
                    <a:pt x="2927" y="929"/>
                    <a:pt x="2535" y="1321"/>
                    <a:pt x="1999" y="1321"/>
                  </a:cubicBezTo>
                  <a:cubicBezTo>
                    <a:pt x="1482" y="1321"/>
                    <a:pt x="1072" y="929"/>
                    <a:pt x="1072" y="393"/>
                  </a:cubicBezTo>
                  <a:lnTo>
                    <a:pt x="1072"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4632" name="Google Shape;4632;p30"/>
          <p:cNvGrpSpPr/>
          <p:nvPr/>
        </p:nvGrpSpPr>
        <p:grpSpPr>
          <a:xfrm>
            <a:off x="3043876" y="2377772"/>
            <a:ext cx="272464" cy="361861"/>
            <a:chOff x="4518575" y="2506200"/>
            <a:chExt cx="206100" cy="265450"/>
          </a:xfrm>
        </p:grpSpPr>
        <p:sp>
          <p:nvSpPr>
            <p:cNvPr id="4633" name="Google Shape;4633;p30"/>
            <p:cNvSpPr/>
            <p:nvPr/>
          </p:nvSpPr>
          <p:spPr>
            <a:xfrm>
              <a:off x="4518575" y="2506200"/>
              <a:ext cx="206100" cy="265450"/>
            </a:xfrm>
            <a:custGeom>
              <a:rect b="b" l="l" r="r" t="t"/>
              <a:pathLst>
                <a:path extrusionOk="0" h="10618" w="8244">
                  <a:moveTo>
                    <a:pt x="7440" y="786"/>
                  </a:moveTo>
                  <a:lnTo>
                    <a:pt x="7440" y="9832"/>
                  </a:lnTo>
                  <a:lnTo>
                    <a:pt x="803" y="9832"/>
                  </a:lnTo>
                  <a:lnTo>
                    <a:pt x="803" y="786"/>
                  </a:lnTo>
                  <a:close/>
                  <a:moveTo>
                    <a:pt x="0" y="1"/>
                  </a:moveTo>
                  <a:lnTo>
                    <a:pt x="0" y="10617"/>
                  </a:lnTo>
                  <a:lnTo>
                    <a:pt x="8243" y="10617"/>
                  </a:lnTo>
                  <a:lnTo>
                    <a:pt x="8243"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634" name="Google Shape;4634;p30"/>
            <p:cNvSpPr/>
            <p:nvPr/>
          </p:nvSpPr>
          <p:spPr>
            <a:xfrm>
              <a:off x="4628300" y="2555725"/>
              <a:ext cx="56225" cy="13400"/>
            </a:xfrm>
            <a:custGeom>
              <a:rect b="b" l="l" r="r" t="t"/>
              <a:pathLst>
                <a:path extrusionOk="0" h="536" w="2249">
                  <a:moveTo>
                    <a:pt x="0" y="0"/>
                  </a:moveTo>
                  <a:lnTo>
                    <a:pt x="0" y="536"/>
                  </a:lnTo>
                  <a:lnTo>
                    <a:pt x="2249" y="536"/>
                  </a:lnTo>
                  <a:lnTo>
                    <a:pt x="2249"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635" name="Google Shape;4635;p30"/>
            <p:cNvSpPr/>
            <p:nvPr/>
          </p:nvSpPr>
          <p:spPr>
            <a:xfrm>
              <a:off x="4628300" y="2608800"/>
              <a:ext cx="56225" cy="13425"/>
            </a:xfrm>
            <a:custGeom>
              <a:rect b="b" l="l" r="r" t="t"/>
              <a:pathLst>
                <a:path extrusionOk="0" h="537" w="2249">
                  <a:moveTo>
                    <a:pt x="0" y="1"/>
                  </a:moveTo>
                  <a:lnTo>
                    <a:pt x="0" y="536"/>
                  </a:lnTo>
                  <a:lnTo>
                    <a:pt x="2249" y="536"/>
                  </a:lnTo>
                  <a:lnTo>
                    <a:pt x="2249"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636" name="Google Shape;4636;p30"/>
            <p:cNvSpPr/>
            <p:nvPr/>
          </p:nvSpPr>
          <p:spPr>
            <a:xfrm>
              <a:off x="4628300" y="2715425"/>
              <a:ext cx="56225" cy="13400"/>
            </a:xfrm>
            <a:custGeom>
              <a:rect b="b" l="l" r="r" t="t"/>
              <a:pathLst>
                <a:path extrusionOk="0" h="536" w="2249">
                  <a:moveTo>
                    <a:pt x="0" y="0"/>
                  </a:moveTo>
                  <a:lnTo>
                    <a:pt x="0" y="535"/>
                  </a:lnTo>
                  <a:lnTo>
                    <a:pt x="2249" y="535"/>
                  </a:lnTo>
                  <a:lnTo>
                    <a:pt x="2249"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637" name="Google Shape;4637;p30"/>
            <p:cNvSpPr/>
            <p:nvPr/>
          </p:nvSpPr>
          <p:spPr>
            <a:xfrm>
              <a:off x="4628300" y="2662325"/>
              <a:ext cx="56225" cy="12975"/>
            </a:xfrm>
            <a:custGeom>
              <a:rect b="b" l="l" r="r" t="t"/>
              <a:pathLst>
                <a:path extrusionOk="0" h="519" w="2249">
                  <a:moveTo>
                    <a:pt x="0" y="1"/>
                  </a:moveTo>
                  <a:lnTo>
                    <a:pt x="0" y="518"/>
                  </a:lnTo>
                  <a:lnTo>
                    <a:pt x="2249" y="518"/>
                  </a:lnTo>
                  <a:lnTo>
                    <a:pt x="2249"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638" name="Google Shape;4638;p30"/>
            <p:cNvSpPr/>
            <p:nvPr/>
          </p:nvSpPr>
          <p:spPr>
            <a:xfrm>
              <a:off x="4558275" y="2539225"/>
              <a:ext cx="49525" cy="40600"/>
            </a:xfrm>
            <a:custGeom>
              <a:rect b="b" l="l" r="r" t="t"/>
              <a:pathLst>
                <a:path extrusionOk="0" h="1624" w="1981">
                  <a:moveTo>
                    <a:pt x="1606" y="0"/>
                  </a:moveTo>
                  <a:lnTo>
                    <a:pt x="732" y="875"/>
                  </a:lnTo>
                  <a:lnTo>
                    <a:pt x="375" y="536"/>
                  </a:lnTo>
                  <a:lnTo>
                    <a:pt x="0" y="910"/>
                  </a:lnTo>
                  <a:lnTo>
                    <a:pt x="732" y="1624"/>
                  </a:lnTo>
                  <a:lnTo>
                    <a:pt x="1981" y="375"/>
                  </a:lnTo>
                  <a:lnTo>
                    <a:pt x="1606"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639" name="Google Shape;4639;p30"/>
            <p:cNvSpPr/>
            <p:nvPr/>
          </p:nvSpPr>
          <p:spPr>
            <a:xfrm>
              <a:off x="4558275" y="2592300"/>
              <a:ext cx="49525" cy="40625"/>
            </a:xfrm>
            <a:custGeom>
              <a:rect b="b" l="l" r="r" t="t"/>
              <a:pathLst>
                <a:path extrusionOk="0" h="1625" w="1981">
                  <a:moveTo>
                    <a:pt x="1606" y="1"/>
                  </a:moveTo>
                  <a:lnTo>
                    <a:pt x="732" y="893"/>
                  </a:lnTo>
                  <a:lnTo>
                    <a:pt x="375" y="536"/>
                  </a:lnTo>
                  <a:lnTo>
                    <a:pt x="0" y="911"/>
                  </a:lnTo>
                  <a:lnTo>
                    <a:pt x="732" y="1624"/>
                  </a:lnTo>
                  <a:lnTo>
                    <a:pt x="1981" y="375"/>
                  </a:lnTo>
                  <a:lnTo>
                    <a:pt x="160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640" name="Google Shape;4640;p30"/>
            <p:cNvSpPr/>
            <p:nvPr/>
          </p:nvSpPr>
          <p:spPr>
            <a:xfrm>
              <a:off x="4558275" y="2645375"/>
              <a:ext cx="49525" cy="41075"/>
            </a:xfrm>
            <a:custGeom>
              <a:rect b="b" l="l" r="r" t="t"/>
              <a:pathLst>
                <a:path extrusionOk="0" h="1643" w="1981">
                  <a:moveTo>
                    <a:pt x="1606" y="1"/>
                  </a:moveTo>
                  <a:lnTo>
                    <a:pt x="732" y="893"/>
                  </a:lnTo>
                  <a:lnTo>
                    <a:pt x="375" y="536"/>
                  </a:lnTo>
                  <a:lnTo>
                    <a:pt x="0" y="911"/>
                  </a:lnTo>
                  <a:lnTo>
                    <a:pt x="732" y="1642"/>
                  </a:lnTo>
                  <a:lnTo>
                    <a:pt x="1981" y="376"/>
                  </a:lnTo>
                  <a:lnTo>
                    <a:pt x="160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641" name="Google Shape;4641;p30"/>
            <p:cNvSpPr/>
            <p:nvPr/>
          </p:nvSpPr>
          <p:spPr>
            <a:xfrm>
              <a:off x="4558275" y="2698025"/>
              <a:ext cx="49525" cy="40600"/>
            </a:xfrm>
            <a:custGeom>
              <a:rect b="b" l="l" r="r" t="t"/>
              <a:pathLst>
                <a:path extrusionOk="0" h="1624" w="1981">
                  <a:moveTo>
                    <a:pt x="1606" y="0"/>
                  </a:moveTo>
                  <a:lnTo>
                    <a:pt x="732" y="875"/>
                  </a:lnTo>
                  <a:lnTo>
                    <a:pt x="375" y="536"/>
                  </a:lnTo>
                  <a:lnTo>
                    <a:pt x="0" y="910"/>
                  </a:lnTo>
                  <a:lnTo>
                    <a:pt x="732" y="1624"/>
                  </a:lnTo>
                  <a:lnTo>
                    <a:pt x="1981" y="375"/>
                  </a:lnTo>
                  <a:lnTo>
                    <a:pt x="1606"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4642" name="Google Shape;4642;p30"/>
          <p:cNvGrpSpPr/>
          <p:nvPr/>
        </p:nvGrpSpPr>
        <p:grpSpPr>
          <a:xfrm>
            <a:off x="4125077" y="2404742"/>
            <a:ext cx="299631" cy="308322"/>
            <a:chOff x="4164375" y="1677425"/>
            <a:chExt cx="226650" cy="226175"/>
          </a:xfrm>
        </p:grpSpPr>
        <p:sp>
          <p:nvSpPr>
            <p:cNvPr id="4643" name="Google Shape;4643;p30"/>
            <p:cNvSpPr/>
            <p:nvPr/>
          </p:nvSpPr>
          <p:spPr>
            <a:xfrm>
              <a:off x="4164375" y="1677425"/>
              <a:ext cx="226650" cy="226175"/>
            </a:xfrm>
            <a:custGeom>
              <a:rect b="b" l="l" r="r" t="t"/>
              <a:pathLst>
                <a:path extrusionOk="0" h="9047" w="9066">
                  <a:moveTo>
                    <a:pt x="1" y="0"/>
                  </a:moveTo>
                  <a:lnTo>
                    <a:pt x="1" y="9047"/>
                  </a:lnTo>
                  <a:lnTo>
                    <a:pt x="9065" y="9047"/>
                  </a:lnTo>
                  <a:lnTo>
                    <a:pt x="9065" y="8244"/>
                  </a:lnTo>
                  <a:lnTo>
                    <a:pt x="804" y="8244"/>
                  </a:lnTo>
                  <a:lnTo>
                    <a:pt x="804"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644" name="Google Shape;4644;p30"/>
            <p:cNvSpPr/>
            <p:nvPr/>
          </p:nvSpPr>
          <p:spPr>
            <a:xfrm>
              <a:off x="4204525" y="1747450"/>
              <a:ext cx="36600" cy="116450"/>
            </a:xfrm>
            <a:custGeom>
              <a:rect b="b" l="l" r="r" t="t"/>
              <a:pathLst>
                <a:path extrusionOk="0" h="4658" w="1464">
                  <a:moveTo>
                    <a:pt x="1" y="1"/>
                  </a:moveTo>
                  <a:lnTo>
                    <a:pt x="1" y="4658"/>
                  </a:lnTo>
                  <a:lnTo>
                    <a:pt x="1464" y="4658"/>
                  </a:lnTo>
                  <a:lnTo>
                    <a:pt x="146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645" name="Google Shape;4645;p30"/>
            <p:cNvSpPr/>
            <p:nvPr/>
          </p:nvSpPr>
          <p:spPr>
            <a:xfrm>
              <a:off x="4254500" y="1677425"/>
              <a:ext cx="36600" cy="186475"/>
            </a:xfrm>
            <a:custGeom>
              <a:rect b="b" l="l" r="r" t="t"/>
              <a:pathLst>
                <a:path extrusionOk="0" h="7459" w="1464">
                  <a:moveTo>
                    <a:pt x="0" y="0"/>
                  </a:moveTo>
                  <a:lnTo>
                    <a:pt x="0" y="7459"/>
                  </a:lnTo>
                  <a:lnTo>
                    <a:pt x="1463" y="7459"/>
                  </a:lnTo>
                  <a:lnTo>
                    <a:pt x="1463"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646" name="Google Shape;4646;p30"/>
            <p:cNvSpPr/>
            <p:nvPr/>
          </p:nvSpPr>
          <p:spPr>
            <a:xfrm>
              <a:off x="4304450" y="1747450"/>
              <a:ext cx="36600" cy="116450"/>
            </a:xfrm>
            <a:custGeom>
              <a:rect b="b" l="l" r="r" t="t"/>
              <a:pathLst>
                <a:path extrusionOk="0" h="4658" w="1464">
                  <a:moveTo>
                    <a:pt x="1" y="1"/>
                  </a:moveTo>
                  <a:lnTo>
                    <a:pt x="1" y="4658"/>
                  </a:lnTo>
                  <a:lnTo>
                    <a:pt x="1464" y="4658"/>
                  </a:lnTo>
                  <a:lnTo>
                    <a:pt x="146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647" name="Google Shape;4647;p30"/>
            <p:cNvSpPr/>
            <p:nvPr/>
          </p:nvSpPr>
          <p:spPr>
            <a:xfrm>
              <a:off x="4354400" y="1803650"/>
              <a:ext cx="36625" cy="60250"/>
            </a:xfrm>
            <a:custGeom>
              <a:rect b="b" l="l" r="r" t="t"/>
              <a:pathLst>
                <a:path extrusionOk="0" h="2410" w="1465">
                  <a:moveTo>
                    <a:pt x="1" y="1"/>
                  </a:moveTo>
                  <a:lnTo>
                    <a:pt x="1" y="2410"/>
                  </a:lnTo>
                  <a:lnTo>
                    <a:pt x="1464" y="2410"/>
                  </a:lnTo>
                  <a:lnTo>
                    <a:pt x="146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4648" name="Google Shape;4648;p30"/>
          <p:cNvGrpSpPr/>
          <p:nvPr/>
        </p:nvGrpSpPr>
        <p:grpSpPr>
          <a:xfrm>
            <a:off x="5179042" y="2395931"/>
            <a:ext cx="299003" cy="308322"/>
            <a:chOff x="5226025" y="1677425"/>
            <a:chExt cx="226175" cy="226175"/>
          </a:xfrm>
        </p:grpSpPr>
        <p:sp>
          <p:nvSpPr>
            <p:cNvPr id="4649" name="Google Shape;4649;p30"/>
            <p:cNvSpPr/>
            <p:nvPr/>
          </p:nvSpPr>
          <p:spPr>
            <a:xfrm>
              <a:off x="5226025" y="1677425"/>
              <a:ext cx="226175" cy="226175"/>
            </a:xfrm>
            <a:custGeom>
              <a:rect b="b" l="l" r="r" t="t"/>
              <a:pathLst>
                <a:path extrusionOk="0" h="9047" w="9047">
                  <a:moveTo>
                    <a:pt x="0" y="0"/>
                  </a:moveTo>
                  <a:lnTo>
                    <a:pt x="0" y="9047"/>
                  </a:lnTo>
                  <a:lnTo>
                    <a:pt x="9047" y="9047"/>
                  </a:lnTo>
                  <a:lnTo>
                    <a:pt x="9047" y="8244"/>
                  </a:lnTo>
                  <a:lnTo>
                    <a:pt x="803" y="8244"/>
                  </a:lnTo>
                  <a:lnTo>
                    <a:pt x="803"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650" name="Google Shape;4650;p30"/>
            <p:cNvSpPr/>
            <p:nvPr/>
          </p:nvSpPr>
          <p:spPr>
            <a:xfrm>
              <a:off x="5259025" y="1733625"/>
              <a:ext cx="193175" cy="113325"/>
            </a:xfrm>
            <a:custGeom>
              <a:rect b="b" l="l" r="r" t="t"/>
              <a:pathLst>
                <a:path extrusionOk="0" h="4533" w="7727">
                  <a:moveTo>
                    <a:pt x="554" y="1"/>
                  </a:moveTo>
                  <a:lnTo>
                    <a:pt x="1" y="571"/>
                  </a:lnTo>
                  <a:lnTo>
                    <a:pt x="2410" y="2980"/>
                  </a:lnTo>
                  <a:lnTo>
                    <a:pt x="3213" y="2177"/>
                  </a:lnTo>
                  <a:lnTo>
                    <a:pt x="4533" y="3516"/>
                  </a:lnTo>
                  <a:lnTo>
                    <a:pt x="5336" y="2713"/>
                  </a:lnTo>
                  <a:lnTo>
                    <a:pt x="6389" y="3765"/>
                  </a:lnTo>
                  <a:lnTo>
                    <a:pt x="5603" y="4533"/>
                  </a:lnTo>
                  <a:lnTo>
                    <a:pt x="7727" y="4533"/>
                  </a:lnTo>
                  <a:lnTo>
                    <a:pt x="7727" y="2409"/>
                  </a:lnTo>
                  <a:lnTo>
                    <a:pt x="6942" y="3194"/>
                  </a:lnTo>
                  <a:lnTo>
                    <a:pt x="5336" y="1589"/>
                  </a:lnTo>
                  <a:lnTo>
                    <a:pt x="4533" y="2391"/>
                  </a:lnTo>
                  <a:lnTo>
                    <a:pt x="3213" y="1053"/>
                  </a:lnTo>
                  <a:lnTo>
                    <a:pt x="2410" y="1856"/>
                  </a:lnTo>
                  <a:lnTo>
                    <a:pt x="55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4651" name="Google Shape;4651;p30"/>
          <p:cNvGrpSpPr/>
          <p:nvPr/>
        </p:nvGrpSpPr>
        <p:grpSpPr>
          <a:xfrm>
            <a:off x="4652426" y="2396024"/>
            <a:ext cx="299003" cy="308322"/>
            <a:chOff x="4835275" y="1198350"/>
            <a:chExt cx="226175" cy="226175"/>
          </a:xfrm>
        </p:grpSpPr>
        <p:sp>
          <p:nvSpPr>
            <p:cNvPr id="4652" name="Google Shape;4652;p30"/>
            <p:cNvSpPr/>
            <p:nvPr/>
          </p:nvSpPr>
          <p:spPr>
            <a:xfrm>
              <a:off x="4835275" y="1198350"/>
              <a:ext cx="226175" cy="226175"/>
            </a:xfrm>
            <a:custGeom>
              <a:rect b="b" l="l" r="r" t="t"/>
              <a:pathLst>
                <a:path extrusionOk="0" h="9047" w="9047">
                  <a:moveTo>
                    <a:pt x="0" y="0"/>
                  </a:moveTo>
                  <a:lnTo>
                    <a:pt x="0" y="9047"/>
                  </a:lnTo>
                  <a:lnTo>
                    <a:pt x="9047" y="9047"/>
                  </a:lnTo>
                  <a:lnTo>
                    <a:pt x="9047" y="8244"/>
                  </a:lnTo>
                  <a:lnTo>
                    <a:pt x="803" y="8244"/>
                  </a:lnTo>
                  <a:lnTo>
                    <a:pt x="803"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653" name="Google Shape;4653;p30"/>
            <p:cNvSpPr/>
            <p:nvPr/>
          </p:nvSpPr>
          <p:spPr>
            <a:xfrm>
              <a:off x="4868275" y="1255000"/>
              <a:ext cx="193175" cy="113325"/>
            </a:xfrm>
            <a:custGeom>
              <a:rect b="b" l="l" r="r" t="t"/>
              <a:pathLst>
                <a:path extrusionOk="0" h="4533" w="7727">
                  <a:moveTo>
                    <a:pt x="5603" y="0"/>
                  </a:moveTo>
                  <a:lnTo>
                    <a:pt x="6388" y="785"/>
                  </a:lnTo>
                  <a:lnTo>
                    <a:pt x="5336" y="1838"/>
                  </a:lnTo>
                  <a:lnTo>
                    <a:pt x="4533" y="1035"/>
                  </a:lnTo>
                  <a:lnTo>
                    <a:pt x="3195" y="2356"/>
                  </a:lnTo>
                  <a:lnTo>
                    <a:pt x="2409" y="1571"/>
                  </a:lnTo>
                  <a:lnTo>
                    <a:pt x="1" y="3979"/>
                  </a:lnTo>
                  <a:lnTo>
                    <a:pt x="554" y="4532"/>
                  </a:lnTo>
                  <a:lnTo>
                    <a:pt x="2409" y="2695"/>
                  </a:lnTo>
                  <a:lnTo>
                    <a:pt x="3195" y="3480"/>
                  </a:lnTo>
                  <a:lnTo>
                    <a:pt x="4533" y="2159"/>
                  </a:lnTo>
                  <a:lnTo>
                    <a:pt x="5336" y="2962"/>
                  </a:lnTo>
                  <a:lnTo>
                    <a:pt x="6941" y="1339"/>
                  </a:lnTo>
                  <a:lnTo>
                    <a:pt x="7727" y="2124"/>
                  </a:lnTo>
                  <a:lnTo>
                    <a:pt x="7727"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4654" name="Google Shape;4654;p30"/>
          <p:cNvGrpSpPr/>
          <p:nvPr/>
        </p:nvGrpSpPr>
        <p:grpSpPr>
          <a:xfrm>
            <a:off x="6339271" y="2379923"/>
            <a:ext cx="347356" cy="358215"/>
            <a:chOff x="968775" y="1180050"/>
            <a:chExt cx="262750" cy="262775"/>
          </a:xfrm>
        </p:grpSpPr>
        <p:sp>
          <p:nvSpPr>
            <p:cNvPr id="4655" name="Google Shape;4655;p30"/>
            <p:cNvSpPr/>
            <p:nvPr/>
          </p:nvSpPr>
          <p:spPr>
            <a:xfrm>
              <a:off x="1061550" y="1180050"/>
              <a:ext cx="169975" cy="169550"/>
            </a:xfrm>
            <a:custGeom>
              <a:rect b="b" l="l" r="r" t="t"/>
              <a:pathLst>
                <a:path extrusionOk="0" h="6782" w="6799">
                  <a:moveTo>
                    <a:pt x="5478" y="1"/>
                  </a:moveTo>
                  <a:lnTo>
                    <a:pt x="4015" y="1464"/>
                  </a:lnTo>
                  <a:lnTo>
                    <a:pt x="4086" y="2160"/>
                  </a:lnTo>
                  <a:lnTo>
                    <a:pt x="1963" y="4283"/>
                  </a:lnTo>
                  <a:cubicBezTo>
                    <a:pt x="1785" y="4194"/>
                    <a:pt x="1571" y="4122"/>
                    <a:pt x="1339" y="4122"/>
                  </a:cubicBezTo>
                  <a:cubicBezTo>
                    <a:pt x="607" y="4122"/>
                    <a:pt x="1" y="4729"/>
                    <a:pt x="1" y="5461"/>
                  </a:cubicBezTo>
                  <a:cubicBezTo>
                    <a:pt x="1" y="6192"/>
                    <a:pt x="607" y="6781"/>
                    <a:pt x="1339" y="6781"/>
                  </a:cubicBezTo>
                  <a:cubicBezTo>
                    <a:pt x="2070" y="6781"/>
                    <a:pt x="2677" y="6192"/>
                    <a:pt x="2677" y="5461"/>
                  </a:cubicBezTo>
                  <a:cubicBezTo>
                    <a:pt x="2677" y="5229"/>
                    <a:pt x="2606" y="5032"/>
                    <a:pt x="2516" y="4854"/>
                  </a:cubicBezTo>
                  <a:lnTo>
                    <a:pt x="4657" y="2713"/>
                  </a:lnTo>
                  <a:lnTo>
                    <a:pt x="5335" y="2784"/>
                  </a:lnTo>
                  <a:lnTo>
                    <a:pt x="6799" y="1321"/>
                  </a:lnTo>
                  <a:lnTo>
                    <a:pt x="5603" y="1196"/>
                  </a:lnTo>
                  <a:lnTo>
                    <a:pt x="5478"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656" name="Google Shape;4656;p30"/>
            <p:cNvSpPr/>
            <p:nvPr/>
          </p:nvSpPr>
          <p:spPr>
            <a:xfrm>
              <a:off x="968775" y="1189875"/>
              <a:ext cx="252950" cy="252950"/>
            </a:xfrm>
            <a:custGeom>
              <a:rect b="b" l="l" r="r" t="t"/>
              <a:pathLst>
                <a:path extrusionOk="0" h="10118" w="10118">
                  <a:moveTo>
                    <a:pt x="5050" y="0"/>
                  </a:moveTo>
                  <a:cubicBezTo>
                    <a:pt x="2266" y="0"/>
                    <a:pt x="0" y="2266"/>
                    <a:pt x="0" y="5068"/>
                  </a:cubicBezTo>
                  <a:cubicBezTo>
                    <a:pt x="0" y="7851"/>
                    <a:pt x="2266" y="10117"/>
                    <a:pt x="5050" y="10117"/>
                  </a:cubicBezTo>
                  <a:cubicBezTo>
                    <a:pt x="7851" y="10117"/>
                    <a:pt x="10117" y="7851"/>
                    <a:pt x="10117" y="5068"/>
                  </a:cubicBezTo>
                  <a:cubicBezTo>
                    <a:pt x="10117" y="4193"/>
                    <a:pt x="9903" y="3390"/>
                    <a:pt x="9510" y="2695"/>
                  </a:cubicBezTo>
                  <a:lnTo>
                    <a:pt x="9421" y="2766"/>
                  </a:lnTo>
                  <a:lnTo>
                    <a:pt x="9243" y="2962"/>
                  </a:lnTo>
                  <a:lnTo>
                    <a:pt x="9011" y="2927"/>
                  </a:lnTo>
                  <a:lnTo>
                    <a:pt x="8725" y="2891"/>
                  </a:lnTo>
                  <a:lnTo>
                    <a:pt x="8725" y="2891"/>
                  </a:lnTo>
                  <a:cubicBezTo>
                    <a:pt x="9100" y="3533"/>
                    <a:pt x="9314" y="4265"/>
                    <a:pt x="9314" y="5068"/>
                  </a:cubicBezTo>
                  <a:cubicBezTo>
                    <a:pt x="9314" y="7405"/>
                    <a:pt x="7405" y="9314"/>
                    <a:pt x="5050" y="9314"/>
                  </a:cubicBezTo>
                  <a:cubicBezTo>
                    <a:pt x="2712" y="9314"/>
                    <a:pt x="803" y="7405"/>
                    <a:pt x="803" y="5068"/>
                  </a:cubicBezTo>
                  <a:cubicBezTo>
                    <a:pt x="803" y="2730"/>
                    <a:pt x="2712" y="803"/>
                    <a:pt x="5050" y="803"/>
                  </a:cubicBezTo>
                  <a:cubicBezTo>
                    <a:pt x="5853" y="803"/>
                    <a:pt x="6584" y="1017"/>
                    <a:pt x="7227" y="1392"/>
                  </a:cubicBezTo>
                  <a:lnTo>
                    <a:pt x="7209" y="1142"/>
                  </a:lnTo>
                  <a:lnTo>
                    <a:pt x="7155" y="875"/>
                  </a:lnTo>
                  <a:lnTo>
                    <a:pt x="7351" y="678"/>
                  </a:lnTo>
                  <a:lnTo>
                    <a:pt x="7441" y="589"/>
                  </a:lnTo>
                  <a:cubicBezTo>
                    <a:pt x="6727" y="214"/>
                    <a:pt x="5924" y="0"/>
                    <a:pt x="505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657" name="Google Shape;4657;p30"/>
            <p:cNvSpPr/>
            <p:nvPr/>
          </p:nvSpPr>
          <p:spPr>
            <a:xfrm>
              <a:off x="1015150" y="1236700"/>
              <a:ext cx="160175" cy="159725"/>
            </a:xfrm>
            <a:custGeom>
              <a:rect b="b" l="l" r="r" t="t"/>
              <a:pathLst>
                <a:path extrusionOk="0" h="6389" w="6407">
                  <a:moveTo>
                    <a:pt x="3195" y="1"/>
                  </a:moveTo>
                  <a:cubicBezTo>
                    <a:pt x="1446" y="1"/>
                    <a:pt x="1" y="1428"/>
                    <a:pt x="1" y="3195"/>
                  </a:cubicBezTo>
                  <a:cubicBezTo>
                    <a:pt x="1" y="4943"/>
                    <a:pt x="1446" y="6388"/>
                    <a:pt x="3195" y="6388"/>
                  </a:cubicBezTo>
                  <a:cubicBezTo>
                    <a:pt x="4961" y="6388"/>
                    <a:pt x="6406" y="4943"/>
                    <a:pt x="6406" y="3195"/>
                  </a:cubicBezTo>
                  <a:cubicBezTo>
                    <a:pt x="6406" y="2642"/>
                    <a:pt x="6264" y="2142"/>
                    <a:pt x="6032" y="1696"/>
                  </a:cubicBezTo>
                  <a:lnTo>
                    <a:pt x="5425" y="2285"/>
                  </a:lnTo>
                  <a:cubicBezTo>
                    <a:pt x="5550" y="2570"/>
                    <a:pt x="5603" y="2873"/>
                    <a:pt x="5603" y="3195"/>
                  </a:cubicBezTo>
                  <a:cubicBezTo>
                    <a:pt x="5603" y="4515"/>
                    <a:pt x="4533" y="5586"/>
                    <a:pt x="3195" y="5586"/>
                  </a:cubicBezTo>
                  <a:cubicBezTo>
                    <a:pt x="1892" y="5586"/>
                    <a:pt x="804" y="4515"/>
                    <a:pt x="804" y="3195"/>
                  </a:cubicBezTo>
                  <a:cubicBezTo>
                    <a:pt x="804" y="1874"/>
                    <a:pt x="1892" y="786"/>
                    <a:pt x="3195" y="786"/>
                  </a:cubicBezTo>
                  <a:cubicBezTo>
                    <a:pt x="3534" y="786"/>
                    <a:pt x="3837" y="857"/>
                    <a:pt x="4105" y="964"/>
                  </a:cubicBezTo>
                  <a:lnTo>
                    <a:pt x="4711" y="376"/>
                  </a:lnTo>
                  <a:cubicBezTo>
                    <a:pt x="4265" y="126"/>
                    <a:pt x="3748" y="1"/>
                    <a:pt x="3195"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4658" name="Google Shape;4658;p30"/>
          <p:cNvGrpSpPr/>
          <p:nvPr/>
        </p:nvGrpSpPr>
        <p:grpSpPr>
          <a:xfrm>
            <a:off x="5704170" y="2446992"/>
            <a:ext cx="386288" cy="224042"/>
            <a:chOff x="1678900" y="1231350"/>
            <a:chExt cx="292200" cy="164350"/>
          </a:xfrm>
        </p:grpSpPr>
        <p:sp>
          <p:nvSpPr>
            <p:cNvPr id="4659" name="Google Shape;4659;p30"/>
            <p:cNvSpPr/>
            <p:nvPr/>
          </p:nvSpPr>
          <p:spPr>
            <a:xfrm>
              <a:off x="1678900" y="1231350"/>
              <a:ext cx="233775" cy="159725"/>
            </a:xfrm>
            <a:custGeom>
              <a:rect b="b" l="l" r="r" t="t"/>
              <a:pathLst>
                <a:path extrusionOk="0" h="6389" w="9351">
                  <a:moveTo>
                    <a:pt x="5853" y="1"/>
                  </a:moveTo>
                  <a:cubicBezTo>
                    <a:pt x="2624" y="1"/>
                    <a:pt x="1" y="2641"/>
                    <a:pt x="1" y="5871"/>
                  </a:cubicBezTo>
                  <a:lnTo>
                    <a:pt x="1" y="6388"/>
                  </a:lnTo>
                  <a:lnTo>
                    <a:pt x="786" y="6388"/>
                  </a:lnTo>
                  <a:lnTo>
                    <a:pt x="786" y="5871"/>
                  </a:lnTo>
                  <a:cubicBezTo>
                    <a:pt x="786" y="5318"/>
                    <a:pt x="893" y="4783"/>
                    <a:pt x="1053" y="4301"/>
                  </a:cubicBezTo>
                  <a:lnTo>
                    <a:pt x="1535" y="4497"/>
                  </a:lnTo>
                  <a:cubicBezTo>
                    <a:pt x="1589" y="4319"/>
                    <a:pt x="1660" y="4158"/>
                    <a:pt x="1731" y="3997"/>
                  </a:cubicBezTo>
                  <a:lnTo>
                    <a:pt x="1232" y="3801"/>
                  </a:lnTo>
                  <a:cubicBezTo>
                    <a:pt x="1428" y="3355"/>
                    <a:pt x="1714" y="2927"/>
                    <a:pt x="2035" y="2570"/>
                  </a:cubicBezTo>
                  <a:lnTo>
                    <a:pt x="2410" y="2927"/>
                  </a:lnTo>
                  <a:cubicBezTo>
                    <a:pt x="2517" y="2802"/>
                    <a:pt x="2641" y="2677"/>
                    <a:pt x="2784" y="2552"/>
                  </a:cubicBezTo>
                  <a:lnTo>
                    <a:pt x="2410" y="2178"/>
                  </a:lnTo>
                  <a:cubicBezTo>
                    <a:pt x="2766" y="1839"/>
                    <a:pt x="3177" y="1553"/>
                    <a:pt x="3623" y="1321"/>
                  </a:cubicBezTo>
                  <a:lnTo>
                    <a:pt x="3819" y="1821"/>
                  </a:lnTo>
                  <a:cubicBezTo>
                    <a:pt x="3980" y="1731"/>
                    <a:pt x="4158" y="1678"/>
                    <a:pt x="4319" y="1607"/>
                  </a:cubicBezTo>
                  <a:lnTo>
                    <a:pt x="4122" y="1107"/>
                  </a:lnTo>
                  <a:cubicBezTo>
                    <a:pt x="4568" y="946"/>
                    <a:pt x="5068" y="839"/>
                    <a:pt x="5586" y="821"/>
                  </a:cubicBezTo>
                  <a:lnTo>
                    <a:pt x="5586" y="1357"/>
                  </a:lnTo>
                  <a:cubicBezTo>
                    <a:pt x="5675" y="1357"/>
                    <a:pt x="5746" y="1339"/>
                    <a:pt x="5853" y="1339"/>
                  </a:cubicBezTo>
                  <a:cubicBezTo>
                    <a:pt x="5942" y="1339"/>
                    <a:pt x="6014" y="1339"/>
                    <a:pt x="6103" y="1357"/>
                  </a:cubicBezTo>
                  <a:lnTo>
                    <a:pt x="6103" y="821"/>
                  </a:lnTo>
                  <a:cubicBezTo>
                    <a:pt x="6638" y="839"/>
                    <a:pt x="7120" y="964"/>
                    <a:pt x="7566" y="1125"/>
                  </a:cubicBezTo>
                  <a:lnTo>
                    <a:pt x="7370" y="1607"/>
                  </a:lnTo>
                  <a:cubicBezTo>
                    <a:pt x="7548" y="1678"/>
                    <a:pt x="7709" y="1731"/>
                    <a:pt x="7869" y="1821"/>
                  </a:cubicBezTo>
                  <a:lnTo>
                    <a:pt x="8066" y="1321"/>
                  </a:lnTo>
                  <a:cubicBezTo>
                    <a:pt x="8315" y="1446"/>
                    <a:pt x="8547" y="1589"/>
                    <a:pt x="8761" y="1749"/>
                  </a:cubicBezTo>
                  <a:lnTo>
                    <a:pt x="9350" y="1178"/>
                  </a:lnTo>
                  <a:cubicBezTo>
                    <a:pt x="8369" y="447"/>
                    <a:pt x="7173" y="1"/>
                    <a:pt x="5853"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660" name="Google Shape;4660;p30"/>
            <p:cNvSpPr/>
            <p:nvPr/>
          </p:nvSpPr>
          <p:spPr>
            <a:xfrm>
              <a:off x="1927800" y="1294250"/>
              <a:ext cx="43300" cy="96825"/>
            </a:xfrm>
            <a:custGeom>
              <a:rect b="b" l="l" r="r" t="t"/>
              <a:pathLst>
                <a:path extrusionOk="0" h="3873" w="1732">
                  <a:moveTo>
                    <a:pt x="697" y="1"/>
                  </a:moveTo>
                  <a:lnTo>
                    <a:pt x="126" y="571"/>
                  </a:lnTo>
                  <a:cubicBezTo>
                    <a:pt x="269" y="786"/>
                    <a:pt x="393" y="1035"/>
                    <a:pt x="501" y="1267"/>
                  </a:cubicBezTo>
                  <a:lnTo>
                    <a:pt x="1" y="1481"/>
                  </a:lnTo>
                  <a:cubicBezTo>
                    <a:pt x="72" y="1642"/>
                    <a:pt x="144" y="1820"/>
                    <a:pt x="197" y="1981"/>
                  </a:cubicBezTo>
                  <a:lnTo>
                    <a:pt x="697" y="1785"/>
                  </a:lnTo>
                  <a:cubicBezTo>
                    <a:pt x="840" y="2267"/>
                    <a:pt x="947" y="2802"/>
                    <a:pt x="947" y="3355"/>
                  </a:cubicBezTo>
                  <a:lnTo>
                    <a:pt x="947" y="3872"/>
                  </a:lnTo>
                  <a:lnTo>
                    <a:pt x="1732" y="3872"/>
                  </a:lnTo>
                  <a:lnTo>
                    <a:pt x="1732" y="3355"/>
                  </a:lnTo>
                  <a:cubicBezTo>
                    <a:pt x="1732" y="2106"/>
                    <a:pt x="1357" y="946"/>
                    <a:pt x="69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661" name="Google Shape;4661;p30"/>
            <p:cNvSpPr/>
            <p:nvPr/>
          </p:nvSpPr>
          <p:spPr>
            <a:xfrm>
              <a:off x="1809600" y="1267925"/>
              <a:ext cx="128500" cy="127775"/>
            </a:xfrm>
            <a:custGeom>
              <a:rect b="b" l="l" r="r" t="t"/>
              <a:pathLst>
                <a:path extrusionOk="0" h="5111" w="5140">
                  <a:moveTo>
                    <a:pt x="5139" y="1"/>
                  </a:moveTo>
                  <a:lnTo>
                    <a:pt x="250" y="4158"/>
                  </a:lnTo>
                  <a:cubicBezTo>
                    <a:pt x="215" y="4176"/>
                    <a:pt x="215" y="4194"/>
                    <a:pt x="179" y="4230"/>
                  </a:cubicBezTo>
                  <a:cubicBezTo>
                    <a:pt x="1" y="4461"/>
                    <a:pt x="18" y="4783"/>
                    <a:pt x="250" y="4997"/>
                  </a:cubicBezTo>
                  <a:cubicBezTo>
                    <a:pt x="351" y="5074"/>
                    <a:pt x="468" y="5111"/>
                    <a:pt x="584" y="5111"/>
                  </a:cubicBezTo>
                  <a:cubicBezTo>
                    <a:pt x="737" y="5111"/>
                    <a:pt x="888" y="5047"/>
                    <a:pt x="1000" y="4925"/>
                  </a:cubicBezTo>
                  <a:lnTo>
                    <a:pt x="5139"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4662" name="Google Shape;4662;p30"/>
          <p:cNvSpPr/>
          <p:nvPr/>
        </p:nvSpPr>
        <p:spPr>
          <a:xfrm>
            <a:off x="7023159" y="2368888"/>
            <a:ext cx="245958" cy="363054"/>
          </a:xfrm>
          <a:custGeom>
            <a:rect b="b" l="l" r="r" t="t"/>
            <a:pathLst>
              <a:path extrusionOk="0" h="10653" w="7442">
                <a:moveTo>
                  <a:pt x="6299" y="803"/>
                </a:moveTo>
                <a:cubicBezTo>
                  <a:pt x="6156" y="2106"/>
                  <a:pt x="5389" y="3926"/>
                  <a:pt x="4479" y="4622"/>
                </a:cubicBezTo>
                <a:cubicBezTo>
                  <a:pt x="4247" y="4800"/>
                  <a:pt x="4122" y="5050"/>
                  <a:pt x="4122" y="5318"/>
                </a:cubicBezTo>
                <a:cubicBezTo>
                  <a:pt x="4122" y="5603"/>
                  <a:pt x="4247" y="5853"/>
                  <a:pt x="4479" y="6031"/>
                </a:cubicBezTo>
                <a:cubicBezTo>
                  <a:pt x="4925" y="6388"/>
                  <a:pt x="5354" y="7013"/>
                  <a:pt x="5675" y="7726"/>
                </a:cubicBezTo>
                <a:lnTo>
                  <a:pt x="1785" y="7726"/>
                </a:lnTo>
                <a:cubicBezTo>
                  <a:pt x="2124" y="7013"/>
                  <a:pt x="2534" y="6388"/>
                  <a:pt x="2980" y="6031"/>
                </a:cubicBezTo>
                <a:cubicBezTo>
                  <a:pt x="3195" y="5853"/>
                  <a:pt x="3319" y="5603"/>
                  <a:pt x="3319" y="5318"/>
                </a:cubicBezTo>
                <a:cubicBezTo>
                  <a:pt x="3319" y="5050"/>
                  <a:pt x="3195" y="4800"/>
                  <a:pt x="2980" y="4622"/>
                </a:cubicBezTo>
                <a:cubicBezTo>
                  <a:pt x="2071" y="3926"/>
                  <a:pt x="1303" y="2106"/>
                  <a:pt x="1161" y="803"/>
                </a:cubicBezTo>
                <a:close/>
                <a:moveTo>
                  <a:pt x="1" y="0"/>
                </a:moveTo>
                <a:lnTo>
                  <a:pt x="1" y="803"/>
                </a:lnTo>
                <a:lnTo>
                  <a:pt x="358" y="803"/>
                </a:lnTo>
                <a:cubicBezTo>
                  <a:pt x="500" y="2284"/>
                  <a:pt x="1339" y="4425"/>
                  <a:pt x="2588" y="5318"/>
                </a:cubicBezTo>
                <a:cubicBezTo>
                  <a:pt x="1339" y="6228"/>
                  <a:pt x="483" y="8369"/>
                  <a:pt x="358" y="9850"/>
                </a:cubicBezTo>
                <a:lnTo>
                  <a:pt x="1" y="9850"/>
                </a:lnTo>
                <a:lnTo>
                  <a:pt x="1" y="10652"/>
                </a:lnTo>
                <a:lnTo>
                  <a:pt x="7441" y="10652"/>
                </a:lnTo>
                <a:lnTo>
                  <a:pt x="7441" y="9850"/>
                </a:lnTo>
                <a:lnTo>
                  <a:pt x="7084" y="9850"/>
                </a:lnTo>
                <a:cubicBezTo>
                  <a:pt x="6959" y="8369"/>
                  <a:pt x="6085" y="6228"/>
                  <a:pt x="4854" y="5318"/>
                </a:cubicBezTo>
                <a:cubicBezTo>
                  <a:pt x="6085" y="4425"/>
                  <a:pt x="6959" y="2284"/>
                  <a:pt x="7084" y="803"/>
                </a:cubicBezTo>
                <a:lnTo>
                  <a:pt x="7441" y="803"/>
                </a:lnTo>
                <a:lnTo>
                  <a:pt x="7441"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4663" name="Google Shape;4663;p30"/>
          <p:cNvGrpSpPr/>
          <p:nvPr/>
        </p:nvGrpSpPr>
        <p:grpSpPr>
          <a:xfrm>
            <a:off x="7467406" y="2373531"/>
            <a:ext cx="322006" cy="353205"/>
            <a:chOff x="2405550" y="1181850"/>
            <a:chExt cx="243575" cy="259100"/>
          </a:xfrm>
        </p:grpSpPr>
        <p:sp>
          <p:nvSpPr>
            <p:cNvPr id="4664" name="Google Shape;4664;p30"/>
            <p:cNvSpPr/>
            <p:nvPr/>
          </p:nvSpPr>
          <p:spPr>
            <a:xfrm>
              <a:off x="2517500" y="1255000"/>
              <a:ext cx="13425" cy="12950"/>
            </a:xfrm>
            <a:custGeom>
              <a:rect b="b" l="l" r="r" t="t"/>
              <a:pathLst>
                <a:path extrusionOk="0" h="518" w="537">
                  <a:moveTo>
                    <a:pt x="269" y="0"/>
                  </a:moveTo>
                  <a:cubicBezTo>
                    <a:pt x="126" y="0"/>
                    <a:pt x="1" y="125"/>
                    <a:pt x="1" y="268"/>
                  </a:cubicBezTo>
                  <a:cubicBezTo>
                    <a:pt x="1" y="411"/>
                    <a:pt x="126" y="518"/>
                    <a:pt x="269" y="518"/>
                  </a:cubicBezTo>
                  <a:cubicBezTo>
                    <a:pt x="429" y="518"/>
                    <a:pt x="536" y="411"/>
                    <a:pt x="536" y="268"/>
                  </a:cubicBezTo>
                  <a:cubicBezTo>
                    <a:pt x="536" y="125"/>
                    <a:pt x="429" y="0"/>
                    <a:pt x="26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665" name="Google Shape;4665;p30"/>
            <p:cNvSpPr/>
            <p:nvPr/>
          </p:nvSpPr>
          <p:spPr>
            <a:xfrm>
              <a:off x="2517500" y="1387925"/>
              <a:ext cx="13425" cy="13400"/>
            </a:xfrm>
            <a:custGeom>
              <a:rect b="b" l="l" r="r" t="t"/>
              <a:pathLst>
                <a:path extrusionOk="0" h="536" w="537">
                  <a:moveTo>
                    <a:pt x="269" y="0"/>
                  </a:moveTo>
                  <a:cubicBezTo>
                    <a:pt x="126" y="0"/>
                    <a:pt x="1" y="125"/>
                    <a:pt x="1" y="268"/>
                  </a:cubicBezTo>
                  <a:cubicBezTo>
                    <a:pt x="1" y="411"/>
                    <a:pt x="126" y="536"/>
                    <a:pt x="269" y="536"/>
                  </a:cubicBezTo>
                  <a:cubicBezTo>
                    <a:pt x="429" y="536"/>
                    <a:pt x="536" y="411"/>
                    <a:pt x="536" y="268"/>
                  </a:cubicBezTo>
                  <a:cubicBezTo>
                    <a:pt x="536" y="125"/>
                    <a:pt x="429" y="0"/>
                    <a:pt x="26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666" name="Google Shape;4666;p30"/>
            <p:cNvSpPr/>
            <p:nvPr/>
          </p:nvSpPr>
          <p:spPr>
            <a:xfrm>
              <a:off x="2584425" y="1317900"/>
              <a:ext cx="12950" cy="13400"/>
            </a:xfrm>
            <a:custGeom>
              <a:rect b="b" l="l" r="r" t="t"/>
              <a:pathLst>
                <a:path extrusionOk="0" h="536" w="518">
                  <a:moveTo>
                    <a:pt x="268" y="0"/>
                  </a:moveTo>
                  <a:cubicBezTo>
                    <a:pt x="125" y="0"/>
                    <a:pt x="0" y="125"/>
                    <a:pt x="0" y="268"/>
                  </a:cubicBezTo>
                  <a:cubicBezTo>
                    <a:pt x="0" y="428"/>
                    <a:pt x="125" y="535"/>
                    <a:pt x="268" y="535"/>
                  </a:cubicBezTo>
                  <a:cubicBezTo>
                    <a:pt x="411" y="535"/>
                    <a:pt x="518" y="428"/>
                    <a:pt x="518" y="268"/>
                  </a:cubicBezTo>
                  <a:cubicBezTo>
                    <a:pt x="518" y="125"/>
                    <a:pt x="411"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667" name="Google Shape;4667;p30"/>
            <p:cNvSpPr/>
            <p:nvPr/>
          </p:nvSpPr>
          <p:spPr>
            <a:xfrm>
              <a:off x="2451050" y="1317900"/>
              <a:ext cx="13400" cy="13400"/>
            </a:xfrm>
            <a:custGeom>
              <a:rect b="b" l="l" r="r" t="t"/>
              <a:pathLst>
                <a:path extrusionOk="0" h="536" w="536">
                  <a:moveTo>
                    <a:pt x="268" y="0"/>
                  </a:moveTo>
                  <a:cubicBezTo>
                    <a:pt x="125" y="0"/>
                    <a:pt x="0" y="125"/>
                    <a:pt x="0" y="268"/>
                  </a:cubicBezTo>
                  <a:cubicBezTo>
                    <a:pt x="0" y="428"/>
                    <a:pt x="125" y="535"/>
                    <a:pt x="268" y="535"/>
                  </a:cubicBezTo>
                  <a:cubicBezTo>
                    <a:pt x="429" y="535"/>
                    <a:pt x="536" y="428"/>
                    <a:pt x="536" y="268"/>
                  </a:cubicBezTo>
                  <a:cubicBezTo>
                    <a:pt x="536" y="125"/>
                    <a:pt x="429"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668" name="Google Shape;4668;p30"/>
            <p:cNvSpPr/>
            <p:nvPr/>
          </p:nvSpPr>
          <p:spPr>
            <a:xfrm>
              <a:off x="2517500" y="1278200"/>
              <a:ext cx="44650" cy="84325"/>
            </a:xfrm>
            <a:custGeom>
              <a:rect b="b" l="l" r="r" t="t"/>
              <a:pathLst>
                <a:path extrusionOk="0" h="3373" w="1786">
                  <a:moveTo>
                    <a:pt x="1" y="0"/>
                  </a:moveTo>
                  <a:lnTo>
                    <a:pt x="1" y="1856"/>
                  </a:lnTo>
                  <a:cubicBezTo>
                    <a:pt x="1" y="1927"/>
                    <a:pt x="37" y="1999"/>
                    <a:pt x="90" y="2052"/>
                  </a:cubicBezTo>
                  <a:lnTo>
                    <a:pt x="1411" y="3372"/>
                  </a:lnTo>
                  <a:lnTo>
                    <a:pt x="1785" y="2998"/>
                  </a:lnTo>
                  <a:lnTo>
                    <a:pt x="536" y="1767"/>
                  </a:lnTo>
                  <a:lnTo>
                    <a:pt x="536"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669" name="Google Shape;4669;p30"/>
            <p:cNvSpPr/>
            <p:nvPr/>
          </p:nvSpPr>
          <p:spPr>
            <a:xfrm>
              <a:off x="2405550" y="1181850"/>
              <a:ext cx="243575" cy="259100"/>
            </a:xfrm>
            <a:custGeom>
              <a:rect b="b" l="l" r="r" t="t"/>
              <a:pathLst>
                <a:path extrusionOk="0" h="10364" w="9743">
                  <a:moveTo>
                    <a:pt x="4747" y="2123"/>
                  </a:moveTo>
                  <a:cubicBezTo>
                    <a:pt x="6816" y="2123"/>
                    <a:pt x="8476" y="3783"/>
                    <a:pt x="8476" y="5853"/>
                  </a:cubicBezTo>
                  <a:cubicBezTo>
                    <a:pt x="8476" y="7904"/>
                    <a:pt x="6816" y="9564"/>
                    <a:pt x="4747" y="9564"/>
                  </a:cubicBezTo>
                  <a:cubicBezTo>
                    <a:pt x="2695" y="9564"/>
                    <a:pt x="1017" y="7904"/>
                    <a:pt x="1017" y="5853"/>
                  </a:cubicBezTo>
                  <a:cubicBezTo>
                    <a:pt x="1017" y="3783"/>
                    <a:pt x="2695" y="2123"/>
                    <a:pt x="4747" y="2123"/>
                  </a:cubicBezTo>
                  <a:close/>
                  <a:moveTo>
                    <a:pt x="3159" y="0"/>
                  </a:moveTo>
                  <a:lnTo>
                    <a:pt x="3159" y="785"/>
                  </a:lnTo>
                  <a:lnTo>
                    <a:pt x="4354" y="785"/>
                  </a:lnTo>
                  <a:lnTo>
                    <a:pt x="4354" y="1338"/>
                  </a:lnTo>
                  <a:cubicBezTo>
                    <a:pt x="2249" y="1517"/>
                    <a:pt x="536" y="3158"/>
                    <a:pt x="268" y="5282"/>
                  </a:cubicBezTo>
                  <a:cubicBezTo>
                    <a:pt x="0" y="7387"/>
                    <a:pt x="1249" y="9403"/>
                    <a:pt x="3248" y="10099"/>
                  </a:cubicBezTo>
                  <a:cubicBezTo>
                    <a:pt x="3752" y="10278"/>
                    <a:pt x="4268" y="10363"/>
                    <a:pt x="4777" y="10363"/>
                  </a:cubicBezTo>
                  <a:cubicBezTo>
                    <a:pt x="6303" y="10363"/>
                    <a:pt x="7762" y="9591"/>
                    <a:pt x="8618" y="8226"/>
                  </a:cubicBezTo>
                  <a:cubicBezTo>
                    <a:pt x="9743" y="6424"/>
                    <a:pt x="9421" y="4086"/>
                    <a:pt x="7923" y="2605"/>
                  </a:cubicBezTo>
                  <a:lnTo>
                    <a:pt x="8315" y="2213"/>
                  </a:lnTo>
                  <a:cubicBezTo>
                    <a:pt x="8458" y="2052"/>
                    <a:pt x="8458" y="1802"/>
                    <a:pt x="8297" y="1642"/>
                  </a:cubicBezTo>
                  <a:cubicBezTo>
                    <a:pt x="8221" y="1566"/>
                    <a:pt x="8115" y="1525"/>
                    <a:pt x="8009" y="1525"/>
                  </a:cubicBezTo>
                  <a:cubicBezTo>
                    <a:pt x="7914" y="1525"/>
                    <a:pt x="7819" y="1557"/>
                    <a:pt x="7744" y="1624"/>
                  </a:cubicBezTo>
                  <a:lnTo>
                    <a:pt x="7280" y="2088"/>
                  </a:lnTo>
                  <a:cubicBezTo>
                    <a:pt x="6656" y="1677"/>
                    <a:pt x="5924" y="1410"/>
                    <a:pt x="5157" y="1356"/>
                  </a:cubicBezTo>
                  <a:lnTo>
                    <a:pt x="5157" y="785"/>
                  </a:lnTo>
                  <a:lnTo>
                    <a:pt x="6352" y="785"/>
                  </a:lnTo>
                  <a:lnTo>
                    <a:pt x="6352"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4670" name="Google Shape;4670;p30"/>
          <p:cNvSpPr/>
          <p:nvPr/>
        </p:nvSpPr>
        <p:spPr>
          <a:xfrm>
            <a:off x="8075550" y="2396514"/>
            <a:ext cx="299003" cy="308322"/>
          </a:xfrm>
          <a:custGeom>
            <a:rect b="b" l="l" r="r" t="t"/>
            <a:pathLst>
              <a:path extrusionOk="0" h="9047" w="9047">
                <a:moveTo>
                  <a:pt x="4514" y="2927"/>
                </a:moveTo>
                <a:cubicBezTo>
                  <a:pt x="5389" y="2927"/>
                  <a:pt x="6102" y="3640"/>
                  <a:pt x="6102" y="4515"/>
                </a:cubicBezTo>
                <a:cubicBezTo>
                  <a:pt x="6102" y="5407"/>
                  <a:pt x="5389" y="6120"/>
                  <a:pt x="4514" y="6120"/>
                </a:cubicBezTo>
                <a:cubicBezTo>
                  <a:pt x="3640" y="6120"/>
                  <a:pt x="2926" y="5407"/>
                  <a:pt x="2926" y="4515"/>
                </a:cubicBezTo>
                <a:cubicBezTo>
                  <a:pt x="2926" y="3640"/>
                  <a:pt x="3640" y="2927"/>
                  <a:pt x="4514" y="2927"/>
                </a:cubicBezTo>
                <a:close/>
                <a:moveTo>
                  <a:pt x="3979" y="0"/>
                </a:moveTo>
                <a:lnTo>
                  <a:pt x="3515" y="928"/>
                </a:lnTo>
                <a:cubicBezTo>
                  <a:pt x="3230" y="1017"/>
                  <a:pt x="2944" y="1124"/>
                  <a:pt x="2695" y="1285"/>
                </a:cubicBezTo>
                <a:lnTo>
                  <a:pt x="1695" y="946"/>
                </a:lnTo>
                <a:lnTo>
                  <a:pt x="946" y="1695"/>
                </a:lnTo>
                <a:lnTo>
                  <a:pt x="1267" y="2695"/>
                </a:lnTo>
                <a:cubicBezTo>
                  <a:pt x="1124" y="2962"/>
                  <a:pt x="999" y="3248"/>
                  <a:pt x="928" y="3533"/>
                </a:cubicBezTo>
                <a:lnTo>
                  <a:pt x="0" y="3997"/>
                </a:lnTo>
                <a:lnTo>
                  <a:pt x="0" y="5050"/>
                </a:lnTo>
                <a:lnTo>
                  <a:pt x="928" y="5514"/>
                </a:lnTo>
                <a:cubicBezTo>
                  <a:pt x="999" y="5817"/>
                  <a:pt x="1124" y="6085"/>
                  <a:pt x="1267" y="6352"/>
                </a:cubicBezTo>
                <a:lnTo>
                  <a:pt x="946" y="7352"/>
                </a:lnTo>
                <a:lnTo>
                  <a:pt x="1695" y="8101"/>
                </a:lnTo>
                <a:lnTo>
                  <a:pt x="2695" y="7780"/>
                </a:lnTo>
                <a:cubicBezTo>
                  <a:pt x="2962" y="7922"/>
                  <a:pt x="3248" y="8047"/>
                  <a:pt x="3533" y="8119"/>
                </a:cubicBezTo>
                <a:lnTo>
                  <a:pt x="3997" y="9047"/>
                </a:lnTo>
                <a:lnTo>
                  <a:pt x="5068" y="9047"/>
                </a:lnTo>
                <a:lnTo>
                  <a:pt x="5532" y="8119"/>
                </a:lnTo>
                <a:cubicBezTo>
                  <a:pt x="5817" y="8047"/>
                  <a:pt x="6102" y="7922"/>
                  <a:pt x="6352" y="7780"/>
                </a:cubicBezTo>
                <a:lnTo>
                  <a:pt x="7351" y="8101"/>
                </a:lnTo>
                <a:lnTo>
                  <a:pt x="8101" y="7352"/>
                </a:lnTo>
                <a:lnTo>
                  <a:pt x="7762" y="6352"/>
                </a:lnTo>
                <a:cubicBezTo>
                  <a:pt x="7922" y="6085"/>
                  <a:pt x="8029" y="5799"/>
                  <a:pt x="8119" y="5514"/>
                </a:cubicBezTo>
                <a:lnTo>
                  <a:pt x="9047" y="5050"/>
                </a:lnTo>
                <a:lnTo>
                  <a:pt x="9047" y="3979"/>
                </a:lnTo>
                <a:lnTo>
                  <a:pt x="8101" y="3515"/>
                </a:lnTo>
                <a:cubicBezTo>
                  <a:pt x="8029" y="3230"/>
                  <a:pt x="7905" y="2962"/>
                  <a:pt x="7762" y="2695"/>
                </a:cubicBezTo>
                <a:lnTo>
                  <a:pt x="8101" y="1695"/>
                </a:lnTo>
                <a:lnTo>
                  <a:pt x="7334" y="946"/>
                </a:lnTo>
                <a:lnTo>
                  <a:pt x="6334" y="1285"/>
                </a:lnTo>
                <a:cubicBezTo>
                  <a:pt x="6085" y="1124"/>
                  <a:pt x="5799" y="1017"/>
                  <a:pt x="5496" y="928"/>
                </a:cubicBezTo>
                <a:lnTo>
                  <a:pt x="505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4671" name="Google Shape;4671;p30"/>
          <p:cNvGrpSpPr/>
          <p:nvPr/>
        </p:nvGrpSpPr>
        <p:grpSpPr>
          <a:xfrm>
            <a:off x="8500593" y="2371333"/>
            <a:ext cx="286610" cy="357601"/>
            <a:chOff x="3086700" y="1180050"/>
            <a:chExt cx="216800" cy="262325"/>
          </a:xfrm>
        </p:grpSpPr>
        <p:sp>
          <p:nvSpPr>
            <p:cNvPr id="4672" name="Google Shape;4672;p30"/>
            <p:cNvSpPr/>
            <p:nvPr/>
          </p:nvSpPr>
          <p:spPr>
            <a:xfrm>
              <a:off x="3161625" y="1180050"/>
              <a:ext cx="141875" cy="141425"/>
            </a:xfrm>
            <a:custGeom>
              <a:rect b="b" l="l" r="r" t="t"/>
              <a:pathLst>
                <a:path extrusionOk="0" h="5657" w="5675">
                  <a:moveTo>
                    <a:pt x="2838" y="1839"/>
                  </a:moveTo>
                  <a:cubicBezTo>
                    <a:pt x="3391" y="1839"/>
                    <a:pt x="3837" y="2285"/>
                    <a:pt x="3837" y="2838"/>
                  </a:cubicBezTo>
                  <a:cubicBezTo>
                    <a:pt x="3837" y="3373"/>
                    <a:pt x="3391" y="3837"/>
                    <a:pt x="2838" y="3837"/>
                  </a:cubicBezTo>
                  <a:cubicBezTo>
                    <a:pt x="2285" y="3837"/>
                    <a:pt x="1839" y="3373"/>
                    <a:pt x="1839" y="2838"/>
                  </a:cubicBezTo>
                  <a:cubicBezTo>
                    <a:pt x="1839" y="2285"/>
                    <a:pt x="2302" y="1839"/>
                    <a:pt x="2838" y="1839"/>
                  </a:cubicBezTo>
                  <a:close/>
                  <a:moveTo>
                    <a:pt x="2499" y="1"/>
                  </a:moveTo>
                  <a:lnTo>
                    <a:pt x="2213" y="590"/>
                  </a:lnTo>
                  <a:cubicBezTo>
                    <a:pt x="2035" y="643"/>
                    <a:pt x="1856" y="697"/>
                    <a:pt x="1696" y="804"/>
                  </a:cubicBezTo>
                  <a:lnTo>
                    <a:pt x="1071" y="590"/>
                  </a:lnTo>
                  <a:lnTo>
                    <a:pt x="590" y="1054"/>
                  </a:lnTo>
                  <a:lnTo>
                    <a:pt x="804" y="1696"/>
                  </a:lnTo>
                  <a:cubicBezTo>
                    <a:pt x="714" y="1856"/>
                    <a:pt x="643" y="2035"/>
                    <a:pt x="590" y="2213"/>
                  </a:cubicBezTo>
                  <a:lnTo>
                    <a:pt x="1" y="2499"/>
                  </a:lnTo>
                  <a:lnTo>
                    <a:pt x="1" y="3159"/>
                  </a:lnTo>
                  <a:lnTo>
                    <a:pt x="590" y="3462"/>
                  </a:lnTo>
                  <a:cubicBezTo>
                    <a:pt x="643" y="3641"/>
                    <a:pt x="714" y="3819"/>
                    <a:pt x="804" y="3980"/>
                  </a:cubicBezTo>
                  <a:lnTo>
                    <a:pt x="590" y="4604"/>
                  </a:lnTo>
                  <a:lnTo>
                    <a:pt x="1053" y="5068"/>
                  </a:lnTo>
                  <a:lnTo>
                    <a:pt x="1678" y="4854"/>
                  </a:lnTo>
                  <a:cubicBezTo>
                    <a:pt x="1839" y="4961"/>
                    <a:pt x="2017" y="5015"/>
                    <a:pt x="2195" y="5068"/>
                  </a:cubicBezTo>
                  <a:lnTo>
                    <a:pt x="2499" y="5657"/>
                  </a:lnTo>
                  <a:lnTo>
                    <a:pt x="3159" y="5657"/>
                  </a:lnTo>
                  <a:lnTo>
                    <a:pt x="3462" y="5068"/>
                  </a:lnTo>
                  <a:cubicBezTo>
                    <a:pt x="3641" y="5015"/>
                    <a:pt x="3819" y="4961"/>
                    <a:pt x="3962" y="4854"/>
                  </a:cubicBezTo>
                  <a:lnTo>
                    <a:pt x="4586" y="5068"/>
                  </a:lnTo>
                  <a:lnTo>
                    <a:pt x="5068" y="4604"/>
                  </a:lnTo>
                  <a:lnTo>
                    <a:pt x="4854" y="3980"/>
                  </a:lnTo>
                  <a:cubicBezTo>
                    <a:pt x="4961" y="3819"/>
                    <a:pt x="5032" y="3623"/>
                    <a:pt x="5086" y="3462"/>
                  </a:cubicBezTo>
                  <a:lnTo>
                    <a:pt x="5675" y="3159"/>
                  </a:lnTo>
                  <a:lnTo>
                    <a:pt x="5675" y="2499"/>
                  </a:lnTo>
                  <a:lnTo>
                    <a:pt x="5086" y="2213"/>
                  </a:lnTo>
                  <a:cubicBezTo>
                    <a:pt x="5032" y="2035"/>
                    <a:pt x="4961" y="1856"/>
                    <a:pt x="4872" y="1696"/>
                  </a:cubicBezTo>
                  <a:lnTo>
                    <a:pt x="5086" y="1054"/>
                  </a:lnTo>
                  <a:lnTo>
                    <a:pt x="4604" y="590"/>
                  </a:lnTo>
                  <a:lnTo>
                    <a:pt x="3980" y="804"/>
                  </a:lnTo>
                  <a:cubicBezTo>
                    <a:pt x="3819" y="697"/>
                    <a:pt x="3658" y="643"/>
                    <a:pt x="3462" y="590"/>
                  </a:cubicBezTo>
                  <a:lnTo>
                    <a:pt x="3177"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673" name="Google Shape;4673;p30"/>
            <p:cNvSpPr/>
            <p:nvPr/>
          </p:nvSpPr>
          <p:spPr>
            <a:xfrm>
              <a:off x="3086700" y="1301400"/>
              <a:ext cx="141425" cy="140975"/>
            </a:xfrm>
            <a:custGeom>
              <a:rect b="b" l="l" r="r" t="t"/>
              <a:pathLst>
                <a:path extrusionOk="0" h="5639" w="5657">
                  <a:moveTo>
                    <a:pt x="2837" y="1838"/>
                  </a:moveTo>
                  <a:cubicBezTo>
                    <a:pt x="3390" y="1838"/>
                    <a:pt x="3836" y="2284"/>
                    <a:pt x="3836" y="2819"/>
                  </a:cubicBezTo>
                  <a:cubicBezTo>
                    <a:pt x="3836" y="3372"/>
                    <a:pt x="3390" y="3818"/>
                    <a:pt x="2837" y="3818"/>
                  </a:cubicBezTo>
                  <a:cubicBezTo>
                    <a:pt x="2266" y="3818"/>
                    <a:pt x="1838" y="3372"/>
                    <a:pt x="1838" y="2819"/>
                  </a:cubicBezTo>
                  <a:cubicBezTo>
                    <a:pt x="1838" y="2266"/>
                    <a:pt x="2284" y="1838"/>
                    <a:pt x="2837" y="1838"/>
                  </a:cubicBezTo>
                  <a:close/>
                  <a:moveTo>
                    <a:pt x="2498" y="0"/>
                  </a:moveTo>
                  <a:lnTo>
                    <a:pt x="2195" y="571"/>
                  </a:lnTo>
                  <a:cubicBezTo>
                    <a:pt x="2016" y="624"/>
                    <a:pt x="1838" y="696"/>
                    <a:pt x="1677" y="785"/>
                  </a:cubicBezTo>
                  <a:lnTo>
                    <a:pt x="1053" y="571"/>
                  </a:lnTo>
                  <a:lnTo>
                    <a:pt x="589" y="1035"/>
                  </a:lnTo>
                  <a:lnTo>
                    <a:pt x="785" y="1659"/>
                  </a:lnTo>
                  <a:cubicBezTo>
                    <a:pt x="696" y="1838"/>
                    <a:pt x="642" y="2016"/>
                    <a:pt x="571" y="2195"/>
                  </a:cubicBezTo>
                  <a:lnTo>
                    <a:pt x="0" y="2480"/>
                  </a:lnTo>
                  <a:lnTo>
                    <a:pt x="0" y="3140"/>
                  </a:lnTo>
                  <a:lnTo>
                    <a:pt x="571" y="3426"/>
                  </a:lnTo>
                  <a:cubicBezTo>
                    <a:pt x="642" y="3622"/>
                    <a:pt x="696" y="3800"/>
                    <a:pt x="785" y="3961"/>
                  </a:cubicBezTo>
                  <a:lnTo>
                    <a:pt x="589" y="4586"/>
                  </a:lnTo>
                  <a:lnTo>
                    <a:pt x="1053" y="5049"/>
                  </a:lnTo>
                  <a:lnTo>
                    <a:pt x="1677" y="4853"/>
                  </a:lnTo>
                  <a:cubicBezTo>
                    <a:pt x="1838" y="4942"/>
                    <a:pt x="2016" y="5014"/>
                    <a:pt x="2195" y="5049"/>
                  </a:cubicBezTo>
                  <a:lnTo>
                    <a:pt x="2498" y="5638"/>
                  </a:lnTo>
                  <a:lnTo>
                    <a:pt x="3158" y="5638"/>
                  </a:lnTo>
                  <a:lnTo>
                    <a:pt x="3462" y="5049"/>
                  </a:lnTo>
                  <a:cubicBezTo>
                    <a:pt x="3640" y="5014"/>
                    <a:pt x="3818" y="4942"/>
                    <a:pt x="3979" y="4853"/>
                  </a:cubicBezTo>
                  <a:lnTo>
                    <a:pt x="4604" y="5049"/>
                  </a:lnTo>
                  <a:lnTo>
                    <a:pt x="5067" y="4586"/>
                  </a:lnTo>
                  <a:lnTo>
                    <a:pt x="4853" y="3961"/>
                  </a:lnTo>
                  <a:cubicBezTo>
                    <a:pt x="4960" y="3800"/>
                    <a:pt x="5032" y="3640"/>
                    <a:pt x="5085" y="3444"/>
                  </a:cubicBezTo>
                  <a:lnTo>
                    <a:pt x="5656" y="3158"/>
                  </a:lnTo>
                  <a:lnTo>
                    <a:pt x="5656" y="2498"/>
                  </a:lnTo>
                  <a:lnTo>
                    <a:pt x="5085" y="2195"/>
                  </a:lnTo>
                  <a:cubicBezTo>
                    <a:pt x="5032" y="2016"/>
                    <a:pt x="4960" y="1838"/>
                    <a:pt x="4853" y="1677"/>
                  </a:cubicBezTo>
                  <a:lnTo>
                    <a:pt x="5085" y="1053"/>
                  </a:lnTo>
                  <a:lnTo>
                    <a:pt x="4604" y="571"/>
                  </a:lnTo>
                  <a:lnTo>
                    <a:pt x="3979" y="785"/>
                  </a:lnTo>
                  <a:cubicBezTo>
                    <a:pt x="3818" y="696"/>
                    <a:pt x="3622" y="624"/>
                    <a:pt x="3462" y="571"/>
                  </a:cubicBezTo>
                  <a:lnTo>
                    <a:pt x="3158"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4674" name="Google Shape;4674;p30"/>
          <p:cNvGrpSpPr/>
          <p:nvPr/>
        </p:nvGrpSpPr>
        <p:grpSpPr>
          <a:xfrm>
            <a:off x="9007187" y="2359473"/>
            <a:ext cx="228243" cy="381321"/>
            <a:chOff x="3741075" y="1171575"/>
            <a:chExt cx="172650" cy="279725"/>
          </a:xfrm>
        </p:grpSpPr>
        <p:sp>
          <p:nvSpPr>
            <p:cNvPr id="4675" name="Google Shape;4675;p30"/>
            <p:cNvSpPr/>
            <p:nvPr/>
          </p:nvSpPr>
          <p:spPr>
            <a:xfrm>
              <a:off x="3784350" y="1364725"/>
              <a:ext cx="86100" cy="19650"/>
            </a:xfrm>
            <a:custGeom>
              <a:rect b="b" l="l" r="r" t="t"/>
              <a:pathLst>
                <a:path extrusionOk="0" h="786" w="3444">
                  <a:moveTo>
                    <a:pt x="393" y="1"/>
                  </a:moveTo>
                  <a:cubicBezTo>
                    <a:pt x="161" y="1"/>
                    <a:pt x="0" y="161"/>
                    <a:pt x="0" y="393"/>
                  </a:cubicBezTo>
                  <a:cubicBezTo>
                    <a:pt x="0" y="625"/>
                    <a:pt x="161" y="786"/>
                    <a:pt x="393" y="786"/>
                  </a:cubicBezTo>
                  <a:lnTo>
                    <a:pt x="3051" y="786"/>
                  </a:lnTo>
                  <a:cubicBezTo>
                    <a:pt x="3283" y="786"/>
                    <a:pt x="3444" y="625"/>
                    <a:pt x="3444" y="393"/>
                  </a:cubicBezTo>
                  <a:cubicBezTo>
                    <a:pt x="3444" y="161"/>
                    <a:pt x="3283" y="1"/>
                    <a:pt x="305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676" name="Google Shape;4676;p30"/>
            <p:cNvSpPr/>
            <p:nvPr/>
          </p:nvSpPr>
          <p:spPr>
            <a:xfrm>
              <a:off x="3784350" y="1397750"/>
              <a:ext cx="86100" cy="20075"/>
            </a:xfrm>
            <a:custGeom>
              <a:rect b="b" l="l" r="r" t="t"/>
              <a:pathLst>
                <a:path extrusionOk="0" h="803" w="3444">
                  <a:moveTo>
                    <a:pt x="393" y="0"/>
                  </a:moveTo>
                  <a:cubicBezTo>
                    <a:pt x="161" y="0"/>
                    <a:pt x="0" y="178"/>
                    <a:pt x="0" y="410"/>
                  </a:cubicBezTo>
                  <a:cubicBezTo>
                    <a:pt x="0" y="642"/>
                    <a:pt x="161" y="803"/>
                    <a:pt x="393" y="803"/>
                  </a:cubicBezTo>
                  <a:lnTo>
                    <a:pt x="3051" y="803"/>
                  </a:lnTo>
                  <a:cubicBezTo>
                    <a:pt x="3283" y="803"/>
                    <a:pt x="3444" y="642"/>
                    <a:pt x="3444" y="410"/>
                  </a:cubicBezTo>
                  <a:cubicBezTo>
                    <a:pt x="3444" y="178"/>
                    <a:pt x="3283" y="0"/>
                    <a:pt x="305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677" name="Google Shape;4677;p30"/>
            <p:cNvSpPr/>
            <p:nvPr/>
          </p:nvSpPr>
          <p:spPr>
            <a:xfrm>
              <a:off x="3805750" y="1431200"/>
              <a:ext cx="43300" cy="20100"/>
            </a:xfrm>
            <a:custGeom>
              <a:rect b="b" l="l" r="r" t="t"/>
              <a:pathLst>
                <a:path extrusionOk="0" h="804" w="1732">
                  <a:moveTo>
                    <a:pt x="1" y="0"/>
                  </a:moveTo>
                  <a:cubicBezTo>
                    <a:pt x="36" y="446"/>
                    <a:pt x="411" y="803"/>
                    <a:pt x="857" y="803"/>
                  </a:cubicBezTo>
                  <a:cubicBezTo>
                    <a:pt x="1321" y="803"/>
                    <a:pt x="1696" y="446"/>
                    <a:pt x="173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678" name="Google Shape;4678;p30"/>
            <p:cNvSpPr/>
            <p:nvPr/>
          </p:nvSpPr>
          <p:spPr>
            <a:xfrm>
              <a:off x="3741075" y="1171575"/>
              <a:ext cx="172650" cy="179800"/>
            </a:xfrm>
            <a:custGeom>
              <a:rect b="b" l="l" r="r" t="t"/>
              <a:pathLst>
                <a:path extrusionOk="0" h="7192" w="6906">
                  <a:moveTo>
                    <a:pt x="3462" y="786"/>
                  </a:moveTo>
                  <a:cubicBezTo>
                    <a:pt x="4907" y="804"/>
                    <a:pt x="6103" y="1963"/>
                    <a:pt x="6120" y="3427"/>
                  </a:cubicBezTo>
                  <a:lnTo>
                    <a:pt x="6120" y="3534"/>
                  </a:lnTo>
                  <a:lnTo>
                    <a:pt x="6103" y="3534"/>
                  </a:lnTo>
                  <a:cubicBezTo>
                    <a:pt x="6103" y="3855"/>
                    <a:pt x="6031" y="4176"/>
                    <a:pt x="5924" y="4461"/>
                  </a:cubicBezTo>
                  <a:cubicBezTo>
                    <a:pt x="5817" y="4729"/>
                    <a:pt x="5674" y="4979"/>
                    <a:pt x="5478" y="5193"/>
                  </a:cubicBezTo>
                  <a:cubicBezTo>
                    <a:pt x="5175" y="5568"/>
                    <a:pt x="4907" y="5960"/>
                    <a:pt x="4711" y="6388"/>
                  </a:cubicBezTo>
                  <a:lnTo>
                    <a:pt x="2213" y="6388"/>
                  </a:lnTo>
                  <a:cubicBezTo>
                    <a:pt x="1999" y="5960"/>
                    <a:pt x="1731" y="5568"/>
                    <a:pt x="1446" y="5193"/>
                  </a:cubicBezTo>
                  <a:cubicBezTo>
                    <a:pt x="1249" y="4979"/>
                    <a:pt x="1107" y="4729"/>
                    <a:pt x="1000" y="4461"/>
                  </a:cubicBezTo>
                  <a:cubicBezTo>
                    <a:pt x="875" y="4176"/>
                    <a:pt x="821" y="3855"/>
                    <a:pt x="803" y="3534"/>
                  </a:cubicBezTo>
                  <a:lnTo>
                    <a:pt x="803" y="3427"/>
                  </a:lnTo>
                  <a:cubicBezTo>
                    <a:pt x="839" y="1981"/>
                    <a:pt x="2017" y="804"/>
                    <a:pt x="3462" y="786"/>
                  </a:cubicBezTo>
                  <a:close/>
                  <a:moveTo>
                    <a:pt x="3444" y="1"/>
                  </a:moveTo>
                  <a:cubicBezTo>
                    <a:pt x="1570" y="19"/>
                    <a:pt x="36" y="1535"/>
                    <a:pt x="0" y="3427"/>
                  </a:cubicBezTo>
                  <a:lnTo>
                    <a:pt x="0" y="3551"/>
                  </a:lnTo>
                  <a:cubicBezTo>
                    <a:pt x="18" y="3962"/>
                    <a:pt x="90" y="4354"/>
                    <a:pt x="232" y="4747"/>
                  </a:cubicBezTo>
                  <a:cubicBezTo>
                    <a:pt x="393" y="5104"/>
                    <a:pt x="589" y="5443"/>
                    <a:pt x="839" y="5728"/>
                  </a:cubicBezTo>
                  <a:cubicBezTo>
                    <a:pt x="1160" y="6067"/>
                    <a:pt x="1499" y="6763"/>
                    <a:pt x="1642" y="7049"/>
                  </a:cubicBezTo>
                  <a:cubicBezTo>
                    <a:pt x="1695" y="7138"/>
                    <a:pt x="1785" y="7191"/>
                    <a:pt x="1892" y="7191"/>
                  </a:cubicBezTo>
                  <a:lnTo>
                    <a:pt x="5014" y="7191"/>
                  </a:lnTo>
                  <a:cubicBezTo>
                    <a:pt x="5121" y="7191"/>
                    <a:pt x="5228" y="7138"/>
                    <a:pt x="5264" y="7049"/>
                  </a:cubicBezTo>
                  <a:cubicBezTo>
                    <a:pt x="5407" y="6763"/>
                    <a:pt x="5746" y="6067"/>
                    <a:pt x="6085" y="5728"/>
                  </a:cubicBezTo>
                  <a:cubicBezTo>
                    <a:pt x="6317" y="5443"/>
                    <a:pt x="6549" y="5104"/>
                    <a:pt x="6673" y="4747"/>
                  </a:cubicBezTo>
                  <a:cubicBezTo>
                    <a:pt x="6816" y="4354"/>
                    <a:pt x="6905" y="3962"/>
                    <a:pt x="6905" y="3551"/>
                  </a:cubicBezTo>
                  <a:lnTo>
                    <a:pt x="6905" y="3427"/>
                  </a:lnTo>
                  <a:cubicBezTo>
                    <a:pt x="6870" y="1535"/>
                    <a:pt x="5353" y="19"/>
                    <a:pt x="344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4679" name="Google Shape;4679;p30"/>
          <p:cNvSpPr/>
          <p:nvPr/>
        </p:nvSpPr>
        <p:spPr>
          <a:xfrm>
            <a:off x="9465599" y="2371870"/>
            <a:ext cx="350330" cy="358181"/>
          </a:xfrm>
          <a:custGeom>
            <a:rect b="b" l="l" r="r" t="t"/>
            <a:pathLst>
              <a:path extrusionOk="0" h="10510" w="10600">
                <a:moveTo>
                  <a:pt x="3979" y="786"/>
                </a:moveTo>
                <a:cubicBezTo>
                  <a:pt x="5746" y="786"/>
                  <a:pt x="7173" y="2213"/>
                  <a:pt x="7173" y="3980"/>
                </a:cubicBezTo>
                <a:cubicBezTo>
                  <a:pt x="7173" y="5728"/>
                  <a:pt x="5746" y="7173"/>
                  <a:pt x="3979" y="7173"/>
                </a:cubicBezTo>
                <a:cubicBezTo>
                  <a:pt x="2231" y="7173"/>
                  <a:pt x="786" y="5728"/>
                  <a:pt x="786" y="3980"/>
                </a:cubicBezTo>
                <a:cubicBezTo>
                  <a:pt x="786" y="2213"/>
                  <a:pt x="2231" y="786"/>
                  <a:pt x="3979" y="786"/>
                </a:cubicBezTo>
                <a:close/>
                <a:moveTo>
                  <a:pt x="3997" y="1"/>
                </a:moveTo>
                <a:cubicBezTo>
                  <a:pt x="1803" y="1"/>
                  <a:pt x="1" y="1785"/>
                  <a:pt x="1" y="3980"/>
                </a:cubicBezTo>
                <a:cubicBezTo>
                  <a:pt x="1" y="6192"/>
                  <a:pt x="1803" y="7976"/>
                  <a:pt x="3997" y="7976"/>
                </a:cubicBezTo>
                <a:cubicBezTo>
                  <a:pt x="4907" y="7976"/>
                  <a:pt x="5746" y="7673"/>
                  <a:pt x="6424" y="7156"/>
                </a:cubicBezTo>
                <a:lnTo>
                  <a:pt x="7013" y="7744"/>
                </a:lnTo>
                <a:cubicBezTo>
                  <a:pt x="6959" y="8030"/>
                  <a:pt x="7031" y="8333"/>
                  <a:pt x="7263" y="8565"/>
                </a:cubicBezTo>
                <a:lnTo>
                  <a:pt x="8922" y="10224"/>
                </a:lnTo>
                <a:cubicBezTo>
                  <a:pt x="9100" y="10421"/>
                  <a:pt x="9350" y="10510"/>
                  <a:pt x="9582" y="10510"/>
                </a:cubicBezTo>
                <a:cubicBezTo>
                  <a:pt x="9832" y="10510"/>
                  <a:pt x="10082" y="10421"/>
                  <a:pt x="10260" y="10224"/>
                </a:cubicBezTo>
                <a:cubicBezTo>
                  <a:pt x="10599" y="9868"/>
                  <a:pt x="10599" y="9261"/>
                  <a:pt x="10242" y="8904"/>
                </a:cubicBezTo>
                <a:lnTo>
                  <a:pt x="8583" y="7245"/>
                </a:lnTo>
                <a:cubicBezTo>
                  <a:pt x="8395" y="7071"/>
                  <a:pt x="8160" y="6980"/>
                  <a:pt x="7916" y="6980"/>
                </a:cubicBezTo>
                <a:cubicBezTo>
                  <a:pt x="7859" y="6980"/>
                  <a:pt x="7802" y="6985"/>
                  <a:pt x="7744" y="6995"/>
                </a:cubicBezTo>
                <a:lnTo>
                  <a:pt x="7173" y="6406"/>
                </a:lnTo>
                <a:cubicBezTo>
                  <a:pt x="7691" y="5746"/>
                  <a:pt x="7994" y="4890"/>
                  <a:pt x="7994" y="3980"/>
                </a:cubicBezTo>
                <a:cubicBezTo>
                  <a:pt x="7994" y="1785"/>
                  <a:pt x="6192" y="1"/>
                  <a:pt x="399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4680" name="Google Shape;4680;p30"/>
          <p:cNvGrpSpPr/>
          <p:nvPr/>
        </p:nvGrpSpPr>
        <p:grpSpPr>
          <a:xfrm>
            <a:off x="2528682" y="3103577"/>
            <a:ext cx="351520" cy="253623"/>
            <a:chOff x="952700" y="1101100"/>
            <a:chExt cx="265900" cy="186050"/>
          </a:xfrm>
        </p:grpSpPr>
        <p:sp>
          <p:nvSpPr>
            <p:cNvPr id="4681" name="Google Shape;4681;p30"/>
            <p:cNvSpPr/>
            <p:nvPr/>
          </p:nvSpPr>
          <p:spPr>
            <a:xfrm>
              <a:off x="952700" y="1101100"/>
              <a:ext cx="265900" cy="186050"/>
            </a:xfrm>
            <a:custGeom>
              <a:rect b="b" l="l" r="r" t="t"/>
              <a:pathLst>
                <a:path extrusionOk="0" h="7442" w="10636">
                  <a:moveTo>
                    <a:pt x="9832" y="786"/>
                  </a:moveTo>
                  <a:lnTo>
                    <a:pt x="9832" y="2927"/>
                  </a:lnTo>
                  <a:lnTo>
                    <a:pt x="804" y="2927"/>
                  </a:lnTo>
                  <a:lnTo>
                    <a:pt x="804" y="786"/>
                  </a:lnTo>
                  <a:close/>
                  <a:moveTo>
                    <a:pt x="9832" y="4515"/>
                  </a:moveTo>
                  <a:lnTo>
                    <a:pt x="9832" y="6638"/>
                  </a:lnTo>
                  <a:lnTo>
                    <a:pt x="804" y="6638"/>
                  </a:lnTo>
                  <a:lnTo>
                    <a:pt x="804" y="4515"/>
                  </a:lnTo>
                  <a:close/>
                  <a:moveTo>
                    <a:pt x="536" y="1"/>
                  </a:moveTo>
                  <a:cubicBezTo>
                    <a:pt x="251" y="1"/>
                    <a:pt x="1" y="233"/>
                    <a:pt x="1" y="518"/>
                  </a:cubicBezTo>
                  <a:lnTo>
                    <a:pt x="1" y="6906"/>
                  </a:lnTo>
                  <a:cubicBezTo>
                    <a:pt x="1" y="7209"/>
                    <a:pt x="251" y="7441"/>
                    <a:pt x="536" y="7441"/>
                  </a:cubicBezTo>
                  <a:lnTo>
                    <a:pt x="10100" y="7441"/>
                  </a:lnTo>
                  <a:cubicBezTo>
                    <a:pt x="10403" y="7441"/>
                    <a:pt x="10635" y="7209"/>
                    <a:pt x="10635" y="6906"/>
                  </a:cubicBezTo>
                  <a:lnTo>
                    <a:pt x="10635" y="518"/>
                  </a:lnTo>
                  <a:cubicBezTo>
                    <a:pt x="10635" y="233"/>
                    <a:pt x="10403" y="1"/>
                    <a:pt x="1010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682" name="Google Shape;4682;p30"/>
            <p:cNvSpPr/>
            <p:nvPr/>
          </p:nvSpPr>
          <p:spPr>
            <a:xfrm>
              <a:off x="992850" y="1234025"/>
              <a:ext cx="53125" cy="13425"/>
            </a:xfrm>
            <a:custGeom>
              <a:rect b="b" l="l" r="r" t="t"/>
              <a:pathLst>
                <a:path extrusionOk="0" h="537" w="2125">
                  <a:moveTo>
                    <a:pt x="1" y="1"/>
                  </a:moveTo>
                  <a:lnTo>
                    <a:pt x="1" y="536"/>
                  </a:lnTo>
                  <a:lnTo>
                    <a:pt x="2124" y="536"/>
                  </a:lnTo>
                  <a:lnTo>
                    <a:pt x="212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683" name="Google Shape;4683;p30"/>
            <p:cNvSpPr/>
            <p:nvPr/>
          </p:nvSpPr>
          <p:spPr>
            <a:xfrm>
              <a:off x="1059325" y="1234025"/>
              <a:ext cx="26350" cy="13425"/>
            </a:xfrm>
            <a:custGeom>
              <a:rect b="b" l="l" r="r" t="t"/>
              <a:pathLst>
                <a:path extrusionOk="0" h="537" w="1054">
                  <a:moveTo>
                    <a:pt x="0" y="1"/>
                  </a:moveTo>
                  <a:lnTo>
                    <a:pt x="0" y="536"/>
                  </a:lnTo>
                  <a:lnTo>
                    <a:pt x="1053" y="536"/>
                  </a:lnTo>
                  <a:lnTo>
                    <a:pt x="1053"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4684" name="Google Shape;4684;p30"/>
          <p:cNvSpPr/>
          <p:nvPr/>
        </p:nvSpPr>
        <p:spPr>
          <a:xfrm>
            <a:off x="3055153" y="3020420"/>
            <a:ext cx="246520" cy="362475"/>
          </a:xfrm>
          <a:custGeom>
            <a:rect b="b" l="l" r="r" t="t"/>
            <a:pathLst>
              <a:path extrusionOk="0" h="10636" w="7459">
                <a:moveTo>
                  <a:pt x="6120" y="1321"/>
                </a:moveTo>
                <a:lnTo>
                  <a:pt x="6120" y="3462"/>
                </a:lnTo>
                <a:lnTo>
                  <a:pt x="1339" y="3462"/>
                </a:lnTo>
                <a:lnTo>
                  <a:pt x="1339" y="1321"/>
                </a:lnTo>
                <a:close/>
                <a:moveTo>
                  <a:pt x="2141" y="4515"/>
                </a:moveTo>
                <a:lnTo>
                  <a:pt x="2141" y="5318"/>
                </a:lnTo>
                <a:lnTo>
                  <a:pt x="1339" y="5318"/>
                </a:lnTo>
                <a:lnTo>
                  <a:pt x="1339" y="4515"/>
                </a:lnTo>
                <a:close/>
                <a:moveTo>
                  <a:pt x="3462" y="4515"/>
                </a:moveTo>
                <a:lnTo>
                  <a:pt x="3462" y="5318"/>
                </a:lnTo>
                <a:lnTo>
                  <a:pt x="2659" y="5318"/>
                </a:lnTo>
                <a:lnTo>
                  <a:pt x="2659" y="4515"/>
                </a:lnTo>
                <a:close/>
                <a:moveTo>
                  <a:pt x="4800" y="4515"/>
                </a:moveTo>
                <a:lnTo>
                  <a:pt x="4800" y="5318"/>
                </a:lnTo>
                <a:lnTo>
                  <a:pt x="3997" y="5318"/>
                </a:lnTo>
                <a:lnTo>
                  <a:pt x="3997" y="4515"/>
                </a:lnTo>
                <a:close/>
                <a:moveTo>
                  <a:pt x="6120" y="4515"/>
                </a:moveTo>
                <a:lnTo>
                  <a:pt x="6120" y="5318"/>
                </a:lnTo>
                <a:lnTo>
                  <a:pt x="5317" y="5318"/>
                </a:lnTo>
                <a:lnTo>
                  <a:pt x="5317" y="4515"/>
                </a:lnTo>
                <a:close/>
                <a:moveTo>
                  <a:pt x="2141" y="5853"/>
                </a:moveTo>
                <a:lnTo>
                  <a:pt x="2141" y="6638"/>
                </a:lnTo>
                <a:lnTo>
                  <a:pt x="1339" y="6638"/>
                </a:lnTo>
                <a:lnTo>
                  <a:pt x="1339" y="5853"/>
                </a:lnTo>
                <a:close/>
                <a:moveTo>
                  <a:pt x="3462" y="5853"/>
                </a:moveTo>
                <a:lnTo>
                  <a:pt x="3462" y="6638"/>
                </a:lnTo>
                <a:lnTo>
                  <a:pt x="2659" y="6638"/>
                </a:lnTo>
                <a:lnTo>
                  <a:pt x="2659" y="5853"/>
                </a:lnTo>
                <a:close/>
                <a:moveTo>
                  <a:pt x="4800" y="5853"/>
                </a:moveTo>
                <a:lnTo>
                  <a:pt x="4800" y="6638"/>
                </a:lnTo>
                <a:lnTo>
                  <a:pt x="3997" y="6638"/>
                </a:lnTo>
                <a:lnTo>
                  <a:pt x="3997" y="5853"/>
                </a:lnTo>
                <a:close/>
                <a:moveTo>
                  <a:pt x="6120" y="5853"/>
                </a:moveTo>
                <a:lnTo>
                  <a:pt x="6120" y="6638"/>
                </a:lnTo>
                <a:lnTo>
                  <a:pt x="5317" y="6638"/>
                </a:lnTo>
                <a:lnTo>
                  <a:pt x="5317" y="5853"/>
                </a:lnTo>
                <a:close/>
                <a:moveTo>
                  <a:pt x="2141" y="7174"/>
                </a:moveTo>
                <a:lnTo>
                  <a:pt x="2141" y="7977"/>
                </a:lnTo>
                <a:lnTo>
                  <a:pt x="1339" y="7977"/>
                </a:lnTo>
                <a:lnTo>
                  <a:pt x="1339" y="7174"/>
                </a:lnTo>
                <a:close/>
                <a:moveTo>
                  <a:pt x="3462" y="7174"/>
                </a:moveTo>
                <a:lnTo>
                  <a:pt x="3462" y="7977"/>
                </a:lnTo>
                <a:lnTo>
                  <a:pt x="2659" y="7977"/>
                </a:lnTo>
                <a:lnTo>
                  <a:pt x="2659" y="7174"/>
                </a:lnTo>
                <a:close/>
                <a:moveTo>
                  <a:pt x="4800" y="7174"/>
                </a:moveTo>
                <a:lnTo>
                  <a:pt x="4800" y="7977"/>
                </a:lnTo>
                <a:lnTo>
                  <a:pt x="3997" y="7977"/>
                </a:lnTo>
                <a:lnTo>
                  <a:pt x="3997" y="7174"/>
                </a:lnTo>
                <a:close/>
                <a:moveTo>
                  <a:pt x="6120" y="7174"/>
                </a:moveTo>
                <a:lnTo>
                  <a:pt x="6120" y="7977"/>
                </a:lnTo>
                <a:lnTo>
                  <a:pt x="5317" y="7977"/>
                </a:lnTo>
                <a:lnTo>
                  <a:pt x="5317" y="7174"/>
                </a:lnTo>
                <a:close/>
                <a:moveTo>
                  <a:pt x="3462" y="8512"/>
                </a:moveTo>
                <a:lnTo>
                  <a:pt x="3462" y="9297"/>
                </a:lnTo>
                <a:lnTo>
                  <a:pt x="1339" y="9297"/>
                </a:lnTo>
                <a:lnTo>
                  <a:pt x="1339" y="8512"/>
                </a:lnTo>
                <a:close/>
                <a:moveTo>
                  <a:pt x="4800" y="8512"/>
                </a:moveTo>
                <a:lnTo>
                  <a:pt x="4800" y="9297"/>
                </a:lnTo>
                <a:lnTo>
                  <a:pt x="3997" y="9297"/>
                </a:lnTo>
                <a:lnTo>
                  <a:pt x="3997" y="8512"/>
                </a:lnTo>
                <a:close/>
                <a:moveTo>
                  <a:pt x="6120" y="8512"/>
                </a:moveTo>
                <a:lnTo>
                  <a:pt x="6120" y="9297"/>
                </a:lnTo>
                <a:lnTo>
                  <a:pt x="5317" y="9297"/>
                </a:lnTo>
                <a:lnTo>
                  <a:pt x="5317" y="8512"/>
                </a:lnTo>
                <a:close/>
                <a:moveTo>
                  <a:pt x="536" y="1"/>
                </a:moveTo>
                <a:cubicBezTo>
                  <a:pt x="250" y="1"/>
                  <a:pt x="0" y="233"/>
                  <a:pt x="0" y="536"/>
                </a:cubicBezTo>
                <a:lnTo>
                  <a:pt x="0" y="10100"/>
                </a:lnTo>
                <a:cubicBezTo>
                  <a:pt x="0" y="10403"/>
                  <a:pt x="250" y="10635"/>
                  <a:pt x="536" y="10635"/>
                </a:cubicBezTo>
                <a:lnTo>
                  <a:pt x="6923" y="10635"/>
                </a:lnTo>
                <a:cubicBezTo>
                  <a:pt x="7227" y="10635"/>
                  <a:pt x="7459" y="10403"/>
                  <a:pt x="7459" y="10100"/>
                </a:cubicBezTo>
                <a:lnTo>
                  <a:pt x="7459" y="536"/>
                </a:lnTo>
                <a:cubicBezTo>
                  <a:pt x="7459" y="233"/>
                  <a:pt x="7227" y="1"/>
                  <a:pt x="6923"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685" name="Google Shape;4685;p30"/>
          <p:cNvSpPr/>
          <p:nvPr/>
        </p:nvSpPr>
        <p:spPr>
          <a:xfrm>
            <a:off x="3477015" y="3047825"/>
            <a:ext cx="396303" cy="399281"/>
          </a:xfrm>
          <a:custGeom>
            <a:rect b="b" l="l" r="r" t="t"/>
            <a:pathLst>
              <a:path extrusionOk="0" h="11716" w="11991">
                <a:moveTo>
                  <a:pt x="9819" y="1"/>
                </a:moveTo>
                <a:cubicBezTo>
                  <a:pt x="9326" y="1"/>
                  <a:pt x="8840" y="179"/>
                  <a:pt x="8458" y="525"/>
                </a:cubicBezTo>
                <a:cubicBezTo>
                  <a:pt x="7887" y="1043"/>
                  <a:pt x="7655" y="1828"/>
                  <a:pt x="7851" y="2560"/>
                </a:cubicBezTo>
                <a:lnTo>
                  <a:pt x="2694" y="7716"/>
                </a:lnTo>
                <a:cubicBezTo>
                  <a:pt x="2522" y="7670"/>
                  <a:pt x="2346" y="7647"/>
                  <a:pt x="2172" y="7647"/>
                </a:cubicBezTo>
                <a:cubicBezTo>
                  <a:pt x="1608" y="7647"/>
                  <a:pt x="1060" y="7882"/>
                  <a:pt x="678" y="8305"/>
                </a:cubicBezTo>
                <a:cubicBezTo>
                  <a:pt x="179" y="8876"/>
                  <a:pt x="0" y="9679"/>
                  <a:pt x="268" y="10392"/>
                </a:cubicBezTo>
                <a:lnTo>
                  <a:pt x="1463" y="9197"/>
                </a:lnTo>
                <a:lnTo>
                  <a:pt x="2409" y="9447"/>
                </a:lnTo>
                <a:lnTo>
                  <a:pt x="2659" y="10392"/>
                </a:lnTo>
                <a:lnTo>
                  <a:pt x="1463" y="11588"/>
                </a:lnTo>
                <a:cubicBezTo>
                  <a:pt x="1692" y="11674"/>
                  <a:pt x="1931" y="11716"/>
                  <a:pt x="2168" y="11716"/>
                </a:cubicBezTo>
                <a:cubicBezTo>
                  <a:pt x="2669" y="11716"/>
                  <a:pt x="3163" y="11529"/>
                  <a:pt x="3551" y="11178"/>
                </a:cubicBezTo>
                <a:cubicBezTo>
                  <a:pt x="4104" y="10678"/>
                  <a:pt x="4354" y="9875"/>
                  <a:pt x="4140" y="9143"/>
                </a:cubicBezTo>
                <a:lnTo>
                  <a:pt x="9296" y="3987"/>
                </a:lnTo>
                <a:cubicBezTo>
                  <a:pt x="9469" y="4033"/>
                  <a:pt x="9645" y="4056"/>
                  <a:pt x="9819" y="4056"/>
                </a:cubicBezTo>
                <a:cubicBezTo>
                  <a:pt x="10383" y="4056"/>
                  <a:pt x="10931" y="3821"/>
                  <a:pt x="11312" y="3398"/>
                </a:cubicBezTo>
                <a:cubicBezTo>
                  <a:pt x="11830" y="2845"/>
                  <a:pt x="11990" y="2042"/>
                  <a:pt x="11723" y="1328"/>
                </a:cubicBezTo>
                <a:lnTo>
                  <a:pt x="11723" y="1328"/>
                </a:lnTo>
                <a:lnTo>
                  <a:pt x="10545" y="2524"/>
                </a:lnTo>
                <a:lnTo>
                  <a:pt x="9582" y="2274"/>
                </a:lnTo>
                <a:lnTo>
                  <a:pt x="9332" y="1328"/>
                </a:lnTo>
                <a:lnTo>
                  <a:pt x="10545" y="133"/>
                </a:lnTo>
                <a:cubicBezTo>
                  <a:pt x="10309" y="44"/>
                  <a:pt x="10063" y="1"/>
                  <a:pt x="981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686" name="Google Shape;4686;p30"/>
          <p:cNvSpPr/>
          <p:nvPr/>
        </p:nvSpPr>
        <p:spPr>
          <a:xfrm>
            <a:off x="4048633" y="3047893"/>
            <a:ext cx="360939" cy="301063"/>
          </a:xfrm>
          <a:custGeom>
            <a:rect b="b" l="l" r="r" t="t"/>
            <a:pathLst>
              <a:path extrusionOk="0" h="8834" w="10921">
                <a:moveTo>
                  <a:pt x="5460" y="804"/>
                </a:moveTo>
                <a:cubicBezTo>
                  <a:pt x="5478" y="804"/>
                  <a:pt x="5532" y="804"/>
                  <a:pt x="5550" y="840"/>
                </a:cubicBezTo>
                <a:lnTo>
                  <a:pt x="7298" y="2570"/>
                </a:lnTo>
                <a:lnTo>
                  <a:pt x="3623" y="2570"/>
                </a:lnTo>
                <a:lnTo>
                  <a:pt x="5371" y="840"/>
                </a:lnTo>
                <a:cubicBezTo>
                  <a:pt x="5407" y="804"/>
                  <a:pt x="5442" y="804"/>
                  <a:pt x="5460" y="804"/>
                </a:cubicBezTo>
                <a:close/>
                <a:moveTo>
                  <a:pt x="2802" y="3373"/>
                </a:moveTo>
                <a:lnTo>
                  <a:pt x="2909" y="4569"/>
                </a:lnTo>
                <a:lnTo>
                  <a:pt x="1142" y="4569"/>
                </a:lnTo>
                <a:lnTo>
                  <a:pt x="946" y="3373"/>
                </a:lnTo>
                <a:close/>
                <a:moveTo>
                  <a:pt x="5193" y="3373"/>
                </a:moveTo>
                <a:lnTo>
                  <a:pt x="5193" y="4569"/>
                </a:lnTo>
                <a:lnTo>
                  <a:pt x="3444" y="4569"/>
                </a:lnTo>
                <a:lnTo>
                  <a:pt x="3319" y="3373"/>
                </a:lnTo>
                <a:close/>
                <a:moveTo>
                  <a:pt x="7584" y="3373"/>
                </a:moveTo>
                <a:lnTo>
                  <a:pt x="7494" y="4569"/>
                </a:lnTo>
                <a:lnTo>
                  <a:pt x="5728" y="4569"/>
                </a:lnTo>
                <a:lnTo>
                  <a:pt x="5728" y="3373"/>
                </a:lnTo>
                <a:close/>
                <a:moveTo>
                  <a:pt x="9975" y="3373"/>
                </a:moveTo>
                <a:lnTo>
                  <a:pt x="9778" y="4569"/>
                </a:lnTo>
                <a:lnTo>
                  <a:pt x="8030" y="4569"/>
                </a:lnTo>
                <a:lnTo>
                  <a:pt x="8137" y="3373"/>
                </a:lnTo>
                <a:close/>
                <a:moveTo>
                  <a:pt x="2945" y="5104"/>
                </a:moveTo>
                <a:lnTo>
                  <a:pt x="3034" y="6299"/>
                </a:lnTo>
                <a:lnTo>
                  <a:pt x="1446" y="6299"/>
                </a:lnTo>
                <a:lnTo>
                  <a:pt x="1232" y="5104"/>
                </a:lnTo>
                <a:close/>
                <a:moveTo>
                  <a:pt x="5193" y="5104"/>
                </a:moveTo>
                <a:lnTo>
                  <a:pt x="5193" y="6299"/>
                </a:lnTo>
                <a:lnTo>
                  <a:pt x="3569" y="6299"/>
                </a:lnTo>
                <a:lnTo>
                  <a:pt x="3480" y="5104"/>
                </a:lnTo>
                <a:close/>
                <a:moveTo>
                  <a:pt x="7441" y="5104"/>
                </a:moveTo>
                <a:lnTo>
                  <a:pt x="7334" y="6299"/>
                </a:lnTo>
                <a:lnTo>
                  <a:pt x="5728" y="6299"/>
                </a:lnTo>
                <a:lnTo>
                  <a:pt x="5728" y="5104"/>
                </a:lnTo>
                <a:close/>
                <a:moveTo>
                  <a:pt x="9689" y="5104"/>
                </a:moveTo>
                <a:lnTo>
                  <a:pt x="9493" y="6299"/>
                </a:lnTo>
                <a:lnTo>
                  <a:pt x="7887" y="6299"/>
                </a:lnTo>
                <a:lnTo>
                  <a:pt x="7976" y="5104"/>
                </a:lnTo>
                <a:close/>
                <a:moveTo>
                  <a:pt x="3069" y="6835"/>
                </a:moveTo>
                <a:lnTo>
                  <a:pt x="3194" y="8030"/>
                </a:lnTo>
                <a:lnTo>
                  <a:pt x="1749" y="8030"/>
                </a:lnTo>
                <a:lnTo>
                  <a:pt x="1535" y="6835"/>
                </a:lnTo>
                <a:close/>
                <a:moveTo>
                  <a:pt x="5193" y="6835"/>
                </a:moveTo>
                <a:lnTo>
                  <a:pt x="5193" y="8030"/>
                </a:lnTo>
                <a:lnTo>
                  <a:pt x="3712" y="8030"/>
                </a:lnTo>
                <a:lnTo>
                  <a:pt x="3605" y="6835"/>
                </a:lnTo>
                <a:close/>
                <a:moveTo>
                  <a:pt x="7298" y="6835"/>
                </a:moveTo>
                <a:lnTo>
                  <a:pt x="7191" y="8030"/>
                </a:lnTo>
                <a:lnTo>
                  <a:pt x="5728" y="8030"/>
                </a:lnTo>
                <a:lnTo>
                  <a:pt x="5728" y="6835"/>
                </a:lnTo>
                <a:close/>
                <a:moveTo>
                  <a:pt x="9386" y="6835"/>
                </a:moveTo>
                <a:lnTo>
                  <a:pt x="9189" y="8030"/>
                </a:lnTo>
                <a:lnTo>
                  <a:pt x="7744" y="8030"/>
                </a:lnTo>
                <a:lnTo>
                  <a:pt x="7851" y="6835"/>
                </a:lnTo>
                <a:close/>
                <a:moveTo>
                  <a:pt x="5460" y="1"/>
                </a:moveTo>
                <a:cubicBezTo>
                  <a:pt x="5211" y="1"/>
                  <a:pt x="4979" y="90"/>
                  <a:pt x="4800" y="286"/>
                </a:cubicBezTo>
                <a:lnTo>
                  <a:pt x="2516" y="2570"/>
                </a:lnTo>
                <a:lnTo>
                  <a:pt x="2498" y="2588"/>
                </a:lnTo>
                <a:lnTo>
                  <a:pt x="0" y="2588"/>
                </a:lnTo>
                <a:lnTo>
                  <a:pt x="982" y="8387"/>
                </a:lnTo>
                <a:cubicBezTo>
                  <a:pt x="1035" y="8637"/>
                  <a:pt x="1249" y="8833"/>
                  <a:pt x="1499" y="8833"/>
                </a:cubicBezTo>
                <a:lnTo>
                  <a:pt x="9386" y="8833"/>
                </a:lnTo>
                <a:cubicBezTo>
                  <a:pt x="9636" y="8833"/>
                  <a:pt x="9867" y="8637"/>
                  <a:pt x="9903" y="8387"/>
                </a:cubicBezTo>
                <a:lnTo>
                  <a:pt x="10920" y="2588"/>
                </a:lnTo>
                <a:lnTo>
                  <a:pt x="8422" y="2588"/>
                </a:lnTo>
                <a:lnTo>
                  <a:pt x="6121" y="286"/>
                </a:lnTo>
                <a:cubicBezTo>
                  <a:pt x="5960" y="108"/>
                  <a:pt x="5710" y="1"/>
                  <a:pt x="546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687" name="Google Shape;4687;p30"/>
          <p:cNvSpPr/>
          <p:nvPr/>
        </p:nvSpPr>
        <p:spPr>
          <a:xfrm>
            <a:off x="4658000" y="3086034"/>
            <a:ext cx="311397" cy="336915"/>
          </a:xfrm>
          <a:custGeom>
            <a:rect b="b" l="l" r="r" t="t"/>
            <a:pathLst>
              <a:path extrusionOk="0" h="9886" w="9422">
                <a:moveTo>
                  <a:pt x="2927" y="2730"/>
                </a:moveTo>
                <a:cubicBezTo>
                  <a:pt x="3070" y="2837"/>
                  <a:pt x="3195" y="2998"/>
                  <a:pt x="3195" y="3194"/>
                </a:cubicBezTo>
                <a:cubicBezTo>
                  <a:pt x="3195" y="3497"/>
                  <a:pt x="2963" y="3729"/>
                  <a:pt x="2659" y="3729"/>
                </a:cubicBezTo>
                <a:cubicBezTo>
                  <a:pt x="2374" y="3729"/>
                  <a:pt x="2124" y="3497"/>
                  <a:pt x="2124" y="3194"/>
                </a:cubicBezTo>
                <a:cubicBezTo>
                  <a:pt x="2124" y="3016"/>
                  <a:pt x="2231" y="2837"/>
                  <a:pt x="2392" y="2748"/>
                </a:cubicBezTo>
                <a:cubicBezTo>
                  <a:pt x="2392" y="2837"/>
                  <a:pt x="2392" y="2944"/>
                  <a:pt x="2392" y="3069"/>
                </a:cubicBezTo>
                <a:cubicBezTo>
                  <a:pt x="2392" y="3212"/>
                  <a:pt x="2517" y="3319"/>
                  <a:pt x="2659" y="3319"/>
                </a:cubicBezTo>
                <a:cubicBezTo>
                  <a:pt x="2802" y="3319"/>
                  <a:pt x="2927" y="3212"/>
                  <a:pt x="2927" y="3069"/>
                </a:cubicBezTo>
                <a:cubicBezTo>
                  <a:pt x="2927" y="2944"/>
                  <a:pt x="2927" y="2837"/>
                  <a:pt x="2927" y="2730"/>
                </a:cubicBezTo>
                <a:close/>
                <a:moveTo>
                  <a:pt x="268" y="0"/>
                </a:moveTo>
                <a:cubicBezTo>
                  <a:pt x="126" y="0"/>
                  <a:pt x="1" y="125"/>
                  <a:pt x="1" y="268"/>
                </a:cubicBezTo>
                <a:cubicBezTo>
                  <a:pt x="1" y="1517"/>
                  <a:pt x="500" y="1660"/>
                  <a:pt x="1375" y="1784"/>
                </a:cubicBezTo>
                <a:cubicBezTo>
                  <a:pt x="1500" y="1820"/>
                  <a:pt x="1660" y="1838"/>
                  <a:pt x="1821" y="1874"/>
                </a:cubicBezTo>
                <a:cubicBezTo>
                  <a:pt x="1999" y="1909"/>
                  <a:pt x="2195" y="1927"/>
                  <a:pt x="2303" y="2213"/>
                </a:cubicBezTo>
                <a:cubicBezTo>
                  <a:pt x="1892" y="2373"/>
                  <a:pt x="1607" y="2766"/>
                  <a:pt x="1607" y="3212"/>
                </a:cubicBezTo>
                <a:lnTo>
                  <a:pt x="1607" y="5638"/>
                </a:lnTo>
                <a:cubicBezTo>
                  <a:pt x="1607" y="5781"/>
                  <a:pt x="1660" y="5924"/>
                  <a:pt x="1767" y="6013"/>
                </a:cubicBezTo>
                <a:lnTo>
                  <a:pt x="5496" y="9742"/>
                </a:lnTo>
                <a:cubicBezTo>
                  <a:pt x="5586" y="9831"/>
                  <a:pt x="5728" y="9885"/>
                  <a:pt x="5853" y="9885"/>
                </a:cubicBezTo>
                <a:cubicBezTo>
                  <a:pt x="5996" y="9885"/>
                  <a:pt x="6121" y="9831"/>
                  <a:pt x="6228" y="9724"/>
                </a:cubicBezTo>
                <a:lnTo>
                  <a:pt x="9208" y="6763"/>
                </a:lnTo>
                <a:cubicBezTo>
                  <a:pt x="9422" y="6566"/>
                  <a:pt x="9422" y="6209"/>
                  <a:pt x="9225" y="6013"/>
                </a:cubicBezTo>
                <a:lnTo>
                  <a:pt x="5496" y="2302"/>
                </a:lnTo>
                <a:cubicBezTo>
                  <a:pt x="5389" y="2195"/>
                  <a:pt x="5247" y="2123"/>
                  <a:pt x="5122" y="2123"/>
                </a:cubicBezTo>
                <a:lnTo>
                  <a:pt x="2820" y="2123"/>
                </a:lnTo>
                <a:cubicBezTo>
                  <a:pt x="2677" y="1660"/>
                  <a:pt x="2392" y="1428"/>
                  <a:pt x="1928" y="1338"/>
                </a:cubicBezTo>
                <a:cubicBezTo>
                  <a:pt x="1749" y="1303"/>
                  <a:pt x="1589" y="1285"/>
                  <a:pt x="1446" y="1267"/>
                </a:cubicBezTo>
                <a:cubicBezTo>
                  <a:pt x="697" y="1160"/>
                  <a:pt x="536" y="1124"/>
                  <a:pt x="536" y="268"/>
                </a:cubicBezTo>
                <a:cubicBezTo>
                  <a:pt x="536" y="125"/>
                  <a:pt x="411"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4688" name="Google Shape;4688;p30"/>
          <p:cNvGrpSpPr/>
          <p:nvPr/>
        </p:nvGrpSpPr>
        <p:grpSpPr>
          <a:xfrm>
            <a:off x="5219949" y="3082177"/>
            <a:ext cx="317875" cy="344208"/>
            <a:chOff x="5583325" y="1073450"/>
            <a:chExt cx="240450" cy="252500"/>
          </a:xfrm>
        </p:grpSpPr>
        <p:sp>
          <p:nvSpPr>
            <p:cNvPr id="4689" name="Google Shape;4689;p30"/>
            <p:cNvSpPr/>
            <p:nvPr/>
          </p:nvSpPr>
          <p:spPr>
            <a:xfrm>
              <a:off x="5613200" y="1229575"/>
              <a:ext cx="96375" cy="96375"/>
            </a:xfrm>
            <a:custGeom>
              <a:rect b="b" l="l" r="r" t="t"/>
              <a:pathLst>
                <a:path extrusionOk="0" h="3855" w="3855">
                  <a:moveTo>
                    <a:pt x="1928" y="1267"/>
                  </a:moveTo>
                  <a:cubicBezTo>
                    <a:pt x="2303" y="1267"/>
                    <a:pt x="2588" y="1553"/>
                    <a:pt x="2588" y="1927"/>
                  </a:cubicBezTo>
                  <a:cubicBezTo>
                    <a:pt x="2588" y="2302"/>
                    <a:pt x="2285" y="2588"/>
                    <a:pt x="1928" y="2588"/>
                  </a:cubicBezTo>
                  <a:cubicBezTo>
                    <a:pt x="1553" y="2588"/>
                    <a:pt x="1268" y="2302"/>
                    <a:pt x="1268" y="1927"/>
                  </a:cubicBezTo>
                  <a:cubicBezTo>
                    <a:pt x="1268" y="1553"/>
                    <a:pt x="1553" y="1267"/>
                    <a:pt x="1928" y="1267"/>
                  </a:cubicBezTo>
                  <a:close/>
                  <a:moveTo>
                    <a:pt x="1928" y="0"/>
                  </a:moveTo>
                  <a:cubicBezTo>
                    <a:pt x="857" y="0"/>
                    <a:pt x="1" y="857"/>
                    <a:pt x="1" y="1927"/>
                  </a:cubicBezTo>
                  <a:cubicBezTo>
                    <a:pt x="1" y="2998"/>
                    <a:pt x="857" y="3854"/>
                    <a:pt x="1928" y="3854"/>
                  </a:cubicBezTo>
                  <a:cubicBezTo>
                    <a:pt x="2998" y="3854"/>
                    <a:pt x="3855" y="2998"/>
                    <a:pt x="3855" y="1927"/>
                  </a:cubicBezTo>
                  <a:cubicBezTo>
                    <a:pt x="3855" y="857"/>
                    <a:pt x="2998" y="0"/>
                    <a:pt x="192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690" name="Google Shape;4690;p30"/>
            <p:cNvSpPr/>
            <p:nvPr/>
          </p:nvSpPr>
          <p:spPr>
            <a:xfrm>
              <a:off x="5689050" y="1144825"/>
              <a:ext cx="134725" cy="122250"/>
            </a:xfrm>
            <a:custGeom>
              <a:rect b="b" l="l" r="r" t="t"/>
              <a:pathLst>
                <a:path extrusionOk="0" h="4890" w="5389">
                  <a:moveTo>
                    <a:pt x="4050" y="0"/>
                  </a:moveTo>
                  <a:lnTo>
                    <a:pt x="0" y="1695"/>
                  </a:lnTo>
                  <a:lnTo>
                    <a:pt x="1321" y="4889"/>
                  </a:lnTo>
                  <a:lnTo>
                    <a:pt x="5389" y="3212"/>
                  </a:lnTo>
                  <a:lnTo>
                    <a:pt x="405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691" name="Google Shape;4691;p30"/>
            <p:cNvSpPr/>
            <p:nvPr/>
          </p:nvSpPr>
          <p:spPr>
            <a:xfrm>
              <a:off x="5583325" y="1073450"/>
              <a:ext cx="106175" cy="150350"/>
            </a:xfrm>
            <a:custGeom>
              <a:rect b="b" l="l" r="r" t="t"/>
              <a:pathLst>
                <a:path extrusionOk="0" h="6014" w="4247">
                  <a:moveTo>
                    <a:pt x="1820" y="0"/>
                  </a:moveTo>
                  <a:lnTo>
                    <a:pt x="1071" y="304"/>
                  </a:lnTo>
                  <a:cubicBezTo>
                    <a:pt x="1071" y="322"/>
                    <a:pt x="1089" y="339"/>
                    <a:pt x="1089" y="357"/>
                  </a:cubicBezTo>
                  <a:lnTo>
                    <a:pt x="1392" y="1107"/>
                  </a:lnTo>
                  <a:lnTo>
                    <a:pt x="304" y="1553"/>
                  </a:lnTo>
                  <a:cubicBezTo>
                    <a:pt x="108" y="1642"/>
                    <a:pt x="0" y="1892"/>
                    <a:pt x="90" y="2088"/>
                  </a:cubicBezTo>
                  <a:cubicBezTo>
                    <a:pt x="143" y="2249"/>
                    <a:pt x="304" y="2338"/>
                    <a:pt x="464" y="2338"/>
                  </a:cubicBezTo>
                  <a:cubicBezTo>
                    <a:pt x="518" y="2338"/>
                    <a:pt x="571" y="2320"/>
                    <a:pt x="607" y="2302"/>
                  </a:cubicBezTo>
                  <a:lnTo>
                    <a:pt x="1696" y="1856"/>
                  </a:lnTo>
                  <a:lnTo>
                    <a:pt x="3284" y="5728"/>
                  </a:lnTo>
                  <a:cubicBezTo>
                    <a:pt x="3623" y="5746"/>
                    <a:pt x="3962" y="5835"/>
                    <a:pt x="4247" y="6013"/>
                  </a:cubicBezTo>
                  <a:lnTo>
                    <a:pt x="1838" y="54"/>
                  </a:lnTo>
                  <a:cubicBezTo>
                    <a:pt x="1838" y="36"/>
                    <a:pt x="1820" y="18"/>
                    <a:pt x="182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692" name="Google Shape;4692;p30"/>
            <p:cNvSpPr/>
            <p:nvPr/>
          </p:nvSpPr>
          <p:spPr>
            <a:xfrm>
              <a:off x="5716250" y="1252775"/>
              <a:ext cx="88350" cy="53100"/>
            </a:xfrm>
            <a:custGeom>
              <a:rect b="b" l="l" r="r" t="t"/>
              <a:pathLst>
                <a:path extrusionOk="0" h="2124" w="3534">
                  <a:moveTo>
                    <a:pt x="3123" y="0"/>
                  </a:moveTo>
                  <a:cubicBezTo>
                    <a:pt x="3087" y="0"/>
                    <a:pt x="3016" y="0"/>
                    <a:pt x="2962" y="18"/>
                  </a:cubicBezTo>
                  <a:lnTo>
                    <a:pt x="268" y="1124"/>
                  </a:lnTo>
                  <a:cubicBezTo>
                    <a:pt x="250" y="1481"/>
                    <a:pt x="161" y="1820"/>
                    <a:pt x="1" y="2106"/>
                  </a:cubicBezTo>
                  <a:lnTo>
                    <a:pt x="1" y="2123"/>
                  </a:lnTo>
                  <a:lnTo>
                    <a:pt x="3248" y="767"/>
                  </a:lnTo>
                  <a:cubicBezTo>
                    <a:pt x="3409" y="714"/>
                    <a:pt x="3533" y="571"/>
                    <a:pt x="3533" y="393"/>
                  </a:cubicBezTo>
                  <a:cubicBezTo>
                    <a:pt x="3533" y="179"/>
                    <a:pt x="3337" y="0"/>
                    <a:pt x="312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4693" name="Google Shape;4693;p30"/>
          <p:cNvGrpSpPr/>
          <p:nvPr/>
        </p:nvGrpSpPr>
        <p:grpSpPr>
          <a:xfrm>
            <a:off x="5703822" y="3071928"/>
            <a:ext cx="386850" cy="294962"/>
            <a:chOff x="1502275" y="3638775"/>
            <a:chExt cx="292625" cy="216375"/>
          </a:xfrm>
        </p:grpSpPr>
        <p:sp>
          <p:nvSpPr>
            <p:cNvPr id="4694" name="Google Shape;4694;p30"/>
            <p:cNvSpPr/>
            <p:nvPr/>
          </p:nvSpPr>
          <p:spPr>
            <a:xfrm>
              <a:off x="1502275" y="3658850"/>
              <a:ext cx="292625" cy="196300"/>
            </a:xfrm>
            <a:custGeom>
              <a:rect b="b" l="l" r="r" t="t"/>
              <a:pathLst>
                <a:path extrusionOk="0" h="7852" w="11705">
                  <a:moveTo>
                    <a:pt x="0" y="0"/>
                  </a:moveTo>
                  <a:lnTo>
                    <a:pt x="0" y="7441"/>
                  </a:lnTo>
                  <a:lnTo>
                    <a:pt x="4657" y="7441"/>
                  </a:lnTo>
                  <a:cubicBezTo>
                    <a:pt x="4657" y="7673"/>
                    <a:pt x="4835" y="7851"/>
                    <a:pt x="5050" y="7851"/>
                  </a:cubicBezTo>
                  <a:lnTo>
                    <a:pt x="6655" y="7851"/>
                  </a:lnTo>
                  <a:cubicBezTo>
                    <a:pt x="6887" y="7851"/>
                    <a:pt x="7048" y="7673"/>
                    <a:pt x="7048" y="7441"/>
                  </a:cubicBezTo>
                  <a:lnTo>
                    <a:pt x="11705" y="7441"/>
                  </a:lnTo>
                  <a:lnTo>
                    <a:pt x="11705" y="0"/>
                  </a:lnTo>
                  <a:lnTo>
                    <a:pt x="10902" y="0"/>
                  </a:lnTo>
                  <a:lnTo>
                    <a:pt x="10902" y="6513"/>
                  </a:lnTo>
                  <a:lnTo>
                    <a:pt x="785" y="6513"/>
                  </a:lnTo>
                  <a:lnTo>
                    <a:pt x="785"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695" name="Google Shape;4695;p30"/>
            <p:cNvSpPr/>
            <p:nvPr/>
          </p:nvSpPr>
          <p:spPr>
            <a:xfrm>
              <a:off x="1535275" y="3638775"/>
              <a:ext cx="226625" cy="169525"/>
            </a:xfrm>
            <a:custGeom>
              <a:rect b="b" l="l" r="r" t="t"/>
              <a:pathLst>
                <a:path extrusionOk="0" h="6781" w="9065">
                  <a:moveTo>
                    <a:pt x="4265" y="803"/>
                  </a:moveTo>
                  <a:lnTo>
                    <a:pt x="4265" y="5978"/>
                  </a:lnTo>
                  <a:lnTo>
                    <a:pt x="803" y="5978"/>
                  </a:lnTo>
                  <a:lnTo>
                    <a:pt x="803" y="803"/>
                  </a:lnTo>
                  <a:close/>
                  <a:moveTo>
                    <a:pt x="8262" y="803"/>
                  </a:moveTo>
                  <a:lnTo>
                    <a:pt x="8262" y="5978"/>
                  </a:lnTo>
                  <a:lnTo>
                    <a:pt x="4800" y="5978"/>
                  </a:lnTo>
                  <a:lnTo>
                    <a:pt x="4800" y="803"/>
                  </a:lnTo>
                  <a:close/>
                  <a:moveTo>
                    <a:pt x="0" y="0"/>
                  </a:moveTo>
                  <a:lnTo>
                    <a:pt x="0" y="6781"/>
                  </a:lnTo>
                  <a:lnTo>
                    <a:pt x="9064" y="6781"/>
                  </a:lnTo>
                  <a:lnTo>
                    <a:pt x="9064"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696" name="Google Shape;4696;p30"/>
            <p:cNvSpPr/>
            <p:nvPr/>
          </p:nvSpPr>
          <p:spPr>
            <a:xfrm>
              <a:off x="1675350" y="3691850"/>
              <a:ext cx="46400" cy="10300"/>
            </a:xfrm>
            <a:custGeom>
              <a:rect b="b" l="l" r="r" t="t"/>
              <a:pathLst>
                <a:path extrusionOk="0" h="412" w="1856">
                  <a:moveTo>
                    <a:pt x="0" y="1"/>
                  </a:moveTo>
                  <a:lnTo>
                    <a:pt x="0" y="411"/>
                  </a:lnTo>
                  <a:lnTo>
                    <a:pt x="1856" y="411"/>
                  </a:lnTo>
                  <a:lnTo>
                    <a:pt x="185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697" name="Google Shape;4697;p30"/>
            <p:cNvSpPr/>
            <p:nvPr/>
          </p:nvSpPr>
          <p:spPr>
            <a:xfrm>
              <a:off x="1675350" y="3711925"/>
              <a:ext cx="46400" cy="9850"/>
            </a:xfrm>
            <a:custGeom>
              <a:rect b="b" l="l" r="r" t="t"/>
              <a:pathLst>
                <a:path extrusionOk="0" h="394" w="1856">
                  <a:moveTo>
                    <a:pt x="0" y="1"/>
                  </a:moveTo>
                  <a:lnTo>
                    <a:pt x="0" y="393"/>
                  </a:lnTo>
                  <a:lnTo>
                    <a:pt x="1856" y="393"/>
                  </a:lnTo>
                  <a:lnTo>
                    <a:pt x="185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698" name="Google Shape;4698;p30"/>
            <p:cNvSpPr/>
            <p:nvPr/>
          </p:nvSpPr>
          <p:spPr>
            <a:xfrm>
              <a:off x="1675350" y="3732000"/>
              <a:ext cx="32125" cy="9825"/>
            </a:xfrm>
            <a:custGeom>
              <a:rect b="b" l="l" r="r" t="t"/>
              <a:pathLst>
                <a:path extrusionOk="0" h="393" w="1285">
                  <a:moveTo>
                    <a:pt x="0" y="0"/>
                  </a:moveTo>
                  <a:lnTo>
                    <a:pt x="0" y="393"/>
                  </a:lnTo>
                  <a:lnTo>
                    <a:pt x="1285" y="393"/>
                  </a:lnTo>
                  <a:lnTo>
                    <a:pt x="1285"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4699" name="Google Shape;4699;p30"/>
          <p:cNvGrpSpPr/>
          <p:nvPr/>
        </p:nvGrpSpPr>
        <p:grpSpPr>
          <a:xfrm>
            <a:off x="6258857" y="3016414"/>
            <a:ext cx="354428" cy="362441"/>
            <a:chOff x="3171000" y="4021950"/>
            <a:chExt cx="268100" cy="265875"/>
          </a:xfrm>
        </p:grpSpPr>
        <p:sp>
          <p:nvSpPr>
            <p:cNvPr id="4700" name="Google Shape;4700;p30"/>
            <p:cNvSpPr/>
            <p:nvPr/>
          </p:nvSpPr>
          <p:spPr>
            <a:xfrm>
              <a:off x="3171000" y="4058525"/>
              <a:ext cx="230200" cy="229300"/>
            </a:xfrm>
            <a:custGeom>
              <a:rect b="b" l="l" r="r" t="t"/>
              <a:pathLst>
                <a:path extrusionOk="0" h="9172" w="9208">
                  <a:moveTo>
                    <a:pt x="1782" y="6720"/>
                  </a:moveTo>
                  <a:cubicBezTo>
                    <a:pt x="1957" y="6720"/>
                    <a:pt x="2130" y="6787"/>
                    <a:pt x="2266" y="6923"/>
                  </a:cubicBezTo>
                  <a:cubicBezTo>
                    <a:pt x="2534" y="7191"/>
                    <a:pt x="2534" y="7619"/>
                    <a:pt x="2266" y="7869"/>
                  </a:cubicBezTo>
                  <a:lnTo>
                    <a:pt x="1142" y="8244"/>
                  </a:lnTo>
                  <a:lnTo>
                    <a:pt x="928" y="8047"/>
                  </a:lnTo>
                  <a:lnTo>
                    <a:pt x="1303" y="6905"/>
                  </a:lnTo>
                  <a:cubicBezTo>
                    <a:pt x="1443" y="6783"/>
                    <a:pt x="1614" y="6720"/>
                    <a:pt x="1782" y="6720"/>
                  </a:cubicBezTo>
                  <a:close/>
                  <a:moveTo>
                    <a:pt x="7494" y="0"/>
                  </a:moveTo>
                  <a:lnTo>
                    <a:pt x="839" y="6656"/>
                  </a:lnTo>
                  <a:lnTo>
                    <a:pt x="0" y="9171"/>
                  </a:lnTo>
                  <a:lnTo>
                    <a:pt x="2552" y="8333"/>
                  </a:lnTo>
                  <a:lnTo>
                    <a:pt x="9207" y="1695"/>
                  </a:lnTo>
                  <a:lnTo>
                    <a:pt x="7494"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701" name="Google Shape;4701;p30"/>
            <p:cNvSpPr/>
            <p:nvPr/>
          </p:nvSpPr>
          <p:spPr>
            <a:xfrm>
              <a:off x="3367725" y="4021950"/>
              <a:ext cx="71375" cy="69150"/>
            </a:xfrm>
            <a:custGeom>
              <a:rect b="b" l="l" r="r" t="t"/>
              <a:pathLst>
                <a:path extrusionOk="0" h="2766" w="2855">
                  <a:moveTo>
                    <a:pt x="1320" y="0"/>
                  </a:moveTo>
                  <a:cubicBezTo>
                    <a:pt x="1187" y="0"/>
                    <a:pt x="1053" y="54"/>
                    <a:pt x="946" y="161"/>
                  </a:cubicBezTo>
                  <a:lnTo>
                    <a:pt x="0" y="1089"/>
                  </a:lnTo>
                  <a:lnTo>
                    <a:pt x="1695" y="2766"/>
                  </a:lnTo>
                  <a:lnTo>
                    <a:pt x="2623" y="1838"/>
                  </a:lnTo>
                  <a:cubicBezTo>
                    <a:pt x="2855" y="1642"/>
                    <a:pt x="2855" y="1303"/>
                    <a:pt x="2641" y="1106"/>
                  </a:cubicBezTo>
                  <a:lnTo>
                    <a:pt x="1695" y="161"/>
                  </a:lnTo>
                  <a:cubicBezTo>
                    <a:pt x="1588" y="54"/>
                    <a:pt x="1454" y="0"/>
                    <a:pt x="132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4702" name="Google Shape;4702;p30"/>
          <p:cNvSpPr/>
          <p:nvPr/>
        </p:nvSpPr>
        <p:spPr>
          <a:xfrm>
            <a:off x="6779633" y="3050756"/>
            <a:ext cx="394518" cy="407460"/>
          </a:xfrm>
          <a:custGeom>
            <a:rect b="b" l="l" r="r" t="t"/>
            <a:pathLst>
              <a:path extrusionOk="0" h="11956" w="11937">
                <a:moveTo>
                  <a:pt x="9225" y="1125"/>
                </a:moveTo>
                <a:lnTo>
                  <a:pt x="10831" y="2730"/>
                </a:lnTo>
                <a:lnTo>
                  <a:pt x="9814" y="3747"/>
                </a:lnTo>
                <a:lnTo>
                  <a:pt x="8975" y="2927"/>
                </a:lnTo>
                <a:lnTo>
                  <a:pt x="8583" y="3301"/>
                </a:lnTo>
                <a:lnTo>
                  <a:pt x="9421" y="4140"/>
                </a:lnTo>
                <a:lnTo>
                  <a:pt x="8368" y="5175"/>
                </a:lnTo>
                <a:lnTo>
                  <a:pt x="7548" y="4354"/>
                </a:lnTo>
                <a:lnTo>
                  <a:pt x="7173" y="4729"/>
                </a:lnTo>
                <a:lnTo>
                  <a:pt x="8012" y="5550"/>
                </a:lnTo>
                <a:lnTo>
                  <a:pt x="6977" y="6584"/>
                </a:lnTo>
                <a:lnTo>
                  <a:pt x="6138" y="5764"/>
                </a:lnTo>
                <a:lnTo>
                  <a:pt x="5763" y="6138"/>
                </a:lnTo>
                <a:lnTo>
                  <a:pt x="6602" y="6959"/>
                </a:lnTo>
                <a:lnTo>
                  <a:pt x="5549" y="7994"/>
                </a:lnTo>
                <a:lnTo>
                  <a:pt x="4728" y="7173"/>
                </a:lnTo>
                <a:lnTo>
                  <a:pt x="4354" y="7548"/>
                </a:lnTo>
                <a:lnTo>
                  <a:pt x="5175" y="8369"/>
                </a:lnTo>
                <a:lnTo>
                  <a:pt x="4140" y="9404"/>
                </a:lnTo>
                <a:lnTo>
                  <a:pt x="3319" y="8583"/>
                </a:lnTo>
                <a:lnTo>
                  <a:pt x="2944" y="8958"/>
                </a:lnTo>
                <a:lnTo>
                  <a:pt x="3765" y="9778"/>
                </a:lnTo>
                <a:lnTo>
                  <a:pt x="2748" y="10795"/>
                </a:lnTo>
                <a:lnTo>
                  <a:pt x="1160" y="9207"/>
                </a:lnTo>
                <a:lnTo>
                  <a:pt x="9225" y="1125"/>
                </a:lnTo>
                <a:close/>
                <a:moveTo>
                  <a:pt x="9225" y="1"/>
                </a:moveTo>
                <a:lnTo>
                  <a:pt x="0" y="9225"/>
                </a:lnTo>
                <a:lnTo>
                  <a:pt x="2730" y="11955"/>
                </a:lnTo>
                <a:lnTo>
                  <a:pt x="11937" y="2748"/>
                </a:lnTo>
                <a:lnTo>
                  <a:pt x="9225"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703" name="Google Shape;4703;p30"/>
          <p:cNvSpPr/>
          <p:nvPr/>
        </p:nvSpPr>
        <p:spPr>
          <a:xfrm>
            <a:off x="7334021" y="3035213"/>
            <a:ext cx="352082" cy="363191"/>
          </a:xfrm>
          <a:custGeom>
            <a:rect b="b" l="l" r="r" t="t"/>
            <a:pathLst>
              <a:path extrusionOk="0" h="10657" w="10653">
                <a:moveTo>
                  <a:pt x="6254" y="823"/>
                </a:moveTo>
                <a:cubicBezTo>
                  <a:pt x="6352" y="823"/>
                  <a:pt x="6452" y="841"/>
                  <a:pt x="6549" y="879"/>
                </a:cubicBezTo>
                <a:cubicBezTo>
                  <a:pt x="6959" y="1040"/>
                  <a:pt x="7155" y="1504"/>
                  <a:pt x="6977" y="1914"/>
                </a:cubicBezTo>
                <a:cubicBezTo>
                  <a:pt x="6867" y="2217"/>
                  <a:pt x="6554" y="2414"/>
                  <a:pt x="6237" y="2414"/>
                </a:cubicBezTo>
                <a:cubicBezTo>
                  <a:pt x="6143" y="2414"/>
                  <a:pt x="6049" y="2397"/>
                  <a:pt x="5960" y="2360"/>
                </a:cubicBezTo>
                <a:cubicBezTo>
                  <a:pt x="5532" y="2200"/>
                  <a:pt x="5353" y="1736"/>
                  <a:pt x="5514" y="1325"/>
                </a:cubicBezTo>
                <a:cubicBezTo>
                  <a:pt x="5636" y="1012"/>
                  <a:pt x="5936" y="823"/>
                  <a:pt x="6254" y="823"/>
                </a:cubicBezTo>
                <a:close/>
                <a:moveTo>
                  <a:pt x="9047" y="3609"/>
                </a:moveTo>
                <a:cubicBezTo>
                  <a:pt x="9493" y="3609"/>
                  <a:pt x="9849" y="3966"/>
                  <a:pt x="9849" y="4394"/>
                </a:cubicBezTo>
                <a:cubicBezTo>
                  <a:pt x="9849" y="4840"/>
                  <a:pt x="9493" y="5197"/>
                  <a:pt x="9047" y="5197"/>
                </a:cubicBezTo>
                <a:cubicBezTo>
                  <a:pt x="8618" y="5197"/>
                  <a:pt x="8244" y="4840"/>
                  <a:pt x="8244" y="4394"/>
                </a:cubicBezTo>
                <a:cubicBezTo>
                  <a:pt x="8244" y="3966"/>
                  <a:pt x="8618" y="3609"/>
                  <a:pt x="9047" y="3609"/>
                </a:cubicBezTo>
                <a:close/>
                <a:moveTo>
                  <a:pt x="5585" y="4662"/>
                </a:moveTo>
                <a:cubicBezTo>
                  <a:pt x="5817" y="4662"/>
                  <a:pt x="5978" y="4840"/>
                  <a:pt x="5978" y="5072"/>
                </a:cubicBezTo>
                <a:cubicBezTo>
                  <a:pt x="5978" y="5304"/>
                  <a:pt x="5817" y="5465"/>
                  <a:pt x="5585" y="5465"/>
                </a:cubicBezTo>
                <a:cubicBezTo>
                  <a:pt x="5371" y="5465"/>
                  <a:pt x="5193" y="5304"/>
                  <a:pt x="5193" y="5072"/>
                </a:cubicBezTo>
                <a:cubicBezTo>
                  <a:pt x="5193" y="4840"/>
                  <a:pt x="5371" y="4662"/>
                  <a:pt x="5585" y="4662"/>
                </a:cubicBezTo>
                <a:close/>
                <a:moveTo>
                  <a:pt x="6272" y="0"/>
                </a:moveTo>
                <a:cubicBezTo>
                  <a:pt x="5644" y="0"/>
                  <a:pt x="5041" y="377"/>
                  <a:pt x="4782" y="1004"/>
                </a:cubicBezTo>
                <a:cubicBezTo>
                  <a:pt x="4443" y="1807"/>
                  <a:pt x="4853" y="2735"/>
                  <a:pt x="5656" y="3074"/>
                </a:cubicBezTo>
                <a:cubicBezTo>
                  <a:pt x="5817" y="3145"/>
                  <a:pt x="5978" y="3163"/>
                  <a:pt x="6138" y="3181"/>
                </a:cubicBezTo>
                <a:lnTo>
                  <a:pt x="4943" y="4376"/>
                </a:lnTo>
                <a:lnTo>
                  <a:pt x="4639" y="5036"/>
                </a:lnTo>
                <a:lnTo>
                  <a:pt x="803" y="7195"/>
                </a:lnTo>
                <a:lnTo>
                  <a:pt x="0" y="8534"/>
                </a:lnTo>
                <a:lnTo>
                  <a:pt x="3854" y="6803"/>
                </a:lnTo>
                <a:lnTo>
                  <a:pt x="2124" y="10657"/>
                </a:lnTo>
                <a:lnTo>
                  <a:pt x="2124" y="10657"/>
                </a:lnTo>
                <a:lnTo>
                  <a:pt x="3462" y="9854"/>
                </a:lnTo>
                <a:lnTo>
                  <a:pt x="5603" y="6036"/>
                </a:lnTo>
                <a:lnTo>
                  <a:pt x="6245" y="5732"/>
                </a:lnTo>
                <a:lnTo>
                  <a:pt x="7459" y="4537"/>
                </a:lnTo>
                <a:cubicBezTo>
                  <a:pt x="7512" y="5376"/>
                  <a:pt x="8208" y="6000"/>
                  <a:pt x="9047" y="6000"/>
                </a:cubicBezTo>
                <a:cubicBezTo>
                  <a:pt x="9939" y="6000"/>
                  <a:pt x="10652" y="5286"/>
                  <a:pt x="10652" y="4394"/>
                </a:cubicBezTo>
                <a:cubicBezTo>
                  <a:pt x="10652" y="3520"/>
                  <a:pt x="9939" y="2806"/>
                  <a:pt x="9047" y="2806"/>
                </a:cubicBezTo>
                <a:cubicBezTo>
                  <a:pt x="8708" y="2806"/>
                  <a:pt x="8386" y="2913"/>
                  <a:pt x="8119" y="3109"/>
                </a:cubicBezTo>
                <a:lnTo>
                  <a:pt x="6834" y="3823"/>
                </a:lnTo>
                <a:lnTo>
                  <a:pt x="7548" y="2539"/>
                </a:lnTo>
                <a:cubicBezTo>
                  <a:pt x="7619" y="2431"/>
                  <a:pt x="7690" y="2307"/>
                  <a:pt x="7726" y="2200"/>
                </a:cubicBezTo>
                <a:cubicBezTo>
                  <a:pt x="8065" y="1379"/>
                  <a:pt x="7673" y="451"/>
                  <a:pt x="6852" y="112"/>
                </a:cubicBezTo>
                <a:cubicBezTo>
                  <a:pt x="6662" y="36"/>
                  <a:pt x="6466" y="0"/>
                  <a:pt x="627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4704" name="Google Shape;4704;p30"/>
          <p:cNvGrpSpPr/>
          <p:nvPr/>
        </p:nvGrpSpPr>
        <p:grpSpPr>
          <a:xfrm>
            <a:off x="7848132" y="3068067"/>
            <a:ext cx="334400" cy="344821"/>
            <a:chOff x="5684575" y="4038000"/>
            <a:chExt cx="252950" cy="252950"/>
          </a:xfrm>
        </p:grpSpPr>
        <p:sp>
          <p:nvSpPr>
            <p:cNvPr id="4705" name="Google Shape;4705;p30"/>
            <p:cNvSpPr/>
            <p:nvPr/>
          </p:nvSpPr>
          <p:spPr>
            <a:xfrm>
              <a:off x="5684575" y="4038000"/>
              <a:ext cx="252950" cy="252950"/>
            </a:xfrm>
            <a:custGeom>
              <a:rect b="b" l="l" r="r" t="t"/>
              <a:pathLst>
                <a:path extrusionOk="0" h="10118" w="10118">
                  <a:moveTo>
                    <a:pt x="5068" y="803"/>
                  </a:moveTo>
                  <a:cubicBezTo>
                    <a:pt x="7405" y="803"/>
                    <a:pt x="9332" y="2730"/>
                    <a:pt x="9332" y="5068"/>
                  </a:cubicBezTo>
                  <a:cubicBezTo>
                    <a:pt x="9332" y="7405"/>
                    <a:pt x="7405" y="9314"/>
                    <a:pt x="5068" y="9314"/>
                  </a:cubicBezTo>
                  <a:cubicBezTo>
                    <a:pt x="2731" y="9314"/>
                    <a:pt x="804" y="7405"/>
                    <a:pt x="804" y="5068"/>
                  </a:cubicBezTo>
                  <a:cubicBezTo>
                    <a:pt x="804" y="2730"/>
                    <a:pt x="2731" y="803"/>
                    <a:pt x="5068" y="803"/>
                  </a:cubicBezTo>
                  <a:close/>
                  <a:moveTo>
                    <a:pt x="5068" y="1"/>
                  </a:moveTo>
                  <a:cubicBezTo>
                    <a:pt x="2267" y="1"/>
                    <a:pt x="1" y="2267"/>
                    <a:pt x="1" y="5068"/>
                  </a:cubicBezTo>
                  <a:cubicBezTo>
                    <a:pt x="1" y="7851"/>
                    <a:pt x="2267" y="10117"/>
                    <a:pt x="5068" y="10117"/>
                  </a:cubicBezTo>
                  <a:cubicBezTo>
                    <a:pt x="7851" y="10117"/>
                    <a:pt x="10118" y="7851"/>
                    <a:pt x="10118" y="5068"/>
                  </a:cubicBezTo>
                  <a:cubicBezTo>
                    <a:pt x="10118" y="2267"/>
                    <a:pt x="7851" y="1"/>
                    <a:pt x="506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706" name="Google Shape;4706;p30"/>
            <p:cNvSpPr/>
            <p:nvPr/>
          </p:nvSpPr>
          <p:spPr>
            <a:xfrm>
              <a:off x="5804575" y="4097775"/>
              <a:ext cx="58000" cy="118225"/>
            </a:xfrm>
            <a:custGeom>
              <a:rect b="b" l="l" r="r" t="t"/>
              <a:pathLst>
                <a:path extrusionOk="0" h="4729" w="2320">
                  <a:moveTo>
                    <a:pt x="0" y="0"/>
                  </a:moveTo>
                  <a:lnTo>
                    <a:pt x="0" y="2677"/>
                  </a:lnTo>
                  <a:cubicBezTo>
                    <a:pt x="0" y="2748"/>
                    <a:pt x="36" y="2820"/>
                    <a:pt x="90" y="2855"/>
                  </a:cubicBezTo>
                  <a:lnTo>
                    <a:pt x="1963" y="4729"/>
                  </a:lnTo>
                  <a:lnTo>
                    <a:pt x="2320" y="4372"/>
                  </a:lnTo>
                  <a:lnTo>
                    <a:pt x="536" y="2570"/>
                  </a:lnTo>
                  <a:lnTo>
                    <a:pt x="536"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707" name="Google Shape;4707;p30"/>
            <p:cNvSpPr/>
            <p:nvPr/>
          </p:nvSpPr>
          <p:spPr>
            <a:xfrm>
              <a:off x="5804575" y="4071450"/>
              <a:ext cx="13400" cy="13400"/>
            </a:xfrm>
            <a:custGeom>
              <a:rect b="b" l="l" r="r" t="t"/>
              <a:pathLst>
                <a:path extrusionOk="0" h="536" w="536">
                  <a:moveTo>
                    <a:pt x="268" y="1"/>
                  </a:moveTo>
                  <a:cubicBezTo>
                    <a:pt x="125" y="1"/>
                    <a:pt x="0" y="126"/>
                    <a:pt x="0" y="268"/>
                  </a:cubicBezTo>
                  <a:cubicBezTo>
                    <a:pt x="0" y="411"/>
                    <a:pt x="125" y="536"/>
                    <a:pt x="268" y="536"/>
                  </a:cubicBezTo>
                  <a:cubicBezTo>
                    <a:pt x="411" y="536"/>
                    <a:pt x="536" y="411"/>
                    <a:pt x="536" y="268"/>
                  </a:cubicBezTo>
                  <a:cubicBezTo>
                    <a:pt x="536" y="126"/>
                    <a:pt x="411" y="1"/>
                    <a:pt x="26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708" name="Google Shape;4708;p30"/>
            <p:cNvSpPr/>
            <p:nvPr/>
          </p:nvSpPr>
          <p:spPr>
            <a:xfrm>
              <a:off x="5804575" y="4244525"/>
              <a:ext cx="13400" cy="12975"/>
            </a:xfrm>
            <a:custGeom>
              <a:rect b="b" l="l" r="r" t="t"/>
              <a:pathLst>
                <a:path extrusionOk="0" h="519" w="536">
                  <a:moveTo>
                    <a:pt x="268" y="1"/>
                  </a:moveTo>
                  <a:cubicBezTo>
                    <a:pt x="125" y="1"/>
                    <a:pt x="0" y="126"/>
                    <a:pt x="0" y="268"/>
                  </a:cubicBezTo>
                  <a:cubicBezTo>
                    <a:pt x="0" y="411"/>
                    <a:pt x="125" y="518"/>
                    <a:pt x="268" y="518"/>
                  </a:cubicBezTo>
                  <a:cubicBezTo>
                    <a:pt x="411" y="518"/>
                    <a:pt x="536" y="411"/>
                    <a:pt x="536" y="268"/>
                  </a:cubicBezTo>
                  <a:cubicBezTo>
                    <a:pt x="536" y="126"/>
                    <a:pt x="411" y="1"/>
                    <a:pt x="26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709" name="Google Shape;4709;p30"/>
            <p:cNvSpPr/>
            <p:nvPr/>
          </p:nvSpPr>
          <p:spPr>
            <a:xfrm>
              <a:off x="5718025" y="4158000"/>
              <a:ext cx="13425" cy="13400"/>
            </a:xfrm>
            <a:custGeom>
              <a:rect b="b" l="l" r="r" t="t"/>
              <a:pathLst>
                <a:path extrusionOk="0" h="536" w="537">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710" name="Google Shape;4710;p30"/>
            <p:cNvSpPr/>
            <p:nvPr/>
          </p:nvSpPr>
          <p:spPr>
            <a:xfrm>
              <a:off x="5891100" y="4158000"/>
              <a:ext cx="13425" cy="13400"/>
            </a:xfrm>
            <a:custGeom>
              <a:rect b="b" l="l" r="r" t="t"/>
              <a:pathLst>
                <a:path extrusionOk="0" h="536" w="537">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4711" name="Google Shape;4711;p30"/>
          <p:cNvGrpSpPr/>
          <p:nvPr/>
        </p:nvGrpSpPr>
        <p:grpSpPr>
          <a:xfrm>
            <a:off x="8441727" y="3026501"/>
            <a:ext cx="247115" cy="399520"/>
            <a:chOff x="1982675" y="3599525"/>
            <a:chExt cx="186925" cy="293075"/>
          </a:xfrm>
        </p:grpSpPr>
        <p:sp>
          <p:nvSpPr>
            <p:cNvPr id="4712" name="Google Shape;4712;p30"/>
            <p:cNvSpPr/>
            <p:nvPr/>
          </p:nvSpPr>
          <p:spPr>
            <a:xfrm>
              <a:off x="2029075" y="3639675"/>
              <a:ext cx="40175" cy="39725"/>
            </a:xfrm>
            <a:custGeom>
              <a:rect b="b" l="l" r="r" t="t"/>
              <a:pathLst>
                <a:path extrusionOk="0" h="1589" w="1607">
                  <a:moveTo>
                    <a:pt x="803" y="0"/>
                  </a:moveTo>
                  <a:cubicBezTo>
                    <a:pt x="357" y="0"/>
                    <a:pt x="0" y="357"/>
                    <a:pt x="0" y="803"/>
                  </a:cubicBezTo>
                  <a:cubicBezTo>
                    <a:pt x="0" y="1231"/>
                    <a:pt x="357" y="1588"/>
                    <a:pt x="803" y="1588"/>
                  </a:cubicBezTo>
                  <a:cubicBezTo>
                    <a:pt x="1249" y="1588"/>
                    <a:pt x="1606" y="1231"/>
                    <a:pt x="1606" y="803"/>
                  </a:cubicBezTo>
                  <a:cubicBezTo>
                    <a:pt x="1606" y="357"/>
                    <a:pt x="1249"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713" name="Google Shape;4713;p30"/>
            <p:cNvSpPr/>
            <p:nvPr/>
          </p:nvSpPr>
          <p:spPr>
            <a:xfrm>
              <a:off x="2029075" y="3599525"/>
              <a:ext cx="20100" cy="20100"/>
            </a:xfrm>
            <a:custGeom>
              <a:rect b="b" l="l" r="r" t="t"/>
              <a:pathLst>
                <a:path extrusionOk="0" h="804" w="804">
                  <a:moveTo>
                    <a:pt x="411" y="0"/>
                  </a:moveTo>
                  <a:cubicBezTo>
                    <a:pt x="197" y="0"/>
                    <a:pt x="0" y="196"/>
                    <a:pt x="0" y="411"/>
                  </a:cubicBezTo>
                  <a:cubicBezTo>
                    <a:pt x="0" y="625"/>
                    <a:pt x="197" y="803"/>
                    <a:pt x="411" y="803"/>
                  </a:cubicBezTo>
                  <a:cubicBezTo>
                    <a:pt x="625" y="803"/>
                    <a:pt x="803" y="625"/>
                    <a:pt x="803" y="411"/>
                  </a:cubicBezTo>
                  <a:cubicBezTo>
                    <a:pt x="803" y="196"/>
                    <a:pt x="625" y="0"/>
                    <a:pt x="41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714" name="Google Shape;4714;p30"/>
            <p:cNvSpPr/>
            <p:nvPr/>
          </p:nvSpPr>
          <p:spPr>
            <a:xfrm>
              <a:off x="2085725" y="3659725"/>
              <a:ext cx="20100" cy="19675"/>
            </a:xfrm>
            <a:custGeom>
              <a:rect b="b" l="l" r="r" t="t"/>
              <a:pathLst>
                <a:path extrusionOk="0" h="787" w="804">
                  <a:moveTo>
                    <a:pt x="393" y="1"/>
                  </a:moveTo>
                  <a:cubicBezTo>
                    <a:pt x="179" y="1"/>
                    <a:pt x="0" y="179"/>
                    <a:pt x="0" y="394"/>
                  </a:cubicBezTo>
                  <a:cubicBezTo>
                    <a:pt x="0" y="625"/>
                    <a:pt x="179" y="786"/>
                    <a:pt x="393" y="786"/>
                  </a:cubicBezTo>
                  <a:cubicBezTo>
                    <a:pt x="625" y="786"/>
                    <a:pt x="803" y="625"/>
                    <a:pt x="803" y="394"/>
                  </a:cubicBezTo>
                  <a:cubicBezTo>
                    <a:pt x="803" y="179"/>
                    <a:pt x="625" y="1"/>
                    <a:pt x="393"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715" name="Google Shape;4715;p30"/>
            <p:cNvSpPr/>
            <p:nvPr/>
          </p:nvSpPr>
          <p:spPr>
            <a:xfrm>
              <a:off x="2088850" y="3612900"/>
              <a:ext cx="26775" cy="26800"/>
            </a:xfrm>
            <a:custGeom>
              <a:rect b="b" l="l" r="r" t="t"/>
              <a:pathLst>
                <a:path extrusionOk="0" h="1072" w="1071">
                  <a:moveTo>
                    <a:pt x="535" y="0"/>
                  </a:moveTo>
                  <a:cubicBezTo>
                    <a:pt x="250" y="0"/>
                    <a:pt x="0" y="250"/>
                    <a:pt x="0" y="536"/>
                  </a:cubicBezTo>
                  <a:cubicBezTo>
                    <a:pt x="0" y="839"/>
                    <a:pt x="250" y="1071"/>
                    <a:pt x="535" y="1071"/>
                  </a:cubicBezTo>
                  <a:cubicBezTo>
                    <a:pt x="839" y="1071"/>
                    <a:pt x="1071" y="839"/>
                    <a:pt x="1071" y="536"/>
                  </a:cubicBezTo>
                  <a:cubicBezTo>
                    <a:pt x="1071" y="250"/>
                    <a:pt x="839" y="0"/>
                    <a:pt x="53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716" name="Google Shape;4716;p30"/>
            <p:cNvSpPr/>
            <p:nvPr/>
          </p:nvSpPr>
          <p:spPr>
            <a:xfrm>
              <a:off x="1982675" y="3689625"/>
              <a:ext cx="186925" cy="202975"/>
            </a:xfrm>
            <a:custGeom>
              <a:rect b="b" l="l" r="r" t="t"/>
              <a:pathLst>
                <a:path extrusionOk="0" h="8119" w="7477">
                  <a:moveTo>
                    <a:pt x="6549" y="536"/>
                  </a:moveTo>
                  <a:cubicBezTo>
                    <a:pt x="6460" y="696"/>
                    <a:pt x="6388" y="928"/>
                    <a:pt x="6388" y="1196"/>
                  </a:cubicBezTo>
                  <a:lnTo>
                    <a:pt x="6388" y="1446"/>
                  </a:lnTo>
                  <a:cubicBezTo>
                    <a:pt x="5978" y="1285"/>
                    <a:pt x="5318" y="1053"/>
                    <a:pt x="4658" y="1053"/>
                  </a:cubicBezTo>
                  <a:cubicBezTo>
                    <a:pt x="3944" y="1053"/>
                    <a:pt x="3498" y="1178"/>
                    <a:pt x="3052" y="1303"/>
                  </a:cubicBezTo>
                  <a:cubicBezTo>
                    <a:pt x="2552" y="1428"/>
                    <a:pt x="2035" y="1571"/>
                    <a:pt x="1071" y="1588"/>
                  </a:cubicBezTo>
                  <a:lnTo>
                    <a:pt x="1071" y="1196"/>
                  </a:lnTo>
                  <a:cubicBezTo>
                    <a:pt x="1071" y="928"/>
                    <a:pt x="982" y="696"/>
                    <a:pt x="893" y="536"/>
                  </a:cubicBezTo>
                  <a:close/>
                  <a:moveTo>
                    <a:pt x="5585" y="2249"/>
                  </a:moveTo>
                  <a:lnTo>
                    <a:pt x="5585" y="2784"/>
                  </a:lnTo>
                  <a:lnTo>
                    <a:pt x="3997" y="2784"/>
                  </a:lnTo>
                  <a:lnTo>
                    <a:pt x="3997" y="2249"/>
                  </a:lnTo>
                  <a:close/>
                  <a:moveTo>
                    <a:pt x="5585" y="3319"/>
                  </a:moveTo>
                  <a:lnTo>
                    <a:pt x="5585" y="3854"/>
                  </a:lnTo>
                  <a:lnTo>
                    <a:pt x="3997" y="3854"/>
                  </a:lnTo>
                  <a:lnTo>
                    <a:pt x="3997" y="3319"/>
                  </a:lnTo>
                  <a:close/>
                  <a:moveTo>
                    <a:pt x="5585" y="4390"/>
                  </a:moveTo>
                  <a:lnTo>
                    <a:pt x="5585" y="4925"/>
                  </a:lnTo>
                  <a:lnTo>
                    <a:pt x="3997" y="4925"/>
                  </a:lnTo>
                  <a:lnTo>
                    <a:pt x="3997" y="4390"/>
                  </a:lnTo>
                  <a:close/>
                  <a:moveTo>
                    <a:pt x="5585" y="5442"/>
                  </a:moveTo>
                  <a:lnTo>
                    <a:pt x="5585" y="5978"/>
                  </a:lnTo>
                  <a:lnTo>
                    <a:pt x="3997" y="5978"/>
                  </a:lnTo>
                  <a:lnTo>
                    <a:pt x="3997" y="5442"/>
                  </a:lnTo>
                  <a:close/>
                  <a:moveTo>
                    <a:pt x="5585" y="6513"/>
                  </a:moveTo>
                  <a:lnTo>
                    <a:pt x="5585" y="7048"/>
                  </a:lnTo>
                  <a:lnTo>
                    <a:pt x="3997" y="7048"/>
                  </a:lnTo>
                  <a:lnTo>
                    <a:pt x="3997" y="6513"/>
                  </a:lnTo>
                  <a:close/>
                  <a:moveTo>
                    <a:pt x="268" y="0"/>
                  </a:moveTo>
                  <a:cubicBezTo>
                    <a:pt x="143" y="0"/>
                    <a:pt x="36" y="72"/>
                    <a:pt x="18" y="197"/>
                  </a:cubicBezTo>
                  <a:cubicBezTo>
                    <a:pt x="1" y="322"/>
                    <a:pt x="36" y="429"/>
                    <a:pt x="143" y="500"/>
                  </a:cubicBezTo>
                  <a:cubicBezTo>
                    <a:pt x="143" y="500"/>
                    <a:pt x="554" y="714"/>
                    <a:pt x="554" y="1196"/>
                  </a:cubicBezTo>
                  <a:lnTo>
                    <a:pt x="554" y="7316"/>
                  </a:lnTo>
                  <a:cubicBezTo>
                    <a:pt x="554" y="7762"/>
                    <a:pt x="911" y="8119"/>
                    <a:pt x="1339" y="8119"/>
                  </a:cubicBezTo>
                  <a:lnTo>
                    <a:pt x="6138" y="8119"/>
                  </a:lnTo>
                  <a:cubicBezTo>
                    <a:pt x="6567" y="8119"/>
                    <a:pt x="6924" y="7762"/>
                    <a:pt x="6924" y="7316"/>
                  </a:cubicBezTo>
                  <a:lnTo>
                    <a:pt x="6924" y="1196"/>
                  </a:lnTo>
                  <a:cubicBezTo>
                    <a:pt x="6924" y="714"/>
                    <a:pt x="7298" y="500"/>
                    <a:pt x="7316" y="500"/>
                  </a:cubicBezTo>
                  <a:cubicBezTo>
                    <a:pt x="7405" y="429"/>
                    <a:pt x="7477" y="322"/>
                    <a:pt x="7441" y="197"/>
                  </a:cubicBezTo>
                  <a:cubicBezTo>
                    <a:pt x="7405" y="72"/>
                    <a:pt x="7298" y="0"/>
                    <a:pt x="717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4717" name="Google Shape;4717;p30"/>
          <p:cNvGrpSpPr/>
          <p:nvPr/>
        </p:nvGrpSpPr>
        <p:grpSpPr>
          <a:xfrm>
            <a:off x="8947735" y="3026500"/>
            <a:ext cx="178106" cy="398940"/>
            <a:chOff x="2397075" y="3602200"/>
            <a:chExt cx="134725" cy="292650"/>
          </a:xfrm>
        </p:grpSpPr>
        <p:sp>
          <p:nvSpPr>
            <p:cNvPr id="4718" name="Google Shape;4718;p30"/>
            <p:cNvSpPr/>
            <p:nvPr/>
          </p:nvSpPr>
          <p:spPr>
            <a:xfrm>
              <a:off x="2460850" y="3602200"/>
              <a:ext cx="20100" cy="20100"/>
            </a:xfrm>
            <a:custGeom>
              <a:rect b="b" l="l" r="r" t="t"/>
              <a:pathLst>
                <a:path extrusionOk="0" h="804" w="804">
                  <a:moveTo>
                    <a:pt x="411" y="0"/>
                  </a:moveTo>
                  <a:cubicBezTo>
                    <a:pt x="197" y="0"/>
                    <a:pt x="1" y="197"/>
                    <a:pt x="1" y="411"/>
                  </a:cubicBezTo>
                  <a:cubicBezTo>
                    <a:pt x="1" y="625"/>
                    <a:pt x="197" y="803"/>
                    <a:pt x="411" y="803"/>
                  </a:cubicBezTo>
                  <a:cubicBezTo>
                    <a:pt x="625" y="803"/>
                    <a:pt x="804" y="625"/>
                    <a:pt x="804" y="411"/>
                  </a:cubicBezTo>
                  <a:cubicBezTo>
                    <a:pt x="804" y="197"/>
                    <a:pt x="625" y="0"/>
                    <a:pt x="41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719" name="Google Shape;4719;p30"/>
            <p:cNvSpPr/>
            <p:nvPr/>
          </p:nvSpPr>
          <p:spPr>
            <a:xfrm>
              <a:off x="2477800" y="3632075"/>
              <a:ext cx="19675" cy="20100"/>
            </a:xfrm>
            <a:custGeom>
              <a:rect b="b" l="l" r="r" t="t"/>
              <a:pathLst>
                <a:path extrusionOk="0" h="804" w="787">
                  <a:moveTo>
                    <a:pt x="393" y="1"/>
                  </a:moveTo>
                  <a:cubicBezTo>
                    <a:pt x="179" y="1"/>
                    <a:pt x="1" y="197"/>
                    <a:pt x="1" y="411"/>
                  </a:cubicBezTo>
                  <a:cubicBezTo>
                    <a:pt x="1" y="625"/>
                    <a:pt x="179" y="804"/>
                    <a:pt x="393" y="804"/>
                  </a:cubicBezTo>
                  <a:cubicBezTo>
                    <a:pt x="625" y="804"/>
                    <a:pt x="786" y="625"/>
                    <a:pt x="786" y="411"/>
                  </a:cubicBezTo>
                  <a:cubicBezTo>
                    <a:pt x="786" y="197"/>
                    <a:pt x="625" y="1"/>
                    <a:pt x="393"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720" name="Google Shape;4720;p30"/>
            <p:cNvSpPr/>
            <p:nvPr/>
          </p:nvSpPr>
          <p:spPr>
            <a:xfrm>
              <a:off x="2441225" y="3625400"/>
              <a:ext cx="19650" cy="20075"/>
            </a:xfrm>
            <a:custGeom>
              <a:rect b="b" l="l" r="r" t="t"/>
              <a:pathLst>
                <a:path extrusionOk="0" h="803" w="786">
                  <a:moveTo>
                    <a:pt x="393" y="0"/>
                  </a:moveTo>
                  <a:cubicBezTo>
                    <a:pt x="179" y="0"/>
                    <a:pt x="1" y="196"/>
                    <a:pt x="1" y="410"/>
                  </a:cubicBezTo>
                  <a:cubicBezTo>
                    <a:pt x="1" y="625"/>
                    <a:pt x="179" y="803"/>
                    <a:pt x="393" y="803"/>
                  </a:cubicBezTo>
                  <a:cubicBezTo>
                    <a:pt x="625" y="803"/>
                    <a:pt x="786" y="625"/>
                    <a:pt x="786" y="410"/>
                  </a:cubicBezTo>
                  <a:cubicBezTo>
                    <a:pt x="786" y="196"/>
                    <a:pt x="625" y="0"/>
                    <a:pt x="39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721" name="Google Shape;4721;p30"/>
            <p:cNvSpPr/>
            <p:nvPr/>
          </p:nvSpPr>
          <p:spPr>
            <a:xfrm>
              <a:off x="2444350" y="3658850"/>
              <a:ext cx="26800" cy="26325"/>
            </a:xfrm>
            <a:custGeom>
              <a:rect b="b" l="l" r="r" t="t"/>
              <a:pathLst>
                <a:path extrusionOk="0" h="1053" w="1072">
                  <a:moveTo>
                    <a:pt x="536" y="0"/>
                  </a:moveTo>
                  <a:cubicBezTo>
                    <a:pt x="251" y="0"/>
                    <a:pt x="1" y="232"/>
                    <a:pt x="1" y="536"/>
                  </a:cubicBezTo>
                  <a:cubicBezTo>
                    <a:pt x="1" y="821"/>
                    <a:pt x="251" y="1053"/>
                    <a:pt x="536" y="1053"/>
                  </a:cubicBezTo>
                  <a:cubicBezTo>
                    <a:pt x="839" y="1053"/>
                    <a:pt x="1071" y="821"/>
                    <a:pt x="1071" y="536"/>
                  </a:cubicBezTo>
                  <a:cubicBezTo>
                    <a:pt x="1071" y="232"/>
                    <a:pt x="839" y="0"/>
                    <a:pt x="53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722" name="Google Shape;4722;p30"/>
            <p:cNvSpPr/>
            <p:nvPr/>
          </p:nvSpPr>
          <p:spPr>
            <a:xfrm>
              <a:off x="2397075" y="3691850"/>
              <a:ext cx="134725" cy="203000"/>
            </a:xfrm>
            <a:custGeom>
              <a:rect b="b" l="l" r="r" t="t"/>
              <a:pathLst>
                <a:path extrusionOk="0" h="8120" w="5389">
                  <a:moveTo>
                    <a:pt x="3408" y="536"/>
                  </a:moveTo>
                  <a:cubicBezTo>
                    <a:pt x="3301" y="714"/>
                    <a:pt x="3230" y="928"/>
                    <a:pt x="3230" y="1196"/>
                  </a:cubicBezTo>
                  <a:lnTo>
                    <a:pt x="3230" y="1731"/>
                  </a:lnTo>
                  <a:lnTo>
                    <a:pt x="2159" y="1731"/>
                  </a:lnTo>
                  <a:lnTo>
                    <a:pt x="2159" y="1196"/>
                  </a:lnTo>
                  <a:cubicBezTo>
                    <a:pt x="2159" y="928"/>
                    <a:pt x="2088" y="714"/>
                    <a:pt x="1999" y="536"/>
                  </a:cubicBezTo>
                  <a:close/>
                  <a:moveTo>
                    <a:pt x="1356" y="1"/>
                  </a:moveTo>
                  <a:cubicBezTo>
                    <a:pt x="1267" y="1"/>
                    <a:pt x="1160" y="72"/>
                    <a:pt x="1107" y="161"/>
                  </a:cubicBezTo>
                  <a:cubicBezTo>
                    <a:pt x="1053" y="286"/>
                    <a:pt x="1089" y="447"/>
                    <a:pt x="1232" y="518"/>
                  </a:cubicBezTo>
                  <a:cubicBezTo>
                    <a:pt x="1232" y="518"/>
                    <a:pt x="1624" y="732"/>
                    <a:pt x="1624" y="1196"/>
                  </a:cubicBezTo>
                  <a:lnTo>
                    <a:pt x="1624" y="3551"/>
                  </a:lnTo>
                  <a:lnTo>
                    <a:pt x="107" y="6995"/>
                  </a:lnTo>
                  <a:cubicBezTo>
                    <a:pt x="0" y="7245"/>
                    <a:pt x="18" y="7530"/>
                    <a:pt x="161" y="7762"/>
                  </a:cubicBezTo>
                  <a:cubicBezTo>
                    <a:pt x="322" y="7976"/>
                    <a:pt x="571" y="8119"/>
                    <a:pt x="821" y="8119"/>
                  </a:cubicBezTo>
                  <a:lnTo>
                    <a:pt x="4550" y="8119"/>
                  </a:lnTo>
                  <a:cubicBezTo>
                    <a:pt x="4818" y="8119"/>
                    <a:pt x="5068" y="7976"/>
                    <a:pt x="5210" y="7762"/>
                  </a:cubicBezTo>
                  <a:cubicBezTo>
                    <a:pt x="5371" y="7530"/>
                    <a:pt x="5389" y="7245"/>
                    <a:pt x="5282" y="6995"/>
                  </a:cubicBezTo>
                  <a:lnTo>
                    <a:pt x="3747" y="3551"/>
                  </a:lnTo>
                  <a:lnTo>
                    <a:pt x="3747" y="1196"/>
                  </a:lnTo>
                  <a:cubicBezTo>
                    <a:pt x="3747" y="732"/>
                    <a:pt x="4140" y="536"/>
                    <a:pt x="4158" y="518"/>
                  </a:cubicBezTo>
                  <a:cubicBezTo>
                    <a:pt x="4283" y="447"/>
                    <a:pt x="4336" y="286"/>
                    <a:pt x="4283" y="161"/>
                  </a:cubicBezTo>
                  <a:cubicBezTo>
                    <a:pt x="4211" y="72"/>
                    <a:pt x="4122" y="1"/>
                    <a:pt x="4015"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4723" name="Google Shape;4723;p30"/>
          <p:cNvGrpSpPr/>
          <p:nvPr/>
        </p:nvGrpSpPr>
        <p:grpSpPr>
          <a:xfrm>
            <a:off x="2581850" y="3710924"/>
            <a:ext cx="246520" cy="383741"/>
            <a:chOff x="2717350" y="3603525"/>
            <a:chExt cx="186475" cy="281500"/>
          </a:xfrm>
        </p:grpSpPr>
        <p:sp>
          <p:nvSpPr>
            <p:cNvPr id="4724" name="Google Shape;4724;p30"/>
            <p:cNvSpPr/>
            <p:nvPr/>
          </p:nvSpPr>
          <p:spPr>
            <a:xfrm>
              <a:off x="2741875" y="3786425"/>
              <a:ext cx="60250" cy="35250"/>
            </a:xfrm>
            <a:custGeom>
              <a:rect b="b" l="l" r="r" t="t"/>
              <a:pathLst>
                <a:path extrusionOk="0" h="1410" w="2410">
                  <a:moveTo>
                    <a:pt x="197" y="0"/>
                  </a:moveTo>
                  <a:lnTo>
                    <a:pt x="1" y="500"/>
                  </a:lnTo>
                  <a:lnTo>
                    <a:pt x="2213" y="1410"/>
                  </a:lnTo>
                  <a:lnTo>
                    <a:pt x="2410" y="910"/>
                  </a:lnTo>
                  <a:lnTo>
                    <a:pt x="197"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725" name="Google Shape;4725;p30"/>
            <p:cNvSpPr/>
            <p:nvPr/>
          </p:nvSpPr>
          <p:spPr>
            <a:xfrm>
              <a:off x="2820400" y="3718625"/>
              <a:ext cx="26775" cy="26775"/>
            </a:xfrm>
            <a:custGeom>
              <a:rect b="b" l="l" r="r" t="t"/>
              <a:pathLst>
                <a:path extrusionOk="0" h="1071" w="1071">
                  <a:moveTo>
                    <a:pt x="535" y="0"/>
                  </a:moveTo>
                  <a:cubicBezTo>
                    <a:pt x="250" y="0"/>
                    <a:pt x="0" y="250"/>
                    <a:pt x="0" y="535"/>
                  </a:cubicBezTo>
                  <a:cubicBezTo>
                    <a:pt x="0" y="839"/>
                    <a:pt x="250" y="1071"/>
                    <a:pt x="535" y="1071"/>
                  </a:cubicBezTo>
                  <a:cubicBezTo>
                    <a:pt x="839" y="1071"/>
                    <a:pt x="1071" y="839"/>
                    <a:pt x="1071" y="535"/>
                  </a:cubicBezTo>
                  <a:cubicBezTo>
                    <a:pt x="1071" y="250"/>
                    <a:pt x="839" y="0"/>
                    <a:pt x="53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726" name="Google Shape;4726;p30"/>
            <p:cNvSpPr/>
            <p:nvPr/>
          </p:nvSpPr>
          <p:spPr>
            <a:xfrm>
              <a:off x="2820400" y="3718625"/>
              <a:ext cx="26775" cy="26775"/>
            </a:xfrm>
            <a:custGeom>
              <a:rect b="b" l="l" r="r" t="t"/>
              <a:pathLst>
                <a:path extrusionOk="0" h="1071" w="1071">
                  <a:moveTo>
                    <a:pt x="535" y="0"/>
                  </a:moveTo>
                  <a:cubicBezTo>
                    <a:pt x="250" y="0"/>
                    <a:pt x="0" y="250"/>
                    <a:pt x="0" y="535"/>
                  </a:cubicBezTo>
                  <a:cubicBezTo>
                    <a:pt x="0" y="839"/>
                    <a:pt x="250" y="1071"/>
                    <a:pt x="535" y="1071"/>
                  </a:cubicBezTo>
                  <a:cubicBezTo>
                    <a:pt x="839" y="1071"/>
                    <a:pt x="1071" y="839"/>
                    <a:pt x="1071" y="535"/>
                  </a:cubicBezTo>
                  <a:cubicBezTo>
                    <a:pt x="1071" y="250"/>
                    <a:pt x="839" y="0"/>
                    <a:pt x="53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727" name="Google Shape;4727;p30"/>
            <p:cNvSpPr/>
            <p:nvPr/>
          </p:nvSpPr>
          <p:spPr>
            <a:xfrm>
              <a:off x="2717350" y="3603525"/>
              <a:ext cx="186475" cy="281500"/>
            </a:xfrm>
            <a:custGeom>
              <a:rect b="b" l="l" r="r" t="t"/>
              <a:pathLst>
                <a:path extrusionOk="0" h="11260" w="7459">
                  <a:moveTo>
                    <a:pt x="4657" y="4337"/>
                  </a:moveTo>
                  <a:cubicBezTo>
                    <a:pt x="5103" y="4337"/>
                    <a:pt x="5460" y="4711"/>
                    <a:pt x="5460" y="5139"/>
                  </a:cubicBezTo>
                  <a:cubicBezTo>
                    <a:pt x="5460" y="5586"/>
                    <a:pt x="5103" y="5942"/>
                    <a:pt x="4657" y="5942"/>
                  </a:cubicBezTo>
                  <a:cubicBezTo>
                    <a:pt x="4229" y="5942"/>
                    <a:pt x="3854" y="5586"/>
                    <a:pt x="3854" y="5139"/>
                  </a:cubicBezTo>
                  <a:cubicBezTo>
                    <a:pt x="3854" y="4711"/>
                    <a:pt x="4229" y="4337"/>
                    <a:pt x="4657" y="4337"/>
                  </a:cubicBezTo>
                  <a:close/>
                  <a:moveTo>
                    <a:pt x="5086" y="1"/>
                  </a:moveTo>
                  <a:lnTo>
                    <a:pt x="4800" y="715"/>
                  </a:lnTo>
                  <a:lnTo>
                    <a:pt x="4425" y="554"/>
                  </a:lnTo>
                  <a:lnTo>
                    <a:pt x="2177" y="5978"/>
                  </a:lnTo>
                  <a:cubicBezTo>
                    <a:pt x="2070" y="6246"/>
                    <a:pt x="2106" y="6531"/>
                    <a:pt x="2284" y="6745"/>
                  </a:cubicBezTo>
                  <a:lnTo>
                    <a:pt x="2142" y="7102"/>
                  </a:lnTo>
                  <a:lnTo>
                    <a:pt x="2873" y="7405"/>
                  </a:lnTo>
                  <a:lnTo>
                    <a:pt x="3016" y="7066"/>
                  </a:lnTo>
                  <a:cubicBezTo>
                    <a:pt x="3301" y="7013"/>
                    <a:pt x="3533" y="6852"/>
                    <a:pt x="3658" y="6585"/>
                  </a:cubicBezTo>
                  <a:lnTo>
                    <a:pt x="3801" y="6210"/>
                  </a:lnTo>
                  <a:lnTo>
                    <a:pt x="5621" y="6210"/>
                  </a:lnTo>
                  <a:cubicBezTo>
                    <a:pt x="5692" y="6460"/>
                    <a:pt x="5728" y="6727"/>
                    <a:pt x="5728" y="6995"/>
                  </a:cubicBezTo>
                  <a:cubicBezTo>
                    <a:pt x="5728" y="8762"/>
                    <a:pt x="4301" y="10189"/>
                    <a:pt x="2534" y="10189"/>
                  </a:cubicBezTo>
                  <a:lnTo>
                    <a:pt x="0" y="10189"/>
                  </a:lnTo>
                  <a:lnTo>
                    <a:pt x="0" y="10992"/>
                  </a:lnTo>
                  <a:lnTo>
                    <a:pt x="0" y="11259"/>
                  </a:lnTo>
                  <a:lnTo>
                    <a:pt x="7459" y="11259"/>
                  </a:lnTo>
                  <a:lnTo>
                    <a:pt x="7459" y="10992"/>
                  </a:lnTo>
                  <a:lnTo>
                    <a:pt x="7459" y="10189"/>
                  </a:lnTo>
                  <a:lnTo>
                    <a:pt x="4925" y="10189"/>
                  </a:lnTo>
                  <a:cubicBezTo>
                    <a:pt x="5889" y="9457"/>
                    <a:pt x="6513" y="8298"/>
                    <a:pt x="6513" y="6995"/>
                  </a:cubicBezTo>
                  <a:cubicBezTo>
                    <a:pt x="6513" y="5657"/>
                    <a:pt x="5853" y="4461"/>
                    <a:pt x="4818" y="3748"/>
                  </a:cubicBezTo>
                  <a:lnTo>
                    <a:pt x="5889" y="1161"/>
                  </a:lnTo>
                  <a:lnTo>
                    <a:pt x="5532" y="1018"/>
                  </a:lnTo>
                  <a:lnTo>
                    <a:pt x="5817" y="286"/>
                  </a:lnTo>
                  <a:lnTo>
                    <a:pt x="508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4728" name="Google Shape;4728;p30"/>
          <p:cNvSpPr/>
          <p:nvPr/>
        </p:nvSpPr>
        <p:spPr>
          <a:xfrm>
            <a:off x="9383691" y="3050995"/>
            <a:ext cx="387478" cy="335143"/>
          </a:xfrm>
          <a:custGeom>
            <a:rect b="b" l="l" r="r" t="t"/>
            <a:pathLst>
              <a:path extrusionOk="0" h="9834" w="11724">
                <a:moveTo>
                  <a:pt x="3515" y="520"/>
                </a:moveTo>
                <a:cubicBezTo>
                  <a:pt x="3480" y="627"/>
                  <a:pt x="3462" y="769"/>
                  <a:pt x="3462" y="930"/>
                </a:cubicBezTo>
                <a:lnTo>
                  <a:pt x="3462" y="2125"/>
                </a:lnTo>
                <a:cubicBezTo>
                  <a:pt x="3462" y="2125"/>
                  <a:pt x="3194" y="1983"/>
                  <a:pt x="2927" y="1983"/>
                </a:cubicBezTo>
                <a:cubicBezTo>
                  <a:pt x="2677" y="1983"/>
                  <a:pt x="2409" y="2125"/>
                  <a:pt x="2409" y="2125"/>
                </a:cubicBezTo>
                <a:lnTo>
                  <a:pt x="2409" y="930"/>
                </a:lnTo>
                <a:cubicBezTo>
                  <a:pt x="2409" y="769"/>
                  <a:pt x="2391" y="627"/>
                  <a:pt x="2374" y="520"/>
                </a:cubicBezTo>
                <a:close/>
                <a:moveTo>
                  <a:pt x="6442" y="520"/>
                </a:moveTo>
                <a:cubicBezTo>
                  <a:pt x="6406" y="627"/>
                  <a:pt x="6388" y="769"/>
                  <a:pt x="6388" y="930"/>
                </a:cubicBezTo>
                <a:lnTo>
                  <a:pt x="6388" y="2125"/>
                </a:lnTo>
                <a:cubicBezTo>
                  <a:pt x="6388" y="2125"/>
                  <a:pt x="6138" y="1983"/>
                  <a:pt x="5871" y="1983"/>
                </a:cubicBezTo>
                <a:cubicBezTo>
                  <a:pt x="5603" y="1983"/>
                  <a:pt x="5335" y="2125"/>
                  <a:pt x="5335" y="2125"/>
                </a:cubicBezTo>
                <a:lnTo>
                  <a:pt x="5335" y="930"/>
                </a:lnTo>
                <a:cubicBezTo>
                  <a:pt x="5335" y="769"/>
                  <a:pt x="5318" y="627"/>
                  <a:pt x="5300" y="520"/>
                </a:cubicBezTo>
                <a:close/>
                <a:moveTo>
                  <a:pt x="9368" y="520"/>
                </a:moveTo>
                <a:cubicBezTo>
                  <a:pt x="9350" y="627"/>
                  <a:pt x="9332" y="769"/>
                  <a:pt x="9332" y="930"/>
                </a:cubicBezTo>
                <a:lnTo>
                  <a:pt x="9332" y="2125"/>
                </a:lnTo>
                <a:cubicBezTo>
                  <a:pt x="9332" y="2125"/>
                  <a:pt x="9065" y="1983"/>
                  <a:pt x="8797" y="1983"/>
                </a:cubicBezTo>
                <a:cubicBezTo>
                  <a:pt x="8529" y="1983"/>
                  <a:pt x="8262" y="2125"/>
                  <a:pt x="8262" y="2125"/>
                </a:cubicBezTo>
                <a:lnTo>
                  <a:pt x="8262" y="930"/>
                </a:lnTo>
                <a:cubicBezTo>
                  <a:pt x="8262" y="769"/>
                  <a:pt x="8244" y="627"/>
                  <a:pt x="8226" y="520"/>
                </a:cubicBezTo>
                <a:close/>
                <a:moveTo>
                  <a:pt x="10653" y="3321"/>
                </a:moveTo>
                <a:lnTo>
                  <a:pt x="10653" y="9048"/>
                </a:lnTo>
                <a:lnTo>
                  <a:pt x="1071" y="9048"/>
                </a:lnTo>
                <a:lnTo>
                  <a:pt x="1071" y="3321"/>
                </a:lnTo>
                <a:lnTo>
                  <a:pt x="1874" y="3321"/>
                </a:lnTo>
                <a:lnTo>
                  <a:pt x="1874" y="7443"/>
                </a:lnTo>
                <a:cubicBezTo>
                  <a:pt x="1874" y="8031"/>
                  <a:pt x="2356" y="8513"/>
                  <a:pt x="2927" y="8513"/>
                </a:cubicBezTo>
                <a:cubicBezTo>
                  <a:pt x="3533" y="8513"/>
                  <a:pt x="3997" y="8031"/>
                  <a:pt x="3997" y="7443"/>
                </a:cubicBezTo>
                <a:lnTo>
                  <a:pt x="3997" y="3321"/>
                </a:lnTo>
                <a:lnTo>
                  <a:pt x="4800" y="3321"/>
                </a:lnTo>
                <a:lnTo>
                  <a:pt x="4800" y="7443"/>
                </a:lnTo>
                <a:cubicBezTo>
                  <a:pt x="4800" y="8031"/>
                  <a:pt x="5282" y="8513"/>
                  <a:pt x="5871" y="8513"/>
                </a:cubicBezTo>
                <a:cubicBezTo>
                  <a:pt x="6459" y="8513"/>
                  <a:pt x="6923" y="8031"/>
                  <a:pt x="6923" y="7443"/>
                </a:cubicBezTo>
                <a:lnTo>
                  <a:pt x="6923" y="3321"/>
                </a:lnTo>
                <a:lnTo>
                  <a:pt x="7726" y="3321"/>
                </a:lnTo>
                <a:lnTo>
                  <a:pt x="7726" y="7443"/>
                </a:lnTo>
                <a:cubicBezTo>
                  <a:pt x="7726" y="8031"/>
                  <a:pt x="8208" y="8513"/>
                  <a:pt x="8797" y="8513"/>
                </a:cubicBezTo>
                <a:cubicBezTo>
                  <a:pt x="9386" y="8513"/>
                  <a:pt x="9850" y="8031"/>
                  <a:pt x="9850" y="7443"/>
                </a:cubicBezTo>
                <a:lnTo>
                  <a:pt x="9850" y="3321"/>
                </a:lnTo>
                <a:close/>
                <a:moveTo>
                  <a:pt x="1861" y="0"/>
                </a:moveTo>
                <a:cubicBezTo>
                  <a:pt x="1718" y="0"/>
                  <a:pt x="1623" y="118"/>
                  <a:pt x="1606" y="252"/>
                </a:cubicBezTo>
                <a:cubicBezTo>
                  <a:pt x="1606" y="359"/>
                  <a:pt x="1695" y="484"/>
                  <a:pt x="1803" y="520"/>
                </a:cubicBezTo>
                <a:cubicBezTo>
                  <a:pt x="1820" y="537"/>
                  <a:pt x="1874" y="645"/>
                  <a:pt x="1874" y="930"/>
                </a:cubicBezTo>
                <a:lnTo>
                  <a:pt x="1874" y="2786"/>
                </a:lnTo>
                <a:lnTo>
                  <a:pt x="1071" y="2786"/>
                </a:lnTo>
                <a:lnTo>
                  <a:pt x="1071" y="1590"/>
                </a:lnTo>
                <a:lnTo>
                  <a:pt x="536" y="1590"/>
                </a:lnTo>
                <a:lnTo>
                  <a:pt x="536" y="9048"/>
                </a:lnTo>
                <a:lnTo>
                  <a:pt x="0" y="9048"/>
                </a:lnTo>
                <a:lnTo>
                  <a:pt x="0" y="9833"/>
                </a:lnTo>
                <a:lnTo>
                  <a:pt x="11723" y="9833"/>
                </a:lnTo>
                <a:lnTo>
                  <a:pt x="11723" y="9048"/>
                </a:lnTo>
                <a:lnTo>
                  <a:pt x="11188" y="9048"/>
                </a:lnTo>
                <a:lnTo>
                  <a:pt x="11188" y="1590"/>
                </a:lnTo>
                <a:lnTo>
                  <a:pt x="10653" y="1590"/>
                </a:lnTo>
                <a:lnTo>
                  <a:pt x="10653" y="2786"/>
                </a:lnTo>
                <a:lnTo>
                  <a:pt x="9850" y="2786"/>
                </a:lnTo>
                <a:lnTo>
                  <a:pt x="9850" y="930"/>
                </a:lnTo>
                <a:cubicBezTo>
                  <a:pt x="9850" y="645"/>
                  <a:pt x="9921" y="537"/>
                  <a:pt x="9921" y="520"/>
                </a:cubicBezTo>
                <a:cubicBezTo>
                  <a:pt x="10046" y="484"/>
                  <a:pt x="10117" y="377"/>
                  <a:pt x="10117" y="252"/>
                </a:cubicBezTo>
                <a:cubicBezTo>
                  <a:pt x="10117" y="118"/>
                  <a:pt x="10024" y="0"/>
                  <a:pt x="9880" y="0"/>
                </a:cubicBezTo>
                <a:cubicBezTo>
                  <a:pt x="9870" y="0"/>
                  <a:pt x="9860" y="1"/>
                  <a:pt x="9850" y="2"/>
                </a:cubicBezTo>
                <a:lnTo>
                  <a:pt x="7744" y="2"/>
                </a:lnTo>
                <a:cubicBezTo>
                  <a:pt x="7735" y="1"/>
                  <a:pt x="7726" y="0"/>
                  <a:pt x="7717" y="0"/>
                </a:cubicBezTo>
                <a:cubicBezTo>
                  <a:pt x="7586" y="0"/>
                  <a:pt x="7475" y="118"/>
                  <a:pt x="7459" y="252"/>
                </a:cubicBezTo>
                <a:cubicBezTo>
                  <a:pt x="7459" y="359"/>
                  <a:pt x="7548" y="484"/>
                  <a:pt x="7655" y="520"/>
                </a:cubicBezTo>
                <a:cubicBezTo>
                  <a:pt x="7673" y="537"/>
                  <a:pt x="7726" y="645"/>
                  <a:pt x="7726" y="930"/>
                </a:cubicBezTo>
                <a:lnTo>
                  <a:pt x="7726" y="2786"/>
                </a:lnTo>
                <a:lnTo>
                  <a:pt x="6923" y="2786"/>
                </a:lnTo>
                <a:lnTo>
                  <a:pt x="6923" y="930"/>
                </a:lnTo>
                <a:cubicBezTo>
                  <a:pt x="6923" y="645"/>
                  <a:pt x="6995" y="537"/>
                  <a:pt x="6995" y="520"/>
                </a:cubicBezTo>
                <a:cubicBezTo>
                  <a:pt x="7120" y="484"/>
                  <a:pt x="7191" y="377"/>
                  <a:pt x="7191" y="252"/>
                </a:cubicBezTo>
                <a:cubicBezTo>
                  <a:pt x="7191" y="118"/>
                  <a:pt x="7097" y="0"/>
                  <a:pt x="6954" y="0"/>
                </a:cubicBezTo>
                <a:cubicBezTo>
                  <a:pt x="6944" y="0"/>
                  <a:pt x="6934" y="1"/>
                  <a:pt x="6923" y="2"/>
                </a:cubicBezTo>
                <a:lnTo>
                  <a:pt x="4818" y="2"/>
                </a:lnTo>
                <a:cubicBezTo>
                  <a:pt x="4808" y="1"/>
                  <a:pt x="4798" y="0"/>
                  <a:pt x="4788" y="0"/>
                </a:cubicBezTo>
                <a:cubicBezTo>
                  <a:pt x="4644" y="0"/>
                  <a:pt x="4549" y="118"/>
                  <a:pt x="4532" y="252"/>
                </a:cubicBezTo>
                <a:cubicBezTo>
                  <a:pt x="4532" y="359"/>
                  <a:pt x="4622" y="484"/>
                  <a:pt x="4729" y="520"/>
                </a:cubicBezTo>
                <a:cubicBezTo>
                  <a:pt x="4747" y="537"/>
                  <a:pt x="4800" y="645"/>
                  <a:pt x="4800" y="930"/>
                </a:cubicBezTo>
                <a:lnTo>
                  <a:pt x="4800" y="2786"/>
                </a:lnTo>
                <a:lnTo>
                  <a:pt x="3997" y="2786"/>
                </a:lnTo>
                <a:lnTo>
                  <a:pt x="3997" y="930"/>
                </a:lnTo>
                <a:cubicBezTo>
                  <a:pt x="3997" y="645"/>
                  <a:pt x="4051" y="537"/>
                  <a:pt x="4069" y="520"/>
                </a:cubicBezTo>
                <a:cubicBezTo>
                  <a:pt x="4193" y="484"/>
                  <a:pt x="4265" y="377"/>
                  <a:pt x="4265" y="252"/>
                </a:cubicBezTo>
                <a:cubicBezTo>
                  <a:pt x="4265" y="118"/>
                  <a:pt x="4171" y="0"/>
                  <a:pt x="4028" y="0"/>
                </a:cubicBezTo>
                <a:cubicBezTo>
                  <a:pt x="4018" y="0"/>
                  <a:pt x="4008" y="1"/>
                  <a:pt x="3997" y="2"/>
                </a:cubicBezTo>
                <a:lnTo>
                  <a:pt x="1892" y="2"/>
                </a:lnTo>
                <a:cubicBezTo>
                  <a:pt x="1881" y="1"/>
                  <a:pt x="1871" y="0"/>
                  <a:pt x="186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4729" name="Google Shape;4729;p30"/>
          <p:cNvGrpSpPr/>
          <p:nvPr/>
        </p:nvGrpSpPr>
        <p:grpSpPr>
          <a:xfrm>
            <a:off x="3024770" y="3721267"/>
            <a:ext cx="332053" cy="363054"/>
            <a:chOff x="3927075" y="3612900"/>
            <a:chExt cx="251175" cy="266325"/>
          </a:xfrm>
        </p:grpSpPr>
        <p:sp>
          <p:nvSpPr>
            <p:cNvPr id="4730" name="Google Shape;4730;p30"/>
            <p:cNvSpPr/>
            <p:nvPr/>
          </p:nvSpPr>
          <p:spPr>
            <a:xfrm>
              <a:off x="4031450" y="3726200"/>
              <a:ext cx="40175" cy="39725"/>
            </a:xfrm>
            <a:custGeom>
              <a:rect b="b" l="l" r="r" t="t"/>
              <a:pathLst>
                <a:path extrusionOk="0" h="1589" w="1607">
                  <a:moveTo>
                    <a:pt x="804" y="1"/>
                  </a:moveTo>
                  <a:cubicBezTo>
                    <a:pt x="358" y="1"/>
                    <a:pt x="1" y="357"/>
                    <a:pt x="1" y="786"/>
                  </a:cubicBezTo>
                  <a:cubicBezTo>
                    <a:pt x="1" y="1232"/>
                    <a:pt x="358" y="1589"/>
                    <a:pt x="804" y="1589"/>
                  </a:cubicBezTo>
                  <a:cubicBezTo>
                    <a:pt x="1250" y="1589"/>
                    <a:pt x="1607" y="1232"/>
                    <a:pt x="1607" y="786"/>
                  </a:cubicBezTo>
                  <a:cubicBezTo>
                    <a:pt x="1607" y="357"/>
                    <a:pt x="1250" y="1"/>
                    <a:pt x="80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731" name="Google Shape;4731;p30"/>
            <p:cNvSpPr/>
            <p:nvPr/>
          </p:nvSpPr>
          <p:spPr>
            <a:xfrm>
              <a:off x="3927075" y="3612900"/>
              <a:ext cx="251175" cy="266325"/>
            </a:xfrm>
            <a:custGeom>
              <a:rect b="b" l="l" r="r" t="t"/>
              <a:pathLst>
                <a:path extrusionOk="0" h="10653" w="10047">
                  <a:moveTo>
                    <a:pt x="4979" y="536"/>
                  </a:moveTo>
                  <a:cubicBezTo>
                    <a:pt x="5389" y="536"/>
                    <a:pt x="5889" y="1249"/>
                    <a:pt x="6228" y="2463"/>
                  </a:cubicBezTo>
                  <a:cubicBezTo>
                    <a:pt x="5853" y="2606"/>
                    <a:pt x="5425" y="2766"/>
                    <a:pt x="5014" y="2945"/>
                  </a:cubicBezTo>
                  <a:cubicBezTo>
                    <a:pt x="4586" y="2748"/>
                    <a:pt x="4158" y="2570"/>
                    <a:pt x="3748" y="2445"/>
                  </a:cubicBezTo>
                  <a:cubicBezTo>
                    <a:pt x="4069" y="1232"/>
                    <a:pt x="4586" y="536"/>
                    <a:pt x="4979" y="536"/>
                  </a:cubicBezTo>
                  <a:close/>
                  <a:moveTo>
                    <a:pt x="6353" y="2980"/>
                  </a:moveTo>
                  <a:cubicBezTo>
                    <a:pt x="6406" y="3230"/>
                    <a:pt x="6442" y="3480"/>
                    <a:pt x="6478" y="3747"/>
                  </a:cubicBezTo>
                  <a:cubicBezTo>
                    <a:pt x="6335" y="3658"/>
                    <a:pt x="6210" y="3569"/>
                    <a:pt x="6049" y="3480"/>
                  </a:cubicBezTo>
                  <a:cubicBezTo>
                    <a:pt x="5907" y="3408"/>
                    <a:pt x="5782" y="3337"/>
                    <a:pt x="5639" y="3248"/>
                  </a:cubicBezTo>
                  <a:cubicBezTo>
                    <a:pt x="5871" y="3141"/>
                    <a:pt x="6121" y="3069"/>
                    <a:pt x="6353" y="2980"/>
                  </a:cubicBezTo>
                  <a:close/>
                  <a:moveTo>
                    <a:pt x="3605" y="2962"/>
                  </a:moveTo>
                  <a:cubicBezTo>
                    <a:pt x="3855" y="3034"/>
                    <a:pt x="4122" y="3141"/>
                    <a:pt x="4390" y="3248"/>
                  </a:cubicBezTo>
                  <a:cubicBezTo>
                    <a:pt x="4265" y="3319"/>
                    <a:pt x="4122" y="3391"/>
                    <a:pt x="3980" y="3480"/>
                  </a:cubicBezTo>
                  <a:cubicBezTo>
                    <a:pt x="3819" y="3587"/>
                    <a:pt x="3658" y="3694"/>
                    <a:pt x="3480" y="3801"/>
                  </a:cubicBezTo>
                  <a:cubicBezTo>
                    <a:pt x="3516" y="3498"/>
                    <a:pt x="3551" y="3230"/>
                    <a:pt x="3605" y="2962"/>
                  </a:cubicBezTo>
                  <a:close/>
                  <a:moveTo>
                    <a:pt x="1785" y="2623"/>
                  </a:moveTo>
                  <a:cubicBezTo>
                    <a:pt x="2178" y="2623"/>
                    <a:pt x="2606" y="2695"/>
                    <a:pt x="3087" y="2820"/>
                  </a:cubicBezTo>
                  <a:cubicBezTo>
                    <a:pt x="2998" y="3230"/>
                    <a:pt x="2927" y="3712"/>
                    <a:pt x="2891" y="4194"/>
                  </a:cubicBezTo>
                  <a:cubicBezTo>
                    <a:pt x="2517" y="4461"/>
                    <a:pt x="2178" y="4711"/>
                    <a:pt x="1892" y="4996"/>
                  </a:cubicBezTo>
                  <a:cubicBezTo>
                    <a:pt x="1000" y="4086"/>
                    <a:pt x="625" y="3284"/>
                    <a:pt x="821" y="2927"/>
                  </a:cubicBezTo>
                  <a:cubicBezTo>
                    <a:pt x="946" y="2730"/>
                    <a:pt x="1285" y="2623"/>
                    <a:pt x="1785" y="2623"/>
                  </a:cubicBezTo>
                  <a:close/>
                  <a:moveTo>
                    <a:pt x="8244" y="2623"/>
                  </a:moveTo>
                  <a:cubicBezTo>
                    <a:pt x="8726" y="2623"/>
                    <a:pt x="9083" y="2748"/>
                    <a:pt x="9208" y="2927"/>
                  </a:cubicBezTo>
                  <a:cubicBezTo>
                    <a:pt x="9404" y="3284"/>
                    <a:pt x="9047" y="4086"/>
                    <a:pt x="8137" y="4996"/>
                  </a:cubicBezTo>
                  <a:cubicBezTo>
                    <a:pt x="7816" y="4693"/>
                    <a:pt x="7459" y="4408"/>
                    <a:pt x="7049" y="4122"/>
                  </a:cubicBezTo>
                  <a:cubicBezTo>
                    <a:pt x="7013" y="3676"/>
                    <a:pt x="6941" y="3230"/>
                    <a:pt x="6852" y="2837"/>
                  </a:cubicBezTo>
                  <a:cubicBezTo>
                    <a:pt x="7352" y="2695"/>
                    <a:pt x="7851" y="2623"/>
                    <a:pt x="8244" y="2623"/>
                  </a:cubicBezTo>
                  <a:close/>
                  <a:moveTo>
                    <a:pt x="2856" y="4872"/>
                  </a:moveTo>
                  <a:cubicBezTo>
                    <a:pt x="2856" y="5032"/>
                    <a:pt x="2856" y="5175"/>
                    <a:pt x="2856" y="5318"/>
                  </a:cubicBezTo>
                  <a:cubicBezTo>
                    <a:pt x="2856" y="5496"/>
                    <a:pt x="2856" y="5674"/>
                    <a:pt x="2856" y="5835"/>
                  </a:cubicBezTo>
                  <a:cubicBezTo>
                    <a:pt x="2659" y="5674"/>
                    <a:pt x="2463" y="5514"/>
                    <a:pt x="2285" y="5353"/>
                  </a:cubicBezTo>
                  <a:cubicBezTo>
                    <a:pt x="2463" y="5193"/>
                    <a:pt x="2659" y="5032"/>
                    <a:pt x="2856" y="4872"/>
                  </a:cubicBezTo>
                  <a:close/>
                  <a:moveTo>
                    <a:pt x="7102" y="4818"/>
                  </a:moveTo>
                  <a:cubicBezTo>
                    <a:pt x="7334" y="5014"/>
                    <a:pt x="7548" y="5193"/>
                    <a:pt x="7744" y="5371"/>
                  </a:cubicBezTo>
                  <a:cubicBezTo>
                    <a:pt x="7548" y="5550"/>
                    <a:pt x="7334" y="5728"/>
                    <a:pt x="7102" y="5906"/>
                  </a:cubicBezTo>
                  <a:cubicBezTo>
                    <a:pt x="7102" y="5710"/>
                    <a:pt x="7102" y="5532"/>
                    <a:pt x="7102" y="5335"/>
                  </a:cubicBezTo>
                  <a:cubicBezTo>
                    <a:pt x="7102" y="5157"/>
                    <a:pt x="7102" y="4979"/>
                    <a:pt x="7102" y="4818"/>
                  </a:cubicBezTo>
                  <a:close/>
                  <a:moveTo>
                    <a:pt x="5014" y="3551"/>
                  </a:moveTo>
                  <a:cubicBezTo>
                    <a:pt x="5264" y="3658"/>
                    <a:pt x="5514" y="3801"/>
                    <a:pt x="5782" y="3944"/>
                  </a:cubicBezTo>
                  <a:cubicBezTo>
                    <a:pt x="6049" y="4104"/>
                    <a:pt x="6317" y="4265"/>
                    <a:pt x="6549" y="4425"/>
                  </a:cubicBezTo>
                  <a:cubicBezTo>
                    <a:pt x="6585" y="4711"/>
                    <a:pt x="6585" y="5014"/>
                    <a:pt x="6585" y="5318"/>
                  </a:cubicBezTo>
                  <a:cubicBezTo>
                    <a:pt x="6585" y="5657"/>
                    <a:pt x="6567" y="5978"/>
                    <a:pt x="6531" y="6299"/>
                  </a:cubicBezTo>
                  <a:cubicBezTo>
                    <a:pt x="6317" y="6424"/>
                    <a:pt x="6103" y="6567"/>
                    <a:pt x="5853" y="6709"/>
                  </a:cubicBezTo>
                  <a:cubicBezTo>
                    <a:pt x="5585" y="6870"/>
                    <a:pt x="5300" y="7030"/>
                    <a:pt x="5014" y="7155"/>
                  </a:cubicBezTo>
                  <a:cubicBezTo>
                    <a:pt x="4747" y="7030"/>
                    <a:pt x="4461" y="6870"/>
                    <a:pt x="4176" y="6709"/>
                  </a:cubicBezTo>
                  <a:cubicBezTo>
                    <a:pt x="3908" y="6549"/>
                    <a:pt x="3658" y="6388"/>
                    <a:pt x="3409" y="6228"/>
                  </a:cubicBezTo>
                  <a:cubicBezTo>
                    <a:pt x="3391" y="5942"/>
                    <a:pt x="3391" y="5657"/>
                    <a:pt x="3391" y="5318"/>
                  </a:cubicBezTo>
                  <a:cubicBezTo>
                    <a:pt x="3391" y="5032"/>
                    <a:pt x="3391" y="4764"/>
                    <a:pt x="3409" y="4479"/>
                  </a:cubicBezTo>
                  <a:cubicBezTo>
                    <a:pt x="3676" y="4301"/>
                    <a:pt x="3944" y="4122"/>
                    <a:pt x="4265" y="3944"/>
                  </a:cubicBezTo>
                  <a:cubicBezTo>
                    <a:pt x="4515" y="3801"/>
                    <a:pt x="4765" y="3658"/>
                    <a:pt x="5014" y="3551"/>
                  </a:cubicBezTo>
                  <a:close/>
                  <a:moveTo>
                    <a:pt x="6478" y="6959"/>
                  </a:moveTo>
                  <a:cubicBezTo>
                    <a:pt x="6424" y="7227"/>
                    <a:pt x="6388" y="7477"/>
                    <a:pt x="6353" y="7691"/>
                  </a:cubicBezTo>
                  <a:cubicBezTo>
                    <a:pt x="6121" y="7619"/>
                    <a:pt x="5871" y="7530"/>
                    <a:pt x="5639" y="7423"/>
                  </a:cubicBezTo>
                  <a:cubicBezTo>
                    <a:pt x="5800" y="7352"/>
                    <a:pt x="5960" y="7262"/>
                    <a:pt x="6121" y="7155"/>
                  </a:cubicBezTo>
                  <a:cubicBezTo>
                    <a:pt x="6246" y="7102"/>
                    <a:pt x="6371" y="7030"/>
                    <a:pt x="6478" y="6959"/>
                  </a:cubicBezTo>
                  <a:close/>
                  <a:moveTo>
                    <a:pt x="3480" y="6906"/>
                  </a:moveTo>
                  <a:lnTo>
                    <a:pt x="3480" y="6906"/>
                  </a:lnTo>
                  <a:cubicBezTo>
                    <a:pt x="3641" y="7013"/>
                    <a:pt x="3766" y="7084"/>
                    <a:pt x="3926" y="7173"/>
                  </a:cubicBezTo>
                  <a:cubicBezTo>
                    <a:pt x="4069" y="7262"/>
                    <a:pt x="4229" y="7352"/>
                    <a:pt x="4390" y="7423"/>
                  </a:cubicBezTo>
                  <a:cubicBezTo>
                    <a:pt x="4122" y="7530"/>
                    <a:pt x="3873" y="7637"/>
                    <a:pt x="3623" y="7709"/>
                  </a:cubicBezTo>
                  <a:cubicBezTo>
                    <a:pt x="3569" y="7459"/>
                    <a:pt x="3534" y="7191"/>
                    <a:pt x="3480" y="6906"/>
                  </a:cubicBezTo>
                  <a:close/>
                  <a:moveTo>
                    <a:pt x="1910" y="5728"/>
                  </a:moveTo>
                  <a:cubicBezTo>
                    <a:pt x="2213" y="5996"/>
                    <a:pt x="2552" y="6263"/>
                    <a:pt x="2909" y="6531"/>
                  </a:cubicBezTo>
                  <a:cubicBezTo>
                    <a:pt x="2945" y="6995"/>
                    <a:pt x="3016" y="7441"/>
                    <a:pt x="3105" y="7851"/>
                  </a:cubicBezTo>
                  <a:cubicBezTo>
                    <a:pt x="2659" y="7976"/>
                    <a:pt x="2231" y="8030"/>
                    <a:pt x="1856" y="8030"/>
                  </a:cubicBezTo>
                  <a:cubicBezTo>
                    <a:pt x="1375" y="8030"/>
                    <a:pt x="1018" y="7905"/>
                    <a:pt x="911" y="7726"/>
                  </a:cubicBezTo>
                  <a:cubicBezTo>
                    <a:pt x="697" y="7387"/>
                    <a:pt x="1053" y="6602"/>
                    <a:pt x="1910" y="5728"/>
                  </a:cubicBezTo>
                  <a:close/>
                  <a:moveTo>
                    <a:pt x="8137" y="5728"/>
                  </a:moveTo>
                  <a:cubicBezTo>
                    <a:pt x="8976" y="6602"/>
                    <a:pt x="9332" y="7387"/>
                    <a:pt x="9136" y="7726"/>
                  </a:cubicBezTo>
                  <a:cubicBezTo>
                    <a:pt x="9011" y="7923"/>
                    <a:pt x="8672" y="8030"/>
                    <a:pt x="8173" y="8030"/>
                  </a:cubicBezTo>
                  <a:cubicBezTo>
                    <a:pt x="7780" y="8030"/>
                    <a:pt x="7334" y="7958"/>
                    <a:pt x="6870" y="7851"/>
                  </a:cubicBezTo>
                  <a:cubicBezTo>
                    <a:pt x="6941" y="7441"/>
                    <a:pt x="7013" y="7030"/>
                    <a:pt x="7049" y="6584"/>
                  </a:cubicBezTo>
                  <a:cubicBezTo>
                    <a:pt x="7459" y="6299"/>
                    <a:pt x="7816" y="6031"/>
                    <a:pt x="8137" y="5728"/>
                  </a:cubicBezTo>
                  <a:close/>
                  <a:moveTo>
                    <a:pt x="5014" y="7744"/>
                  </a:moveTo>
                  <a:cubicBezTo>
                    <a:pt x="5425" y="7923"/>
                    <a:pt x="5835" y="8083"/>
                    <a:pt x="6210" y="8208"/>
                  </a:cubicBezTo>
                  <a:cubicBezTo>
                    <a:pt x="5871" y="9421"/>
                    <a:pt x="5389" y="10117"/>
                    <a:pt x="4979" y="10117"/>
                  </a:cubicBezTo>
                  <a:cubicBezTo>
                    <a:pt x="4586" y="10117"/>
                    <a:pt x="4069" y="9421"/>
                    <a:pt x="3748" y="8226"/>
                  </a:cubicBezTo>
                  <a:cubicBezTo>
                    <a:pt x="4158" y="8101"/>
                    <a:pt x="4586" y="7940"/>
                    <a:pt x="5014" y="7744"/>
                  </a:cubicBezTo>
                  <a:close/>
                  <a:moveTo>
                    <a:pt x="4979" y="0"/>
                  </a:moveTo>
                  <a:cubicBezTo>
                    <a:pt x="4265" y="0"/>
                    <a:pt x="3605" y="910"/>
                    <a:pt x="3230" y="2302"/>
                  </a:cubicBezTo>
                  <a:cubicBezTo>
                    <a:pt x="2695" y="2159"/>
                    <a:pt x="2213" y="2088"/>
                    <a:pt x="1803" y="2088"/>
                  </a:cubicBezTo>
                  <a:cubicBezTo>
                    <a:pt x="1107" y="2088"/>
                    <a:pt x="590" y="2267"/>
                    <a:pt x="375" y="2659"/>
                  </a:cubicBezTo>
                  <a:cubicBezTo>
                    <a:pt x="1" y="3301"/>
                    <a:pt x="482" y="4318"/>
                    <a:pt x="1517" y="5353"/>
                  </a:cubicBezTo>
                  <a:cubicBezTo>
                    <a:pt x="536" y="6370"/>
                    <a:pt x="72" y="7352"/>
                    <a:pt x="447" y="7976"/>
                  </a:cubicBezTo>
                  <a:cubicBezTo>
                    <a:pt x="661" y="8369"/>
                    <a:pt x="1178" y="8547"/>
                    <a:pt x="1856" y="8547"/>
                  </a:cubicBezTo>
                  <a:cubicBezTo>
                    <a:pt x="2267" y="8547"/>
                    <a:pt x="2731" y="8494"/>
                    <a:pt x="3230" y="8369"/>
                  </a:cubicBezTo>
                  <a:cubicBezTo>
                    <a:pt x="3623" y="9743"/>
                    <a:pt x="4265" y="10653"/>
                    <a:pt x="4979" y="10653"/>
                  </a:cubicBezTo>
                  <a:cubicBezTo>
                    <a:pt x="5693" y="10653"/>
                    <a:pt x="6353" y="9743"/>
                    <a:pt x="6727" y="8369"/>
                  </a:cubicBezTo>
                  <a:cubicBezTo>
                    <a:pt x="7245" y="8494"/>
                    <a:pt x="7727" y="8583"/>
                    <a:pt x="8155" y="8583"/>
                  </a:cubicBezTo>
                  <a:cubicBezTo>
                    <a:pt x="8851" y="8583"/>
                    <a:pt x="9350" y="8387"/>
                    <a:pt x="9582" y="8012"/>
                  </a:cubicBezTo>
                  <a:cubicBezTo>
                    <a:pt x="9939" y="7387"/>
                    <a:pt x="9493" y="6388"/>
                    <a:pt x="8512" y="5389"/>
                  </a:cubicBezTo>
                  <a:cubicBezTo>
                    <a:pt x="9564" y="4336"/>
                    <a:pt x="10046" y="3301"/>
                    <a:pt x="9671" y="2659"/>
                  </a:cubicBezTo>
                  <a:cubicBezTo>
                    <a:pt x="9439" y="2284"/>
                    <a:pt x="8940" y="2106"/>
                    <a:pt x="8244" y="2106"/>
                  </a:cubicBezTo>
                  <a:cubicBezTo>
                    <a:pt x="7798" y="2106"/>
                    <a:pt x="7298" y="2177"/>
                    <a:pt x="6745" y="2320"/>
                  </a:cubicBezTo>
                  <a:cubicBezTo>
                    <a:pt x="6353" y="928"/>
                    <a:pt x="5710" y="0"/>
                    <a:pt x="497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4732" name="Google Shape;4732;p30"/>
          <p:cNvGrpSpPr/>
          <p:nvPr/>
        </p:nvGrpSpPr>
        <p:grpSpPr>
          <a:xfrm>
            <a:off x="3552875" y="3780864"/>
            <a:ext cx="336152" cy="347241"/>
            <a:chOff x="4324975" y="3617800"/>
            <a:chExt cx="254275" cy="254725"/>
          </a:xfrm>
        </p:grpSpPr>
        <p:sp>
          <p:nvSpPr>
            <p:cNvPr id="4733" name="Google Shape;4733;p30"/>
            <p:cNvSpPr/>
            <p:nvPr/>
          </p:nvSpPr>
          <p:spPr>
            <a:xfrm>
              <a:off x="4347275" y="3641900"/>
              <a:ext cx="186025" cy="230625"/>
            </a:xfrm>
            <a:custGeom>
              <a:rect b="b" l="l" r="r" t="t"/>
              <a:pathLst>
                <a:path extrusionOk="0" h="9225" w="7441">
                  <a:moveTo>
                    <a:pt x="3819" y="3747"/>
                  </a:moveTo>
                  <a:lnTo>
                    <a:pt x="3819" y="5228"/>
                  </a:lnTo>
                  <a:lnTo>
                    <a:pt x="3212" y="5228"/>
                  </a:lnTo>
                  <a:lnTo>
                    <a:pt x="3819" y="3747"/>
                  </a:lnTo>
                  <a:close/>
                  <a:moveTo>
                    <a:pt x="4354" y="3747"/>
                  </a:moveTo>
                  <a:lnTo>
                    <a:pt x="4979" y="5228"/>
                  </a:lnTo>
                  <a:lnTo>
                    <a:pt x="4354" y="5228"/>
                  </a:lnTo>
                  <a:lnTo>
                    <a:pt x="4354" y="3747"/>
                  </a:lnTo>
                  <a:close/>
                  <a:moveTo>
                    <a:pt x="6923" y="0"/>
                  </a:moveTo>
                  <a:lnTo>
                    <a:pt x="0" y="2873"/>
                  </a:lnTo>
                  <a:lnTo>
                    <a:pt x="500" y="4104"/>
                  </a:lnTo>
                  <a:lnTo>
                    <a:pt x="3623" y="2802"/>
                  </a:lnTo>
                  <a:lnTo>
                    <a:pt x="1339" y="8315"/>
                  </a:lnTo>
                  <a:cubicBezTo>
                    <a:pt x="1303" y="8458"/>
                    <a:pt x="1357" y="8618"/>
                    <a:pt x="1499" y="8672"/>
                  </a:cubicBezTo>
                  <a:cubicBezTo>
                    <a:pt x="1535" y="8690"/>
                    <a:pt x="1571" y="8690"/>
                    <a:pt x="1588" y="8690"/>
                  </a:cubicBezTo>
                  <a:cubicBezTo>
                    <a:pt x="1696" y="8690"/>
                    <a:pt x="1803" y="8618"/>
                    <a:pt x="1838" y="8529"/>
                  </a:cubicBezTo>
                  <a:lnTo>
                    <a:pt x="2980" y="5763"/>
                  </a:lnTo>
                  <a:lnTo>
                    <a:pt x="3819" y="5763"/>
                  </a:lnTo>
                  <a:lnTo>
                    <a:pt x="3819" y="8957"/>
                  </a:lnTo>
                  <a:cubicBezTo>
                    <a:pt x="3819" y="9100"/>
                    <a:pt x="3944" y="9225"/>
                    <a:pt x="4086" y="9225"/>
                  </a:cubicBezTo>
                  <a:cubicBezTo>
                    <a:pt x="4229" y="9225"/>
                    <a:pt x="4354" y="9100"/>
                    <a:pt x="4354" y="8957"/>
                  </a:cubicBezTo>
                  <a:lnTo>
                    <a:pt x="4354" y="5763"/>
                  </a:lnTo>
                  <a:lnTo>
                    <a:pt x="5193" y="5763"/>
                  </a:lnTo>
                  <a:lnTo>
                    <a:pt x="6335" y="8529"/>
                  </a:lnTo>
                  <a:cubicBezTo>
                    <a:pt x="6370" y="8636"/>
                    <a:pt x="6477" y="8690"/>
                    <a:pt x="6567" y="8690"/>
                  </a:cubicBezTo>
                  <a:cubicBezTo>
                    <a:pt x="6620" y="8690"/>
                    <a:pt x="6638" y="8690"/>
                    <a:pt x="6674" y="8672"/>
                  </a:cubicBezTo>
                  <a:cubicBezTo>
                    <a:pt x="6816" y="8618"/>
                    <a:pt x="6888" y="8458"/>
                    <a:pt x="6816" y="8315"/>
                  </a:cubicBezTo>
                  <a:lnTo>
                    <a:pt x="4425" y="2498"/>
                  </a:lnTo>
                  <a:lnTo>
                    <a:pt x="7441" y="1231"/>
                  </a:lnTo>
                  <a:lnTo>
                    <a:pt x="6923"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734" name="Google Shape;4734;p30"/>
            <p:cNvSpPr/>
            <p:nvPr/>
          </p:nvSpPr>
          <p:spPr>
            <a:xfrm>
              <a:off x="4324975" y="3727975"/>
              <a:ext cx="18750" cy="17875"/>
            </a:xfrm>
            <a:custGeom>
              <a:rect b="b" l="l" r="r" t="t"/>
              <a:pathLst>
                <a:path extrusionOk="0" h="715" w="750">
                  <a:moveTo>
                    <a:pt x="536" y="1"/>
                  </a:moveTo>
                  <a:lnTo>
                    <a:pt x="0" y="233"/>
                  </a:lnTo>
                  <a:lnTo>
                    <a:pt x="197" y="715"/>
                  </a:lnTo>
                  <a:lnTo>
                    <a:pt x="750" y="500"/>
                  </a:lnTo>
                  <a:lnTo>
                    <a:pt x="53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735" name="Google Shape;4735;p30"/>
            <p:cNvSpPr/>
            <p:nvPr/>
          </p:nvSpPr>
          <p:spPr>
            <a:xfrm>
              <a:off x="4529725" y="3617800"/>
              <a:ext cx="49525" cy="55800"/>
            </a:xfrm>
            <a:custGeom>
              <a:rect b="b" l="l" r="r" t="t"/>
              <a:pathLst>
                <a:path extrusionOk="0" h="2232" w="1981">
                  <a:moveTo>
                    <a:pt x="1267" y="1"/>
                  </a:moveTo>
                  <a:lnTo>
                    <a:pt x="0" y="500"/>
                  </a:lnTo>
                  <a:lnTo>
                    <a:pt x="714" y="2231"/>
                  </a:lnTo>
                  <a:lnTo>
                    <a:pt x="1981" y="1731"/>
                  </a:lnTo>
                  <a:lnTo>
                    <a:pt x="1267"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4736" name="Google Shape;4736;p30"/>
          <p:cNvGrpSpPr/>
          <p:nvPr/>
        </p:nvGrpSpPr>
        <p:grpSpPr>
          <a:xfrm>
            <a:off x="4086534" y="3846536"/>
            <a:ext cx="399872" cy="217737"/>
            <a:chOff x="4728650" y="3665975"/>
            <a:chExt cx="302475" cy="159725"/>
          </a:xfrm>
        </p:grpSpPr>
        <p:sp>
          <p:nvSpPr>
            <p:cNvPr id="4737" name="Google Shape;4737;p30"/>
            <p:cNvSpPr/>
            <p:nvPr/>
          </p:nvSpPr>
          <p:spPr>
            <a:xfrm>
              <a:off x="4728650" y="3665975"/>
              <a:ext cx="302475" cy="147225"/>
            </a:xfrm>
            <a:custGeom>
              <a:rect b="b" l="l" r="r" t="t"/>
              <a:pathLst>
                <a:path extrusionOk="0" h="5889" w="12099">
                  <a:moveTo>
                    <a:pt x="10403" y="1482"/>
                  </a:moveTo>
                  <a:lnTo>
                    <a:pt x="10403" y="1482"/>
                  </a:lnTo>
                  <a:cubicBezTo>
                    <a:pt x="10082" y="1696"/>
                    <a:pt x="9529" y="1963"/>
                    <a:pt x="9047" y="2231"/>
                  </a:cubicBezTo>
                  <a:cubicBezTo>
                    <a:pt x="8994" y="2088"/>
                    <a:pt x="8958" y="1963"/>
                    <a:pt x="8887" y="1821"/>
                  </a:cubicBezTo>
                  <a:cubicBezTo>
                    <a:pt x="9404" y="1678"/>
                    <a:pt x="10011" y="1535"/>
                    <a:pt x="10403" y="1482"/>
                  </a:cubicBezTo>
                  <a:close/>
                  <a:moveTo>
                    <a:pt x="2981" y="4247"/>
                  </a:moveTo>
                  <a:cubicBezTo>
                    <a:pt x="3034" y="4390"/>
                    <a:pt x="3088" y="4533"/>
                    <a:pt x="3177" y="4658"/>
                  </a:cubicBezTo>
                  <a:cubicBezTo>
                    <a:pt x="2606" y="4836"/>
                    <a:pt x="2124" y="4925"/>
                    <a:pt x="1732" y="5015"/>
                  </a:cubicBezTo>
                  <a:cubicBezTo>
                    <a:pt x="2053" y="4783"/>
                    <a:pt x="2481" y="4533"/>
                    <a:pt x="2981" y="4247"/>
                  </a:cubicBezTo>
                  <a:close/>
                  <a:moveTo>
                    <a:pt x="5996" y="1"/>
                  </a:moveTo>
                  <a:cubicBezTo>
                    <a:pt x="4230" y="1"/>
                    <a:pt x="2820" y="1446"/>
                    <a:pt x="2820" y="3195"/>
                  </a:cubicBezTo>
                  <a:cubicBezTo>
                    <a:pt x="2820" y="3284"/>
                    <a:pt x="2820" y="3355"/>
                    <a:pt x="2820" y="3427"/>
                  </a:cubicBezTo>
                  <a:cubicBezTo>
                    <a:pt x="1089" y="4354"/>
                    <a:pt x="1" y="5229"/>
                    <a:pt x="179" y="5657"/>
                  </a:cubicBezTo>
                  <a:cubicBezTo>
                    <a:pt x="251" y="5817"/>
                    <a:pt x="501" y="5889"/>
                    <a:pt x="893" y="5889"/>
                  </a:cubicBezTo>
                  <a:cubicBezTo>
                    <a:pt x="1981" y="5889"/>
                    <a:pt x="4105" y="5318"/>
                    <a:pt x="6442" y="4372"/>
                  </a:cubicBezTo>
                  <a:cubicBezTo>
                    <a:pt x="9636" y="3052"/>
                    <a:pt x="12098" y="1428"/>
                    <a:pt x="11848" y="804"/>
                  </a:cubicBezTo>
                  <a:cubicBezTo>
                    <a:pt x="11777" y="643"/>
                    <a:pt x="11456" y="625"/>
                    <a:pt x="11063" y="625"/>
                  </a:cubicBezTo>
                  <a:cubicBezTo>
                    <a:pt x="10457" y="625"/>
                    <a:pt x="9529" y="804"/>
                    <a:pt x="8423" y="1125"/>
                  </a:cubicBezTo>
                  <a:cubicBezTo>
                    <a:pt x="7834" y="447"/>
                    <a:pt x="6977" y="1"/>
                    <a:pt x="5996"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738" name="Google Shape;4738;p30"/>
            <p:cNvSpPr/>
            <p:nvPr/>
          </p:nvSpPr>
          <p:spPr>
            <a:xfrm>
              <a:off x="4831700" y="3757875"/>
              <a:ext cx="125825" cy="67825"/>
            </a:xfrm>
            <a:custGeom>
              <a:rect b="b" l="l" r="r" t="t"/>
              <a:pathLst>
                <a:path extrusionOk="0" h="2713" w="5033">
                  <a:moveTo>
                    <a:pt x="5032" y="0"/>
                  </a:moveTo>
                  <a:cubicBezTo>
                    <a:pt x="4265" y="411"/>
                    <a:pt x="3426" y="803"/>
                    <a:pt x="2516" y="1178"/>
                  </a:cubicBezTo>
                  <a:cubicBezTo>
                    <a:pt x="1642" y="1535"/>
                    <a:pt x="786" y="1856"/>
                    <a:pt x="1" y="2088"/>
                  </a:cubicBezTo>
                  <a:cubicBezTo>
                    <a:pt x="536" y="2480"/>
                    <a:pt x="1178" y="2712"/>
                    <a:pt x="1874" y="2712"/>
                  </a:cubicBezTo>
                  <a:cubicBezTo>
                    <a:pt x="3480" y="2712"/>
                    <a:pt x="4800" y="1553"/>
                    <a:pt x="503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4739" name="Google Shape;4739;p30"/>
          <p:cNvGrpSpPr/>
          <p:nvPr/>
        </p:nvGrpSpPr>
        <p:grpSpPr>
          <a:xfrm>
            <a:off x="4613200" y="3803696"/>
            <a:ext cx="382719" cy="282796"/>
            <a:chOff x="5164925" y="3642775"/>
            <a:chExt cx="289500" cy="207450"/>
          </a:xfrm>
        </p:grpSpPr>
        <p:sp>
          <p:nvSpPr>
            <p:cNvPr id="4740" name="Google Shape;4740;p30"/>
            <p:cNvSpPr/>
            <p:nvPr/>
          </p:nvSpPr>
          <p:spPr>
            <a:xfrm>
              <a:off x="5271975" y="3690075"/>
              <a:ext cx="79875" cy="79875"/>
            </a:xfrm>
            <a:custGeom>
              <a:rect b="b" l="l" r="r" t="t"/>
              <a:pathLst>
                <a:path extrusionOk="0" h="3195" w="3195">
                  <a:moveTo>
                    <a:pt x="1606" y="0"/>
                  </a:moveTo>
                  <a:cubicBezTo>
                    <a:pt x="714" y="0"/>
                    <a:pt x="0" y="714"/>
                    <a:pt x="0" y="1588"/>
                  </a:cubicBezTo>
                  <a:cubicBezTo>
                    <a:pt x="0" y="2480"/>
                    <a:pt x="714" y="3194"/>
                    <a:pt x="1606" y="3194"/>
                  </a:cubicBezTo>
                  <a:cubicBezTo>
                    <a:pt x="2480" y="3194"/>
                    <a:pt x="3194" y="2480"/>
                    <a:pt x="3194" y="1588"/>
                  </a:cubicBezTo>
                  <a:cubicBezTo>
                    <a:pt x="3194" y="714"/>
                    <a:pt x="2480" y="0"/>
                    <a:pt x="160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741" name="Google Shape;4741;p30"/>
            <p:cNvSpPr/>
            <p:nvPr/>
          </p:nvSpPr>
          <p:spPr>
            <a:xfrm>
              <a:off x="5368325" y="3670900"/>
              <a:ext cx="26775" cy="26325"/>
            </a:xfrm>
            <a:custGeom>
              <a:rect b="b" l="l" r="r" t="t"/>
              <a:pathLst>
                <a:path extrusionOk="0" h="1053" w="1071">
                  <a:moveTo>
                    <a:pt x="536" y="0"/>
                  </a:moveTo>
                  <a:cubicBezTo>
                    <a:pt x="250" y="0"/>
                    <a:pt x="0" y="232"/>
                    <a:pt x="0" y="535"/>
                  </a:cubicBezTo>
                  <a:cubicBezTo>
                    <a:pt x="0" y="821"/>
                    <a:pt x="250" y="1053"/>
                    <a:pt x="536" y="1053"/>
                  </a:cubicBezTo>
                  <a:cubicBezTo>
                    <a:pt x="839" y="1053"/>
                    <a:pt x="1071" y="821"/>
                    <a:pt x="1071" y="535"/>
                  </a:cubicBezTo>
                  <a:cubicBezTo>
                    <a:pt x="1071" y="232"/>
                    <a:pt x="839" y="0"/>
                    <a:pt x="53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742" name="Google Shape;4742;p30"/>
            <p:cNvSpPr/>
            <p:nvPr/>
          </p:nvSpPr>
          <p:spPr>
            <a:xfrm>
              <a:off x="5222000" y="3823900"/>
              <a:ext cx="26800" cy="26325"/>
            </a:xfrm>
            <a:custGeom>
              <a:rect b="b" l="l" r="r" t="t"/>
              <a:pathLst>
                <a:path extrusionOk="0" h="1053" w="1072">
                  <a:moveTo>
                    <a:pt x="536" y="0"/>
                  </a:moveTo>
                  <a:cubicBezTo>
                    <a:pt x="251" y="0"/>
                    <a:pt x="1" y="232"/>
                    <a:pt x="1" y="535"/>
                  </a:cubicBezTo>
                  <a:cubicBezTo>
                    <a:pt x="1" y="821"/>
                    <a:pt x="251" y="1053"/>
                    <a:pt x="536" y="1053"/>
                  </a:cubicBezTo>
                  <a:cubicBezTo>
                    <a:pt x="840" y="1053"/>
                    <a:pt x="1071" y="821"/>
                    <a:pt x="1071" y="535"/>
                  </a:cubicBezTo>
                  <a:cubicBezTo>
                    <a:pt x="1071" y="232"/>
                    <a:pt x="840" y="0"/>
                    <a:pt x="53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743" name="Google Shape;4743;p30"/>
            <p:cNvSpPr/>
            <p:nvPr/>
          </p:nvSpPr>
          <p:spPr>
            <a:xfrm>
              <a:off x="5164925" y="3642775"/>
              <a:ext cx="289500" cy="202100"/>
            </a:xfrm>
            <a:custGeom>
              <a:rect b="b" l="l" r="r" t="t"/>
              <a:pathLst>
                <a:path extrusionOk="0" h="8084" w="11580">
                  <a:moveTo>
                    <a:pt x="8440" y="1"/>
                  </a:moveTo>
                  <a:cubicBezTo>
                    <a:pt x="7191" y="1"/>
                    <a:pt x="5763" y="393"/>
                    <a:pt x="4425" y="1143"/>
                  </a:cubicBezTo>
                  <a:cubicBezTo>
                    <a:pt x="1552" y="2695"/>
                    <a:pt x="0" y="5211"/>
                    <a:pt x="892" y="6853"/>
                  </a:cubicBezTo>
                  <a:cubicBezTo>
                    <a:pt x="1088" y="7209"/>
                    <a:pt x="1410" y="7513"/>
                    <a:pt x="1784" y="7709"/>
                  </a:cubicBezTo>
                  <a:cubicBezTo>
                    <a:pt x="1802" y="7513"/>
                    <a:pt x="1838" y="7334"/>
                    <a:pt x="1945" y="7209"/>
                  </a:cubicBezTo>
                  <a:cubicBezTo>
                    <a:pt x="1695" y="7049"/>
                    <a:pt x="1499" y="6853"/>
                    <a:pt x="1356" y="6603"/>
                  </a:cubicBezTo>
                  <a:cubicBezTo>
                    <a:pt x="625" y="5265"/>
                    <a:pt x="2159" y="2981"/>
                    <a:pt x="4693" y="1589"/>
                  </a:cubicBezTo>
                  <a:cubicBezTo>
                    <a:pt x="5959" y="911"/>
                    <a:pt x="7316" y="518"/>
                    <a:pt x="8457" y="518"/>
                  </a:cubicBezTo>
                  <a:cubicBezTo>
                    <a:pt x="9564" y="518"/>
                    <a:pt x="10367" y="857"/>
                    <a:pt x="10706" y="1482"/>
                  </a:cubicBezTo>
                  <a:cubicBezTo>
                    <a:pt x="11062" y="2124"/>
                    <a:pt x="10902" y="2981"/>
                    <a:pt x="10331" y="3891"/>
                  </a:cubicBezTo>
                  <a:cubicBezTo>
                    <a:pt x="9706" y="4872"/>
                    <a:pt x="8654" y="5782"/>
                    <a:pt x="7387" y="6496"/>
                  </a:cubicBezTo>
                  <a:cubicBezTo>
                    <a:pt x="6209" y="7138"/>
                    <a:pt x="4996" y="7513"/>
                    <a:pt x="3908" y="7566"/>
                  </a:cubicBezTo>
                  <a:cubicBezTo>
                    <a:pt x="3925" y="7620"/>
                    <a:pt x="3925" y="7691"/>
                    <a:pt x="3925" y="7780"/>
                  </a:cubicBezTo>
                  <a:cubicBezTo>
                    <a:pt x="3925" y="7870"/>
                    <a:pt x="3908" y="7977"/>
                    <a:pt x="3872" y="8084"/>
                  </a:cubicBezTo>
                  <a:cubicBezTo>
                    <a:pt x="5067" y="8048"/>
                    <a:pt x="6388" y="7655"/>
                    <a:pt x="7655" y="6960"/>
                  </a:cubicBezTo>
                  <a:cubicBezTo>
                    <a:pt x="8993" y="6228"/>
                    <a:pt x="10117" y="5247"/>
                    <a:pt x="10795" y="4194"/>
                  </a:cubicBezTo>
                  <a:cubicBezTo>
                    <a:pt x="11437" y="3106"/>
                    <a:pt x="11580" y="2053"/>
                    <a:pt x="11152" y="1250"/>
                  </a:cubicBezTo>
                  <a:cubicBezTo>
                    <a:pt x="10706" y="447"/>
                    <a:pt x="9742" y="1"/>
                    <a:pt x="844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744" name="Google Shape;4744;p30"/>
            <p:cNvSpPr/>
            <p:nvPr/>
          </p:nvSpPr>
          <p:spPr>
            <a:xfrm>
              <a:off x="5226475" y="3704350"/>
              <a:ext cx="182450" cy="104850"/>
            </a:xfrm>
            <a:custGeom>
              <a:rect b="b" l="l" r="r" t="t"/>
              <a:pathLst>
                <a:path extrusionOk="0" h="4194" w="7298">
                  <a:moveTo>
                    <a:pt x="6905" y="0"/>
                  </a:moveTo>
                  <a:cubicBezTo>
                    <a:pt x="6781" y="125"/>
                    <a:pt x="6602" y="196"/>
                    <a:pt x="6424" y="232"/>
                  </a:cubicBezTo>
                  <a:cubicBezTo>
                    <a:pt x="6638" y="1017"/>
                    <a:pt x="5746" y="2248"/>
                    <a:pt x="4336" y="3016"/>
                  </a:cubicBezTo>
                  <a:cubicBezTo>
                    <a:pt x="3569" y="3444"/>
                    <a:pt x="2748" y="3676"/>
                    <a:pt x="2070" y="3676"/>
                  </a:cubicBezTo>
                  <a:cubicBezTo>
                    <a:pt x="1410" y="3676"/>
                    <a:pt x="964" y="3480"/>
                    <a:pt x="768" y="3123"/>
                  </a:cubicBezTo>
                  <a:cubicBezTo>
                    <a:pt x="571" y="2784"/>
                    <a:pt x="643" y="2320"/>
                    <a:pt x="928" y="1838"/>
                  </a:cubicBezTo>
                  <a:cubicBezTo>
                    <a:pt x="892" y="1535"/>
                    <a:pt x="892" y="1214"/>
                    <a:pt x="964" y="910"/>
                  </a:cubicBezTo>
                  <a:lnTo>
                    <a:pt x="964" y="910"/>
                  </a:lnTo>
                  <a:cubicBezTo>
                    <a:pt x="821" y="1053"/>
                    <a:pt x="661" y="1249"/>
                    <a:pt x="553" y="1428"/>
                  </a:cubicBezTo>
                  <a:cubicBezTo>
                    <a:pt x="90" y="2159"/>
                    <a:pt x="0" y="2837"/>
                    <a:pt x="304" y="3372"/>
                  </a:cubicBezTo>
                  <a:cubicBezTo>
                    <a:pt x="589" y="3890"/>
                    <a:pt x="1214" y="4193"/>
                    <a:pt x="2070" y="4193"/>
                  </a:cubicBezTo>
                  <a:cubicBezTo>
                    <a:pt x="2855" y="4193"/>
                    <a:pt x="3747" y="3943"/>
                    <a:pt x="4586" y="3480"/>
                  </a:cubicBezTo>
                  <a:cubicBezTo>
                    <a:pt x="6317" y="2534"/>
                    <a:pt x="7298" y="1053"/>
                    <a:pt x="690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4745" name="Google Shape;4745;p30"/>
          <p:cNvSpPr/>
          <p:nvPr/>
        </p:nvSpPr>
        <p:spPr>
          <a:xfrm>
            <a:off x="5213990" y="3717422"/>
            <a:ext cx="360939" cy="372154"/>
          </a:xfrm>
          <a:custGeom>
            <a:rect b="b" l="l" r="r" t="t"/>
            <a:pathLst>
              <a:path extrusionOk="0" h="10920" w="10921">
                <a:moveTo>
                  <a:pt x="3051" y="536"/>
                </a:moveTo>
                <a:lnTo>
                  <a:pt x="3444" y="910"/>
                </a:lnTo>
                <a:lnTo>
                  <a:pt x="2409" y="1945"/>
                </a:lnTo>
                <a:lnTo>
                  <a:pt x="2034" y="1570"/>
                </a:lnTo>
                <a:lnTo>
                  <a:pt x="3051" y="536"/>
                </a:lnTo>
                <a:close/>
                <a:moveTo>
                  <a:pt x="3819" y="1285"/>
                </a:moveTo>
                <a:lnTo>
                  <a:pt x="4193" y="1660"/>
                </a:lnTo>
                <a:lnTo>
                  <a:pt x="3158" y="2694"/>
                </a:lnTo>
                <a:lnTo>
                  <a:pt x="2784" y="2320"/>
                </a:lnTo>
                <a:lnTo>
                  <a:pt x="3819" y="1285"/>
                </a:lnTo>
                <a:close/>
                <a:moveTo>
                  <a:pt x="1660" y="1945"/>
                </a:moveTo>
                <a:lnTo>
                  <a:pt x="2017" y="2320"/>
                </a:lnTo>
                <a:lnTo>
                  <a:pt x="892" y="3444"/>
                </a:lnTo>
                <a:lnTo>
                  <a:pt x="518" y="3069"/>
                </a:lnTo>
                <a:lnTo>
                  <a:pt x="1660" y="1945"/>
                </a:lnTo>
                <a:close/>
                <a:moveTo>
                  <a:pt x="4586" y="2034"/>
                </a:moveTo>
                <a:lnTo>
                  <a:pt x="4943" y="2409"/>
                </a:lnTo>
                <a:lnTo>
                  <a:pt x="3908" y="3444"/>
                </a:lnTo>
                <a:lnTo>
                  <a:pt x="3533" y="3069"/>
                </a:lnTo>
                <a:lnTo>
                  <a:pt x="4586" y="2034"/>
                </a:lnTo>
                <a:close/>
                <a:moveTo>
                  <a:pt x="2409" y="2694"/>
                </a:moveTo>
                <a:lnTo>
                  <a:pt x="2784" y="3069"/>
                </a:lnTo>
                <a:lnTo>
                  <a:pt x="1660" y="4211"/>
                </a:lnTo>
                <a:lnTo>
                  <a:pt x="1285" y="3836"/>
                </a:lnTo>
                <a:lnTo>
                  <a:pt x="2409" y="2694"/>
                </a:lnTo>
                <a:close/>
                <a:moveTo>
                  <a:pt x="3176" y="3444"/>
                </a:moveTo>
                <a:lnTo>
                  <a:pt x="3533" y="3819"/>
                </a:lnTo>
                <a:lnTo>
                  <a:pt x="2409" y="4961"/>
                </a:lnTo>
                <a:lnTo>
                  <a:pt x="2034" y="4586"/>
                </a:lnTo>
                <a:lnTo>
                  <a:pt x="3176" y="3444"/>
                </a:lnTo>
                <a:close/>
                <a:moveTo>
                  <a:pt x="8529" y="5978"/>
                </a:moveTo>
                <a:lnTo>
                  <a:pt x="8904" y="6352"/>
                </a:lnTo>
                <a:lnTo>
                  <a:pt x="7869" y="7405"/>
                </a:lnTo>
                <a:lnTo>
                  <a:pt x="7494" y="7030"/>
                </a:lnTo>
                <a:lnTo>
                  <a:pt x="8529" y="5978"/>
                </a:lnTo>
                <a:close/>
                <a:moveTo>
                  <a:pt x="9261" y="6727"/>
                </a:moveTo>
                <a:lnTo>
                  <a:pt x="9635" y="7102"/>
                </a:lnTo>
                <a:lnTo>
                  <a:pt x="8600" y="8154"/>
                </a:lnTo>
                <a:lnTo>
                  <a:pt x="8244" y="7780"/>
                </a:lnTo>
                <a:lnTo>
                  <a:pt x="9261" y="6727"/>
                </a:lnTo>
                <a:close/>
                <a:moveTo>
                  <a:pt x="7102" y="7405"/>
                </a:moveTo>
                <a:lnTo>
                  <a:pt x="7476" y="7780"/>
                </a:lnTo>
                <a:lnTo>
                  <a:pt x="6334" y="8904"/>
                </a:lnTo>
                <a:lnTo>
                  <a:pt x="5978" y="8529"/>
                </a:lnTo>
                <a:lnTo>
                  <a:pt x="7102" y="7405"/>
                </a:lnTo>
                <a:close/>
                <a:moveTo>
                  <a:pt x="10028" y="7494"/>
                </a:moveTo>
                <a:lnTo>
                  <a:pt x="10403" y="7869"/>
                </a:lnTo>
                <a:lnTo>
                  <a:pt x="9368" y="8904"/>
                </a:lnTo>
                <a:lnTo>
                  <a:pt x="8993" y="8529"/>
                </a:lnTo>
                <a:lnTo>
                  <a:pt x="10028" y="7494"/>
                </a:lnTo>
                <a:close/>
                <a:moveTo>
                  <a:pt x="1356" y="8029"/>
                </a:moveTo>
                <a:lnTo>
                  <a:pt x="1945" y="8618"/>
                </a:lnTo>
                <a:lnTo>
                  <a:pt x="1356" y="9207"/>
                </a:lnTo>
                <a:lnTo>
                  <a:pt x="1356" y="8029"/>
                </a:lnTo>
                <a:close/>
                <a:moveTo>
                  <a:pt x="2320" y="8993"/>
                </a:moveTo>
                <a:lnTo>
                  <a:pt x="2891" y="9564"/>
                </a:lnTo>
                <a:lnTo>
                  <a:pt x="1749" y="9564"/>
                </a:lnTo>
                <a:lnTo>
                  <a:pt x="2320" y="8993"/>
                </a:lnTo>
                <a:close/>
                <a:moveTo>
                  <a:pt x="7869" y="8154"/>
                </a:moveTo>
                <a:lnTo>
                  <a:pt x="8244" y="8529"/>
                </a:lnTo>
                <a:lnTo>
                  <a:pt x="7102" y="9653"/>
                </a:lnTo>
                <a:lnTo>
                  <a:pt x="6727" y="9278"/>
                </a:lnTo>
                <a:lnTo>
                  <a:pt x="7869" y="8154"/>
                </a:lnTo>
                <a:close/>
                <a:moveTo>
                  <a:pt x="8618" y="8904"/>
                </a:moveTo>
                <a:lnTo>
                  <a:pt x="8993" y="9278"/>
                </a:lnTo>
                <a:lnTo>
                  <a:pt x="7869" y="10403"/>
                </a:lnTo>
                <a:lnTo>
                  <a:pt x="7494" y="10028"/>
                </a:lnTo>
                <a:lnTo>
                  <a:pt x="8618" y="8904"/>
                </a:lnTo>
                <a:close/>
                <a:moveTo>
                  <a:pt x="3051" y="0"/>
                </a:moveTo>
                <a:cubicBezTo>
                  <a:pt x="2927" y="0"/>
                  <a:pt x="2784" y="54"/>
                  <a:pt x="2695" y="161"/>
                </a:cubicBezTo>
                <a:lnTo>
                  <a:pt x="161" y="2694"/>
                </a:lnTo>
                <a:cubicBezTo>
                  <a:pt x="54" y="2784"/>
                  <a:pt x="0" y="2926"/>
                  <a:pt x="0" y="3069"/>
                </a:cubicBezTo>
                <a:cubicBezTo>
                  <a:pt x="0" y="3230"/>
                  <a:pt x="54" y="3355"/>
                  <a:pt x="161" y="3444"/>
                </a:cubicBezTo>
                <a:lnTo>
                  <a:pt x="2034" y="5317"/>
                </a:lnTo>
                <a:cubicBezTo>
                  <a:pt x="2141" y="5424"/>
                  <a:pt x="2284" y="5478"/>
                  <a:pt x="2409" y="5478"/>
                </a:cubicBezTo>
                <a:cubicBezTo>
                  <a:pt x="2552" y="5478"/>
                  <a:pt x="2695" y="5424"/>
                  <a:pt x="2784" y="5317"/>
                </a:cubicBezTo>
                <a:lnTo>
                  <a:pt x="3908" y="4193"/>
                </a:lnTo>
                <a:lnTo>
                  <a:pt x="4283" y="4568"/>
                </a:lnTo>
                <a:lnTo>
                  <a:pt x="2962" y="5888"/>
                </a:lnTo>
                <a:cubicBezTo>
                  <a:pt x="2855" y="5978"/>
                  <a:pt x="2802" y="6120"/>
                  <a:pt x="2802" y="6245"/>
                </a:cubicBezTo>
                <a:cubicBezTo>
                  <a:pt x="2802" y="6406"/>
                  <a:pt x="2855" y="6531"/>
                  <a:pt x="2962" y="6620"/>
                </a:cubicBezTo>
                <a:lnTo>
                  <a:pt x="3355" y="6995"/>
                </a:lnTo>
                <a:lnTo>
                  <a:pt x="2944" y="7405"/>
                </a:lnTo>
                <a:cubicBezTo>
                  <a:pt x="2429" y="6984"/>
                  <a:pt x="1846" y="6756"/>
                  <a:pt x="1337" y="6756"/>
                </a:cubicBezTo>
                <a:cubicBezTo>
                  <a:pt x="982" y="6756"/>
                  <a:pt x="663" y="6867"/>
                  <a:pt x="429" y="7102"/>
                </a:cubicBezTo>
                <a:lnTo>
                  <a:pt x="821" y="7494"/>
                </a:lnTo>
                <a:lnTo>
                  <a:pt x="821" y="9493"/>
                </a:lnTo>
                <a:cubicBezTo>
                  <a:pt x="553" y="9528"/>
                  <a:pt x="357" y="9760"/>
                  <a:pt x="357" y="10046"/>
                </a:cubicBezTo>
                <a:cubicBezTo>
                  <a:pt x="375" y="10331"/>
                  <a:pt x="607" y="10545"/>
                  <a:pt x="875" y="10545"/>
                </a:cubicBezTo>
                <a:cubicBezTo>
                  <a:pt x="1160" y="10545"/>
                  <a:pt x="1392" y="10349"/>
                  <a:pt x="1428" y="10081"/>
                </a:cubicBezTo>
                <a:lnTo>
                  <a:pt x="3408" y="10081"/>
                </a:lnTo>
                <a:lnTo>
                  <a:pt x="3819" y="10492"/>
                </a:lnTo>
                <a:cubicBezTo>
                  <a:pt x="4372" y="9921"/>
                  <a:pt x="4229" y="8850"/>
                  <a:pt x="3533" y="7958"/>
                </a:cubicBezTo>
                <a:lnTo>
                  <a:pt x="3926" y="7548"/>
                </a:lnTo>
                <a:lnTo>
                  <a:pt x="4283" y="7958"/>
                </a:lnTo>
                <a:cubicBezTo>
                  <a:pt x="4390" y="8065"/>
                  <a:pt x="4515" y="8119"/>
                  <a:pt x="4657" y="8119"/>
                </a:cubicBezTo>
                <a:cubicBezTo>
                  <a:pt x="4800" y="8119"/>
                  <a:pt x="4943" y="8065"/>
                  <a:pt x="5032" y="7958"/>
                </a:cubicBezTo>
                <a:lnTo>
                  <a:pt x="6334" y="6638"/>
                </a:lnTo>
                <a:lnTo>
                  <a:pt x="6709" y="7012"/>
                </a:lnTo>
                <a:lnTo>
                  <a:pt x="5585" y="8154"/>
                </a:lnTo>
                <a:cubicBezTo>
                  <a:pt x="5478" y="8244"/>
                  <a:pt x="5424" y="8386"/>
                  <a:pt x="5424" y="8511"/>
                </a:cubicBezTo>
                <a:cubicBezTo>
                  <a:pt x="5424" y="8654"/>
                  <a:pt x="5478" y="8797"/>
                  <a:pt x="5585" y="8886"/>
                </a:cubicBezTo>
                <a:lnTo>
                  <a:pt x="7476" y="10759"/>
                </a:lnTo>
                <a:cubicBezTo>
                  <a:pt x="7583" y="10866"/>
                  <a:pt x="7708" y="10920"/>
                  <a:pt x="7851" y="10920"/>
                </a:cubicBezTo>
                <a:cubicBezTo>
                  <a:pt x="7994" y="10920"/>
                  <a:pt x="8119" y="10866"/>
                  <a:pt x="8226" y="10759"/>
                </a:cubicBezTo>
                <a:lnTo>
                  <a:pt x="10777" y="8244"/>
                </a:lnTo>
                <a:cubicBezTo>
                  <a:pt x="10884" y="8154"/>
                  <a:pt x="10920" y="8012"/>
                  <a:pt x="10920" y="7887"/>
                </a:cubicBezTo>
                <a:cubicBezTo>
                  <a:pt x="10920" y="7726"/>
                  <a:pt x="10884" y="7601"/>
                  <a:pt x="10777" y="7494"/>
                </a:cubicBezTo>
                <a:lnTo>
                  <a:pt x="8904" y="5621"/>
                </a:lnTo>
                <a:cubicBezTo>
                  <a:pt x="8797" y="5514"/>
                  <a:pt x="8654" y="5460"/>
                  <a:pt x="8529" y="5460"/>
                </a:cubicBezTo>
                <a:cubicBezTo>
                  <a:pt x="8386" y="5460"/>
                  <a:pt x="8244" y="5514"/>
                  <a:pt x="8154" y="5621"/>
                </a:cubicBezTo>
                <a:lnTo>
                  <a:pt x="7102" y="6656"/>
                </a:lnTo>
                <a:lnTo>
                  <a:pt x="6727" y="6281"/>
                </a:lnTo>
                <a:lnTo>
                  <a:pt x="8047" y="4961"/>
                </a:lnTo>
                <a:cubicBezTo>
                  <a:pt x="8154" y="4853"/>
                  <a:pt x="8208" y="4729"/>
                  <a:pt x="8208" y="4586"/>
                </a:cubicBezTo>
                <a:cubicBezTo>
                  <a:pt x="8208" y="4443"/>
                  <a:pt x="8154" y="4318"/>
                  <a:pt x="8047" y="4229"/>
                </a:cubicBezTo>
                <a:lnTo>
                  <a:pt x="7833" y="3997"/>
                </a:lnTo>
                <a:lnTo>
                  <a:pt x="8333" y="3729"/>
                </a:lnTo>
                <a:lnTo>
                  <a:pt x="7209" y="2605"/>
                </a:lnTo>
                <a:lnTo>
                  <a:pt x="6941" y="3105"/>
                </a:lnTo>
                <a:lnTo>
                  <a:pt x="6727" y="2891"/>
                </a:lnTo>
                <a:cubicBezTo>
                  <a:pt x="6620" y="2784"/>
                  <a:pt x="6495" y="2730"/>
                  <a:pt x="6352" y="2730"/>
                </a:cubicBezTo>
                <a:cubicBezTo>
                  <a:pt x="6210" y="2730"/>
                  <a:pt x="6067" y="2784"/>
                  <a:pt x="5978" y="2891"/>
                </a:cubicBezTo>
                <a:lnTo>
                  <a:pt x="4675" y="4211"/>
                </a:lnTo>
                <a:lnTo>
                  <a:pt x="4283" y="3836"/>
                </a:lnTo>
                <a:lnTo>
                  <a:pt x="5317" y="2784"/>
                </a:lnTo>
                <a:cubicBezTo>
                  <a:pt x="5424" y="2694"/>
                  <a:pt x="5478" y="2552"/>
                  <a:pt x="5478" y="2427"/>
                </a:cubicBezTo>
                <a:cubicBezTo>
                  <a:pt x="5478" y="2266"/>
                  <a:pt x="5424" y="2141"/>
                  <a:pt x="5317" y="2052"/>
                </a:cubicBezTo>
                <a:lnTo>
                  <a:pt x="3444" y="161"/>
                </a:lnTo>
                <a:cubicBezTo>
                  <a:pt x="3337" y="54"/>
                  <a:pt x="3212" y="0"/>
                  <a:pt x="305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746" name="Google Shape;4746;p30"/>
          <p:cNvSpPr/>
          <p:nvPr/>
        </p:nvSpPr>
        <p:spPr>
          <a:xfrm>
            <a:off x="5717809" y="3749343"/>
            <a:ext cx="334367" cy="308322"/>
          </a:xfrm>
          <a:custGeom>
            <a:rect b="b" l="l" r="r" t="t"/>
            <a:pathLst>
              <a:path extrusionOk="0" h="9047" w="10117">
                <a:moveTo>
                  <a:pt x="5085" y="1856"/>
                </a:moveTo>
                <a:cubicBezTo>
                  <a:pt x="5371" y="1856"/>
                  <a:pt x="5621" y="2017"/>
                  <a:pt x="5781" y="2285"/>
                </a:cubicBezTo>
                <a:lnTo>
                  <a:pt x="6441" y="3462"/>
                </a:lnTo>
                <a:lnTo>
                  <a:pt x="6905" y="3212"/>
                </a:lnTo>
                <a:lnTo>
                  <a:pt x="6620" y="4301"/>
                </a:lnTo>
                <a:lnTo>
                  <a:pt x="5513" y="3998"/>
                </a:lnTo>
                <a:lnTo>
                  <a:pt x="5977" y="3730"/>
                </a:lnTo>
                <a:lnTo>
                  <a:pt x="5299" y="2534"/>
                </a:lnTo>
                <a:cubicBezTo>
                  <a:pt x="5246" y="2427"/>
                  <a:pt x="5174" y="2392"/>
                  <a:pt x="5085" y="2392"/>
                </a:cubicBezTo>
                <a:cubicBezTo>
                  <a:pt x="4996" y="2392"/>
                  <a:pt x="4907" y="2427"/>
                  <a:pt x="4853" y="2517"/>
                </a:cubicBezTo>
                <a:lnTo>
                  <a:pt x="4443" y="3230"/>
                </a:lnTo>
                <a:lnTo>
                  <a:pt x="3979" y="2963"/>
                </a:lnTo>
                <a:lnTo>
                  <a:pt x="4389" y="2267"/>
                </a:lnTo>
                <a:cubicBezTo>
                  <a:pt x="4532" y="2017"/>
                  <a:pt x="4800" y="1856"/>
                  <a:pt x="5085" y="1856"/>
                </a:cubicBezTo>
                <a:close/>
                <a:moveTo>
                  <a:pt x="3801" y="3730"/>
                </a:moveTo>
                <a:lnTo>
                  <a:pt x="4086" y="4818"/>
                </a:lnTo>
                <a:lnTo>
                  <a:pt x="3622" y="4533"/>
                </a:lnTo>
                <a:lnTo>
                  <a:pt x="2962" y="5710"/>
                </a:lnTo>
                <a:cubicBezTo>
                  <a:pt x="2891" y="5817"/>
                  <a:pt x="2873" y="5907"/>
                  <a:pt x="2926" y="5978"/>
                </a:cubicBezTo>
                <a:cubicBezTo>
                  <a:pt x="2980" y="6067"/>
                  <a:pt x="3069" y="6121"/>
                  <a:pt x="3176" y="6121"/>
                </a:cubicBezTo>
                <a:lnTo>
                  <a:pt x="3979" y="6121"/>
                </a:lnTo>
                <a:lnTo>
                  <a:pt x="3979" y="6656"/>
                </a:lnTo>
                <a:lnTo>
                  <a:pt x="3176" y="6656"/>
                </a:lnTo>
                <a:cubicBezTo>
                  <a:pt x="2891" y="6656"/>
                  <a:pt x="2605" y="6495"/>
                  <a:pt x="2462" y="6246"/>
                </a:cubicBezTo>
                <a:cubicBezTo>
                  <a:pt x="2320" y="5978"/>
                  <a:pt x="2320" y="5710"/>
                  <a:pt x="2480" y="5443"/>
                </a:cubicBezTo>
                <a:lnTo>
                  <a:pt x="3158" y="4265"/>
                </a:lnTo>
                <a:lnTo>
                  <a:pt x="2712" y="4015"/>
                </a:lnTo>
                <a:lnTo>
                  <a:pt x="3801" y="3730"/>
                </a:lnTo>
                <a:close/>
                <a:moveTo>
                  <a:pt x="7226" y="4783"/>
                </a:moveTo>
                <a:lnTo>
                  <a:pt x="7619" y="5478"/>
                </a:lnTo>
                <a:cubicBezTo>
                  <a:pt x="7655" y="5550"/>
                  <a:pt x="7690" y="5603"/>
                  <a:pt x="7708" y="5675"/>
                </a:cubicBezTo>
                <a:lnTo>
                  <a:pt x="7762" y="5693"/>
                </a:lnTo>
                <a:lnTo>
                  <a:pt x="7708" y="5710"/>
                </a:lnTo>
                <a:cubicBezTo>
                  <a:pt x="7762" y="5907"/>
                  <a:pt x="7744" y="6121"/>
                  <a:pt x="7637" y="6299"/>
                </a:cubicBezTo>
                <a:cubicBezTo>
                  <a:pt x="7494" y="6531"/>
                  <a:pt x="7244" y="6674"/>
                  <a:pt x="6959" y="6674"/>
                </a:cubicBezTo>
                <a:lnTo>
                  <a:pt x="5567" y="6674"/>
                </a:lnTo>
                <a:lnTo>
                  <a:pt x="5567" y="7174"/>
                </a:lnTo>
                <a:lnTo>
                  <a:pt x="4782" y="6388"/>
                </a:lnTo>
                <a:lnTo>
                  <a:pt x="5567" y="5586"/>
                </a:lnTo>
                <a:lnTo>
                  <a:pt x="5567" y="6139"/>
                </a:lnTo>
                <a:lnTo>
                  <a:pt x="6923" y="6139"/>
                </a:lnTo>
                <a:cubicBezTo>
                  <a:pt x="7048" y="6139"/>
                  <a:pt x="7137" y="6085"/>
                  <a:pt x="7173" y="6032"/>
                </a:cubicBezTo>
                <a:cubicBezTo>
                  <a:pt x="7226" y="5942"/>
                  <a:pt x="7209" y="5835"/>
                  <a:pt x="7155" y="5746"/>
                </a:cubicBezTo>
                <a:lnTo>
                  <a:pt x="6762" y="5050"/>
                </a:lnTo>
                <a:lnTo>
                  <a:pt x="7226" y="4783"/>
                </a:lnTo>
                <a:close/>
                <a:moveTo>
                  <a:pt x="518" y="1"/>
                </a:moveTo>
                <a:cubicBezTo>
                  <a:pt x="232" y="1"/>
                  <a:pt x="0" y="233"/>
                  <a:pt x="0" y="536"/>
                </a:cubicBezTo>
                <a:cubicBezTo>
                  <a:pt x="0" y="822"/>
                  <a:pt x="232" y="1053"/>
                  <a:pt x="518" y="1053"/>
                </a:cubicBezTo>
                <a:lnTo>
                  <a:pt x="732" y="1053"/>
                </a:lnTo>
                <a:lnTo>
                  <a:pt x="1981" y="8619"/>
                </a:lnTo>
                <a:cubicBezTo>
                  <a:pt x="2052" y="8886"/>
                  <a:pt x="2248" y="9047"/>
                  <a:pt x="2516" y="9047"/>
                </a:cubicBezTo>
                <a:lnTo>
                  <a:pt x="7565" y="9047"/>
                </a:lnTo>
                <a:cubicBezTo>
                  <a:pt x="7815" y="9047"/>
                  <a:pt x="8047" y="8869"/>
                  <a:pt x="8083" y="8619"/>
                </a:cubicBezTo>
                <a:lnTo>
                  <a:pt x="9367" y="1053"/>
                </a:lnTo>
                <a:lnTo>
                  <a:pt x="9582" y="1053"/>
                </a:lnTo>
                <a:cubicBezTo>
                  <a:pt x="9867" y="1053"/>
                  <a:pt x="10117" y="822"/>
                  <a:pt x="10117" y="536"/>
                </a:cubicBezTo>
                <a:cubicBezTo>
                  <a:pt x="10117" y="233"/>
                  <a:pt x="9867" y="1"/>
                  <a:pt x="9582"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747" name="Google Shape;4747;p30"/>
          <p:cNvSpPr/>
          <p:nvPr/>
        </p:nvSpPr>
        <p:spPr>
          <a:xfrm>
            <a:off x="6195030" y="3738589"/>
            <a:ext cx="318470" cy="329826"/>
          </a:xfrm>
          <a:custGeom>
            <a:rect b="b" l="l" r="r" t="t"/>
            <a:pathLst>
              <a:path extrusionOk="0" h="9678" w="9636">
                <a:moveTo>
                  <a:pt x="9636" y="0"/>
                </a:moveTo>
                <a:lnTo>
                  <a:pt x="2588" y="1642"/>
                </a:lnTo>
                <a:lnTo>
                  <a:pt x="2588" y="7351"/>
                </a:lnTo>
                <a:cubicBezTo>
                  <a:pt x="2460" y="7320"/>
                  <a:pt x="2326" y="7304"/>
                  <a:pt x="2188" y="7304"/>
                </a:cubicBezTo>
                <a:cubicBezTo>
                  <a:pt x="1938" y="7304"/>
                  <a:pt x="1674" y="7355"/>
                  <a:pt x="1410" y="7458"/>
                </a:cubicBezTo>
                <a:cubicBezTo>
                  <a:pt x="536" y="7762"/>
                  <a:pt x="1" y="8493"/>
                  <a:pt x="215" y="9064"/>
                </a:cubicBezTo>
                <a:cubicBezTo>
                  <a:pt x="361" y="9454"/>
                  <a:pt x="816" y="9678"/>
                  <a:pt x="1362" y="9678"/>
                </a:cubicBezTo>
                <a:cubicBezTo>
                  <a:pt x="1615" y="9678"/>
                  <a:pt x="1888" y="9630"/>
                  <a:pt x="2160" y="9528"/>
                </a:cubicBezTo>
                <a:cubicBezTo>
                  <a:pt x="2945" y="9261"/>
                  <a:pt x="3444" y="8636"/>
                  <a:pt x="3391" y="8101"/>
                </a:cubicBezTo>
                <a:lnTo>
                  <a:pt x="3391" y="2552"/>
                </a:lnTo>
                <a:lnTo>
                  <a:pt x="8851" y="1285"/>
                </a:lnTo>
                <a:lnTo>
                  <a:pt x="8851" y="6138"/>
                </a:lnTo>
                <a:cubicBezTo>
                  <a:pt x="8723" y="6106"/>
                  <a:pt x="8587" y="6090"/>
                  <a:pt x="8444" y="6090"/>
                </a:cubicBezTo>
                <a:cubicBezTo>
                  <a:pt x="8188" y="6090"/>
                  <a:pt x="7913" y="6142"/>
                  <a:pt x="7637" y="6245"/>
                </a:cubicBezTo>
                <a:cubicBezTo>
                  <a:pt x="6781" y="6566"/>
                  <a:pt x="6246" y="7280"/>
                  <a:pt x="6460" y="7851"/>
                </a:cubicBezTo>
                <a:cubicBezTo>
                  <a:pt x="6608" y="8246"/>
                  <a:pt x="7064" y="8470"/>
                  <a:pt x="7621" y="8470"/>
                </a:cubicBezTo>
                <a:cubicBezTo>
                  <a:pt x="7868" y="8470"/>
                  <a:pt x="8135" y="8426"/>
                  <a:pt x="8405" y="8333"/>
                </a:cubicBezTo>
                <a:cubicBezTo>
                  <a:pt x="9118" y="8065"/>
                  <a:pt x="9600" y="7530"/>
                  <a:pt x="9636" y="7030"/>
                </a:cubicBezTo>
                <a:lnTo>
                  <a:pt x="9636"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748" name="Google Shape;4748;p30"/>
          <p:cNvSpPr/>
          <p:nvPr/>
        </p:nvSpPr>
        <p:spPr>
          <a:xfrm>
            <a:off x="6776032" y="3664863"/>
            <a:ext cx="351487" cy="362475"/>
          </a:xfrm>
          <a:custGeom>
            <a:rect b="b" l="l" r="r" t="t"/>
            <a:pathLst>
              <a:path extrusionOk="0" h="10636" w="10635">
                <a:moveTo>
                  <a:pt x="4622" y="1"/>
                </a:moveTo>
                <a:lnTo>
                  <a:pt x="3088" y="1518"/>
                </a:lnTo>
                <a:cubicBezTo>
                  <a:pt x="2736" y="1869"/>
                  <a:pt x="3337" y="2464"/>
                  <a:pt x="3833" y="2464"/>
                </a:cubicBezTo>
                <a:cubicBezTo>
                  <a:pt x="3840" y="2464"/>
                  <a:pt x="3848" y="2463"/>
                  <a:pt x="3855" y="2463"/>
                </a:cubicBezTo>
                <a:cubicBezTo>
                  <a:pt x="3868" y="2463"/>
                  <a:pt x="3881" y="2462"/>
                  <a:pt x="3895" y="2462"/>
                </a:cubicBezTo>
                <a:cubicBezTo>
                  <a:pt x="4739" y="2462"/>
                  <a:pt x="5041" y="3580"/>
                  <a:pt x="4426" y="4230"/>
                </a:cubicBezTo>
                <a:lnTo>
                  <a:pt x="4336" y="4319"/>
                </a:lnTo>
                <a:cubicBezTo>
                  <a:pt x="4098" y="4545"/>
                  <a:pt x="3794" y="4649"/>
                  <a:pt x="3504" y="4649"/>
                </a:cubicBezTo>
                <a:cubicBezTo>
                  <a:pt x="2994" y="4649"/>
                  <a:pt x="2529" y="4324"/>
                  <a:pt x="2552" y="3766"/>
                </a:cubicBezTo>
                <a:cubicBezTo>
                  <a:pt x="2566" y="3371"/>
                  <a:pt x="2190" y="2909"/>
                  <a:pt x="1856" y="2909"/>
                </a:cubicBezTo>
                <a:cubicBezTo>
                  <a:pt x="1767" y="2909"/>
                  <a:pt x="1681" y="2942"/>
                  <a:pt x="1607" y="3016"/>
                </a:cubicBezTo>
                <a:lnTo>
                  <a:pt x="1" y="4622"/>
                </a:lnTo>
                <a:lnTo>
                  <a:pt x="2249" y="6888"/>
                </a:lnTo>
                <a:cubicBezTo>
                  <a:pt x="2624" y="7245"/>
                  <a:pt x="1999" y="7834"/>
                  <a:pt x="1500" y="7834"/>
                </a:cubicBezTo>
                <a:cubicBezTo>
                  <a:pt x="1493" y="7834"/>
                  <a:pt x="1486" y="7834"/>
                  <a:pt x="1479" y="7834"/>
                </a:cubicBezTo>
                <a:cubicBezTo>
                  <a:pt x="621" y="7834"/>
                  <a:pt x="327" y="8963"/>
                  <a:pt x="964" y="9618"/>
                </a:cubicBezTo>
                <a:lnTo>
                  <a:pt x="1053" y="9707"/>
                </a:lnTo>
                <a:cubicBezTo>
                  <a:pt x="1282" y="9930"/>
                  <a:pt x="1573" y="10032"/>
                  <a:pt x="1851" y="10032"/>
                </a:cubicBezTo>
                <a:cubicBezTo>
                  <a:pt x="2352" y="10032"/>
                  <a:pt x="2814" y="9699"/>
                  <a:pt x="2802" y="9136"/>
                </a:cubicBezTo>
                <a:cubicBezTo>
                  <a:pt x="2788" y="8740"/>
                  <a:pt x="3168" y="8264"/>
                  <a:pt x="3503" y="8264"/>
                </a:cubicBezTo>
                <a:cubicBezTo>
                  <a:pt x="3590" y="8264"/>
                  <a:pt x="3674" y="8296"/>
                  <a:pt x="3748" y="8369"/>
                </a:cubicBezTo>
                <a:lnTo>
                  <a:pt x="6014" y="10635"/>
                </a:lnTo>
                <a:lnTo>
                  <a:pt x="7637" y="9011"/>
                </a:lnTo>
                <a:cubicBezTo>
                  <a:pt x="7994" y="8655"/>
                  <a:pt x="7388" y="8066"/>
                  <a:pt x="6870" y="8066"/>
                </a:cubicBezTo>
                <a:cubicBezTo>
                  <a:pt x="6857" y="8066"/>
                  <a:pt x="6843" y="8067"/>
                  <a:pt x="6830" y="8067"/>
                </a:cubicBezTo>
                <a:cubicBezTo>
                  <a:pt x="5986" y="8067"/>
                  <a:pt x="5684" y="6967"/>
                  <a:pt x="6299" y="6317"/>
                </a:cubicBezTo>
                <a:lnTo>
                  <a:pt x="6388" y="6228"/>
                </a:lnTo>
                <a:cubicBezTo>
                  <a:pt x="6624" y="5999"/>
                  <a:pt x="6932" y="5892"/>
                  <a:pt x="7225" y="5892"/>
                </a:cubicBezTo>
                <a:cubicBezTo>
                  <a:pt x="7732" y="5892"/>
                  <a:pt x="8195" y="6210"/>
                  <a:pt x="8173" y="6763"/>
                </a:cubicBezTo>
                <a:cubicBezTo>
                  <a:pt x="8159" y="7173"/>
                  <a:pt x="8535" y="7638"/>
                  <a:pt x="8870" y="7638"/>
                </a:cubicBezTo>
                <a:cubicBezTo>
                  <a:pt x="8958" y="7638"/>
                  <a:pt x="9044" y="7605"/>
                  <a:pt x="9118" y="7531"/>
                </a:cubicBezTo>
                <a:lnTo>
                  <a:pt x="10635" y="6014"/>
                </a:lnTo>
                <a:lnTo>
                  <a:pt x="8369" y="3748"/>
                </a:lnTo>
                <a:cubicBezTo>
                  <a:pt x="8017" y="3396"/>
                  <a:pt x="8601" y="2802"/>
                  <a:pt x="9114" y="2802"/>
                </a:cubicBezTo>
                <a:cubicBezTo>
                  <a:pt x="9121" y="2802"/>
                  <a:pt x="9129" y="2802"/>
                  <a:pt x="9136" y="2802"/>
                </a:cubicBezTo>
                <a:cubicBezTo>
                  <a:pt x="9149" y="2803"/>
                  <a:pt x="9162" y="2803"/>
                  <a:pt x="9175" y="2803"/>
                </a:cubicBezTo>
                <a:cubicBezTo>
                  <a:pt x="10019" y="2803"/>
                  <a:pt x="10287" y="1668"/>
                  <a:pt x="9671" y="1036"/>
                </a:cubicBezTo>
                <a:lnTo>
                  <a:pt x="9582" y="929"/>
                </a:lnTo>
                <a:cubicBezTo>
                  <a:pt x="9353" y="706"/>
                  <a:pt x="9061" y="604"/>
                  <a:pt x="8781" y="604"/>
                </a:cubicBezTo>
                <a:cubicBezTo>
                  <a:pt x="8275" y="604"/>
                  <a:pt x="7811" y="937"/>
                  <a:pt x="7834" y="1500"/>
                </a:cubicBezTo>
                <a:cubicBezTo>
                  <a:pt x="7834" y="1909"/>
                  <a:pt x="7465" y="2374"/>
                  <a:pt x="7135" y="2374"/>
                </a:cubicBezTo>
                <a:cubicBezTo>
                  <a:pt x="7047" y="2374"/>
                  <a:pt x="6963" y="2342"/>
                  <a:pt x="6888" y="2267"/>
                </a:cubicBezTo>
                <a:lnTo>
                  <a:pt x="4622"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749" name="Google Shape;4749;p30"/>
          <p:cNvSpPr/>
          <p:nvPr/>
        </p:nvSpPr>
        <p:spPr>
          <a:xfrm>
            <a:off x="7285385" y="3664574"/>
            <a:ext cx="351487" cy="363054"/>
          </a:xfrm>
          <a:custGeom>
            <a:rect b="b" l="l" r="r" t="t"/>
            <a:pathLst>
              <a:path extrusionOk="0" h="10653" w="10635">
                <a:moveTo>
                  <a:pt x="5318" y="0"/>
                </a:moveTo>
                <a:lnTo>
                  <a:pt x="3980" y="3997"/>
                </a:lnTo>
                <a:lnTo>
                  <a:pt x="1" y="3997"/>
                </a:lnTo>
                <a:lnTo>
                  <a:pt x="3052" y="6655"/>
                </a:lnTo>
                <a:lnTo>
                  <a:pt x="1856" y="10652"/>
                </a:lnTo>
                <a:lnTo>
                  <a:pt x="5318" y="8261"/>
                </a:lnTo>
                <a:lnTo>
                  <a:pt x="8779" y="10652"/>
                </a:lnTo>
                <a:lnTo>
                  <a:pt x="7584" y="6655"/>
                </a:lnTo>
                <a:lnTo>
                  <a:pt x="10635" y="3997"/>
                </a:lnTo>
                <a:lnTo>
                  <a:pt x="6656" y="3997"/>
                </a:lnTo>
                <a:lnTo>
                  <a:pt x="5318"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750" name="Google Shape;4750;p30"/>
          <p:cNvSpPr/>
          <p:nvPr/>
        </p:nvSpPr>
        <p:spPr>
          <a:xfrm>
            <a:off x="7794738" y="3657024"/>
            <a:ext cx="340283" cy="420206"/>
          </a:xfrm>
          <a:custGeom>
            <a:rect b="b" l="l" r="r" t="t"/>
            <a:pathLst>
              <a:path extrusionOk="0" h="12330" w="10296">
                <a:moveTo>
                  <a:pt x="8993" y="3622"/>
                </a:moveTo>
                <a:cubicBezTo>
                  <a:pt x="7798" y="2320"/>
                  <a:pt x="6513" y="3212"/>
                  <a:pt x="5532" y="3444"/>
                </a:cubicBezTo>
                <a:cubicBezTo>
                  <a:pt x="5514" y="3123"/>
                  <a:pt x="5425" y="2819"/>
                  <a:pt x="5335" y="2552"/>
                </a:cubicBezTo>
                <a:cubicBezTo>
                  <a:pt x="5746" y="2516"/>
                  <a:pt x="6352" y="2373"/>
                  <a:pt x="6781" y="1927"/>
                </a:cubicBezTo>
                <a:cubicBezTo>
                  <a:pt x="7476" y="1249"/>
                  <a:pt x="7405" y="72"/>
                  <a:pt x="7405" y="72"/>
                </a:cubicBezTo>
                <a:cubicBezTo>
                  <a:pt x="7405" y="72"/>
                  <a:pt x="6228" y="0"/>
                  <a:pt x="5549" y="696"/>
                </a:cubicBezTo>
                <a:cubicBezTo>
                  <a:pt x="5228" y="1017"/>
                  <a:pt x="5068" y="1446"/>
                  <a:pt x="4996" y="1820"/>
                </a:cubicBezTo>
                <a:cubicBezTo>
                  <a:pt x="4408" y="821"/>
                  <a:pt x="3551" y="321"/>
                  <a:pt x="3498" y="268"/>
                </a:cubicBezTo>
                <a:lnTo>
                  <a:pt x="3087" y="946"/>
                </a:lnTo>
                <a:cubicBezTo>
                  <a:pt x="3105" y="964"/>
                  <a:pt x="4532" y="1856"/>
                  <a:pt x="4747" y="3426"/>
                </a:cubicBezTo>
                <a:cubicBezTo>
                  <a:pt x="3765" y="3176"/>
                  <a:pt x="2463" y="2320"/>
                  <a:pt x="1285" y="3622"/>
                </a:cubicBezTo>
                <a:cubicBezTo>
                  <a:pt x="0" y="5032"/>
                  <a:pt x="1107" y="12330"/>
                  <a:pt x="5157" y="10313"/>
                </a:cubicBezTo>
                <a:cubicBezTo>
                  <a:pt x="9207" y="12330"/>
                  <a:pt x="10296" y="5050"/>
                  <a:pt x="8993" y="3622"/>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751" name="Google Shape;4751;p30"/>
          <p:cNvSpPr/>
          <p:nvPr/>
        </p:nvSpPr>
        <p:spPr>
          <a:xfrm>
            <a:off x="8408731" y="3713485"/>
            <a:ext cx="298441" cy="344344"/>
          </a:xfrm>
          <a:custGeom>
            <a:rect b="b" l="l" r="r" t="t"/>
            <a:pathLst>
              <a:path extrusionOk="0" h="10104" w="9030">
                <a:moveTo>
                  <a:pt x="3676" y="0"/>
                </a:moveTo>
                <a:cubicBezTo>
                  <a:pt x="5264" y="1392"/>
                  <a:pt x="5871" y="3693"/>
                  <a:pt x="5032" y="5763"/>
                </a:cubicBezTo>
                <a:cubicBezTo>
                  <a:pt x="4223" y="7720"/>
                  <a:pt x="2328" y="8879"/>
                  <a:pt x="345" y="8879"/>
                </a:cubicBezTo>
                <a:cubicBezTo>
                  <a:pt x="230" y="8879"/>
                  <a:pt x="116" y="8876"/>
                  <a:pt x="1" y="8868"/>
                </a:cubicBezTo>
                <a:lnTo>
                  <a:pt x="1" y="8868"/>
                </a:lnTo>
                <a:cubicBezTo>
                  <a:pt x="393" y="9207"/>
                  <a:pt x="857" y="9510"/>
                  <a:pt x="1357" y="9724"/>
                </a:cubicBezTo>
                <a:cubicBezTo>
                  <a:pt x="1988" y="9981"/>
                  <a:pt x="2642" y="10103"/>
                  <a:pt x="3284" y="10103"/>
                </a:cubicBezTo>
                <a:cubicBezTo>
                  <a:pt x="5276" y="10103"/>
                  <a:pt x="7163" y="8932"/>
                  <a:pt x="7959" y="6977"/>
                </a:cubicBezTo>
                <a:cubicBezTo>
                  <a:pt x="9029" y="4407"/>
                  <a:pt x="7816" y="1463"/>
                  <a:pt x="5229" y="375"/>
                </a:cubicBezTo>
                <a:cubicBezTo>
                  <a:pt x="4711" y="178"/>
                  <a:pt x="4194" y="54"/>
                  <a:pt x="367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4752" name="Google Shape;4752;p30"/>
          <p:cNvGrpSpPr/>
          <p:nvPr/>
        </p:nvGrpSpPr>
        <p:grpSpPr>
          <a:xfrm>
            <a:off x="8933824" y="3717916"/>
            <a:ext cx="327294" cy="334632"/>
            <a:chOff x="5717150" y="2098500"/>
            <a:chExt cx="247575" cy="245475"/>
          </a:xfrm>
        </p:grpSpPr>
        <p:sp>
          <p:nvSpPr>
            <p:cNvPr id="4753" name="Google Shape;4753;p30"/>
            <p:cNvSpPr/>
            <p:nvPr/>
          </p:nvSpPr>
          <p:spPr>
            <a:xfrm>
              <a:off x="5717150" y="2098500"/>
              <a:ext cx="135175" cy="132800"/>
            </a:xfrm>
            <a:custGeom>
              <a:rect b="b" l="l" r="r" t="t"/>
              <a:pathLst>
                <a:path extrusionOk="0" h="5312" w="5407">
                  <a:moveTo>
                    <a:pt x="2694" y="1"/>
                  </a:moveTo>
                  <a:cubicBezTo>
                    <a:pt x="2534" y="1"/>
                    <a:pt x="2409" y="108"/>
                    <a:pt x="2355" y="251"/>
                  </a:cubicBezTo>
                  <a:lnTo>
                    <a:pt x="1963" y="1428"/>
                  </a:lnTo>
                  <a:cubicBezTo>
                    <a:pt x="1909" y="1589"/>
                    <a:pt x="1785" y="1696"/>
                    <a:pt x="1624" y="1696"/>
                  </a:cubicBezTo>
                  <a:lnTo>
                    <a:pt x="393" y="1696"/>
                  </a:lnTo>
                  <a:cubicBezTo>
                    <a:pt x="250" y="1696"/>
                    <a:pt x="89" y="1785"/>
                    <a:pt x="54" y="1928"/>
                  </a:cubicBezTo>
                  <a:cubicBezTo>
                    <a:pt x="0" y="2071"/>
                    <a:pt x="36" y="2231"/>
                    <a:pt x="161" y="2338"/>
                  </a:cubicBezTo>
                  <a:lnTo>
                    <a:pt x="589" y="2713"/>
                  </a:lnTo>
                  <a:lnTo>
                    <a:pt x="1124" y="3195"/>
                  </a:lnTo>
                  <a:cubicBezTo>
                    <a:pt x="1178" y="3248"/>
                    <a:pt x="1214" y="3302"/>
                    <a:pt x="1231" y="3373"/>
                  </a:cubicBezTo>
                  <a:cubicBezTo>
                    <a:pt x="1249" y="3444"/>
                    <a:pt x="1249" y="3516"/>
                    <a:pt x="1231" y="3587"/>
                  </a:cubicBezTo>
                  <a:lnTo>
                    <a:pt x="857" y="4836"/>
                  </a:lnTo>
                  <a:cubicBezTo>
                    <a:pt x="803" y="4979"/>
                    <a:pt x="857" y="5139"/>
                    <a:pt x="999" y="5229"/>
                  </a:cubicBezTo>
                  <a:cubicBezTo>
                    <a:pt x="1055" y="5285"/>
                    <a:pt x="1131" y="5311"/>
                    <a:pt x="1211" y="5311"/>
                  </a:cubicBezTo>
                  <a:cubicBezTo>
                    <a:pt x="1283" y="5311"/>
                    <a:pt x="1360" y="5289"/>
                    <a:pt x="1428" y="5247"/>
                  </a:cubicBezTo>
                  <a:lnTo>
                    <a:pt x="2480" y="4497"/>
                  </a:lnTo>
                  <a:cubicBezTo>
                    <a:pt x="2543" y="4453"/>
                    <a:pt x="2619" y="4430"/>
                    <a:pt x="2692" y="4430"/>
                  </a:cubicBezTo>
                  <a:cubicBezTo>
                    <a:pt x="2766" y="4430"/>
                    <a:pt x="2837" y="4453"/>
                    <a:pt x="2891" y="4497"/>
                  </a:cubicBezTo>
                  <a:lnTo>
                    <a:pt x="3961" y="5247"/>
                  </a:lnTo>
                  <a:cubicBezTo>
                    <a:pt x="4021" y="5289"/>
                    <a:pt x="4093" y="5311"/>
                    <a:pt x="4165" y="5311"/>
                  </a:cubicBezTo>
                  <a:cubicBezTo>
                    <a:pt x="4244" y="5311"/>
                    <a:pt x="4324" y="5285"/>
                    <a:pt x="4390" y="5229"/>
                  </a:cubicBezTo>
                  <a:cubicBezTo>
                    <a:pt x="4514" y="5139"/>
                    <a:pt x="4550" y="4979"/>
                    <a:pt x="4532" y="4836"/>
                  </a:cubicBezTo>
                  <a:lnTo>
                    <a:pt x="4158" y="3587"/>
                  </a:lnTo>
                  <a:cubicBezTo>
                    <a:pt x="4122" y="3444"/>
                    <a:pt x="4158" y="3302"/>
                    <a:pt x="4265" y="3195"/>
                  </a:cubicBezTo>
                  <a:lnTo>
                    <a:pt x="5246" y="2338"/>
                  </a:lnTo>
                  <a:cubicBezTo>
                    <a:pt x="5353" y="2231"/>
                    <a:pt x="5407" y="2071"/>
                    <a:pt x="5353" y="1928"/>
                  </a:cubicBezTo>
                  <a:cubicBezTo>
                    <a:pt x="5282" y="1785"/>
                    <a:pt x="5157" y="1696"/>
                    <a:pt x="4996" y="1696"/>
                  </a:cubicBezTo>
                  <a:lnTo>
                    <a:pt x="3783" y="1696"/>
                  </a:lnTo>
                  <a:cubicBezTo>
                    <a:pt x="3622" y="1696"/>
                    <a:pt x="3480" y="1589"/>
                    <a:pt x="3426" y="1428"/>
                  </a:cubicBezTo>
                  <a:lnTo>
                    <a:pt x="3051" y="251"/>
                  </a:lnTo>
                  <a:cubicBezTo>
                    <a:pt x="2998" y="108"/>
                    <a:pt x="2855" y="1"/>
                    <a:pt x="269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754" name="Google Shape;4754;p30"/>
            <p:cNvSpPr/>
            <p:nvPr/>
          </p:nvSpPr>
          <p:spPr>
            <a:xfrm>
              <a:off x="5857650" y="2158275"/>
              <a:ext cx="107075" cy="106075"/>
            </a:xfrm>
            <a:custGeom>
              <a:rect b="b" l="l" r="r" t="t"/>
              <a:pathLst>
                <a:path extrusionOk="0" h="4243" w="4283">
                  <a:moveTo>
                    <a:pt x="2124" y="1"/>
                  </a:moveTo>
                  <a:cubicBezTo>
                    <a:pt x="2017" y="1"/>
                    <a:pt x="1892" y="72"/>
                    <a:pt x="1856" y="197"/>
                  </a:cubicBezTo>
                  <a:lnTo>
                    <a:pt x="1553" y="1160"/>
                  </a:lnTo>
                  <a:cubicBezTo>
                    <a:pt x="1499" y="1268"/>
                    <a:pt x="1392" y="1357"/>
                    <a:pt x="1268" y="1357"/>
                  </a:cubicBezTo>
                  <a:lnTo>
                    <a:pt x="304" y="1357"/>
                  </a:lnTo>
                  <a:cubicBezTo>
                    <a:pt x="179" y="1357"/>
                    <a:pt x="72" y="1428"/>
                    <a:pt x="36" y="1553"/>
                  </a:cubicBezTo>
                  <a:cubicBezTo>
                    <a:pt x="1" y="1678"/>
                    <a:pt x="19" y="1785"/>
                    <a:pt x="108" y="1874"/>
                  </a:cubicBezTo>
                  <a:lnTo>
                    <a:pt x="465" y="2177"/>
                  </a:lnTo>
                  <a:lnTo>
                    <a:pt x="893" y="2570"/>
                  </a:lnTo>
                  <a:cubicBezTo>
                    <a:pt x="928" y="2606"/>
                    <a:pt x="964" y="2659"/>
                    <a:pt x="1000" y="2713"/>
                  </a:cubicBezTo>
                  <a:cubicBezTo>
                    <a:pt x="1000" y="2766"/>
                    <a:pt x="1000" y="2820"/>
                    <a:pt x="1000" y="2891"/>
                  </a:cubicBezTo>
                  <a:lnTo>
                    <a:pt x="661" y="3873"/>
                  </a:lnTo>
                  <a:cubicBezTo>
                    <a:pt x="643" y="3980"/>
                    <a:pt x="661" y="4122"/>
                    <a:pt x="768" y="4176"/>
                  </a:cubicBezTo>
                  <a:cubicBezTo>
                    <a:pt x="830" y="4220"/>
                    <a:pt x="893" y="4243"/>
                    <a:pt x="951" y="4243"/>
                  </a:cubicBezTo>
                  <a:cubicBezTo>
                    <a:pt x="1009" y="4243"/>
                    <a:pt x="1062" y="4220"/>
                    <a:pt x="1107" y="4176"/>
                  </a:cubicBezTo>
                  <a:lnTo>
                    <a:pt x="1963" y="3587"/>
                  </a:lnTo>
                  <a:cubicBezTo>
                    <a:pt x="2008" y="3551"/>
                    <a:pt x="2066" y="3534"/>
                    <a:pt x="2126" y="3534"/>
                  </a:cubicBezTo>
                  <a:cubicBezTo>
                    <a:pt x="2186" y="3534"/>
                    <a:pt x="2249" y="3551"/>
                    <a:pt x="2302" y="3587"/>
                  </a:cubicBezTo>
                  <a:lnTo>
                    <a:pt x="3141" y="4176"/>
                  </a:lnTo>
                  <a:cubicBezTo>
                    <a:pt x="3195" y="4220"/>
                    <a:pt x="3257" y="4243"/>
                    <a:pt x="3319" y="4243"/>
                  </a:cubicBezTo>
                  <a:cubicBezTo>
                    <a:pt x="3382" y="4243"/>
                    <a:pt x="3444" y="4220"/>
                    <a:pt x="3498" y="4176"/>
                  </a:cubicBezTo>
                  <a:cubicBezTo>
                    <a:pt x="3605" y="4104"/>
                    <a:pt x="3641" y="3980"/>
                    <a:pt x="3605" y="3855"/>
                  </a:cubicBezTo>
                  <a:lnTo>
                    <a:pt x="3302" y="2856"/>
                  </a:lnTo>
                  <a:cubicBezTo>
                    <a:pt x="3284" y="2748"/>
                    <a:pt x="3302" y="2624"/>
                    <a:pt x="3391" y="2552"/>
                  </a:cubicBezTo>
                  <a:lnTo>
                    <a:pt x="4158" y="1874"/>
                  </a:lnTo>
                  <a:cubicBezTo>
                    <a:pt x="4247" y="1785"/>
                    <a:pt x="4283" y="1660"/>
                    <a:pt x="4229" y="1553"/>
                  </a:cubicBezTo>
                  <a:cubicBezTo>
                    <a:pt x="4194" y="1428"/>
                    <a:pt x="4104" y="1375"/>
                    <a:pt x="3980" y="1357"/>
                  </a:cubicBezTo>
                  <a:lnTo>
                    <a:pt x="2998" y="1357"/>
                  </a:lnTo>
                  <a:cubicBezTo>
                    <a:pt x="2873" y="1357"/>
                    <a:pt x="2766" y="1268"/>
                    <a:pt x="2731" y="1160"/>
                  </a:cubicBezTo>
                  <a:lnTo>
                    <a:pt x="2409" y="197"/>
                  </a:lnTo>
                  <a:cubicBezTo>
                    <a:pt x="2374" y="72"/>
                    <a:pt x="2267" y="1"/>
                    <a:pt x="212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755" name="Google Shape;4755;p30"/>
            <p:cNvSpPr/>
            <p:nvPr/>
          </p:nvSpPr>
          <p:spPr>
            <a:xfrm>
              <a:off x="5790750" y="2264450"/>
              <a:ext cx="80750" cy="79525"/>
            </a:xfrm>
            <a:custGeom>
              <a:rect b="b" l="l" r="r" t="t"/>
              <a:pathLst>
                <a:path extrusionOk="0" h="3181" w="3230">
                  <a:moveTo>
                    <a:pt x="1606" y="0"/>
                  </a:moveTo>
                  <a:cubicBezTo>
                    <a:pt x="1517" y="0"/>
                    <a:pt x="1446" y="72"/>
                    <a:pt x="1410" y="143"/>
                  </a:cubicBezTo>
                  <a:lnTo>
                    <a:pt x="1160" y="857"/>
                  </a:lnTo>
                  <a:cubicBezTo>
                    <a:pt x="1142" y="964"/>
                    <a:pt x="1053" y="1017"/>
                    <a:pt x="964" y="1017"/>
                  </a:cubicBezTo>
                  <a:lnTo>
                    <a:pt x="232" y="1017"/>
                  </a:lnTo>
                  <a:cubicBezTo>
                    <a:pt x="143" y="1017"/>
                    <a:pt x="54" y="1071"/>
                    <a:pt x="36" y="1160"/>
                  </a:cubicBezTo>
                  <a:cubicBezTo>
                    <a:pt x="0" y="1231"/>
                    <a:pt x="36" y="1338"/>
                    <a:pt x="107" y="1392"/>
                  </a:cubicBezTo>
                  <a:lnTo>
                    <a:pt x="357" y="1624"/>
                  </a:lnTo>
                  <a:lnTo>
                    <a:pt x="678" y="1927"/>
                  </a:lnTo>
                  <a:cubicBezTo>
                    <a:pt x="696" y="1945"/>
                    <a:pt x="732" y="1981"/>
                    <a:pt x="732" y="2034"/>
                  </a:cubicBezTo>
                  <a:cubicBezTo>
                    <a:pt x="750" y="2070"/>
                    <a:pt x="750" y="2106"/>
                    <a:pt x="732" y="2141"/>
                  </a:cubicBezTo>
                  <a:lnTo>
                    <a:pt x="518" y="2909"/>
                  </a:lnTo>
                  <a:cubicBezTo>
                    <a:pt x="482" y="2998"/>
                    <a:pt x="518" y="3087"/>
                    <a:pt x="589" y="3141"/>
                  </a:cubicBezTo>
                  <a:cubicBezTo>
                    <a:pt x="634" y="3167"/>
                    <a:pt x="678" y="3181"/>
                    <a:pt x="723" y="3181"/>
                  </a:cubicBezTo>
                  <a:cubicBezTo>
                    <a:pt x="768" y="3181"/>
                    <a:pt x="812" y="3167"/>
                    <a:pt x="857" y="3141"/>
                  </a:cubicBezTo>
                  <a:lnTo>
                    <a:pt x="1481" y="2694"/>
                  </a:lnTo>
                  <a:cubicBezTo>
                    <a:pt x="1526" y="2668"/>
                    <a:pt x="1570" y="2654"/>
                    <a:pt x="1613" y="2654"/>
                  </a:cubicBezTo>
                  <a:cubicBezTo>
                    <a:pt x="1655" y="2654"/>
                    <a:pt x="1695" y="2668"/>
                    <a:pt x="1731" y="2694"/>
                  </a:cubicBezTo>
                  <a:lnTo>
                    <a:pt x="2373" y="3141"/>
                  </a:lnTo>
                  <a:cubicBezTo>
                    <a:pt x="2418" y="3167"/>
                    <a:pt x="2463" y="3181"/>
                    <a:pt x="2505" y="3181"/>
                  </a:cubicBezTo>
                  <a:cubicBezTo>
                    <a:pt x="2547" y="3181"/>
                    <a:pt x="2587" y="3167"/>
                    <a:pt x="2623" y="3141"/>
                  </a:cubicBezTo>
                  <a:cubicBezTo>
                    <a:pt x="2712" y="3087"/>
                    <a:pt x="2730" y="2980"/>
                    <a:pt x="2712" y="2909"/>
                  </a:cubicBezTo>
                  <a:lnTo>
                    <a:pt x="2480" y="2141"/>
                  </a:lnTo>
                  <a:cubicBezTo>
                    <a:pt x="2463" y="2070"/>
                    <a:pt x="2480" y="1963"/>
                    <a:pt x="2552" y="1927"/>
                  </a:cubicBezTo>
                  <a:lnTo>
                    <a:pt x="3141" y="1410"/>
                  </a:lnTo>
                  <a:cubicBezTo>
                    <a:pt x="3194" y="1338"/>
                    <a:pt x="3230" y="1249"/>
                    <a:pt x="3194" y="1178"/>
                  </a:cubicBezTo>
                  <a:cubicBezTo>
                    <a:pt x="3176" y="1106"/>
                    <a:pt x="3069" y="1035"/>
                    <a:pt x="2998" y="1035"/>
                  </a:cubicBezTo>
                  <a:lnTo>
                    <a:pt x="2266" y="1035"/>
                  </a:lnTo>
                  <a:cubicBezTo>
                    <a:pt x="2177" y="1035"/>
                    <a:pt x="2088" y="964"/>
                    <a:pt x="2070" y="875"/>
                  </a:cubicBezTo>
                  <a:lnTo>
                    <a:pt x="1838" y="161"/>
                  </a:lnTo>
                  <a:cubicBezTo>
                    <a:pt x="1785" y="72"/>
                    <a:pt x="1713" y="0"/>
                    <a:pt x="160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4756" name="Google Shape;4756;p30"/>
          <p:cNvSpPr/>
          <p:nvPr/>
        </p:nvSpPr>
        <p:spPr>
          <a:xfrm>
            <a:off x="9483441" y="3650888"/>
            <a:ext cx="283106" cy="390420"/>
          </a:xfrm>
          <a:custGeom>
            <a:rect b="b" l="l" r="r" t="t"/>
            <a:pathLst>
              <a:path extrusionOk="0" h="11456" w="8566">
                <a:moveTo>
                  <a:pt x="3819" y="1"/>
                </a:moveTo>
                <a:cubicBezTo>
                  <a:pt x="4800" y="1838"/>
                  <a:pt x="3301" y="3533"/>
                  <a:pt x="2463" y="4229"/>
                </a:cubicBezTo>
                <a:cubicBezTo>
                  <a:pt x="1606" y="4943"/>
                  <a:pt x="1035" y="5675"/>
                  <a:pt x="857" y="6103"/>
                </a:cubicBezTo>
                <a:cubicBezTo>
                  <a:pt x="1" y="8208"/>
                  <a:pt x="1285" y="10224"/>
                  <a:pt x="2160" y="10688"/>
                </a:cubicBezTo>
                <a:cubicBezTo>
                  <a:pt x="1767" y="9778"/>
                  <a:pt x="1392" y="8048"/>
                  <a:pt x="2962" y="6424"/>
                </a:cubicBezTo>
                <a:lnTo>
                  <a:pt x="2962" y="6424"/>
                </a:lnTo>
                <a:cubicBezTo>
                  <a:pt x="2962" y="6424"/>
                  <a:pt x="2516" y="8155"/>
                  <a:pt x="3498" y="9368"/>
                </a:cubicBezTo>
                <a:cubicBezTo>
                  <a:pt x="4479" y="10563"/>
                  <a:pt x="4461" y="11456"/>
                  <a:pt x="4461" y="11456"/>
                </a:cubicBezTo>
                <a:cubicBezTo>
                  <a:pt x="5996" y="11456"/>
                  <a:pt x="7441" y="10528"/>
                  <a:pt x="8065" y="9029"/>
                </a:cubicBezTo>
                <a:cubicBezTo>
                  <a:pt x="8529" y="8137"/>
                  <a:pt x="8565" y="6727"/>
                  <a:pt x="7941" y="5906"/>
                </a:cubicBezTo>
                <a:lnTo>
                  <a:pt x="7941" y="5906"/>
                </a:lnTo>
                <a:cubicBezTo>
                  <a:pt x="8135" y="6713"/>
                  <a:pt x="7478" y="7520"/>
                  <a:pt x="6673" y="7520"/>
                </a:cubicBezTo>
                <a:cubicBezTo>
                  <a:pt x="6516" y="7520"/>
                  <a:pt x="6354" y="7490"/>
                  <a:pt x="6192" y="7423"/>
                </a:cubicBezTo>
                <a:cubicBezTo>
                  <a:pt x="5371" y="7138"/>
                  <a:pt x="5050" y="6192"/>
                  <a:pt x="5621" y="5353"/>
                </a:cubicBezTo>
                <a:cubicBezTo>
                  <a:pt x="6924" y="3640"/>
                  <a:pt x="5960" y="928"/>
                  <a:pt x="381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757" name="Google Shape;4757;p30"/>
          <p:cNvSpPr/>
          <p:nvPr/>
        </p:nvSpPr>
        <p:spPr>
          <a:xfrm>
            <a:off x="2519500" y="4449599"/>
            <a:ext cx="369169" cy="253623"/>
          </a:xfrm>
          <a:custGeom>
            <a:rect b="b" l="l" r="r" t="t"/>
            <a:pathLst>
              <a:path extrusionOk="0" h="7442" w="11170">
                <a:moveTo>
                  <a:pt x="6240" y="0"/>
                </a:moveTo>
                <a:cubicBezTo>
                  <a:pt x="6189" y="0"/>
                  <a:pt x="6136" y="6"/>
                  <a:pt x="6085" y="19"/>
                </a:cubicBezTo>
                <a:lnTo>
                  <a:pt x="2498" y="822"/>
                </a:lnTo>
                <a:cubicBezTo>
                  <a:pt x="2373" y="858"/>
                  <a:pt x="2231" y="929"/>
                  <a:pt x="2124" y="1072"/>
                </a:cubicBezTo>
                <a:lnTo>
                  <a:pt x="999" y="2535"/>
                </a:lnTo>
                <a:lnTo>
                  <a:pt x="0" y="2535"/>
                </a:lnTo>
                <a:lnTo>
                  <a:pt x="0" y="6371"/>
                </a:lnTo>
                <a:lnTo>
                  <a:pt x="660" y="6371"/>
                </a:lnTo>
                <a:cubicBezTo>
                  <a:pt x="1606" y="6371"/>
                  <a:pt x="1677" y="7442"/>
                  <a:pt x="3462" y="7442"/>
                </a:cubicBezTo>
                <a:lnTo>
                  <a:pt x="5853" y="7442"/>
                </a:lnTo>
                <a:cubicBezTo>
                  <a:pt x="6281" y="7442"/>
                  <a:pt x="6638" y="7085"/>
                  <a:pt x="6638" y="6639"/>
                </a:cubicBezTo>
                <a:cubicBezTo>
                  <a:pt x="6638" y="6443"/>
                  <a:pt x="6566" y="6247"/>
                  <a:pt x="6441" y="6122"/>
                </a:cubicBezTo>
                <a:lnTo>
                  <a:pt x="6513" y="6122"/>
                </a:lnTo>
                <a:cubicBezTo>
                  <a:pt x="6959" y="6122"/>
                  <a:pt x="7316" y="5765"/>
                  <a:pt x="7316" y="5319"/>
                </a:cubicBezTo>
                <a:cubicBezTo>
                  <a:pt x="7316" y="5105"/>
                  <a:pt x="7227" y="4908"/>
                  <a:pt x="7084" y="4766"/>
                </a:cubicBezTo>
                <a:cubicBezTo>
                  <a:pt x="7441" y="4694"/>
                  <a:pt x="7708" y="4355"/>
                  <a:pt x="7708" y="3981"/>
                </a:cubicBezTo>
                <a:cubicBezTo>
                  <a:pt x="7708" y="3552"/>
                  <a:pt x="7351" y="3195"/>
                  <a:pt x="6905" y="3195"/>
                </a:cubicBezTo>
                <a:lnTo>
                  <a:pt x="10492" y="3195"/>
                </a:lnTo>
                <a:cubicBezTo>
                  <a:pt x="10866" y="3195"/>
                  <a:pt x="11170" y="2892"/>
                  <a:pt x="11170" y="2535"/>
                </a:cubicBezTo>
                <a:cubicBezTo>
                  <a:pt x="11170" y="2161"/>
                  <a:pt x="10866" y="1857"/>
                  <a:pt x="10492" y="1857"/>
                </a:cubicBezTo>
                <a:lnTo>
                  <a:pt x="3926" y="1857"/>
                </a:lnTo>
                <a:lnTo>
                  <a:pt x="6388" y="1322"/>
                </a:lnTo>
                <a:cubicBezTo>
                  <a:pt x="6745" y="1233"/>
                  <a:pt x="6977" y="876"/>
                  <a:pt x="6888" y="519"/>
                </a:cubicBezTo>
                <a:cubicBezTo>
                  <a:pt x="6827" y="214"/>
                  <a:pt x="6544" y="0"/>
                  <a:pt x="624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758" name="Google Shape;4758;p30"/>
          <p:cNvSpPr/>
          <p:nvPr/>
        </p:nvSpPr>
        <p:spPr>
          <a:xfrm>
            <a:off x="3039790" y="4430444"/>
            <a:ext cx="299036" cy="291929"/>
          </a:xfrm>
          <a:custGeom>
            <a:rect b="b" l="l" r="r" t="t"/>
            <a:pathLst>
              <a:path extrusionOk="0" h="8566" w="9048">
                <a:moveTo>
                  <a:pt x="2265" y="0"/>
                </a:moveTo>
                <a:cubicBezTo>
                  <a:pt x="1059" y="0"/>
                  <a:pt x="1" y="1180"/>
                  <a:pt x="1" y="2321"/>
                </a:cubicBezTo>
                <a:cubicBezTo>
                  <a:pt x="1" y="5104"/>
                  <a:pt x="4533" y="8566"/>
                  <a:pt x="4533" y="8566"/>
                </a:cubicBezTo>
                <a:cubicBezTo>
                  <a:pt x="4533" y="8566"/>
                  <a:pt x="9047" y="5104"/>
                  <a:pt x="9047" y="2321"/>
                </a:cubicBezTo>
                <a:cubicBezTo>
                  <a:pt x="9047" y="1180"/>
                  <a:pt x="7996" y="0"/>
                  <a:pt x="6794" y="0"/>
                </a:cubicBezTo>
                <a:cubicBezTo>
                  <a:pt x="6023" y="0"/>
                  <a:pt x="5189" y="487"/>
                  <a:pt x="4533" y="1786"/>
                </a:cubicBezTo>
                <a:cubicBezTo>
                  <a:pt x="3877" y="487"/>
                  <a:pt x="3040" y="0"/>
                  <a:pt x="226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4759" name="Google Shape;4759;p30"/>
          <p:cNvGrpSpPr/>
          <p:nvPr/>
        </p:nvGrpSpPr>
        <p:grpSpPr>
          <a:xfrm>
            <a:off x="3511298" y="4358842"/>
            <a:ext cx="352082" cy="317455"/>
            <a:chOff x="6435300" y="2742175"/>
            <a:chExt cx="266325" cy="232875"/>
          </a:xfrm>
        </p:grpSpPr>
        <p:sp>
          <p:nvSpPr>
            <p:cNvPr id="4760" name="Google Shape;4760;p30"/>
            <p:cNvSpPr/>
            <p:nvPr/>
          </p:nvSpPr>
          <p:spPr>
            <a:xfrm>
              <a:off x="6518275" y="2742175"/>
              <a:ext cx="183350" cy="232875"/>
            </a:xfrm>
            <a:custGeom>
              <a:rect b="b" l="l" r="r" t="t"/>
              <a:pathLst>
                <a:path extrusionOk="0" h="9315" w="7334">
                  <a:moveTo>
                    <a:pt x="3194" y="1"/>
                  </a:moveTo>
                  <a:cubicBezTo>
                    <a:pt x="2766" y="1"/>
                    <a:pt x="2392" y="375"/>
                    <a:pt x="2392" y="804"/>
                  </a:cubicBezTo>
                  <a:cubicBezTo>
                    <a:pt x="2392" y="2838"/>
                    <a:pt x="54" y="3962"/>
                    <a:pt x="1" y="3997"/>
                  </a:cubicBezTo>
                  <a:lnTo>
                    <a:pt x="1" y="8244"/>
                  </a:lnTo>
                  <a:cubicBezTo>
                    <a:pt x="946" y="8244"/>
                    <a:pt x="1018" y="9315"/>
                    <a:pt x="2802" y="9315"/>
                  </a:cubicBezTo>
                  <a:lnTo>
                    <a:pt x="5193" y="9315"/>
                  </a:lnTo>
                  <a:cubicBezTo>
                    <a:pt x="5639" y="9315"/>
                    <a:pt x="5996" y="8958"/>
                    <a:pt x="5996" y="8512"/>
                  </a:cubicBezTo>
                  <a:cubicBezTo>
                    <a:pt x="5996" y="8315"/>
                    <a:pt x="5924" y="8119"/>
                    <a:pt x="5782" y="7976"/>
                  </a:cubicBezTo>
                  <a:lnTo>
                    <a:pt x="5853" y="7976"/>
                  </a:lnTo>
                  <a:cubicBezTo>
                    <a:pt x="6299" y="7976"/>
                    <a:pt x="6656" y="7619"/>
                    <a:pt x="6656" y="7191"/>
                  </a:cubicBezTo>
                  <a:cubicBezTo>
                    <a:pt x="6656" y="6977"/>
                    <a:pt x="6585" y="6781"/>
                    <a:pt x="6442" y="6638"/>
                  </a:cubicBezTo>
                  <a:cubicBezTo>
                    <a:pt x="6799" y="6549"/>
                    <a:pt x="7066" y="6228"/>
                    <a:pt x="7066" y="5853"/>
                  </a:cubicBezTo>
                  <a:cubicBezTo>
                    <a:pt x="7066" y="5639"/>
                    <a:pt x="6959" y="5425"/>
                    <a:pt x="6817" y="5282"/>
                  </a:cubicBezTo>
                  <a:cubicBezTo>
                    <a:pt x="7120" y="5157"/>
                    <a:pt x="7334" y="4872"/>
                    <a:pt x="7334" y="4533"/>
                  </a:cubicBezTo>
                  <a:cubicBezTo>
                    <a:pt x="7334" y="4087"/>
                    <a:pt x="6959" y="3730"/>
                    <a:pt x="6531" y="3730"/>
                  </a:cubicBezTo>
                  <a:lnTo>
                    <a:pt x="3997" y="3730"/>
                  </a:lnTo>
                  <a:cubicBezTo>
                    <a:pt x="3783" y="3730"/>
                    <a:pt x="3623" y="3569"/>
                    <a:pt x="3605" y="3337"/>
                  </a:cubicBezTo>
                  <a:cubicBezTo>
                    <a:pt x="3623" y="3105"/>
                    <a:pt x="3997" y="2624"/>
                    <a:pt x="3997" y="804"/>
                  </a:cubicBezTo>
                  <a:cubicBezTo>
                    <a:pt x="3997" y="375"/>
                    <a:pt x="3641" y="1"/>
                    <a:pt x="319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761" name="Google Shape;4761;p30"/>
            <p:cNvSpPr/>
            <p:nvPr/>
          </p:nvSpPr>
          <p:spPr>
            <a:xfrm>
              <a:off x="6435300" y="2825150"/>
              <a:ext cx="62925" cy="140075"/>
            </a:xfrm>
            <a:custGeom>
              <a:rect b="b" l="l" r="r" t="t"/>
              <a:pathLst>
                <a:path extrusionOk="0" h="5603" w="2517">
                  <a:moveTo>
                    <a:pt x="1" y="0"/>
                  </a:moveTo>
                  <a:lnTo>
                    <a:pt x="1" y="5603"/>
                  </a:lnTo>
                  <a:lnTo>
                    <a:pt x="1999" y="5603"/>
                  </a:lnTo>
                  <a:cubicBezTo>
                    <a:pt x="2285" y="5603"/>
                    <a:pt x="2517" y="5371"/>
                    <a:pt x="2517" y="5068"/>
                  </a:cubicBezTo>
                  <a:lnTo>
                    <a:pt x="2517" y="536"/>
                  </a:lnTo>
                  <a:cubicBezTo>
                    <a:pt x="2517" y="250"/>
                    <a:pt x="2285" y="0"/>
                    <a:pt x="199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4762" name="Google Shape;4762;p30"/>
          <p:cNvGrpSpPr/>
          <p:nvPr/>
        </p:nvGrpSpPr>
        <p:grpSpPr>
          <a:xfrm>
            <a:off x="4558258" y="4437967"/>
            <a:ext cx="333805" cy="344208"/>
            <a:chOff x="674800" y="2146225"/>
            <a:chExt cx="252500" cy="252500"/>
          </a:xfrm>
        </p:grpSpPr>
        <p:sp>
          <p:nvSpPr>
            <p:cNvPr id="4763" name="Google Shape;4763;p30"/>
            <p:cNvSpPr/>
            <p:nvPr/>
          </p:nvSpPr>
          <p:spPr>
            <a:xfrm>
              <a:off x="727900" y="2232775"/>
              <a:ext cx="40175" cy="39725"/>
            </a:xfrm>
            <a:custGeom>
              <a:rect b="b" l="l" r="r" t="t"/>
              <a:pathLst>
                <a:path extrusionOk="0" h="1589" w="1607">
                  <a:moveTo>
                    <a:pt x="803" y="0"/>
                  </a:moveTo>
                  <a:cubicBezTo>
                    <a:pt x="357" y="0"/>
                    <a:pt x="0" y="357"/>
                    <a:pt x="0" y="803"/>
                  </a:cubicBezTo>
                  <a:cubicBezTo>
                    <a:pt x="0" y="1232"/>
                    <a:pt x="357" y="1588"/>
                    <a:pt x="803" y="1588"/>
                  </a:cubicBezTo>
                  <a:cubicBezTo>
                    <a:pt x="1249" y="1588"/>
                    <a:pt x="1606" y="1232"/>
                    <a:pt x="1606" y="803"/>
                  </a:cubicBezTo>
                  <a:cubicBezTo>
                    <a:pt x="1606" y="357"/>
                    <a:pt x="1249"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764" name="Google Shape;4764;p30"/>
            <p:cNvSpPr/>
            <p:nvPr/>
          </p:nvSpPr>
          <p:spPr>
            <a:xfrm>
              <a:off x="834500" y="2232775"/>
              <a:ext cx="39725" cy="39725"/>
            </a:xfrm>
            <a:custGeom>
              <a:rect b="b" l="l" r="r" t="t"/>
              <a:pathLst>
                <a:path extrusionOk="0" h="1589" w="1589">
                  <a:moveTo>
                    <a:pt x="786" y="0"/>
                  </a:moveTo>
                  <a:cubicBezTo>
                    <a:pt x="357" y="0"/>
                    <a:pt x="1" y="357"/>
                    <a:pt x="1" y="803"/>
                  </a:cubicBezTo>
                  <a:cubicBezTo>
                    <a:pt x="1" y="1232"/>
                    <a:pt x="357" y="1588"/>
                    <a:pt x="786" y="1588"/>
                  </a:cubicBezTo>
                  <a:cubicBezTo>
                    <a:pt x="1232" y="1588"/>
                    <a:pt x="1589" y="1232"/>
                    <a:pt x="1589" y="803"/>
                  </a:cubicBezTo>
                  <a:cubicBezTo>
                    <a:pt x="1589" y="357"/>
                    <a:pt x="1232" y="0"/>
                    <a:pt x="78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765" name="Google Shape;4765;p30"/>
            <p:cNvSpPr/>
            <p:nvPr/>
          </p:nvSpPr>
          <p:spPr>
            <a:xfrm>
              <a:off x="734150" y="2315750"/>
              <a:ext cx="134275" cy="43275"/>
            </a:xfrm>
            <a:custGeom>
              <a:rect b="b" l="l" r="r" t="t"/>
              <a:pathLst>
                <a:path extrusionOk="0" h="1731" w="5371">
                  <a:moveTo>
                    <a:pt x="268" y="0"/>
                  </a:moveTo>
                  <a:cubicBezTo>
                    <a:pt x="125" y="0"/>
                    <a:pt x="0" y="125"/>
                    <a:pt x="0" y="268"/>
                  </a:cubicBezTo>
                  <a:cubicBezTo>
                    <a:pt x="0" y="321"/>
                    <a:pt x="18" y="375"/>
                    <a:pt x="54" y="428"/>
                  </a:cubicBezTo>
                  <a:cubicBezTo>
                    <a:pt x="660" y="1231"/>
                    <a:pt x="1606" y="1731"/>
                    <a:pt x="2676" y="1731"/>
                  </a:cubicBezTo>
                  <a:cubicBezTo>
                    <a:pt x="3765" y="1731"/>
                    <a:pt x="4710" y="1231"/>
                    <a:pt x="5317" y="428"/>
                  </a:cubicBezTo>
                  <a:cubicBezTo>
                    <a:pt x="5335" y="393"/>
                    <a:pt x="5371" y="339"/>
                    <a:pt x="5371" y="268"/>
                  </a:cubicBezTo>
                  <a:cubicBezTo>
                    <a:pt x="5371" y="125"/>
                    <a:pt x="5246" y="0"/>
                    <a:pt x="5103" y="0"/>
                  </a:cubicBezTo>
                  <a:cubicBezTo>
                    <a:pt x="4996" y="0"/>
                    <a:pt x="4925" y="36"/>
                    <a:pt x="4889" y="107"/>
                  </a:cubicBezTo>
                  <a:cubicBezTo>
                    <a:pt x="4389" y="767"/>
                    <a:pt x="3586" y="1196"/>
                    <a:pt x="2676" y="1196"/>
                  </a:cubicBezTo>
                  <a:cubicBezTo>
                    <a:pt x="1784" y="1196"/>
                    <a:pt x="999" y="767"/>
                    <a:pt x="482" y="107"/>
                  </a:cubicBezTo>
                  <a:cubicBezTo>
                    <a:pt x="410" y="36"/>
                    <a:pt x="339"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766" name="Google Shape;4766;p30"/>
            <p:cNvSpPr/>
            <p:nvPr/>
          </p:nvSpPr>
          <p:spPr>
            <a:xfrm>
              <a:off x="674800" y="2146225"/>
              <a:ext cx="252500" cy="252500"/>
            </a:xfrm>
            <a:custGeom>
              <a:rect b="b" l="l" r="r" t="t"/>
              <a:pathLst>
                <a:path extrusionOk="0" h="10100" w="10100">
                  <a:moveTo>
                    <a:pt x="5050" y="536"/>
                  </a:moveTo>
                  <a:cubicBezTo>
                    <a:pt x="7548" y="536"/>
                    <a:pt x="9565" y="2570"/>
                    <a:pt x="9565" y="5050"/>
                  </a:cubicBezTo>
                  <a:cubicBezTo>
                    <a:pt x="9565" y="7548"/>
                    <a:pt x="7548" y="9565"/>
                    <a:pt x="5050" y="9565"/>
                  </a:cubicBezTo>
                  <a:cubicBezTo>
                    <a:pt x="2570" y="9565"/>
                    <a:pt x="536" y="7548"/>
                    <a:pt x="536" y="5050"/>
                  </a:cubicBezTo>
                  <a:cubicBezTo>
                    <a:pt x="536" y="2570"/>
                    <a:pt x="2570" y="536"/>
                    <a:pt x="5050" y="536"/>
                  </a:cubicBezTo>
                  <a:close/>
                  <a:moveTo>
                    <a:pt x="5050" y="1"/>
                  </a:moveTo>
                  <a:cubicBezTo>
                    <a:pt x="2267" y="1"/>
                    <a:pt x="1" y="2267"/>
                    <a:pt x="1" y="5050"/>
                  </a:cubicBezTo>
                  <a:cubicBezTo>
                    <a:pt x="1" y="7852"/>
                    <a:pt x="2267" y="10100"/>
                    <a:pt x="5050" y="10100"/>
                  </a:cubicBezTo>
                  <a:cubicBezTo>
                    <a:pt x="7834" y="10100"/>
                    <a:pt x="10100" y="7852"/>
                    <a:pt x="10100" y="5050"/>
                  </a:cubicBezTo>
                  <a:cubicBezTo>
                    <a:pt x="10100" y="2267"/>
                    <a:pt x="7834" y="1"/>
                    <a:pt x="505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4767" name="Google Shape;4767;p30"/>
          <p:cNvGrpSpPr/>
          <p:nvPr/>
        </p:nvGrpSpPr>
        <p:grpSpPr>
          <a:xfrm>
            <a:off x="5085306" y="4449453"/>
            <a:ext cx="333805" cy="344208"/>
            <a:chOff x="2164225" y="2146225"/>
            <a:chExt cx="252500" cy="252500"/>
          </a:xfrm>
        </p:grpSpPr>
        <p:sp>
          <p:nvSpPr>
            <p:cNvPr id="4768" name="Google Shape;4768;p30"/>
            <p:cNvSpPr/>
            <p:nvPr/>
          </p:nvSpPr>
          <p:spPr>
            <a:xfrm>
              <a:off x="2223100" y="2305925"/>
              <a:ext cx="134750" cy="43300"/>
            </a:xfrm>
            <a:custGeom>
              <a:rect b="b" l="l" r="r" t="t"/>
              <a:pathLst>
                <a:path extrusionOk="0" h="1732" w="5390">
                  <a:moveTo>
                    <a:pt x="2695" y="1"/>
                  </a:moveTo>
                  <a:cubicBezTo>
                    <a:pt x="1624" y="1"/>
                    <a:pt x="679" y="518"/>
                    <a:pt x="72" y="1303"/>
                  </a:cubicBezTo>
                  <a:cubicBezTo>
                    <a:pt x="36" y="1339"/>
                    <a:pt x="1" y="1392"/>
                    <a:pt x="1" y="1464"/>
                  </a:cubicBezTo>
                  <a:cubicBezTo>
                    <a:pt x="1" y="1606"/>
                    <a:pt x="126" y="1731"/>
                    <a:pt x="268" y="1731"/>
                  </a:cubicBezTo>
                  <a:cubicBezTo>
                    <a:pt x="358" y="1731"/>
                    <a:pt x="447" y="1696"/>
                    <a:pt x="483" y="1624"/>
                  </a:cubicBezTo>
                  <a:cubicBezTo>
                    <a:pt x="1000" y="964"/>
                    <a:pt x="1785" y="536"/>
                    <a:pt x="2695" y="536"/>
                  </a:cubicBezTo>
                  <a:cubicBezTo>
                    <a:pt x="3587" y="536"/>
                    <a:pt x="4390" y="964"/>
                    <a:pt x="4908" y="1624"/>
                  </a:cubicBezTo>
                  <a:cubicBezTo>
                    <a:pt x="4943" y="1696"/>
                    <a:pt x="5032" y="1731"/>
                    <a:pt x="5122" y="1731"/>
                  </a:cubicBezTo>
                  <a:cubicBezTo>
                    <a:pt x="5264" y="1731"/>
                    <a:pt x="5389" y="1606"/>
                    <a:pt x="5389" y="1464"/>
                  </a:cubicBezTo>
                  <a:cubicBezTo>
                    <a:pt x="5389" y="1410"/>
                    <a:pt x="5371" y="1357"/>
                    <a:pt x="5318" y="1303"/>
                  </a:cubicBezTo>
                  <a:cubicBezTo>
                    <a:pt x="4711" y="518"/>
                    <a:pt x="3766" y="1"/>
                    <a:pt x="2695"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769" name="Google Shape;4769;p30"/>
            <p:cNvSpPr/>
            <p:nvPr/>
          </p:nvSpPr>
          <p:spPr>
            <a:xfrm>
              <a:off x="2323475" y="2232775"/>
              <a:ext cx="40175" cy="39725"/>
            </a:xfrm>
            <a:custGeom>
              <a:rect b="b" l="l" r="r" t="t"/>
              <a:pathLst>
                <a:path extrusionOk="0" h="1589" w="1607">
                  <a:moveTo>
                    <a:pt x="803" y="0"/>
                  </a:moveTo>
                  <a:cubicBezTo>
                    <a:pt x="357" y="0"/>
                    <a:pt x="0" y="357"/>
                    <a:pt x="0" y="803"/>
                  </a:cubicBezTo>
                  <a:cubicBezTo>
                    <a:pt x="0" y="1232"/>
                    <a:pt x="357" y="1588"/>
                    <a:pt x="803" y="1588"/>
                  </a:cubicBezTo>
                  <a:cubicBezTo>
                    <a:pt x="1249" y="1588"/>
                    <a:pt x="1606" y="1232"/>
                    <a:pt x="1606" y="803"/>
                  </a:cubicBezTo>
                  <a:cubicBezTo>
                    <a:pt x="1606" y="357"/>
                    <a:pt x="1249"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770" name="Google Shape;4770;p30"/>
            <p:cNvSpPr/>
            <p:nvPr/>
          </p:nvSpPr>
          <p:spPr>
            <a:xfrm>
              <a:off x="2217300" y="2232775"/>
              <a:ext cx="39725" cy="39725"/>
            </a:xfrm>
            <a:custGeom>
              <a:rect b="b" l="l" r="r" t="t"/>
              <a:pathLst>
                <a:path extrusionOk="0" h="1589" w="1589">
                  <a:moveTo>
                    <a:pt x="804" y="0"/>
                  </a:moveTo>
                  <a:cubicBezTo>
                    <a:pt x="358" y="0"/>
                    <a:pt x="1" y="357"/>
                    <a:pt x="1" y="803"/>
                  </a:cubicBezTo>
                  <a:cubicBezTo>
                    <a:pt x="1" y="1232"/>
                    <a:pt x="358" y="1588"/>
                    <a:pt x="804" y="1588"/>
                  </a:cubicBezTo>
                  <a:cubicBezTo>
                    <a:pt x="1232" y="1588"/>
                    <a:pt x="1589" y="1232"/>
                    <a:pt x="1589" y="803"/>
                  </a:cubicBezTo>
                  <a:cubicBezTo>
                    <a:pt x="1589" y="357"/>
                    <a:pt x="1232" y="0"/>
                    <a:pt x="804"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771" name="Google Shape;4771;p30"/>
            <p:cNvSpPr/>
            <p:nvPr/>
          </p:nvSpPr>
          <p:spPr>
            <a:xfrm>
              <a:off x="2164225" y="2146225"/>
              <a:ext cx="252500" cy="252500"/>
            </a:xfrm>
            <a:custGeom>
              <a:rect b="b" l="l" r="r" t="t"/>
              <a:pathLst>
                <a:path extrusionOk="0" h="10100" w="10100">
                  <a:moveTo>
                    <a:pt x="5050" y="536"/>
                  </a:moveTo>
                  <a:cubicBezTo>
                    <a:pt x="7530" y="536"/>
                    <a:pt x="9564" y="2570"/>
                    <a:pt x="9564" y="5050"/>
                  </a:cubicBezTo>
                  <a:cubicBezTo>
                    <a:pt x="9564" y="7548"/>
                    <a:pt x="7530" y="9565"/>
                    <a:pt x="5050" y="9565"/>
                  </a:cubicBezTo>
                  <a:cubicBezTo>
                    <a:pt x="2552" y="9565"/>
                    <a:pt x="518" y="7548"/>
                    <a:pt x="518" y="5050"/>
                  </a:cubicBezTo>
                  <a:cubicBezTo>
                    <a:pt x="518" y="2570"/>
                    <a:pt x="2552" y="536"/>
                    <a:pt x="5050" y="536"/>
                  </a:cubicBezTo>
                  <a:close/>
                  <a:moveTo>
                    <a:pt x="5050" y="1"/>
                  </a:moveTo>
                  <a:cubicBezTo>
                    <a:pt x="2249" y="1"/>
                    <a:pt x="1" y="2267"/>
                    <a:pt x="1" y="5050"/>
                  </a:cubicBezTo>
                  <a:cubicBezTo>
                    <a:pt x="1" y="7852"/>
                    <a:pt x="2249" y="10100"/>
                    <a:pt x="5050" y="10100"/>
                  </a:cubicBezTo>
                  <a:cubicBezTo>
                    <a:pt x="7833" y="10100"/>
                    <a:pt x="10099" y="7852"/>
                    <a:pt x="10099" y="5050"/>
                  </a:cubicBezTo>
                  <a:cubicBezTo>
                    <a:pt x="10099" y="2267"/>
                    <a:pt x="7833" y="1"/>
                    <a:pt x="505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4772" name="Google Shape;4772;p30"/>
          <p:cNvGrpSpPr/>
          <p:nvPr/>
        </p:nvGrpSpPr>
        <p:grpSpPr>
          <a:xfrm>
            <a:off x="4031217" y="4449226"/>
            <a:ext cx="334400" cy="344821"/>
            <a:chOff x="689975" y="1737200"/>
            <a:chExt cx="252950" cy="252950"/>
          </a:xfrm>
        </p:grpSpPr>
        <p:sp>
          <p:nvSpPr>
            <p:cNvPr id="4773" name="Google Shape;4773;p30"/>
            <p:cNvSpPr/>
            <p:nvPr/>
          </p:nvSpPr>
          <p:spPr>
            <a:xfrm>
              <a:off x="779200" y="1907050"/>
              <a:ext cx="79850" cy="26875"/>
            </a:xfrm>
            <a:custGeom>
              <a:rect b="b" l="l" r="r" t="t"/>
              <a:pathLst>
                <a:path extrusionOk="0" h="1075" w="3194">
                  <a:moveTo>
                    <a:pt x="2060" y="0"/>
                  </a:moveTo>
                  <a:cubicBezTo>
                    <a:pt x="898" y="0"/>
                    <a:pt x="168" y="564"/>
                    <a:pt x="125" y="593"/>
                  </a:cubicBezTo>
                  <a:cubicBezTo>
                    <a:pt x="0" y="700"/>
                    <a:pt x="0" y="861"/>
                    <a:pt x="72" y="968"/>
                  </a:cubicBezTo>
                  <a:cubicBezTo>
                    <a:pt x="125" y="1039"/>
                    <a:pt x="196" y="1075"/>
                    <a:pt x="286" y="1075"/>
                  </a:cubicBezTo>
                  <a:cubicBezTo>
                    <a:pt x="339" y="1075"/>
                    <a:pt x="393" y="1057"/>
                    <a:pt x="446" y="1021"/>
                  </a:cubicBezTo>
                  <a:cubicBezTo>
                    <a:pt x="461" y="1007"/>
                    <a:pt x="1070" y="538"/>
                    <a:pt x="2057" y="538"/>
                  </a:cubicBezTo>
                  <a:cubicBezTo>
                    <a:pt x="2291" y="538"/>
                    <a:pt x="2546" y="564"/>
                    <a:pt x="2819" y="629"/>
                  </a:cubicBezTo>
                  <a:cubicBezTo>
                    <a:pt x="2843" y="634"/>
                    <a:pt x="2867" y="637"/>
                    <a:pt x="2890" y="637"/>
                  </a:cubicBezTo>
                  <a:cubicBezTo>
                    <a:pt x="3020" y="637"/>
                    <a:pt x="3125" y="554"/>
                    <a:pt x="3140" y="433"/>
                  </a:cubicBezTo>
                  <a:cubicBezTo>
                    <a:pt x="3194" y="272"/>
                    <a:pt x="3105" y="129"/>
                    <a:pt x="2962" y="111"/>
                  </a:cubicBezTo>
                  <a:cubicBezTo>
                    <a:pt x="2639" y="32"/>
                    <a:pt x="2337" y="0"/>
                    <a:pt x="206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774" name="Google Shape;4774;p30"/>
            <p:cNvSpPr/>
            <p:nvPr/>
          </p:nvSpPr>
          <p:spPr>
            <a:xfrm>
              <a:off x="743050" y="1833100"/>
              <a:ext cx="40175" cy="39725"/>
            </a:xfrm>
            <a:custGeom>
              <a:rect b="b" l="l" r="r" t="t"/>
              <a:pathLst>
                <a:path extrusionOk="0" h="1589" w="1607">
                  <a:moveTo>
                    <a:pt x="804" y="0"/>
                  </a:moveTo>
                  <a:cubicBezTo>
                    <a:pt x="358" y="0"/>
                    <a:pt x="1" y="357"/>
                    <a:pt x="1" y="785"/>
                  </a:cubicBezTo>
                  <a:cubicBezTo>
                    <a:pt x="1" y="1232"/>
                    <a:pt x="358" y="1588"/>
                    <a:pt x="804" y="1588"/>
                  </a:cubicBezTo>
                  <a:cubicBezTo>
                    <a:pt x="1250" y="1588"/>
                    <a:pt x="1607" y="1232"/>
                    <a:pt x="1607" y="785"/>
                  </a:cubicBezTo>
                  <a:cubicBezTo>
                    <a:pt x="1607" y="357"/>
                    <a:pt x="1250" y="0"/>
                    <a:pt x="804"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775" name="Google Shape;4775;p30"/>
            <p:cNvSpPr/>
            <p:nvPr/>
          </p:nvSpPr>
          <p:spPr>
            <a:xfrm>
              <a:off x="739925" y="1799600"/>
              <a:ext cx="46875" cy="16575"/>
            </a:xfrm>
            <a:custGeom>
              <a:rect b="b" l="l" r="r" t="t"/>
              <a:pathLst>
                <a:path extrusionOk="0" h="663" w="1875">
                  <a:moveTo>
                    <a:pt x="1602" y="0"/>
                  </a:moveTo>
                  <a:cubicBezTo>
                    <a:pt x="1592" y="0"/>
                    <a:pt x="1582" y="1"/>
                    <a:pt x="1571" y="2"/>
                  </a:cubicBezTo>
                  <a:lnTo>
                    <a:pt x="233" y="145"/>
                  </a:lnTo>
                  <a:cubicBezTo>
                    <a:pt x="108" y="145"/>
                    <a:pt x="1" y="270"/>
                    <a:pt x="1" y="430"/>
                  </a:cubicBezTo>
                  <a:cubicBezTo>
                    <a:pt x="19" y="555"/>
                    <a:pt x="126" y="662"/>
                    <a:pt x="269" y="662"/>
                  </a:cubicBezTo>
                  <a:lnTo>
                    <a:pt x="304" y="662"/>
                  </a:lnTo>
                  <a:lnTo>
                    <a:pt x="1625" y="537"/>
                  </a:lnTo>
                  <a:cubicBezTo>
                    <a:pt x="1767" y="520"/>
                    <a:pt x="1874" y="377"/>
                    <a:pt x="1857" y="234"/>
                  </a:cubicBezTo>
                  <a:cubicBezTo>
                    <a:pt x="1857" y="102"/>
                    <a:pt x="1734" y="0"/>
                    <a:pt x="160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776" name="Google Shape;4776;p30"/>
            <p:cNvSpPr/>
            <p:nvPr/>
          </p:nvSpPr>
          <p:spPr>
            <a:xfrm>
              <a:off x="849675" y="1833100"/>
              <a:ext cx="40175" cy="39725"/>
            </a:xfrm>
            <a:custGeom>
              <a:rect b="b" l="l" r="r" t="t"/>
              <a:pathLst>
                <a:path extrusionOk="0" h="1589" w="1607">
                  <a:moveTo>
                    <a:pt x="803" y="0"/>
                  </a:moveTo>
                  <a:cubicBezTo>
                    <a:pt x="357" y="0"/>
                    <a:pt x="0" y="357"/>
                    <a:pt x="0" y="785"/>
                  </a:cubicBezTo>
                  <a:cubicBezTo>
                    <a:pt x="0" y="1232"/>
                    <a:pt x="357" y="1588"/>
                    <a:pt x="803" y="1588"/>
                  </a:cubicBezTo>
                  <a:cubicBezTo>
                    <a:pt x="1249" y="1588"/>
                    <a:pt x="1606" y="1232"/>
                    <a:pt x="1606" y="785"/>
                  </a:cubicBezTo>
                  <a:cubicBezTo>
                    <a:pt x="1606" y="357"/>
                    <a:pt x="1249"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777" name="Google Shape;4777;p30"/>
            <p:cNvSpPr/>
            <p:nvPr/>
          </p:nvSpPr>
          <p:spPr>
            <a:xfrm>
              <a:off x="846100" y="1799600"/>
              <a:ext cx="47300" cy="16575"/>
            </a:xfrm>
            <a:custGeom>
              <a:rect b="b" l="l" r="r" t="t"/>
              <a:pathLst>
                <a:path extrusionOk="0" h="663" w="1892">
                  <a:moveTo>
                    <a:pt x="273" y="0"/>
                  </a:moveTo>
                  <a:cubicBezTo>
                    <a:pt x="143" y="0"/>
                    <a:pt x="35" y="102"/>
                    <a:pt x="18" y="234"/>
                  </a:cubicBezTo>
                  <a:cubicBezTo>
                    <a:pt x="1" y="377"/>
                    <a:pt x="108" y="520"/>
                    <a:pt x="250" y="537"/>
                  </a:cubicBezTo>
                  <a:lnTo>
                    <a:pt x="1589" y="662"/>
                  </a:lnTo>
                  <a:lnTo>
                    <a:pt x="1606" y="662"/>
                  </a:lnTo>
                  <a:cubicBezTo>
                    <a:pt x="1749" y="662"/>
                    <a:pt x="1874" y="555"/>
                    <a:pt x="1874" y="430"/>
                  </a:cubicBezTo>
                  <a:cubicBezTo>
                    <a:pt x="1892" y="270"/>
                    <a:pt x="1785" y="145"/>
                    <a:pt x="1642" y="145"/>
                  </a:cubicBezTo>
                  <a:lnTo>
                    <a:pt x="304" y="2"/>
                  </a:lnTo>
                  <a:cubicBezTo>
                    <a:pt x="293" y="1"/>
                    <a:pt x="283" y="0"/>
                    <a:pt x="27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778" name="Google Shape;4778;p30"/>
            <p:cNvSpPr/>
            <p:nvPr/>
          </p:nvSpPr>
          <p:spPr>
            <a:xfrm>
              <a:off x="689975" y="1737200"/>
              <a:ext cx="252950" cy="252950"/>
            </a:xfrm>
            <a:custGeom>
              <a:rect b="b" l="l" r="r" t="t"/>
              <a:pathLst>
                <a:path extrusionOk="0" h="10118" w="10118">
                  <a:moveTo>
                    <a:pt x="5068" y="536"/>
                  </a:moveTo>
                  <a:cubicBezTo>
                    <a:pt x="7548" y="536"/>
                    <a:pt x="9582" y="2570"/>
                    <a:pt x="9582" y="5068"/>
                  </a:cubicBezTo>
                  <a:cubicBezTo>
                    <a:pt x="9582" y="7548"/>
                    <a:pt x="7548" y="9582"/>
                    <a:pt x="5068" y="9582"/>
                  </a:cubicBezTo>
                  <a:cubicBezTo>
                    <a:pt x="2570" y="9582"/>
                    <a:pt x="536" y="7548"/>
                    <a:pt x="536" y="5068"/>
                  </a:cubicBezTo>
                  <a:cubicBezTo>
                    <a:pt x="536" y="2570"/>
                    <a:pt x="2570" y="536"/>
                    <a:pt x="5068" y="536"/>
                  </a:cubicBezTo>
                  <a:close/>
                  <a:moveTo>
                    <a:pt x="5068" y="0"/>
                  </a:moveTo>
                  <a:cubicBezTo>
                    <a:pt x="2267" y="0"/>
                    <a:pt x="1" y="2266"/>
                    <a:pt x="1" y="5068"/>
                  </a:cubicBezTo>
                  <a:cubicBezTo>
                    <a:pt x="1" y="7851"/>
                    <a:pt x="2267" y="10117"/>
                    <a:pt x="5068" y="10117"/>
                  </a:cubicBezTo>
                  <a:cubicBezTo>
                    <a:pt x="7851" y="10117"/>
                    <a:pt x="10117" y="7851"/>
                    <a:pt x="10117" y="5068"/>
                  </a:cubicBezTo>
                  <a:cubicBezTo>
                    <a:pt x="10117" y="2266"/>
                    <a:pt x="7851" y="0"/>
                    <a:pt x="50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4779" name="Google Shape;4779;p30"/>
          <p:cNvGrpSpPr/>
          <p:nvPr/>
        </p:nvGrpSpPr>
        <p:grpSpPr>
          <a:xfrm>
            <a:off x="5612075" y="4439102"/>
            <a:ext cx="334400" cy="344208"/>
            <a:chOff x="2961350" y="1740750"/>
            <a:chExt cx="252950" cy="252500"/>
          </a:xfrm>
        </p:grpSpPr>
        <p:sp>
          <p:nvSpPr>
            <p:cNvPr id="4780" name="Google Shape;4780;p30"/>
            <p:cNvSpPr/>
            <p:nvPr/>
          </p:nvSpPr>
          <p:spPr>
            <a:xfrm>
              <a:off x="3014425" y="1833100"/>
              <a:ext cx="40175" cy="39725"/>
            </a:xfrm>
            <a:custGeom>
              <a:rect b="b" l="l" r="r" t="t"/>
              <a:pathLst>
                <a:path extrusionOk="0" h="1589" w="1607">
                  <a:moveTo>
                    <a:pt x="804" y="0"/>
                  </a:moveTo>
                  <a:cubicBezTo>
                    <a:pt x="357" y="0"/>
                    <a:pt x="1" y="357"/>
                    <a:pt x="1" y="785"/>
                  </a:cubicBezTo>
                  <a:cubicBezTo>
                    <a:pt x="1" y="1232"/>
                    <a:pt x="357" y="1588"/>
                    <a:pt x="804" y="1588"/>
                  </a:cubicBezTo>
                  <a:cubicBezTo>
                    <a:pt x="1250" y="1588"/>
                    <a:pt x="1606" y="1232"/>
                    <a:pt x="1606" y="785"/>
                  </a:cubicBezTo>
                  <a:cubicBezTo>
                    <a:pt x="1606" y="357"/>
                    <a:pt x="1250" y="0"/>
                    <a:pt x="804"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781" name="Google Shape;4781;p30"/>
            <p:cNvSpPr/>
            <p:nvPr/>
          </p:nvSpPr>
          <p:spPr>
            <a:xfrm>
              <a:off x="3010850" y="1792950"/>
              <a:ext cx="58025" cy="28125"/>
            </a:xfrm>
            <a:custGeom>
              <a:rect b="b" l="l" r="r" t="t"/>
              <a:pathLst>
                <a:path extrusionOk="0" h="1125" w="2321">
                  <a:moveTo>
                    <a:pt x="2019" y="0"/>
                  </a:moveTo>
                  <a:cubicBezTo>
                    <a:pt x="1944" y="0"/>
                    <a:pt x="1869" y="32"/>
                    <a:pt x="1821" y="90"/>
                  </a:cubicBezTo>
                  <a:cubicBezTo>
                    <a:pt x="1458" y="496"/>
                    <a:pt x="1024" y="582"/>
                    <a:pt x="727" y="582"/>
                  </a:cubicBezTo>
                  <a:cubicBezTo>
                    <a:pt x="528" y="582"/>
                    <a:pt x="390" y="543"/>
                    <a:pt x="376" y="536"/>
                  </a:cubicBezTo>
                  <a:cubicBezTo>
                    <a:pt x="352" y="531"/>
                    <a:pt x="328" y="528"/>
                    <a:pt x="305" y="528"/>
                  </a:cubicBezTo>
                  <a:cubicBezTo>
                    <a:pt x="175" y="528"/>
                    <a:pt x="67" y="611"/>
                    <a:pt x="37" y="732"/>
                  </a:cubicBezTo>
                  <a:cubicBezTo>
                    <a:pt x="1" y="875"/>
                    <a:pt x="72" y="1018"/>
                    <a:pt x="215" y="1071"/>
                  </a:cubicBezTo>
                  <a:cubicBezTo>
                    <a:pt x="217" y="1069"/>
                    <a:pt x="221" y="1068"/>
                    <a:pt x="227" y="1068"/>
                  </a:cubicBezTo>
                  <a:cubicBezTo>
                    <a:pt x="278" y="1068"/>
                    <a:pt x="463" y="1125"/>
                    <a:pt x="732" y="1125"/>
                  </a:cubicBezTo>
                  <a:cubicBezTo>
                    <a:pt x="1143" y="1125"/>
                    <a:pt x="1732" y="1000"/>
                    <a:pt x="2213" y="429"/>
                  </a:cubicBezTo>
                  <a:cubicBezTo>
                    <a:pt x="2320" y="340"/>
                    <a:pt x="2303" y="161"/>
                    <a:pt x="2196" y="72"/>
                  </a:cubicBezTo>
                  <a:cubicBezTo>
                    <a:pt x="2146" y="23"/>
                    <a:pt x="2082" y="0"/>
                    <a:pt x="201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782" name="Google Shape;4782;p30"/>
            <p:cNvSpPr/>
            <p:nvPr/>
          </p:nvSpPr>
          <p:spPr>
            <a:xfrm>
              <a:off x="3034500" y="1908025"/>
              <a:ext cx="106625" cy="32150"/>
            </a:xfrm>
            <a:custGeom>
              <a:rect b="b" l="l" r="r" t="t"/>
              <a:pathLst>
                <a:path extrusionOk="0" h="1286" w="4265">
                  <a:moveTo>
                    <a:pt x="2142" y="1"/>
                  </a:moveTo>
                  <a:cubicBezTo>
                    <a:pt x="1196" y="1"/>
                    <a:pt x="411" y="536"/>
                    <a:pt x="1" y="1286"/>
                  </a:cubicBezTo>
                  <a:cubicBezTo>
                    <a:pt x="643" y="964"/>
                    <a:pt x="1374" y="804"/>
                    <a:pt x="2142" y="804"/>
                  </a:cubicBezTo>
                  <a:cubicBezTo>
                    <a:pt x="2909" y="804"/>
                    <a:pt x="3623" y="982"/>
                    <a:pt x="4265" y="1286"/>
                  </a:cubicBezTo>
                  <a:cubicBezTo>
                    <a:pt x="3872" y="518"/>
                    <a:pt x="3069" y="1"/>
                    <a:pt x="2142"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783" name="Google Shape;4783;p30"/>
            <p:cNvSpPr/>
            <p:nvPr/>
          </p:nvSpPr>
          <p:spPr>
            <a:xfrm>
              <a:off x="3107200" y="1792675"/>
              <a:ext cx="58025" cy="27950"/>
            </a:xfrm>
            <a:custGeom>
              <a:rect b="b" l="l" r="r" t="t"/>
              <a:pathLst>
                <a:path extrusionOk="0" h="1118" w="2321">
                  <a:moveTo>
                    <a:pt x="302" y="0"/>
                  </a:moveTo>
                  <a:cubicBezTo>
                    <a:pt x="240" y="0"/>
                    <a:pt x="177" y="23"/>
                    <a:pt x="126" y="65"/>
                  </a:cubicBezTo>
                  <a:cubicBezTo>
                    <a:pt x="19" y="154"/>
                    <a:pt x="1" y="333"/>
                    <a:pt x="90" y="440"/>
                  </a:cubicBezTo>
                  <a:cubicBezTo>
                    <a:pt x="572" y="993"/>
                    <a:pt x="1179" y="1118"/>
                    <a:pt x="1589" y="1118"/>
                  </a:cubicBezTo>
                  <a:cubicBezTo>
                    <a:pt x="1874" y="1118"/>
                    <a:pt x="2071" y="1064"/>
                    <a:pt x="2106" y="1046"/>
                  </a:cubicBezTo>
                  <a:cubicBezTo>
                    <a:pt x="2231" y="1029"/>
                    <a:pt x="2320" y="886"/>
                    <a:pt x="2285" y="725"/>
                  </a:cubicBezTo>
                  <a:cubicBezTo>
                    <a:pt x="2240" y="607"/>
                    <a:pt x="2135" y="538"/>
                    <a:pt x="2019" y="538"/>
                  </a:cubicBezTo>
                  <a:cubicBezTo>
                    <a:pt x="1995" y="538"/>
                    <a:pt x="1970" y="541"/>
                    <a:pt x="1946" y="547"/>
                  </a:cubicBezTo>
                  <a:cubicBezTo>
                    <a:pt x="1931" y="547"/>
                    <a:pt x="1792" y="584"/>
                    <a:pt x="1590" y="584"/>
                  </a:cubicBezTo>
                  <a:cubicBezTo>
                    <a:pt x="1288" y="584"/>
                    <a:pt x="847" y="500"/>
                    <a:pt x="483" y="83"/>
                  </a:cubicBezTo>
                  <a:cubicBezTo>
                    <a:pt x="436" y="27"/>
                    <a:pt x="370" y="0"/>
                    <a:pt x="30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784" name="Google Shape;4784;p30"/>
            <p:cNvSpPr/>
            <p:nvPr/>
          </p:nvSpPr>
          <p:spPr>
            <a:xfrm>
              <a:off x="3121050" y="1833100"/>
              <a:ext cx="40150" cy="39725"/>
            </a:xfrm>
            <a:custGeom>
              <a:rect b="b" l="l" r="r" t="t"/>
              <a:pathLst>
                <a:path extrusionOk="0" h="1589" w="1606">
                  <a:moveTo>
                    <a:pt x="803" y="0"/>
                  </a:moveTo>
                  <a:cubicBezTo>
                    <a:pt x="357" y="0"/>
                    <a:pt x="0" y="357"/>
                    <a:pt x="0" y="785"/>
                  </a:cubicBezTo>
                  <a:cubicBezTo>
                    <a:pt x="0" y="1232"/>
                    <a:pt x="357" y="1588"/>
                    <a:pt x="803" y="1588"/>
                  </a:cubicBezTo>
                  <a:cubicBezTo>
                    <a:pt x="1249" y="1588"/>
                    <a:pt x="1606" y="1232"/>
                    <a:pt x="1606" y="785"/>
                  </a:cubicBezTo>
                  <a:cubicBezTo>
                    <a:pt x="1606" y="357"/>
                    <a:pt x="1249"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785" name="Google Shape;4785;p30"/>
            <p:cNvSpPr/>
            <p:nvPr/>
          </p:nvSpPr>
          <p:spPr>
            <a:xfrm>
              <a:off x="2961350" y="1740750"/>
              <a:ext cx="252950" cy="252500"/>
            </a:xfrm>
            <a:custGeom>
              <a:rect b="b" l="l" r="r" t="t"/>
              <a:pathLst>
                <a:path extrusionOk="0" h="10100" w="10118">
                  <a:moveTo>
                    <a:pt x="5068" y="536"/>
                  </a:moveTo>
                  <a:cubicBezTo>
                    <a:pt x="7548" y="536"/>
                    <a:pt x="9582" y="2570"/>
                    <a:pt x="9582" y="5050"/>
                  </a:cubicBezTo>
                  <a:cubicBezTo>
                    <a:pt x="9582" y="7548"/>
                    <a:pt x="7548" y="9582"/>
                    <a:pt x="5068" y="9582"/>
                  </a:cubicBezTo>
                  <a:cubicBezTo>
                    <a:pt x="2570" y="9582"/>
                    <a:pt x="536" y="7548"/>
                    <a:pt x="536" y="5050"/>
                  </a:cubicBezTo>
                  <a:cubicBezTo>
                    <a:pt x="536" y="2570"/>
                    <a:pt x="2570" y="536"/>
                    <a:pt x="5068" y="536"/>
                  </a:cubicBezTo>
                  <a:close/>
                  <a:moveTo>
                    <a:pt x="5068" y="1"/>
                  </a:moveTo>
                  <a:cubicBezTo>
                    <a:pt x="2266" y="1"/>
                    <a:pt x="0" y="2249"/>
                    <a:pt x="0" y="5050"/>
                  </a:cubicBezTo>
                  <a:cubicBezTo>
                    <a:pt x="0" y="7852"/>
                    <a:pt x="2266" y="10100"/>
                    <a:pt x="5068" y="10100"/>
                  </a:cubicBezTo>
                  <a:cubicBezTo>
                    <a:pt x="7851" y="10100"/>
                    <a:pt x="10117" y="7852"/>
                    <a:pt x="10117" y="5050"/>
                  </a:cubicBezTo>
                  <a:cubicBezTo>
                    <a:pt x="10117" y="2249"/>
                    <a:pt x="7851" y="1"/>
                    <a:pt x="506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4786" name="Google Shape;4786;p30"/>
          <p:cNvSpPr/>
          <p:nvPr/>
        </p:nvSpPr>
        <p:spPr>
          <a:xfrm>
            <a:off x="6169754" y="4468227"/>
            <a:ext cx="333026" cy="343577"/>
          </a:xfrm>
          <a:custGeom>
            <a:rect b="b" l="l" r="r" t="t"/>
            <a:pathLst>
              <a:path extrusionOk="0" h="4202" w="5728">
                <a:moveTo>
                  <a:pt x="1858" y="1"/>
                </a:moveTo>
                <a:cubicBezTo>
                  <a:pt x="1840" y="1"/>
                  <a:pt x="1821" y="3"/>
                  <a:pt x="1803" y="9"/>
                </a:cubicBezTo>
                <a:cubicBezTo>
                  <a:pt x="1713" y="9"/>
                  <a:pt x="1660" y="80"/>
                  <a:pt x="1606" y="169"/>
                </a:cubicBezTo>
                <a:lnTo>
                  <a:pt x="1035" y="1828"/>
                </a:lnTo>
                <a:lnTo>
                  <a:pt x="0" y="1828"/>
                </a:lnTo>
                <a:lnTo>
                  <a:pt x="0" y="2364"/>
                </a:lnTo>
                <a:lnTo>
                  <a:pt x="1214" y="2364"/>
                </a:lnTo>
                <a:cubicBezTo>
                  <a:pt x="1321" y="2364"/>
                  <a:pt x="1410" y="2275"/>
                  <a:pt x="1446" y="2167"/>
                </a:cubicBezTo>
                <a:lnTo>
                  <a:pt x="1767" y="1168"/>
                </a:lnTo>
                <a:lnTo>
                  <a:pt x="2302" y="4023"/>
                </a:lnTo>
                <a:cubicBezTo>
                  <a:pt x="2320" y="4130"/>
                  <a:pt x="2409" y="4202"/>
                  <a:pt x="2516" y="4202"/>
                </a:cubicBezTo>
                <a:lnTo>
                  <a:pt x="2552" y="4202"/>
                </a:lnTo>
                <a:cubicBezTo>
                  <a:pt x="2641" y="4202"/>
                  <a:pt x="2730" y="4148"/>
                  <a:pt x="2766" y="4059"/>
                </a:cubicBezTo>
                <a:lnTo>
                  <a:pt x="3622" y="1828"/>
                </a:lnTo>
                <a:lnTo>
                  <a:pt x="3962" y="3024"/>
                </a:lnTo>
                <a:cubicBezTo>
                  <a:pt x="3991" y="3127"/>
                  <a:pt x="4081" y="3194"/>
                  <a:pt x="4182" y="3194"/>
                </a:cubicBezTo>
                <a:cubicBezTo>
                  <a:pt x="4203" y="3194"/>
                  <a:pt x="4225" y="3191"/>
                  <a:pt x="4247" y="3184"/>
                </a:cubicBezTo>
                <a:cubicBezTo>
                  <a:pt x="4301" y="3167"/>
                  <a:pt x="4336" y="3149"/>
                  <a:pt x="4372" y="3113"/>
                </a:cubicBezTo>
                <a:lnTo>
                  <a:pt x="5086" y="2364"/>
                </a:lnTo>
                <a:lnTo>
                  <a:pt x="5728" y="2364"/>
                </a:lnTo>
                <a:lnTo>
                  <a:pt x="5728" y="1828"/>
                </a:lnTo>
                <a:lnTo>
                  <a:pt x="4961" y="1828"/>
                </a:lnTo>
                <a:cubicBezTo>
                  <a:pt x="4889" y="1846"/>
                  <a:pt x="4836" y="1900"/>
                  <a:pt x="4782" y="1936"/>
                </a:cubicBezTo>
                <a:lnTo>
                  <a:pt x="4283" y="2489"/>
                </a:lnTo>
                <a:lnTo>
                  <a:pt x="3854" y="1008"/>
                </a:lnTo>
                <a:cubicBezTo>
                  <a:pt x="3824" y="917"/>
                  <a:pt x="3730" y="839"/>
                  <a:pt x="3626" y="839"/>
                </a:cubicBezTo>
                <a:cubicBezTo>
                  <a:pt x="3607" y="839"/>
                  <a:pt x="3588" y="842"/>
                  <a:pt x="3569" y="847"/>
                </a:cubicBezTo>
                <a:cubicBezTo>
                  <a:pt x="3498" y="883"/>
                  <a:pt x="3426" y="918"/>
                  <a:pt x="3408" y="1008"/>
                </a:cubicBezTo>
                <a:lnTo>
                  <a:pt x="2605" y="3113"/>
                </a:lnTo>
                <a:lnTo>
                  <a:pt x="2070" y="187"/>
                </a:lnTo>
                <a:cubicBezTo>
                  <a:pt x="2040" y="81"/>
                  <a:pt x="1958" y="1"/>
                  <a:pt x="185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p>
        </p:txBody>
      </p:sp>
      <p:grpSp>
        <p:nvGrpSpPr>
          <p:cNvPr id="4787" name="Google Shape;4787;p30"/>
          <p:cNvGrpSpPr/>
          <p:nvPr/>
        </p:nvGrpSpPr>
        <p:grpSpPr>
          <a:xfrm>
            <a:off x="6696108" y="4387468"/>
            <a:ext cx="271902" cy="376448"/>
            <a:chOff x="4026550" y="3640100"/>
            <a:chExt cx="205675" cy="276150"/>
          </a:xfrm>
        </p:grpSpPr>
        <p:sp>
          <p:nvSpPr>
            <p:cNvPr id="4788" name="Google Shape;4788;p30"/>
            <p:cNvSpPr/>
            <p:nvPr/>
          </p:nvSpPr>
          <p:spPr>
            <a:xfrm>
              <a:off x="4119325" y="3640100"/>
              <a:ext cx="20100" cy="29925"/>
            </a:xfrm>
            <a:custGeom>
              <a:rect b="b" l="l" r="r" t="t"/>
              <a:pathLst>
                <a:path extrusionOk="0" h="1197" w="804">
                  <a:moveTo>
                    <a:pt x="411" y="1"/>
                  </a:moveTo>
                  <a:cubicBezTo>
                    <a:pt x="179" y="1"/>
                    <a:pt x="465" y="269"/>
                    <a:pt x="144" y="536"/>
                  </a:cubicBezTo>
                  <a:cubicBezTo>
                    <a:pt x="126" y="554"/>
                    <a:pt x="126" y="554"/>
                    <a:pt x="108" y="572"/>
                  </a:cubicBezTo>
                  <a:cubicBezTo>
                    <a:pt x="54" y="625"/>
                    <a:pt x="1" y="697"/>
                    <a:pt x="1" y="804"/>
                  </a:cubicBezTo>
                  <a:cubicBezTo>
                    <a:pt x="1" y="1036"/>
                    <a:pt x="179" y="1196"/>
                    <a:pt x="411" y="1196"/>
                  </a:cubicBezTo>
                  <a:cubicBezTo>
                    <a:pt x="643" y="1196"/>
                    <a:pt x="804" y="1036"/>
                    <a:pt x="804" y="804"/>
                  </a:cubicBezTo>
                  <a:cubicBezTo>
                    <a:pt x="804" y="572"/>
                    <a:pt x="643" y="1"/>
                    <a:pt x="41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789" name="Google Shape;4789;p30"/>
            <p:cNvSpPr/>
            <p:nvPr/>
          </p:nvSpPr>
          <p:spPr>
            <a:xfrm>
              <a:off x="4086325" y="3656625"/>
              <a:ext cx="19650" cy="29900"/>
            </a:xfrm>
            <a:custGeom>
              <a:rect b="b" l="l" r="r" t="t"/>
              <a:pathLst>
                <a:path extrusionOk="0" h="1196" w="786">
                  <a:moveTo>
                    <a:pt x="393" y="0"/>
                  </a:moveTo>
                  <a:cubicBezTo>
                    <a:pt x="161" y="0"/>
                    <a:pt x="447" y="268"/>
                    <a:pt x="125" y="535"/>
                  </a:cubicBezTo>
                  <a:cubicBezTo>
                    <a:pt x="125" y="553"/>
                    <a:pt x="125" y="553"/>
                    <a:pt x="108" y="571"/>
                  </a:cubicBezTo>
                  <a:cubicBezTo>
                    <a:pt x="54" y="642"/>
                    <a:pt x="1" y="696"/>
                    <a:pt x="1" y="803"/>
                  </a:cubicBezTo>
                  <a:cubicBezTo>
                    <a:pt x="1" y="1035"/>
                    <a:pt x="161" y="1196"/>
                    <a:pt x="393" y="1196"/>
                  </a:cubicBezTo>
                  <a:cubicBezTo>
                    <a:pt x="625" y="1196"/>
                    <a:pt x="786" y="1035"/>
                    <a:pt x="786" y="803"/>
                  </a:cubicBezTo>
                  <a:cubicBezTo>
                    <a:pt x="786" y="571"/>
                    <a:pt x="625" y="0"/>
                    <a:pt x="39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790" name="Google Shape;4790;p30"/>
            <p:cNvSpPr/>
            <p:nvPr/>
          </p:nvSpPr>
          <p:spPr>
            <a:xfrm>
              <a:off x="4152800" y="3656625"/>
              <a:ext cx="19650" cy="29900"/>
            </a:xfrm>
            <a:custGeom>
              <a:rect b="b" l="l" r="r" t="t"/>
              <a:pathLst>
                <a:path extrusionOk="0" h="1196" w="786">
                  <a:moveTo>
                    <a:pt x="393" y="0"/>
                  </a:moveTo>
                  <a:cubicBezTo>
                    <a:pt x="161" y="0"/>
                    <a:pt x="446" y="268"/>
                    <a:pt x="125" y="535"/>
                  </a:cubicBezTo>
                  <a:cubicBezTo>
                    <a:pt x="125" y="553"/>
                    <a:pt x="125" y="553"/>
                    <a:pt x="107" y="571"/>
                  </a:cubicBezTo>
                  <a:cubicBezTo>
                    <a:pt x="54" y="642"/>
                    <a:pt x="0" y="696"/>
                    <a:pt x="0" y="803"/>
                  </a:cubicBezTo>
                  <a:cubicBezTo>
                    <a:pt x="0" y="1035"/>
                    <a:pt x="161" y="1196"/>
                    <a:pt x="393" y="1196"/>
                  </a:cubicBezTo>
                  <a:cubicBezTo>
                    <a:pt x="625" y="1196"/>
                    <a:pt x="785" y="1035"/>
                    <a:pt x="785" y="803"/>
                  </a:cubicBezTo>
                  <a:cubicBezTo>
                    <a:pt x="785" y="571"/>
                    <a:pt x="625" y="0"/>
                    <a:pt x="39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791" name="Google Shape;4791;p30"/>
            <p:cNvSpPr/>
            <p:nvPr/>
          </p:nvSpPr>
          <p:spPr>
            <a:xfrm>
              <a:off x="4035925" y="3683375"/>
              <a:ext cx="186475" cy="129600"/>
            </a:xfrm>
            <a:custGeom>
              <a:rect b="b" l="l" r="r" t="t"/>
              <a:pathLst>
                <a:path extrusionOk="0" h="5184" w="7459">
                  <a:moveTo>
                    <a:pt x="3729" y="1"/>
                  </a:moveTo>
                  <a:cubicBezTo>
                    <a:pt x="3497" y="1"/>
                    <a:pt x="3337" y="54"/>
                    <a:pt x="3337" y="126"/>
                  </a:cubicBezTo>
                  <a:lnTo>
                    <a:pt x="3337" y="2124"/>
                  </a:lnTo>
                  <a:cubicBezTo>
                    <a:pt x="3141" y="2124"/>
                    <a:pt x="2980" y="2142"/>
                    <a:pt x="2802" y="2160"/>
                  </a:cubicBezTo>
                  <a:lnTo>
                    <a:pt x="2802" y="804"/>
                  </a:lnTo>
                  <a:cubicBezTo>
                    <a:pt x="2802" y="714"/>
                    <a:pt x="2623" y="661"/>
                    <a:pt x="2409" y="661"/>
                  </a:cubicBezTo>
                  <a:cubicBezTo>
                    <a:pt x="2177" y="661"/>
                    <a:pt x="1999" y="714"/>
                    <a:pt x="1999" y="804"/>
                  </a:cubicBezTo>
                  <a:lnTo>
                    <a:pt x="1999" y="2231"/>
                  </a:lnTo>
                  <a:cubicBezTo>
                    <a:pt x="821" y="2392"/>
                    <a:pt x="0" y="2695"/>
                    <a:pt x="0" y="3052"/>
                  </a:cubicBezTo>
                  <a:lnTo>
                    <a:pt x="0" y="4782"/>
                  </a:lnTo>
                  <a:cubicBezTo>
                    <a:pt x="321" y="4782"/>
                    <a:pt x="607" y="4890"/>
                    <a:pt x="839" y="5104"/>
                  </a:cubicBezTo>
                  <a:cubicBezTo>
                    <a:pt x="892" y="5157"/>
                    <a:pt x="995" y="5184"/>
                    <a:pt x="1095" y="5184"/>
                  </a:cubicBezTo>
                  <a:cubicBezTo>
                    <a:pt x="1196" y="5184"/>
                    <a:pt x="1294" y="5157"/>
                    <a:pt x="1339" y="5104"/>
                  </a:cubicBezTo>
                  <a:cubicBezTo>
                    <a:pt x="1553" y="4898"/>
                    <a:pt x="1860" y="4796"/>
                    <a:pt x="2166" y="4796"/>
                  </a:cubicBezTo>
                  <a:cubicBezTo>
                    <a:pt x="2472" y="4796"/>
                    <a:pt x="2775" y="4898"/>
                    <a:pt x="2980" y="5104"/>
                  </a:cubicBezTo>
                  <a:cubicBezTo>
                    <a:pt x="3034" y="5157"/>
                    <a:pt x="3136" y="5184"/>
                    <a:pt x="3239" y="5184"/>
                  </a:cubicBezTo>
                  <a:cubicBezTo>
                    <a:pt x="3341" y="5184"/>
                    <a:pt x="3444" y="5157"/>
                    <a:pt x="3497" y="5104"/>
                  </a:cubicBezTo>
                  <a:cubicBezTo>
                    <a:pt x="3703" y="4898"/>
                    <a:pt x="4006" y="4796"/>
                    <a:pt x="4309" y="4796"/>
                  </a:cubicBezTo>
                  <a:cubicBezTo>
                    <a:pt x="4613" y="4796"/>
                    <a:pt x="4916" y="4898"/>
                    <a:pt x="5121" y="5104"/>
                  </a:cubicBezTo>
                  <a:cubicBezTo>
                    <a:pt x="5175" y="5157"/>
                    <a:pt x="5277" y="5184"/>
                    <a:pt x="5380" y="5184"/>
                  </a:cubicBezTo>
                  <a:cubicBezTo>
                    <a:pt x="5482" y="5184"/>
                    <a:pt x="5585" y="5157"/>
                    <a:pt x="5639" y="5104"/>
                  </a:cubicBezTo>
                  <a:cubicBezTo>
                    <a:pt x="5844" y="4898"/>
                    <a:pt x="6147" y="4796"/>
                    <a:pt x="6450" y="4796"/>
                  </a:cubicBezTo>
                  <a:cubicBezTo>
                    <a:pt x="6754" y="4796"/>
                    <a:pt x="7057" y="4898"/>
                    <a:pt x="7262" y="5104"/>
                  </a:cubicBezTo>
                  <a:cubicBezTo>
                    <a:pt x="7298" y="5139"/>
                    <a:pt x="7369" y="5157"/>
                    <a:pt x="7459" y="5175"/>
                  </a:cubicBezTo>
                  <a:lnTo>
                    <a:pt x="7459" y="3052"/>
                  </a:lnTo>
                  <a:cubicBezTo>
                    <a:pt x="7459" y="2695"/>
                    <a:pt x="6638" y="2392"/>
                    <a:pt x="5460" y="2231"/>
                  </a:cubicBezTo>
                  <a:lnTo>
                    <a:pt x="5460" y="804"/>
                  </a:lnTo>
                  <a:cubicBezTo>
                    <a:pt x="5460" y="714"/>
                    <a:pt x="5282" y="661"/>
                    <a:pt x="5068" y="661"/>
                  </a:cubicBezTo>
                  <a:cubicBezTo>
                    <a:pt x="4836" y="661"/>
                    <a:pt x="4657" y="714"/>
                    <a:pt x="4657" y="804"/>
                  </a:cubicBezTo>
                  <a:lnTo>
                    <a:pt x="4657" y="2160"/>
                  </a:lnTo>
                  <a:cubicBezTo>
                    <a:pt x="4479" y="2142"/>
                    <a:pt x="4318" y="2142"/>
                    <a:pt x="4122" y="2124"/>
                  </a:cubicBezTo>
                  <a:lnTo>
                    <a:pt x="4122" y="126"/>
                  </a:lnTo>
                  <a:cubicBezTo>
                    <a:pt x="4122" y="54"/>
                    <a:pt x="3961" y="1"/>
                    <a:pt x="372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792" name="Google Shape;4792;p30"/>
            <p:cNvSpPr/>
            <p:nvPr/>
          </p:nvSpPr>
          <p:spPr>
            <a:xfrm>
              <a:off x="4037250" y="3823000"/>
              <a:ext cx="186050" cy="59800"/>
            </a:xfrm>
            <a:custGeom>
              <a:rect b="b" l="l" r="r" t="t"/>
              <a:pathLst>
                <a:path extrusionOk="0" h="2392" w="7442">
                  <a:moveTo>
                    <a:pt x="1" y="0"/>
                  </a:moveTo>
                  <a:lnTo>
                    <a:pt x="1" y="2391"/>
                  </a:lnTo>
                  <a:lnTo>
                    <a:pt x="7441" y="2391"/>
                  </a:lnTo>
                  <a:lnTo>
                    <a:pt x="7441" y="393"/>
                  </a:lnTo>
                  <a:lnTo>
                    <a:pt x="7406" y="393"/>
                  </a:lnTo>
                  <a:cubicBezTo>
                    <a:pt x="7138" y="375"/>
                    <a:pt x="6852" y="268"/>
                    <a:pt x="6674" y="90"/>
                  </a:cubicBezTo>
                  <a:cubicBezTo>
                    <a:pt x="6620" y="36"/>
                    <a:pt x="6518" y="9"/>
                    <a:pt x="6415" y="9"/>
                  </a:cubicBezTo>
                  <a:cubicBezTo>
                    <a:pt x="6313" y="9"/>
                    <a:pt x="6210" y="36"/>
                    <a:pt x="6157" y="90"/>
                  </a:cubicBezTo>
                  <a:cubicBezTo>
                    <a:pt x="5951" y="295"/>
                    <a:pt x="5648" y="397"/>
                    <a:pt x="5345" y="397"/>
                  </a:cubicBezTo>
                  <a:cubicBezTo>
                    <a:pt x="5041" y="397"/>
                    <a:pt x="4738" y="295"/>
                    <a:pt x="4533" y="90"/>
                  </a:cubicBezTo>
                  <a:cubicBezTo>
                    <a:pt x="4479" y="36"/>
                    <a:pt x="4377" y="9"/>
                    <a:pt x="4274" y="9"/>
                  </a:cubicBezTo>
                  <a:cubicBezTo>
                    <a:pt x="4172" y="9"/>
                    <a:pt x="4069" y="36"/>
                    <a:pt x="4015" y="90"/>
                  </a:cubicBezTo>
                  <a:cubicBezTo>
                    <a:pt x="3810" y="295"/>
                    <a:pt x="3507" y="397"/>
                    <a:pt x="3204" y="397"/>
                  </a:cubicBezTo>
                  <a:cubicBezTo>
                    <a:pt x="2900" y="397"/>
                    <a:pt x="2597" y="295"/>
                    <a:pt x="2392" y="90"/>
                  </a:cubicBezTo>
                  <a:cubicBezTo>
                    <a:pt x="2338" y="36"/>
                    <a:pt x="2240" y="9"/>
                    <a:pt x="2140" y="9"/>
                  </a:cubicBezTo>
                  <a:cubicBezTo>
                    <a:pt x="2039" y="9"/>
                    <a:pt x="1937" y="36"/>
                    <a:pt x="1874" y="90"/>
                  </a:cubicBezTo>
                  <a:cubicBezTo>
                    <a:pt x="1669" y="295"/>
                    <a:pt x="1366" y="397"/>
                    <a:pt x="1062" y="397"/>
                  </a:cubicBezTo>
                  <a:cubicBezTo>
                    <a:pt x="759" y="397"/>
                    <a:pt x="456" y="295"/>
                    <a:pt x="251" y="90"/>
                  </a:cubicBezTo>
                  <a:cubicBezTo>
                    <a:pt x="197" y="36"/>
                    <a:pt x="90" y="0"/>
                    <a:pt x="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793" name="Google Shape;4793;p30"/>
            <p:cNvSpPr/>
            <p:nvPr/>
          </p:nvSpPr>
          <p:spPr>
            <a:xfrm>
              <a:off x="4026550" y="3896150"/>
              <a:ext cx="205675" cy="20100"/>
            </a:xfrm>
            <a:custGeom>
              <a:rect b="b" l="l" r="r" t="t"/>
              <a:pathLst>
                <a:path extrusionOk="0" h="804" w="8227">
                  <a:moveTo>
                    <a:pt x="393" y="1"/>
                  </a:moveTo>
                  <a:cubicBezTo>
                    <a:pt x="161" y="1"/>
                    <a:pt x="1" y="179"/>
                    <a:pt x="1" y="411"/>
                  </a:cubicBezTo>
                  <a:cubicBezTo>
                    <a:pt x="1" y="643"/>
                    <a:pt x="161" y="803"/>
                    <a:pt x="393" y="803"/>
                  </a:cubicBezTo>
                  <a:lnTo>
                    <a:pt x="7834" y="803"/>
                  </a:lnTo>
                  <a:cubicBezTo>
                    <a:pt x="8065" y="803"/>
                    <a:pt x="8226" y="643"/>
                    <a:pt x="8226" y="411"/>
                  </a:cubicBezTo>
                  <a:cubicBezTo>
                    <a:pt x="8226" y="179"/>
                    <a:pt x="8065" y="1"/>
                    <a:pt x="783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4794" name="Google Shape;4794;p30"/>
          <p:cNvSpPr/>
          <p:nvPr/>
        </p:nvSpPr>
        <p:spPr>
          <a:xfrm>
            <a:off x="7189931" y="4453383"/>
            <a:ext cx="319032" cy="363054"/>
          </a:xfrm>
          <a:custGeom>
            <a:rect b="b" l="l" r="r" t="t"/>
            <a:pathLst>
              <a:path extrusionOk="0" h="10653" w="9653">
                <a:moveTo>
                  <a:pt x="4818" y="1"/>
                </a:moveTo>
                <a:cubicBezTo>
                  <a:pt x="4603" y="1"/>
                  <a:pt x="4425" y="179"/>
                  <a:pt x="4425" y="411"/>
                </a:cubicBezTo>
                <a:lnTo>
                  <a:pt x="4425" y="1607"/>
                </a:lnTo>
                <a:lnTo>
                  <a:pt x="1356" y="1607"/>
                </a:lnTo>
                <a:cubicBezTo>
                  <a:pt x="670" y="2310"/>
                  <a:pt x="36" y="2927"/>
                  <a:pt x="1" y="2927"/>
                </a:cubicBezTo>
                <a:cubicBezTo>
                  <a:pt x="1" y="2927"/>
                  <a:pt x="0" y="2927"/>
                  <a:pt x="0" y="2927"/>
                </a:cubicBezTo>
                <a:lnTo>
                  <a:pt x="0" y="2927"/>
                </a:lnTo>
                <a:lnTo>
                  <a:pt x="1338" y="4265"/>
                </a:lnTo>
                <a:lnTo>
                  <a:pt x="4425" y="4265"/>
                </a:lnTo>
                <a:lnTo>
                  <a:pt x="4425" y="10653"/>
                </a:lnTo>
                <a:lnTo>
                  <a:pt x="5228" y="10653"/>
                </a:lnTo>
                <a:lnTo>
                  <a:pt x="5228" y="7459"/>
                </a:lnTo>
                <a:lnTo>
                  <a:pt x="8279" y="7459"/>
                </a:lnTo>
                <a:cubicBezTo>
                  <a:pt x="8993" y="6745"/>
                  <a:pt x="9635" y="6121"/>
                  <a:pt x="9653" y="6121"/>
                </a:cubicBezTo>
                <a:lnTo>
                  <a:pt x="8315" y="4800"/>
                </a:lnTo>
                <a:lnTo>
                  <a:pt x="5228" y="4800"/>
                </a:lnTo>
                <a:lnTo>
                  <a:pt x="5228" y="411"/>
                </a:lnTo>
                <a:cubicBezTo>
                  <a:pt x="5228" y="179"/>
                  <a:pt x="5050" y="1"/>
                  <a:pt x="481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4795" name="Google Shape;4795;p30"/>
          <p:cNvGrpSpPr/>
          <p:nvPr/>
        </p:nvGrpSpPr>
        <p:grpSpPr>
          <a:xfrm>
            <a:off x="7732713" y="4486703"/>
            <a:ext cx="351487" cy="294826"/>
            <a:chOff x="853250" y="4006875"/>
            <a:chExt cx="265875" cy="216275"/>
          </a:xfrm>
        </p:grpSpPr>
        <p:sp>
          <p:nvSpPr>
            <p:cNvPr id="4796" name="Google Shape;4796;p30"/>
            <p:cNvSpPr/>
            <p:nvPr/>
          </p:nvSpPr>
          <p:spPr>
            <a:xfrm>
              <a:off x="1016500" y="4006875"/>
              <a:ext cx="70950" cy="106525"/>
            </a:xfrm>
            <a:custGeom>
              <a:rect b="b" l="l" r="r" t="t"/>
              <a:pathLst>
                <a:path extrusionOk="0" h="4261" w="2838">
                  <a:moveTo>
                    <a:pt x="1464" y="782"/>
                  </a:moveTo>
                  <a:cubicBezTo>
                    <a:pt x="1785" y="782"/>
                    <a:pt x="2052" y="1049"/>
                    <a:pt x="2052" y="1370"/>
                  </a:cubicBezTo>
                  <a:cubicBezTo>
                    <a:pt x="2052" y="1531"/>
                    <a:pt x="1981" y="1656"/>
                    <a:pt x="1874" y="1781"/>
                  </a:cubicBezTo>
                  <a:cubicBezTo>
                    <a:pt x="1749" y="1906"/>
                    <a:pt x="1606" y="1959"/>
                    <a:pt x="1446" y="1959"/>
                  </a:cubicBezTo>
                  <a:cubicBezTo>
                    <a:pt x="1125" y="1959"/>
                    <a:pt x="875" y="1692"/>
                    <a:pt x="875" y="1370"/>
                  </a:cubicBezTo>
                  <a:cubicBezTo>
                    <a:pt x="875" y="1049"/>
                    <a:pt x="1142" y="782"/>
                    <a:pt x="1464" y="782"/>
                  </a:cubicBezTo>
                  <a:close/>
                  <a:moveTo>
                    <a:pt x="1437" y="0"/>
                  </a:moveTo>
                  <a:cubicBezTo>
                    <a:pt x="1256" y="0"/>
                    <a:pt x="1067" y="33"/>
                    <a:pt x="875" y="104"/>
                  </a:cubicBezTo>
                  <a:cubicBezTo>
                    <a:pt x="589" y="211"/>
                    <a:pt x="357" y="443"/>
                    <a:pt x="215" y="710"/>
                  </a:cubicBezTo>
                  <a:cubicBezTo>
                    <a:pt x="36" y="1067"/>
                    <a:pt x="0" y="1477"/>
                    <a:pt x="143" y="1852"/>
                  </a:cubicBezTo>
                  <a:lnTo>
                    <a:pt x="785" y="3244"/>
                  </a:lnTo>
                  <a:lnTo>
                    <a:pt x="1214" y="4118"/>
                  </a:lnTo>
                  <a:cubicBezTo>
                    <a:pt x="1249" y="4207"/>
                    <a:pt x="1356" y="4261"/>
                    <a:pt x="1446" y="4261"/>
                  </a:cubicBezTo>
                  <a:cubicBezTo>
                    <a:pt x="1553" y="4261"/>
                    <a:pt x="1642" y="4207"/>
                    <a:pt x="1695" y="4118"/>
                  </a:cubicBezTo>
                  <a:lnTo>
                    <a:pt x="2106" y="3244"/>
                  </a:lnTo>
                  <a:lnTo>
                    <a:pt x="2748" y="1870"/>
                  </a:lnTo>
                  <a:cubicBezTo>
                    <a:pt x="2820" y="1709"/>
                    <a:pt x="2837" y="1531"/>
                    <a:pt x="2837" y="1370"/>
                  </a:cubicBezTo>
                  <a:cubicBezTo>
                    <a:pt x="2837" y="603"/>
                    <a:pt x="2215" y="0"/>
                    <a:pt x="1437"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797" name="Google Shape;4797;p30"/>
            <p:cNvSpPr/>
            <p:nvPr/>
          </p:nvSpPr>
          <p:spPr>
            <a:xfrm>
              <a:off x="853250" y="4036650"/>
              <a:ext cx="265875" cy="186500"/>
            </a:xfrm>
            <a:custGeom>
              <a:rect b="b" l="l" r="r" t="t"/>
              <a:pathLst>
                <a:path extrusionOk="0" h="7460" w="10635">
                  <a:moveTo>
                    <a:pt x="2391" y="1036"/>
                  </a:moveTo>
                  <a:lnTo>
                    <a:pt x="2391" y="5372"/>
                  </a:lnTo>
                  <a:lnTo>
                    <a:pt x="803" y="6175"/>
                  </a:lnTo>
                  <a:lnTo>
                    <a:pt x="803" y="1839"/>
                  </a:lnTo>
                  <a:lnTo>
                    <a:pt x="2391" y="1036"/>
                  </a:lnTo>
                  <a:close/>
                  <a:moveTo>
                    <a:pt x="2926" y="1036"/>
                  </a:moveTo>
                  <a:lnTo>
                    <a:pt x="5049" y="2106"/>
                  </a:lnTo>
                  <a:lnTo>
                    <a:pt x="5049" y="6442"/>
                  </a:lnTo>
                  <a:lnTo>
                    <a:pt x="2926" y="5372"/>
                  </a:lnTo>
                  <a:lnTo>
                    <a:pt x="2926" y="1036"/>
                  </a:lnTo>
                  <a:close/>
                  <a:moveTo>
                    <a:pt x="2659" y="1"/>
                  </a:moveTo>
                  <a:lnTo>
                    <a:pt x="0" y="1339"/>
                  </a:lnTo>
                  <a:lnTo>
                    <a:pt x="0" y="7459"/>
                  </a:lnTo>
                  <a:lnTo>
                    <a:pt x="2659" y="6121"/>
                  </a:lnTo>
                  <a:lnTo>
                    <a:pt x="5317" y="7459"/>
                  </a:lnTo>
                  <a:lnTo>
                    <a:pt x="7976" y="6121"/>
                  </a:lnTo>
                  <a:lnTo>
                    <a:pt x="10634" y="7459"/>
                  </a:lnTo>
                  <a:lnTo>
                    <a:pt x="10634" y="1339"/>
                  </a:lnTo>
                  <a:lnTo>
                    <a:pt x="9760" y="911"/>
                  </a:lnTo>
                  <a:lnTo>
                    <a:pt x="9439" y="1625"/>
                  </a:lnTo>
                  <a:lnTo>
                    <a:pt x="9831" y="1839"/>
                  </a:lnTo>
                  <a:lnTo>
                    <a:pt x="9831" y="6175"/>
                  </a:lnTo>
                  <a:lnTo>
                    <a:pt x="8243" y="5372"/>
                  </a:lnTo>
                  <a:lnTo>
                    <a:pt x="8243" y="3605"/>
                  </a:lnTo>
                  <a:lnTo>
                    <a:pt x="7708" y="3605"/>
                  </a:lnTo>
                  <a:lnTo>
                    <a:pt x="7708" y="5372"/>
                  </a:lnTo>
                  <a:lnTo>
                    <a:pt x="5585" y="6442"/>
                  </a:lnTo>
                  <a:lnTo>
                    <a:pt x="5585" y="2106"/>
                  </a:lnTo>
                  <a:lnTo>
                    <a:pt x="6530" y="1625"/>
                  </a:lnTo>
                  <a:lnTo>
                    <a:pt x="6191" y="911"/>
                  </a:lnTo>
                  <a:lnTo>
                    <a:pt x="5317" y="1339"/>
                  </a:lnTo>
                  <a:lnTo>
                    <a:pt x="2659"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4798" name="Google Shape;4798;p30"/>
          <p:cNvGrpSpPr/>
          <p:nvPr/>
        </p:nvGrpSpPr>
        <p:grpSpPr>
          <a:xfrm>
            <a:off x="8910280" y="4452282"/>
            <a:ext cx="245925" cy="363668"/>
            <a:chOff x="1978675" y="3981800"/>
            <a:chExt cx="186025" cy="266775"/>
          </a:xfrm>
        </p:grpSpPr>
        <p:sp>
          <p:nvSpPr>
            <p:cNvPr id="4799" name="Google Shape;4799;p30"/>
            <p:cNvSpPr/>
            <p:nvPr/>
          </p:nvSpPr>
          <p:spPr>
            <a:xfrm>
              <a:off x="1978675" y="3982250"/>
              <a:ext cx="20075" cy="266325"/>
            </a:xfrm>
            <a:custGeom>
              <a:rect b="b" l="l" r="r" t="t"/>
              <a:pathLst>
                <a:path extrusionOk="0" h="10653" w="803">
                  <a:moveTo>
                    <a:pt x="393" y="0"/>
                  </a:moveTo>
                  <a:cubicBezTo>
                    <a:pt x="178" y="0"/>
                    <a:pt x="0" y="179"/>
                    <a:pt x="0" y="411"/>
                  </a:cubicBezTo>
                  <a:lnTo>
                    <a:pt x="0" y="10652"/>
                  </a:lnTo>
                  <a:lnTo>
                    <a:pt x="803" y="10652"/>
                  </a:lnTo>
                  <a:lnTo>
                    <a:pt x="803" y="411"/>
                  </a:lnTo>
                  <a:cubicBezTo>
                    <a:pt x="803" y="179"/>
                    <a:pt x="625" y="0"/>
                    <a:pt x="39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00" name="Google Shape;4800;p30"/>
            <p:cNvSpPr/>
            <p:nvPr/>
          </p:nvSpPr>
          <p:spPr>
            <a:xfrm>
              <a:off x="2012125" y="3981800"/>
              <a:ext cx="152575" cy="119575"/>
            </a:xfrm>
            <a:custGeom>
              <a:rect b="b" l="l" r="r" t="t"/>
              <a:pathLst>
                <a:path extrusionOk="0" h="4783" w="6103">
                  <a:moveTo>
                    <a:pt x="1695" y="0"/>
                  </a:moveTo>
                  <a:cubicBezTo>
                    <a:pt x="518" y="0"/>
                    <a:pt x="0" y="375"/>
                    <a:pt x="0" y="375"/>
                  </a:cubicBezTo>
                  <a:lnTo>
                    <a:pt x="0" y="4782"/>
                  </a:lnTo>
                  <a:cubicBezTo>
                    <a:pt x="0" y="4782"/>
                    <a:pt x="500" y="4390"/>
                    <a:pt x="1695" y="4390"/>
                  </a:cubicBezTo>
                  <a:cubicBezTo>
                    <a:pt x="2637" y="4390"/>
                    <a:pt x="3579" y="4749"/>
                    <a:pt x="4593" y="4749"/>
                  </a:cubicBezTo>
                  <a:cubicBezTo>
                    <a:pt x="5077" y="4749"/>
                    <a:pt x="5578" y="4667"/>
                    <a:pt x="6102" y="4425"/>
                  </a:cubicBezTo>
                  <a:lnTo>
                    <a:pt x="6102" y="18"/>
                  </a:lnTo>
                  <a:cubicBezTo>
                    <a:pt x="5431" y="222"/>
                    <a:pt x="4876" y="291"/>
                    <a:pt x="4385" y="291"/>
                  </a:cubicBezTo>
                  <a:cubicBezTo>
                    <a:pt x="3374" y="291"/>
                    <a:pt x="2632" y="0"/>
                    <a:pt x="169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4801" name="Google Shape;4801;p30"/>
          <p:cNvSpPr/>
          <p:nvPr/>
        </p:nvSpPr>
        <p:spPr>
          <a:xfrm>
            <a:off x="8307296" y="4473715"/>
            <a:ext cx="317875" cy="322363"/>
          </a:xfrm>
          <a:custGeom>
            <a:rect b="b" l="l" r="r" t="t"/>
            <a:pathLst>
              <a:path extrusionOk="0" h="9459" w="9618">
                <a:moveTo>
                  <a:pt x="4086" y="1"/>
                </a:moveTo>
                <a:cubicBezTo>
                  <a:pt x="3985" y="1"/>
                  <a:pt x="3883" y="35"/>
                  <a:pt x="3801" y="112"/>
                </a:cubicBezTo>
                <a:lnTo>
                  <a:pt x="250" y="3663"/>
                </a:lnTo>
                <a:cubicBezTo>
                  <a:pt x="0" y="3913"/>
                  <a:pt x="196" y="4377"/>
                  <a:pt x="571" y="4430"/>
                </a:cubicBezTo>
                <a:cubicBezTo>
                  <a:pt x="658" y="4439"/>
                  <a:pt x="745" y="4444"/>
                  <a:pt x="832" y="4444"/>
                </a:cubicBezTo>
                <a:cubicBezTo>
                  <a:pt x="1261" y="4444"/>
                  <a:pt x="1684" y="4335"/>
                  <a:pt x="2070" y="4127"/>
                </a:cubicBezTo>
                <a:lnTo>
                  <a:pt x="4336" y="6964"/>
                </a:lnTo>
                <a:cubicBezTo>
                  <a:pt x="3979" y="7624"/>
                  <a:pt x="3819" y="8267"/>
                  <a:pt x="3854" y="8802"/>
                </a:cubicBezTo>
                <a:cubicBezTo>
                  <a:pt x="3872" y="8998"/>
                  <a:pt x="3997" y="9177"/>
                  <a:pt x="4193" y="9248"/>
                </a:cubicBezTo>
                <a:cubicBezTo>
                  <a:pt x="4259" y="9278"/>
                  <a:pt x="4326" y="9292"/>
                  <a:pt x="4392" y="9292"/>
                </a:cubicBezTo>
                <a:cubicBezTo>
                  <a:pt x="4524" y="9292"/>
                  <a:pt x="4651" y="9236"/>
                  <a:pt x="4746" y="9141"/>
                </a:cubicBezTo>
                <a:lnTo>
                  <a:pt x="6655" y="7232"/>
                </a:lnTo>
                <a:lnTo>
                  <a:pt x="9368" y="9426"/>
                </a:lnTo>
                <a:cubicBezTo>
                  <a:pt x="9383" y="9449"/>
                  <a:pt x="9410" y="9459"/>
                  <a:pt x="9441" y="9459"/>
                </a:cubicBezTo>
                <a:cubicBezTo>
                  <a:pt x="9484" y="9459"/>
                  <a:pt x="9533" y="9440"/>
                  <a:pt x="9564" y="9409"/>
                </a:cubicBezTo>
                <a:cubicBezTo>
                  <a:pt x="9617" y="9355"/>
                  <a:pt x="9617" y="9284"/>
                  <a:pt x="9564" y="9212"/>
                </a:cubicBezTo>
                <a:lnTo>
                  <a:pt x="7369" y="6518"/>
                </a:lnTo>
                <a:lnTo>
                  <a:pt x="9278" y="4627"/>
                </a:lnTo>
                <a:cubicBezTo>
                  <a:pt x="9421" y="4484"/>
                  <a:pt x="9457" y="4270"/>
                  <a:pt x="9385" y="4056"/>
                </a:cubicBezTo>
                <a:cubicBezTo>
                  <a:pt x="9332" y="3859"/>
                  <a:pt x="9136" y="3735"/>
                  <a:pt x="8939" y="3717"/>
                </a:cubicBezTo>
                <a:cubicBezTo>
                  <a:pt x="8877" y="3710"/>
                  <a:pt x="8813" y="3707"/>
                  <a:pt x="8747" y="3707"/>
                </a:cubicBezTo>
                <a:cubicBezTo>
                  <a:pt x="8254" y="3707"/>
                  <a:pt x="7685" y="3883"/>
                  <a:pt x="7102" y="4198"/>
                </a:cubicBezTo>
                <a:lnTo>
                  <a:pt x="4265" y="1932"/>
                </a:lnTo>
                <a:cubicBezTo>
                  <a:pt x="4514" y="1469"/>
                  <a:pt x="4621" y="951"/>
                  <a:pt x="4568" y="434"/>
                </a:cubicBezTo>
                <a:cubicBezTo>
                  <a:pt x="4543" y="175"/>
                  <a:pt x="4314" y="1"/>
                  <a:pt x="4086"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4802" name="Google Shape;4802;p30"/>
          <p:cNvGrpSpPr/>
          <p:nvPr/>
        </p:nvGrpSpPr>
        <p:grpSpPr>
          <a:xfrm>
            <a:off x="9440020" y="4461726"/>
            <a:ext cx="333805" cy="344821"/>
            <a:chOff x="480325" y="3970200"/>
            <a:chExt cx="252500" cy="252950"/>
          </a:xfrm>
        </p:grpSpPr>
        <p:sp>
          <p:nvSpPr>
            <p:cNvPr id="4803" name="Google Shape;4803;p30"/>
            <p:cNvSpPr/>
            <p:nvPr/>
          </p:nvSpPr>
          <p:spPr>
            <a:xfrm>
              <a:off x="480325" y="3970200"/>
              <a:ext cx="252500" cy="252950"/>
            </a:xfrm>
            <a:custGeom>
              <a:rect b="b" l="l" r="r" t="t"/>
              <a:pathLst>
                <a:path extrusionOk="0" h="10118" w="10100">
                  <a:moveTo>
                    <a:pt x="5050" y="4265"/>
                  </a:moveTo>
                  <a:cubicBezTo>
                    <a:pt x="5496" y="4265"/>
                    <a:pt x="5853" y="4622"/>
                    <a:pt x="5853" y="5068"/>
                  </a:cubicBezTo>
                  <a:cubicBezTo>
                    <a:pt x="5853" y="5496"/>
                    <a:pt x="5496" y="5853"/>
                    <a:pt x="5050" y="5853"/>
                  </a:cubicBezTo>
                  <a:cubicBezTo>
                    <a:pt x="4622" y="5853"/>
                    <a:pt x="4247" y="5496"/>
                    <a:pt x="4247" y="5068"/>
                  </a:cubicBezTo>
                  <a:cubicBezTo>
                    <a:pt x="4247" y="4622"/>
                    <a:pt x="4622" y="4265"/>
                    <a:pt x="5050" y="4265"/>
                  </a:cubicBezTo>
                  <a:close/>
                  <a:moveTo>
                    <a:pt x="5050" y="0"/>
                  </a:moveTo>
                  <a:lnTo>
                    <a:pt x="4889" y="536"/>
                  </a:lnTo>
                  <a:lnTo>
                    <a:pt x="4622" y="1374"/>
                  </a:lnTo>
                  <a:lnTo>
                    <a:pt x="3997" y="3391"/>
                  </a:lnTo>
                  <a:lnTo>
                    <a:pt x="2748" y="2730"/>
                  </a:lnTo>
                  <a:lnTo>
                    <a:pt x="3391" y="3979"/>
                  </a:lnTo>
                  <a:lnTo>
                    <a:pt x="1374" y="4622"/>
                  </a:lnTo>
                  <a:lnTo>
                    <a:pt x="536" y="4871"/>
                  </a:lnTo>
                  <a:lnTo>
                    <a:pt x="1" y="5050"/>
                  </a:lnTo>
                  <a:lnTo>
                    <a:pt x="536" y="5228"/>
                  </a:lnTo>
                  <a:lnTo>
                    <a:pt x="1339" y="5496"/>
                  </a:lnTo>
                  <a:lnTo>
                    <a:pt x="3373" y="6120"/>
                  </a:lnTo>
                  <a:lnTo>
                    <a:pt x="2730" y="7387"/>
                  </a:lnTo>
                  <a:lnTo>
                    <a:pt x="3979" y="6727"/>
                  </a:lnTo>
                  <a:lnTo>
                    <a:pt x="4622" y="8761"/>
                  </a:lnTo>
                  <a:lnTo>
                    <a:pt x="4872" y="9582"/>
                  </a:lnTo>
                  <a:lnTo>
                    <a:pt x="5032" y="10117"/>
                  </a:lnTo>
                  <a:lnTo>
                    <a:pt x="5211" y="9582"/>
                  </a:lnTo>
                  <a:lnTo>
                    <a:pt x="5478" y="8761"/>
                  </a:lnTo>
                  <a:lnTo>
                    <a:pt x="6121" y="6709"/>
                  </a:lnTo>
                  <a:lnTo>
                    <a:pt x="7370" y="7369"/>
                  </a:lnTo>
                  <a:lnTo>
                    <a:pt x="7370" y="7369"/>
                  </a:lnTo>
                  <a:lnTo>
                    <a:pt x="6709" y="6120"/>
                  </a:lnTo>
                  <a:lnTo>
                    <a:pt x="8743" y="5478"/>
                  </a:lnTo>
                  <a:lnTo>
                    <a:pt x="9564" y="5210"/>
                  </a:lnTo>
                  <a:lnTo>
                    <a:pt x="10099" y="5032"/>
                  </a:lnTo>
                  <a:lnTo>
                    <a:pt x="9564" y="4889"/>
                  </a:lnTo>
                  <a:lnTo>
                    <a:pt x="8743" y="4640"/>
                  </a:lnTo>
                  <a:lnTo>
                    <a:pt x="6727" y="3997"/>
                  </a:lnTo>
                  <a:lnTo>
                    <a:pt x="7370" y="2730"/>
                  </a:lnTo>
                  <a:lnTo>
                    <a:pt x="7370" y="2730"/>
                  </a:lnTo>
                  <a:lnTo>
                    <a:pt x="6121" y="3391"/>
                  </a:lnTo>
                  <a:lnTo>
                    <a:pt x="5478" y="1356"/>
                  </a:lnTo>
                  <a:lnTo>
                    <a:pt x="5211" y="536"/>
                  </a:lnTo>
                  <a:lnTo>
                    <a:pt x="505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04" name="Google Shape;4804;p30"/>
            <p:cNvSpPr/>
            <p:nvPr/>
          </p:nvSpPr>
          <p:spPr>
            <a:xfrm>
              <a:off x="625300" y="4115175"/>
              <a:ext cx="92800" cy="92800"/>
            </a:xfrm>
            <a:custGeom>
              <a:rect b="b" l="l" r="r" t="t"/>
              <a:pathLst>
                <a:path extrusionOk="0" h="3712" w="3712">
                  <a:moveTo>
                    <a:pt x="3712" y="0"/>
                  </a:moveTo>
                  <a:lnTo>
                    <a:pt x="3105" y="197"/>
                  </a:lnTo>
                  <a:lnTo>
                    <a:pt x="2837" y="268"/>
                  </a:lnTo>
                  <a:cubicBezTo>
                    <a:pt x="2695" y="750"/>
                    <a:pt x="2481" y="1178"/>
                    <a:pt x="2159" y="1570"/>
                  </a:cubicBezTo>
                  <a:cubicBezTo>
                    <a:pt x="1999" y="1785"/>
                    <a:pt x="1785" y="1981"/>
                    <a:pt x="1571" y="2177"/>
                  </a:cubicBezTo>
                  <a:cubicBezTo>
                    <a:pt x="1178" y="2480"/>
                    <a:pt x="750" y="2712"/>
                    <a:pt x="268" y="2837"/>
                  </a:cubicBezTo>
                  <a:lnTo>
                    <a:pt x="179" y="3123"/>
                  </a:lnTo>
                  <a:lnTo>
                    <a:pt x="0" y="3712"/>
                  </a:lnTo>
                  <a:cubicBezTo>
                    <a:pt x="875" y="3587"/>
                    <a:pt x="1678" y="3176"/>
                    <a:pt x="2338" y="2570"/>
                  </a:cubicBezTo>
                  <a:cubicBezTo>
                    <a:pt x="2409" y="2480"/>
                    <a:pt x="2498" y="2409"/>
                    <a:pt x="2570" y="2320"/>
                  </a:cubicBezTo>
                  <a:cubicBezTo>
                    <a:pt x="3176" y="1677"/>
                    <a:pt x="3569" y="857"/>
                    <a:pt x="371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05" name="Google Shape;4805;p30"/>
            <p:cNvSpPr/>
            <p:nvPr/>
          </p:nvSpPr>
          <p:spPr>
            <a:xfrm>
              <a:off x="625300" y="3985375"/>
              <a:ext cx="92800" cy="92800"/>
            </a:xfrm>
            <a:custGeom>
              <a:rect b="b" l="l" r="r" t="t"/>
              <a:pathLst>
                <a:path extrusionOk="0" h="3712" w="3712">
                  <a:moveTo>
                    <a:pt x="0" y="0"/>
                  </a:moveTo>
                  <a:lnTo>
                    <a:pt x="179" y="589"/>
                  </a:lnTo>
                  <a:lnTo>
                    <a:pt x="286" y="874"/>
                  </a:lnTo>
                  <a:cubicBezTo>
                    <a:pt x="750" y="1017"/>
                    <a:pt x="1178" y="1231"/>
                    <a:pt x="1553" y="1535"/>
                  </a:cubicBezTo>
                  <a:cubicBezTo>
                    <a:pt x="1785" y="1713"/>
                    <a:pt x="1981" y="1927"/>
                    <a:pt x="2159" y="2159"/>
                  </a:cubicBezTo>
                  <a:cubicBezTo>
                    <a:pt x="2481" y="2534"/>
                    <a:pt x="2695" y="2962"/>
                    <a:pt x="2837" y="3444"/>
                  </a:cubicBezTo>
                  <a:lnTo>
                    <a:pt x="3105" y="3515"/>
                  </a:lnTo>
                  <a:lnTo>
                    <a:pt x="3712" y="3711"/>
                  </a:lnTo>
                  <a:cubicBezTo>
                    <a:pt x="3569" y="2855"/>
                    <a:pt x="3159" y="2034"/>
                    <a:pt x="2570" y="1392"/>
                  </a:cubicBezTo>
                  <a:cubicBezTo>
                    <a:pt x="2481" y="1303"/>
                    <a:pt x="2409" y="1231"/>
                    <a:pt x="2320" y="1142"/>
                  </a:cubicBezTo>
                  <a:cubicBezTo>
                    <a:pt x="1678" y="553"/>
                    <a:pt x="875" y="143"/>
                    <a:pt x="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06" name="Google Shape;4806;p30"/>
            <p:cNvSpPr/>
            <p:nvPr/>
          </p:nvSpPr>
          <p:spPr>
            <a:xfrm>
              <a:off x="495050" y="3985375"/>
              <a:ext cx="93250" cy="92350"/>
            </a:xfrm>
            <a:custGeom>
              <a:rect b="b" l="l" r="r" t="t"/>
              <a:pathLst>
                <a:path extrusionOk="0" h="3694" w="3730">
                  <a:moveTo>
                    <a:pt x="3729" y="0"/>
                  </a:moveTo>
                  <a:cubicBezTo>
                    <a:pt x="2855" y="143"/>
                    <a:pt x="2034" y="535"/>
                    <a:pt x="1392" y="1124"/>
                  </a:cubicBezTo>
                  <a:cubicBezTo>
                    <a:pt x="1303" y="1213"/>
                    <a:pt x="1232" y="1285"/>
                    <a:pt x="1160" y="1374"/>
                  </a:cubicBezTo>
                  <a:cubicBezTo>
                    <a:pt x="553" y="2034"/>
                    <a:pt x="143" y="2837"/>
                    <a:pt x="0" y="3694"/>
                  </a:cubicBezTo>
                  <a:lnTo>
                    <a:pt x="589" y="3515"/>
                  </a:lnTo>
                  <a:lnTo>
                    <a:pt x="892" y="3426"/>
                  </a:lnTo>
                  <a:cubicBezTo>
                    <a:pt x="1017" y="2962"/>
                    <a:pt x="1249" y="2516"/>
                    <a:pt x="1553" y="2123"/>
                  </a:cubicBezTo>
                  <a:cubicBezTo>
                    <a:pt x="1731" y="1909"/>
                    <a:pt x="1927" y="1695"/>
                    <a:pt x="2159" y="1517"/>
                  </a:cubicBezTo>
                  <a:cubicBezTo>
                    <a:pt x="2552" y="1213"/>
                    <a:pt x="2980" y="999"/>
                    <a:pt x="3444" y="857"/>
                  </a:cubicBezTo>
                  <a:lnTo>
                    <a:pt x="3533" y="589"/>
                  </a:lnTo>
                  <a:lnTo>
                    <a:pt x="3729"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07" name="Google Shape;4807;p30"/>
            <p:cNvSpPr/>
            <p:nvPr/>
          </p:nvSpPr>
          <p:spPr>
            <a:xfrm>
              <a:off x="495050" y="4115625"/>
              <a:ext cx="93250" cy="92350"/>
            </a:xfrm>
            <a:custGeom>
              <a:rect b="b" l="l" r="r" t="t"/>
              <a:pathLst>
                <a:path extrusionOk="0" h="3694" w="3730">
                  <a:moveTo>
                    <a:pt x="0" y="0"/>
                  </a:moveTo>
                  <a:cubicBezTo>
                    <a:pt x="161" y="874"/>
                    <a:pt x="553" y="1677"/>
                    <a:pt x="1160" y="2320"/>
                  </a:cubicBezTo>
                  <a:cubicBezTo>
                    <a:pt x="1232" y="2409"/>
                    <a:pt x="1303" y="2480"/>
                    <a:pt x="1392" y="2569"/>
                  </a:cubicBezTo>
                  <a:cubicBezTo>
                    <a:pt x="2034" y="3158"/>
                    <a:pt x="2855" y="3569"/>
                    <a:pt x="3729" y="3694"/>
                  </a:cubicBezTo>
                  <a:lnTo>
                    <a:pt x="3515" y="3105"/>
                  </a:lnTo>
                  <a:lnTo>
                    <a:pt x="3444" y="2819"/>
                  </a:lnTo>
                  <a:cubicBezTo>
                    <a:pt x="2980" y="2694"/>
                    <a:pt x="2534" y="2462"/>
                    <a:pt x="2159" y="2159"/>
                  </a:cubicBezTo>
                  <a:cubicBezTo>
                    <a:pt x="1927" y="1981"/>
                    <a:pt x="1731" y="1767"/>
                    <a:pt x="1553" y="1570"/>
                  </a:cubicBezTo>
                  <a:cubicBezTo>
                    <a:pt x="1249" y="1178"/>
                    <a:pt x="1017" y="750"/>
                    <a:pt x="892" y="268"/>
                  </a:cubicBezTo>
                  <a:lnTo>
                    <a:pt x="607" y="179"/>
                  </a:lnTo>
                  <a:lnTo>
                    <a:pt x="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4808" name="Google Shape;4808;p30"/>
          <p:cNvSpPr/>
          <p:nvPr/>
        </p:nvSpPr>
        <p:spPr>
          <a:xfrm>
            <a:off x="2607371" y="5072569"/>
            <a:ext cx="193442" cy="308322"/>
          </a:xfrm>
          <a:custGeom>
            <a:rect b="b" l="l" r="r" t="t"/>
            <a:pathLst>
              <a:path extrusionOk="0" h="9047" w="5853">
                <a:moveTo>
                  <a:pt x="2926" y="1606"/>
                </a:moveTo>
                <a:cubicBezTo>
                  <a:pt x="3586" y="1606"/>
                  <a:pt x="4122" y="2124"/>
                  <a:pt x="4122" y="2802"/>
                </a:cubicBezTo>
                <a:cubicBezTo>
                  <a:pt x="4122" y="3462"/>
                  <a:pt x="3586" y="3997"/>
                  <a:pt x="2926" y="3997"/>
                </a:cubicBezTo>
                <a:cubicBezTo>
                  <a:pt x="2248" y="3997"/>
                  <a:pt x="1731" y="3462"/>
                  <a:pt x="1731" y="2802"/>
                </a:cubicBezTo>
                <a:cubicBezTo>
                  <a:pt x="1731" y="2124"/>
                  <a:pt x="2248" y="1606"/>
                  <a:pt x="2926" y="1606"/>
                </a:cubicBezTo>
                <a:close/>
                <a:moveTo>
                  <a:pt x="2926" y="0"/>
                </a:moveTo>
                <a:cubicBezTo>
                  <a:pt x="2016" y="0"/>
                  <a:pt x="1142" y="464"/>
                  <a:pt x="625" y="1231"/>
                </a:cubicBezTo>
                <a:cubicBezTo>
                  <a:pt x="107" y="1981"/>
                  <a:pt x="0" y="2962"/>
                  <a:pt x="321" y="3819"/>
                </a:cubicBezTo>
                <a:lnTo>
                  <a:pt x="1588" y="6620"/>
                </a:lnTo>
                <a:lnTo>
                  <a:pt x="2694" y="8904"/>
                </a:lnTo>
                <a:cubicBezTo>
                  <a:pt x="2730" y="8993"/>
                  <a:pt x="2819" y="9046"/>
                  <a:pt x="2926" y="9046"/>
                </a:cubicBezTo>
                <a:cubicBezTo>
                  <a:pt x="3033" y="9046"/>
                  <a:pt x="3122" y="8993"/>
                  <a:pt x="3158" y="8904"/>
                </a:cubicBezTo>
                <a:lnTo>
                  <a:pt x="4247" y="6620"/>
                </a:lnTo>
                <a:lnTo>
                  <a:pt x="5513" y="3819"/>
                </a:lnTo>
                <a:cubicBezTo>
                  <a:pt x="5852" y="2962"/>
                  <a:pt x="5745" y="1981"/>
                  <a:pt x="5228" y="1231"/>
                </a:cubicBezTo>
                <a:cubicBezTo>
                  <a:pt x="4710" y="464"/>
                  <a:pt x="3854" y="0"/>
                  <a:pt x="292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4809" name="Google Shape;4809;p30"/>
          <p:cNvGrpSpPr/>
          <p:nvPr/>
        </p:nvGrpSpPr>
        <p:grpSpPr>
          <a:xfrm>
            <a:off x="3015743" y="5051331"/>
            <a:ext cx="334400" cy="344208"/>
            <a:chOff x="5745250" y="4378350"/>
            <a:chExt cx="252950" cy="252500"/>
          </a:xfrm>
        </p:grpSpPr>
        <p:sp>
          <p:nvSpPr>
            <p:cNvPr id="4810" name="Google Shape;4810;p30"/>
            <p:cNvSpPr/>
            <p:nvPr/>
          </p:nvSpPr>
          <p:spPr>
            <a:xfrm>
              <a:off x="5745250" y="4378350"/>
              <a:ext cx="252950" cy="252500"/>
            </a:xfrm>
            <a:custGeom>
              <a:rect b="b" l="l" r="r" t="t"/>
              <a:pathLst>
                <a:path extrusionOk="0" h="10100" w="10118">
                  <a:moveTo>
                    <a:pt x="5068" y="536"/>
                  </a:moveTo>
                  <a:cubicBezTo>
                    <a:pt x="5728" y="536"/>
                    <a:pt x="6334" y="678"/>
                    <a:pt x="6888" y="928"/>
                  </a:cubicBezTo>
                  <a:lnTo>
                    <a:pt x="6459" y="1267"/>
                  </a:lnTo>
                  <a:cubicBezTo>
                    <a:pt x="6406" y="1303"/>
                    <a:pt x="6370" y="1339"/>
                    <a:pt x="6299" y="1339"/>
                  </a:cubicBezTo>
                  <a:lnTo>
                    <a:pt x="6031" y="1339"/>
                  </a:lnTo>
                  <a:cubicBezTo>
                    <a:pt x="6013" y="1339"/>
                    <a:pt x="5978" y="1339"/>
                    <a:pt x="5942" y="1321"/>
                  </a:cubicBezTo>
                  <a:cubicBezTo>
                    <a:pt x="5942" y="1321"/>
                    <a:pt x="5300" y="928"/>
                    <a:pt x="4925" y="928"/>
                  </a:cubicBezTo>
                  <a:cubicBezTo>
                    <a:pt x="4568" y="928"/>
                    <a:pt x="3979" y="1160"/>
                    <a:pt x="3729" y="1339"/>
                  </a:cubicBezTo>
                  <a:cubicBezTo>
                    <a:pt x="3337" y="1588"/>
                    <a:pt x="3747" y="1713"/>
                    <a:pt x="3837" y="1731"/>
                  </a:cubicBezTo>
                  <a:lnTo>
                    <a:pt x="4247" y="1731"/>
                  </a:lnTo>
                  <a:cubicBezTo>
                    <a:pt x="4336" y="1731"/>
                    <a:pt x="4407" y="1695"/>
                    <a:pt x="4461" y="1624"/>
                  </a:cubicBezTo>
                  <a:lnTo>
                    <a:pt x="4622" y="1392"/>
                  </a:lnTo>
                  <a:cubicBezTo>
                    <a:pt x="4639" y="1356"/>
                    <a:pt x="4675" y="1339"/>
                    <a:pt x="4729" y="1339"/>
                  </a:cubicBezTo>
                  <a:lnTo>
                    <a:pt x="4925" y="1339"/>
                  </a:lnTo>
                  <a:lnTo>
                    <a:pt x="4657" y="1803"/>
                  </a:lnTo>
                  <a:cubicBezTo>
                    <a:pt x="4586" y="1927"/>
                    <a:pt x="4461" y="1999"/>
                    <a:pt x="4300" y="1999"/>
                  </a:cubicBezTo>
                  <a:lnTo>
                    <a:pt x="3944" y="1999"/>
                  </a:lnTo>
                  <a:cubicBezTo>
                    <a:pt x="3908" y="1999"/>
                    <a:pt x="3837" y="2017"/>
                    <a:pt x="3801" y="2034"/>
                  </a:cubicBezTo>
                  <a:lnTo>
                    <a:pt x="3462" y="2266"/>
                  </a:lnTo>
                  <a:lnTo>
                    <a:pt x="3194" y="2266"/>
                  </a:lnTo>
                  <a:cubicBezTo>
                    <a:pt x="3123" y="2266"/>
                    <a:pt x="3069" y="2320"/>
                    <a:pt x="3069" y="2391"/>
                  </a:cubicBezTo>
                  <a:lnTo>
                    <a:pt x="3069" y="2534"/>
                  </a:lnTo>
                  <a:cubicBezTo>
                    <a:pt x="3069" y="2605"/>
                    <a:pt x="3016" y="2659"/>
                    <a:pt x="2927" y="2659"/>
                  </a:cubicBezTo>
                  <a:lnTo>
                    <a:pt x="2819" y="2659"/>
                  </a:lnTo>
                  <a:cubicBezTo>
                    <a:pt x="2730" y="2659"/>
                    <a:pt x="2641" y="2713"/>
                    <a:pt x="2588" y="2784"/>
                  </a:cubicBezTo>
                  <a:lnTo>
                    <a:pt x="2427" y="3034"/>
                  </a:lnTo>
                  <a:cubicBezTo>
                    <a:pt x="2427" y="3069"/>
                    <a:pt x="2409" y="3087"/>
                    <a:pt x="2409" y="3123"/>
                  </a:cubicBezTo>
                  <a:lnTo>
                    <a:pt x="2409" y="3194"/>
                  </a:lnTo>
                  <a:cubicBezTo>
                    <a:pt x="2409" y="3283"/>
                    <a:pt x="2463" y="3319"/>
                    <a:pt x="2534" y="3319"/>
                  </a:cubicBezTo>
                  <a:lnTo>
                    <a:pt x="3016" y="3319"/>
                  </a:lnTo>
                  <a:cubicBezTo>
                    <a:pt x="3051" y="3319"/>
                    <a:pt x="3087" y="3319"/>
                    <a:pt x="3105" y="3301"/>
                  </a:cubicBezTo>
                  <a:lnTo>
                    <a:pt x="3533" y="2873"/>
                  </a:lnTo>
                  <a:cubicBezTo>
                    <a:pt x="3569" y="2837"/>
                    <a:pt x="3640" y="2802"/>
                    <a:pt x="3712" y="2802"/>
                  </a:cubicBezTo>
                  <a:lnTo>
                    <a:pt x="3765" y="2802"/>
                  </a:lnTo>
                  <a:cubicBezTo>
                    <a:pt x="3837" y="2802"/>
                    <a:pt x="3890" y="2837"/>
                    <a:pt x="3908" y="2909"/>
                  </a:cubicBezTo>
                  <a:lnTo>
                    <a:pt x="3979" y="3230"/>
                  </a:lnTo>
                  <a:cubicBezTo>
                    <a:pt x="3997" y="3301"/>
                    <a:pt x="4033" y="3337"/>
                    <a:pt x="4104" y="3337"/>
                  </a:cubicBezTo>
                  <a:lnTo>
                    <a:pt x="4140" y="3337"/>
                  </a:lnTo>
                  <a:cubicBezTo>
                    <a:pt x="4211" y="3337"/>
                    <a:pt x="4265" y="3301"/>
                    <a:pt x="4265" y="3212"/>
                  </a:cubicBezTo>
                  <a:lnTo>
                    <a:pt x="4265" y="2855"/>
                  </a:lnTo>
                  <a:cubicBezTo>
                    <a:pt x="4265" y="2837"/>
                    <a:pt x="4283" y="2802"/>
                    <a:pt x="4300" y="2766"/>
                  </a:cubicBezTo>
                  <a:lnTo>
                    <a:pt x="4407" y="2659"/>
                  </a:lnTo>
                  <a:lnTo>
                    <a:pt x="4515" y="2962"/>
                  </a:lnTo>
                  <a:cubicBezTo>
                    <a:pt x="4515" y="3034"/>
                    <a:pt x="4568" y="3069"/>
                    <a:pt x="4639" y="3069"/>
                  </a:cubicBezTo>
                  <a:lnTo>
                    <a:pt x="4746" y="3069"/>
                  </a:lnTo>
                  <a:cubicBezTo>
                    <a:pt x="4782" y="3069"/>
                    <a:pt x="4818" y="3052"/>
                    <a:pt x="4836" y="3034"/>
                  </a:cubicBezTo>
                  <a:lnTo>
                    <a:pt x="4889" y="2962"/>
                  </a:lnTo>
                  <a:cubicBezTo>
                    <a:pt x="4925" y="2944"/>
                    <a:pt x="4943" y="2927"/>
                    <a:pt x="4996" y="2927"/>
                  </a:cubicBezTo>
                  <a:lnTo>
                    <a:pt x="5068" y="2927"/>
                  </a:lnTo>
                  <a:cubicBezTo>
                    <a:pt x="5139" y="2927"/>
                    <a:pt x="5193" y="2980"/>
                    <a:pt x="5193" y="3069"/>
                  </a:cubicBezTo>
                  <a:lnTo>
                    <a:pt x="5193" y="3194"/>
                  </a:lnTo>
                  <a:cubicBezTo>
                    <a:pt x="5193" y="3283"/>
                    <a:pt x="5264" y="3319"/>
                    <a:pt x="5335" y="3319"/>
                  </a:cubicBezTo>
                  <a:lnTo>
                    <a:pt x="5817" y="3319"/>
                  </a:lnTo>
                  <a:cubicBezTo>
                    <a:pt x="5906" y="3319"/>
                    <a:pt x="5978" y="3426"/>
                    <a:pt x="5924" y="3498"/>
                  </a:cubicBezTo>
                  <a:lnTo>
                    <a:pt x="5888" y="3622"/>
                  </a:lnTo>
                  <a:cubicBezTo>
                    <a:pt x="5874" y="3682"/>
                    <a:pt x="5834" y="3716"/>
                    <a:pt x="5781" y="3716"/>
                  </a:cubicBezTo>
                  <a:cubicBezTo>
                    <a:pt x="5770" y="3716"/>
                    <a:pt x="5758" y="3715"/>
                    <a:pt x="5746" y="3712"/>
                  </a:cubicBezTo>
                  <a:lnTo>
                    <a:pt x="5103" y="3605"/>
                  </a:lnTo>
                  <a:lnTo>
                    <a:pt x="5014" y="3605"/>
                  </a:lnTo>
                  <a:lnTo>
                    <a:pt x="4461" y="3712"/>
                  </a:lnTo>
                  <a:cubicBezTo>
                    <a:pt x="4445" y="3717"/>
                    <a:pt x="4431" y="3719"/>
                    <a:pt x="4418" y="3719"/>
                  </a:cubicBezTo>
                  <a:cubicBezTo>
                    <a:pt x="4385" y="3719"/>
                    <a:pt x="4356" y="3706"/>
                    <a:pt x="4318" y="3694"/>
                  </a:cubicBezTo>
                  <a:cubicBezTo>
                    <a:pt x="4158" y="3640"/>
                    <a:pt x="3658" y="3462"/>
                    <a:pt x="3462" y="3462"/>
                  </a:cubicBezTo>
                  <a:cubicBezTo>
                    <a:pt x="1892" y="3462"/>
                    <a:pt x="1874" y="4532"/>
                    <a:pt x="1874" y="4925"/>
                  </a:cubicBezTo>
                  <a:cubicBezTo>
                    <a:pt x="1874" y="5460"/>
                    <a:pt x="2177" y="5853"/>
                    <a:pt x="2677" y="5853"/>
                  </a:cubicBezTo>
                  <a:cubicBezTo>
                    <a:pt x="2695" y="5853"/>
                    <a:pt x="2714" y="5853"/>
                    <a:pt x="2733" y="5853"/>
                  </a:cubicBezTo>
                  <a:cubicBezTo>
                    <a:pt x="3311" y="5853"/>
                    <a:pt x="3997" y="5870"/>
                    <a:pt x="3997" y="6923"/>
                  </a:cubicBezTo>
                  <a:lnTo>
                    <a:pt x="3997" y="7744"/>
                  </a:lnTo>
                  <a:cubicBezTo>
                    <a:pt x="3997" y="7905"/>
                    <a:pt x="4051" y="8047"/>
                    <a:pt x="4158" y="8172"/>
                  </a:cubicBezTo>
                  <a:lnTo>
                    <a:pt x="4550" y="8636"/>
                  </a:lnTo>
                  <a:cubicBezTo>
                    <a:pt x="4639" y="8725"/>
                    <a:pt x="4729" y="8779"/>
                    <a:pt x="4854" y="8779"/>
                  </a:cubicBezTo>
                  <a:lnTo>
                    <a:pt x="5175" y="8779"/>
                  </a:lnTo>
                  <a:cubicBezTo>
                    <a:pt x="5282" y="8779"/>
                    <a:pt x="5389" y="8743"/>
                    <a:pt x="5460" y="8654"/>
                  </a:cubicBezTo>
                  <a:lnTo>
                    <a:pt x="5764" y="8351"/>
                  </a:lnTo>
                  <a:cubicBezTo>
                    <a:pt x="5835" y="8279"/>
                    <a:pt x="5888" y="8208"/>
                    <a:pt x="5924" y="8119"/>
                  </a:cubicBezTo>
                  <a:lnTo>
                    <a:pt x="6192" y="7584"/>
                  </a:lnTo>
                  <a:cubicBezTo>
                    <a:pt x="6227" y="7494"/>
                    <a:pt x="6245" y="7387"/>
                    <a:pt x="6245" y="7280"/>
                  </a:cubicBezTo>
                  <a:lnTo>
                    <a:pt x="6245" y="6691"/>
                  </a:lnTo>
                  <a:cubicBezTo>
                    <a:pt x="6245" y="6567"/>
                    <a:pt x="6299" y="6459"/>
                    <a:pt x="6370" y="6406"/>
                  </a:cubicBezTo>
                  <a:lnTo>
                    <a:pt x="7084" y="5692"/>
                  </a:lnTo>
                  <a:cubicBezTo>
                    <a:pt x="7120" y="5639"/>
                    <a:pt x="7120" y="5532"/>
                    <a:pt x="7066" y="5496"/>
                  </a:cubicBezTo>
                  <a:cubicBezTo>
                    <a:pt x="7066" y="5496"/>
                    <a:pt x="6263" y="5050"/>
                    <a:pt x="5835" y="4193"/>
                  </a:cubicBezTo>
                  <a:cubicBezTo>
                    <a:pt x="5781" y="4104"/>
                    <a:pt x="5835" y="3997"/>
                    <a:pt x="5942" y="3997"/>
                  </a:cubicBezTo>
                  <a:lnTo>
                    <a:pt x="5995" y="3997"/>
                  </a:lnTo>
                  <a:lnTo>
                    <a:pt x="6763" y="4979"/>
                  </a:lnTo>
                  <a:cubicBezTo>
                    <a:pt x="6812" y="5048"/>
                    <a:pt x="6890" y="5085"/>
                    <a:pt x="6967" y="5085"/>
                  </a:cubicBezTo>
                  <a:cubicBezTo>
                    <a:pt x="7029" y="5085"/>
                    <a:pt x="7090" y="5062"/>
                    <a:pt x="7137" y="5014"/>
                  </a:cubicBezTo>
                  <a:lnTo>
                    <a:pt x="7583" y="4640"/>
                  </a:lnTo>
                  <a:cubicBezTo>
                    <a:pt x="7655" y="4586"/>
                    <a:pt x="7655" y="4479"/>
                    <a:pt x="7566" y="4425"/>
                  </a:cubicBezTo>
                  <a:lnTo>
                    <a:pt x="7173" y="4193"/>
                  </a:lnTo>
                  <a:cubicBezTo>
                    <a:pt x="7120" y="4158"/>
                    <a:pt x="7102" y="4086"/>
                    <a:pt x="7120" y="4033"/>
                  </a:cubicBezTo>
                  <a:lnTo>
                    <a:pt x="7120" y="3997"/>
                  </a:lnTo>
                  <a:cubicBezTo>
                    <a:pt x="7155" y="3950"/>
                    <a:pt x="7199" y="3926"/>
                    <a:pt x="7245" y="3926"/>
                  </a:cubicBezTo>
                  <a:cubicBezTo>
                    <a:pt x="7268" y="3926"/>
                    <a:pt x="7292" y="3932"/>
                    <a:pt x="7316" y="3944"/>
                  </a:cubicBezTo>
                  <a:lnTo>
                    <a:pt x="7798" y="4229"/>
                  </a:lnTo>
                  <a:cubicBezTo>
                    <a:pt x="7833" y="4265"/>
                    <a:pt x="7887" y="4283"/>
                    <a:pt x="7922" y="4283"/>
                  </a:cubicBezTo>
                  <a:lnTo>
                    <a:pt x="8083" y="4283"/>
                  </a:lnTo>
                  <a:cubicBezTo>
                    <a:pt x="8190" y="4283"/>
                    <a:pt x="8279" y="4336"/>
                    <a:pt x="8315" y="4425"/>
                  </a:cubicBezTo>
                  <a:lnTo>
                    <a:pt x="8708" y="5318"/>
                  </a:lnTo>
                  <a:cubicBezTo>
                    <a:pt x="8743" y="5407"/>
                    <a:pt x="8832" y="5478"/>
                    <a:pt x="8940" y="5478"/>
                  </a:cubicBezTo>
                  <a:cubicBezTo>
                    <a:pt x="9064" y="5478"/>
                    <a:pt x="9171" y="5371"/>
                    <a:pt x="9171" y="5246"/>
                  </a:cubicBezTo>
                  <a:lnTo>
                    <a:pt x="9171" y="4871"/>
                  </a:lnTo>
                  <a:cubicBezTo>
                    <a:pt x="9171" y="4836"/>
                    <a:pt x="9189" y="4782"/>
                    <a:pt x="9225" y="4764"/>
                  </a:cubicBezTo>
                  <a:lnTo>
                    <a:pt x="9528" y="4532"/>
                  </a:lnTo>
                  <a:cubicBezTo>
                    <a:pt x="9564" y="4693"/>
                    <a:pt x="9564" y="4889"/>
                    <a:pt x="9564" y="5068"/>
                  </a:cubicBezTo>
                  <a:cubicBezTo>
                    <a:pt x="9582" y="7548"/>
                    <a:pt x="7566" y="9564"/>
                    <a:pt x="5068" y="9564"/>
                  </a:cubicBezTo>
                  <a:cubicBezTo>
                    <a:pt x="2570" y="9564"/>
                    <a:pt x="536" y="7548"/>
                    <a:pt x="536" y="5050"/>
                  </a:cubicBezTo>
                  <a:cubicBezTo>
                    <a:pt x="536" y="2570"/>
                    <a:pt x="2570" y="536"/>
                    <a:pt x="5068" y="536"/>
                  </a:cubicBezTo>
                  <a:close/>
                  <a:moveTo>
                    <a:pt x="5068" y="0"/>
                  </a:moveTo>
                  <a:cubicBezTo>
                    <a:pt x="2266" y="0"/>
                    <a:pt x="0" y="2266"/>
                    <a:pt x="0" y="5050"/>
                  </a:cubicBezTo>
                  <a:cubicBezTo>
                    <a:pt x="0" y="7851"/>
                    <a:pt x="2266" y="10099"/>
                    <a:pt x="5068" y="10099"/>
                  </a:cubicBezTo>
                  <a:cubicBezTo>
                    <a:pt x="7851" y="10099"/>
                    <a:pt x="10117" y="7851"/>
                    <a:pt x="10117" y="5050"/>
                  </a:cubicBezTo>
                  <a:cubicBezTo>
                    <a:pt x="10117" y="2266"/>
                    <a:pt x="7851" y="0"/>
                    <a:pt x="50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11" name="Google Shape;4811;p30"/>
            <p:cNvSpPr/>
            <p:nvPr/>
          </p:nvSpPr>
          <p:spPr>
            <a:xfrm>
              <a:off x="5806350" y="4419725"/>
              <a:ext cx="15650" cy="18425"/>
            </a:xfrm>
            <a:custGeom>
              <a:rect b="b" l="l" r="r" t="t"/>
              <a:pathLst>
                <a:path extrusionOk="0" h="737" w="626">
                  <a:moveTo>
                    <a:pt x="360" y="0"/>
                  </a:moveTo>
                  <a:cubicBezTo>
                    <a:pt x="326" y="0"/>
                    <a:pt x="295" y="14"/>
                    <a:pt x="268" y="40"/>
                  </a:cubicBezTo>
                  <a:lnTo>
                    <a:pt x="54" y="255"/>
                  </a:lnTo>
                  <a:cubicBezTo>
                    <a:pt x="1" y="308"/>
                    <a:pt x="1" y="379"/>
                    <a:pt x="54" y="451"/>
                  </a:cubicBezTo>
                  <a:lnTo>
                    <a:pt x="233" y="611"/>
                  </a:lnTo>
                  <a:lnTo>
                    <a:pt x="233" y="736"/>
                  </a:lnTo>
                  <a:lnTo>
                    <a:pt x="358" y="736"/>
                  </a:lnTo>
                  <a:cubicBezTo>
                    <a:pt x="447" y="736"/>
                    <a:pt x="483" y="701"/>
                    <a:pt x="483" y="611"/>
                  </a:cubicBezTo>
                  <a:lnTo>
                    <a:pt x="483" y="469"/>
                  </a:lnTo>
                  <a:lnTo>
                    <a:pt x="625" y="469"/>
                  </a:lnTo>
                  <a:lnTo>
                    <a:pt x="625" y="272"/>
                  </a:lnTo>
                  <a:cubicBezTo>
                    <a:pt x="625" y="219"/>
                    <a:pt x="607" y="201"/>
                    <a:pt x="590" y="183"/>
                  </a:cubicBezTo>
                  <a:lnTo>
                    <a:pt x="465" y="40"/>
                  </a:lnTo>
                  <a:cubicBezTo>
                    <a:pt x="429" y="14"/>
                    <a:pt x="393" y="0"/>
                    <a:pt x="36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4812" name="Google Shape;4812;p30"/>
          <p:cNvGrpSpPr/>
          <p:nvPr/>
        </p:nvGrpSpPr>
        <p:grpSpPr>
          <a:xfrm>
            <a:off x="3525242" y="5055591"/>
            <a:ext cx="334400" cy="344821"/>
            <a:chOff x="6130650" y="4381475"/>
            <a:chExt cx="252950" cy="252950"/>
          </a:xfrm>
        </p:grpSpPr>
        <p:sp>
          <p:nvSpPr>
            <p:cNvPr id="4813" name="Google Shape;4813;p30"/>
            <p:cNvSpPr/>
            <p:nvPr/>
          </p:nvSpPr>
          <p:spPr>
            <a:xfrm>
              <a:off x="6130650" y="4381475"/>
              <a:ext cx="252950" cy="252950"/>
            </a:xfrm>
            <a:custGeom>
              <a:rect b="b" l="l" r="r" t="t"/>
              <a:pathLst>
                <a:path extrusionOk="0" h="10118" w="10118">
                  <a:moveTo>
                    <a:pt x="5710" y="678"/>
                  </a:moveTo>
                  <a:lnTo>
                    <a:pt x="5835" y="910"/>
                  </a:lnTo>
                  <a:cubicBezTo>
                    <a:pt x="5871" y="928"/>
                    <a:pt x="5906" y="946"/>
                    <a:pt x="5924" y="946"/>
                  </a:cubicBezTo>
                  <a:lnTo>
                    <a:pt x="6263" y="946"/>
                  </a:lnTo>
                  <a:cubicBezTo>
                    <a:pt x="6352" y="946"/>
                    <a:pt x="6406" y="892"/>
                    <a:pt x="6406" y="803"/>
                  </a:cubicBezTo>
                  <a:lnTo>
                    <a:pt x="6406" y="732"/>
                  </a:lnTo>
                  <a:cubicBezTo>
                    <a:pt x="8262" y="1321"/>
                    <a:pt x="9600" y="3034"/>
                    <a:pt x="9600" y="5068"/>
                  </a:cubicBezTo>
                  <a:cubicBezTo>
                    <a:pt x="9600" y="6959"/>
                    <a:pt x="8422" y="8583"/>
                    <a:pt x="6781" y="9261"/>
                  </a:cubicBezTo>
                  <a:cubicBezTo>
                    <a:pt x="7066" y="9011"/>
                    <a:pt x="7566" y="8583"/>
                    <a:pt x="7726" y="8386"/>
                  </a:cubicBezTo>
                  <a:cubicBezTo>
                    <a:pt x="7958" y="8137"/>
                    <a:pt x="7994" y="7726"/>
                    <a:pt x="7994" y="7726"/>
                  </a:cubicBezTo>
                  <a:cubicBezTo>
                    <a:pt x="7994" y="7726"/>
                    <a:pt x="8922" y="7476"/>
                    <a:pt x="8922" y="6798"/>
                  </a:cubicBezTo>
                  <a:cubicBezTo>
                    <a:pt x="8922" y="6334"/>
                    <a:pt x="7994" y="6120"/>
                    <a:pt x="7994" y="6120"/>
                  </a:cubicBezTo>
                  <a:cubicBezTo>
                    <a:pt x="7833" y="5621"/>
                    <a:pt x="7048" y="5335"/>
                    <a:pt x="6406" y="5335"/>
                  </a:cubicBezTo>
                  <a:cubicBezTo>
                    <a:pt x="6263" y="5335"/>
                    <a:pt x="5728" y="5603"/>
                    <a:pt x="5728" y="5603"/>
                  </a:cubicBezTo>
                  <a:lnTo>
                    <a:pt x="5460" y="5460"/>
                  </a:lnTo>
                  <a:lnTo>
                    <a:pt x="5460" y="5068"/>
                  </a:lnTo>
                  <a:cubicBezTo>
                    <a:pt x="5460" y="4996"/>
                    <a:pt x="5425" y="4925"/>
                    <a:pt x="5335" y="4925"/>
                  </a:cubicBezTo>
                  <a:lnTo>
                    <a:pt x="5068" y="4925"/>
                  </a:lnTo>
                  <a:lnTo>
                    <a:pt x="5068" y="4532"/>
                  </a:lnTo>
                  <a:cubicBezTo>
                    <a:pt x="5068" y="4461"/>
                    <a:pt x="5014" y="4407"/>
                    <a:pt x="4943" y="4407"/>
                  </a:cubicBezTo>
                  <a:lnTo>
                    <a:pt x="4800" y="4407"/>
                  </a:lnTo>
                  <a:lnTo>
                    <a:pt x="4657" y="4497"/>
                  </a:lnTo>
                  <a:cubicBezTo>
                    <a:pt x="4616" y="4526"/>
                    <a:pt x="4566" y="4540"/>
                    <a:pt x="4516" y="4540"/>
                  </a:cubicBezTo>
                  <a:cubicBezTo>
                    <a:pt x="4415" y="4540"/>
                    <a:pt x="4312" y="4485"/>
                    <a:pt x="4265" y="4390"/>
                  </a:cubicBezTo>
                  <a:cubicBezTo>
                    <a:pt x="4265" y="4390"/>
                    <a:pt x="4140" y="4193"/>
                    <a:pt x="4140" y="4122"/>
                  </a:cubicBezTo>
                  <a:cubicBezTo>
                    <a:pt x="4140" y="3614"/>
                    <a:pt x="4661" y="3586"/>
                    <a:pt x="4777" y="3586"/>
                  </a:cubicBezTo>
                  <a:cubicBezTo>
                    <a:pt x="4792" y="3586"/>
                    <a:pt x="4800" y="3587"/>
                    <a:pt x="4800" y="3587"/>
                  </a:cubicBezTo>
                  <a:lnTo>
                    <a:pt x="5103" y="3587"/>
                  </a:lnTo>
                  <a:cubicBezTo>
                    <a:pt x="5175" y="3587"/>
                    <a:pt x="5210" y="3640"/>
                    <a:pt x="5228" y="3694"/>
                  </a:cubicBezTo>
                  <a:lnTo>
                    <a:pt x="5300" y="4033"/>
                  </a:lnTo>
                  <a:cubicBezTo>
                    <a:pt x="5317" y="4086"/>
                    <a:pt x="5371" y="4140"/>
                    <a:pt x="5442" y="4140"/>
                  </a:cubicBezTo>
                  <a:lnTo>
                    <a:pt x="5496" y="4140"/>
                  </a:lnTo>
                  <a:cubicBezTo>
                    <a:pt x="5567" y="4140"/>
                    <a:pt x="5621" y="4104"/>
                    <a:pt x="5639" y="4033"/>
                  </a:cubicBezTo>
                  <a:lnTo>
                    <a:pt x="5728" y="3533"/>
                  </a:lnTo>
                  <a:cubicBezTo>
                    <a:pt x="5728" y="3497"/>
                    <a:pt x="5746" y="3462"/>
                    <a:pt x="5781" y="3426"/>
                  </a:cubicBezTo>
                  <a:lnTo>
                    <a:pt x="6156" y="2944"/>
                  </a:lnTo>
                  <a:cubicBezTo>
                    <a:pt x="6227" y="2855"/>
                    <a:pt x="6335" y="2802"/>
                    <a:pt x="6459" y="2802"/>
                  </a:cubicBezTo>
                  <a:lnTo>
                    <a:pt x="6798" y="2802"/>
                  </a:lnTo>
                  <a:cubicBezTo>
                    <a:pt x="6888" y="2802"/>
                    <a:pt x="6923" y="2748"/>
                    <a:pt x="6923" y="2677"/>
                  </a:cubicBezTo>
                  <a:lnTo>
                    <a:pt x="6923" y="2534"/>
                  </a:lnTo>
                  <a:lnTo>
                    <a:pt x="6905" y="2498"/>
                  </a:lnTo>
                  <a:cubicBezTo>
                    <a:pt x="6816" y="2427"/>
                    <a:pt x="6870" y="2266"/>
                    <a:pt x="6995" y="2266"/>
                  </a:cubicBezTo>
                  <a:lnTo>
                    <a:pt x="7066" y="2266"/>
                  </a:lnTo>
                  <a:cubicBezTo>
                    <a:pt x="7155" y="2266"/>
                    <a:pt x="7191" y="2320"/>
                    <a:pt x="7191" y="2409"/>
                  </a:cubicBezTo>
                  <a:cubicBezTo>
                    <a:pt x="7191" y="2480"/>
                    <a:pt x="7262" y="2534"/>
                    <a:pt x="7334" y="2534"/>
                  </a:cubicBezTo>
                  <a:lnTo>
                    <a:pt x="7459" y="2534"/>
                  </a:lnTo>
                  <a:lnTo>
                    <a:pt x="7548" y="2195"/>
                  </a:lnTo>
                  <a:cubicBezTo>
                    <a:pt x="7566" y="2070"/>
                    <a:pt x="7530" y="1963"/>
                    <a:pt x="7423" y="1909"/>
                  </a:cubicBezTo>
                  <a:lnTo>
                    <a:pt x="6299" y="1214"/>
                  </a:lnTo>
                  <a:lnTo>
                    <a:pt x="5996" y="1214"/>
                  </a:lnTo>
                  <a:cubicBezTo>
                    <a:pt x="5853" y="1214"/>
                    <a:pt x="5728" y="1339"/>
                    <a:pt x="5728" y="1463"/>
                  </a:cubicBezTo>
                  <a:lnTo>
                    <a:pt x="5728" y="1606"/>
                  </a:lnTo>
                  <a:cubicBezTo>
                    <a:pt x="5728" y="1695"/>
                    <a:pt x="5674" y="1731"/>
                    <a:pt x="5603" y="1731"/>
                  </a:cubicBezTo>
                  <a:lnTo>
                    <a:pt x="5460" y="1731"/>
                  </a:lnTo>
                  <a:lnTo>
                    <a:pt x="5335" y="1606"/>
                  </a:lnTo>
                  <a:lnTo>
                    <a:pt x="4943" y="1606"/>
                  </a:lnTo>
                  <a:cubicBezTo>
                    <a:pt x="4854" y="1606"/>
                    <a:pt x="4800" y="1553"/>
                    <a:pt x="4800" y="1463"/>
                  </a:cubicBezTo>
                  <a:lnTo>
                    <a:pt x="4800" y="1142"/>
                  </a:lnTo>
                  <a:cubicBezTo>
                    <a:pt x="4800" y="1107"/>
                    <a:pt x="4818" y="1071"/>
                    <a:pt x="4854" y="1035"/>
                  </a:cubicBezTo>
                  <a:lnTo>
                    <a:pt x="5710" y="678"/>
                  </a:lnTo>
                  <a:close/>
                  <a:moveTo>
                    <a:pt x="1731" y="1999"/>
                  </a:moveTo>
                  <a:cubicBezTo>
                    <a:pt x="1856" y="2070"/>
                    <a:pt x="1981" y="2177"/>
                    <a:pt x="1999" y="2266"/>
                  </a:cubicBezTo>
                  <a:lnTo>
                    <a:pt x="1999" y="3105"/>
                  </a:lnTo>
                  <a:cubicBezTo>
                    <a:pt x="1999" y="3176"/>
                    <a:pt x="2017" y="3230"/>
                    <a:pt x="2070" y="3266"/>
                  </a:cubicBezTo>
                  <a:lnTo>
                    <a:pt x="2944" y="4407"/>
                  </a:lnTo>
                  <a:lnTo>
                    <a:pt x="2998" y="4336"/>
                  </a:lnTo>
                  <a:cubicBezTo>
                    <a:pt x="3051" y="4300"/>
                    <a:pt x="3069" y="4229"/>
                    <a:pt x="3034" y="4176"/>
                  </a:cubicBezTo>
                  <a:lnTo>
                    <a:pt x="2873" y="3908"/>
                  </a:lnTo>
                  <a:cubicBezTo>
                    <a:pt x="2812" y="3817"/>
                    <a:pt x="2881" y="3700"/>
                    <a:pt x="2979" y="3700"/>
                  </a:cubicBezTo>
                  <a:cubicBezTo>
                    <a:pt x="2997" y="3700"/>
                    <a:pt x="3015" y="3704"/>
                    <a:pt x="3034" y="3712"/>
                  </a:cubicBezTo>
                  <a:cubicBezTo>
                    <a:pt x="3069" y="3729"/>
                    <a:pt x="3105" y="3747"/>
                    <a:pt x="3105" y="3783"/>
                  </a:cubicBezTo>
                  <a:lnTo>
                    <a:pt x="3551" y="4639"/>
                  </a:lnTo>
                  <a:cubicBezTo>
                    <a:pt x="3605" y="4729"/>
                    <a:pt x="3694" y="4818"/>
                    <a:pt x="3783" y="4836"/>
                  </a:cubicBezTo>
                  <a:lnTo>
                    <a:pt x="4372" y="5032"/>
                  </a:lnTo>
                  <a:cubicBezTo>
                    <a:pt x="4408" y="5050"/>
                    <a:pt x="4443" y="5085"/>
                    <a:pt x="4443" y="5103"/>
                  </a:cubicBezTo>
                  <a:lnTo>
                    <a:pt x="4479" y="5175"/>
                  </a:lnTo>
                  <a:cubicBezTo>
                    <a:pt x="4532" y="5264"/>
                    <a:pt x="4622" y="5317"/>
                    <a:pt x="4729" y="5317"/>
                  </a:cubicBezTo>
                  <a:lnTo>
                    <a:pt x="4889" y="5317"/>
                  </a:lnTo>
                  <a:cubicBezTo>
                    <a:pt x="4925" y="5317"/>
                    <a:pt x="4961" y="5353"/>
                    <a:pt x="4996" y="5371"/>
                  </a:cubicBezTo>
                  <a:lnTo>
                    <a:pt x="5175" y="5621"/>
                  </a:lnTo>
                  <a:cubicBezTo>
                    <a:pt x="5193" y="5674"/>
                    <a:pt x="5264" y="5728"/>
                    <a:pt x="5317" y="5728"/>
                  </a:cubicBezTo>
                  <a:lnTo>
                    <a:pt x="5603" y="5799"/>
                  </a:lnTo>
                  <a:cubicBezTo>
                    <a:pt x="5674" y="5817"/>
                    <a:pt x="5728" y="5906"/>
                    <a:pt x="5692" y="5978"/>
                  </a:cubicBezTo>
                  <a:cubicBezTo>
                    <a:pt x="5692" y="5978"/>
                    <a:pt x="5478" y="6192"/>
                    <a:pt x="5478" y="6495"/>
                  </a:cubicBezTo>
                  <a:cubicBezTo>
                    <a:pt x="5478" y="7369"/>
                    <a:pt x="6281" y="7619"/>
                    <a:pt x="6281" y="7833"/>
                  </a:cubicBezTo>
                  <a:cubicBezTo>
                    <a:pt x="6281" y="8369"/>
                    <a:pt x="6192" y="9118"/>
                    <a:pt x="6174" y="9421"/>
                  </a:cubicBezTo>
                  <a:cubicBezTo>
                    <a:pt x="5817" y="9493"/>
                    <a:pt x="5460" y="9546"/>
                    <a:pt x="5086" y="9546"/>
                  </a:cubicBezTo>
                  <a:cubicBezTo>
                    <a:pt x="5064" y="9546"/>
                    <a:pt x="5042" y="9547"/>
                    <a:pt x="5020" y="9547"/>
                  </a:cubicBezTo>
                  <a:cubicBezTo>
                    <a:pt x="2552" y="9547"/>
                    <a:pt x="536" y="7544"/>
                    <a:pt x="536" y="5068"/>
                  </a:cubicBezTo>
                  <a:cubicBezTo>
                    <a:pt x="536" y="3890"/>
                    <a:pt x="1000" y="2819"/>
                    <a:pt x="1731" y="1999"/>
                  </a:cubicBezTo>
                  <a:close/>
                  <a:moveTo>
                    <a:pt x="5068" y="0"/>
                  </a:moveTo>
                  <a:cubicBezTo>
                    <a:pt x="2266" y="0"/>
                    <a:pt x="0" y="2266"/>
                    <a:pt x="0" y="5068"/>
                  </a:cubicBezTo>
                  <a:cubicBezTo>
                    <a:pt x="0" y="7851"/>
                    <a:pt x="2266" y="10117"/>
                    <a:pt x="5068" y="10117"/>
                  </a:cubicBezTo>
                  <a:cubicBezTo>
                    <a:pt x="7869" y="10117"/>
                    <a:pt x="10117" y="7851"/>
                    <a:pt x="10117" y="5068"/>
                  </a:cubicBezTo>
                  <a:cubicBezTo>
                    <a:pt x="10117" y="2266"/>
                    <a:pt x="7869" y="0"/>
                    <a:pt x="50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14" name="Google Shape;4814;p30"/>
            <p:cNvSpPr/>
            <p:nvPr/>
          </p:nvSpPr>
          <p:spPr>
            <a:xfrm>
              <a:off x="6266250" y="4488650"/>
              <a:ext cx="34375" cy="11325"/>
            </a:xfrm>
            <a:custGeom>
              <a:rect b="b" l="l" r="r" t="t"/>
              <a:pathLst>
                <a:path extrusionOk="0" h="453" w="1375">
                  <a:moveTo>
                    <a:pt x="572" y="0"/>
                  </a:moveTo>
                  <a:cubicBezTo>
                    <a:pt x="549" y="0"/>
                    <a:pt x="527" y="4"/>
                    <a:pt x="500" y="13"/>
                  </a:cubicBezTo>
                  <a:lnTo>
                    <a:pt x="36" y="120"/>
                  </a:lnTo>
                  <a:cubicBezTo>
                    <a:pt x="1" y="138"/>
                    <a:pt x="1" y="192"/>
                    <a:pt x="36" y="245"/>
                  </a:cubicBezTo>
                  <a:lnTo>
                    <a:pt x="661" y="245"/>
                  </a:lnTo>
                  <a:cubicBezTo>
                    <a:pt x="696" y="245"/>
                    <a:pt x="732" y="245"/>
                    <a:pt x="750" y="263"/>
                  </a:cubicBezTo>
                  <a:lnTo>
                    <a:pt x="1214" y="442"/>
                  </a:lnTo>
                  <a:cubicBezTo>
                    <a:pt x="1233" y="449"/>
                    <a:pt x="1252" y="453"/>
                    <a:pt x="1269" y="453"/>
                  </a:cubicBezTo>
                  <a:cubicBezTo>
                    <a:pt x="1331" y="453"/>
                    <a:pt x="1374" y="408"/>
                    <a:pt x="1374" y="352"/>
                  </a:cubicBezTo>
                  <a:cubicBezTo>
                    <a:pt x="1374" y="281"/>
                    <a:pt x="1339" y="228"/>
                    <a:pt x="1285" y="228"/>
                  </a:cubicBezTo>
                  <a:lnTo>
                    <a:pt x="643" y="13"/>
                  </a:lnTo>
                  <a:cubicBezTo>
                    <a:pt x="616" y="4"/>
                    <a:pt x="594" y="0"/>
                    <a:pt x="57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4815" name="Google Shape;4815;p30"/>
          <p:cNvSpPr/>
          <p:nvPr/>
        </p:nvSpPr>
        <p:spPr>
          <a:xfrm>
            <a:off x="4032278" y="5070490"/>
            <a:ext cx="323196" cy="316740"/>
          </a:xfrm>
          <a:custGeom>
            <a:rect b="b" l="l" r="r" t="t"/>
            <a:pathLst>
              <a:path extrusionOk="0" h="9294" w="9779">
                <a:moveTo>
                  <a:pt x="5890" y="795"/>
                </a:moveTo>
                <a:cubicBezTo>
                  <a:pt x="6526" y="795"/>
                  <a:pt x="7154" y="933"/>
                  <a:pt x="7726" y="1211"/>
                </a:cubicBezTo>
                <a:cubicBezTo>
                  <a:pt x="7708" y="1211"/>
                  <a:pt x="7708" y="1211"/>
                  <a:pt x="7708" y="1229"/>
                </a:cubicBezTo>
                <a:cubicBezTo>
                  <a:pt x="7423" y="1515"/>
                  <a:pt x="7209" y="1818"/>
                  <a:pt x="7084" y="2103"/>
                </a:cubicBezTo>
                <a:cubicBezTo>
                  <a:pt x="6222" y="1599"/>
                  <a:pt x="5310" y="1332"/>
                  <a:pt x="4493" y="1332"/>
                </a:cubicBezTo>
                <a:cubicBezTo>
                  <a:pt x="4126" y="1332"/>
                  <a:pt x="3777" y="1386"/>
                  <a:pt x="3462" y="1497"/>
                </a:cubicBezTo>
                <a:cubicBezTo>
                  <a:pt x="4210" y="1031"/>
                  <a:pt x="5057" y="795"/>
                  <a:pt x="5890" y="795"/>
                </a:cubicBezTo>
                <a:close/>
                <a:moveTo>
                  <a:pt x="2819" y="1996"/>
                </a:moveTo>
                <a:cubicBezTo>
                  <a:pt x="3355" y="2014"/>
                  <a:pt x="4390" y="2639"/>
                  <a:pt x="5585" y="3620"/>
                </a:cubicBezTo>
                <a:cubicBezTo>
                  <a:pt x="5264" y="3763"/>
                  <a:pt x="4961" y="3977"/>
                  <a:pt x="4675" y="4244"/>
                </a:cubicBezTo>
                <a:cubicBezTo>
                  <a:pt x="4407" y="4530"/>
                  <a:pt x="4193" y="4833"/>
                  <a:pt x="4051" y="5137"/>
                </a:cubicBezTo>
                <a:cubicBezTo>
                  <a:pt x="3069" y="3959"/>
                  <a:pt x="2445" y="2924"/>
                  <a:pt x="2427" y="2371"/>
                </a:cubicBezTo>
                <a:cubicBezTo>
                  <a:pt x="2480" y="2300"/>
                  <a:pt x="2552" y="2246"/>
                  <a:pt x="2623" y="2175"/>
                </a:cubicBezTo>
                <a:cubicBezTo>
                  <a:pt x="2677" y="2103"/>
                  <a:pt x="2748" y="2050"/>
                  <a:pt x="2819" y="1996"/>
                </a:cubicBezTo>
                <a:close/>
                <a:moveTo>
                  <a:pt x="1945" y="3013"/>
                </a:moveTo>
                <a:lnTo>
                  <a:pt x="1945" y="3013"/>
                </a:lnTo>
                <a:cubicBezTo>
                  <a:pt x="1588" y="4048"/>
                  <a:pt x="1820" y="5386"/>
                  <a:pt x="2552" y="6635"/>
                </a:cubicBezTo>
                <a:cubicBezTo>
                  <a:pt x="2249" y="6760"/>
                  <a:pt x="1945" y="6974"/>
                  <a:pt x="1678" y="7260"/>
                </a:cubicBezTo>
                <a:cubicBezTo>
                  <a:pt x="1660" y="7278"/>
                  <a:pt x="1660" y="7278"/>
                  <a:pt x="1660" y="7296"/>
                </a:cubicBezTo>
                <a:cubicBezTo>
                  <a:pt x="1017" y="5957"/>
                  <a:pt x="1124" y="4334"/>
                  <a:pt x="1945" y="3013"/>
                </a:cubicBezTo>
                <a:close/>
                <a:moveTo>
                  <a:pt x="5876" y="0"/>
                </a:moveTo>
                <a:cubicBezTo>
                  <a:pt x="4664" y="0"/>
                  <a:pt x="3429" y="424"/>
                  <a:pt x="2409" y="1265"/>
                </a:cubicBezTo>
                <a:cubicBezTo>
                  <a:pt x="2325" y="1204"/>
                  <a:pt x="2228" y="1175"/>
                  <a:pt x="2129" y="1175"/>
                </a:cubicBezTo>
                <a:cubicBezTo>
                  <a:pt x="1997" y="1175"/>
                  <a:pt x="1861" y="1226"/>
                  <a:pt x="1749" y="1318"/>
                </a:cubicBezTo>
                <a:cubicBezTo>
                  <a:pt x="1588" y="1497"/>
                  <a:pt x="1553" y="1782"/>
                  <a:pt x="1678" y="1996"/>
                </a:cubicBezTo>
                <a:cubicBezTo>
                  <a:pt x="18" y="4013"/>
                  <a:pt x="0" y="6903"/>
                  <a:pt x="1678" y="8777"/>
                </a:cubicBezTo>
                <a:cubicBezTo>
                  <a:pt x="1713" y="8509"/>
                  <a:pt x="1910" y="8152"/>
                  <a:pt x="2231" y="7831"/>
                </a:cubicBezTo>
                <a:cubicBezTo>
                  <a:pt x="2570" y="7492"/>
                  <a:pt x="2927" y="7296"/>
                  <a:pt x="3194" y="7296"/>
                </a:cubicBezTo>
                <a:cubicBezTo>
                  <a:pt x="3212" y="7028"/>
                  <a:pt x="3408" y="6671"/>
                  <a:pt x="3747" y="6332"/>
                </a:cubicBezTo>
                <a:cubicBezTo>
                  <a:pt x="4068" y="5993"/>
                  <a:pt x="4425" y="5797"/>
                  <a:pt x="4693" y="5779"/>
                </a:cubicBezTo>
                <a:cubicBezTo>
                  <a:pt x="4711" y="5601"/>
                  <a:pt x="4818" y="5351"/>
                  <a:pt x="4996" y="5101"/>
                </a:cubicBezTo>
                <a:cubicBezTo>
                  <a:pt x="5014" y="5137"/>
                  <a:pt x="5050" y="5154"/>
                  <a:pt x="5068" y="5190"/>
                </a:cubicBezTo>
                <a:lnTo>
                  <a:pt x="9064" y="9169"/>
                </a:lnTo>
                <a:cubicBezTo>
                  <a:pt x="9136" y="9258"/>
                  <a:pt x="9243" y="9294"/>
                  <a:pt x="9332" y="9294"/>
                </a:cubicBezTo>
                <a:cubicBezTo>
                  <a:pt x="9439" y="9294"/>
                  <a:pt x="9546" y="9258"/>
                  <a:pt x="9618" y="9169"/>
                </a:cubicBezTo>
                <a:cubicBezTo>
                  <a:pt x="9778" y="9026"/>
                  <a:pt x="9778" y="8759"/>
                  <a:pt x="9618" y="8616"/>
                </a:cubicBezTo>
                <a:lnTo>
                  <a:pt x="5621" y="4619"/>
                </a:lnTo>
                <a:cubicBezTo>
                  <a:pt x="5603" y="4601"/>
                  <a:pt x="5585" y="4584"/>
                  <a:pt x="5549" y="4566"/>
                </a:cubicBezTo>
                <a:cubicBezTo>
                  <a:pt x="5781" y="4387"/>
                  <a:pt x="6031" y="4280"/>
                  <a:pt x="6210" y="4262"/>
                </a:cubicBezTo>
                <a:cubicBezTo>
                  <a:pt x="6210" y="3995"/>
                  <a:pt x="6424" y="3638"/>
                  <a:pt x="6745" y="3299"/>
                </a:cubicBezTo>
                <a:cubicBezTo>
                  <a:pt x="7084" y="2978"/>
                  <a:pt x="7441" y="2764"/>
                  <a:pt x="7708" y="2764"/>
                </a:cubicBezTo>
                <a:cubicBezTo>
                  <a:pt x="7708" y="2496"/>
                  <a:pt x="7940" y="2139"/>
                  <a:pt x="8244" y="1800"/>
                </a:cubicBezTo>
                <a:cubicBezTo>
                  <a:pt x="8565" y="1479"/>
                  <a:pt x="8940" y="1283"/>
                  <a:pt x="9189" y="1265"/>
                </a:cubicBezTo>
                <a:cubicBezTo>
                  <a:pt x="8264" y="419"/>
                  <a:pt x="7081" y="0"/>
                  <a:pt x="587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4816" name="Google Shape;4816;p30"/>
          <p:cNvGrpSpPr/>
          <p:nvPr/>
        </p:nvGrpSpPr>
        <p:grpSpPr>
          <a:xfrm>
            <a:off x="4533046" y="5078674"/>
            <a:ext cx="352082" cy="299802"/>
            <a:chOff x="6919750" y="1464650"/>
            <a:chExt cx="266325" cy="219925"/>
          </a:xfrm>
        </p:grpSpPr>
        <p:sp>
          <p:nvSpPr>
            <p:cNvPr id="4817" name="Google Shape;4817;p30"/>
            <p:cNvSpPr/>
            <p:nvPr/>
          </p:nvSpPr>
          <p:spPr>
            <a:xfrm>
              <a:off x="6919750" y="1464650"/>
              <a:ext cx="266325" cy="219925"/>
            </a:xfrm>
            <a:custGeom>
              <a:rect b="b" l="l" r="r" t="t"/>
              <a:pathLst>
                <a:path extrusionOk="0" h="8797" w="10653">
                  <a:moveTo>
                    <a:pt x="2659" y="2409"/>
                  </a:moveTo>
                  <a:lnTo>
                    <a:pt x="2659" y="3462"/>
                  </a:lnTo>
                  <a:lnTo>
                    <a:pt x="1071" y="3462"/>
                  </a:lnTo>
                  <a:lnTo>
                    <a:pt x="1071" y="2409"/>
                  </a:lnTo>
                  <a:close/>
                  <a:moveTo>
                    <a:pt x="5317" y="2927"/>
                  </a:moveTo>
                  <a:cubicBezTo>
                    <a:pt x="6655" y="2927"/>
                    <a:pt x="7726" y="3997"/>
                    <a:pt x="7726" y="5335"/>
                  </a:cubicBezTo>
                  <a:cubicBezTo>
                    <a:pt x="7726" y="6656"/>
                    <a:pt x="6655" y="7726"/>
                    <a:pt x="5317" y="7726"/>
                  </a:cubicBezTo>
                  <a:cubicBezTo>
                    <a:pt x="3997" y="7726"/>
                    <a:pt x="2926" y="6656"/>
                    <a:pt x="2926" y="5335"/>
                  </a:cubicBezTo>
                  <a:cubicBezTo>
                    <a:pt x="2926" y="3997"/>
                    <a:pt x="3997" y="2927"/>
                    <a:pt x="5317" y="2927"/>
                  </a:cubicBezTo>
                  <a:close/>
                  <a:moveTo>
                    <a:pt x="3997" y="0"/>
                  </a:moveTo>
                  <a:lnTo>
                    <a:pt x="3194" y="1339"/>
                  </a:lnTo>
                  <a:lnTo>
                    <a:pt x="535" y="1339"/>
                  </a:lnTo>
                  <a:cubicBezTo>
                    <a:pt x="232" y="1339"/>
                    <a:pt x="0" y="1571"/>
                    <a:pt x="0" y="1874"/>
                  </a:cubicBezTo>
                  <a:lnTo>
                    <a:pt x="0" y="8262"/>
                  </a:lnTo>
                  <a:cubicBezTo>
                    <a:pt x="0" y="8565"/>
                    <a:pt x="232" y="8797"/>
                    <a:pt x="535" y="8797"/>
                  </a:cubicBezTo>
                  <a:lnTo>
                    <a:pt x="10117" y="8797"/>
                  </a:lnTo>
                  <a:cubicBezTo>
                    <a:pt x="10420" y="8797"/>
                    <a:pt x="10652" y="8565"/>
                    <a:pt x="10652" y="8262"/>
                  </a:cubicBezTo>
                  <a:lnTo>
                    <a:pt x="10652" y="1874"/>
                  </a:lnTo>
                  <a:cubicBezTo>
                    <a:pt x="10652" y="1571"/>
                    <a:pt x="10420" y="1339"/>
                    <a:pt x="10117" y="1339"/>
                  </a:cubicBezTo>
                  <a:lnTo>
                    <a:pt x="7458" y="1339"/>
                  </a:lnTo>
                  <a:lnTo>
                    <a:pt x="6655"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18" name="Google Shape;4818;p30"/>
            <p:cNvSpPr/>
            <p:nvPr/>
          </p:nvSpPr>
          <p:spPr>
            <a:xfrm>
              <a:off x="7006275" y="1551175"/>
              <a:ext cx="93250" cy="93250"/>
            </a:xfrm>
            <a:custGeom>
              <a:rect b="b" l="l" r="r" t="t"/>
              <a:pathLst>
                <a:path extrusionOk="0" h="3730" w="3730">
                  <a:moveTo>
                    <a:pt x="1856" y="536"/>
                  </a:moveTo>
                  <a:cubicBezTo>
                    <a:pt x="2606" y="536"/>
                    <a:pt x="3194" y="1125"/>
                    <a:pt x="3194" y="1874"/>
                  </a:cubicBezTo>
                  <a:cubicBezTo>
                    <a:pt x="3194" y="2624"/>
                    <a:pt x="2606" y="3195"/>
                    <a:pt x="1856" y="3195"/>
                  </a:cubicBezTo>
                  <a:cubicBezTo>
                    <a:pt x="1125" y="3195"/>
                    <a:pt x="536" y="2624"/>
                    <a:pt x="536" y="1874"/>
                  </a:cubicBezTo>
                  <a:cubicBezTo>
                    <a:pt x="536" y="1125"/>
                    <a:pt x="1125" y="536"/>
                    <a:pt x="1856" y="536"/>
                  </a:cubicBezTo>
                  <a:close/>
                  <a:moveTo>
                    <a:pt x="1856" y="1"/>
                  </a:moveTo>
                  <a:cubicBezTo>
                    <a:pt x="839" y="1"/>
                    <a:pt x="1" y="839"/>
                    <a:pt x="1" y="1874"/>
                  </a:cubicBezTo>
                  <a:cubicBezTo>
                    <a:pt x="1" y="2909"/>
                    <a:pt x="839" y="3730"/>
                    <a:pt x="1856" y="3730"/>
                  </a:cubicBezTo>
                  <a:cubicBezTo>
                    <a:pt x="2909" y="3730"/>
                    <a:pt x="3730" y="2909"/>
                    <a:pt x="3730" y="1874"/>
                  </a:cubicBezTo>
                  <a:cubicBezTo>
                    <a:pt x="3730" y="839"/>
                    <a:pt x="2909" y="1"/>
                    <a:pt x="1856"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4819" name="Google Shape;4819;p30"/>
          <p:cNvGrpSpPr/>
          <p:nvPr/>
        </p:nvGrpSpPr>
        <p:grpSpPr>
          <a:xfrm>
            <a:off x="5059243" y="5054116"/>
            <a:ext cx="366855" cy="339948"/>
            <a:chOff x="4759875" y="1027050"/>
            <a:chExt cx="277500" cy="249375"/>
          </a:xfrm>
        </p:grpSpPr>
        <p:sp>
          <p:nvSpPr>
            <p:cNvPr id="4820" name="Google Shape;4820;p30"/>
            <p:cNvSpPr/>
            <p:nvPr/>
          </p:nvSpPr>
          <p:spPr>
            <a:xfrm>
              <a:off x="4885225" y="1027050"/>
              <a:ext cx="26800" cy="39725"/>
            </a:xfrm>
            <a:custGeom>
              <a:rect b="b" l="l" r="r" t="t"/>
              <a:pathLst>
                <a:path extrusionOk="0" h="1589" w="1072">
                  <a:moveTo>
                    <a:pt x="536" y="1"/>
                  </a:moveTo>
                  <a:lnTo>
                    <a:pt x="1" y="786"/>
                  </a:lnTo>
                  <a:lnTo>
                    <a:pt x="536" y="1589"/>
                  </a:lnTo>
                  <a:lnTo>
                    <a:pt x="1071" y="786"/>
                  </a:lnTo>
                  <a:lnTo>
                    <a:pt x="53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21" name="Google Shape;4821;p30"/>
            <p:cNvSpPr/>
            <p:nvPr/>
          </p:nvSpPr>
          <p:spPr>
            <a:xfrm>
              <a:off x="4795575" y="1077025"/>
              <a:ext cx="206100" cy="159250"/>
            </a:xfrm>
            <a:custGeom>
              <a:rect b="b" l="l" r="r" t="t"/>
              <a:pathLst>
                <a:path extrusionOk="0" h="6370" w="8244">
                  <a:moveTo>
                    <a:pt x="4122" y="0"/>
                  </a:moveTo>
                  <a:lnTo>
                    <a:pt x="2231" y="3158"/>
                  </a:lnTo>
                  <a:lnTo>
                    <a:pt x="0" y="2123"/>
                  </a:lnTo>
                  <a:lnTo>
                    <a:pt x="803" y="5585"/>
                  </a:lnTo>
                  <a:lnTo>
                    <a:pt x="803" y="6370"/>
                  </a:lnTo>
                  <a:lnTo>
                    <a:pt x="7441" y="6370"/>
                  </a:lnTo>
                  <a:lnTo>
                    <a:pt x="7441" y="5585"/>
                  </a:lnTo>
                  <a:lnTo>
                    <a:pt x="8244" y="2123"/>
                  </a:lnTo>
                  <a:lnTo>
                    <a:pt x="6013" y="3158"/>
                  </a:lnTo>
                  <a:lnTo>
                    <a:pt x="4122"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22" name="Google Shape;4822;p30"/>
            <p:cNvSpPr/>
            <p:nvPr/>
          </p:nvSpPr>
          <p:spPr>
            <a:xfrm>
              <a:off x="4815650" y="1249650"/>
              <a:ext cx="165950" cy="26775"/>
            </a:xfrm>
            <a:custGeom>
              <a:rect b="b" l="l" r="r" t="t"/>
              <a:pathLst>
                <a:path extrusionOk="0" h="1071" w="6638">
                  <a:moveTo>
                    <a:pt x="0" y="0"/>
                  </a:moveTo>
                  <a:lnTo>
                    <a:pt x="0" y="1071"/>
                  </a:lnTo>
                  <a:lnTo>
                    <a:pt x="6638" y="1071"/>
                  </a:lnTo>
                  <a:lnTo>
                    <a:pt x="6638"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23" name="Google Shape;4823;p30"/>
            <p:cNvSpPr/>
            <p:nvPr/>
          </p:nvSpPr>
          <p:spPr>
            <a:xfrm>
              <a:off x="4759875" y="1094425"/>
              <a:ext cx="28125" cy="28125"/>
            </a:xfrm>
            <a:custGeom>
              <a:rect b="b" l="l" r="r" t="t"/>
              <a:pathLst>
                <a:path extrusionOk="0" h="1125" w="1125">
                  <a:moveTo>
                    <a:pt x="1" y="0"/>
                  </a:moveTo>
                  <a:lnTo>
                    <a:pt x="197" y="928"/>
                  </a:lnTo>
                  <a:lnTo>
                    <a:pt x="1125" y="1124"/>
                  </a:lnTo>
                  <a:lnTo>
                    <a:pt x="1125" y="1124"/>
                  </a:lnTo>
                  <a:lnTo>
                    <a:pt x="929" y="196"/>
                  </a:lnTo>
                  <a:lnTo>
                    <a:pt x="1"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24" name="Google Shape;4824;p30"/>
            <p:cNvSpPr/>
            <p:nvPr/>
          </p:nvSpPr>
          <p:spPr>
            <a:xfrm>
              <a:off x="5009225" y="1094425"/>
              <a:ext cx="28150" cy="28125"/>
            </a:xfrm>
            <a:custGeom>
              <a:rect b="b" l="l" r="r" t="t"/>
              <a:pathLst>
                <a:path extrusionOk="0" h="1125" w="1126">
                  <a:moveTo>
                    <a:pt x="1125" y="0"/>
                  </a:moveTo>
                  <a:lnTo>
                    <a:pt x="197" y="196"/>
                  </a:lnTo>
                  <a:lnTo>
                    <a:pt x="1" y="1124"/>
                  </a:lnTo>
                  <a:lnTo>
                    <a:pt x="1" y="1124"/>
                  </a:lnTo>
                  <a:lnTo>
                    <a:pt x="929" y="928"/>
                  </a:lnTo>
                  <a:lnTo>
                    <a:pt x="1125"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4825" name="Google Shape;4825;p30"/>
          <p:cNvGrpSpPr/>
          <p:nvPr/>
        </p:nvGrpSpPr>
        <p:grpSpPr>
          <a:xfrm>
            <a:off x="5600528" y="5038090"/>
            <a:ext cx="372738" cy="343186"/>
            <a:chOff x="3357900" y="1057675"/>
            <a:chExt cx="281950" cy="251750"/>
          </a:xfrm>
        </p:grpSpPr>
        <p:sp>
          <p:nvSpPr>
            <p:cNvPr id="4826" name="Google Shape;4826;p30"/>
            <p:cNvSpPr/>
            <p:nvPr/>
          </p:nvSpPr>
          <p:spPr>
            <a:xfrm>
              <a:off x="3357900" y="1064075"/>
              <a:ext cx="226625" cy="245350"/>
            </a:xfrm>
            <a:custGeom>
              <a:rect b="b" l="l" r="r" t="t"/>
              <a:pathLst>
                <a:path extrusionOk="0" h="9814" w="9065">
                  <a:moveTo>
                    <a:pt x="4158" y="1"/>
                  </a:moveTo>
                  <a:cubicBezTo>
                    <a:pt x="5621" y="1464"/>
                    <a:pt x="6067" y="3730"/>
                    <a:pt x="5103" y="5693"/>
                  </a:cubicBezTo>
                  <a:cubicBezTo>
                    <a:pt x="4227" y="7445"/>
                    <a:pt x="2469" y="8430"/>
                    <a:pt x="654" y="8430"/>
                  </a:cubicBezTo>
                  <a:cubicBezTo>
                    <a:pt x="436" y="8430"/>
                    <a:pt x="218" y="8415"/>
                    <a:pt x="0" y="8387"/>
                  </a:cubicBezTo>
                  <a:lnTo>
                    <a:pt x="0" y="8387"/>
                  </a:lnTo>
                  <a:cubicBezTo>
                    <a:pt x="375" y="8744"/>
                    <a:pt x="803" y="9065"/>
                    <a:pt x="1285" y="9297"/>
                  </a:cubicBezTo>
                  <a:cubicBezTo>
                    <a:pt x="1992" y="9647"/>
                    <a:pt x="2740" y="9813"/>
                    <a:pt x="3476" y="9813"/>
                  </a:cubicBezTo>
                  <a:cubicBezTo>
                    <a:pt x="5285" y="9813"/>
                    <a:pt x="7019" y="8810"/>
                    <a:pt x="7869" y="7084"/>
                  </a:cubicBezTo>
                  <a:cubicBezTo>
                    <a:pt x="9065" y="4640"/>
                    <a:pt x="8101" y="1714"/>
                    <a:pt x="5657" y="482"/>
                  </a:cubicBezTo>
                  <a:cubicBezTo>
                    <a:pt x="5175" y="251"/>
                    <a:pt x="4657" y="72"/>
                    <a:pt x="415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27" name="Google Shape;4827;p30"/>
            <p:cNvSpPr/>
            <p:nvPr/>
          </p:nvSpPr>
          <p:spPr>
            <a:xfrm>
              <a:off x="3593875" y="1188800"/>
              <a:ext cx="45975" cy="48375"/>
            </a:xfrm>
            <a:custGeom>
              <a:rect b="b" l="l" r="r" t="t"/>
              <a:pathLst>
                <a:path extrusionOk="0" h="1935" w="1839">
                  <a:moveTo>
                    <a:pt x="757" y="1"/>
                  </a:moveTo>
                  <a:cubicBezTo>
                    <a:pt x="743" y="1"/>
                    <a:pt x="728" y="3"/>
                    <a:pt x="714" y="8"/>
                  </a:cubicBezTo>
                  <a:cubicBezTo>
                    <a:pt x="660" y="8"/>
                    <a:pt x="607" y="61"/>
                    <a:pt x="607" y="115"/>
                  </a:cubicBezTo>
                  <a:lnTo>
                    <a:pt x="589" y="579"/>
                  </a:lnTo>
                  <a:cubicBezTo>
                    <a:pt x="589" y="632"/>
                    <a:pt x="553" y="668"/>
                    <a:pt x="500" y="686"/>
                  </a:cubicBezTo>
                  <a:lnTo>
                    <a:pt x="89" y="775"/>
                  </a:lnTo>
                  <a:cubicBezTo>
                    <a:pt x="36" y="793"/>
                    <a:pt x="0" y="846"/>
                    <a:pt x="0" y="900"/>
                  </a:cubicBezTo>
                  <a:cubicBezTo>
                    <a:pt x="0" y="953"/>
                    <a:pt x="18" y="1007"/>
                    <a:pt x="72" y="1025"/>
                  </a:cubicBezTo>
                  <a:lnTo>
                    <a:pt x="250" y="1114"/>
                  </a:lnTo>
                  <a:lnTo>
                    <a:pt x="482" y="1239"/>
                  </a:lnTo>
                  <a:cubicBezTo>
                    <a:pt x="482" y="1257"/>
                    <a:pt x="518" y="1274"/>
                    <a:pt x="518" y="1292"/>
                  </a:cubicBezTo>
                  <a:cubicBezTo>
                    <a:pt x="536" y="1310"/>
                    <a:pt x="536" y="1328"/>
                    <a:pt x="536" y="1364"/>
                  </a:cubicBezTo>
                  <a:lnTo>
                    <a:pt x="536" y="1810"/>
                  </a:lnTo>
                  <a:cubicBezTo>
                    <a:pt x="536" y="1863"/>
                    <a:pt x="571" y="1917"/>
                    <a:pt x="607" y="1935"/>
                  </a:cubicBezTo>
                  <a:cubicBezTo>
                    <a:pt x="678" y="1935"/>
                    <a:pt x="732" y="1935"/>
                    <a:pt x="767" y="1881"/>
                  </a:cubicBezTo>
                  <a:lnTo>
                    <a:pt x="1053" y="1524"/>
                  </a:lnTo>
                  <a:cubicBezTo>
                    <a:pt x="1092" y="1498"/>
                    <a:pt x="1122" y="1482"/>
                    <a:pt x="1163" y="1482"/>
                  </a:cubicBezTo>
                  <a:cubicBezTo>
                    <a:pt x="1178" y="1482"/>
                    <a:pt x="1194" y="1484"/>
                    <a:pt x="1214" y="1489"/>
                  </a:cubicBezTo>
                  <a:lnTo>
                    <a:pt x="1642" y="1649"/>
                  </a:lnTo>
                  <a:cubicBezTo>
                    <a:pt x="1656" y="1654"/>
                    <a:pt x="1670" y="1656"/>
                    <a:pt x="1684" y="1656"/>
                  </a:cubicBezTo>
                  <a:cubicBezTo>
                    <a:pt x="1723" y="1656"/>
                    <a:pt x="1758" y="1640"/>
                    <a:pt x="1785" y="1614"/>
                  </a:cubicBezTo>
                  <a:cubicBezTo>
                    <a:pt x="1838" y="1578"/>
                    <a:pt x="1838" y="1506"/>
                    <a:pt x="1802" y="1471"/>
                  </a:cubicBezTo>
                  <a:lnTo>
                    <a:pt x="1535" y="1078"/>
                  </a:lnTo>
                  <a:cubicBezTo>
                    <a:pt x="1517" y="1043"/>
                    <a:pt x="1517" y="989"/>
                    <a:pt x="1535" y="935"/>
                  </a:cubicBezTo>
                  <a:lnTo>
                    <a:pt x="1785" y="579"/>
                  </a:lnTo>
                  <a:cubicBezTo>
                    <a:pt x="1820" y="525"/>
                    <a:pt x="1820" y="472"/>
                    <a:pt x="1785" y="418"/>
                  </a:cubicBezTo>
                  <a:cubicBezTo>
                    <a:pt x="1771" y="392"/>
                    <a:pt x="1730" y="375"/>
                    <a:pt x="1694" y="375"/>
                  </a:cubicBezTo>
                  <a:cubicBezTo>
                    <a:pt x="1681" y="375"/>
                    <a:pt x="1669" y="378"/>
                    <a:pt x="1660" y="382"/>
                  </a:cubicBezTo>
                  <a:lnTo>
                    <a:pt x="1249" y="472"/>
                  </a:lnTo>
                  <a:cubicBezTo>
                    <a:pt x="1236" y="476"/>
                    <a:pt x="1222" y="478"/>
                    <a:pt x="1209" y="478"/>
                  </a:cubicBezTo>
                  <a:cubicBezTo>
                    <a:pt x="1170" y="478"/>
                    <a:pt x="1133" y="458"/>
                    <a:pt x="1106" y="418"/>
                  </a:cubicBezTo>
                  <a:lnTo>
                    <a:pt x="857" y="43"/>
                  </a:lnTo>
                  <a:cubicBezTo>
                    <a:pt x="831" y="17"/>
                    <a:pt x="795" y="1"/>
                    <a:pt x="75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28" name="Google Shape;4828;p30"/>
            <p:cNvSpPr/>
            <p:nvPr/>
          </p:nvSpPr>
          <p:spPr>
            <a:xfrm>
              <a:off x="3562650" y="1057675"/>
              <a:ext cx="77200" cy="78325"/>
            </a:xfrm>
            <a:custGeom>
              <a:rect b="b" l="l" r="r" t="t"/>
              <a:pathLst>
                <a:path extrusionOk="0" h="3133" w="3088">
                  <a:moveTo>
                    <a:pt x="934" y="0"/>
                  </a:moveTo>
                  <a:cubicBezTo>
                    <a:pt x="912" y="0"/>
                    <a:pt x="892" y="2"/>
                    <a:pt x="875" y="7"/>
                  </a:cubicBezTo>
                  <a:cubicBezTo>
                    <a:pt x="785" y="60"/>
                    <a:pt x="750" y="150"/>
                    <a:pt x="750" y="239"/>
                  </a:cubicBezTo>
                  <a:lnTo>
                    <a:pt x="839" y="935"/>
                  </a:lnTo>
                  <a:cubicBezTo>
                    <a:pt x="857" y="1024"/>
                    <a:pt x="821" y="1113"/>
                    <a:pt x="732" y="1149"/>
                  </a:cubicBezTo>
                  <a:lnTo>
                    <a:pt x="107" y="1452"/>
                  </a:lnTo>
                  <a:cubicBezTo>
                    <a:pt x="36" y="1488"/>
                    <a:pt x="0" y="1577"/>
                    <a:pt x="0" y="1666"/>
                  </a:cubicBezTo>
                  <a:cubicBezTo>
                    <a:pt x="18" y="1738"/>
                    <a:pt x="89" y="1827"/>
                    <a:pt x="161" y="1845"/>
                  </a:cubicBezTo>
                  <a:lnTo>
                    <a:pt x="464" y="1934"/>
                  </a:lnTo>
                  <a:lnTo>
                    <a:pt x="875" y="2059"/>
                  </a:lnTo>
                  <a:cubicBezTo>
                    <a:pt x="910" y="2059"/>
                    <a:pt x="928" y="2095"/>
                    <a:pt x="982" y="2112"/>
                  </a:cubicBezTo>
                  <a:cubicBezTo>
                    <a:pt x="999" y="2148"/>
                    <a:pt x="1017" y="2184"/>
                    <a:pt x="1035" y="2219"/>
                  </a:cubicBezTo>
                  <a:lnTo>
                    <a:pt x="1142" y="2951"/>
                  </a:lnTo>
                  <a:cubicBezTo>
                    <a:pt x="1160" y="3058"/>
                    <a:pt x="1231" y="3112"/>
                    <a:pt x="1321" y="3129"/>
                  </a:cubicBezTo>
                  <a:cubicBezTo>
                    <a:pt x="1332" y="3132"/>
                    <a:pt x="1343" y="3133"/>
                    <a:pt x="1354" y="3133"/>
                  </a:cubicBezTo>
                  <a:cubicBezTo>
                    <a:pt x="1428" y="3133"/>
                    <a:pt x="1486" y="3082"/>
                    <a:pt x="1517" y="3004"/>
                  </a:cubicBezTo>
                  <a:lnTo>
                    <a:pt x="1874" y="2362"/>
                  </a:lnTo>
                  <a:cubicBezTo>
                    <a:pt x="1918" y="2288"/>
                    <a:pt x="1975" y="2251"/>
                    <a:pt x="2055" y="2251"/>
                  </a:cubicBezTo>
                  <a:cubicBezTo>
                    <a:pt x="2071" y="2251"/>
                    <a:pt x="2088" y="2252"/>
                    <a:pt x="2106" y="2255"/>
                  </a:cubicBezTo>
                  <a:lnTo>
                    <a:pt x="2837" y="2362"/>
                  </a:lnTo>
                  <a:cubicBezTo>
                    <a:pt x="2852" y="2365"/>
                    <a:pt x="2866" y="2367"/>
                    <a:pt x="2880" y="2367"/>
                  </a:cubicBezTo>
                  <a:cubicBezTo>
                    <a:pt x="2949" y="2367"/>
                    <a:pt x="3004" y="2329"/>
                    <a:pt x="3034" y="2255"/>
                  </a:cubicBezTo>
                  <a:cubicBezTo>
                    <a:pt x="3087" y="2184"/>
                    <a:pt x="3069" y="2077"/>
                    <a:pt x="3016" y="2023"/>
                  </a:cubicBezTo>
                  <a:lnTo>
                    <a:pt x="2498" y="1488"/>
                  </a:lnTo>
                  <a:cubicBezTo>
                    <a:pt x="2463" y="1434"/>
                    <a:pt x="2445" y="1327"/>
                    <a:pt x="2463" y="1256"/>
                  </a:cubicBezTo>
                  <a:lnTo>
                    <a:pt x="2748" y="578"/>
                  </a:lnTo>
                  <a:cubicBezTo>
                    <a:pt x="2766" y="507"/>
                    <a:pt x="2766" y="399"/>
                    <a:pt x="2712" y="346"/>
                  </a:cubicBezTo>
                  <a:cubicBezTo>
                    <a:pt x="2677" y="311"/>
                    <a:pt x="2620" y="284"/>
                    <a:pt x="2564" y="284"/>
                  </a:cubicBezTo>
                  <a:cubicBezTo>
                    <a:pt x="2534" y="284"/>
                    <a:pt x="2505" y="292"/>
                    <a:pt x="2480" y="310"/>
                  </a:cubicBezTo>
                  <a:lnTo>
                    <a:pt x="1856" y="614"/>
                  </a:lnTo>
                  <a:cubicBezTo>
                    <a:pt x="1824" y="626"/>
                    <a:pt x="1793" y="632"/>
                    <a:pt x="1763" y="632"/>
                  </a:cubicBezTo>
                  <a:cubicBezTo>
                    <a:pt x="1708" y="632"/>
                    <a:pt x="1659" y="612"/>
                    <a:pt x="1624" y="578"/>
                  </a:cubicBezTo>
                  <a:lnTo>
                    <a:pt x="1124" y="60"/>
                  </a:lnTo>
                  <a:cubicBezTo>
                    <a:pt x="1071" y="20"/>
                    <a:pt x="997" y="0"/>
                    <a:pt x="934"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4829" name="Google Shape;4829;p30"/>
          <p:cNvGrpSpPr/>
          <p:nvPr/>
        </p:nvGrpSpPr>
        <p:grpSpPr>
          <a:xfrm>
            <a:off x="6163700" y="5023095"/>
            <a:ext cx="191095" cy="401974"/>
            <a:chOff x="3783900" y="1046675"/>
            <a:chExt cx="144550" cy="294875"/>
          </a:xfrm>
        </p:grpSpPr>
        <p:sp>
          <p:nvSpPr>
            <p:cNvPr id="4830" name="Google Shape;4830;p30"/>
            <p:cNvSpPr/>
            <p:nvPr/>
          </p:nvSpPr>
          <p:spPr>
            <a:xfrm>
              <a:off x="3783900" y="1046675"/>
              <a:ext cx="144550" cy="294875"/>
            </a:xfrm>
            <a:custGeom>
              <a:rect b="b" l="l" r="r" t="t"/>
              <a:pathLst>
                <a:path extrusionOk="0" h="11795" w="5782">
                  <a:moveTo>
                    <a:pt x="2891" y="804"/>
                  </a:moveTo>
                  <a:cubicBezTo>
                    <a:pt x="3337" y="804"/>
                    <a:pt x="3694" y="1161"/>
                    <a:pt x="3694" y="1607"/>
                  </a:cubicBezTo>
                  <a:lnTo>
                    <a:pt x="3694" y="7459"/>
                  </a:lnTo>
                  <a:cubicBezTo>
                    <a:pt x="4479" y="7816"/>
                    <a:pt x="4889" y="8690"/>
                    <a:pt x="4711" y="9547"/>
                  </a:cubicBezTo>
                  <a:cubicBezTo>
                    <a:pt x="4497" y="10385"/>
                    <a:pt x="3747" y="10992"/>
                    <a:pt x="2891" y="10992"/>
                  </a:cubicBezTo>
                  <a:cubicBezTo>
                    <a:pt x="2016" y="10992"/>
                    <a:pt x="1267" y="10385"/>
                    <a:pt x="1089" y="9547"/>
                  </a:cubicBezTo>
                  <a:cubicBezTo>
                    <a:pt x="892" y="8690"/>
                    <a:pt x="1303" y="7816"/>
                    <a:pt x="2088" y="7459"/>
                  </a:cubicBezTo>
                  <a:lnTo>
                    <a:pt x="2088" y="1607"/>
                  </a:lnTo>
                  <a:cubicBezTo>
                    <a:pt x="2088" y="1161"/>
                    <a:pt x="2462" y="804"/>
                    <a:pt x="2891" y="804"/>
                  </a:cubicBezTo>
                  <a:close/>
                  <a:moveTo>
                    <a:pt x="2891" y="1"/>
                  </a:moveTo>
                  <a:cubicBezTo>
                    <a:pt x="2016" y="1"/>
                    <a:pt x="1285" y="697"/>
                    <a:pt x="1285" y="1607"/>
                  </a:cubicBezTo>
                  <a:lnTo>
                    <a:pt x="1285" y="6995"/>
                  </a:lnTo>
                  <a:cubicBezTo>
                    <a:pt x="375" y="7691"/>
                    <a:pt x="0" y="8886"/>
                    <a:pt x="357" y="9975"/>
                  </a:cubicBezTo>
                  <a:cubicBezTo>
                    <a:pt x="732" y="11063"/>
                    <a:pt x="1749" y="11795"/>
                    <a:pt x="2891" y="11795"/>
                  </a:cubicBezTo>
                  <a:cubicBezTo>
                    <a:pt x="4033" y="11795"/>
                    <a:pt x="5068" y="11063"/>
                    <a:pt x="5424" y="9975"/>
                  </a:cubicBezTo>
                  <a:cubicBezTo>
                    <a:pt x="5781" y="8886"/>
                    <a:pt x="5407" y="7691"/>
                    <a:pt x="4479" y="6995"/>
                  </a:cubicBezTo>
                  <a:lnTo>
                    <a:pt x="4479" y="1607"/>
                  </a:lnTo>
                  <a:cubicBezTo>
                    <a:pt x="4479" y="715"/>
                    <a:pt x="3765" y="1"/>
                    <a:pt x="289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31" name="Google Shape;4831;p30"/>
            <p:cNvSpPr/>
            <p:nvPr/>
          </p:nvSpPr>
          <p:spPr>
            <a:xfrm>
              <a:off x="3821350" y="1161775"/>
              <a:ext cx="69625" cy="146325"/>
            </a:xfrm>
            <a:custGeom>
              <a:rect b="b" l="l" r="r" t="t"/>
              <a:pathLst>
                <a:path extrusionOk="0" h="5853" w="2785">
                  <a:moveTo>
                    <a:pt x="1125" y="0"/>
                  </a:moveTo>
                  <a:lnTo>
                    <a:pt x="1125" y="3212"/>
                  </a:lnTo>
                  <a:cubicBezTo>
                    <a:pt x="465" y="3355"/>
                    <a:pt x="1" y="3979"/>
                    <a:pt x="72" y="4657"/>
                  </a:cubicBezTo>
                  <a:cubicBezTo>
                    <a:pt x="144" y="5335"/>
                    <a:pt x="715" y="5853"/>
                    <a:pt x="1393" y="5853"/>
                  </a:cubicBezTo>
                  <a:cubicBezTo>
                    <a:pt x="2071" y="5853"/>
                    <a:pt x="2642" y="5335"/>
                    <a:pt x="2713" y="4657"/>
                  </a:cubicBezTo>
                  <a:cubicBezTo>
                    <a:pt x="2784" y="3979"/>
                    <a:pt x="2321" y="3355"/>
                    <a:pt x="1660" y="3212"/>
                  </a:cubicBezTo>
                  <a:lnTo>
                    <a:pt x="166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4832" name="Google Shape;4832;p30"/>
          <p:cNvSpPr/>
          <p:nvPr/>
        </p:nvSpPr>
        <p:spPr>
          <a:xfrm>
            <a:off x="6688739" y="5047329"/>
            <a:ext cx="257162" cy="363054"/>
          </a:xfrm>
          <a:custGeom>
            <a:rect b="b" l="l" r="r" t="t"/>
            <a:pathLst>
              <a:path extrusionOk="0" h="10653" w="7781">
                <a:moveTo>
                  <a:pt x="6156" y="1"/>
                </a:moveTo>
                <a:cubicBezTo>
                  <a:pt x="5532" y="1"/>
                  <a:pt x="4997" y="72"/>
                  <a:pt x="4711" y="607"/>
                </a:cubicBezTo>
                <a:cubicBezTo>
                  <a:pt x="4640" y="715"/>
                  <a:pt x="4604" y="839"/>
                  <a:pt x="4604" y="946"/>
                </a:cubicBezTo>
                <a:cubicBezTo>
                  <a:pt x="4604" y="1107"/>
                  <a:pt x="4640" y="1214"/>
                  <a:pt x="4729" y="1339"/>
                </a:cubicBezTo>
                <a:cubicBezTo>
                  <a:pt x="4568" y="1571"/>
                  <a:pt x="4426" y="1821"/>
                  <a:pt x="4283" y="2053"/>
                </a:cubicBezTo>
                <a:cubicBezTo>
                  <a:pt x="4247" y="1981"/>
                  <a:pt x="4176" y="1928"/>
                  <a:pt x="4122" y="1856"/>
                </a:cubicBezTo>
                <a:cubicBezTo>
                  <a:pt x="4122" y="1839"/>
                  <a:pt x="4140" y="1821"/>
                  <a:pt x="4140" y="1785"/>
                </a:cubicBezTo>
                <a:cubicBezTo>
                  <a:pt x="4140" y="1393"/>
                  <a:pt x="3801" y="1107"/>
                  <a:pt x="3444" y="1107"/>
                </a:cubicBezTo>
                <a:cubicBezTo>
                  <a:pt x="3070" y="1107"/>
                  <a:pt x="2499" y="947"/>
                  <a:pt x="2499" y="946"/>
                </a:cubicBezTo>
                <a:lnTo>
                  <a:pt x="2499" y="946"/>
                </a:lnTo>
                <a:cubicBezTo>
                  <a:pt x="2499" y="1571"/>
                  <a:pt x="2570" y="2106"/>
                  <a:pt x="3088" y="2392"/>
                </a:cubicBezTo>
                <a:cubicBezTo>
                  <a:pt x="3195" y="2463"/>
                  <a:pt x="3319" y="2499"/>
                  <a:pt x="3444" y="2499"/>
                </a:cubicBezTo>
                <a:cubicBezTo>
                  <a:pt x="3605" y="2499"/>
                  <a:pt x="3730" y="2445"/>
                  <a:pt x="3855" y="2356"/>
                </a:cubicBezTo>
                <a:cubicBezTo>
                  <a:pt x="3926" y="2445"/>
                  <a:pt x="3980" y="2517"/>
                  <a:pt x="4033" y="2606"/>
                </a:cubicBezTo>
                <a:cubicBezTo>
                  <a:pt x="3605" y="3587"/>
                  <a:pt x="3516" y="4533"/>
                  <a:pt x="3569" y="5407"/>
                </a:cubicBezTo>
                <a:cubicBezTo>
                  <a:pt x="3551" y="5389"/>
                  <a:pt x="3551" y="5389"/>
                  <a:pt x="3516" y="5389"/>
                </a:cubicBezTo>
                <a:cubicBezTo>
                  <a:pt x="3427" y="5336"/>
                  <a:pt x="3337" y="5282"/>
                  <a:pt x="3248" y="5247"/>
                </a:cubicBezTo>
                <a:cubicBezTo>
                  <a:pt x="3266" y="5157"/>
                  <a:pt x="3266" y="5104"/>
                  <a:pt x="3266" y="5032"/>
                </a:cubicBezTo>
                <a:cubicBezTo>
                  <a:pt x="3266" y="4247"/>
                  <a:pt x="2641" y="3623"/>
                  <a:pt x="1874" y="3623"/>
                </a:cubicBezTo>
                <a:cubicBezTo>
                  <a:pt x="1838" y="3625"/>
                  <a:pt x="1800" y="3626"/>
                  <a:pt x="1762" y="3626"/>
                </a:cubicBezTo>
                <a:cubicBezTo>
                  <a:pt x="1031" y="3626"/>
                  <a:pt x="1" y="3320"/>
                  <a:pt x="1" y="3320"/>
                </a:cubicBezTo>
                <a:lnTo>
                  <a:pt x="1" y="3320"/>
                </a:lnTo>
                <a:cubicBezTo>
                  <a:pt x="1" y="4551"/>
                  <a:pt x="126" y="5639"/>
                  <a:pt x="1214" y="6246"/>
                </a:cubicBezTo>
                <a:cubicBezTo>
                  <a:pt x="1410" y="6371"/>
                  <a:pt x="1642" y="6424"/>
                  <a:pt x="1892" y="6424"/>
                </a:cubicBezTo>
                <a:cubicBezTo>
                  <a:pt x="2410" y="6424"/>
                  <a:pt x="2838" y="6157"/>
                  <a:pt x="3088" y="5764"/>
                </a:cubicBezTo>
                <a:cubicBezTo>
                  <a:pt x="3159" y="5800"/>
                  <a:pt x="3248" y="5835"/>
                  <a:pt x="3302" y="5871"/>
                </a:cubicBezTo>
                <a:cubicBezTo>
                  <a:pt x="3409" y="5925"/>
                  <a:pt x="3534" y="5978"/>
                  <a:pt x="3658" y="6032"/>
                </a:cubicBezTo>
                <a:cubicBezTo>
                  <a:pt x="3712" y="6424"/>
                  <a:pt x="3783" y="6799"/>
                  <a:pt x="3819" y="7156"/>
                </a:cubicBezTo>
                <a:cubicBezTo>
                  <a:pt x="3962" y="7923"/>
                  <a:pt x="4087" y="8655"/>
                  <a:pt x="4015" y="9333"/>
                </a:cubicBezTo>
                <a:cubicBezTo>
                  <a:pt x="3766" y="9440"/>
                  <a:pt x="3534" y="9582"/>
                  <a:pt x="3337" y="9779"/>
                </a:cubicBezTo>
                <a:cubicBezTo>
                  <a:pt x="3070" y="9654"/>
                  <a:pt x="2784" y="9582"/>
                  <a:pt x="2481" y="9582"/>
                </a:cubicBezTo>
                <a:cubicBezTo>
                  <a:pt x="1714" y="9582"/>
                  <a:pt x="1053" y="10011"/>
                  <a:pt x="714" y="10653"/>
                </a:cubicBezTo>
                <a:lnTo>
                  <a:pt x="7620" y="10653"/>
                </a:lnTo>
                <a:cubicBezTo>
                  <a:pt x="7298" y="10135"/>
                  <a:pt x="6745" y="9779"/>
                  <a:pt x="6103" y="9725"/>
                </a:cubicBezTo>
                <a:cubicBezTo>
                  <a:pt x="5728" y="9404"/>
                  <a:pt x="5264" y="9190"/>
                  <a:pt x="4747" y="9190"/>
                </a:cubicBezTo>
                <a:cubicBezTo>
                  <a:pt x="4676" y="9190"/>
                  <a:pt x="4604" y="9190"/>
                  <a:pt x="4533" y="9208"/>
                </a:cubicBezTo>
                <a:cubicBezTo>
                  <a:pt x="4586" y="8530"/>
                  <a:pt x="4479" y="7852"/>
                  <a:pt x="4337" y="7156"/>
                </a:cubicBezTo>
                <a:cubicBezTo>
                  <a:pt x="4390" y="7067"/>
                  <a:pt x="4479" y="6977"/>
                  <a:pt x="4604" y="6888"/>
                </a:cubicBezTo>
                <a:cubicBezTo>
                  <a:pt x="4818" y="7370"/>
                  <a:pt x="5300" y="7727"/>
                  <a:pt x="5871" y="7727"/>
                </a:cubicBezTo>
                <a:cubicBezTo>
                  <a:pt x="6121" y="7727"/>
                  <a:pt x="6371" y="7655"/>
                  <a:pt x="6567" y="7530"/>
                </a:cubicBezTo>
                <a:cubicBezTo>
                  <a:pt x="7637" y="6959"/>
                  <a:pt x="7780" y="5853"/>
                  <a:pt x="7780" y="4622"/>
                </a:cubicBezTo>
                <a:lnTo>
                  <a:pt x="7780" y="4622"/>
                </a:lnTo>
                <a:cubicBezTo>
                  <a:pt x="7780" y="4622"/>
                  <a:pt x="6739" y="4910"/>
                  <a:pt x="6008" y="4910"/>
                </a:cubicBezTo>
                <a:cubicBezTo>
                  <a:pt x="5967" y="4910"/>
                  <a:pt x="5927" y="4909"/>
                  <a:pt x="5889" y="4908"/>
                </a:cubicBezTo>
                <a:cubicBezTo>
                  <a:pt x="5122" y="4908"/>
                  <a:pt x="4497" y="5532"/>
                  <a:pt x="4497" y="6317"/>
                </a:cubicBezTo>
                <a:lnTo>
                  <a:pt x="4497" y="6335"/>
                </a:lnTo>
                <a:cubicBezTo>
                  <a:pt x="4408" y="6388"/>
                  <a:pt x="4337" y="6424"/>
                  <a:pt x="4247" y="6496"/>
                </a:cubicBezTo>
                <a:cubicBezTo>
                  <a:pt x="4087" y="5514"/>
                  <a:pt x="3998" y="4497"/>
                  <a:pt x="4319" y="3391"/>
                </a:cubicBezTo>
                <a:cubicBezTo>
                  <a:pt x="4444" y="3337"/>
                  <a:pt x="4604" y="3302"/>
                  <a:pt x="4765" y="3302"/>
                </a:cubicBezTo>
                <a:cubicBezTo>
                  <a:pt x="4765" y="3480"/>
                  <a:pt x="4872" y="3659"/>
                  <a:pt x="5015" y="3766"/>
                </a:cubicBezTo>
                <a:cubicBezTo>
                  <a:pt x="5122" y="3855"/>
                  <a:pt x="5246" y="3891"/>
                  <a:pt x="5354" y="3908"/>
                </a:cubicBezTo>
                <a:cubicBezTo>
                  <a:pt x="5410" y="3917"/>
                  <a:pt x="5464" y="3921"/>
                  <a:pt x="5517" y="3921"/>
                </a:cubicBezTo>
                <a:cubicBezTo>
                  <a:pt x="6030" y="3921"/>
                  <a:pt x="6370" y="3542"/>
                  <a:pt x="6710" y="3105"/>
                </a:cubicBezTo>
                <a:cubicBezTo>
                  <a:pt x="6710" y="3105"/>
                  <a:pt x="6156" y="2873"/>
                  <a:pt x="5853" y="2659"/>
                </a:cubicBezTo>
                <a:cubicBezTo>
                  <a:pt x="5729" y="2558"/>
                  <a:pt x="5584" y="2511"/>
                  <a:pt x="5439" y="2511"/>
                </a:cubicBezTo>
                <a:cubicBezTo>
                  <a:pt x="5253" y="2511"/>
                  <a:pt x="5066" y="2590"/>
                  <a:pt x="4925" y="2731"/>
                </a:cubicBezTo>
                <a:cubicBezTo>
                  <a:pt x="4800" y="2731"/>
                  <a:pt x="4640" y="2749"/>
                  <a:pt x="4515" y="2766"/>
                </a:cubicBezTo>
                <a:cubicBezTo>
                  <a:pt x="4676" y="2392"/>
                  <a:pt x="4890" y="2017"/>
                  <a:pt x="5157" y="1607"/>
                </a:cubicBezTo>
                <a:cubicBezTo>
                  <a:pt x="5211" y="1625"/>
                  <a:pt x="5246" y="1625"/>
                  <a:pt x="5300" y="1625"/>
                </a:cubicBezTo>
                <a:cubicBezTo>
                  <a:pt x="5693" y="1625"/>
                  <a:pt x="5996" y="1303"/>
                  <a:pt x="5996" y="929"/>
                </a:cubicBezTo>
                <a:cubicBezTo>
                  <a:pt x="5996" y="590"/>
                  <a:pt x="6156" y="1"/>
                  <a:pt x="6156"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4833" name="Google Shape;4833;p30"/>
          <p:cNvGrpSpPr/>
          <p:nvPr/>
        </p:nvGrpSpPr>
        <p:grpSpPr>
          <a:xfrm>
            <a:off x="7062980" y="4780478"/>
            <a:ext cx="552596" cy="674409"/>
            <a:chOff x="238550" y="1487175"/>
            <a:chExt cx="418000" cy="494725"/>
          </a:xfrm>
        </p:grpSpPr>
        <p:sp>
          <p:nvSpPr>
            <p:cNvPr id="4834" name="Google Shape;4834;p30"/>
            <p:cNvSpPr/>
            <p:nvPr/>
          </p:nvSpPr>
          <p:spPr>
            <a:xfrm>
              <a:off x="238550" y="1487175"/>
              <a:ext cx="184700" cy="358675"/>
            </a:xfrm>
            <a:custGeom>
              <a:rect b="b" l="l" r="r" t="t"/>
              <a:pathLst>
                <a:path extrusionOk="0" h="14347" w="7388">
                  <a:moveTo>
                    <a:pt x="1" y="1"/>
                  </a:moveTo>
                  <a:close/>
                  <a:moveTo>
                    <a:pt x="4997" y="13543"/>
                  </a:moveTo>
                  <a:lnTo>
                    <a:pt x="4997" y="14346"/>
                  </a:lnTo>
                  <a:lnTo>
                    <a:pt x="7388" y="14346"/>
                  </a:lnTo>
                  <a:lnTo>
                    <a:pt x="7388" y="13543"/>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35" name="Google Shape;4835;p30"/>
            <p:cNvSpPr/>
            <p:nvPr/>
          </p:nvSpPr>
          <p:spPr>
            <a:xfrm>
              <a:off x="596300" y="1825750"/>
              <a:ext cx="60250" cy="20100"/>
            </a:xfrm>
            <a:custGeom>
              <a:rect b="b" l="l" r="r" t="t"/>
              <a:pathLst>
                <a:path extrusionOk="0" h="804" w="2410">
                  <a:moveTo>
                    <a:pt x="1" y="0"/>
                  </a:moveTo>
                  <a:lnTo>
                    <a:pt x="1" y="803"/>
                  </a:lnTo>
                  <a:lnTo>
                    <a:pt x="2409" y="803"/>
                  </a:lnTo>
                  <a:lnTo>
                    <a:pt x="2409"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36" name="Google Shape;4836;p30"/>
            <p:cNvSpPr/>
            <p:nvPr/>
          </p:nvSpPr>
          <p:spPr>
            <a:xfrm>
              <a:off x="436600" y="1762400"/>
              <a:ext cx="146800" cy="146350"/>
            </a:xfrm>
            <a:custGeom>
              <a:rect b="b" l="l" r="r" t="t"/>
              <a:pathLst>
                <a:path extrusionOk="0" h="5854" w="5872">
                  <a:moveTo>
                    <a:pt x="2927" y="1"/>
                  </a:moveTo>
                  <a:cubicBezTo>
                    <a:pt x="1321" y="1"/>
                    <a:pt x="1" y="1321"/>
                    <a:pt x="1" y="2927"/>
                  </a:cubicBezTo>
                  <a:cubicBezTo>
                    <a:pt x="1" y="4551"/>
                    <a:pt x="1321" y="5853"/>
                    <a:pt x="2927" y="5853"/>
                  </a:cubicBezTo>
                  <a:cubicBezTo>
                    <a:pt x="4551" y="5853"/>
                    <a:pt x="5871" y="4551"/>
                    <a:pt x="5871" y="2927"/>
                  </a:cubicBezTo>
                  <a:cubicBezTo>
                    <a:pt x="5871" y="1321"/>
                    <a:pt x="4551" y="1"/>
                    <a:pt x="292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37" name="Google Shape;4837;p30"/>
            <p:cNvSpPr/>
            <p:nvPr/>
          </p:nvSpPr>
          <p:spPr>
            <a:xfrm>
              <a:off x="499950" y="1922100"/>
              <a:ext cx="20100" cy="59800"/>
            </a:xfrm>
            <a:custGeom>
              <a:rect b="b" l="l" r="r" t="t"/>
              <a:pathLst>
                <a:path extrusionOk="0" h="2392" w="804">
                  <a:moveTo>
                    <a:pt x="1" y="0"/>
                  </a:moveTo>
                  <a:lnTo>
                    <a:pt x="1" y="2391"/>
                  </a:lnTo>
                  <a:lnTo>
                    <a:pt x="804" y="2391"/>
                  </a:lnTo>
                  <a:lnTo>
                    <a:pt x="804"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38" name="Google Shape;4838;p30"/>
            <p:cNvSpPr/>
            <p:nvPr/>
          </p:nvSpPr>
          <p:spPr>
            <a:xfrm>
              <a:off x="499950" y="1689250"/>
              <a:ext cx="20100" cy="59800"/>
            </a:xfrm>
            <a:custGeom>
              <a:rect b="b" l="l" r="r" t="t"/>
              <a:pathLst>
                <a:path extrusionOk="0" h="2392" w="804">
                  <a:moveTo>
                    <a:pt x="1" y="1"/>
                  </a:moveTo>
                  <a:lnTo>
                    <a:pt x="1" y="2391"/>
                  </a:lnTo>
                  <a:lnTo>
                    <a:pt x="804" y="2391"/>
                  </a:lnTo>
                  <a:lnTo>
                    <a:pt x="80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39" name="Google Shape;4839;p30"/>
            <p:cNvSpPr/>
            <p:nvPr/>
          </p:nvSpPr>
          <p:spPr>
            <a:xfrm>
              <a:off x="399150" y="1889525"/>
              <a:ext cx="56675" cy="56675"/>
            </a:xfrm>
            <a:custGeom>
              <a:rect b="b" l="l" r="r" t="t"/>
              <a:pathLst>
                <a:path extrusionOk="0" h="2267" w="2267">
                  <a:moveTo>
                    <a:pt x="1695" y="1"/>
                  </a:moveTo>
                  <a:lnTo>
                    <a:pt x="0" y="1696"/>
                  </a:lnTo>
                  <a:lnTo>
                    <a:pt x="571" y="2267"/>
                  </a:lnTo>
                  <a:lnTo>
                    <a:pt x="2266" y="572"/>
                  </a:lnTo>
                  <a:lnTo>
                    <a:pt x="1695"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40" name="Google Shape;4840;p30"/>
            <p:cNvSpPr/>
            <p:nvPr/>
          </p:nvSpPr>
          <p:spPr>
            <a:xfrm>
              <a:off x="564175" y="1725375"/>
              <a:ext cx="56675" cy="56675"/>
            </a:xfrm>
            <a:custGeom>
              <a:rect b="b" l="l" r="r" t="t"/>
              <a:pathLst>
                <a:path extrusionOk="0" h="2267" w="2267">
                  <a:moveTo>
                    <a:pt x="1696" y="1"/>
                  </a:moveTo>
                  <a:lnTo>
                    <a:pt x="1" y="1696"/>
                  </a:lnTo>
                  <a:lnTo>
                    <a:pt x="572" y="2267"/>
                  </a:lnTo>
                  <a:lnTo>
                    <a:pt x="2267" y="572"/>
                  </a:lnTo>
                  <a:lnTo>
                    <a:pt x="169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41" name="Google Shape;4841;p30"/>
            <p:cNvSpPr/>
            <p:nvPr/>
          </p:nvSpPr>
          <p:spPr>
            <a:xfrm>
              <a:off x="399600" y="1724925"/>
              <a:ext cx="56675" cy="56675"/>
            </a:xfrm>
            <a:custGeom>
              <a:rect b="b" l="l" r="r" t="t"/>
              <a:pathLst>
                <a:path extrusionOk="0" h="2267" w="2267">
                  <a:moveTo>
                    <a:pt x="571" y="1"/>
                  </a:moveTo>
                  <a:lnTo>
                    <a:pt x="0" y="572"/>
                  </a:lnTo>
                  <a:lnTo>
                    <a:pt x="1695" y="2267"/>
                  </a:lnTo>
                  <a:lnTo>
                    <a:pt x="2266" y="1696"/>
                  </a:lnTo>
                  <a:lnTo>
                    <a:pt x="571"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42" name="Google Shape;4842;p30"/>
            <p:cNvSpPr/>
            <p:nvPr/>
          </p:nvSpPr>
          <p:spPr>
            <a:xfrm>
              <a:off x="564175" y="1889975"/>
              <a:ext cx="56250" cy="56675"/>
            </a:xfrm>
            <a:custGeom>
              <a:rect b="b" l="l" r="r" t="t"/>
              <a:pathLst>
                <a:path extrusionOk="0" h="2267" w="2250">
                  <a:moveTo>
                    <a:pt x="554" y="1"/>
                  </a:moveTo>
                  <a:lnTo>
                    <a:pt x="1" y="572"/>
                  </a:lnTo>
                  <a:lnTo>
                    <a:pt x="1696" y="2267"/>
                  </a:lnTo>
                  <a:lnTo>
                    <a:pt x="2249" y="1696"/>
                  </a:lnTo>
                  <a:lnTo>
                    <a:pt x="55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4843" name="Google Shape;4843;p30"/>
          <p:cNvSpPr/>
          <p:nvPr/>
        </p:nvSpPr>
        <p:spPr>
          <a:xfrm>
            <a:off x="7732374" y="5181214"/>
            <a:ext cx="374490" cy="217396"/>
          </a:xfrm>
          <a:custGeom>
            <a:rect b="b" l="l" r="r" t="t"/>
            <a:pathLst>
              <a:path extrusionOk="0" h="6379" w="11331">
                <a:moveTo>
                  <a:pt x="4807" y="0"/>
                </a:moveTo>
                <a:cubicBezTo>
                  <a:pt x="4627" y="0"/>
                  <a:pt x="4445" y="20"/>
                  <a:pt x="4265" y="62"/>
                </a:cubicBezTo>
                <a:cubicBezTo>
                  <a:pt x="3212" y="330"/>
                  <a:pt x="2445" y="1276"/>
                  <a:pt x="2445" y="2382"/>
                </a:cubicBezTo>
                <a:lnTo>
                  <a:pt x="2445" y="2418"/>
                </a:lnTo>
                <a:cubicBezTo>
                  <a:pt x="2335" y="2399"/>
                  <a:pt x="2226" y="2390"/>
                  <a:pt x="2117" y="2390"/>
                </a:cubicBezTo>
                <a:cubicBezTo>
                  <a:pt x="1500" y="2390"/>
                  <a:pt x="912" y="2684"/>
                  <a:pt x="518" y="3185"/>
                </a:cubicBezTo>
                <a:cubicBezTo>
                  <a:pt x="72" y="3774"/>
                  <a:pt x="0" y="4559"/>
                  <a:pt x="321" y="5237"/>
                </a:cubicBezTo>
                <a:cubicBezTo>
                  <a:pt x="625" y="5897"/>
                  <a:pt x="1285" y="6325"/>
                  <a:pt x="2017" y="6379"/>
                </a:cubicBezTo>
                <a:lnTo>
                  <a:pt x="9742" y="6379"/>
                </a:lnTo>
                <a:cubicBezTo>
                  <a:pt x="10617" y="6379"/>
                  <a:pt x="11330" y="5665"/>
                  <a:pt x="11330" y="4791"/>
                </a:cubicBezTo>
                <a:cubicBezTo>
                  <a:pt x="11330" y="3916"/>
                  <a:pt x="10617" y="3185"/>
                  <a:pt x="9742" y="3185"/>
                </a:cubicBezTo>
                <a:lnTo>
                  <a:pt x="9618" y="3185"/>
                </a:lnTo>
                <a:cubicBezTo>
                  <a:pt x="9618" y="2525"/>
                  <a:pt x="9296" y="1918"/>
                  <a:pt x="8779" y="1561"/>
                </a:cubicBezTo>
                <a:cubicBezTo>
                  <a:pt x="8435" y="1320"/>
                  <a:pt x="8031" y="1197"/>
                  <a:pt x="7626" y="1197"/>
                </a:cubicBezTo>
                <a:cubicBezTo>
                  <a:pt x="7401" y="1197"/>
                  <a:pt x="7175" y="1235"/>
                  <a:pt x="6959" y="1311"/>
                </a:cubicBezTo>
                <a:cubicBezTo>
                  <a:pt x="6543" y="495"/>
                  <a:pt x="5696" y="0"/>
                  <a:pt x="4807"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44" name="Google Shape;4844;p30"/>
          <p:cNvSpPr/>
          <p:nvPr/>
        </p:nvSpPr>
        <p:spPr>
          <a:xfrm>
            <a:off x="8223836" y="5091980"/>
            <a:ext cx="352082" cy="376448"/>
          </a:xfrm>
          <a:custGeom>
            <a:rect b="b" l="l" r="r" t="t"/>
            <a:pathLst>
              <a:path extrusionOk="0" h="11046" w="10653">
                <a:moveTo>
                  <a:pt x="5336" y="1"/>
                </a:moveTo>
                <a:cubicBezTo>
                  <a:pt x="5193" y="1"/>
                  <a:pt x="5068" y="126"/>
                  <a:pt x="5068" y="268"/>
                </a:cubicBezTo>
                <a:lnTo>
                  <a:pt x="5068" y="607"/>
                </a:lnTo>
                <a:cubicBezTo>
                  <a:pt x="2249" y="732"/>
                  <a:pt x="1" y="2838"/>
                  <a:pt x="1" y="5389"/>
                </a:cubicBezTo>
                <a:cubicBezTo>
                  <a:pt x="1" y="5479"/>
                  <a:pt x="54" y="5532"/>
                  <a:pt x="143" y="5532"/>
                </a:cubicBezTo>
                <a:cubicBezTo>
                  <a:pt x="215" y="5532"/>
                  <a:pt x="268" y="5479"/>
                  <a:pt x="268" y="5389"/>
                </a:cubicBezTo>
                <a:cubicBezTo>
                  <a:pt x="268" y="4604"/>
                  <a:pt x="1000" y="3962"/>
                  <a:pt x="1874" y="3962"/>
                </a:cubicBezTo>
                <a:cubicBezTo>
                  <a:pt x="2748" y="3962"/>
                  <a:pt x="3462" y="4604"/>
                  <a:pt x="3462" y="5389"/>
                </a:cubicBezTo>
                <a:cubicBezTo>
                  <a:pt x="3462" y="5479"/>
                  <a:pt x="3516" y="5532"/>
                  <a:pt x="3605" y="5532"/>
                </a:cubicBezTo>
                <a:cubicBezTo>
                  <a:pt x="3676" y="5532"/>
                  <a:pt x="3730" y="5479"/>
                  <a:pt x="3730" y="5389"/>
                </a:cubicBezTo>
                <a:cubicBezTo>
                  <a:pt x="3730" y="4693"/>
                  <a:pt x="4301" y="4105"/>
                  <a:pt x="5068" y="3998"/>
                </a:cubicBezTo>
                <a:lnTo>
                  <a:pt x="5068" y="9386"/>
                </a:lnTo>
                <a:lnTo>
                  <a:pt x="4925" y="9386"/>
                </a:lnTo>
                <a:lnTo>
                  <a:pt x="4925" y="9993"/>
                </a:lnTo>
                <a:cubicBezTo>
                  <a:pt x="4925" y="10135"/>
                  <a:pt x="4818" y="10260"/>
                  <a:pt x="4658" y="10260"/>
                </a:cubicBezTo>
                <a:cubicBezTo>
                  <a:pt x="4515" y="10260"/>
                  <a:pt x="4390" y="10135"/>
                  <a:pt x="4390" y="9993"/>
                </a:cubicBezTo>
                <a:cubicBezTo>
                  <a:pt x="4390" y="9761"/>
                  <a:pt x="4229" y="9582"/>
                  <a:pt x="3997" y="9582"/>
                </a:cubicBezTo>
                <a:cubicBezTo>
                  <a:pt x="3765" y="9582"/>
                  <a:pt x="3605" y="9761"/>
                  <a:pt x="3605" y="9993"/>
                </a:cubicBezTo>
                <a:cubicBezTo>
                  <a:pt x="3605" y="10581"/>
                  <a:pt x="4087" y="11045"/>
                  <a:pt x="4658" y="11045"/>
                </a:cubicBezTo>
                <a:cubicBezTo>
                  <a:pt x="5246" y="11045"/>
                  <a:pt x="5728" y="10581"/>
                  <a:pt x="5728" y="9993"/>
                </a:cubicBezTo>
                <a:lnTo>
                  <a:pt x="5728" y="9386"/>
                </a:lnTo>
                <a:lnTo>
                  <a:pt x="5585" y="9386"/>
                </a:lnTo>
                <a:lnTo>
                  <a:pt x="5585" y="3998"/>
                </a:lnTo>
                <a:cubicBezTo>
                  <a:pt x="6353" y="4105"/>
                  <a:pt x="6924" y="4693"/>
                  <a:pt x="6924" y="5389"/>
                </a:cubicBezTo>
                <a:cubicBezTo>
                  <a:pt x="6924" y="5479"/>
                  <a:pt x="6977" y="5532"/>
                  <a:pt x="7066" y="5532"/>
                </a:cubicBezTo>
                <a:cubicBezTo>
                  <a:pt x="7138" y="5532"/>
                  <a:pt x="7191" y="5479"/>
                  <a:pt x="7191" y="5389"/>
                </a:cubicBezTo>
                <a:cubicBezTo>
                  <a:pt x="7191" y="4604"/>
                  <a:pt x="7923" y="3962"/>
                  <a:pt x="8797" y="3962"/>
                </a:cubicBezTo>
                <a:cubicBezTo>
                  <a:pt x="9671" y="3962"/>
                  <a:pt x="10385" y="4604"/>
                  <a:pt x="10385" y="5389"/>
                </a:cubicBezTo>
                <a:cubicBezTo>
                  <a:pt x="10385" y="5479"/>
                  <a:pt x="10439" y="5532"/>
                  <a:pt x="10528" y="5532"/>
                </a:cubicBezTo>
                <a:cubicBezTo>
                  <a:pt x="10599" y="5532"/>
                  <a:pt x="10653" y="5479"/>
                  <a:pt x="10653" y="5389"/>
                </a:cubicBezTo>
                <a:cubicBezTo>
                  <a:pt x="10653" y="2838"/>
                  <a:pt x="8422" y="732"/>
                  <a:pt x="5585" y="607"/>
                </a:cubicBezTo>
                <a:lnTo>
                  <a:pt x="5585" y="268"/>
                </a:lnTo>
                <a:cubicBezTo>
                  <a:pt x="5585" y="126"/>
                  <a:pt x="5478" y="1"/>
                  <a:pt x="5336"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4845" name="Google Shape;4845;p30"/>
          <p:cNvGrpSpPr/>
          <p:nvPr/>
        </p:nvGrpSpPr>
        <p:grpSpPr>
          <a:xfrm>
            <a:off x="8815358" y="5107237"/>
            <a:ext cx="364707" cy="363804"/>
            <a:chOff x="6010925" y="3998175"/>
            <a:chExt cx="275875" cy="266875"/>
          </a:xfrm>
        </p:grpSpPr>
        <p:sp>
          <p:nvSpPr>
            <p:cNvPr id="4846" name="Google Shape;4846;p30"/>
            <p:cNvSpPr/>
            <p:nvPr/>
          </p:nvSpPr>
          <p:spPr>
            <a:xfrm>
              <a:off x="6222525" y="3998175"/>
              <a:ext cx="64275" cy="58575"/>
            </a:xfrm>
            <a:custGeom>
              <a:rect b="b" l="l" r="r" t="t"/>
              <a:pathLst>
                <a:path extrusionOk="0" h="2343" w="2571">
                  <a:moveTo>
                    <a:pt x="2029" y="1"/>
                  </a:moveTo>
                  <a:cubicBezTo>
                    <a:pt x="1562" y="1"/>
                    <a:pt x="729" y="167"/>
                    <a:pt x="1" y="362"/>
                  </a:cubicBezTo>
                  <a:cubicBezTo>
                    <a:pt x="358" y="576"/>
                    <a:pt x="733" y="862"/>
                    <a:pt x="1089" y="1219"/>
                  </a:cubicBezTo>
                  <a:cubicBezTo>
                    <a:pt x="1464" y="1594"/>
                    <a:pt x="1750" y="1968"/>
                    <a:pt x="1964" y="2343"/>
                  </a:cubicBezTo>
                  <a:cubicBezTo>
                    <a:pt x="2231" y="1308"/>
                    <a:pt x="2570" y="255"/>
                    <a:pt x="2374" y="77"/>
                  </a:cubicBezTo>
                  <a:cubicBezTo>
                    <a:pt x="2326" y="24"/>
                    <a:pt x="2203" y="1"/>
                    <a:pt x="202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47" name="Google Shape;4847;p30"/>
            <p:cNvSpPr/>
            <p:nvPr/>
          </p:nvSpPr>
          <p:spPr>
            <a:xfrm>
              <a:off x="6010925" y="4089600"/>
              <a:ext cx="85400" cy="77650"/>
            </a:xfrm>
            <a:custGeom>
              <a:rect b="b" l="l" r="r" t="t"/>
              <a:pathLst>
                <a:path extrusionOk="0" h="3106" w="3416">
                  <a:moveTo>
                    <a:pt x="2802" y="0"/>
                  </a:moveTo>
                  <a:cubicBezTo>
                    <a:pt x="2669" y="0"/>
                    <a:pt x="2534" y="44"/>
                    <a:pt x="2434" y="131"/>
                  </a:cubicBezTo>
                  <a:lnTo>
                    <a:pt x="329" y="2254"/>
                  </a:lnTo>
                  <a:cubicBezTo>
                    <a:pt x="0" y="2567"/>
                    <a:pt x="246" y="3106"/>
                    <a:pt x="663" y="3106"/>
                  </a:cubicBezTo>
                  <a:cubicBezTo>
                    <a:pt x="699" y="3106"/>
                    <a:pt x="737" y="3102"/>
                    <a:pt x="775" y="3093"/>
                  </a:cubicBezTo>
                  <a:lnTo>
                    <a:pt x="2541" y="2683"/>
                  </a:lnTo>
                  <a:cubicBezTo>
                    <a:pt x="2684" y="2022"/>
                    <a:pt x="2934" y="1130"/>
                    <a:pt x="3415" y="203"/>
                  </a:cubicBezTo>
                  <a:lnTo>
                    <a:pt x="2969" y="24"/>
                  </a:lnTo>
                  <a:cubicBezTo>
                    <a:pt x="2916" y="8"/>
                    <a:pt x="2859" y="0"/>
                    <a:pt x="280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48" name="Google Shape;4848;p30"/>
            <p:cNvSpPr/>
            <p:nvPr/>
          </p:nvSpPr>
          <p:spPr>
            <a:xfrm>
              <a:off x="6111825" y="4181175"/>
              <a:ext cx="80400" cy="83875"/>
            </a:xfrm>
            <a:custGeom>
              <a:rect b="b" l="l" r="r" t="t"/>
              <a:pathLst>
                <a:path extrusionOk="0" h="3355" w="3216">
                  <a:moveTo>
                    <a:pt x="2912" y="1"/>
                  </a:moveTo>
                  <a:cubicBezTo>
                    <a:pt x="2020" y="483"/>
                    <a:pt x="1164" y="733"/>
                    <a:pt x="486" y="857"/>
                  </a:cubicBezTo>
                  <a:lnTo>
                    <a:pt x="75" y="2749"/>
                  </a:lnTo>
                  <a:cubicBezTo>
                    <a:pt x="0" y="3087"/>
                    <a:pt x="259" y="3355"/>
                    <a:pt x="544" y="3355"/>
                  </a:cubicBezTo>
                  <a:cubicBezTo>
                    <a:pt x="664" y="3355"/>
                    <a:pt x="790" y="3306"/>
                    <a:pt x="896" y="3195"/>
                  </a:cubicBezTo>
                  <a:lnTo>
                    <a:pt x="3019" y="1089"/>
                  </a:lnTo>
                  <a:cubicBezTo>
                    <a:pt x="3162" y="964"/>
                    <a:pt x="3216" y="750"/>
                    <a:pt x="3126" y="554"/>
                  </a:cubicBezTo>
                  <a:lnTo>
                    <a:pt x="2912"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49" name="Google Shape;4849;p30"/>
            <p:cNvSpPr/>
            <p:nvPr/>
          </p:nvSpPr>
          <p:spPr>
            <a:xfrm>
              <a:off x="6086050" y="4013025"/>
              <a:ext cx="179325" cy="178900"/>
            </a:xfrm>
            <a:custGeom>
              <a:rect b="b" l="l" r="r" t="t"/>
              <a:pathLst>
                <a:path extrusionOk="0" h="7156" w="7173">
                  <a:moveTo>
                    <a:pt x="4844" y="1521"/>
                  </a:moveTo>
                  <a:cubicBezTo>
                    <a:pt x="5050" y="1521"/>
                    <a:pt x="5255" y="1597"/>
                    <a:pt x="5406" y="1749"/>
                  </a:cubicBezTo>
                  <a:cubicBezTo>
                    <a:pt x="5728" y="2070"/>
                    <a:pt x="5728" y="2570"/>
                    <a:pt x="5406" y="2873"/>
                  </a:cubicBezTo>
                  <a:cubicBezTo>
                    <a:pt x="5255" y="3025"/>
                    <a:pt x="5054" y="3100"/>
                    <a:pt x="4851" y="3100"/>
                  </a:cubicBezTo>
                  <a:cubicBezTo>
                    <a:pt x="4648" y="3100"/>
                    <a:pt x="4443" y="3025"/>
                    <a:pt x="4282" y="2873"/>
                  </a:cubicBezTo>
                  <a:cubicBezTo>
                    <a:pt x="3979" y="2570"/>
                    <a:pt x="3979" y="2070"/>
                    <a:pt x="4282" y="1749"/>
                  </a:cubicBezTo>
                  <a:cubicBezTo>
                    <a:pt x="4434" y="1597"/>
                    <a:pt x="4639" y="1521"/>
                    <a:pt x="4844" y="1521"/>
                  </a:cubicBezTo>
                  <a:close/>
                  <a:moveTo>
                    <a:pt x="4728" y="0"/>
                  </a:moveTo>
                  <a:cubicBezTo>
                    <a:pt x="3943" y="321"/>
                    <a:pt x="3051" y="875"/>
                    <a:pt x="2195" y="1731"/>
                  </a:cubicBezTo>
                  <a:cubicBezTo>
                    <a:pt x="607" y="3319"/>
                    <a:pt x="143" y="5246"/>
                    <a:pt x="0" y="6334"/>
                  </a:cubicBezTo>
                  <a:lnTo>
                    <a:pt x="839" y="7155"/>
                  </a:lnTo>
                  <a:cubicBezTo>
                    <a:pt x="1927" y="7012"/>
                    <a:pt x="3854" y="6566"/>
                    <a:pt x="5442" y="4978"/>
                  </a:cubicBezTo>
                  <a:cubicBezTo>
                    <a:pt x="6299" y="4122"/>
                    <a:pt x="6852" y="3248"/>
                    <a:pt x="7173" y="2445"/>
                  </a:cubicBezTo>
                  <a:cubicBezTo>
                    <a:pt x="6994" y="2017"/>
                    <a:pt x="6655" y="1499"/>
                    <a:pt x="6156" y="982"/>
                  </a:cubicBezTo>
                  <a:cubicBezTo>
                    <a:pt x="5674" y="518"/>
                    <a:pt x="5174" y="179"/>
                    <a:pt x="472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50" name="Google Shape;4850;p30"/>
            <p:cNvSpPr/>
            <p:nvPr/>
          </p:nvSpPr>
          <p:spPr>
            <a:xfrm>
              <a:off x="6042775" y="4183750"/>
              <a:ext cx="57575" cy="47550"/>
            </a:xfrm>
            <a:custGeom>
              <a:rect b="b" l="l" r="r" t="t"/>
              <a:pathLst>
                <a:path extrusionOk="0" h="1902" w="2303">
                  <a:moveTo>
                    <a:pt x="1416" y="0"/>
                  </a:moveTo>
                  <a:cubicBezTo>
                    <a:pt x="1347" y="0"/>
                    <a:pt x="1253" y="55"/>
                    <a:pt x="1107" y="201"/>
                  </a:cubicBezTo>
                  <a:cubicBezTo>
                    <a:pt x="661" y="647"/>
                    <a:pt x="0" y="1629"/>
                    <a:pt x="197" y="1861"/>
                  </a:cubicBezTo>
                  <a:cubicBezTo>
                    <a:pt x="227" y="1889"/>
                    <a:pt x="270" y="1901"/>
                    <a:pt x="323" y="1901"/>
                  </a:cubicBezTo>
                  <a:cubicBezTo>
                    <a:pt x="676" y="1901"/>
                    <a:pt x="1468" y="1341"/>
                    <a:pt x="1856" y="969"/>
                  </a:cubicBezTo>
                  <a:cubicBezTo>
                    <a:pt x="2302" y="505"/>
                    <a:pt x="1927" y="540"/>
                    <a:pt x="1731" y="344"/>
                  </a:cubicBezTo>
                  <a:cubicBezTo>
                    <a:pt x="1590" y="203"/>
                    <a:pt x="1550" y="0"/>
                    <a:pt x="141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4851" name="Google Shape;4851;p30"/>
          <p:cNvGrpSpPr/>
          <p:nvPr/>
        </p:nvGrpSpPr>
        <p:grpSpPr>
          <a:xfrm>
            <a:off x="9417554" y="5125862"/>
            <a:ext cx="352082" cy="308322"/>
            <a:chOff x="6866650" y="1038650"/>
            <a:chExt cx="266325" cy="226175"/>
          </a:xfrm>
        </p:grpSpPr>
        <p:sp>
          <p:nvSpPr>
            <p:cNvPr id="4852" name="Google Shape;4852;p30"/>
            <p:cNvSpPr/>
            <p:nvPr/>
          </p:nvSpPr>
          <p:spPr>
            <a:xfrm>
              <a:off x="6866650" y="1078350"/>
              <a:ext cx="39725" cy="186475"/>
            </a:xfrm>
            <a:custGeom>
              <a:rect b="b" l="l" r="r" t="t"/>
              <a:pathLst>
                <a:path extrusionOk="0" h="7459" w="1589">
                  <a:moveTo>
                    <a:pt x="536" y="1"/>
                  </a:moveTo>
                  <a:cubicBezTo>
                    <a:pt x="233" y="1"/>
                    <a:pt x="1" y="250"/>
                    <a:pt x="1" y="536"/>
                  </a:cubicBezTo>
                  <a:lnTo>
                    <a:pt x="1" y="6924"/>
                  </a:lnTo>
                  <a:cubicBezTo>
                    <a:pt x="1" y="7227"/>
                    <a:pt x="233" y="7459"/>
                    <a:pt x="536" y="7459"/>
                  </a:cubicBezTo>
                  <a:lnTo>
                    <a:pt x="1589" y="7459"/>
                  </a:lnTo>
                  <a:lnTo>
                    <a:pt x="1589"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53" name="Google Shape;4853;p30"/>
            <p:cNvSpPr/>
            <p:nvPr/>
          </p:nvSpPr>
          <p:spPr>
            <a:xfrm>
              <a:off x="7092800" y="1078350"/>
              <a:ext cx="40175" cy="186475"/>
            </a:xfrm>
            <a:custGeom>
              <a:rect b="b" l="l" r="r" t="t"/>
              <a:pathLst>
                <a:path extrusionOk="0" h="7459" w="1607">
                  <a:moveTo>
                    <a:pt x="1" y="1"/>
                  </a:moveTo>
                  <a:lnTo>
                    <a:pt x="1" y="7459"/>
                  </a:lnTo>
                  <a:lnTo>
                    <a:pt x="1072" y="7459"/>
                  </a:lnTo>
                  <a:cubicBezTo>
                    <a:pt x="1375" y="7459"/>
                    <a:pt x="1607" y="7227"/>
                    <a:pt x="1607" y="6924"/>
                  </a:cubicBezTo>
                  <a:lnTo>
                    <a:pt x="1607" y="536"/>
                  </a:lnTo>
                  <a:cubicBezTo>
                    <a:pt x="1607" y="250"/>
                    <a:pt x="1375" y="1"/>
                    <a:pt x="1072"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54" name="Google Shape;4854;p30"/>
            <p:cNvSpPr/>
            <p:nvPr/>
          </p:nvSpPr>
          <p:spPr>
            <a:xfrm>
              <a:off x="6919750" y="1038650"/>
              <a:ext cx="159700" cy="226175"/>
            </a:xfrm>
            <a:custGeom>
              <a:rect b="b" l="l" r="r" t="t"/>
              <a:pathLst>
                <a:path extrusionOk="0" h="9047" w="6388">
                  <a:moveTo>
                    <a:pt x="3997" y="786"/>
                  </a:moveTo>
                  <a:cubicBezTo>
                    <a:pt x="4086" y="786"/>
                    <a:pt x="4140" y="857"/>
                    <a:pt x="4140" y="929"/>
                  </a:cubicBezTo>
                  <a:lnTo>
                    <a:pt x="4140" y="1589"/>
                  </a:lnTo>
                  <a:lnTo>
                    <a:pt x="2266" y="1589"/>
                  </a:lnTo>
                  <a:lnTo>
                    <a:pt x="2266" y="929"/>
                  </a:lnTo>
                  <a:cubicBezTo>
                    <a:pt x="2266" y="857"/>
                    <a:pt x="2320" y="786"/>
                    <a:pt x="2409" y="786"/>
                  </a:cubicBezTo>
                  <a:close/>
                  <a:moveTo>
                    <a:pt x="2409" y="1"/>
                  </a:moveTo>
                  <a:cubicBezTo>
                    <a:pt x="1891" y="1"/>
                    <a:pt x="1463" y="411"/>
                    <a:pt x="1463" y="929"/>
                  </a:cubicBezTo>
                  <a:lnTo>
                    <a:pt x="1463" y="1589"/>
                  </a:lnTo>
                  <a:lnTo>
                    <a:pt x="0" y="1589"/>
                  </a:lnTo>
                  <a:lnTo>
                    <a:pt x="0" y="9047"/>
                  </a:lnTo>
                  <a:lnTo>
                    <a:pt x="6388" y="9047"/>
                  </a:lnTo>
                  <a:lnTo>
                    <a:pt x="6388" y="1589"/>
                  </a:lnTo>
                  <a:lnTo>
                    <a:pt x="4925" y="1589"/>
                  </a:lnTo>
                  <a:lnTo>
                    <a:pt x="4925" y="929"/>
                  </a:lnTo>
                  <a:cubicBezTo>
                    <a:pt x="4925" y="411"/>
                    <a:pt x="4514" y="1"/>
                    <a:pt x="399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4855" name="Google Shape;4855;p30"/>
          <p:cNvGrpSpPr/>
          <p:nvPr/>
        </p:nvGrpSpPr>
        <p:grpSpPr>
          <a:xfrm>
            <a:off x="5155087" y="1762012"/>
            <a:ext cx="272497" cy="362441"/>
            <a:chOff x="2033075" y="2942475"/>
            <a:chExt cx="206125" cy="265875"/>
          </a:xfrm>
        </p:grpSpPr>
        <p:sp>
          <p:nvSpPr>
            <p:cNvPr id="4856" name="Google Shape;4856;p30"/>
            <p:cNvSpPr/>
            <p:nvPr/>
          </p:nvSpPr>
          <p:spPr>
            <a:xfrm>
              <a:off x="2033075" y="2942475"/>
              <a:ext cx="206125" cy="265875"/>
            </a:xfrm>
            <a:custGeom>
              <a:rect b="b" l="l" r="r" t="t"/>
              <a:pathLst>
                <a:path extrusionOk="0" h="10635" w="8245">
                  <a:moveTo>
                    <a:pt x="4908" y="1124"/>
                  </a:moveTo>
                  <a:lnTo>
                    <a:pt x="6567" y="2783"/>
                  </a:lnTo>
                  <a:lnTo>
                    <a:pt x="4908" y="2783"/>
                  </a:lnTo>
                  <a:lnTo>
                    <a:pt x="4908" y="1124"/>
                  </a:lnTo>
                  <a:close/>
                  <a:moveTo>
                    <a:pt x="4122" y="803"/>
                  </a:moveTo>
                  <a:lnTo>
                    <a:pt x="4122" y="3586"/>
                  </a:lnTo>
                  <a:lnTo>
                    <a:pt x="7441" y="3586"/>
                  </a:lnTo>
                  <a:lnTo>
                    <a:pt x="7441" y="9849"/>
                  </a:lnTo>
                  <a:lnTo>
                    <a:pt x="786" y="9849"/>
                  </a:lnTo>
                  <a:lnTo>
                    <a:pt x="786" y="803"/>
                  </a:lnTo>
                  <a:close/>
                  <a:moveTo>
                    <a:pt x="1" y="0"/>
                  </a:moveTo>
                  <a:lnTo>
                    <a:pt x="1" y="10634"/>
                  </a:lnTo>
                  <a:lnTo>
                    <a:pt x="8244" y="10634"/>
                  </a:lnTo>
                  <a:lnTo>
                    <a:pt x="8244" y="2926"/>
                  </a:lnTo>
                  <a:lnTo>
                    <a:pt x="4908"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57" name="Google Shape;4857;p30"/>
            <p:cNvSpPr/>
            <p:nvPr/>
          </p:nvSpPr>
          <p:spPr>
            <a:xfrm>
              <a:off x="2072775" y="3065575"/>
              <a:ext cx="126275" cy="13400"/>
            </a:xfrm>
            <a:custGeom>
              <a:rect b="b" l="l" r="r" t="t"/>
              <a:pathLst>
                <a:path extrusionOk="0" h="536" w="5051">
                  <a:moveTo>
                    <a:pt x="1" y="1"/>
                  </a:moveTo>
                  <a:lnTo>
                    <a:pt x="1" y="536"/>
                  </a:lnTo>
                  <a:lnTo>
                    <a:pt x="5050" y="536"/>
                  </a:lnTo>
                  <a:lnTo>
                    <a:pt x="5050"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58" name="Google Shape;4858;p30"/>
            <p:cNvSpPr/>
            <p:nvPr/>
          </p:nvSpPr>
          <p:spPr>
            <a:xfrm>
              <a:off x="2072775" y="3038825"/>
              <a:ext cx="43300" cy="13400"/>
            </a:xfrm>
            <a:custGeom>
              <a:rect b="b" l="l" r="r" t="t"/>
              <a:pathLst>
                <a:path extrusionOk="0" h="536" w="1732">
                  <a:moveTo>
                    <a:pt x="1" y="0"/>
                  </a:moveTo>
                  <a:lnTo>
                    <a:pt x="1" y="535"/>
                  </a:lnTo>
                  <a:lnTo>
                    <a:pt x="1732" y="535"/>
                  </a:lnTo>
                  <a:lnTo>
                    <a:pt x="1732"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59" name="Google Shape;4859;p30"/>
            <p:cNvSpPr/>
            <p:nvPr/>
          </p:nvSpPr>
          <p:spPr>
            <a:xfrm>
              <a:off x="2072775" y="3091900"/>
              <a:ext cx="126275" cy="13400"/>
            </a:xfrm>
            <a:custGeom>
              <a:rect b="b" l="l" r="r" t="t"/>
              <a:pathLst>
                <a:path extrusionOk="0" h="536" w="5051">
                  <a:moveTo>
                    <a:pt x="1" y="0"/>
                  </a:moveTo>
                  <a:lnTo>
                    <a:pt x="1" y="536"/>
                  </a:lnTo>
                  <a:lnTo>
                    <a:pt x="5050" y="536"/>
                  </a:lnTo>
                  <a:lnTo>
                    <a:pt x="505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60" name="Google Shape;4860;p30"/>
            <p:cNvSpPr/>
            <p:nvPr/>
          </p:nvSpPr>
          <p:spPr>
            <a:xfrm>
              <a:off x="2072775" y="3118650"/>
              <a:ext cx="126275" cy="13425"/>
            </a:xfrm>
            <a:custGeom>
              <a:rect b="b" l="l" r="r" t="t"/>
              <a:pathLst>
                <a:path extrusionOk="0" h="537" w="5051">
                  <a:moveTo>
                    <a:pt x="1" y="1"/>
                  </a:moveTo>
                  <a:lnTo>
                    <a:pt x="1" y="536"/>
                  </a:lnTo>
                  <a:lnTo>
                    <a:pt x="5050" y="536"/>
                  </a:lnTo>
                  <a:lnTo>
                    <a:pt x="5050"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61" name="Google Shape;4861;p30"/>
            <p:cNvSpPr/>
            <p:nvPr/>
          </p:nvSpPr>
          <p:spPr>
            <a:xfrm>
              <a:off x="2072775" y="3145425"/>
              <a:ext cx="126275" cy="13400"/>
            </a:xfrm>
            <a:custGeom>
              <a:rect b="b" l="l" r="r" t="t"/>
              <a:pathLst>
                <a:path extrusionOk="0" h="536" w="5051">
                  <a:moveTo>
                    <a:pt x="1" y="0"/>
                  </a:moveTo>
                  <a:lnTo>
                    <a:pt x="1" y="536"/>
                  </a:lnTo>
                  <a:lnTo>
                    <a:pt x="5050" y="536"/>
                  </a:lnTo>
                  <a:lnTo>
                    <a:pt x="505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4862" name="Google Shape;4862;p30"/>
          <p:cNvSpPr/>
          <p:nvPr/>
        </p:nvSpPr>
        <p:spPr>
          <a:xfrm>
            <a:off x="2519516" y="5702423"/>
            <a:ext cx="281917" cy="398327"/>
          </a:xfrm>
          <a:custGeom>
            <a:rect b="b" l="l" r="r" t="t"/>
            <a:pathLst>
              <a:path extrusionOk="0" h="11688" w="8530">
                <a:moveTo>
                  <a:pt x="3373" y="857"/>
                </a:moveTo>
                <a:lnTo>
                  <a:pt x="3373" y="857"/>
                </a:lnTo>
                <a:cubicBezTo>
                  <a:pt x="3159" y="1142"/>
                  <a:pt x="3052" y="1499"/>
                  <a:pt x="3052" y="1856"/>
                </a:cubicBezTo>
                <a:lnTo>
                  <a:pt x="3052" y="2659"/>
                </a:lnTo>
                <a:lnTo>
                  <a:pt x="2392" y="2659"/>
                </a:lnTo>
                <a:lnTo>
                  <a:pt x="2392" y="2124"/>
                </a:lnTo>
                <a:cubicBezTo>
                  <a:pt x="2392" y="1517"/>
                  <a:pt x="2802" y="1017"/>
                  <a:pt x="3373" y="857"/>
                </a:cubicBezTo>
                <a:close/>
                <a:moveTo>
                  <a:pt x="4069" y="839"/>
                </a:moveTo>
                <a:cubicBezTo>
                  <a:pt x="4640" y="1000"/>
                  <a:pt x="5050" y="1499"/>
                  <a:pt x="5050" y="2124"/>
                </a:cubicBezTo>
                <a:lnTo>
                  <a:pt x="5050" y="2659"/>
                </a:lnTo>
                <a:lnTo>
                  <a:pt x="3587" y="2659"/>
                </a:lnTo>
                <a:lnTo>
                  <a:pt x="3587" y="1856"/>
                </a:lnTo>
                <a:cubicBezTo>
                  <a:pt x="3587" y="1463"/>
                  <a:pt x="3784" y="1107"/>
                  <a:pt x="4069" y="839"/>
                </a:cubicBezTo>
                <a:close/>
                <a:moveTo>
                  <a:pt x="4925" y="536"/>
                </a:moveTo>
                <a:cubicBezTo>
                  <a:pt x="5657" y="536"/>
                  <a:pt x="6246" y="1124"/>
                  <a:pt x="6246" y="1856"/>
                </a:cubicBezTo>
                <a:lnTo>
                  <a:pt x="6246" y="2659"/>
                </a:lnTo>
                <a:lnTo>
                  <a:pt x="5586" y="2659"/>
                </a:lnTo>
                <a:lnTo>
                  <a:pt x="5586" y="2124"/>
                </a:lnTo>
                <a:cubicBezTo>
                  <a:pt x="5586" y="1463"/>
                  <a:pt x="5247" y="875"/>
                  <a:pt x="4711" y="554"/>
                </a:cubicBezTo>
                <a:cubicBezTo>
                  <a:pt x="4783" y="554"/>
                  <a:pt x="4854" y="536"/>
                  <a:pt x="4925" y="536"/>
                </a:cubicBezTo>
                <a:close/>
                <a:moveTo>
                  <a:pt x="7316" y="4871"/>
                </a:moveTo>
                <a:lnTo>
                  <a:pt x="7691" y="9796"/>
                </a:lnTo>
                <a:lnTo>
                  <a:pt x="6959" y="10528"/>
                </a:lnTo>
                <a:lnTo>
                  <a:pt x="7316" y="4871"/>
                </a:lnTo>
                <a:close/>
                <a:moveTo>
                  <a:pt x="6603" y="3462"/>
                </a:moveTo>
                <a:lnTo>
                  <a:pt x="6139" y="10902"/>
                </a:lnTo>
                <a:lnTo>
                  <a:pt x="804" y="10902"/>
                </a:lnTo>
                <a:lnTo>
                  <a:pt x="1286" y="3462"/>
                </a:lnTo>
                <a:lnTo>
                  <a:pt x="1857" y="3462"/>
                </a:lnTo>
                <a:lnTo>
                  <a:pt x="1857" y="4515"/>
                </a:lnTo>
                <a:cubicBezTo>
                  <a:pt x="1857" y="4675"/>
                  <a:pt x="1981" y="4782"/>
                  <a:pt x="2124" y="4782"/>
                </a:cubicBezTo>
                <a:cubicBezTo>
                  <a:pt x="2267" y="4782"/>
                  <a:pt x="2392" y="4675"/>
                  <a:pt x="2392" y="4515"/>
                </a:cubicBezTo>
                <a:lnTo>
                  <a:pt x="2392" y="3462"/>
                </a:lnTo>
                <a:lnTo>
                  <a:pt x="5050" y="3462"/>
                </a:lnTo>
                <a:lnTo>
                  <a:pt x="5050" y="4515"/>
                </a:lnTo>
                <a:cubicBezTo>
                  <a:pt x="5050" y="4675"/>
                  <a:pt x="5175" y="4782"/>
                  <a:pt x="5318" y="4782"/>
                </a:cubicBezTo>
                <a:cubicBezTo>
                  <a:pt x="5479" y="4782"/>
                  <a:pt x="5586" y="4675"/>
                  <a:pt x="5586" y="4515"/>
                </a:cubicBezTo>
                <a:lnTo>
                  <a:pt x="5586" y="3462"/>
                </a:lnTo>
                <a:close/>
                <a:moveTo>
                  <a:pt x="4925" y="0"/>
                </a:moveTo>
                <a:cubicBezTo>
                  <a:pt x="4569" y="0"/>
                  <a:pt x="4230" y="107"/>
                  <a:pt x="3962" y="286"/>
                </a:cubicBezTo>
                <a:cubicBezTo>
                  <a:pt x="3873" y="268"/>
                  <a:pt x="3801" y="268"/>
                  <a:pt x="3730" y="268"/>
                </a:cubicBezTo>
                <a:cubicBezTo>
                  <a:pt x="2695" y="268"/>
                  <a:pt x="1857" y="1107"/>
                  <a:pt x="1857" y="2124"/>
                </a:cubicBezTo>
                <a:lnTo>
                  <a:pt x="1857" y="2659"/>
                </a:lnTo>
                <a:lnTo>
                  <a:pt x="1036" y="2659"/>
                </a:lnTo>
                <a:cubicBezTo>
                  <a:pt x="768" y="2659"/>
                  <a:pt x="518" y="2873"/>
                  <a:pt x="500" y="3159"/>
                </a:cubicBezTo>
                <a:lnTo>
                  <a:pt x="19" y="11134"/>
                </a:lnTo>
                <a:cubicBezTo>
                  <a:pt x="1" y="11455"/>
                  <a:pt x="233" y="11687"/>
                  <a:pt x="536" y="11687"/>
                </a:cubicBezTo>
                <a:lnTo>
                  <a:pt x="6710" y="11687"/>
                </a:lnTo>
                <a:cubicBezTo>
                  <a:pt x="6852" y="11687"/>
                  <a:pt x="6995" y="11634"/>
                  <a:pt x="7084" y="11527"/>
                </a:cubicBezTo>
                <a:lnTo>
                  <a:pt x="8351" y="10278"/>
                </a:lnTo>
                <a:cubicBezTo>
                  <a:pt x="8458" y="10171"/>
                  <a:pt x="8530" y="10010"/>
                  <a:pt x="8512" y="9867"/>
                </a:cubicBezTo>
                <a:lnTo>
                  <a:pt x="7977" y="3159"/>
                </a:lnTo>
                <a:cubicBezTo>
                  <a:pt x="7977" y="2891"/>
                  <a:pt x="7727" y="2659"/>
                  <a:pt x="7459" y="2659"/>
                </a:cubicBezTo>
                <a:lnTo>
                  <a:pt x="6781" y="2659"/>
                </a:lnTo>
                <a:lnTo>
                  <a:pt x="6781" y="1856"/>
                </a:lnTo>
                <a:cubicBezTo>
                  <a:pt x="6781" y="839"/>
                  <a:pt x="5960" y="0"/>
                  <a:pt x="492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4863" name="Google Shape;4863;p30"/>
          <p:cNvGrpSpPr/>
          <p:nvPr/>
        </p:nvGrpSpPr>
        <p:grpSpPr>
          <a:xfrm>
            <a:off x="3016802" y="5738414"/>
            <a:ext cx="325576" cy="362441"/>
            <a:chOff x="3081775" y="1061400"/>
            <a:chExt cx="246275" cy="265875"/>
          </a:xfrm>
        </p:grpSpPr>
        <p:sp>
          <p:nvSpPr>
            <p:cNvPr id="4864" name="Google Shape;4864;p30"/>
            <p:cNvSpPr/>
            <p:nvPr/>
          </p:nvSpPr>
          <p:spPr>
            <a:xfrm>
              <a:off x="3081775" y="1061400"/>
              <a:ext cx="246275" cy="225750"/>
            </a:xfrm>
            <a:custGeom>
              <a:rect b="b" l="l" r="r" t="t"/>
              <a:pathLst>
                <a:path extrusionOk="0" h="9030" w="9851">
                  <a:moveTo>
                    <a:pt x="3070" y="2124"/>
                  </a:moveTo>
                  <a:lnTo>
                    <a:pt x="3070" y="3052"/>
                  </a:lnTo>
                  <a:lnTo>
                    <a:pt x="1607" y="3052"/>
                  </a:lnTo>
                  <a:lnTo>
                    <a:pt x="1607" y="2124"/>
                  </a:lnTo>
                  <a:close/>
                  <a:moveTo>
                    <a:pt x="5068" y="2124"/>
                  </a:moveTo>
                  <a:lnTo>
                    <a:pt x="5068" y="3052"/>
                  </a:lnTo>
                  <a:lnTo>
                    <a:pt x="3605" y="3052"/>
                  </a:lnTo>
                  <a:lnTo>
                    <a:pt x="3605" y="2124"/>
                  </a:lnTo>
                  <a:close/>
                  <a:moveTo>
                    <a:pt x="7067" y="2124"/>
                  </a:moveTo>
                  <a:lnTo>
                    <a:pt x="7067" y="3052"/>
                  </a:lnTo>
                  <a:lnTo>
                    <a:pt x="5603" y="3052"/>
                  </a:lnTo>
                  <a:lnTo>
                    <a:pt x="5603" y="2124"/>
                  </a:lnTo>
                  <a:close/>
                  <a:moveTo>
                    <a:pt x="9065" y="2124"/>
                  </a:moveTo>
                  <a:lnTo>
                    <a:pt x="9065" y="3052"/>
                  </a:lnTo>
                  <a:lnTo>
                    <a:pt x="7584" y="3052"/>
                  </a:lnTo>
                  <a:lnTo>
                    <a:pt x="7584" y="2124"/>
                  </a:lnTo>
                  <a:close/>
                  <a:moveTo>
                    <a:pt x="3070" y="3587"/>
                  </a:moveTo>
                  <a:lnTo>
                    <a:pt x="3070" y="4515"/>
                  </a:lnTo>
                  <a:lnTo>
                    <a:pt x="1607" y="4515"/>
                  </a:lnTo>
                  <a:lnTo>
                    <a:pt x="1607" y="3587"/>
                  </a:lnTo>
                  <a:close/>
                  <a:moveTo>
                    <a:pt x="5068" y="3587"/>
                  </a:moveTo>
                  <a:lnTo>
                    <a:pt x="5068" y="4515"/>
                  </a:lnTo>
                  <a:lnTo>
                    <a:pt x="3605" y="4515"/>
                  </a:lnTo>
                  <a:lnTo>
                    <a:pt x="3605" y="3587"/>
                  </a:lnTo>
                  <a:close/>
                  <a:moveTo>
                    <a:pt x="7067" y="3587"/>
                  </a:moveTo>
                  <a:lnTo>
                    <a:pt x="7067" y="4515"/>
                  </a:lnTo>
                  <a:lnTo>
                    <a:pt x="5603" y="4515"/>
                  </a:lnTo>
                  <a:lnTo>
                    <a:pt x="5603" y="3587"/>
                  </a:lnTo>
                  <a:close/>
                  <a:moveTo>
                    <a:pt x="9065" y="3587"/>
                  </a:moveTo>
                  <a:lnTo>
                    <a:pt x="9065" y="4515"/>
                  </a:lnTo>
                  <a:lnTo>
                    <a:pt x="7584" y="4515"/>
                  </a:lnTo>
                  <a:lnTo>
                    <a:pt x="7584" y="3587"/>
                  </a:lnTo>
                  <a:close/>
                  <a:moveTo>
                    <a:pt x="9065" y="5050"/>
                  </a:moveTo>
                  <a:lnTo>
                    <a:pt x="9065" y="5639"/>
                  </a:lnTo>
                  <a:lnTo>
                    <a:pt x="7584" y="5782"/>
                  </a:lnTo>
                  <a:lnTo>
                    <a:pt x="7584" y="5050"/>
                  </a:lnTo>
                  <a:close/>
                  <a:moveTo>
                    <a:pt x="7067" y="5050"/>
                  </a:moveTo>
                  <a:lnTo>
                    <a:pt x="7067" y="5817"/>
                  </a:lnTo>
                  <a:lnTo>
                    <a:pt x="5603" y="5960"/>
                  </a:lnTo>
                  <a:lnTo>
                    <a:pt x="5603" y="5050"/>
                  </a:lnTo>
                  <a:close/>
                  <a:moveTo>
                    <a:pt x="5068" y="5050"/>
                  </a:moveTo>
                  <a:lnTo>
                    <a:pt x="5068" y="6014"/>
                  </a:lnTo>
                  <a:lnTo>
                    <a:pt x="3605" y="6139"/>
                  </a:lnTo>
                  <a:lnTo>
                    <a:pt x="3605" y="5050"/>
                  </a:lnTo>
                  <a:close/>
                  <a:moveTo>
                    <a:pt x="3070" y="5050"/>
                  </a:moveTo>
                  <a:lnTo>
                    <a:pt x="3070" y="6174"/>
                  </a:lnTo>
                  <a:lnTo>
                    <a:pt x="1607" y="6317"/>
                  </a:lnTo>
                  <a:lnTo>
                    <a:pt x="1607" y="5050"/>
                  </a:lnTo>
                  <a:close/>
                  <a:moveTo>
                    <a:pt x="411" y="1"/>
                  </a:moveTo>
                  <a:cubicBezTo>
                    <a:pt x="179" y="1"/>
                    <a:pt x="1" y="179"/>
                    <a:pt x="1" y="393"/>
                  </a:cubicBezTo>
                  <a:cubicBezTo>
                    <a:pt x="1" y="625"/>
                    <a:pt x="179" y="804"/>
                    <a:pt x="411" y="804"/>
                  </a:cubicBezTo>
                  <a:cubicBezTo>
                    <a:pt x="643" y="804"/>
                    <a:pt x="804" y="964"/>
                    <a:pt x="804" y="1196"/>
                  </a:cubicBezTo>
                  <a:lnTo>
                    <a:pt x="804" y="7834"/>
                  </a:lnTo>
                  <a:cubicBezTo>
                    <a:pt x="804" y="8512"/>
                    <a:pt x="1339" y="9029"/>
                    <a:pt x="1999" y="9029"/>
                  </a:cubicBezTo>
                  <a:lnTo>
                    <a:pt x="9457" y="9029"/>
                  </a:lnTo>
                  <a:cubicBezTo>
                    <a:pt x="9689" y="9029"/>
                    <a:pt x="9850" y="8868"/>
                    <a:pt x="9850" y="8637"/>
                  </a:cubicBezTo>
                  <a:cubicBezTo>
                    <a:pt x="9850" y="8405"/>
                    <a:pt x="9689" y="8244"/>
                    <a:pt x="9457" y="8244"/>
                  </a:cubicBezTo>
                  <a:lnTo>
                    <a:pt x="1999" y="8244"/>
                  </a:lnTo>
                  <a:cubicBezTo>
                    <a:pt x="1785" y="8244"/>
                    <a:pt x="1607" y="8066"/>
                    <a:pt x="1607" y="7834"/>
                  </a:cubicBezTo>
                  <a:lnTo>
                    <a:pt x="1607" y="7102"/>
                  </a:lnTo>
                  <a:lnTo>
                    <a:pt x="9850" y="6370"/>
                  </a:lnTo>
                  <a:lnTo>
                    <a:pt x="9850" y="1321"/>
                  </a:lnTo>
                  <a:lnTo>
                    <a:pt x="1607" y="1321"/>
                  </a:lnTo>
                  <a:lnTo>
                    <a:pt x="1607" y="1196"/>
                  </a:lnTo>
                  <a:cubicBezTo>
                    <a:pt x="1607" y="536"/>
                    <a:pt x="1071" y="1"/>
                    <a:pt x="41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65" name="Google Shape;4865;p30"/>
            <p:cNvSpPr/>
            <p:nvPr/>
          </p:nvSpPr>
          <p:spPr>
            <a:xfrm>
              <a:off x="3121925" y="1287125"/>
              <a:ext cx="39725" cy="40150"/>
            </a:xfrm>
            <a:custGeom>
              <a:rect b="b" l="l" r="r" t="t"/>
              <a:pathLst>
                <a:path extrusionOk="0" h="1606" w="1589">
                  <a:moveTo>
                    <a:pt x="786" y="0"/>
                  </a:moveTo>
                  <a:cubicBezTo>
                    <a:pt x="358" y="0"/>
                    <a:pt x="1" y="357"/>
                    <a:pt x="1" y="803"/>
                  </a:cubicBezTo>
                  <a:cubicBezTo>
                    <a:pt x="1" y="1249"/>
                    <a:pt x="358" y="1606"/>
                    <a:pt x="786" y="1606"/>
                  </a:cubicBezTo>
                  <a:cubicBezTo>
                    <a:pt x="1232" y="1606"/>
                    <a:pt x="1589" y="1249"/>
                    <a:pt x="1589" y="803"/>
                  </a:cubicBezTo>
                  <a:cubicBezTo>
                    <a:pt x="1589" y="357"/>
                    <a:pt x="1232" y="0"/>
                    <a:pt x="78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66" name="Google Shape;4866;p30"/>
            <p:cNvSpPr/>
            <p:nvPr/>
          </p:nvSpPr>
          <p:spPr>
            <a:xfrm>
              <a:off x="3268250" y="1287125"/>
              <a:ext cx="40150" cy="40150"/>
            </a:xfrm>
            <a:custGeom>
              <a:rect b="b" l="l" r="r" t="t"/>
              <a:pathLst>
                <a:path extrusionOk="0" h="1606" w="1606">
                  <a:moveTo>
                    <a:pt x="803" y="0"/>
                  </a:moveTo>
                  <a:cubicBezTo>
                    <a:pt x="357" y="0"/>
                    <a:pt x="0" y="357"/>
                    <a:pt x="0" y="803"/>
                  </a:cubicBezTo>
                  <a:cubicBezTo>
                    <a:pt x="0" y="1249"/>
                    <a:pt x="357" y="1606"/>
                    <a:pt x="803" y="1606"/>
                  </a:cubicBezTo>
                  <a:cubicBezTo>
                    <a:pt x="1231" y="1606"/>
                    <a:pt x="1606" y="1249"/>
                    <a:pt x="1606" y="803"/>
                  </a:cubicBezTo>
                  <a:cubicBezTo>
                    <a:pt x="1606" y="357"/>
                    <a:pt x="1231"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4867" name="Google Shape;4867;p30"/>
          <p:cNvGrpSpPr/>
          <p:nvPr/>
        </p:nvGrpSpPr>
        <p:grpSpPr>
          <a:xfrm>
            <a:off x="3556513" y="5780534"/>
            <a:ext cx="369202" cy="325941"/>
            <a:chOff x="2847150" y="1805000"/>
            <a:chExt cx="279275" cy="239100"/>
          </a:xfrm>
        </p:grpSpPr>
        <p:sp>
          <p:nvSpPr>
            <p:cNvPr id="4868" name="Google Shape;4868;p30"/>
            <p:cNvSpPr/>
            <p:nvPr/>
          </p:nvSpPr>
          <p:spPr>
            <a:xfrm>
              <a:off x="2847150" y="1805000"/>
              <a:ext cx="279275" cy="145450"/>
            </a:xfrm>
            <a:custGeom>
              <a:rect b="b" l="l" r="r" t="t"/>
              <a:pathLst>
                <a:path extrusionOk="0" h="5818" w="11171">
                  <a:moveTo>
                    <a:pt x="5585" y="0"/>
                  </a:moveTo>
                  <a:lnTo>
                    <a:pt x="1" y="5317"/>
                  </a:lnTo>
                  <a:lnTo>
                    <a:pt x="607" y="5817"/>
                  </a:lnTo>
                  <a:lnTo>
                    <a:pt x="5585" y="1089"/>
                  </a:lnTo>
                  <a:lnTo>
                    <a:pt x="10563" y="5817"/>
                  </a:lnTo>
                  <a:lnTo>
                    <a:pt x="11170" y="5317"/>
                  </a:lnTo>
                  <a:lnTo>
                    <a:pt x="5585"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69" name="Google Shape;4869;p30"/>
            <p:cNvSpPr/>
            <p:nvPr/>
          </p:nvSpPr>
          <p:spPr>
            <a:xfrm>
              <a:off x="2887300" y="1850950"/>
              <a:ext cx="199425" cy="193150"/>
            </a:xfrm>
            <a:custGeom>
              <a:rect b="b" l="l" r="r" t="t"/>
              <a:pathLst>
                <a:path extrusionOk="0" h="7726" w="7977">
                  <a:moveTo>
                    <a:pt x="3979" y="0"/>
                  </a:moveTo>
                  <a:lnTo>
                    <a:pt x="0" y="3783"/>
                  </a:lnTo>
                  <a:lnTo>
                    <a:pt x="0" y="7726"/>
                  </a:lnTo>
                  <a:lnTo>
                    <a:pt x="3176" y="7726"/>
                  </a:lnTo>
                  <a:lnTo>
                    <a:pt x="3176" y="4407"/>
                  </a:lnTo>
                  <a:lnTo>
                    <a:pt x="4782" y="4407"/>
                  </a:lnTo>
                  <a:lnTo>
                    <a:pt x="4782" y="7726"/>
                  </a:lnTo>
                  <a:lnTo>
                    <a:pt x="7976" y="7726"/>
                  </a:lnTo>
                  <a:lnTo>
                    <a:pt x="7976" y="3783"/>
                  </a:lnTo>
                  <a:lnTo>
                    <a:pt x="3979"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4870" name="Google Shape;4870;p30"/>
          <p:cNvSpPr/>
          <p:nvPr/>
        </p:nvSpPr>
        <p:spPr>
          <a:xfrm>
            <a:off x="4138834" y="5830310"/>
            <a:ext cx="386850" cy="190371"/>
          </a:xfrm>
          <a:custGeom>
            <a:rect b="b" l="l" r="r" t="t"/>
            <a:pathLst>
              <a:path extrusionOk="0" h="5586" w="11705">
                <a:moveTo>
                  <a:pt x="1588" y="1999"/>
                </a:moveTo>
                <a:cubicBezTo>
                  <a:pt x="2034" y="1999"/>
                  <a:pt x="2391" y="2356"/>
                  <a:pt x="2391" y="2784"/>
                </a:cubicBezTo>
                <a:cubicBezTo>
                  <a:pt x="2391" y="3230"/>
                  <a:pt x="2034" y="3587"/>
                  <a:pt x="1588" y="3587"/>
                </a:cubicBezTo>
                <a:cubicBezTo>
                  <a:pt x="1160" y="3587"/>
                  <a:pt x="803" y="3230"/>
                  <a:pt x="803" y="2784"/>
                </a:cubicBezTo>
                <a:cubicBezTo>
                  <a:pt x="803" y="2356"/>
                  <a:pt x="1160" y="1999"/>
                  <a:pt x="1588" y="1999"/>
                </a:cubicBezTo>
                <a:close/>
                <a:moveTo>
                  <a:pt x="2784" y="0"/>
                </a:moveTo>
                <a:cubicBezTo>
                  <a:pt x="1249" y="0"/>
                  <a:pt x="0" y="1249"/>
                  <a:pt x="0" y="2784"/>
                </a:cubicBezTo>
                <a:cubicBezTo>
                  <a:pt x="0" y="4336"/>
                  <a:pt x="1249" y="5585"/>
                  <a:pt x="2784" y="5585"/>
                </a:cubicBezTo>
                <a:cubicBezTo>
                  <a:pt x="3854" y="5585"/>
                  <a:pt x="4782" y="4996"/>
                  <a:pt x="5246" y="4122"/>
                </a:cubicBezTo>
                <a:lnTo>
                  <a:pt x="6120" y="4122"/>
                </a:lnTo>
                <a:lnTo>
                  <a:pt x="6638" y="3587"/>
                </a:lnTo>
                <a:lnTo>
                  <a:pt x="7173" y="4122"/>
                </a:lnTo>
                <a:lnTo>
                  <a:pt x="8047" y="3248"/>
                </a:lnTo>
                <a:lnTo>
                  <a:pt x="8904" y="4122"/>
                </a:lnTo>
                <a:lnTo>
                  <a:pt x="9778" y="3248"/>
                </a:lnTo>
                <a:lnTo>
                  <a:pt x="10634" y="4122"/>
                </a:lnTo>
                <a:lnTo>
                  <a:pt x="11705" y="2784"/>
                </a:lnTo>
                <a:lnTo>
                  <a:pt x="10634" y="1463"/>
                </a:lnTo>
                <a:lnTo>
                  <a:pt x="5246" y="1463"/>
                </a:lnTo>
                <a:cubicBezTo>
                  <a:pt x="4782" y="589"/>
                  <a:pt x="3854" y="0"/>
                  <a:pt x="2784"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4871" name="Google Shape;4871;p30"/>
          <p:cNvGrpSpPr/>
          <p:nvPr/>
        </p:nvGrpSpPr>
        <p:grpSpPr>
          <a:xfrm>
            <a:off x="4742307" y="5724791"/>
            <a:ext cx="352082" cy="363054"/>
            <a:chOff x="6435300" y="1095300"/>
            <a:chExt cx="266325" cy="266325"/>
          </a:xfrm>
        </p:grpSpPr>
        <p:sp>
          <p:nvSpPr>
            <p:cNvPr id="4872" name="Google Shape;4872;p30"/>
            <p:cNvSpPr/>
            <p:nvPr/>
          </p:nvSpPr>
          <p:spPr>
            <a:xfrm>
              <a:off x="6444225" y="1095300"/>
              <a:ext cx="247150" cy="266325"/>
            </a:xfrm>
            <a:custGeom>
              <a:rect b="b" l="l" r="r" t="t"/>
              <a:pathLst>
                <a:path extrusionOk="0" h="10653" w="9886">
                  <a:moveTo>
                    <a:pt x="4961" y="1607"/>
                  </a:moveTo>
                  <a:cubicBezTo>
                    <a:pt x="5122" y="1607"/>
                    <a:pt x="5229" y="1731"/>
                    <a:pt x="5229" y="1856"/>
                  </a:cubicBezTo>
                  <a:cubicBezTo>
                    <a:pt x="5229" y="2017"/>
                    <a:pt x="5122" y="2124"/>
                    <a:pt x="4961" y="2124"/>
                  </a:cubicBezTo>
                  <a:cubicBezTo>
                    <a:pt x="4818" y="2124"/>
                    <a:pt x="4693" y="2017"/>
                    <a:pt x="4693" y="1856"/>
                  </a:cubicBezTo>
                  <a:cubicBezTo>
                    <a:pt x="4693" y="1731"/>
                    <a:pt x="4818" y="1607"/>
                    <a:pt x="4961" y="1607"/>
                  </a:cubicBezTo>
                  <a:close/>
                  <a:moveTo>
                    <a:pt x="4961" y="1"/>
                  </a:moveTo>
                  <a:cubicBezTo>
                    <a:pt x="4747" y="1"/>
                    <a:pt x="4568" y="179"/>
                    <a:pt x="4568" y="393"/>
                  </a:cubicBezTo>
                  <a:lnTo>
                    <a:pt x="4568" y="1178"/>
                  </a:lnTo>
                  <a:cubicBezTo>
                    <a:pt x="4444" y="1232"/>
                    <a:pt x="4337" y="1357"/>
                    <a:pt x="4265" y="1464"/>
                  </a:cubicBezTo>
                  <a:lnTo>
                    <a:pt x="839" y="1464"/>
                  </a:lnTo>
                  <a:cubicBezTo>
                    <a:pt x="607" y="1464"/>
                    <a:pt x="429" y="1642"/>
                    <a:pt x="429" y="1856"/>
                  </a:cubicBezTo>
                  <a:cubicBezTo>
                    <a:pt x="429" y="2053"/>
                    <a:pt x="572" y="2231"/>
                    <a:pt x="768" y="2249"/>
                  </a:cubicBezTo>
                  <a:lnTo>
                    <a:pt x="1" y="6121"/>
                  </a:lnTo>
                  <a:lnTo>
                    <a:pt x="554" y="6121"/>
                  </a:lnTo>
                  <a:lnTo>
                    <a:pt x="1143" y="3087"/>
                  </a:lnTo>
                  <a:lnTo>
                    <a:pt x="1892" y="6121"/>
                  </a:lnTo>
                  <a:lnTo>
                    <a:pt x="2427" y="6121"/>
                  </a:lnTo>
                  <a:lnTo>
                    <a:pt x="1464" y="2267"/>
                  </a:lnTo>
                  <a:lnTo>
                    <a:pt x="4265" y="2267"/>
                  </a:lnTo>
                  <a:cubicBezTo>
                    <a:pt x="4337" y="2392"/>
                    <a:pt x="4426" y="2499"/>
                    <a:pt x="4551" y="2570"/>
                  </a:cubicBezTo>
                  <a:lnTo>
                    <a:pt x="4551" y="9315"/>
                  </a:lnTo>
                  <a:lnTo>
                    <a:pt x="3623" y="9315"/>
                  </a:lnTo>
                  <a:cubicBezTo>
                    <a:pt x="3480" y="9315"/>
                    <a:pt x="3355" y="9439"/>
                    <a:pt x="3355" y="9582"/>
                  </a:cubicBezTo>
                  <a:lnTo>
                    <a:pt x="3355" y="9850"/>
                  </a:lnTo>
                  <a:lnTo>
                    <a:pt x="1767" y="9850"/>
                  </a:lnTo>
                  <a:lnTo>
                    <a:pt x="1767" y="10653"/>
                  </a:lnTo>
                  <a:lnTo>
                    <a:pt x="8155" y="10653"/>
                  </a:lnTo>
                  <a:lnTo>
                    <a:pt x="8155" y="9850"/>
                  </a:lnTo>
                  <a:lnTo>
                    <a:pt x="6567" y="9850"/>
                  </a:lnTo>
                  <a:lnTo>
                    <a:pt x="6567" y="9582"/>
                  </a:lnTo>
                  <a:cubicBezTo>
                    <a:pt x="6567" y="9439"/>
                    <a:pt x="6442" y="9315"/>
                    <a:pt x="6299" y="9315"/>
                  </a:cubicBezTo>
                  <a:lnTo>
                    <a:pt x="5354" y="9315"/>
                  </a:lnTo>
                  <a:lnTo>
                    <a:pt x="5354" y="2570"/>
                  </a:lnTo>
                  <a:cubicBezTo>
                    <a:pt x="5478" y="2499"/>
                    <a:pt x="5603" y="2392"/>
                    <a:pt x="5657" y="2267"/>
                  </a:cubicBezTo>
                  <a:lnTo>
                    <a:pt x="8208" y="2267"/>
                  </a:lnTo>
                  <a:lnTo>
                    <a:pt x="7459" y="6121"/>
                  </a:lnTo>
                  <a:lnTo>
                    <a:pt x="8012" y="6121"/>
                  </a:lnTo>
                  <a:lnTo>
                    <a:pt x="8601" y="3087"/>
                  </a:lnTo>
                  <a:lnTo>
                    <a:pt x="9350" y="6121"/>
                  </a:lnTo>
                  <a:lnTo>
                    <a:pt x="9886" y="6121"/>
                  </a:lnTo>
                  <a:lnTo>
                    <a:pt x="8922" y="2267"/>
                  </a:lnTo>
                  <a:lnTo>
                    <a:pt x="9083" y="2267"/>
                  </a:lnTo>
                  <a:cubicBezTo>
                    <a:pt x="9315" y="2267"/>
                    <a:pt x="9493" y="2088"/>
                    <a:pt x="9493" y="1856"/>
                  </a:cubicBezTo>
                  <a:cubicBezTo>
                    <a:pt x="9493" y="1642"/>
                    <a:pt x="9315" y="1464"/>
                    <a:pt x="9083" y="1464"/>
                  </a:cubicBezTo>
                  <a:lnTo>
                    <a:pt x="5657" y="1464"/>
                  </a:lnTo>
                  <a:cubicBezTo>
                    <a:pt x="5603" y="1357"/>
                    <a:pt x="5478" y="1232"/>
                    <a:pt x="5354" y="1178"/>
                  </a:cubicBezTo>
                  <a:lnTo>
                    <a:pt x="5354" y="393"/>
                  </a:lnTo>
                  <a:cubicBezTo>
                    <a:pt x="5354" y="179"/>
                    <a:pt x="5193" y="1"/>
                    <a:pt x="496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73" name="Google Shape;4873;p30"/>
            <p:cNvSpPr/>
            <p:nvPr/>
          </p:nvSpPr>
          <p:spPr>
            <a:xfrm>
              <a:off x="6435300" y="1258125"/>
              <a:ext cx="79875" cy="20100"/>
            </a:xfrm>
            <a:custGeom>
              <a:rect b="b" l="l" r="r" t="t"/>
              <a:pathLst>
                <a:path extrusionOk="0" h="804" w="3195">
                  <a:moveTo>
                    <a:pt x="1" y="0"/>
                  </a:moveTo>
                  <a:cubicBezTo>
                    <a:pt x="1" y="446"/>
                    <a:pt x="715" y="803"/>
                    <a:pt x="1589" y="803"/>
                  </a:cubicBezTo>
                  <a:cubicBezTo>
                    <a:pt x="2481" y="803"/>
                    <a:pt x="3195" y="446"/>
                    <a:pt x="319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74" name="Google Shape;4874;p30"/>
            <p:cNvSpPr/>
            <p:nvPr/>
          </p:nvSpPr>
          <p:spPr>
            <a:xfrm>
              <a:off x="6621325" y="1258125"/>
              <a:ext cx="80300" cy="20100"/>
            </a:xfrm>
            <a:custGeom>
              <a:rect b="b" l="l" r="r" t="t"/>
              <a:pathLst>
                <a:path extrusionOk="0" h="804" w="3212">
                  <a:moveTo>
                    <a:pt x="0" y="0"/>
                  </a:moveTo>
                  <a:cubicBezTo>
                    <a:pt x="0" y="446"/>
                    <a:pt x="732" y="803"/>
                    <a:pt x="1606" y="803"/>
                  </a:cubicBezTo>
                  <a:cubicBezTo>
                    <a:pt x="2480" y="803"/>
                    <a:pt x="3212" y="446"/>
                    <a:pt x="321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4875" name="Google Shape;4875;p30"/>
          <p:cNvSpPr/>
          <p:nvPr/>
        </p:nvSpPr>
        <p:spPr>
          <a:xfrm>
            <a:off x="5306157" y="5738979"/>
            <a:ext cx="246520" cy="331428"/>
          </a:xfrm>
          <a:custGeom>
            <a:rect b="b" l="l" r="r" t="t"/>
            <a:pathLst>
              <a:path extrusionOk="0" h="9725" w="7459">
                <a:moveTo>
                  <a:pt x="3729" y="804"/>
                </a:moveTo>
                <a:cubicBezTo>
                  <a:pt x="4835" y="804"/>
                  <a:pt x="5728" y="1696"/>
                  <a:pt x="5728" y="2802"/>
                </a:cubicBezTo>
                <a:lnTo>
                  <a:pt x="5728" y="4283"/>
                </a:lnTo>
                <a:lnTo>
                  <a:pt x="3729" y="4122"/>
                </a:lnTo>
                <a:lnTo>
                  <a:pt x="1731" y="4283"/>
                </a:lnTo>
                <a:lnTo>
                  <a:pt x="1731" y="2802"/>
                </a:lnTo>
                <a:cubicBezTo>
                  <a:pt x="1731" y="1696"/>
                  <a:pt x="2641" y="804"/>
                  <a:pt x="3729" y="804"/>
                </a:cubicBezTo>
                <a:close/>
                <a:moveTo>
                  <a:pt x="3729" y="6121"/>
                </a:moveTo>
                <a:cubicBezTo>
                  <a:pt x="4175" y="6121"/>
                  <a:pt x="4532" y="6495"/>
                  <a:pt x="4532" y="6924"/>
                </a:cubicBezTo>
                <a:cubicBezTo>
                  <a:pt x="4532" y="7263"/>
                  <a:pt x="4300" y="7566"/>
                  <a:pt x="3997" y="7691"/>
                </a:cubicBezTo>
                <a:lnTo>
                  <a:pt x="3997" y="8387"/>
                </a:lnTo>
                <a:lnTo>
                  <a:pt x="3462" y="8387"/>
                </a:lnTo>
                <a:lnTo>
                  <a:pt x="3462" y="7691"/>
                </a:lnTo>
                <a:cubicBezTo>
                  <a:pt x="3158" y="7584"/>
                  <a:pt x="2926" y="7280"/>
                  <a:pt x="2926" y="6924"/>
                </a:cubicBezTo>
                <a:cubicBezTo>
                  <a:pt x="2926" y="6495"/>
                  <a:pt x="3301" y="6121"/>
                  <a:pt x="3729" y="6121"/>
                </a:cubicBezTo>
                <a:close/>
                <a:moveTo>
                  <a:pt x="3729" y="1"/>
                </a:moveTo>
                <a:cubicBezTo>
                  <a:pt x="2195" y="1"/>
                  <a:pt x="928" y="1267"/>
                  <a:pt x="928" y="2802"/>
                </a:cubicBezTo>
                <a:lnTo>
                  <a:pt x="928" y="4336"/>
                </a:lnTo>
                <a:lnTo>
                  <a:pt x="0" y="4390"/>
                </a:lnTo>
                <a:lnTo>
                  <a:pt x="0" y="9457"/>
                </a:lnTo>
                <a:lnTo>
                  <a:pt x="3729" y="9725"/>
                </a:lnTo>
                <a:lnTo>
                  <a:pt x="7458" y="9457"/>
                </a:lnTo>
                <a:lnTo>
                  <a:pt x="7458" y="4390"/>
                </a:lnTo>
                <a:lnTo>
                  <a:pt x="6530" y="4336"/>
                </a:lnTo>
                <a:lnTo>
                  <a:pt x="6530" y="2802"/>
                </a:lnTo>
                <a:cubicBezTo>
                  <a:pt x="6530" y="1267"/>
                  <a:pt x="5281" y="1"/>
                  <a:pt x="372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76" name="Google Shape;4876;p30"/>
          <p:cNvSpPr/>
          <p:nvPr/>
        </p:nvSpPr>
        <p:spPr>
          <a:xfrm>
            <a:off x="5766907" y="5710672"/>
            <a:ext cx="312554" cy="308935"/>
          </a:xfrm>
          <a:custGeom>
            <a:rect b="b" l="l" r="r" t="t"/>
            <a:pathLst>
              <a:path extrusionOk="0" h="9065" w="9457">
                <a:moveTo>
                  <a:pt x="9457" y="1"/>
                </a:moveTo>
                <a:cubicBezTo>
                  <a:pt x="9456" y="1"/>
                  <a:pt x="6537" y="806"/>
                  <a:pt x="4571" y="806"/>
                </a:cubicBezTo>
                <a:cubicBezTo>
                  <a:pt x="4509" y="806"/>
                  <a:pt x="4449" y="805"/>
                  <a:pt x="4389" y="804"/>
                </a:cubicBezTo>
                <a:cubicBezTo>
                  <a:pt x="2337" y="804"/>
                  <a:pt x="660" y="2463"/>
                  <a:pt x="660" y="4515"/>
                </a:cubicBezTo>
                <a:cubicBezTo>
                  <a:pt x="660" y="5175"/>
                  <a:pt x="839" y="5782"/>
                  <a:pt x="1124" y="6317"/>
                </a:cubicBezTo>
                <a:cubicBezTo>
                  <a:pt x="1410" y="6032"/>
                  <a:pt x="1731" y="5728"/>
                  <a:pt x="2052" y="5425"/>
                </a:cubicBezTo>
                <a:cubicBezTo>
                  <a:pt x="2891" y="4622"/>
                  <a:pt x="3872" y="3837"/>
                  <a:pt x="4693" y="3248"/>
                </a:cubicBezTo>
                <a:cubicBezTo>
                  <a:pt x="4764" y="3212"/>
                  <a:pt x="4818" y="3177"/>
                  <a:pt x="4871" y="3177"/>
                </a:cubicBezTo>
                <a:cubicBezTo>
                  <a:pt x="5032" y="3177"/>
                  <a:pt x="5139" y="3302"/>
                  <a:pt x="5139" y="3444"/>
                </a:cubicBezTo>
                <a:cubicBezTo>
                  <a:pt x="5139" y="3534"/>
                  <a:pt x="5103" y="3605"/>
                  <a:pt x="5032" y="3658"/>
                </a:cubicBezTo>
                <a:cubicBezTo>
                  <a:pt x="3854" y="4515"/>
                  <a:pt x="2284" y="5817"/>
                  <a:pt x="1213" y="7031"/>
                </a:cubicBezTo>
                <a:cubicBezTo>
                  <a:pt x="1213" y="7031"/>
                  <a:pt x="1071" y="7173"/>
                  <a:pt x="999" y="7263"/>
                </a:cubicBezTo>
                <a:cubicBezTo>
                  <a:pt x="393" y="7976"/>
                  <a:pt x="0" y="8619"/>
                  <a:pt x="0" y="9065"/>
                </a:cubicBezTo>
                <a:lnTo>
                  <a:pt x="803" y="9065"/>
                </a:lnTo>
                <a:cubicBezTo>
                  <a:pt x="803" y="8761"/>
                  <a:pt x="1267" y="8137"/>
                  <a:pt x="1981" y="7370"/>
                </a:cubicBezTo>
                <a:cubicBezTo>
                  <a:pt x="2623" y="7923"/>
                  <a:pt x="3462" y="8262"/>
                  <a:pt x="4389" y="8262"/>
                </a:cubicBezTo>
                <a:cubicBezTo>
                  <a:pt x="5067" y="8262"/>
                  <a:pt x="5692" y="8083"/>
                  <a:pt x="6245" y="7780"/>
                </a:cubicBezTo>
                <a:cubicBezTo>
                  <a:pt x="9100" y="6192"/>
                  <a:pt x="9457" y="3266"/>
                  <a:pt x="945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4877" name="Google Shape;4877;p30"/>
          <p:cNvGrpSpPr/>
          <p:nvPr/>
        </p:nvGrpSpPr>
        <p:grpSpPr>
          <a:xfrm>
            <a:off x="6295376" y="5719855"/>
            <a:ext cx="301350" cy="363054"/>
            <a:chOff x="4506525" y="1060950"/>
            <a:chExt cx="227950" cy="266325"/>
          </a:xfrm>
        </p:grpSpPr>
        <p:sp>
          <p:nvSpPr>
            <p:cNvPr id="4878" name="Google Shape;4878;p30"/>
            <p:cNvSpPr/>
            <p:nvPr/>
          </p:nvSpPr>
          <p:spPr>
            <a:xfrm>
              <a:off x="4603750" y="1143925"/>
              <a:ext cx="13425" cy="13400"/>
            </a:xfrm>
            <a:custGeom>
              <a:rect b="b" l="l" r="r" t="t"/>
              <a:pathLst>
                <a:path extrusionOk="0" h="536" w="537">
                  <a:moveTo>
                    <a:pt x="269" y="1"/>
                  </a:moveTo>
                  <a:cubicBezTo>
                    <a:pt x="126" y="1"/>
                    <a:pt x="1" y="125"/>
                    <a:pt x="1" y="268"/>
                  </a:cubicBezTo>
                  <a:cubicBezTo>
                    <a:pt x="1" y="429"/>
                    <a:pt x="126" y="536"/>
                    <a:pt x="269" y="536"/>
                  </a:cubicBezTo>
                  <a:cubicBezTo>
                    <a:pt x="411" y="536"/>
                    <a:pt x="536" y="429"/>
                    <a:pt x="536" y="268"/>
                  </a:cubicBezTo>
                  <a:cubicBezTo>
                    <a:pt x="536" y="125"/>
                    <a:pt x="411" y="1"/>
                    <a:pt x="26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79" name="Google Shape;4879;p30"/>
            <p:cNvSpPr/>
            <p:nvPr/>
          </p:nvSpPr>
          <p:spPr>
            <a:xfrm>
              <a:off x="4623825" y="1143925"/>
              <a:ext cx="13425" cy="13400"/>
            </a:xfrm>
            <a:custGeom>
              <a:rect b="b" l="l" r="r" t="t"/>
              <a:pathLst>
                <a:path extrusionOk="0" h="536" w="537">
                  <a:moveTo>
                    <a:pt x="269" y="1"/>
                  </a:moveTo>
                  <a:cubicBezTo>
                    <a:pt x="126" y="1"/>
                    <a:pt x="1" y="125"/>
                    <a:pt x="1" y="268"/>
                  </a:cubicBezTo>
                  <a:cubicBezTo>
                    <a:pt x="1" y="429"/>
                    <a:pt x="126" y="536"/>
                    <a:pt x="269" y="536"/>
                  </a:cubicBezTo>
                  <a:cubicBezTo>
                    <a:pt x="411" y="536"/>
                    <a:pt x="536" y="429"/>
                    <a:pt x="536" y="268"/>
                  </a:cubicBezTo>
                  <a:cubicBezTo>
                    <a:pt x="536" y="125"/>
                    <a:pt x="411" y="1"/>
                    <a:pt x="26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80" name="Google Shape;4880;p30"/>
            <p:cNvSpPr/>
            <p:nvPr/>
          </p:nvSpPr>
          <p:spPr>
            <a:xfrm>
              <a:off x="4613575" y="1220650"/>
              <a:ext cx="13400" cy="13400"/>
            </a:xfrm>
            <a:custGeom>
              <a:rect b="b" l="l" r="r" t="t"/>
              <a:pathLst>
                <a:path extrusionOk="0" h="536" w="536">
                  <a:moveTo>
                    <a:pt x="268" y="0"/>
                  </a:moveTo>
                  <a:cubicBezTo>
                    <a:pt x="125" y="0"/>
                    <a:pt x="1" y="125"/>
                    <a:pt x="1" y="268"/>
                  </a:cubicBezTo>
                  <a:cubicBezTo>
                    <a:pt x="1" y="411"/>
                    <a:pt x="125" y="536"/>
                    <a:pt x="268" y="536"/>
                  </a:cubicBezTo>
                  <a:cubicBezTo>
                    <a:pt x="429" y="536"/>
                    <a:pt x="536" y="411"/>
                    <a:pt x="536" y="268"/>
                  </a:cubicBezTo>
                  <a:cubicBezTo>
                    <a:pt x="536" y="125"/>
                    <a:pt x="429"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81" name="Google Shape;4881;p30"/>
            <p:cNvSpPr/>
            <p:nvPr/>
          </p:nvSpPr>
          <p:spPr>
            <a:xfrm>
              <a:off x="4613575" y="1247425"/>
              <a:ext cx="13400" cy="12950"/>
            </a:xfrm>
            <a:custGeom>
              <a:rect b="b" l="l" r="r" t="t"/>
              <a:pathLst>
                <a:path extrusionOk="0" h="518" w="536">
                  <a:moveTo>
                    <a:pt x="268" y="0"/>
                  </a:moveTo>
                  <a:cubicBezTo>
                    <a:pt x="125" y="0"/>
                    <a:pt x="1" y="125"/>
                    <a:pt x="1" y="268"/>
                  </a:cubicBezTo>
                  <a:cubicBezTo>
                    <a:pt x="1" y="410"/>
                    <a:pt x="125" y="517"/>
                    <a:pt x="268" y="517"/>
                  </a:cubicBezTo>
                  <a:cubicBezTo>
                    <a:pt x="429" y="517"/>
                    <a:pt x="536" y="410"/>
                    <a:pt x="536" y="268"/>
                  </a:cubicBezTo>
                  <a:cubicBezTo>
                    <a:pt x="536" y="125"/>
                    <a:pt x="429"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82" name="Google Shape;4882;p30"/>
            <p:cNvSpPr/>
            <p:nvPr/>
          </p:nvSpPr>
          <p:spPr>
            <a:xfrm>
              <a:off x="4613575" y="1270600"/>
              <a:ext cx="13400" cy="13425"/>
            </a:xfrm>
            <a:custGeom>
              <a:rect b="b" l="l" r="r" t="t"/>
              <a:pathLst>
                <a:path extrusionOk="0" h="537" w="536">
                  <a:moveTo>
                    <a:pt x="268" y="1"/>
                  </a:moveTo>
                  <a:cubicBezTo>
                    <a:pt x="125" y="1"/>
                    <a:pt x="1" y="126"/>
                    <a:pt x="1" y="269"/>
                  </a:cubicBezTo>
                  <a:cubicBezTo>
                    <a:pt x="1" y="411"/>
                    <a:pt x="125" y="536"/>
                    <a:pt x="268" y="536"/>
                  </a:cubicBezTo>
                  <a:cubicBezTo>
                    <a:pt x="429" y="536"/>
                    <a:pt x="536" y="411"/>
                    <a:pt x="536" y="269"/>
                  </a:cubicBezTo>
                  <a:cubicBezTo>
                    <a:pt x="536" y="126"/>
                    <a:pt x="429" y="1"/>
                    <a:pt x="26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83" name="Google Shape;4883;p30"/>
            <p:cNvSpPr/>
            <p:nvPr/>
          </p:nvSpPr>
          <p:spPr>
            <a:xfrm>
              <a:off x="4506525" y="1060950"/>
              <a:ext cx="227950" cy="266325"/>
            </a:xfrm>
            <a:custGeom>
              <a:rect b="b" l="l" r="r" t="t"/>
              <a:pathLst>
                <a:path extrusionOk="0" h="10653" w="9118">
                  <a:moveTo>
                    <a:pt x="5300" y="2927"/>
                  </a:moveTo>
                  <a:cubicBezTo>
                    <a:pt x="5567" y="3159"/>
                    <a:pt x="5746" y="3498"/>
                    <a:pt x="5746" y="3855"/>
                  </a:cubicBezTo>
                  <a:cubicBezTo>
                    <a:pt x="5746" y="4533"/>
                    <a:pt x="5228" y="5050"/>
                    <a:pt x="4550" y="5050"/>
                  </a:cubicBezTo>
                  <a:cubicBezTo>
                    <a:pt x="3890" y="5050"/>
                    <a:pt x="3355" y="4533"/>
                    <a:pt x="3355" y="3855"/>
                  </a:cubicBezTo>
                  <a:cubicBezTo>
                    <a:pt x="3355" y="3498"/>
                    <a:pt x="3533" y="3159"/>
                    <a:pt x="3819" y="2927"/>
                  </a:cubicBezTo>
                  <a:close/>
                  <a:moveTo>
                    <a:pt x="5585" y="5586"/>
                  </a:moveTo>
                  <a:cubicBezTo>
                    <a:pt x="6317" y="5960"/>
                    <a:pt x="6816" y="6710"/>
                    <a:pt x="6816" y="7584"/>
                  </a:cubicBezTo>
                  <a:cubicBezTo>
                    <a:pt x="6816" y="8833"/>
                    <a:pt x="5817" y="9850"/>
                    <a:pt x="4550" y="9850"/>
                  </a:cubicBezTo>
                  <a:cubicBezTo>
                    <a:pt x="3301" y="9850"/>
                    <a:pt x="2284" y="8833"/>
                    <a:pt x="2284" y="7584"/>
                  </a:cubicBezTo>
                  <a:cubicBezTo>
                    <a:pt x="2284" y="6710"/>
                    <a:pt x="2802" y="5960"/>
                    <a:pt x="3533" y="5586"/>
                  </a:cubicBezTo>
                  <a:cubicBezTo>
                    <a:pt x="3836" y="5764"/>
                    <a:pt x="4193" y="5853"/>
                    <a:pt x="4550" y="5853"/>
                  </a:cubicBezTo>
                  <a:cubicBezTo>
                    <a:pt x="4925" y="5853"/>
                    <a:pt x="5282" y="5764"/>
                    <a:pt x="5585" y="5586"/>
                  </a:cubicBezTo>
                  <a:close/>
                  <a:moveTo>
                    <a:pt x="3497" y="1"/>
                  </a:moveTo>
                  <a:cubicBezTo>
                    <a:pt x="3355" y="1"/>
                    <a:pt x="3230" y="126"/>
                    <a:pt x="3230" y="268"/>
                  </a:cubicBezTo>
                  <a:lnTo>
                    <a:pt x="3230" y="2124"/>
                  </a:lnTo>
                  <a:lnTo>
                    <a:pt x="2695" y="2124"/>
                  </a:lnTo>
                  <a:cubicBezTo>
                    <a:pt x="2463" y="2124"/>
                    <a:pt x="2284" y="2303"/>
                    <a:pt x="2284" y="2534"/>
                  </a:cubicBezTo>
                  <a:cubicBezTo>
                    <a:pt x="2284" y="2766"/>
                    <a:pt x="2463" y="2927"/>
                    <a:pt x="2695" y="2927"/>
                  </a:cubicBezTo>
                  <a:lnTo>
                    <a:pt x="2784" y="2927"/>
                  </a:lnTo>
                  <a:cubicBezTo>
                    <a:pt x="2641" y="3213"/>
                    <a:pt x="2552" y="3534"/>
                    <a:pt x="2552" y="3855"/>
                  </a:cubicBezTo>
                  <a:cubicBezTo>
                    <a:pt x="2552" y="4301"/>
                    <a:pt x="2695" y="4676"/>
                    <a:pt x="2926" y="5015"/>
                  </a:cubicBezTo>
                  <a:cubicBezTo>
                    <a:pt x="2677" y="5157"/>
                    <a:pt x="2463" y="5354"/>
                    <a:pt x="2266" y="5568"/>
                  </a:cubicBezTo>
                  <a:lnTo>
                    <a:pt x="1267" y="4872"/>
                  </a:lnTo>
                  <a:lnTo>
                    <a:pt x="500" y="3962"/>
                  </a:lnTo>
                  <a:cubicBezTo>
                    <a:pt x="453" y="3906"/>
                    <a:pt x="382" y="3879"/>
                    <a:pt x="310" y="3879"/>
                  </a:cubicBezTo>
                  <a:cubicBezTo>
                    <a:pt x="244" y="3879"/>
                    <a:pt x="176" y="3901"/>
                    <a:pt x="125" y="3944"/>
                  </a:cubicBezTo>
                  <a:cubicBezTo>
                    <a:pt x="18" y="4033"/>
                    <a:pt x="0" y="4212"/>
                    <a:pt x="90" y="4319"/>
                  </a:cubicBezTo>
                  <a:lnTo>
                    <a:pt x="696" y="5015"/>
                  </a:lnTo>
                  <a:lnTo>
                    <a:pt x="304" y="5247"/>
                  </a:lnTo>
                  <a:cubicBezTo>
                    <a:pt x="179" y="5318"/>
                    <a:pt x="125" y="5496"/>
                    <a:pt x="197" y="5603"/>
                  </a:cubicBezTo>
                  <a:cubicBezTo>
                    <a:pt x="268" y="5693"/>
                    <a:pt x="339" y="5746"/>
                    <a:pt x="429" y="5746"/>
                  </a:cubicBezTo>
                  <a:cubicBezTo>
                    <a:pt x="482" y="5746"/>
                    <a:pt x="536" y="5728"/>
                    <a:pt x="553" y="5693"/>
                  </a:cubicBezTo>
                  <a:lnTo>
                    <a:pt x="1089" y="5389"/>
                  </a:lnTo>
                  <a:lnTo>
                    <a:pt x="1945" y="6014"/>
                  </a:lnTo>
                  <a:cubicBezTo>
                    <a:pt x="1660" y="6460"/>
                    <a:pt x="1499" y="6995"/>
                    <a:pt x="1499" y="7584"/>
                  </a:cubicBezTo>
                  <a:cubicBezTo>
                    <a:pt x="1499" y="9279"/>
                    <a:pt x="2873" y="10653"/>
                    <a:pt x="4550" y="10653"/>
                  </a:cubicBezTo>
                  <a:cubicBezTo>
                    <a:pt x="6245" y="10653"/>
                    <a:pt x="7619" y="9279"/>
                    <a:pt x="7619" y="7584"/>
                  </a:cubicBezTo>
                  <a:cubicBezTo>
                    <a:pt x="7619" y="6995"/>
                    <a:pt x="7459" y="6460"/>
                    <a:pt x="7173" y="5978"/>
                  </a:cubicBezTo>
                  <a:lnTo>
                    <a:pt x="8029" y="5371"/>
                  </a:lnTo>
                  <a:lnTo>
                    <a:pt x="8547" y="5675"/>
                  </a:lnTo>
                  <a:cubicBezTo>
                    <a:pt x="8583" y="5693"/>
                    <a:pt x="8654" y="5710"/>
                    <a:pt x="8690" y="5710"/>
                  </a:cubicBezTo>
                  <a:cubicBezTo>
                    <a:pt x="8779" y="5710"/>
                    <a:pt x="8850" y="5675"/>
                    <a:pt x="8922" y="5586"/>
                  </a:cubicBezTo>
                  <a:cubicBezTo>
                    <a:pt x="8993" y="5461"/>
                    <a:pt x="8939" y="5282"/>
                    <a:pt x="8815" y="5229"/>
                  </a:cubicBezTo>
                  <a:lnTo>
                    <a:pt x="8422" y="4979"/>
                  </a:lnTo>
                  <a:lnTo>
                    <a:pt x="9011" y="4301"/>
                  </a:lnTo>
                  <a:cubicBezTo>
                    <a:pt x="9118" y="4194"/>
                    <a:pt x="9100" y="4033"/>
                    <a:pt x="8993" y="3926"/>
                  </a:cubicBezTo>
                  <a:cubicBezTo>
                    <a:pt x="8947" y="3888"/>
                    <a:pt x="8887" y="3869"/>
                    <a:pt x="8827" y="3869"/>
                  </a:cubicBezTo>
                  <a:cubicBezTo>
                    <a:pt x="8748" y="3869"/>
                    <a:pt x="8669" y="3901"/>
                    <a:pt x="8618" y="3962"/>
                  </a:cubicBezTo>
                  <a:lnTo>
                    <a:pt x="7851" y="4854"/>
                  </a:lnTo>
                  <a:lnTo>
                    <a:pt x="6852" y="5550"/>
                  </a:lnTo>
                  <a:cubicBezTo>
                    <a:pt x="6656" y="5336"/>
                    <a:pt x="6441" y="5157"/>
                    <a:pt x="6192" y="4997"/>
                  </a:cubicBezTo>
                  <a:cubicBezTo>
                    <a:pt x="6424" y="4676"/>
                    <a:pt x="6549" y="4301"/>
                    <a:pt x="6549" y="3855"/>
                  </a:cubicBezTo>
                  <a:cubicBezTo>
                    <a:pt x="6549" y="3534"/>
                    <a:pt x="6477" y="3213"/>
                    <a:pt x="6334" y="2927"/>
                  </a:cubicBezTo>
                  <a:lnTo>
                    <a:pt x="6424" y="2927"/>
                  </a:lnTo>
                  <a:cubicBezTo>
                    <a:pt x="6656" y="2927"/>
                    <a:pt x="6816" y="2766"/>
                    <a:pt x="6816" y="2534"/>
                  </a:cubicBezTo>
                  <a:cubicBezTo>
                    <a:pt x="6816" y="2303"/>
                    <a:pt x="6656" y="2124"/>
                    <a:pt x="6424" y="2124"/>
                  </a:cubicBezTo>
                  <a:lnTo>
                    <a:pt x="5888" y="2124"/>
                  </a:lnTo>
                  <a:lnTo>
                    <a:pt x="5888" y="268"/>
                  </a:lnTo>
                  <a:cubicBezTo>
                    <a:pt x="5888" y="126"/>
                    <a:pt x="5763" y="1"/>
                    <a:pt x="562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84" name="Google Shape;4884;p30"/>
            <p:cNvSpPr/>
            <p:nvPr/>
          </p:nvSpPr>
          <p:spPr>
            <a:xfrm>
              <a:off x="4613575" y="1160875"/>
              <a:ext cx="20100" cy="13400"/>
            </a:xfrm>
            <a:custGeom>
              <a:rect b="b" l="l" r="r" t="t"/>
              <a:pathLst>
                <a:path extrusionOk="0" h="536" w="804">
                  <a:moveTo>
                    <a:pt x="268" y="1"/>
                  </a:moveTo>
                  <a:cubicBezTo>
                    <a:pt x="125" y="1"/>
                    <a:pt x="1" y="125"/>
                    <a:pt x="1" y="268"/>
                  </a:cubicBezTo>
                  <a:cubicBezTo>
                    <a:pt x="1" y="411"/>
                    <a:pt x="125" y="536"/>
                    <a:pt x="268" y="536"/>
                  </a:cubicBezTo>
                  <a:cubicBezTo>
                    <a:pt x="340" y="536"/>
                    <a:pt x="375" y="518"/>
                    <a:pt x="411" y="500"/>
                  </a:cubicBezTo>
                  <a:lnTo>
                    <a:pt x="803" y="268"/>
                  </a:lnTo>
                  <a:lnTo>
                    <a:pt x="411" y="36"/>
                  </a:lnTo>
                  <a:cubicBezTo>
                    <a:pt x="375" y="18"/>
                    <a:pt x="340" y="1"/>
                    <a:pt x="26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4885" name="Google Shape;4885;p30"/>
          <p:cNvSpPr/>
          <p:nvPr/>
        </p:nvSpPr>
        <p:spPr>
          <a:xfrm>
            <a:off x="6754423" y="5843143"/>
            <a:ext cx="386883" cy="126846"/>
          </a:xfrm>
          <a:custGeom>
            <a:rect b="b" l="l" r="r" t="t"/>
            <a:pathLst>
              <a:path extrusionOk="0" h="3722" w="11706">
                <a:moveTo>
                  <a:pt x="2548" y="1"/>
                </a:moveTo>
                <a:cubicBezTo>
                  <a:pt x="1782" y="1"/>
                  <a:pt x="1045" y="94"/>
                  <a:pt x="393" y="224"/>
                </a:cubicBezTo>
                <a:cubicBezTo>
                  <a:pt x="197" y="260"/>
                  <a:pt x="1" y="403"/>
                  <a:pt x="1" y="617"/>
                </a:cubicBezTo>
                <a:cubicBezTo>
                  <a:pt x="1" y="849"/>
                  <a:pt x="179" y="1027"/>
                  <a:pt x="393" y="1027"/>
                </a:cubicBezTo>
                <a:cubicBezTo>
                  <a:pt x="393" y="1027"/>
                  <a:pt x="518" y="1562"/>
                  <a:pt x="715" y="2419"/>
                </a:cubicBezTo>
                <a:cubicBezTo>
                  <a:pt x="893" y="3275"/>
                  <a:pt x="1357" y="3721"/>
                  <a:pt x="2784" y="3721"/>
                </a:cubicBezTo>
                <a:cubicBezTo>
                  <a:pt x="3498" y="3721"/>
                  <a:pt x="4015" y="3686"/>
                  <a:pt x="4390" y="3311"/>
                </a:cubicBezTo>
                <a:cubicBezTo>
                  <a:pt x="4854" y="2847"/>
                  <a:pt x="5371" y="1580"/>
                  <a:pt x="5371" y="1580"/>
                </a:cubicBezTo>
                <a:cubicBezTo>
                  <a:pt x="5461" y="1402"/>
                  <a:pt x="5657" y="1295"/>
                  <a:pt x="5853" y="1295"/>
                </a:cubicBezTo>
                <a:cubicBezTo>
                  <a:pt x="6049" y="1295"/>
                  <a:pt x="6246" y="1402"/>
                  <a:pt x="6335" y="1580"/>
                </a:cubicBezTo>
                <a:cubicBezTo>
                  <a:pt x="6335" y="1580"/>
                  <a:pt x="6852" y="2847"/>
                  <a:pt x="7316" y="3311"/>
                </a:cubicBezTo>
                <a:cubicBezTo>
                  <a:pt x="7691" y="3686"/>
                  <a:pt x="8208" y="3721"/>
                  <a:pt x="8904" y="3721"/>
                </a:cubicBezTo>
                <a:cubicBezTo>
                  <a:pt x="10350" y="3721"/>
                  <a:pt x="10796" y="3293"/>
                  <a:pt x="10992" y="2419"/>
                </a:cubicBezTo>
                <a:cubicBezTo>
                  <a:pt x="11206" y="1545"/>
                  <a:pt x="11295" y="1027"/>
                  <a:pt x="11295" y="1027"/>
                </a:cubicBezTo>
                <a:cubicBezTo>
                  <a:pt x="11527" y="1027"/>
                  <a:pt x="11706" y="849"/>
                  <a:pt x="11706" y="635"/>
                </a:cubicBezTo>
                <a:cubicBezTo>
                  <a:pt x="11706" y="385"/>
                  <a:pt x="11509" y="260"/>
                  <a:pt x="11295" y="224"/>
                </a:cubicBezTo>
                <a:cubicBezTo>
                  <a:pt x="10652" y="94"/>
                  <a:pt x="9919" y="1"/>
                  <a:pt x="9156" y="1"/>
                </a:cubicBezTo>
                <a:cubicBezTo>
                  <a:pt x="8245" y="1"/>
                  <a:pt x="7291" y="133"/>
                  <a:pt x="6388" y="492"/>
                </a:cubicBezTo>
                <a:cubicBezTo>
                  <a:pt x="6219" y="545"/>
                  <a:pt x="6041" y="572"/>
                  <a:pt x="5860" y="572"/>
                </a:cubicBezTo>
                <a:cubicBezTo>
                  <a:pt x="5679" y="572"/>
                  <a:pt x="5496" y="545"/>
                  <a:pt x="5318" y="492"/>
                </a:cubicBezTo>
                <a:cubicBezTo>
                  <a:pt x="4416" y="133"/>
                  <a:pt x="3461" y="1"/>
                  <a:pt x="254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86" name="Google Shape;4886;p30"/>
          <p:cNvSpPr/>
          <p:nvPr/>
        </p:nvSpPr>
        <p:spPr>
          <a:xfrm>
            <a:off x="7751141" y="5797503"/>
            <a:ext cx="307266" cy="358181"/>
          </a:xfrm>
          <a:custGeom>
            <a:rect b="b" l="l" r="r" t="t"/>
            <a:pathLst>
              <a:path extrusionOk="0" h="10510" w="9297">
                <a:moveTo>
                  <a:pt x="1731" y="1731"/>
                </a:moveTo>
                <a:lnTo>
                  <a:pt x="1731" y="3462"/>
                </a:lnTo>
                <a:cubicBezTo>
                  <a:pt x="1731" y="3926"/>
                  <a:pt x="1856" y="4354"/>
                  <a:pt x="2088" y="4729"/>
                </a:cubicBezTo>
                <a:cubicBezTo>
                  <a:pt x="2088" y="4747"/>
                  <a:pt x="2284" y="5032"/>
                  <a:pt x="2391" y="5121"/>
                </a:cubicBezTo>
                <a:cubicBezTo>
                  <a:pt x="2659" y="5425"/>
                  <a:pt x="2944" y="5692"/>
                  <a:pt x="3194" y="5942"/>
                </a:cubicBezTo>
                <a:cubicBezTo>
                  <a:pt x="2266" y="5835"/>
                  <a:pt x="1802" y="5532"/>
                  <a:pt x="1356" y="5050"/>
                </a:cubicBezTo>
                <a:cubicBezTo>
                  <a:pt x="768" y="4461"/>
                  <a:pt x="803" y="3801"/>
                  <a:pt x="803" y="3765"/>
                </a:cubicBezTo>
                <a:lnTo>
                  <a:pt x="803" y="1731"/>
                </a:lnTo>
                <a:close/>
                <a:moveTo>
                  <a:pt x="8493" y="1749"/>
                </a:moveTo>
                <a:lnTo>
                  <a:pt x="8493" y="3765"/>
                </a:lnTo>
                <a:cubicBezTo>
                  <a:pt x="8511" y="3801"/>
                  <a:pt x="8547" y="4461"/>
                  <a:pt x="7958" y="5050"/>
                </a:cubicBezTo>
                <a:cubicBezTo>
                  <a:pt x="7494" y="5532"/>
                  <a:pt x="7066" y="5853"/>
                  <a:pt x="6102" y="5960"/>
                </a:cubicBezTo>
                <a:cubicBezTo>
                  <a:pt x="6352" y="5692"/>
                  <a:pt x="6638" y="5443"/>
                  <a:pt x="6905" y="5139"/>
                </a:cubicBezTo>
                <a:cubicBezTo>
                  <a:pt x="7012" y="5032"/>
                  <a:pt x="7209" y="4765"/>
                  <a:pt x="7209" y="4747"/>
                </a:cubicBezTo>
                <a:cubicBezTo>
                  <a:pt x="7441" y="4372"/>
                  <a:pt x="7566" y="3944"/>
                  <a:pt x="7566" y="3480"/>
                </a:cubicBezTo>
                <a:lnTo>
                  <a:pt x="7566" y="1749"/>
                </a:lnTo>
                <a:close/>
                <a:moveTo>
                  <a:pt x="1731" y="1"/>
                </a:moveTo>
                <a:lnTo>
                  <a:pt x="1731" y="928"/>
                </a:lnTo>
                <a:lnTo>
                  <a:pt x="0" y="928"/>
                </a:lnTo>
                <a:lnTo>
                  <a:pt x="0" y="3712"/>
                </a:lnTo>
                <a:cubicBezTo>
                  <a:pt x="0" y="3855"/>
                  <a:pt x="0" y="4765"/>
                  <a:pt x="768" y="5585"/>
                </a:cubicBezTo>
                <a:cubicBezTo>
                  <a:pt x="1499" y="6353"/>
                  <a:pt x="2391" y="6763"/>
                  <a:pt x="3944" y="6781"/>
                </a:cubicBezTo>
                <a:cubicBezTo>
                  <a:pt x="4051" y="6977"/>
                  <a:pt x="4122" y="7209"/>
                  <a:pt x="4122" y="7441"/>
                </a:cubicBezTo>
                <a:lnTo>
                  <a:pt x="4122" y="9172"/>
                </a:lnTo>
                <a:lnTo>
                  <a:pt x="3462" y="9172"/>
                </a:lnTo>
                <a:cubicBezTo>
                  <a:pt x="3158" y="9172"/>
                  <a:pt x="2926" y="9422"/>
                  <a:pt x="2926" y="9707"/>
                </a:cubicBezTo>
                <a:lnTo>
                  <a:pt x="2266" y="9707"/>
                </a:lnTo>
                <a:cubicBezTo>
                  <a:pt x="1963" y="9707"/>
                  <a:pt x="1731" y="9957"/>
                  <a:pt x="1731" y="10242"/>
                </a:cubicBezTo>
                <a:lnTo>
                  <a:pt x="1731" y="10510"/>
                </a:lnTo>
                <a:lnTo>
                  <a:pt x="7583" y="10510"/>
                </a:lnTo>
                <a:lnTo>
                  <a:pt x="7583" y="10242"/>
                </a:lnTo>
                <a:cubicBezTo>
                  <a:pt x="7583" y="9957"/>
                  <a:pt x="7334" y="9707"/>
                  <a:pt x="7048" y="9707"/>
                </a:cubicBezTo>
                <a:lnTo>
                  <a:pt x="6370" y="9707"/>
                </a:lnTo>
                <a:cubicBezTo>
                  <a:pt x="6370" y="9422"/>
                  <a:pt x="6138" y="9172"/>
                  <a:pt x="5853" y="9172"/>
                </a:cubicBezTo>
                <a:lnTo>
                  <a:pt x="5175" y="9172"/>
                </a:lnTo>
                <a:lnTo>
                  <a:pt x="5175" y="7459"/>
                </a:lnTo>
                <a:cubicBezTo>
                  <a:pt x="5175" y="7227"/>
                  <a:pt x="5246" y="6995"/>
                  <a:pt x="5371" y="6781"/>
                </a:cubicBezTo>
                <a:cubicBezTo>
                  <a:pt x="6923" y="6763"/>
                  <a:pt x="7815" y="6353"/>
                  <a:pt x="8547" y="5585"/>
                </a:cubicBezTo>
                <a:cubicBezTo>
                  <a:pt x="9296" y="4800"/>
                  <a:pt x="9296" y="3855"/>
                  <a:pt x="9296" y="3730"/>
                </a:cubicBezTo>
                <a:lnTo>
                  <a:pt x="9296" y="928"/>
                </a:lnTo>
                <a:lnTo>
                  <a:pt x="7583" y="928"/>
                </a:lnTo>
                <a:lnTo>
                  <a:pt x="7583"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4887" name="Google Shape;4887;p30"/>
          <p:cNvGrpSpPr/>
          <p:nvPr/>
        </p:nvGrpSpPr>
        <p:grpSpPr>
          <a:xfrm>
            <a:off x="7301010" y="5797711"/>
            <a:ext cx="251246" cy="356340"/>
            <a:chOff x="867500" y="3647700"/>
            <a:chExt cx="190050" cy="261400"/>
          </a:xfrm>
        </p:grpSpPr>
        <p:sp>
          <p:nvSpPr>
            <p:cNvPr id="4888" name="Google Shape;4888;p30"/>
            <p:cNvSpPr/>
            <p:nvPr/>
          </p:nvSpPr>
          <p:spPr>
            <a:xfrm>
              <a:off x="923275" y="3796225"/>
              <a:ext cx="78525" cy="78975"/>
            </a:xfrm>
            <a:custGeom>
              <a:rect b="b" l="l" r="r" t="t"/>
              <a:pathLst>
                <a:path extrusionOk="0" h="3159" w="3141">
                  <a:moveTo>
                    <a:pt x="1570" y="1"/>
                  </a:moveTo>
                  <a:cubicBezTo>
                    <a:pt x="696" y="1"/>
                    <a:pt x="0" y="715"/>
                    <a:pt x="0" y="1571"/>
                  </a:cubicBezTo>
                  <a:cubicBezTo>
                    <a:pt x="0" y="2445"/>
                    <a:pt x="696" y="3159"/>
                    <a:pt x="1570" y="3159"/>
                  </a:cubicBezTo>
                  <a:cubicBezTo>
                    <a:pt x="2427" y="3159"/>
                    <a:pt x="3141" y="2445"/>
                    <a:pt x="3141" y="1589"/>
                  </a:cubicBezTo>
                  <a:cubicBezTo>
                    <a:pt x="3141" y="715"/>
                    <a:pt x="2427" y="1"/>
                    <a:pt x="157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89" name="Google Shape;4889;p30"/>
            <p:cNvSpPr/>
            <p:nvPr/>
          </p:nvSpPr>
          <p:spPr>
            <a:xfrm>
              <a:off x="888925" y="3762775"/>
              <a:ext cx="146775" cy="146325"/>
            </a:xfrm>
            <a:custGeom>
              <a:rect b="b" l="l" r="r" t="t"/>
              <a:pathLst>
                <a:path extrusionOk="0" h="5853" w="5871">
                  <a:moveTo>
                    <a:pt x="2944" y="786"/>
                  </a:moveTo>
                  <a:cubicBezTo>
                    <a:pt x="4104" y="786"/>
                    <a:pt x="5068" y="1749"/>
                    <a:pt x="5068" y="2927"/>
                  </a:cubicBezTo>
                  <a:cubicBezTo>
                    <a:pt x="5068" y="4087"/>
                    <a:pt x="4104" y="5050"/>
                    <a:pt x="2944" y="5050"/>
                  </a:cubicBezTo>
                  <a:cubicBezTo>
                    <a:pt x="1767" y="5050"/>
                    <a:pt x="803" y="4087"/>
                    <a:pt x="803" y="2927"/>
                  </a:cubicBezTo>
                  <a:cubicBezTo>
                    <a:pt x="803" y="1749"/>
                    <a:pt x="1767" y="786"/>
                    <a:pt x="2944" y="786"/>
                  </a:cubicBezTo>
                  <a:close/>
                  <a:moveTo>
                    <a:pt x="2944" y="1"/>
                  </a:moveTo>
                  <a:cubicBezTo>
                    <a:pt x="1339" y="1"/>
                    <a:pt x="0" y="1321"/>
                    <a:pt x="0" y="2927"/>
                  </a:cubicBezTo>
                  <a:cubicBezTo>
                    <a:pt x="0" y="4533"/>
                    <a:pt x="1339" y="5853"/>
                    <a:pt x="2944" y="5853"/>
                  </a:cubicBezTo>
                  <a:cubicBezTo>
                    <a:pt x="4550" y="5853"/>
                    <a:pt x="5871" y="4533"/>
                    <a:pt x="5871" y="2927"/>
                  </a:cubicBezTo>
                  <a:cubicBezTo>
                    <a:pt x="5871" y="1321"/>
                    <a:pt x="4550" y="1"/>
                    <a:pt x="294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90" name="Google Shape;4890;p30"/>
            <p:cNvSpPr/>
            <p:nvPr/>
          </p:nvSpPr>
          <p:spPr>
            <a:xfrm>
              <a:off x="980375" y="3647700"/>
              <a:ext cx="77175" cy="120450"/>
            </a:xfrm>
            <a:custGeom>
              <a:rect b="b" l="l" r="r" t="t"/>
              <a:pathLst>
                <a:path extrusionOk="0" h="4818" w="3087">
                  <a:moveTo>
                    <a:pt x="1874" y="0"/>
                  </a:moveTo>
                  <a:lnTo>
                    <a:pt x="821" y="2266"/>
                  </a:lnTo>
                  <a:lnTo>
                    <a:pt x="0" y="4122"/>
                  </a:lnTo>
                  <a:cubicBezTo>
                    <a:pt x="535" y="4247"/>
                    <a:pt x="1035" y="4479"/>
                    <a:pt x="1445" y="4818"/>
                  </a:cubicBezTo>
                  <a:lnTo>
                    <a:pt x="3087" y="1106"/>
                  </a:lnTo>
                  <a:lnTo>
                    <a:pt x="2338"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91" name="Google Shape;4891;p30"/>
            <p:cNvSpPr/>
            <p:nvPr/>
          </p:nvSpPr>
          <p:spPr>
            <a:xfrm>
              <a:off x="867500" y="3647700"/>
              <a:ext cx="77200" cy="120450"/>
            </a:xfrm>
            <a:custGeom>
              <a:rect b="b" l="l" r="r" t="t"/>
              <a:pathLst>
                <a:path extrusionOk="0" h="4818" w="3088">
                  <a:moveTo>
                    <a:pt x="733" y="0"/>
                  </a:moveTo>
                  <a:lnTo>
                    <a:pt x="1" y="1106"/>
                  </a:lnTo>
                  <a:lnTo>
                    <a:pt x="1643" y="4818"/>
                  </a:lnTo>
                  <a:cubicBezTo>
                    <a:pt x="2053" y="4479"/>
                    <a:pt x="2552" y="4247"/>
                    <a:pt x="3088" y="4122"/>
                  </a:cubicBezTo>
                  <a:lnTo>
                    <a:pt x="2249" y="2266"/>
                  </a:lnTo>
                  <a:lnTo>
                    <a:pt x="1214"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92" name="Google Shape;4892;p30"/>
            <p:cNvSpPr/>
            <p:nvPr/>
          </p:nvSpPr>
          <p:spPr>
            <a:xfrm>
              <a:off x="912575" y="3647700"/>
              <a:ext cx="99925" cy="40175"/>
            </a:xfrm>
            <a:custGeom>
              <a:rect b="b" l="l" r="r" t="t"/>
              <a:pathLst>
                <a:path extrusionOk="0" h="1607" w="3997">
                  <a:moveTo>
                    <a:pt x="0" y="0"/>
                  </a:moveTo>
                  <a:lnTo>
                    <a:pt x="732" y="1606"/>
                  </a:lnTo>
                  <a:lnTo>
                    <a:pt x="3247" y="1606"/>
                  </a:lnTo>
                  <a:lnTo>
                    <a:pt x="3997"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4893" name="Google Shape;4893;p30"/>
          <p:cNvSpPr/>
          <p:nvPr/>
        </p:nvSpPr>
        <p:spPr>
          <a:xfrm>
            <a:off x="8257587" y="5764356"/>
            <a:ext cx="356775" cy="308356"/>
          </a:xfrm>
          <a:custGeom>
            <a:rect b="b" l="l" r="r" t="t"/>
            <a:pathLst>
              <a:path extrusionOk="0" h="9048" w="10795">
                <a:moveTo>
                  <a:pt x="6064" y="0"/>
                </a:moveTo>
                <a:cubicBezTo>
                  <a:pt x="5646" y="0"/>
                  <a:pt x="5264" y="142"/>
                  <a:pt x="4960" y="412"/>
                </a:cubicBezTo>
                <a:cubicBezTo>
                  <a:pt x="4681" y="230"/>
                  <a:pt x="4344" y="130"/>
                  <a:pt x="4011" y="130"/>
                </a:cubicBezTo>
                <a:cubicBezTo>
                  <a:pt x="3854" y="130"/>
                  <a:pt x="3699" y="152"/>
                  <a:pt x="3551" y="198"/>
                </a:cubicBezTo>
                <a:cubicBezTo>
                  <a:pt x="3087" y="341"/>
                  <a:pt x="2712" y="715"/>
                  <a:pt x="2534" y="1179"/>
                </a:cubicBezTo>
                <a:lnTo>
                  <a:pt x="2445" y="1179"/>
                </a:lnTo>
                <a:cubicBezTo>
                  <a:pt x="1552" y="1179"/>
                  <a:pt x="857" y="1875"/>
                  <a:pt x="839" y="2749"/>
                </a:cubicBezTo>
                <a:lnTo>
                  <a:pt x="839" y="2838"/>
                </a:lnTo>
                <a:cubicBezTo>
                  <a:pt x="303" y="3124"/>
                  <a:pt x="0" y="3695"/>
                  <a:pt x="36" y="4302"/>
                </a:cubicBezTo>
                <a:cubicBezTo>
                  <a:pt x="89" y="5140"/>
                  <a:pt x="839" y="5765"/>
                  <a:pt x="1695" y="5765"/>
                </a:cubicBezTo>
                <a:lnTo>
                  <a:pt x="3747" y="5765"/>
                </a:lnTo>
                <a:cubicBezTo>
                  <a:pt x="4639" y="5765"/>
                  <a:pt x="5353" y="6478"/>
                  <a:pt x="5371" y="7353"/>
                </a:cubicBezTo>
                <a:lnTo>
                  <a:pt x="5371" y="9048"/>
                </a:lnTo>
                <a:lnTo>
                  <a:pt x="6423" y="9048"/>
                </a:lnTo>
                <a:lnTo>
                  <a:pt x="6423" y="7852"/>
                </a:lnTo>
                <a:lnTo>
                  <a:pt x="6423" y="7692"/>
                </a:lnTo>
                <a:cubicBezTo>
                  <a:pt x="6423" y="7192"/>
                  <a:pt x="6406" y="6568"/>
                  <a:pt x="6745" y="6157"/>
                </a:cubicBezTo>
                <a:cubicBezTo>
                  <a:pt x="6959" y="5943"/>
                  <a:pt x="7209" y="5747"/>
                  <a:pt x="7458" y="5568"/>
                </a:cubicBezTo>
                <a:cubicBezTo>
                  <a:pt x="7655" y="5444"/>
                  <a:pt x="7833" y="5301"/>
                  <a:pt x="7976" y="5122"/>
                </a:cubicBezTo>
                <a:cubicBezTo>
                  <a:pt x="8047" y="5033"/>
                  <a:pt x="8119" y="4926"/>
                  <a:pt x="8154" y="4819"/>
                </a:cubicBezTo>
                <a:cubicBezTo>
                  <a:pt x="7945" y="4741"/>
                  <a:pt x="7736" y="4691"/>
                  <a:pt x="7520" y="4691"/>
                </a:cubicBezTo>
                <a:cubicBezTo>
                  <a:pt x="7441" y="4691"/>
                  <a:pt x="7361" y="4698"/>
                  <a:pt x="7280" y="4712"/>
                </a:cubicBezTo>
                <a:cubicBezTo>
                  <a:pt x="7269" y="4713"/>
                  <a:pt x="7259" y="4714"/>
                  <a:pt x="7249" y="4714"/>
                </a:cubicBezTo>
                <a:cubicBezTo>
                  <a:pt x="7119" y="4714"/>
                  <a:pt x="7010" y="4612"/>
                  <a:pt x="6977" y="4480"/>
                </a:cubicBezTo>
                <a:cubicBezTo>
                  <a:pt x="6959" y="4337"/>
                  <a:pt x="7048" y="4195"/>
                  <a:pt x="7209" y="4177"/>
                </a:cubicBezTo>
                <a:cubicBezTo>
                  <a:pt x="7313" y="4161"/>
                  <a:pt x="7417" y="4153"/>
                  <a:pt x="7521" y="4153"/>
                </a:cubicBezTo>
                <a:cubicBezTo>
                  <a:pt x="7773" y="4153"/>
                  <a:pt x="8026" y="4200"/>
                  <a:pt x="8279" y="4302"/>
                </a:cubicBezTo>
                <a:cubicBezTo>
                  <a:pt x="8279" y="4248"/>
                  <a:pt x="8279" y="4230"/>
                  <a:pt x="8279" y="4195"/>
                </a:cubicBezTo>
                <a:cubicBezTo>
                  <a:pt x="8297" y="3980"/>
                  <a:pt x="8279" y="3766"/>
                  <a:pt x="8208" y="3570"/>
                </a:cubicBezTo>
                <a:cubicBezTo>
                  <a:pt x="8011" y="3088"/>
                  <a:pt x="7548" y="2874"/>
                  <a:pt x="7119" y="2696"/>
                </a:cubicBezTo>
                <a:cubicBezTo>
                  <a:pt x="7030" y="2678"/>
                  <a:pt x="6941" y="2642"/>
                  <a:pt x="6852" y="2624"/>
                </a:cubicBezTo>
                <a:lnTo>
                  <a:pt x="6762" y="2589"/>
                </a:lnTo>
                <a:lnTo>
                  <a:pt x="6745" y="2589"/>
                </a:lnTo>
                <a:cubicBezTo>
                  <a:pt x="6655" y="2607"/>
                  <a:pt x="6548" y="2642"/>
                  <a:pt x="6441" y="2678"/>
                </a:cubicBezTo>
                <a:lnTo>
                  <a:pt x="6316" y="2696"/>
                </a:lnTo>
                <a:lnTo>
                  <a:pt x="6191" y="2731"/>
                </a:lnTo>
                <a:cubicBezTo>
                  <a:pt x="5960" y="2999"/>
                  <a:pt x="5852" y="3338"/>
                  <a:pt x="5870" y="3695"/>
                </a:cubicBezTo>
                <a:cubicBezTo>
                  <a:pt x="5906" y="4052"/>
                  <a:pt x="6067" y="4373"/>
                  <a:pt x="6334" y="4605"/>
                </a:cubicBezTo>
                <a:cubicBezTo>
                  <a:pt x="6441" y="4694"/>
                  <a:pt x="6441" y="4855"/>
                  <a:pt x="6370" y="4962"/>
                </a:cubicBezTo>
                <a:cubicBezTo>
                  <a:pt x="6319" y="5023"/>
                  <a:pt x="6246" y="5055"/>
                  <a:pt x="6172" y="5055"/>
                </a:cubicBezTo>
                <a:cubicBezTo>
                  <a:pt x="6116" y="5055"/>
                  <a:pt x="6059" y="5036"/>
                  <a:pt x="6013" y="4997"/>
                </a:cubicBezTo>
                <a:cubicBezTo>
                  <a:pt x="5852" y="4855"/>
                  <a:pt x="5728" y="4694"/>
                  <a:pt x="5621" y="4498"/>
                </a:cubicBezTo>
                <a:lnTo>
                  <a:pt x="5585" y="4498"/>
                </a:lnTo>
                <a:cubicBezTo>
                  <a:pt x="5210" y="4444"/>
                  <a:pt x="4800" y="4373"/>
                  <a:pt x="4461" y="4141"/>
                </a:cubicBezTo>
                <a:cubicBezTo>
                  <a:pt x="4336" y="4070"/>
                  <a:pt x="4300" y="3909"/>
                  <a:pt x="4389" y="3784"/>
                </a:cubicBezTo>
                <a:cubicBezTo>
                  <a:pt x="4433" y="3707"/>
                  <a:pt x="4511" y="3671"/>
                  <a:pt x="4593" y="3671"/>
                </a:cubicBezTo>
                <a:cubicBezTo>
                  <a:pt x="4645" y="3671"/>
                  <a:pt x="4698" y="3685"/>
                  <a:pt x="4746" y="3713"/>
                </a:cubicBezTo>
                <a:cubicBezTo>
                  <a:pt x="4943" y="3838"/>
                  <a:pt x="5174" y="3909"/>
                  <a:pt x="5406" y="3927"/>
                </a:cubicBezTo>
                <a:cubicBezTo>
                  <a:pt x="5389" y="3873"/>
                  <a:pt x="5371" y="3802"/>
                  <a:pt x="5353" y="3731"/>
                </a:cubicBezTo>
                <a:cubicBezTo>
                  <a:pt x="5317" y="3427"/>
                  <a:pt x="5389" y="3124"/>
                  <a:pt x="5496" y="2856"/>
                </a:cubicBezTo>
                <a:lnTo>
                  <a:pt x="5496" y="2856"/>
                </a:lnTo>
                <a:cubicBezTo>
                  <a:pt x="5317" y="2892"/>
                  <a:pt x="5139" y="2910"/>
                  <a:pt x="4960" y="2910"/>
                </a:cubicBezTo>
                <a:cubicBezTo>
                  <a:pt x="4800" y="2910"/>
                  <a:pt x="4639" y="2892"/>
                  <a:pt x="4479" y="2856"/>
                </a:cubicBezTo>
                <a:cubicBezTo>
                  <a:pt x="4193" y="3213"/>
                  <a:pt x="3765" y="3481"/>
                  <a:pt x="3319" y="3588"/>
                </a:cubicBezTo>
                <a:cubicBezTo>
                  <a:pt x="2730" y="3891"/>
                  <a:pt x="2159" y="4284"/>
                  <a:pt x="2159" y="4926"/>
                </a:cubicBezTo>
                <a:cubicBezTo>
                  <a:pt x="2159" y="5087"/>
                  <a:pt x="2034" y="5194"/>
                  <a:pt x="1891" y="5194"/>
                </a:cubicBezTo>
                <a:cubicBezTo>
                  <a:pt x="1749" y="5194"/>
                  <a:pt x="1624" y="5087"/>
                  <a:pt x="1624" y="4926"/>
                </a:cubicBezTo>
                <a:cubicBezTo>
                  <a:pt x="1642" y="4426"/>
                  <a:pt x="1874" y="3963"/>
                  <a:pt x="2248" y="3641"/>
                </a:cubicBezTo>
                <a:cubicBezTo>
                  <a:pt x="1927" y="3606"/>
                  <a:pt x="1642" y="3463"/>
                  <a:pt x="1428" y="3231"/>
                </a:cubicBezTo>
                <a:cubicBezTo>
                  <a:pt x="1338" y="3106"/>
                  <a:pt x="1356" y="2946"/>
                  <a:pt x="1463" y="2856"/>
                </a:cubicBezTo>
                <a:cubicBezTo>
                  <a:pt x="1509" y="2818"/>
                  <a:pt x="1569" y="2799"/>
                  <a:pt x="1629" y="2799"/>
                </a:cubicBezTo>
                <a:cubicBezTo>
                  <a:pt x="1708" y="2799"/>
                  <a:pt x="1787" y="2831"/>
                  <a:pt x="1838" y="2892"/>
                </a:cubicBezTo>
                <a:cubicBezTo>
                  <a:pt x="1938" y="3009"/>
                  <a:pt x="2210" y="3126"/>
                  <a:pt x="2610" y="3126"/>
                </a:cubicBezTo>
                <a:cubicBezTo>
                  <a:pt x="2637" y="3126"/>
                  <a:pt x="2666" y="3125"/>
                  <a:pt x="2694" y="3124"/>
                </a:cubicBezTo>
                <a:cubicBezTo>
                  <a:pt x="3123" y="3124"/>
                  <a:pt x="3569" y="2963"/>
                  <a:pt x="3908" y="2678"/>
                </a:cubicBezTo>
                <a:cubicBezTo>
                  <a:pt x="3515" y="2517"/>
                  <a:pt x="3194" y="2214"/>
                  <a:pt x="2998" y="1839"/>
                </a:cubicBezTo>
                <a:cubicBezTo>
                  <a:pt x="2926" y="1714"/>
                  <a:pt x="2980" y="1554"/>
                  <a:pt x="3087" y="1482"/>
                </a:cubicBezTo>
                <a:cubicBezTo>
                  <a:pt x="3131" y="1461"/>
                  <a:pt x="3176" y="1450"/>
                  <a:pt x="3220" y="1450"/>
                </a:cubicBezTo>
                <a:cubicBezTo>
                  <a:pt x="3319" y="1450"/>
                  <a:pt x="3412" y="1503"/>
                  <a:pt x="3462" y="1590"/>
                </a:cubicBezTo>
                <a:cubicBezTo>
                  <a:pt x="3736" y="2088"/>
                  <a:pt x="4227" y="2334"/>
                  <a:pt x="4948" y="2334"/>
                </a:cubicBezTo>
                <a:cubicBezTo>
                  <a:pt x="5260" y="2334"/>
                  <a:pt x="5614" y="2288"/>
                  <a:pt x="6013" y="2196"/>
                </a:cubicBezTo>
                <a:cubicBezTo>
                  <a:pt x="5763" y="2000"/>
                  <a:pt x="5585" y="1679"/>
                  <a:pt x="5603" y="1179"/>
                </a:cubicBezTo>
                <a:cubicBezTo>
                  <a:pt x="5603" y="1019"/>
                  <a:pt x="5745" y="911"/>
                  <a:pt x="5888" y="911"/>
                </a:cubicBezTo>
                <a:cubicBezTo>
                  <a:pt x="6031" y="911"/>
                  <a:pt x="6156" y="1054"/>
                  <a:pt x="6138" y="1197"/>
                </a:cubicBezTo>
                <a:cubicBezTo>
                  <a:pt x="6120" y="1804"/>
                  <a:pt x="6441" y="1911"/>
                  <a:pt x="6977" y="2071"/>
                </a:cubicBezTo>
                <a:cubicBezTo>
                  <a:pt x="7048" y="2107"/>
                  <a:pt x="7137" y="2107"/>
                  <a:pt x="7209" y="2143"/>
                </a:cubicBezTo>
                <a:cubicBezTo>
                  <a:pt x="7369" y="1804"/>
                  <a:pt x="7655" y="1554"/>
                  <a:pt x="8011" y="1465"/>
                </a:cubicBezTo>
                <a:cubicBezTo>
                  <a:pt x="8033" y="1459"/>
                  <a:pt x="8054" y="1457"/>
                  <a:pt x="8076" y="1457"/>
                </a:cubicBezTo>
                <a:cubicBezTo>
                  <a:pt x="8199" y="1457"/>
                  <a:pt x="8320" y="1539"/>
                  <a:pt x="8350" y="1661"/>
                </a:cubicBezTo>
                <a:cubicBezTo>
                  <a:pt x="8386" y="1804"/>
                  <a:pt x="8297" y="1964"/>
                  <a:pt x="8154" y="2000"/>
                </a:cubicBezTo>
                <a:cubicBezTo>
                  <a:pt x="7958" y="2053"/>
                  <a:pt x="7815" y="2178"/>
                  <a:pt x="7726" y="2339"/>
                </a:cubicBezTo>
                <a:lnTo>
                  <a:pt x="7726" y="2375"/>
                </a:lnTo>
                <a:cubicBezTo>
                  <a:pt x="8136" y="2571"/>
                  <a:pt x="8493" y="2856"/>
                  <a:pt x="8672" y="3356"/>
                </a:cubicBezTo>
                <a:cubicBezTo>
                  <a:pt x="8725" y="3463"/>
                  <a:pt x="8743" y="3570"/>
                  <a:pt x="8761" y="3659"/>
                </a:cubicBezTo>
                <a:cubicBezTo>
                  <a:pt x="8814" y="3641"/>
                  <a:pt x="8850" y="3570"/>
                  <a:pt x="8886" y="3517"/>
                </a:cubicBezTo>
                <a:cubicBezTo>
                  <a:pt x="8975" y="3302"/>
                  <a:pt x="9046" y="3106"/>
                  <a:pt x="9064" y="2892"/>
                </a:cubicBezTo>
                <a:cubicBezTo>
                  <a:pt x="9082" y="2803"/>
                  <a:pt x="9153" y="2714"/>
                  <a:pt x="9243" y="2678"/>
                </a:cubicBezTo>
                <a:cubicBezTo>
                  <a:pt x="9272" y="2666"/>
                  <a:pt x="9304" y="2660"/>
                  <a:pt x="9336" y="2660"/>
                </a:cubicBezTo>
                <a:cubicBezTo>
                  <a:pt x="9399" y="2660"/>
                  <a:pt x="9463" y="2684"/>
                  <a:pt x="9510" y="2731"/>
                </a:cubicBezTo>
                <a:cubicBezTo>
                  <a:pt x="9582" y="2803"/>
                  <a:pt x="9617" y="2892"/>
                  <a:pt x="9582" y="2999"/>
                </a:cubicBezTo>
                <a:cubicBezTo>
                  <a:pt x="9546" y="3267"/>
                  <a:pt x="9475" y="3517"/>
                  <a:pt x="9332" y="3766"/>
                </a:cubicBezTo>
                <a:cubicBezTo>
                  <a:pt x="9207" y="3998"/>
                  <a:pt x="9011" y="4177"/>
                  <a:pt x="8761" y="4302"/>
                </a:cubicBezTo>
                <a:cubicBezTo>
                  <a:pt x="8743" y="4641"/>
                  <a:pt x="8636" y="4962"/>
                  <a:pt x="8475" y="5265"/>
                </a:cubicBezTo>
                <a:cubicBezTo>
                  <a:pt x="8654" y="5461"/>
                  <a:pt x="8832" y="5640"/>
                  <a:pt x="9046" y="5765"/>
                </a:cubicBezTo>
                <a:cubicBezTo>
                  <a:pt x="9136" y="5818"/>
                  <a:pt x="9189" y="5925"/>
                  <a:pt x="9189" y="6014"/>
                </a:cubicBezTo>
                <a:cubicBezTo>
                  <a:pt x="9189" y="6104"/>
                  <a:pt x="9136" y="6193"/>
                  <a:pt x="9046" y="6229"/>
                </a:cubicBezTo>
                <a:cubicBezTo>
                  <a:pt x="8993" y="6255"/>
                  <a:pt x="8944" y="6269"/>
                  <a:pt x="8899" y="6269"/>
                </a:cubicBezTo>
                <a:cubicBezTo>
                  <a:pt x="8855" y="6269"/>
                  <a:pt x="8814" y="6255"/>
                  <a:pt x="8779" y="6229"/>
                </a:cubicBezTo>
                <a:cubicBezTo>
                  <a:pt x="8547" y="6068"/>
                  <a:pt x="8333" y="5890"/>
                  <a:pt x="8154" y="5693"/>
                </a:cubicBezTo>
                <a:cubicBezTo>
                  <a:pt x="8011" y="5800"/>
                  <a:pt x="7869" y="5907"/>
                  <a:pt x="7744" y="5997"/>
                </a:cubicBezTo>
                <a:cubicBezTo>
                  <a:pt x="7512" y="6139"/>
                  <a:pt x="7316" y="6300"/>
                  <a:pt x="7137" y="6496"/>
                </a:cubicBezTo>
                <a:cubicBezTo>
                  <a:pt x="6923" y="6764"/>
                  <a:pt x="6941" y="7246"/>
                  <a:pt x="6941" y="7674"/>
                </a:cubicBezTo>
                <a:lnTo>
                  <a:pt x="6941" y="7852"/>
                </a:lnTo>
                <a:lnTo>
                  <a:pt x="6941" y="9048"/>
                </a:lnTo>
                <a:lnTo>
                  <a:pt x="8011" y="9048"/>
                </a:lnTo>
                <a:cubicBezTo>
                  <a:pt x="8011" y="7317"/>
                  <a:pt x="8832" y="7228"/>
                  <a:pt x="8939" y="7210"/>
                </a:cubicBezTo>
                <a:cubicBezTo>
                  <a:pt x="9278" y="7121"/>
                  <a:pt x="10206" y="6639"/>
                  <a:pt x="10402" y="5658"/>
                </a:cubicBezTo>
                <a:cubicBezTo>
                  <a:pt x="10420" y="5586"/>
                  <a:pt x="10402" y="5533"/>
                  <a:pt x="10402" y="5479"/>
                </a:cubicBezTo>
                <a:cubicBezTo>
                  <a:pt x="10795" y="4926"/>
                  <a:pt x="10777" y="4159"/>
                  <a:pt x="10349" y="3641"/>
                </a:cubicBezTo>
                <a:cubicBezTo>
                  <a:pt x="10402" y="3463"/>
                  <a:pt x="10420" y="3302"/>
                  <a:pt x="10420" y="3160"/>
                </a:cubicBezTo>
                <a:cubicBezTo>
                  <a:pt x="10420" y="2392"/>
                  <a:pt x="9885" y="1750"/>
                  <a:pt x="9153" y="1607"/>
                </a:cubicBezTo>
                <a:cubicBezTo>
                  <a:pt x="8921" y="965"/>
                  <a:pt x="8315" y="537"/>
                  <a:pt x="7637" y="537"/>
                </a:cubicBezTo>
                <a:cubicBezTo>
                  <a:pt x="7512" y="537"/>
                  <a:pt x="7387" y="537"/>
                  <a:pt x="7262" y="572"/>
                </a:cubicBezTo>
                <a:cubicBezTo>
                  <a:pt x="6977" y="251"/>
                  <a:pt x="6566" y="37"/>
                  <a:pt x="6138" y="2"/>
                </a:cubicBezTo>
                <a:cubicBezTo>
                  <a:pt x="6113" y="1"/>
                  <a:pt x="6088" y="0"/>
                  <a:pt x="6064"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94" name="Google Shape;4894;p30"/>
          <p:cNvSpPr/>
          <p:nvPr/>
        </p:nvSpPr>
        <p:spPr>
          <a:xfrm>
            <a:off x="8859393" y="5763094"/>
            <a:ext cx="306671" cy="362134"/>
          </a:xfrm>
          <a:custGeom>
            <a:rect b="b" l="l" r="r" t="t"/>
            <a:pathLst>
              <a:path extrusionOk="0" h="10626" w="9279">
                <a:moveTo>
                  <a:pt x="3640" y="1062"/>
                </a:moveTo>
                <a:cubicBezTo>
                  <a:pt x="3890" y="1062"/>
                  <a:pt x="4140" y="1133"/>
                  <a:pt x="4318" y="1312"/>
                </a:cubicBezTo>
                <a:cubicBezTo>
                  <a:pt x="4487" y="1203"/>
                  <a:pt x="4672" y="1152"/>
                  <a:pt x="4857" y="1152"/>
                </a:cubicBezTo>
                <a:cubicBezTo>
                  <a:pt x="4946" y="1152"/>
                  <a:pt x="5034" y="1164"/>
                  <a:pt x="5121" y="1187"/>
                </a:cubicBezTo>
                <a:cubicBezTo>
                  <a:pt x="5407" y="1276"/>
                  <a:pt x="5603" y="1490"/>
                  <a:pt x="5692" y="1758"/>
                </a:cubicBezTo>
                <a:lnTo>
                  <a:pt x="5764" y="1758"/>
                </a:lnTo>
                <a:cubicBezTo>
                  <a:pt x="6263" y="1758"/>
                  <a:pt x="6674" y="2150"/>
                  <a:pt x="6674" y="2650"/>
                </a:cubicBezTo>
                <a:lnTo>
                  <a:pt x="6674" y="2686"/>
                </a:lnTo>
                <a:cubicBezTo>
                  <a:pt x="6977" y="2864"/>
                  <a:pt x="7155" y="3203"/>
                  <a:pt x="7137" y="3542"/>
                </a:cubicBezTo>
                <a:cubicBezTo>
                  <a:pt x="7033" y="3995"/>
                  <a:pt x="6623" y="4346"/>
                  <a:pt x="6172" y="4346"/>
                </a:cubicBezTo>
                <a:cubicBezTo>
                  <a:pt x="6160" y="4346"/>
                  <a:pt x="6149" y="4345"/>
                  <a:pt x="6138" y="4345"/>
                </a:cubicBezTo>
                <a:lnTo>
                  <a:pt x="4943" y="4345"/>
                </a:lnTo>
                <a:cubicBezTo>
                  <a:pt x="4443" y="4345"/>
                  <a:pt x="4033" y="4755"/>
                  <a:pt x="4033" y="5255"/>
                </a:cubicBezTo>
                <a:lnTo>
                  <a:pt x="4033" y="6236"/>
                </a:lnTo>
                <a:lnTo>
                  <a:pt x="3426" y="6236"/>
                </a:lnTo>
                <a:lnTo>
                  <a:pt x="3426" y="5451"/>
                </a:lnTo>
                <a:cubicBezTo>
                  <a:pt x="3426" y="5166"/>
                  <a:pt x="3444" y="4809"/>
                  <a:pt x="3230" y="4595"/>
                </a:cubicBezTo>
                <a:cubicBezTo>
                  <a:pt x="3123" y="4452"/>
                  <a:pt x="2980" y="4345"/>
                  <a:pt x="2837" y="4238"/>
                </a:cubicBezTo>
                <a:cubicBezTo>
                  <a:pt x="2730" y="4184"/>
                  <a:pt x="2623" y="4095"/>
                  <a:pt x="2552" y="3988"/>
                </a:cubicBezTo>
                <a:cubicBezTo>
                  <a:pt x="2498" y="3935"/>
                  <a:pt x="2480" y="3881"/>
                  <a:pt x="2463" y="3810"/>
                </a:cubicBezTo>
                <a:cubicBezTo>
                  <a:pt x="2572" y="3755"/>
                  <a:pt x="2702" y="3732"/>
                  <a:pt x="2828" y="3732"/>
                </a:cubicBezTo>
                <a:cubicBezTo>
                  <a:pt x="2868" y="3732"/>
                  <a:pt x="2906" y="3734"/>
                  <a:pt x="2944" y="3738"/>
                </a:cubicBezTo>
                <a:cubicBezTo>
                  <a:pt x="3034" y="3738"/>
                  <a:pt x="3105" y="3685"/>
                  <a:pt x="3105" y="3613"/>
                </a:cubicBezTo>
                <a:cubicBezTo>
                  <a:pt x="3105" y="3524"/>
                  <a:pt x="3051" y="3453"/>
                  <a:pt x="2980" y="3435"/>
                </a:cubicBezTo>
                <a:cubicBezTo>
                  <a:pt x="2934" y="3431"/>
                  <a:pt x="2886" y="3429"/>
                  <a:pt x="2839" y="3429"/>
                </a:cubicBezTo>
                <a:cubicBezTo>
                  <a:pt x="2684" y="3429"/>
                  <a:pt x="2523" y="3452"/>
                  <a:pt x="2373" y="3506"/>
                </a:cubicBezTo>
                <a:cubicBezTo>
                  <a:pt x="2373" y="3471"/>
                  <a:pt x="2373" y="3453"/>
                  <a:pt x="2356" y="3435"/>
                </a:cubicBezTo>
                <a:cubicBezTo>
                  <a:pt x="2356" y="3310"/>
                  <a:pt x="2373" y="3203"/>
                  <a:pt x="2409" y="3078"/>
                </a:cubicBezTo>
                <a:cubicBezTo>
                  <a:pt x="2498" y="2793"/>
                  <a:pt x="2766" y="2686"/>
                  <a:pt x="3034" y="2579"/>
                </a:cubicBezTo>
                <a:cubicBezTo>
                  <a:pt x="3069" y="2579"/>
                  <a:pt x="3123" y="2561"/>
                  <a:pt x="3194" y="2543"/>
                </a:cubicBezTo>
                <a:lnTo>
                  <a:pt x="3230" y="2525"/>
                </a:lnTo>
                <a:cubicBezTo>
                  <a:pt x="3301" y="2543"/>
                  <a:pt x="3355" y="2561"/>
                  <a:pt x="3408" y="2579"/>
                </a:cubicBezTo>
                <a:lnTo>
                  <a:pt x="3480" y="2579"/>
                </a:lnTo>
                <a:lnTo>
                  <a:pt x="3569" y="2596"/>
                </a:lnTo>
                <a:cubicBezTo>
                  <a:pt x="3694" y="2757"/>
                  <a:pt x="3765" y="2953"/>
                  <a:pt x="3747" y="3150"/>
                </a:cubicBezTo>
                <a:cubicBezTo>
                  <a:pt x="3729" y="3346"/>
                  <a:pt x="3640" y="3542"/>
                  <a:pt x="3480" y="3685"/>
                </a:cubicBezTo>
                <a:cubicBezTo>
                  <a:pt x="3426" y="3721"/>
                  <a:pt x="3408" y="3810"/>
                  <a:pt x="3480" y="3881"/>
                </a:cubicBezTo>
                <a:cubicBezTo>
                  <a:pt x="3500" y="3912"/>
                  <a:pt x="3539" y="3931"/>
                  <a:pt x="3582" y="3931"/>
                </a:cubicBezTo>
                <a:cubicBezTo>
                  <a:pt x="3613" y="3931"/>
                  <a:pt x="3646" y="3921"/>
                  <a:pt x="3676" y="3899"/>
                </a:cubicBezTo>
                <a:cubicBezTo>
                  <a:pt x="3765" y="3810"/>
                  <a:pt x="3837" y="3721"/>
                  <a:pt x="3890" y="3613"/>
                </a:cubicBezTo>
                <a:lnTo>
                  <a:pt x="3908" y="3613"/>
                </a:lnTo>
                <a:cubicBezTo>
                  <a:pt x="4140" y="3596"/>
                  <a:pt x="4354" y="3524"/>
                  <a:pt x="4568" y="3417"/>
                </a:cubicBezTo>
                <a:cubicBezTo>
                  <a:pt x="4586" y="3399"/>
                  <a:pt x="4604" y="3364"/>
                  <a:pt x="4622" y="3328"/>
                </a:cubicBezTo>
                <a:cubicBezTo>
                  <a:pt x="4639" y="3292"/>
                  <a:pt x="4622" y="3239"/>
                  <a:pt x="4604" y="3221"/>
                </a:cubicBezTo>
                <a:cubicBezTo>
                  <a:pt x="4572" y="3179"/>
                  <a:pt x="4529" y="3162"/>
                  <a:pt x="4487" y="3162"/>
                </a:cubicBezTo>
                <a:cubicBezTo>
                  <a:pt x="4458" y="3162"/>
                  <a:pt x="4430" y="3170"/>
                  <a:pt x="4408" y="3185"/>
                </a:cubicBezTo>
                <a:cubicBezTo>
                  <a:pt x="4283" y="3239"/>
                  <a:pt x="4158" y="3310"/>
                  <a:pt x="4015" y="3310"/>
                </a:cubicBezTo>
                <a:cubicBezTo>
                  <a:pt x="4033" y="3274"/>
                  <a:pt x="4033" y="3221"/>
                  <a:pt x="4033" y="3185"/>
                </a:cubicBezTo>
                <a:cubicBezTo>
                  <a:pt x="4051" y="3007"/>
                  <a:pt x="4033" y="2846"/>
                  <a:pt x="3961" y="2686"/>
                </a:cubicBezTo>
                <a:lnTo>
                  <a:pt x="3961" y="2686"/>
                </a:lnTo>
                <a:cubicBezTo>
                  <a:pt x="4068" y="2704"/>
                  <a:pt x="4176" y="2721"/>
                  <a:pt x="4283" y="2721"/>
                </a:cubicBezTo>
                <a:cubicBezTo>
                  <a:pt x="4372" y="2721"/>
                  <a:pt x="4461" y="2704"/>
                  <a:pt x="4568" y="2686"/>
                </a:cubicBezTo>
                <a:cubicBezTo>
                  <a:pt x="4729" y="2900"/>
                  <a:pt x="4961" y="3043"/>
                  <a:pt x="5228" y="3114"/>
                </a:cubicBezTo>
                <a:cubicBezTo>
                  <a:pt x="5567" y="3292"/>
                  <a:pt x="5888" y="3506"/>
                  <a:pt x="5888" y="3881"/>
                </a:cubicBezTo>
                <a:cubicBezTo>
                  <a:pt x="5888" y="3935"/>
                  <a:pt x="5924" y="4006"/>
                  <a:pt x="5960" y="4042"/>
                </a:cubicBezTo>
                <a:cubicBezTo>
                  <a:pt x="5987" y="4051"/>
                  <a:pt x="6013" y="4055"/>
                  <a:pt x="6040" y="4055"/>
                </a:cubicBezTo>
                <a:cubicBezTo>
                  <a:pt x="6067" y="4055"/>
                  <a:pt x="6094" y="4051"/>
                  <a:pt x="6120" y="4042"/>
                </a:cubicBezTo>
                <a:cubicBezTo>
                  <a:pt x="6174" y="4006"/>
                  <a:pt x="6192" y="3935"/>
                  <a:pt x="6192" y="3881"/>
                </a:cubicBezTo>
                <a:cubicBezTo>
                  <a:pt x="6192" y="3596"/>
                  <a:pt x="6049" y="3328"/>
                  <a:pt x="5817" y="3150"/>
                </a:cubicBezTo>
                <a:cubicBezTo>
                  <a:pt x="6013" y="3150"/>
                  <a:pt x="6174" y="3043"/>
                  <a:pt x="6299" y="2918"/>
                </a:cubicBezTo>
                <a:cubicBezTo>
                  <a:pt x="6335" y="2846"/>
                  <a:pt x="6335" y="2757"/>
                  <a:pt x="6281" y="2704"/>
                </a:cubicBezTo>
                <a:cubicBezTo>
                  <a:pt x="6251" y="2681"/>
                  <a:pt x="6218" y="2671"/>
                  <a:pt x="6186" y="2671"/>
                </a:cubicBezTo>
                <a:cubicBezTo>
                  <a:pt x="6141" y="2671"/>
                  <a:pt x="6098" y="2690"/>
                  <a:pt x="6067" y="2721"/>
                </a:cubicBezTo>
                <a:cubicBezTo>
                  <a:pt x="6003" y="2785"/>
                  <a:pt x="5854" y="2849"/>
                  <a:pt x="5644" y="2849"/>
                </a:cubicBezTo>
                <a:cubicBezTo>
                  <a:pt x="5619" y="2849"/>
                  <a:pt x="5594" y="2848"/>
                  <a:pt x="5567" y="2846"/>
                </a:cubicBezTo>
                <a:cubicBezTo>
                  <a:pt x="5317" y="2846"/>
                  <a:pt x="5068" y="2757"/>
                  <a:pt x="4871" y="2596"/>
                </a:cubicBezTo>
                <a:cubicBezTo>
                  <a:pt x="5086" y="2507"/>
                  <a:pt x="5282" y="2347"/>
                  <a:pt x="5407" y="2150"/>
                </a:cubicBezTo>
                <a:cubicBezTo>
                  <a:pt x="5442" y="2079"/>
                  <a:pt x="5407" y="1990"/>
                  <a:pt x="5335" y="1936"/>
                </a:cubicBezTo>
                <a:cubicBezTo>
                  <a:pt x="5317" y="1924"/>
                  <a:pt x="5296" y="1918"/>
                  <a:pt x="5273" y="1918"/>
                </a:cubicBezTo>
                <a:cubicBezTo>
                  <a:pt x="5226" y="1918"/>
                  <a:pt x="5175" y="1942"/>
                  <a:pt x="5139" y="1990"/>
                </a:cubicBezTo>
                <a:cubicBezTo>
                  <a:pt x="4991" y="2273"/>
                  <a:pt x="4716" y="2412"/>
                  <a:pt x="4307" y="2412"/>
                </a:cubicBezTo>
                <a:cubicBezTo>
                  <a:pt x="4124" y="2412"/>
                  <a:pt x="3913" y="2384"/>
                  <a:pt x="3676" y="2329"/>
                </a:cubicBezTo>
                <a:cubicBezTo>
                  <a:pt x="3854" y="2186"/>
                  <a:pt x="3944" y="1954"/>
                  <a:pt x="3908" y="1740"/>
                </a:cubicBezTo>
                <a:cubicBezTo>
                  <a:pt x="3908" y="1686"/>
                  <a:pt x="3872" y="1633"/>
                  <a:pt x="3837" y="1597"/>
                </a:cubicBezTo>
                <a:cubicBezTo>
                  <a:pt x="3807" y="1590"/>
                  <a:pt x="3784" y="1586"/>
                  <a:pt x="3762" y="1586"/>
                </a:cubicBezTo>
                <a:cubicBezTo>
                  <a:pt x="3733" y="1586"/>
                  <a:pt x="3707" y="1594"/>
                  <a:pt x="3676" y="1615"/>
                </a:cubicBezTo>
                <a:cubicBezTo>
                  <a:pt x="3605" y="1651"/>
                  <a:pt x="3605" y="1704"/>
                  <a:pt x="3605" y="1758"/>
                </a:cubicBezTo>
                <a:cubicBezTo>
                  <a:pt x="3605" y="2115"/>
                  <a:pt x="3426" y="2168"/>
                  <a:pt x="3123" y="2257"/>
                </a:cubicBezTo>
                <a:cubicBezTo>
                  <a:pt x="3087" y="2275"/>
                  <a:pt x="3034" y="2293"/>
                  <a:pt x="2980" y="2311"/>
                </a:cubicBezTo>
                <a:cubicBezTo>
                  <a:pt x="2909" y="2115"/>
                  <a:pt x="2730" y="1972"/>
                  <a:pt x="2534" y="1918"/>
                </a:cubicBezTo>
                <a:cubicBezTo>
                  <a:pt x="2520" y="1914"/>
                  <a:pt x="2505" y="1911"/>
                  <a:pt x="2491" y="1911"/>
                </a:cubicBezTo>
                <a:cubicBezTo>
                  <a:pt x="2453" y="1911"/>
                  <a:pt x="2417" y="1928"/>
                  <a:pt x="2391" y="1954"/>
                </a:cubicBezTo>
                <a:cubicBezTo>
                  <a:pt x="2356" y="2008"/>
                  <a:pt x="2338" y="2043"/>
                  <a:pt x="2356" y="2115"/>
                </a:cubicBezTo>
                <a:cubicBezTo>
                  <a:pt x="2356" y="2168"/>
                  <a:pt x="2409" y="2222"/>
                  <a:pt x="2480" y="2222"/>
                </a:cubicBezTo>
                <a:cubicBezTo>
                  <a:pt x="2570" y="2257"/>
                  <a:pt x="2659" y="2329"/>
                  <a:pt x="2712" y="2418"/>
                </a:cubicBezTo>
                <a:lnTo>
                  <a:pt x="2712" y="2436"/>
                </a:lnTo>
                <a:cubicBezTo>
                  <a:pt x="2463" y="2543"/>
                  <a:pt x="2249" y="2739"/>
                  <a:pt x="2159" y="2989"/>
                </a:cubicBezTo>
                <a:cubicBezTo>
                  <a:pt x="2141" y="3043"/>
                  <a:pt x="2124" y="3114"/>
                  <a:pt x="2124" y="3185"/>
                </a:cubicBezTo>
                <a:cubicBezTo>
                  <a:pt x="2106" y="3150"/>
                  <a:pt x="2070" y="3132"/>
                  <a:pt x="2052" y="3096"/>
                </a:cubicBezTo>
                <a:cubicBezTo>
                  <a:pt x="1999" y="2971"/>
                  <a:pt x="1963" y="2846"/>
                  <a:pt x="1945" y="2739"/>
                </a:cubicBezTo>
                <a:cubicBezTo>
                  <a:pt x="1945" y="2686"/>
                  <a:pt x="1892" y="2614"/>
                  <a:pt x="1856" y="2614"/>
                </a:cubicBezTo>
                <a:cubicBezTo>
                  <a:pt x="1836" y="2601"/>
                  <a:pt x="1815" y="2595"/>
                  <a:pt x="1796" y="2595"/>
                </a:cubicBezTo>
                <a:cubicBezTo>
                  <a:pt x="1764" y="2595"/>
                  <a:pt x="1735" y="2610"/>
                  <a:pt x="1713" y="2632"/>
                </a:cubicBezTo>
                <a:cubicBezTo>
                  <a:pt x="1678" y="2686"/>
                  <a:pt x="1642" y="2739"/>
                  <a:pt x="1678" y="2775"/>
                </a:cubicBezTo>
                <a:cubicBezTo>
                  <a:pt x="1695" y="2953"/>
                  <a:pt x="1749" y="3096"/>
                  <a:pt x="1820" y="3221"/>
                </a:cubicBezTo>
                <a:cubicBezTo>
                  <a:pt x="1892" y="3346"/>
                  <a:pt x="1999" y="3453"/>
                  <a:pt x="2141" y="3524"/>
                </a:cubicBezTo>
                <a:cubicBezTo>
                  <a:pt x="2159" y="3703"/>
                  <a:pt x="2231" y="3899"/>
                  <a:pt x="2320" y="4077"/>
                </a:cubicBezTo>
                <a:cubicBezTo>
                  <a:pt x="2231" y="4184"/>
                  <a:pt x="2106" y="4292"/>
                  <a:pt x="1981" y="4363"/>
                </a:cubicBezTo>
                <a:cubicBezTo>
                  <a:pt x="1945" y="4399"/>
                  <a:pt x="1910" y="4434"/>
                  <a:pt x="1892" y="4506"/>
                </a:cubicBezTo>
                <a:cubicBezTo>
                  <a:pt x="1892" y="4541"/>
                  <a:pt x="1927" y="4613"/>
                  <a:pt x="1981" y="4631"/>
                </a:cubicBezTo>
                <a:cubicBezTo>
                  <a:pt x="2005" y="4647"/>
                  <a:pt x="2029" y="4655"/>
                  <a:pt x="2051" y="4655"/>
                </a:cubicBezTo>
                <a:cubicBezTo>
                  <a:pt x="2079" y="4655"/>
                  <a:pt x="2104" y="4642"/>
                  <a:pt x="2124" y="4613"/>
                </a:cubicBezTo>
                <a:cubicBezTo>
                  <a:pt x="2249" y="4523"/>
                  <a:pt x="2373" y="4434"/>
                  <a:pt x="2480" y="4309"/>
                </a:cubicBezTo>
                <a:cubicBezTo>
                  <a:pt x="2570" y="4381"/>
                  <a:pt x="2641" y="4434"/>
                  <a:pt x="2730" y="4488"/>
                </a:cubicBezTo>
                <a:cubicBezTo>
                  <a:pt x="2855" y="4559"/>
                  <a:pt x="2962" y="4666"/>
                  <a:pt x="3069" y="4773"/>
                </a:cubicBezTo>
                <a:cubicBezTo>
                  <a:pt x="3194" y="4916"/>
                  <a:pt x="3194" y="5201"/>
                  <a:pt x="3194" y="5433"/>
                </a:cubicBezTo>
                <a:lnTo>
                  <a:pt x="3194" y="6236"/>
                </a:lnTo>
                <a:lnTo>
                  <a:pt x="2570" y="6236"/>
                </a:lnTo>
                <a:cubicBezTo>
                  <a:pt x="2570" y="5255"/>
                  <a:pt x="2106" y="5201"/>
                  <a:pt x="2034" y="5166"/>
                </a:cubicBezTo>
                <a:cubicBezTo>
                  <a:pt x="1838" y="5130"/>
                  <a:pt x="1321" y="4845"/>
                  <a:pt x="1214" y="4292"/>
                </a:cubicBezTo>
                <a:cubicBezTo>
                  <a:pt x="1196" y="4256"/>
                  <a:pt x="1196" y="4220"/>
                  <a:pt x="1196" y="4184"/>
                </a:cubicBezTo>
                <a:cubicBezTo>
                  <a:pt x="964" y="3881"/>
                  <a:pt x="982" y="3435"/>
                  <a:pt x="1232" y="3132"/>
                </a:cubicBezTo>
                <a:cubicBezTo>
                  <a:pt x="1214" y="3043"/>
                  <a:pt x="1196" y="2953"/>
                  <a:pt x="1196" y="2846"/>
                </a:cubicBezTo>
                <a:cubicBezTo>
                  <a:pt x="1196" y="2418"/>
                  <a:pt x="1499" y="2043"/>
                  <a:pt x="1927" y="1972"/>
                </a:cubicBezTo>
                <a:cubicBezTo>
                  <a:pt x="2048" y="1610"/>
                  <a:pt x="2385" y="1364"/>
                  <a:pt x="2746" y="1364"/>
                </a:cubicBezTo>
                <a:cubicBezTo>
                  <a:pt x="2759" y="1364"/>
                  <a:pt x="2771" y="1365"/>
                  <a:pt x="2784" y="1365"/>
                </a:cubicBezTo>
                <a:cubicBezTo>
                  <a:pt x="2855" y="1365"/>
                  <a:pt x="2944" y="1383"/>
                  <a:pt x="2998" y="1383"/>
                </a:cubicBezTo>
                <a:cubicBezTo>
                  <a:pt x="3159" y="1205"/>
                  <a:pt x="3390" y="1098"/>
                  <a:pt x="3640" y="1062"/>
                </a:cubicBezTo>
                <a:close/>
                <a:moveTo>
                  <a:pt x="4048" y="0"/>
                </a:moveTo>
                <a:cubicBezTo>
                  <a:pt x="3341" y="0"/>
                  <a:pt x="2632" y="188"/>
                  <a:pt x="1999" y="562"/>
                </a:cubicBezTo>
                <a:cubicBezTo>
                  <a:pt x="750" y="1294"/>
                  <a:pt x="0" y="2650"/>
                  <a:pt x="36" y="4113"/>
                </a:cubicBezTo>
                <a:cubicBezTo>
                  <a:pt x="36" y="5362"/>
                  <a:pt x="625" y="6540"/>
                  <a:pt x="1624" y="7307"/>
                </a:cubicBezTo>
                <a:lnTo>
                  <a:pt x="1624" y="10626"/>
                </a:lnTo>
                <a:lnTo>
                  <a:pt x="5817" y="10626"/>
                </a:lnTo>
                <a:lnTo>
                  <a:pt x="5817" y="9038"/>
                </a:lnTo>
                <a:lnTo>
                  <a:pt x="6477" y="9038"/>
                </a:lnTo>
                <a:cubicBezTo>
                  <a:pt x="6905" y="9038"/>
                  <a:pt x="7298" y="8877"/>
                  <a:pt x="7601" y="8574"/>
                </a:cubicBezTo>
                <a:cubicBezTo>
                  <a:pt x="7887" y="8288"/>
                  <a:pt x="8047" y="7878"/>
                  <a:pt x="8047" y="7468"/>
                </a:cubicBezTo>
                <a:lnTo>
                  <a:pt x="8047" y="6665"/>
                </a:lnTo>
                <a:lnTo>
                  <a:pt x="8636" y="6665"/>
                </a:lnTo>
                <a:cubicBezTo>
                  <a:pt x="8975" y="6629"/>
                  <a:pt x="9279" y="6236"/>
                  <a:pt x="8957" y="5737"/>
                </a:cubicBezTo>
                <a:lnTo>
                  <a:pt x="8047" y="4167"/>
                </a:lnTo>
                <a:lnTo>
                  <a:pt x="8047" y="4113"/>
                </a:lnTo>
                <a:cubicBezTo>
                  <a:pt x="8101" y="2650"/>
                  <a:pt x="7352" y="1294"/>
                  <a:pt x="6085" y="562"/>
                </a:cubicBezTo>
                <a:cubicBezTo>
                  <a:pt x="5460" y="188"/>
                  <a:pt x="4755" y="0"/>
                  <a:pt x="404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4895" name="Google Shape;4895;p30"/>
          <p:cNvGrpSpPr/>
          <p:nvPr/>
        </p:nvGrpSpPr>
        <p:grpSpPr>
          <a:xfrm>
            <a:off x="9443288" y="5752884"/>
            <a:ext cx="299598" cy="398327"/>
            <a:chOff x="3707175" y="1322350"/>
            <a:chExt cx="226625" cy="292200"/>
          </a:xfrm>
        </p:grpSpPr>
        <p:sp>
          <p:nvSpPr>
            <p:cNvPr id="4896" name="Google Shape;4896;p30"/>
            <p:cNvSpPr/>
            <p:nvPr/>
          </p:nvSpPr>
          <p:spPr>
            <a:xfrm>
              <a:off x="3707175" y="1322350"/>
              <a:ext cx="226625" cy="292200"/>
            </a:xfrm>
            <a:custGeom>
              <a:rect b="b" l="l" r="r" t="t"/>
              <a:pathLst>
                <a:path extrusionOk="0" h="11688" w="9065">
                  <a:moveTo>
                    <a:pt x="7584" y="3462"/>
                  </a:moveTo>
                  <a:cubicBezTo>
                    <a:pt x="8119" y="3462"/>
                    <a:pt x="8529" y="3872"/>
                    <a:pt x="8529" y="4390"/>
                  </a:cubicBezTo>
                  <a:cubicBezTo>
                    <a:pt x="8529" y="4907"/>
                    <a:pt x="8119" y="5318"/>
                    <a:pt x="7584" y="5318"/>
                  </a:cubicBezTo>
                  <a:cubicBezTo>
                    <a:pt x="7084" y="5318"/>
                    <a:pt x="6656" y="4907"/>
                    <a:pt x="6656" y="4390"/>
                  </a:cubicBezTo>
                  <a:cubicBezTo>
                    <a:pt x="6656" y="3872"/>
                    <a:pt x="7084" y="3462"/>
                    <a:pt x="7584" y="3462"/>
                  </a:cubicBezTo>
                  <a:close/>
                  <a:moveTo>
                    <a:pt x="1339" y="1"/>
                  </a:moveTo>
                  <a:cubicBezTo>
                    <a:pt x="1178" y="1"/>
                    <a:pt x="1018" y="126"/>
                    <a:pt x="964" y="286"/>
                  </a:cubicBezTo>
                  <a:cubicBezTo>
                    <a:pt x="572" y="340"/>
                    <a:pt x="268" y="661"/>
                    <a:pt x="268" y="1071"/>
                  </a:cubicBezTo>
                  <a:lnTo>
                    <a:pt x="268" y="4336"/>
                  </a:lnTo>
                  <a:cubicBezTo>
                    <a:pt x="108" y="4426"/>
                    <a:pt x="1" y="4604"/>
                    <a:pt x="1" y="4782"/>
                  </a:cubicBezTo>
                  <a:cubicBezTo>
                    <a:pt x="1" y="6192"/>
                    <a:pt x="1053" y="7352"/>
                    <a:pt x="2409" y="7548"/>
                  </a:cubicBezTo>
                  <a:lnTo>
                    <a:pt x="2409" y="8904"/>
                  </a:lnTo>
                  <a:cubicBezTo>
                    <a:pt x="2409" y="10456"/>
                    <a:pt x="3658" y="11688"/>
                    <a:pt x="5193" y="11688"/>
                  </a:cubicBezTo>
                  <a:cubicBezTo>
                    <a:pt x="6745" y="11688"/>
                    <a:pt x="7994" y="10456"/>
                    <a:pt x="7994" y="8904"/>
                  </a:cubicBezTo>
                  <a:lnTo>
                    <a:pt x="7994" y="5799"/>
                  </a:lnTo>
                  <a:cubicBezTo>
                    <a:pt x="8601" y="5621"/>
                    <a:pt x="9065" y="5050"/>
                    <a:pt x="9065" y="4390"/>
                  </a:cubicBezTo>
                  <a:cubicBezTo>
                    <a:pt x="9065" y="3587"/>
                    <a:pt x="8405" y="2927"/>
                    <a:pt x="7584" y="2927"/>
                  </a:cubicBezTo>
                  <a:cubicBezTo>
                    <a:pt x="6781" y="2927"/>
                    <a:pt x="6121" y="3587"/>
                    <a:pt x="6121" y="4390"/>
                  </a:cubicBezTo>
                  <a:cubicBezTo>
                    <a:pt x="6121" y="5050"/>
                    <a:pt x="6585" y="5621"/>
                    <a:pt x="7191" y="5799"/>
                  </a:cubicBezTo>
                  <a:lnTo>
                    <a:pt x="7191" y="8904"/>
                  </a:lnTo>
                  <a:cubicBezTo>
                    <a:pt x="7191" y="10010"/>
                    <a:pt x="6299" y="10902"/>
                    <a:pt x="5193" y="10902"/>
                  </a:cubicBezTo>
                  <a:cubicBezTo>
                    <a:pt x="4105" y="10902"/>
                    <a:pt x="3195" y="10010"/>
                    <a:pt x="3195" y="8904"/>
                  </a:cubicBezTo>
                  <a:lnTo>
                    <a:pt x="3195" y="7548"/>
                  </a:lnTo>
                  <a:cubicBezTo>
                    <a:pt x="4568" y="7352"/>
                    <a:pt x="5603" y="6192"/>
                    <a:pt x="5603" y="4782"/>
                  </a:cubicBezTo>
                  <a:cubicBezTo>
                    <a:pt x="5603" y="4586"/>
                    <a:pt x="5496" y="4426"/>
                    <a:pt x="5336" y="4336"/>
                  </a:cubicBezTo>
                  <a:lnTo>
                    <a:pt x="5336" y="1071"/>
                  </a:lnTo>
                  <a:cubicBezTo>
                    <a:pt x="5336" y="661"/>
                    <a:pt x="5032" y="340"/>
                    <a:pt x="4640" y="286"/>
                  </a:cubicBezTo>
                  <a:cubicBezTo>
                    <a:pt x="4586" y="126"/>
                    <a:pt x="4444" y="1"/>
                    <a:pt x="4265" y="1"/>
                  </a:cubicBezTo>
                  <a:lnTo>
                    <a:pt x="4140" y="1"/>
                  </a:lnTo>
                  <a:cubicBezTo>
                    <a:pt x="3837" y="1"/>
                    <a:pt x="3605" y="250"/>
                    <a:pt x="3605" y="536"/>
                  </a:cubicBezTo>
                  <a:cubicBezTo>
                    <a:pt x="3605" y="839"/>
                    <a:pt x="3837" y="1071"/>
                    <a:pt x="4140" y="1071"/>
                  </a:cubicBezTo>
                  <a:lnTo>
                    <a:pt x="4265" y="1071"/>
                  </a:lnTo>
                  <a:cubicBezTo>
                    <a:pt x="4426" y="1071"/>
                    <a:pt x="4568" y="964"/>
                    <a:pt x="4640" y="839"/>
                  </a:cubicBezTo>
                  <a:cubicBezTo>
                    <a:pt x="4729" y="875"/>
                    <a:pt x="4800" y="964"/>
                    <a:pt x="4800" y="1071"/>
                  </a:cubicBezTo>
                  <a:lnTo>
                    <a:pt x="4800" y="4336"/>
                  </a:lnTo>
                  <a:cubicBezTo>
                    <a:pt x="4640" y="4426"/>
                    <a:pt x="4533" y="4604"/>
                    <a:pt x="4533" y="4782"/>
                  </a:cubicBezTo>
                  <a:cubicBezTo>
                    <a:pt x="4533" y="5746"/>
                    <a:pt x="3765" y="6513"/>
                    <a:pt x="2802" y="6513"/>
                  </a:cubicBezTo>
                  <a:cubicBezTo>
                    <a:pt x="1838" y="6513"/>
                    <a:pt x="1071" y="5746"/>
                    <a:pt x="1071" y="4782"/>
                  </a:cubicBezTo>
                  <a:cubicBezTo>
                    <a:pt x="1071" y="4586"/>
                    <a:pt x="964" y="4426"/>
                    <a:pt x="804" y="4336"/>
                  </a:cubicBezTo>
                  <a:lnTo>
                    <a:pt x="804" y="1071"/>
                  </a:lnTo>
                  <a:cubicBezTo>
                    <a:pt x="804" y="964"/>
                    <a:pt x="875" y="875"/>
                    <a:pt x="964" y="839"/>
                  </a:cubicBezTo>
                  <a:cubicBezTo>
                    <a:pt x="1036" y="982"/>
                    <a:pt x="1178" y="1071"/>
                    <a:pt x="1339" y="1071"/>
                  </a:cubicBezTo>
                  <a:lnTo>
                    <a:pt x="1464" y="1071"/>
                  </a:lnTo>
                  <a:cubicBezTo>
                    <a:pt x="1767" y="1071"/>
                    <a:pt x="1999" y="839"/>
                    <a:pt x="1999" y="536"/>
                  </a:cubicBezTo>
                  <a:cubicBezTo>
                    <a:pt x="1999" y="250"/>
                    <a:pt x="1767" y="1"/>
                    <a:pt x="146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97" name="Google Shape;4897;p30"/>
            <p:cNvSpPr/>
            <p:nvPr/>
          </p:nvSpPr>
          <p:spPr>
            <a:xfrm>
              <a:off x="3880250" y="1415575"/>
              <a:ext cx="33475" cy="33050"/>
            </a:xfrm>
            <a:custGeom>
              <a:rect b="b" l="l" r="r" t="t"/>
              <a:pathLst>
                <a:path extrusionOk="0" h="1322" w="1339">
                  <a:moveTo>
                    <a:pt x="661" y="1"/>
                  </a:moveTo>
                  <a:cubicBezTo>
                    <a:pt x="304" y="1"/>
                    <a:pt x="1" y="286"/>
                    <a:pt x="1" y="661"/>
                  </a:cubicBezTo>
                  <a:cubicBezTo>
                    <a:pt x="1" y="1036"/>
                    <a:pt x="304" y="1321"/>
                    <a:pt x="661" y="1321"/>
                  </a:cubicBezTo>
                  <a:cubicBezTo>
                    <a:pt x="1036" y="1321"/>
                    <a:pt x="1339" y="1036"/>
                    <a:pt x="1339" y="661"/>
                  </a:cubicBezTo>
                  <a:cubicBezTo>
                    <a:pt x="1339" y="286"/>
                    <a:pt x="1036" y="1"/>
                    <a:pt x="66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1" name="Shape 4901"/>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3" name="Shape 3943"/>
        <p:cNvGrpSpPr/>
        <p:nvPr/>
      </p:nvGrpSpPr>
      <p:grpSpPr>
        <a:xfrm>
          <a:off x="0" y="0"/>
          <a:ext cx="0" cy="0"/>
          <a:chOff x="0" y="0"/>
          <a:chExt cx="0" cy="0"/>
        </a:xfrm>
      </p:grpSpPr>
      <p:sp>
        <p:nvSpPr>
          <p:cNvPr id="3944" name="Google Shape;3944;p18"/>
          <p:cNvSpPr txBox="1"/>
          <p:nvPr/>
        </p:nvSpPr>
        <p:spPr>
          <a:xfrm>
            <a:off x="415650" y="228597"/>
            <a:ext cx="11360700" cy="1437900"/>
          </a:xfrm>
          <a:prstGeom prst="rect">
            <a:avLst/>
          </a:prstGeom>
          <a:noFill/>
          <a:ln>
            <a:noFill/>
          </a:ln>
          <a:effectLst>
            <a:outerShdw blurRad="57150" rotWithShape="0" algn="bl" dir="5400000" dist="19050">
              <a:srgbClr val="000000">
                <a:alpha val="50000"/>
              </a:srgbClr>
            </a:outerShdw>
          </a:effectLst>
        </p:spPr>
        <p:txBody>
          <a:bodyPr anchorCtr="0" anchor="b" bIns="121900" lIns="121900" spcFirstLastPara="1" rIns="121900" wrap="square" tIns="121900">
            <a:noAutofit/>
          </a:bodyPr>
          <a:lstStyle/>
          <a:p>
            <a:pPr indent="0" lvl="0" marL="0" rtl="0" algn="l">
              <a:spcBef>
                <a:spcPts val="0"/>
              </a:spcBef>
              <a:spcAft>
                <a:spcPts val="0"/>
              </a:spcAft>
              <a:buNone/>
            </a:pPr>
            <a:r>
              <a:rPr b="1" lang="en" sz="10000">
                <a:solidFill>
                  <a:schemeClr val="dk1"/>
                </a:solidFill>
                <a:latin typeface="Pompiere"/>
                <a:ea typeface="Pompiere"/>
                <a:cs typeface="Pompiere"/>
                <a:sym typeface="Pompiere"/>
              </a:rPr>
              <a:t>Monday March 1st. </a:t>
            </a:r>
            <a:endParaRPr b="1" sz="10000">
              <a:solidFill>
                <a:schemeClr val="dk1"/>
              </a:solidFill>
              <a:latin typeface="Pompiere"/>
              <a:ea typeface="Pompiere"/>
              <a:cs typeface="Pompiere"/>
              <a:sym typeface="Pompiere"/>
            </a:endParaRPr>
          </a:p>
        </p:txBody>
      </p:sp>
      <p:sp>
        <p:nvSpPr>
          <p:cNvPr id="3945" name="Google Shape;3945;p18"/>
          <p:cNvSpPr txBox="1"/>
          <p:nvPr/>
        </p:nvSpPr>
        <p:spPr>
          <a:xfrm>
            <a:off x="9440875" y="2776400"/>
            <a:ext cx="2164500" cy="27069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b="1" lang="en" sz="1600">
                <a:solidFill>
                  <a:srgbClr val="000000"/>
                </a:solidFill>
                <a:latin typeface="Delius"/>
                <a:ea typeface="Delius"/>
                <a:cs typeface="Delius"/>
                <a:sym typeface="Delius"/>
              </a:rPr>
              <a:t>Something here.</a:t>
            </a:r>
            <a:endParaRPr b="1" sz="1600">
              <a:solidFill>
                <a:srgbClr val="000000"/>
              </a:solidFill>
              <a:latin typeface="Delius"/>
              <a:ea typeface="Delius"/>
              <a:cs typeface="Delius"/>
              <a:sym typeface="Delius"/>
            </a:endParaRPr>
          </a:p>
          <a:p>
            <a:pPr indent="0" lvl="0" marL="0" rtl="0" algn="l">
              <a:spcBef>
                <a:spcPts val="1000"/>
              </a:spcBef>
              <a:spcAft>
                <a:spcPts val="0"/>
              </a:spcAft>
              <a:buNone/>
            </a:pPr>
            <a:r>
              <a:rPr b="1" lang="en" sz="1600">
                <a:solidFill>
                  <a:srgbClr val="000000"/>
                </a:solidFill>
                <a:latin typeface="Delius"/>
                <a:ea typeface="Delius"/>
                <a:cs typeface="Delius"/>
                <a:sym typeface="Delius"/>
              </a:rPr>
              <a:t>Something else here.</a:t>
            </a:r>
            <a:endParaRPr b="1" sz="1600">
              <a:solidFill>
                <a:srgbClr val="000000"/>
              </a:solidFill>
              <a:latin typeface="Delius"/>
              <a:ea typeface="Delius"/>
              <a:cs typeface="Delius"/>
              <a:sym typeface="Delius"/>
            </a:endParaRPr>
          </a:p>
          <a:p>
            <a:pPr indent="0" lvl="0" marL="0" rtl="0" algn="l">
              <a:spcBef>
                <a:spcPts val="1000"/>
              </a:spcBef>
              <a:spcAft>
                <a:spcPts val="0"/>
              </a:spcAft>
              <a:buNone/>
            </a:pPr>
            <a:r>
              <a:rPr b="1" lang="en" sz="1600">
                <a:solidFill>
                  <a:srgbClr val="000000"/>
                </a:solidFill>
                <a:latin typeface="Delius"/>
                <a:ea typeface="Delius"/>
                <a:cs typeface="Delius"/>
                <a:sym typeface="Delius"/>
              </a:rPr>
              <a:t>And a third thing here.</a:t>
            </a:r>
            <a:endParaRPr b="1" sz="1600">
              <a:solidFill>
                <a:srgbClr val="000000"/>
              </a:solidFill>
              <a:latin typeface="Delius"/>
              <a:ea typeface="Delius"/>
              <a:cs typeface="Delius"/>
              <a:sym typeface="Delius"/>
            </a:endParaRPr>
          </a:p>
          <a:p>
            <a:pPr indent="0" lvl="0" marL="0" rtl="0" algn="l">
              <a:spcBef>
                <a:spcPts val="1000"/>
              </a:spcBef>
              <a:spcAft>
                <a:spcPts val="0"/>
              </a:spcAft>
              <a:buNone/>
            </a:pPr>
            <a:r>
              <a:rPr b="1" lang="en" sz="1600">
                <a:solidFill>
                  <a:srgbClr val="000000"/>
                </a:solidFill>
                <a:latin typeface="Delius"/>
                <a:ea typeface="Delius"/>
                <a:cs typeface="Delius"/>
                <a:sym typeface="Delius"/>
              </a:rPr>
              <a:t>Duplicate the check mark. </a:t>
            </a:r>
            <a:endParaRPr b="1" sz="1600">
              <a:solidFill>
                <a:srgbClr val="000000"/>
              </a:solidFill>
              <a:latin typeface="Delius"/>
              <a:ea typeface="Delius"/>
              <a:cs typeface="Delius"/>
              <a:sym typeface="Delius"/>
            </a:endParaRPr>
          </a:p>
          <a:p>
            <a:pPr indent="0" lvl="0" marL="0" rtl="0" algn="l">
              <a:spcBef>
                <a:spcPts val="1000"/>
              </a:spcBef>
              <a:spcAft>
                <a:spcPts val="1000"/>
              </a:spcAft>
              <a:buNone/>
            </a:pPr>
            <a:r>
              <a:rPr b="1" lang="en" sz="1600">
                <a:solidFill>
                  <a:srgbClr val="000000"/>
                </a:solidFill>
                <a:latin typeface="Delius"/>
                <a:ea typeface="Delius"/>
                <a:cs typeface="Delius"/>
                <a:sym typeface="Delius"/>
              </a:rPr>
              <a:t>And the check boxes.</a:t>
            </a:r>
            <a:endParaRPr b="1" sz="1600">
              <a:solidFill>
                <a:srgbClr val="000000"/>
              </a:solidFill>
              <a:latin typeface="Delius"/>
              <a:ea typeface="Delius"/>
              <a:cs typeface="Delius"/>
              <a:sym typeface="Delius"/>
            </a:endParaRPr>
          </a:p>
        </p:txBody>
      </p:sp>
      <p:sp>
        <p:nvSpPr>
          <p:cNvPr id="3946" name="Google Shape;3946;p18"/>
          <p:cNvSpPr/>
          <p:nvPr/>
        </p:nvSpPr>
        <p:spPr>
          <a:xfrm>
            <a:off x="9164122" y="2852593"/>
            <a:ext cx="288900" cy="288900"/>
          </a:xfrm>
          <a:prstGeom prst="frame">
            <a:avLst>
              <a:gd fmla="val 12269" name="adj1"/>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EE6F1C"/>
              </a:solidFill>
              <a:latin typeface="Calibri"/>
              <a:ea typeface="Calibri"/>
              <a:cs typeface="Calibri"/>
              <a:sym typeface="Calibri"/>
            </a:endParaRPr>
          </a:p>
        </p:txBody>
      </p:sp>
      <p:sp>
        <p:nvSpPr>
          <p:cNvPr id="3947" name="Google Shape;3947;p18"/>
          <p:cNvSpPr/>
          <p:nvPr/>
        </p:nvSpPr>
        <p:spPr>
          <a:xfrm>
            <a:off x="9164122" y="3241614"/>
            <a:ext cx="288900" cy="288900"/>
          </a:xfrm>
          <a:prstGeom prst="frame">
            <a:avLst>
              <a:gd fmla="val 12269" name="adj1"/>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sp>
        <p:nvSpPr>
          <p:cNvPr id="3948" name="Google Shape;3948;p18"/>
          <p:cNvSpPr/>
          <p:nvPr/>
        </p:nvSpPr>
        <p:spPr>
          <a:xfrm>
            <a:off x="9164122" y="3630635"/>
            <a:ext cx="288900" cy="288900"/>
          </a:xfrm>
          <a:prstGeom prst="frame">
            <a:avLst>
              <a:gd fmla="val 12269" name="adj1"/>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EE6F1C"/>
              </a:solidFill>
              <a:latin typeface="Calibri"/>
              <a:ea typeface="Calibri"/>
              <a:cs typeface="Calibri"/>
              <a:sym typeface="Calibri"/>
            </a:endParaRPr>
          </a:p>
        </p:txBody>
      </p:sp>
      <p:sp>
        <p:nvSpPr>
          <p:cNvPr id="3949" name="Google Shape;3949;p18"/>
          <p:cNvSpPr/>
          <p:nvPr/>
        </p:nvSpPr>
        <p:spPr>
          <a:xfrm>
            <a:off x="9164122" y="4248256"/>
            <a:ext cx="288900" cy="288900"/>
          </a:xfrm>
          <a:prstGeom prst="frame">
            <a:avLst>
              <a:gd fmla="val 12269" name="adj1"/>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EE6F1C"/>
              </a:solidFill>
              <a:latin typeface="Calibri"/>
              <a:ea typeface="Calibri"/>
              <a:cs typeface="Calibri"/>
              <a:sym typeface="Calibri"/>
            </a:endParaRPr>
          </a:p>
        </p:txBody>
      </p:sp>
      <p:sp>
        <p:nvSpPr>
          <p:cNvPr id="3950" name="Google Shape;3950;p18"/>
          <p:cNvSpPr/>
          <p:nvPr/>
        </p:nvSpPr>
        <p:spPr>
          <a:xfrm>
            <a:off x="9164122" y="4873898"/>
            <a:ext cx="288900" cy="288900"/>
          </a:xfrm>
          <a:prstGeom prst="frame">
            <a:avLst>
              <a:gd fmla="val 12269" name="adj1"/>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EE6F1C"/>
              </a:solidFill>
              <a:latin typeface="Calibri"/>
              <a:ea typeface="Calibri"/>
              <a:cs typeface="Calibri"/>
              <a:sym typeface="Calibri"/>
            </a:endParaRPr>
          </a:p>
        </p:txBody>
      </p:sp>
      <p:sp>
        <p:nvSpPr>
          <p:cNvPr id="3951" name="Google Shape;3951;p18"/>
          <p:cNvSpPr/>
          <p:nvPr/>
        </p:nvSpPr>
        <p:spPr>
          <a:xfrm>
            <a:off x="9172616" y="2771636"/>
            <a:ext cx="271917" cy="371476"/>
          </a:xfrm>
          <a:custGeom>
            <a:rect b="b" l="l" r="r" t="t"/>
            <a:pathLst>
              <a:path extrusionOk="0" h="830115" w="607635">
                <a:moveTo>
                  <a:pt x="519502" y="23947"/>
                </a:moveTo>
                <a:cubicBezTo>
                  <a:pt x="416632" y="232545"/>
                  <a:pt x="333765" y="449715"/>
                  <a:pt x="273757" y="674505"/>
                </a:cubicBezTo>
                <a:cubicBezTo>
                  <a:pt x="208035" y="581160"/>
                  <a:pt x="147075" y="485910"/>
                  <a:pt x="88972" y="387803"/>
                </a:cubicBezTo>
                <a:cubicBezTo>
                  <a:pt x="57540" y="335415"/>
                  <a:pt x="-24375" y="383040"/>
                  <a:pt x="7057" y="435428"/>
                </a:cubicBezTo>
                <a:cubicBezTo>
                  <a:pt x="83257" y="564015"/>
                  <a:pt x="165172" y="687840"/>
                  <a:pt x="253755" y="807855"/>
                </a:cubicBezTo>
                <a:cubicBezTo>
                  <a:pt x="276615" y="838335"/>
                  <a:pt x="330907" y="840240"/>
                  <a:pt x="340432" y="796425"/>
                </a:cubicBezTo>
                <a:cubicBezTo>
                  <a:pt x="400440" y="545918"/>
                  <a:pt x="487117" y="303030"/>
                  <a:pt x="602370" y="71572"/>
                </a:cubicBezTo>
                <a:cubicBezTo>
                  <a:pt x="629040" y="17280"/>
                  <a:pt x="547125" y="-30345"/>
                  <a:pt x="519502" y="23947"/>
                </a:cubicBezTo>
                <a:close/>
              </a:path>
            </a:pathLst>
          </a:custGeom>
          <a:solidFill>
            <a:srgbClr val="0C0C0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52" name="Google Shape;3952;p18"/>
          <p:cNvSpPr/>
          <p:nvPr/>
        </p:nvSpPr>
        <p:spPr>
          <a:xfrm>
            <a:off x="9172616" y="3509136"/>
            <a:ext cx="271917" cy="371476"/>
          </a:xfrm>
          <a:custGeom>
            <a:rect b="b" l="l" r="r" t="t"/>
            <a:pathLst>
              <a:path extrusionOk="0" h="830115" w="607635">
                <a:moveTo>
                  <a:pt x="519502" y="23947"/>
                </a:moveTo>
                <a:cubicBezTo>
                  <a:pt x="416632" y="232545"/>
                  <a:pt x="333765" y="449715"/>
                  <a:pt x="273757" y="674505"/>
                </a:cubicBezTo>
                <a:cubicBezTo>
                  <a:pt x="208035" y="581160"/>
                  <a:pt x="147075" y="485910"/>
                  <a:pt x="88972" y="387803"/>
                </a:cubicBezTo>
                <a:cubicBezTo>
                  <a:pt x="57540" y="335415"/>
                  <a:pt x="-24375" y="383040"/>
                  <a:pt x="7057" y="435428"/>
                </a:cubicBezTo>
                <a:cubicBezTo>
                  <a:pt x="83257" y="564015"/>
                  <a:pt x="165172" y="687840"/>
                  <a:pt x="253755" y="807855"/>
                </a:cubicBezTo>
                <a:cubicBezTo>
                  <a:pt x="276615" y="838335"/>
                  <a:pt x="330907" y="840240"/>
                  <a:pt x="340432" y="796425"/>
                </a:cubicBezTo>
                <a:cubicBezTo>
                  <a:pt x="400440" y="545918"/>
                  <a:pt x="487117" y="303030"/>
                  <a:pt x="602370" y="71572"/>
                </a:cubicBezTo>
                <a:cubicBezTo>
                  <a:pt x="629040" y="17280"/>
                  <a:pt x="547125" y="-30345"/>
                  <a:pt x="519502" y="23947"/>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EE6F1C"/>
              </a:solidFill>
              <a:latin typeface="Calibri"/>
              <a:ea typeface="Calibri"/>
              <a:cs typeface="Calibri"/>
              <a:sym typeface="Calibri"/>
            </a:endParaRPr>
          </a:p>
        </p:txBody>
      </p:sp>
      <p:sp>
        <p:nvSpPr>
          <p:cNvPr id="3953" name="Google Shape;3953;p18"/>
          <p:cNvSpPr txBox="1"/>
          <p:nvPr/>
        </p:nvSpPr>
        <p:spPr>
          <a:xfrm>
            <a:off x="9080375" y="1762800"/>
            <a:ext cx="2601300" cy="7713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b="1" lang="en" sz="2800">
                <a:solidFill>
                  <a:schemeClr val="dk1"/>
                </a:solidFill>
                <a:latin typeface="Pompiere"/>
                <a:ea typeface="Pompiere"/>
                <a:cs typeface="Pompiere"/>
                <a:sym typeface="Pompiere"/>
              </a:rPr>
              <a:t>CHECK LIST</a:t>
            </a:r>
            <a:endParaRPr b="1" sz="2800">
              <a:solidFill>
                <a:schemeClr val="dk1"/>
              </a:solidFill>
              <a:latin typeface="Pompiere"/>
              <a:ea typeface="Pompiere"/>
              <a:cs typeface="Pompiere"/>
              <a:sym typeface="Pompiere"/>
            </a:endParaRPr>
          </a:p>
        </p:txBody>
      </p:sp>
      <p:sp>
        <p:nvSpPr>
          <p:cNvPr id="3954" name="Google Shape;3954;p18"/>
          <p:cNvSpPr txBox="1"/>
          <p:nvPr/>
        </p:nvSpPr>
        <p:spPr>
          <a:xfrm>
            <a:off x="786658" y="1791400"/>
            <a:ext cx="3631500" cy="3714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b="1" lang="en" sz="2800">
                <a:solidFill>
                  <a:schemeClr val="dk1"/>
                </a:solidFill>
                <a:latin typeface="Pompiere"/>
                <a:ea typeface="Pompiere"/>
                <a:cs typeface="Pompiere"/>
                <a:sym typeface="Pompiere"/>
              </a:rPr>
              <a:t>ADD A TITLE HERE.</a:t>
            </a:r>
            <a:endParaRPr b="1" sz="2800">
              <a:solidFill>
                <a:schemeClr val="dk1"/>
              </a:solidFill>
              <a:latin typeface="Pompiere"/>
              <a:ea typeface="Pompiere"/>
              <a:cs typeface="Pompiere"/>
              <a:sym typeface="Pompiere"/>
            </a:endParaRPr>
          </a:p>
        </p:txBody>
      </p:sp>
      <p:sp>
        <p:nvSpPr>
          <p:cNvPr id="3955" name="Google Shape;3955;p18"/>
          <p:cNvSpPr txBox="1"/>
          <p:nvPr/>
        </p:nvSpPr>
        <p:spPr>
          <a:xfrm>
            <a:off x="5203476" y="1742700"/>
            <a:ext cx="3157500" cy="3714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b="1" lang="en" sz="2800">
                <a:solidFill>
                  <a:schemeClr val="dk1"/>
                </a:solidFill>
                <a:latin typeface="Pompiere"/>
                <a:ea typeface="Pompiere"/>
                <a:cs typeface="Pompiere"/>
                <a:sym typeface="Pompiere"/>
              </a:rPr>
              <a:t>ADD A TITLE HERE.</a:t>
            </a:r>
            <a:endParaRPr b="1" sz="2800">
              <a:solidFill>
                <a:schemeClr val="dk1"/>
              </a:solidFill>
              <a:latin typeface="Pompiere"/>
              <a:ea typeface="Pompiere"/>
              <a:cs typeface="Pompiere"/>
              <a:sym typeface="Pompiere"/>
            </a:endParaRPr>
          </a:p>
        </p:txBody>
      </p:sp>
      <p:sp>
        <p:nvSpPr>
          <p:cNvPr id="3956" name="Google Shape;3956;p18"/>
          <p:cNvSpPr txBox="1"/>
          <p:nvPr/>
        </p:nvSpPr>
        <p:spPr>
          <a:xfrm>
            <a:off x="5203476" y="4369850"/>
            <a:ext cx="3157500" cy="3714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b="1" lang="en" sz="2800">
                <a:solidFill>
                  <a:schemeClr val="dk1"/>
                </a:solidFill>
                <a:latin typeface="Pompiere"/>
                <a:ea typeface="Pompiere"/>
                <a:cs typeface="Pompiere"/>
                <a:sym typeface="Pompiere"/>
              </a:rPr>
              <a:t>SAY HI!</a:t>
            </a:r>
            <a:endParaRPr b="1" sz="2800">
              <a:solidFill>
                <a:schemeClr val="dk1"/>
              </a:solidFill>
              <a:latin typeface="Pompiere"/>
              <a:ea typeface="Pompiere"/>
              <a:cs typeface="Pompiere"/>
              <a:sym typeface="Pompiere"/>
            </a:endParaRPr>
          </a:p>
        </p:txBody>
      </p:sp>
      <p:grpSp>
        <p:nvGrpSpPr>
          <p:cNvPr descr="Wave Gesture" id="3957" name="Google Shape;3957;p18"/>
          <p:cNvGrpSpPr/>
          <p:nvPr/>
        </p:nvGrpSpPr>
        <p:grpSpPr>
          <a:xfrm>
            <a:off x="5798371" y="4873751"/>
            <a:ext cx="489664" cy="595691"/>
            <a:chOff x="588117" y="3661327"/>
            <a:chExt cx="644379" cy="783907"/>
          </a:xfrm>
        </p:grpSpPr>
        <p:sp>
          <p:nvSpPr>
            <p:cNvPr id="3958" name="Google Shape;3958;p18"/>
            <p:cNvSpPr/>
            <p:nvPr/>
          </p:nvSpPr>
          <p:spPr>
            <a:xfrm>
              <a:off x="588117" y="3696935"/>
              <a:ext cx="644379" cy="748299"/>
            </a:xfrm>
            <a:custGeom>
              <a:rect b="b" l="l" r="r" t="t"/>
              <a:pathLst>
                <a:path extrusionOk="0" h="748299" w="644379">
                  <a:moveTo>
                    <a:pt x="574847" y="513985"/>
                  </a:moveTo>
                  <a:cubicBezTo>
                    <a:pt x="606280" y="451120"/>
                    <a:pt x="609137" y="380635"/>
                    <a:pt x="609137" y="318722"/>
                  </a:cubicBezTo>
                  <a:lnTo>
                    <a:pt x="609137" y="313960"/>
                  </a:lnTo>
                  <a:cubicBezTo>
                    <a:pt x="609137" y="271097"/>
                    <a:pt x="610090" y="226330"/>
                    <a:pt x="626282" y="210137"/>
                  </a:cubicBezTo>
                  <a:cubicBezTo>
                    <a:pt x="644380" y="190135"/>
                    <a:pt x="642475" y="160607"/>
                    <a:pt x="622472" y="142510"/>
                  </a:cubicBezTo>
                  <a:cubicBezTo>
                    <a:pt x="622472" y="142510"/>
                    <a:pt x="622472" y="142510"/>
                    <a:pt x="622472" y="142510"/>
                  </a:cubicBezTo>
                  <a:cubicBezTo>
                    <a:pt x="612947" y="133937"/>
                    <a:pt x="599612" y="129175"/>
                    <a:pt x="586277" y="130127"/>
                  </a:cubicBezTo>
                  <a:cubicBezTo>
                    <a:pt x="573895" y="131080"/>
                    <a:pt x="562465" y="136795"/>
                    <a:pt x="554845" y="145367"/>
                  </a:cubicBezTo>
                  <a:cubicBezTo>
                    <a:pt x="521507" y="180610"/>
                    <a:pt x="498647" y="242522"/>
                    <a:pt x="492932" y="306340"/>
                  </a:cubicBezTo>
                  <a:cubicBezTo>
                    <a:pt x="492932" y="306340"/>
                    <a:pt x="492932" y="306340"/>
                    <a:pt x="492932" y="306340"/>
                  </a:cubicBezTo>
                  <a:cubicBezTo>
                    <a:pt x="492932" y="306340"/>
                    <a:pt x="492932" y="306340"/>
                    <a:pt x="492932" y="306340"/>
                  </a:cubicBezTo>
                  <a:cubicBezTo>
                    <a:pt x="478645" y="292052"/>
                    <a:pt x="465310" y="276812"/>
                    <a:pt x="452927" y="259667"/>
                  </a:cubicBezTo>
                  <a:lnTo>
                    <a:pt x="445307" y="250142"/>
                  </a:lnTo>
                  <a:lnTo>
                    <a:pt x="372917" y="33925"/>
                  </a:lnTo>
                  <a:cubicBezTo>
                    <a:pt x="364345" y="8207"/>
                    <a:pt x="335770" y="-6080"/>
                    <a:pt x="310052" y="2492"/>
                  </a:cubicBezTo>
                  <a:cubicBezTo>
                    <a:pt x="295765" y="7255"/>
                    <a:pt x="284335" y="17732"/>
                    <a:pt x="279572" y="32020"/>
                  </a:cubicBezTo>
                  <a:cubicBezTo>
                    <a:pt x="275762" y="43450"/>
                    <a:pt x="274810" y="55832"/>
                    <a:pt x="279572" y="68215"/>
                  </a:cubicBezTo>
                  <a:lnTo>
                    <a:pt x="330055" y="219662"/>
                  </a:lnTo>
                  <a:cubicBezTo>
                    <a:pt x="330055" y="219662"/>
                    <a:pt x="330055" y="219662"/>
                    <a:pt x="330055" y="219662"/>
                  </a:cubicBezTo>
                  <a:cubicBezTo>
                    <a:pt x="330055" y="219662"/>
                    <a:pt x="330055" y="219662"/>
                    <a:pt x="330055" y="219662"/>
                  </a:cubicBezTo>
                  <a:lnTo>
                    <a:pt x="227185" y="59642"/>
                  </a:lnTo>
                  <a:cubicBezTo>
                    <a:pt x="221470" y="50117"/>
                    <a:pt x="211945" y="42497"/>
                    <a:pt x="201467" y="37735"/>
                  </a:cubicBezTo>
                  <a:cubicBezTo>
                    <a:pt x="175750" y="28210"/>
                    <a:pt x="147175" y="41545"/>
                    <a:pt x="137650" y="68215"/>
                  </a:cubicBezTo>
                  <a:cubicBezTo>
                    <a:pt x="136697" y="72025"/>
                    <a:pt x="135745" y="75835"/>
                    <a:pt x="134792" y="78692"/>
                  </a:cubicBezTo>
                  <a:cubicBezTo>
                    <a:pt x="133840" y="91075"/>
                    <a:pt x="136697" y="103457"/>
                    <a:pt x="143365" y="112982"/>
                  </a:cubicBezTo>
                  <a:lnTo>
                    <a:pt x="238615" y="261572"/>
                  </a:lnTo>
                  <a:cubicBezTo>
                    <a:pt x="238615" y="261572"/>
                    <a:pt x="238615" y="261572"/>
                    <a:pt x="238615" y="261572"/>
                  </a:cubicBezTo>
                  <a:cubicBezTo>
                    <a:pt x="238615" y="261572"/>
                    <a:pt x="238615" y="261572"/>
                    <a:pt x="238615" y="261572"/>
                  </a:cubicBezTo>
                  <a:lnTo>
                    <a:pt x="119552" y="153940"/>
                  </a:lnTo>
                  <a:cubicBezTo>
                    <a:pt x="99550" y="134890"/>
                    <a:pt x="68117" y="135842"/>
                    <a:pt x="49067" y="156797"/>
                  </a:cubicBezTo>
                  <a:cubicBezTo>
                    <a:pt x="30017" y="177752"/>
                    <a:pt x="30970" y="208232"/>
                    <a:pt x="51925" y="227282"/>
                  </a:cubicBezTo>
                  <a:cubicBezTo>
                    <a:pt x="51925" y="227282"/>
                    <a:pt x="52877" y="227282"/>
                    <a:pt x="52877" y="228235"/>
                  </a:cubicBezTo>
                  <a:lnTo>
                    <a:pt x="188132" y="353012"/>
                  </a:lnTo>
                  <a:cubicBezTo>
                    <a:pt x="188132" y="353012"/>
                    <a:pt x="188132" y="353012"/>
                    <a:pt x="188132" y="353012"/>
                  </a:cubicBezTo>
                  <a:lnTo>
                    <a:pt x="73832" y="295862"/>
                  </a:lnTo>
                  <a:cubicBezTo>
                    <a:pt x="63355" y="290147"/>
                    <a:pt x="50020" y="288242"/>
                    <a:pt x="38590" y="291100"/>
                  </a:cubicBezTo>
                  <a:cubicBezTo>
                    <a:pt x="11920" y="297767"/>
                    <a:pt x="-5225" y="324437"/>
                    <a:pt x="1442" y="351107"/>
                  </a:cubicBezTo>
                  <a:cubicBezTo>
                    <a:pt x="2395" y="354917"/>
                    <a:pt x="3347" y="357775"/>
                    <a:pt x="5252" y="361585"/>
                  </a:cubicBezTo>
                  <a:cubicBezTo>
                    <a:pt x="10967" y="372062"/>
                    <a:pt x="19540" y="380635"/>
                    <a:pt x="30017" y="385397"/>
                  </a:cubicBezTo>
                  <a:lnTo>
                    <a:pt x="169082" y="454930"/>
                  </a:lnTo>
                  <a:lnTo>
                    <a:pt x="174797" y="464455"/>
                  </a:lnTo>
                  <a:cubicBezTo>
                    <a:pt x="249092" y="573992"/>
                    <a:pt x="314815" y="628285"/>
                    <a:pt x="370060" y="628285"/>
                  </a:cubicBezTo>
                  <a:lnTo>
                    <a:pt x="446260" y="748300"/>
                  </a:lnTo>
                  <a:lnTo>
                    <a:pt x="462452" y="737822"/>
                  </a:lnTo>
                  <a:lnTo>
                    <a:pt x="383395" y="613045"/>
                  </a:lnTo>
                  <a:cubicBezTo>
                    <a:pt x="381490" y="610187"/>
                    <a:pt x="377680" y="608282"/>
                    <a:pt x="374822" y="608282"/>
                  </a:cubicBezTo>
                  <a:cubicBezTo>
                    <a:pt x="341485" y="611140"/>
                    <a:pt x="282430" y="586375"/>
                    <a:pt x="190990" y="453025"/>
                  </a:cubicBezTo>
                  <a:lnTo>
                    <a:pt x="183370" y="441595"/>
                  </a:lnTo>
                  <a:cubicBezTo>
                    <a:pt x="182417" y="439690"/>
                    <a:pt x="181465" y="438737"/>
                    <a:pt x="179560" y="437785"/>
                  </a:cubicBezTo>
                  <a:lnTo>
                    <a:pt x="37637" y="366347"/>
                  </a:lnTo>
                  <a:cubicBezTo>
                    <a:pt x="31922" y="363490"/>
                    <a:pt x="27160" y="358727"/>
                    <a:pt x="23350" y="353012"/>
                  </a:cubicBezTo>
                  <a:cubicBezTo>
                    <a:pt x="14777" y="337772"/>
                    <a:pt x="20492" y="318722"/>
                    <a:pt x="35732" y="311102"/>
                  </a:cubicBezTo>
                  <a:cubicBezTo>
                    <a:pt x="39542" y="309197"/>
                    <a:pt x="42400" y="308245"/>
                    <a:pt x="46210" y="307292"/>
                  </a:cubicBezTo>
                  <a:cubicBezTo>
                    <a:pt x="52877" y="306340"/>
                    <a:pt x="59545" y="307292"/>
                    <a:pt x="65260" y="311102"/>
                  </a:cubicBezTo>
                  <a:lnTo>
                    <a:pt x="240520" y="400637"/>
                  </a:lnTo>
                  <a:cubicBezTo>
                    <a:pt x="245282" y="402542"/>
                    <a:pt x="250997" y="400637"/>
                    <a:pt x="252902" y="396827"/>
                  </a:cubicBezTo>
                  <a:cubicBezTo>
                    <a:pt x="254807" y="393017"/>
                    <a:pt x="253855" y="388255"/>
                    <a:pt x="250997" y="385397"/>
                  </a:cubicBezTo>
                  <a:lnTo>
                    <a:pt x="64307" y="213947"/>
                  </a:lnTo>
                  <a:cubicBezTo>
                    <a:pt x="51925" y="202517"/>
                    <a:pt x="50972" y="182515"/>
                    <a:pt x="62402" y="170132"/>
                  </a:cubicBezTo>
                  <a:cubicBezTo>
                    <a:pt x="69070" y="162512"/>
                    <a:pt x="79547" y="158702"/>
                    <a:pt x="90025" y="160607"/>
                  </a:cubicBezTo>
                  <a:cubicBezTo>
                    <a:pt x="96692" y="161560"/>
                    <a:pt x="102407" y="164417"/>
                    <a:pt x="107170" y="169180"/>
                  </a:cubicBezTo>
                  <a:lnTo>
                    <a:pt x="279572" y="327295"/>
                  </a:lnTo>
                  <a:cubicBezTo>
                    <a:pt x="283382" y="331105"/>
                    <a:pt x="289097" y="330152"/>
                    <a:pt x="292907" y="326342"/>
                  </a:cubicBezTo>
                  <a:cubicBezTo>
                    <a:pt x="295765" y="323485"/>
                    <a:pt x="296717" y="318722"/>
                    <a:pt x="293860" y="314912"/>
                  </a:cubicBezTo>
                  <a:lnTo>
                    <a:pt x="157652" y="101552"/>
                  </a:lnTo>
                  <a:cubicBezTo>
                    <a:pt x="148127" y="87265"/>
                    <a:pt x="152890" y="68215"/>
                    <a:pt x="167177" y="58690"/>
                  </a:cubicBezTo>
                  <a:cubicBezTo>
                    <a:pt x="181465" y="49165"/>
                    <a:pt x="200515" y="53927"/>
                    <a:pt x="210040" y="68215"/>
                  </a:cubicBezTo>
                  <a:lnTo>
                    <a:pt x="355772" y="294910"/>
                  </a:lnTo>
                  <a:cubicBezTo>
                    <a:pt x="358630" y="299672"/>
                    <a:pt x="364345" y="300625"/>
                    <a:pt x="369107" y="297767"/>
                  </a:cubicBezTo>
                  <a:cubicBezTo>
                    <a:pt x="372917" y="295862"/>
                    <a:pt x="374822" y="291100"/>
                    <a:pt x="372917" y="286337"/>
                  </a:cubicBezTo>
                  <a:lnTo>
                    <a:pt x="297670" y="60595"/>
                  </a:lnTo>
                  <a:cubicBezTo>
                    <a:pt x="295765" y="54880"/>
                    <a:pt x="294812" y="47260"/>
                    <a:pt x="296717" y="41545"/>
                  </a:cubicBezTo>
                  <a:cubicBezTo>
                    <a:pt x="301480" y="25352"/>
                    <a:pt x="318625" y="15827"/>
                    <a:pt x="334817" y="20590"/>
                  </a:cubicBezTo>
                  <a:cubicBezTo>
                    <a:pt x="338627" y="21542"/>
                    <a:pt x="342437" y="23447"/>
                    <a:pt x="345295" y="25352"/>
                  </a:cubicBezTo>
                  <a:cubicBezTo>
                    <a:pt x="350057" y="29162"/>
                    <a:pt x="353867" y="34877"/>
                    <a:pt x="356725" y="41545"/>
                  </a:cubicBezTo>
                  <a:lnTo>
                    <a:pt x="428162" y="257762"/>
                  </a:lnTo>
                  <a:lnTo>
                    <a:pt x="430067" y="260620"/>
                  </a:lnTo>
                  <a:lnTo>
                    <a:pt x="438640" y="271097"/>
                  </a:lnTo>
                  <a:cubicBezTo>
                    <a:pt x="455785" y="293957"/>
                    <a:pt x="474835" y="314912"/>
                    <a:pt x="495790" y="334915"/>
                  </a:cubicBezTo>
                  <a:cubicBezTo>
                    <a:pt x="499600" y="338725"/>
                    <a:pt x="505315" y="338725"/>
                    <a:pt x="509125" y="334915"/>
                  </a:cubicBezTo>
                  <a:cubicBezTo>
                    <a:pt x="511030" y="333010"/>
                    <a:pt x="511982" y="331105"/>
                    <a:pt x="511982" y="328247"/>
                  </a:cubicBezTo>
                  <a:cubicBezTo>
                    <a:pt x="512935" y="262525"/>
                    <a:pt x="535795" y="193945"/>
                    <a:pt x="569132" y="157750"/>
                  </a:cubicBezTo>
                  <a:cubicBezTo>
                    <a:pt x="573895" y="152035"/>
                    <a:pt x="580562" y="149177"/>
                    <a:pt x="587230" y="148225"/>
                  </a:cubicBezTo>
                  <a:cubicBezTo>
                    <a:pt x="595802" y="148225"/>
                    <a:pt x="603422" y="150130"/>
                    <a:pt x="609137" y="155845"/>
                  </a:cubicBezTo>
                  <a:cubicBezTo>
                    <a:pt x="620567" y="166322"/>
                    <a:pt x="622472" y="184420"/>
                    <a:pt x="611995" y="196802"/>
                  </a:cubicBezTo>
                  <a:cubicBezTo>
                    <a:pt x="591040" y="218710"/>
                    <a:pt x="590087" y="262525"/>
                    <a:pt x="590087" y="313960"/>
                  </a:cubicBezTo>
                  <a:lnTo>
                    <a:pt x="590087" y="318722"/>
                  </a:lnTo>
                  <a:cubicBezTo>
                    <a:pt x="590087" y="379682"/>
                    <a:pt x="587230" y="450167"/>
                    <a:pt x="555797" y="510175"/>
                  </a:cubicBezTo>
                  <a:cubicBezTo>
                    <a:pt x="553892" y="513032"/>
                    <a:pt x="553892" y="516842"/>
                    <a:pt x="555797" y="519700"/>
                  </a:cubicBezTo>
                  <a:lnTo>
                    <a:pt x="628187" y="634000"/>
                  </a:lnTo>
                  <a:lnTo>
                    <a:pt x="644380" y="623522"/>
                  </a:lnTo>
                  <a:lnTo>
                    <a:pt x="574847" y="513985"/>
                  </a:lnTo>
                  <a:close/>
                </a:path>
              </a:pathLst>
            </a:custGeom>
            <a:solidFill>
              <a:srgbClr val="000000"/>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59" name="Google Shape;3959;p18"/>
            <p:cNvSpPr/>
            <p:nvPr/>
          </p:nvSpPr>
          <p:spPr>
            <a:xfrm>
              <a:off x="1028662" y="3661327"/>
              <a:ext cx="119062" cy="146685"/>
            </a:xfrm>
            <a:custGeom>
              <a:rect b="b" l="l" r="r" t="t"/>
              <a:pathLst>
                <a:path extrusionOk="0" h="146685" w="119062">
                  <a:moveTo>
                    <a:pt x="55245" y="57150"/>
                  </a:moveTo>
                  <a:cubicBezTo>
                    <a:pt x="71438" y="73343"/>
                    <a:pt x="82867" y="93345"/>
                    <a:pt x="91440" y="114300"/>
                  </a:cubicBezTo>
                  <a:cubicBezTo>
                    <a:pt x="95250" y="124777"/>
                    <a:pt x="98108" y="136208"/>
                    <a:pt x="100013" y="146685"/>
                  </a:cubicBezTo>
                  <a:lnTo>
                    <a:pt x="119063" y="143828"/>
                  </a:lnTo>
                  <a:cubicBezTo>
                    <a:pt x="108585" y="80010"/>
                    <a:pt x="66675" y="26670"/>
                    <a:pt x="7620" y="0"/>
                  </a:cubicBezTo>
                  <a:lnTo>
                    <a:pt x="0" y="17145"/>
                  </a:lnTo>
                  <a:cubicBezTo>
                    <a:pt x="20955" y="27623"/>
                    <a:pt x="39052" y="40958"/>
                    <a:pt x="55245" y="57150"/>
                  </a:cubicBezTo>
                  <a:lnTo>
                    <a:pt x="55245" y="57150"/>
                  </a:lnTo>
                  <a:close/>
                </a:path>
              </a:pathLst>
            </a:custGeom>
            <a:solidFill>
              <a:srgbClr val="000000"/>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60" name="Google Shape;3960;p18"/>
            <p:cNvSpPr/>
            <p:nvPr/>
          </p:nvSpPr>
          <p:spPr>
            <a:xfrm>
              <a:off x="1006755" y="3711810"/>
              <a:ext cx="88582" cy="106680"/>
            </a:xfrm>
            <a:custGeom>
              <a:rect b="b" l="l" r="r" t="t"/>
              <a:pathLst>
                <a:path extrusionOk="0" h="106680" w="88582">
                  <a:moveTo>
                    <a:pt x="38100" y="43815"/>
                  </a:moveTo>
                  <a:cubicBezTo>
                    <a:pt x="48577" y="55245"/>
                    <a:pt x="57150" y="68580"/>
                    <a:pt x="62865" y="83820"/>
                  </a:cubicBezTo>
                  <a:cubicBezTo>
                    <a:pt x="65722" y="91440"/>
                    <a:pt x="67628" y="99060"/>
                    <a:pt x="69532" y="106680"/>
                  </a:cubicBezTo>
                  <a:lnTo>
                    <a:pt x="88582" y="103823"/>
                  </a:lnTo>
                  <a:cubicBezTo>
                    <a:pt x="86678" y="95250"/>
                    <a:pt x="84772" y="85725"/>
                    <a:pt x="80962" y="78105"/>
                  </a:cubicBezTo>
                  <a:cubicBezTo>
                    <a:pt x="74295" y="60960"/>
                    <a:pt x="64770" y="44768"/>
                    <a:pt x="51435" y="31433"/>
                  </a:cubicBezTo>
                  <a:cubicBezTo>
                    <a:pt x="39052" y="18097"/>
                    <a:pt x="23813" y="7620"/>
                    <a:pt x="7620" y="0"/>
                  </a:cubicBezTo>
                  <a:lnTo>
                    <a:pt x="0" y="17145"/>
                  </a:lnTo>
                  <a:cubicBezTo>
                    <a:pt x="14288" y="23813"/>
                    <a:pt x="26670" y="32385"/>
                    <a:pt x="38100" y="43815"/>
                  </a:cubicBezTo>
                  <a:lnTo>
                    <a:pt x="38100" y="43815"/>
                  </a:lnTo>
                  <a:close/>
                </a:path>
              </a:pathLst>
            </a:custGeom>
            <a:solidFill>
              <a:srgbClr val="000000"/>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61" name="Google Shape;3961;p18"/>
            <p:cNvSpPr/>
            <p:nvPr/>
          </p:nvSpPr>
          <p:spPr>
            <a:xfrm>
              <a:off x="634327" y="4196633"/>
              <a:ext cx="120015" cy="145732"/>
            </a:xfrm>
            <a:custGeom>
              <a:rect b="b" l="l" r="r" t="t"/>
              <a:pathLst>
                <a:path extrusionOk="0" h="145732" w="120015">
                  <a:moveTo>
                    <a:pt x="63817" y="89535"/>
                  </a:moveTo>
                  <a:cubicBezTo>
                    <a:pt x="48578" y="73342"/>
                    <a:pt x="35242" y="53340"/>
                    <a:pt x="27622" y="32385"/>
                  </a:cubicBezTo>
                  <a:cubicBezTo>
                    <a:pt x="23813" y="21907"/>
                    <a:pt x="20955" y="10477"/>
                    <a:pt x="19050" y="0"/>
                  </a:cubicBezTo>
                  <a:lnTo>
                    <a:pt x="0" y="2857"/>
                  </a:lnTo>
                  <a:cubicBezTo>
                    <a:pt x="1905" y="15240"/>
                    <a:pt x="5715" y="27623"/>
                    <a:pt x="10478" y="39052"/>
                  </a:cubicBezTo>
                  <a:cubicBezTo>
                    <a:pt x="28575" y="86677"/>
                    <a:pt x="65723" y="125730"/>
                    <a:pt x="112395" y="145732"/>
                  </a:cubicBezTo>
                  <a:lnTo>
                    <a:pt x="120015" y="128588"/>
                  </a:lnTo>
                  <a:cubicBezTo>
                    <a:pt x="98107" y="119063"/>
                    <a:pt x="79057" y="106680"/>
                    <a:pt x="63817" y="89535"/>
                  </a:cubicBezTo>
                  <a:lnTo>
                    <a:pt x="63817" y="89535"/>
                  </a:lnTo>
                  <a:close/>
                </a:path>
              </a:pathLst>
            </a:custGeom>
            <a:solidFill>
              <a:srgbClr val="000000"/>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62" name="Google Shape;3962;p18"/>
            <p:cNvSpPr/>
            <p:nvPr/>
          </p:nvSpPr>
          <p:spPr>
            <a:xfrm>
              <a:off x="686715" y="4187108"/>
              <a:ext cx="88582" cy="106679"/>
            </a:xfrm>
            <a:custGeom>
              <a:rect b="b" l="l" r="r" t="t"/>
              <a:pathLst>
                <a:path extrusionOk="0" h="106679" w="88582">
                  <a:moveTo>
                    <a:pt x="50482" y="62865"/>
                  </a:moveTo>
                  <a:cubicBezTo>
                    <a:pt x="40005" y="51435"/>
                    <a:pt x="31432" y="38100"/>
                    <a:pt x="25717" y="22860"/>
                  </a:cubicBezTo>
                  <a:cubicBezTo>
                    <a:pt x="22860" y="15240"/>
                    <a:pt x="20955" y="7620"/>
                    <a:pt x="19050" y="0"/>
                  </a:cubicBezTo>
                  <a:lnTo>
                    <a:pt x="0" y="2857"/>
                  </a:lnTo>
                  <a:cubicBezTo>
                    <a:pt x="1905" y="11430"/>
                    <a:pt x="3810" y="20955"/>
                    <a:pt x="7620" y="28575"/>
                  </a:cubicBezTo>
                  <a:cubicBezTo>
                    <a:pt x="14288" y="45720"/>
                    <a:pt x="23813" y="61913"/>
                    <a:pt x="37147" y="75248"/>
                  </a:cubicBezTo>
                  <a:cubicBezTo>
                    <a:pt x="49530" y="88582"/>
                    <a:pt x="64770" y="99060"/>
                    <a:pt x="80962" y="106680"/>
                  </a:cubicBezTo>
                  <a:lnTo>
                    <a:pt x="88583" y="89535"/>
                  </a:lnTo>
                  <a:cubicBezTo>
                    <a:pt x="73342" y="82867"/>
                    <a:pt x="60960" y="73342"/>
                    <a:pt x="50482" y="62865"/>
                  </a:cubicBezTo>
                  <a:lnTo>
                    <a:pt x="50482" y="62865"/>
                  </a:lnTo>
                  <a:close/>
                </a:path>
              </a:pathLst>
            </a:custGeom>
            <a:solidFill>
              <a:srgbClr val="000000"/>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descr="Thumbs up sign" id="3963" name="Google Shape;3963;p18"/>
          <p:cNvSpPr/>
          <p:nvPr/>
        </p:nvSpPr>
        <p:spPr>
          <a:xfrm>
            <a:off x="6575149" y="4927093"/>
            <a:ext cx="560072" cy="490061"/>
          </a:xfrm>
          <a:custGeom>
            <a:rect b="b" l="l" r="r" t="t"/>
            <a:pathLst>
              <a:path extrusionOk="0" h="666750" w="762003">
                <a:moveTo>
                  <a:pt x="200025" y="600075"/>
                </a:moveTo>
                <a:lnTo>
                  <a:pt x="200025" y="590550"/>
                </a:lnTo>
                <a:lnTo>
                  <a:pt x="238125" y="590550"/>
                </a:lnTo>
                <a:cubicBezTo>
                  <a:pt x="305753" y="590550"/>
                  <a:pt x="310515" y="666750"/>
                  <a:pt x="438150" y="666750"/>
                </a:cubicBezTo>
                <a:lnTo>
                  <a:pt x="609600" y="666750"/>
                </a:lnTo>
                <a:cubicBezTo>
                  <a:pt x="641124" y="666656"/>
                  <a:pt x="666656" y="641124"/>
                  <a:pt x="666750" y="609600"/>
                </a:cubicBezTo>
                <a:cubicBezTo>
                  <a:pt x="666970" y="595450"/>
                  <a:pt x="661540" y="581797"/>
                  <a:pt x="651662" y="571662"/>
                </a:cubicBezTo>
                <a:cubicBezTo>
                  <a:pt x="651625" y="571625"/>
                  <a:pt x="651626" y="571564"/>
                  <a:pt x="651663" y="571528"/>
                </a:cubicBezTo>
                <a:cubicBezTo>
                  <a:pt x="651681" y="571510"/>
                  <a:pt x="651704" y="571500"/>
                  <a:pt x="651729" y="571500"/>
                </a:cubicBezTo>
                <a:lnTo>
                  <a:pt x="657225" y="571500"/>
                </a:lnTo>
                <a:cubicBezTo>
                  <a:pt x="688749" y="571406"/>
                  <a:pt x="714281" y="545874"/>
                  <a:pt x="714375" y="514350"/>
                </a:cubicBezTo>
                <a:cubicBezTo>
                  <a:pt x="714515" y="499446"/>
                  <a:pt x="708728" y="485097"/>
                  <a:pt x="698287" y="474459"/>
                </a:cubicBezTo>
                <a:cubicBezTo>
                  <a:pt x="698245" y="474428"/>
                  <a:pt x="698237" y="474368"/>
                  <a:pt x="698268" y="474326"/>
                </a:cubicBezTo>
                <a:cubicBezTo>
                  <a:pt x="698274" y="474318"/>
                  <a:pt x="698280" y="474313"/>
                  <a:pt x="698287" y="474307"/>
                </a:cubicBezTo>
                <a:cubicBezTo>
                  <a:pt x="728956" y="467569"/>
                  <a:pt x="748355" y="437244"/>
                  <a:pt x="741617" y="406577"/>
                </a:cubicBezTo>
                <a:cubicBezTo>
                  <a:pt x="739151" y="395353"/>
                  <a:pt x="733343" y="385141"/>
                  <a:pt x="724957" y="377285"/>
                </a:cubicBezTo>
                <a:cubicBezTo>
                  <a:pt x="724917" y="377260"/>
                  <a:pt x="724907" y="377206"/>
                  <a:pt x="724933" y="377166"/>
                </a:cubicBezTo>
                <a:cubicBezTo>
                  <a:pt x="724939" y="377157"/>
                  <a:pt x="724948" y="377149"/>
                  <a:pt x="724957" y="377142"/>
                </a:cubicBezTo>
                <a:cubicBezTo>
                  <a:pt x="747407" y="369096"/>
                  <a:pt x="762281" y="347696"/>
                  <a:pt x="762000" y="323850"/>
                </a:cubicBezTo>
                <a:cubicBezTo>
                  <a:pt x="761906" y="292326"/>
                  <a:pt x="736374" y="266794"/>
                  <a:pt x="704850" y="266700"/>
                </a:cubicBezTo>
                <a:lnTo>
                  <a:pt x="523875" y="266700"/>
                </a:lnTo>
                <a:cubicBezTo>
                  <a:pt x="508570" y="266434"/>
                  <a:pt x="496084" y="254364"/>
                  <a:pt x="495300" y="239077"/>
                </a:cubicBezTo>
                <a:cubicBezTo>
                  <a:pt x="496253" y="221933"/>
                  <a:pt x="523780" y="187757"/>
                  <a:pt x="523875" y="57798"/>
                </a:cubicBezTo>
                <a:cubicBezTo>
                  <a:pt x="524030" y="28109"/>
                  <a:pt x="501573" y="3177"/>
                  <a:pt x="472030" y="238"/>
                </a:cubicBezTo>
                <a:cubicBezTo>
                  <a:pt x="470249" y="76"/>
                  <a:pt x="468478" y="0"/>
                  <a:pt x="466725" y="0"/>
                </a:cubicBezTo>
                <a:cubicBezTo>
                  <a:pt x="435162" y="0"/>
                  <a:pt x="409575" y="25587"/>
                  <a:pt x="409575" y="57150"/>
                </a:cubicBezTo>
                <a:cubicBezTo>
                  <a:pt x="409575" y="174879"/>
                  <a:pt x="298133" y="251041"/>
                  <a:pt x="254899" y="276416"/>
                </a:cubicBezTo>
                <a:cubicBezTo>
                  <a:pt x="244458" y="282540"/>
                  <a:pt x="232570" y="285762"/>
                  <a:pt x="220466" y="285750"/>
                </a:cubicBezTo>
                <a:lnTo>
                  <a:pt x="200025" y="285750"/>
                </a:lnTo>
                <a:lnTo>
                  <a:pt x="200025" y="276225"/>
                </a:lnTo>
                <a:cubicBezTo>
                  <a:pt x="199957" y="255211"/>
                  <a:pt x="182939" y="238193"/>
                  <a:pt x="161925" y="238125"/>
                </a:cubicBezTo>
                <a:lnTo>
                  <a:pt x="0" y="238125"/>
                </a:lnTo>
                <a:lnTo>
                  <a:pt x="0" y="638175"/>
                </a:lnTo>
                <a:lnTo>
                  <a:pt x="161925" y="638175"/>
                </a:lnTo>
                <a:cubicBezTo>
                  <a:pt x="182939" y="638107"/>
                  <a:pt x="199957" y="621089"/>
                  <a:pt x="200025" y="600075"/>
                </a:cubicBezTo>
                <a:close/>
                <a:moveTo>
                  <a:pt x="220466" y="304800"/>
                </a:moveTo>
                <a:cubicBezTo>
                  <a:pt x="235987" y="304804"/>
                  <a:pt x="251228" y="300663"/>
                  <a:pt x="264614" y="292808"/>
                </a:cubicBezTo>
                <a:cubicBezTo>
                  <a:pt x="313925" y="263843"/>
                  <a:pt x="428625" y="182880"/>
                  <a:pt x="428625" y="57150"/>
                </a:cubicBezTo>
                <a:cubicBezTo>
                  <a:pt x="428625" y="36108"/>
                  <a:pt x="445683" y="19050"/>
                  <a:pt x="466725" y="19050"/>
                </a:cubicBezTo>
                <a:cubicBezTo>
                  <a:pt x="487767" y="19012"/>
                  <a:pt x="504856" y="36038"/>
                  <a:pt x="504895" y="57080"/>
                </a:cubicBezTo>
                <a:cubicBezTo>
                  <a:pt x="504896" y="57872"/>
                  <a:pt x="504873" y="58664"/>
                  <a:pt x="504825" y="59455"/>
                </a:cubicBezTo>
                <a:cubicBezTo>
                  <a:pt x="504587" y="152400"/>
                  <a:pt x="490033" y="193405"/>
                  <a:pt x="482213" y="215408"/>
                </a:cubicBezTo>
                <a:cubicBezTo>
                  <a:pt x="479153" y="222621"/>
                  <a:pt x="477144" y="230236"/>
                  <a:pt x="476250" y="238020"/>
                </a:cubicBezTo>
                <a:cubicBezTo>
                  <a:pt x="476212" y="238699"/>
                  <a:pt x="476212" y="239379"/>
                  <a:pt x="476250" y="240059"/>
                </a:cubicBezTo>
                <a:cubicBezTo>
                  <a:pt x="477667" y="265430"/>
                  <a:pt x="498466" y="285384"/>
                  <a:pt x="523875" y="285750"/>
                </a:cubicBezTo>
                <a:lnTo>
                  <a:pt x="704793" y="285750"/>
                </a:lnTo>
                <a:cubicBezTo>
                  <a:pt x="725876" y="285886"/>
                  <a:pt x="742909" y="302994"/>
                  <a:pt x="742950" y="324079"/>
                </a:cubicBezTo>
                <a:cubicBezTo>
                  <a:pt x="743142" y="339830"/>
                  <a:pt x="733301" y="353961"/>
                  <a:pt x="718461" y="359245"/>
                </a:cubicBezTo>
                <a:cubicBezTo>
                  <a:pt x="708551" y="362778"/>
                  <a:pt x="703381" y="373675"/>
                  <a:pt x="706914" y="383585"/>
                </a:cubicBezTo>
                <a:cubicBezTo>
                  <a:pt x="707938" y="386460"/>
                  <a:pt x="709638" y="389045"/>
                  <a:pt x="711870" y="391125"/>
                </a:cubicBezTo>
                <a:cubicBezTo>
                  <a:pt x="720324" y="398998"/>
                  <a:pt x="724749" y="410284"/>
                  <a:pt x="723900" y="421805"/>
                </a:cubicBezTo>
                <a:cubicBezTo>
                  <a:pt x="722063" y="438580"/>
                  <a:pt x="709736" y="452316"/>
                  <a:pt x="693258" y="455952"/>
                </a:cubicBezTo>
                <a:cubicBezTo>
                  <a:pt x="683103" y="458702"/>
                  <a:pt x="677100" y="469164"/>
                  <a:pt x="679851" y="479320"/>
                </a:cubicBezTo>
                <a:cubicBezTo>
                  <a:pt x="680710" y="482493"/>
                  <a:pt x="682376" y="485389"/>
                  <a:pt x="684686" y="487728"/>
                </a:cubicBezTo>
                <a:cubicBezTo>
                  <a:pt x="691609" y="494825"/>
                  <a:pt x="695435" y="504378"/>
                  <a:pt x="695325" y="514293"/>
                </a:cubicBezTo>
                <a:cubicBezTo>
                  <a:pt x="695216" y="535299"/>
                  <a:pt x="678231" y="552309"/>
                  <a:pt x="657225" y="552450"/>
                </a:cubicBezTo>
                <a:lnTo>
                  <a:pt x="651510" y="552450"/>
                </a:lnTo>
                <a:cubicBezTo>
                  <a:pt x="640989" y="552457"/>
                  <a:pt x="632466" y="560991"/>
                  <a:pt x="632472" y="571512"/>
                </a:cubicBezTo>
                <a:cubicBezTo>
                  <a:pt x="632475" y="576494"/>
                  <a:pt x="634431" y="581277"/>
                  <a:pt x="637918" y="584835"/>
                </a:cubicBezTo>
                <a:cubicBezTo>
                  <a:pt x="644350" y="591433"/>
                  <a:pt x="647872" y="600330"/>
                  <a:pt x="647700" y="609543"/>
                </a:cubicBezTo>
                <a:cubicBezTo>
                  <a:pt x="647591" y="630548"/>
                  <a:pt x="630606" y="647559"/>
                  <a:pt x="609600" y="647700"/>
                </a:cubicBezTo>
                <a:lnTo>
                  <a:pt x="438150" y="647700"/>
                </a:lnTo>
                <a:cubicBezTo>
                  <a:pt x="370837" y="647700"/>
                  <a:pt x="342824" y="625793"/>
                  <a:pt x="315725" y="604704"/>
                </a:cubicBezTo>
                <a:cubicBezTo>
                  <a:pt x="294799" y="588378"/>
                  <a:pt x="273167" y="571500"/>
                  <a:pt x="238125" y="571500"/>
                </a:cubicBezTo>
                <a:lnTo>
                  <a:pt x="200025" y="571500"/>
                </a:lnTo>
                <a:lnTo>
                  <a:pt x="200025" y="304800"/>
                </a:lnTo>
                <a:close/>
                <a:moveTo>
                  <a:pt x="19050" y="257175"/>
                </a:moveTo>
                <a:lnTo>
                  <a:pt x="161925" y="257175"/>
                </a:lnTo>
                <a:cubicBezTo>
                  <a:pt x="172411" y="257258"/>
                  <a:pt x="180892" y="265739"/>
                  <a:pt x="180975" y="276225"/>
                </a:cubicBezTo>
                <a:lnTo>
                  <a:pt x="180975" y="600018"/>
                </a:lnTo>
                <a:cubicBezTo>
                  <a:pt x="180928" y="610529"/>
                  <a:pt x="172436" y="619047"/>
                  <a:pt x="161925" y="619125"/>
                </a:cubicBezTo>
                <a:lnTo>
                  <a:pt x="19050" y="619125"/>
                </a:lnTo>
                <a:close/>
              </a:path>
            </a:pathLst>
          </a:custGeom>
          <a:solidFill>
            <a:srgbClr val="000000"/>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descr="Peace Gesture" id="3964" name="Google Shape;3964;p18"/>
          <p:cNvSpPr/>
          <p:nvPr/>
        </p:nvSpPr>
        <p:spPr>
          <a:xfrm>
            <a:off x="7421439" y="4882027"/>
            <a:ext cx="336805" cy="579116"/>
          </a:xfrm>
          <a:custGeom>
            <a:rect b="b" l="l" r="r" t="t"/>
            <a:pathLst>
              <a:path extrusionOk="0" h="782589" w="455142">
                <a:moveTo>
                  <a:pt x="418376" y="382311"/>
                </a:moveTo>
                <a:lnTo>
                  <a:pt x="418376" y="322304"/>
                </a:lnTo>
                <a:cubicBezTo>
                  <a:pt x="418373" y="302768"/>
                  <a:pt x="419998" y="283266"/>
                  <a:pt x="423234" y="264001"/>
                </a:cubicBezTo>
                <a:lnTo>
                  <a:pt x="451656" y="94675"/>
                </a:lnTo>
                <a:cubicBezTo>
                  <a:pt x="454281" y="80703"/>
                  <a:pt x="451920" y="66254"/>
                  <a:pt x="444989" y="53841"/>
                </a:cubicBezTo>
                <a:cubicBezTo>
                  <a:pt x="436343" y="38953"/>
                  <a:pt x="421489" y="28715"/>
                  <a:pt x="404498" y="25933"/>
                </a:cubicBezTo>
                <a:lnTo>
                  <a:pt x="402593" y="25628"/>
                </a:lnTo>
                <a:cubicBezTo>
                  <a:pt x="371171" y="20523"/>
                  <a:pt x="341508" y="41705"/>
                  <a:pt x="336137" y="73082"/>
                </a:cubicBezTo>
                <a:lnTo>
                  <a:pt x="305181" y="257762"/>
                </a:lnTo>
                <a:cubicBezTo>
                  <a:pt x="304349" y="262797"/>
                  <a:pt x="299988" y="266485"/>
                  <a:pt x="294884" y="266468"/>
                </a:cubicBezTo>
                <a:lnTo>
                  <a:pt x="293313" y="266468"/>
                </a:lnTo>
                <a:cubicBezTo>
                  <a:pt x="288203" y="266480"/>
                  <a:pt x="283838" y="262785"/>
                  <a:pt x="283007" y="257743"/>
                </a:cubicBezTo>
                <a:lnTo>
                  <a:pt x="248107" y="48288"/>
                </a:lnTo>
                <a:cubicBezTo>
                  <a:pt x="242816" y="16842"/>
                  <a:pt x="213088" y="-4403"/>
                  <a:pt x="181623" y="778"/>
                </a:cubicBezTo>
                <a:lnTo>
                  <a:pt x="180842" y="911"/>
                </a:lnTo>
                <a:cubicBezTo>
                  <a:pt x="169219" y="2670"/>
                  <a:pt x="158389" y="7865"/>
                  <a:pt x="149743" y="15827"/>
                </a:cubicBezTo>
                <a:cubicBezTo>
                  <a:pt x="135582" y="29061"/>
                  <a:pt x="128994" y="48509"/>
                  <a:pt x="132197" y="67624"/>
                </a:cubicBezTo>
                <a:lnTo>
                  <a:pt x="157715" y="220681"/>
                </a:lnTo>
                <a:cubicBezTo>
                  <a:pt x="127727" y="221356"/>
                  <a:pt x="103091" y="244565"/>
                  <a:pt x="100632" y="274460"/>
                </a:cubicBezTo>
                <a:cubicBezTo>
                  <a:pt x="89835" y="264349"/>
                  <a:pt x="75599" y="258720"/>
                  <a:pt x="60808" y="258715"/>
                </a:cubicBezTo>
                <a:lnTo>
                  <a:pt x="58903" y="258715"/>
                </a:lnTo>
                <a:cubicBezTo>
                  <a:pt x="26549" y="258715"/>
                  <a:pt x="320" y="284940"/>
                  <a:pt x="314" y="317293"/>
                </a:cubicBezTo>
                <a:lnTo>
                  <a:pt x="314" y="347707"/>
                </a:lnTo>
                <a:lnTo>
                  <a:pt x="0" y="347707"/>
                </a:lnTo>
                <a:cubicBezTo>
                  <a:pt x="0" y="351193"/>
                  <a:pt x="171" y="354889"/>
                  <a:pt x="314" y="358584"/>
                </a:cubicBezTo>
                <a:lnTo>
                  <a:pt x="314" y="364442"/>
                </a:lnTo>
                <a:cubicBezTo>
                  <a:pt x="323" y="368147"/>
                  <a:pt x="683" y="371844"/>
                  <a:pt x="1391" y="375482"/>
                </a:cubicBezTo>
                <a:cubicBezTo>
                  <a:pt x="8058" y="451272"/>
                  <a:pt x="39576" y="555561"/>
                  <a:pt x="100384" y="599957"/>
                </a:cubicBezTo>
                <a:lnTo>
                  <a:pt x="100384" y="781018"/>
                </a:lnTo>
                <a:lnTo>
                  <a:pt x="119434" y="781018"/>
                </a:lnTo>
                <a:lnTo>
                  <a:pt x="119434" y="589918"/>
                </a:lnTo>
                <a:lnTo>
                  <a:pt x="115214" y="587061"/>
                </a:lnTo>
                <a:cubicBezTo>
                  <a:pt x="67361" y="555028"/>
                  <a:pt x="38119" y="478933"/>
                  <a:pt x="25832" y="412753"/>
                </a:cubicBezTo>
                <a:cubicBezTo>
                  <a:pt x="35559" y="419450"/>
                  <a:pt x="47093" y="423031"/>
                  <a:pt x="58903" y="423021"/>
                </a:cubicBezTo>
                <a:lnTo>
                  <a:pt x="60808" y="423021"/>
                </a:lnTo>
                <a:cubicBezTo>
                  <a:pt x="77322" y="423014"/>
                  <a:pt x="93060" y="416009"/>
                  <a:pt x="104118" y="403742"/>
                </a:cubicBezTo>
                <a:cubicBezTo>
                  <a:pt x="108956" y="416920"/>
                  <a:pt x="118385" y="427912"/>
                  <a:pt x="130673" y="434699"/>
                </a:cubicBezTo>
                <a:cubicBezTo>
                  <a:pt x="139462" y="457800"/>
                  <a:pt x="161593" y="473083"/>
                  <a:pt x="186309" y="473122"/>
                </a:cubicBezTo>
                <a:lnTo>
                  <a:pt x="243459" y="473122"/>
                </a:lnTo>
                <a:cubicBezTo>
                  <a:pt x="243504" y="473106"/>
                  <a:pt x="243552" y="473130"/>
                  <a:pt x="243569" y="473175"/>
                </a:cubicBezTo>
                <a:cubicBezTo>
                  <a:pt x="243585" y="473220"/>
                  <a:pt x="243561" y="473268"/>
                  <a:pt x="243516" y="473284"/>
                </a:cubicBezTo>
                <a:cubicBezTo>
                  <a:pt x="219316" y="491238"/>
                  <a:pt x="205057" y="519600"/>
                  <a:pt x="205083" y="549732"/>
                </a:cubicBezTo>
                <a:lnTo>
                  <a:pt x="224133" y="549732"/>
                </a:lnTo>
                <a:cubicBezTo>
                  <a:pt x="224043" y="507648"/>
                  <a:pt x="258087" y="473460"/>
                  <a:pt x="300171" y="473370"/>
                </a:cubicBezTo>
                <a:cubicBezTo>
                  <a:pt x="300180" y="473370"/>
                  <a:pt x="300190" y="473370"/>
                  <a:pt x="300199" y="473370"/>
                </a:cubicBezTo>
                <a:lnTo>
                  <a:pt x="300199" y="454320"/>
                </a:lnTo>
                <a:lnTo>
                  <a:pt x="300142" y="454320"/>
                </a:lnTo>
                <a:lnTo>
                  <a:pt x="300142" y="454082"/>
                </a:lnTo>
                <a:lnTo>
                  <a:pt x="188119" y="454082"/>
                </a:lnTo>
                <a:cubicBezTo>
                  <a:pt x="166823" y="454447"/>
                  <a:pt x="148663" y="438730"/>
                  <a:pt x="145971" y="417601"/>
                </a:cubicBezTo>
                <a:cubicBezTo>
                  <a:pt x="143756" y="395301"/>
                  <a:pt x="160038" y="375428"/>
                  <a:pt x="182338" y="373214"/>
                </a:cubicBezTo>
                <a:cubicBezTo>
                  <a:pt x="183658" y="373082"/>
                  <a:pt x="184983" y="373016"/>
                  <a:pt x="186309" y="373015"/>
                </a:cubicBezTo>
                <a:lnTo>
                  <a:pt x="349949" y="373015"/>
                </a:lnTo>
                <a:cubicBezTo>
                  <a:pt x="395849" y="373015"/>
                  <a:pt x="436102" y="416011"/>
                  <a:pt x="436102" y="465026"/>
                </a:cubicBezTo>
                <a:cubicBezTo>
                  <a:pt x="436102" y="512794"/>
                  <a:pt x="407803" y="563134"/>
                  <a:pt x="362283" y="596347"/>
                </a:cubicBezTo>
                <a:cubicBezTo>
                  <a:pt x="359521" y="598348"/>
                  <a:pt x="351606" y="602462"/>
                  <a:pt x="345824" y="605463"/>
                </a:cubicBezTo>
                <a:cubicBezTo>
                  <a:pt x="342062" y="607368"/>
                  <a:pt x="338652" y="609197"/>
                  <a:pt x="336499" y="610425"/>
                </a:cubicBezTo>
                <a:lnTo>
                  <a:pt x="331737" y="613169"/>
                </a:lnTo>
                <a:lnTo>
                  <a:pt x="331737" y="782590"/>
                </a:lnTo>
                <a:lnTo>
                  <a:pt x="350787" y="782590"/>
                </a:lnTo>
                <a:lnTo>
                  <a:pt x="350787" y="624370"/>
                </a:lnTo>
                <a:lnTo>
                  <a:pt x="354597" y="622370"/>
                </a:lnTo>
                <a:cubicBezTo>
                  <a:pt x="361095" y="619211"/>
                  <a:pt x="367399" y="615668"/>
                  <a:pt x="373475" y="611759"/>
                </a:cubicBezTo>
                <a:cubicBezTo>
                  <a:pt x="423853" y="574992"/>
                  <a:pt x="455143" y="518766"/>
                  <a:pt x="455143" y="465074"/>
                </a:cubicBezTo>
                <a:cubicBezTo>
                  <a:pt x="454819" y="433598"/>
                  <a:pt x="441515" y="403652"/>
                  <a:pt x="418376" y="382311"/>
                </a:cubicBezTo>
                <a:close/>
                <a:moveTo>
                  <a:pt x="100336" y="364442"/>
                </a:moveTo>
                <a:cubicBezTo>
                  <a:pt x="100310" y="386262"/>
                  <a:pt x="82627" y="403944"/>
                  <a:pt x="60808" y="403971"/>
                </a:cubicBezTo>
                <a:lnTo>
                  <a:pt x="58903" y="403971"/>
                </a:lnTo>
                <a:cubicBezTo>
                  <a:pt x="40384" y="403913"/>
                  <a:pt x="24381" y="391021"/>
                  <a:pt x="20384" y="372939"/>
                </a:cubicBezTo>
                <a:cubicBezTo>
                  <a:pt x="19939" y="367859"/>
                  <a:pt x="19622" y="362928"/>
                  <a:pt x="19431" y="358146"/>
                </a:cubicBezTo>
                <a:lnTo>
                  <a:pt x="19431" y="317303"/>
                </a:lnTo>
                <a:cubicBezTo>
                  <a:pt x="19452" y="295497"/>
                  <a:pt x="37107" y="277817"/>
                  <a:pt x="58912" y="277765"/>
                </a:cubicBezTo>
                <a:lnTo>
                  <a:pt x="60817" y="277765"/>
                </a:lnTo>
                <a:cubicBezTo>
                  <a:pt x="82637" y="277791"/>
                  <a:pt x="100319" y="295474"/>
                  <a:pt x="100346" y="317293"/>
                </a:cubicBezTo>
                <a:close/>
                <a:moveTo>
                  <a:pt x="186309" y="353965"/>
                </a:moveTo>
                <a:cubicBezTo>
                  <a:pt x="156029" y="354004"/>
                  <a:pt x="130583" y="376727"/>
                  <a:pt x="127130" y="406809"/>
                </a:cubicBezTo>
                <a:cubicBezTo>
                  <a:pt x="122146" y="400056"/>
                  <a:pt x="119453" y="391886"/>
                  <a:pt x="119444" y="383492"/>
                </a:cubicBezTo>
                <a:lnTo>
                  <a:pt x="119444" y="279203"/>
                </a:lnTo>
                <a:cubicBezTo>
                  <a:pt x="119464" y="257379"/>
                  <a:pt x="137149" y="239691"/>
                  <a:pt x="158972" y="239665"/>
                </a:cubicBezTo>
                <a:lnTo>
                  <a:pt x="160877" y="239665"/>
                </a:lnTo>
                <a:cubicBezTo>
                  <a:pt x="182697" y="239691"/>
                  <a:pt x="200379" y="257374"/>
                  <a:pt x="200406" y="279193"/>
                </a:cubicBezTo>
                <a:lnTo>
                  <a:pt x="200406" y="353965"/>
                </a:lnTo>
                <a:close/>
                <a:moveTo>
                  <a:pt x="219456" y="353965"/>
                </a:moveTo>
                <a:lnTo>
                  <a:pt x="219456" y="279203"/>
                </a:lnTo>
                <a:cubicBezTo>
                  <a:pt x="219434" y="253226"/>
                  <a:pt x="202326" y="230359"/>
                  <a:pt x="177413" y="223005"/>
                </a:cubicBezTo>
                <a:lnTo>
                  <a:pt x="150990" y="64500"/>
                </a:lnTo>
                <a:cubicBezTo>
                  <a:pt x="147477" y="43385"/>
                  <a:pt x="161746" y="23420"/>
                  <a:pt x="182861" y="19907"/>
                </a:cubicBezTo>
                <a:cubicBezTo>
                  <a:pt x="182867" y="19906"/>
                  <a:pt x="182873" y="19905"/>
                  <a:pt x="182880" y="19904"/>
                </a:cubicBezTo>
                <a:lnTo>
                  <a:pt x="184718" y="19599"/>
                </a:lnTo>
                <a:cubicBezTo>
                  <a:pt x="205809" y="16139"/>
                  <a:pt x="225729" y="30376"/>
                  <a:pt x="229286" y="51451"/>
                </a:cubicBezTo>
                <a:lnTo>
                  <a:pt x="264224" y="260915"/>
                </a:lnTo>
                <a:cubicBezTo>
                  <a:pt x="266566" y="275153"/>
                  <a:pt x="278893" y="285589"/>
                  <a:pt x="293322" y="285547"/>
                </a:cubicBezTo>
                <a:lnTo>
                  <a:pt x="294894" y="285547"/>
                </a:lnTo>
                <a:cubicBezTo>
                  <a:pt x="309312" y="285590"/>
                  <a:pt x="321634" y="275169"/>
                  <a:pt x="323983" y="260944"/>
                </a:cubicBezTo>
                <a:lnTo>
                  <a:pt x="354987" y="76225"/>
                </a:lnTo>
                <a:cubicBezTo>
                  <a:pt x="358549" y="55191"/>
                  <a:pt x="378422" y="40977"/>
                  <a:pt x="399479" y="44402"/>
                </a:cubicBezTo>
                <a:lnTo>
                  <a:pt x="401336" y="44707"/>
                </a:lnTo>
                <a:cubicBezTo>
                  <a:pt x="422452" y="48215"/>
                  <a:pt x="436725" y="68178"/>
                  <a:pt x="433216" y="89293"/>
                </a:cubicBezTo>
                <a:cubicBezTo>
                  <a:pt x="433213" y="89312"/>
                  <a:pt x="433209" y="89332"/>
                  <a:pt x="433207" y="89351"/>
                </a:cubicBezTo>
                <a:lnTo>
                  <a:pt x="404432" y="260801"/>
                </a:lnTo>
                <a:cubicBezTo>
                  <a:pt x="401024" y="281121"/>
                  <a:pt x="399310" y="301690"/>
                  <a:pt x="399307" y="322294"/>
                </a:cubicBezTo>
                <a:lnTo>
                  <a:pt x="399307" y="367909"/>
                </a:lnTo>
                <a:cubicBezTo>
                  <a:pt x="384404" y="358914"/>
                  <a:pt x="367355" y="354097"/>
                  <a:pt x="349949" y="353965"/>
                </a:cubicBezTo>
                <a:close/>
              </a:path>
            </a:pathLst>
          </a:custGeom>
          <a:solidFill>
            <a:srgbClr val="000000"/>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3965" name="Google Shape;3965;p18"/>
          <p:cNvGrpSpPr/>
          <p:nvPr/>
        </p:nvGrpSpPr>
        <p:grpSpPr>
          <a:xfrm>
            <a:off x="5798212" y="5678445"/>
            <a:ext cx="989249" cy="470367"/>
            <a:chOff x="6029041" y="1395138"/>
            <a:chExt cx="1655646" cy="787225"/>
          </a:xfrm>
        </p:grpSpPr>
        <p:sp>
          <p:nvSpPr>
            <p:cNvPr descr="Raised hand" id="3966" name="Google Shape;3966;p18"/>
            <p:cNvSpPr/>
            <p:nvPr/>
          </p:nvSpPr>
          <p:spPr>
            <a:xfrm flipH="1" rot="5899954">
              <a:off x="6186260" y="1426886"/>
              <a:ext cx="536561" cy="781490"/>
            </a:xfrm>
            <a:custGeom>
              <a:rect b="b" l="l" r="r" t="t"/>
              <a:pathLst>
                <a:path extrusionOk="0" h="781051" w="536259">
                  <a:moveTo>
                    <a:pt x="50915" y="675696"/>
                  </a:moveTo>
                  <a:cubicBezTo>
                    <a:pt x="60811" y="689983"/>
                    <a:pt x="66126" y="706942"/>
                    <a:pt x="66155" y="724321"/>
                  </a:cubicBezTo>
                  <a:lnTo>
                    <a:pt x="66240" y="781052"/>
                  </a:lnTo>
                  <a:lnTo>
                    <a:pt x="85290" y="781052"/>
                  </a:lnTo>
                  <a:lnTo>
                    <a:pt x="85214" y="724283"/>
                  </a:lnTo>
                  <a:cubicBezTo>
                    <a:pt x="85192" y="703013"/>
                    <a:pt x="78675" y="682256"/>
                    <a:pt x="66536" y="664790"/>
                  </a:cubicBezTo>
                  <a:lnTo>
                    <a:pt x="51353" y="642882"/>
                  </a:lnTo>
                  <a:cubicBezTo>
                    <a:pt x="30339" y="612603"/>
                    <a:pt x="19070" y="576631"/>
                    <a:pt x="19054" y="539774"/>
                  </a:cubicBezTo>
                  <a:lnTo>
                    <a:pt x="19054" y="211381"/>
                  </a:lnTo>
                  <a:cubicBezTo>
                    <a:pt x="18649" y="191425"/>
                    <a:pt x="33308" y="174353"/>
                    <a:pt x="53096" y="171738"/>
                  </a:cubicBezTo>
                  <a:cubicBezTo>
                    <a:pt x="73873" y="169676"/>
                    <a:pt x="92388" y="184847"/>
                    <a:pt x="94450" y="205624"/>
                  </a:cubicBezTo>
                  <a:cubicBezTo>
                    <a:pt x="94573" y="206859"/>
                    <a:pt x="94634" y="208100"/>
                    <a:pt x="94635" y="209342"/>
                  </a:cubicBezTo>
                  <a:cubicBezTo>
                    <a:pt x="94668" y="210900"/>
                    <a:pt x="95094" y="212423"/>
                    <a:pt x="95873" y="213772"/>
                  </a:cubicBezTo>
                  <a:lnTo>
                    <a:pt x="95873" y="390527"/>
                  </a:lnTo>
                  <a:cubicBezTo>
                    <a:pt x="95873" y="395788"/>
                    <a:pt x="100137" y="400052"/>
                    <a:pt x="105398" y="400052"/>
                  </a:cubicBezTo>
                  <a:cubicBezTo>
                    <a:pt x="110658" y="400052"/>
                    <a:pt x="114923" y="395788"/>
                    <a:pt x="114923" y="390527"/>
                  </a:cubicBezTo>
                  <a:lnTo>
                    <a:pt x="114923" y="115683"/>
                  </a:lnTo>
                  <a:cubicBezTo>
                    <a:pt x="114584" y="95827"/>
                    <a:pt x="129238" y="78896"/>
                    <a:pt x="148937" y="76383"/>
                  </a:cubicBezTo>
                  <a:cubicBezTo>
                    <a:pt x="169735" y="74327"/>
                    <a:pt x="188263" y="89519"/>
                    <a:pt x="190320" y="110318"/>
                  </a:cubicBezTo>
                  <a:cubicBezTo>
                    <a:pt x="190441" y="111538"/>
                    <a:pt x="190502" y="112762"/>
                    <a:pt x="190504" y="113988"/>
                  </a:cubicBezTo>
                  <a:lnTo>
                    <a:pt x="190504" y="390527"/>
                  </a:lnTo>
                  <a:cubicBezTo>
                    <a:pt x="190504" y="395788"/>
                    <a:pt x="194768" y="400052"/>
                    <a:pt x="200029" y="400052"/>
                  </a:cubicBezTo>
                  <a:cubicBezTo>
                    <a:pt x="205289" y="400052"/>
                    <a:pt x="209554" y="395788"/>
                    <a:pt x="209554" y="390527"/>
                  </a:cubicBezTo>
                  <a:lnTo>
                    <a:pt x="209554" y="58543"/>
                  </a:lnTo>
                  <a:cubicBezTo>
                    <a:pt x="209218" y="38683"/>
                    <a:pt x="223874" y="21750"/>
                    <a:pt x="243577" y="19233"/>
                  </a:cubicBezTo>
                  <a:cubicBezTo>
                    <a:pt x="264380" y="17171"/>
                    <a:pt x="282916" y="32364"/>
                    <a:pt x="284978" y="53167"/>
                  </a:cubicBezTo>
                  <a:cubicBezTo>
                    <a:pt x="285100" y="54394"/>
                    <a:pt x="285161" y="55624"/>
                    <a:pt x="285163" y="56857"/>
                  </a:cubicBezTo>
                  <a:lnTo>
                    <a:pt x="285163" y="390527"/>
                  </a:lnTo>
                  <a:cubicBezTo>
                    <a:pt x="285163" y="395788"/>
                    <a:pt x="289427" y="400052"/>
                    <a:pt x="294688" y="400052"/>
                  </a:cubicBezTo>
                  <a:cubicBezTo>
                    <a:pt x="299949" y="400052"/>
                    <a:pt x="304213" y="395788"/>
                    <a:pt x="304213" y="390527"/>
                  </a:cubicBezTo>
                  <a:lnTo>
                    <a:pt x="304213" y="116893"/>
                  </a:lnTo>
                  <a:cubicBezTo>
                    <a:pt x="304595" y="115902"/>
                    <a:pt x="304792" y="114850"/>
                    <a:pt x="304794" y="113788"/>
                  </a:cubicBezTo>
                  <a:cubicBezTo>
                    <a:pt x="303617" y="102971"/>
                    <a:pt x="307951" y="92287"/>
                    <a:pt x="316329" y="85346"/>
                  </a:cubicBezTo>
                  <a:cubicBezTo>
                    <a:pt x="346990" y="63153"/>
                    <a:pt x="380385" y="84746"/>
                    <a:pt x="380385" y="113988"/>
                  </a:cubicBezTo>
                  <a:lnTo>
                    <a:pt x="380385" y="485777"/>
                  </a:lnTo>
                  <a:cubicBezTo>
                    <a:pt x="380401" y="491038"/>
                    <a:pt x="384678" y="495289"/>
                    <a:pt x="389938" y="495273"/>
                  </a:cubicBezTo>
                  <a:cubicBezTo>
                    <a:pt x="394281" y="495260"/>
                    <a:pt x="398066" y="492310"/>
                    <a:pt x="399139" y="488101"/>
                  </a:cubicBezTo>
                  <a:lnTo>
                    <a:pt x="442049" y="317299"/>
                  </a:lnTo>
                  <a:cubicBezTo>
                    <a:pt x="446033" y="297733"/>
                    <a:pt x="464069" y="284275"/>
                    <a:pt x="483959" y="286028"/>
                  </a:cubicBezTo>
                  <a:cubicBezTo>
                    <a:pt x="494588" y="287283"/>
                    <a:pt x="504175" y="293019"/>
                    <a:pt x="510306" y="301792"/>
                  </a:cubicBezTo>
                  <a:cubicBezTo>
                    <a:pt x="516427" y="310505"/>
                    <a:pt x="518602" y="321391"/>
                    <a:pt x="516297" y="331786"/>
                  </a:cubicBezTo>
                  <a:lnTo>
                    <a:pt x="458947" y="587409"/>
                  </a:lnTo>
                  <a:cubicBezTo>
                    <a:pt x="457166" y="595345"/>
                    <a:pt x="452660" y="602407"/>
                    <a:pt x="446212" y="607364"/>
                  </a:cubicBezTo>
                  <a:lnTo>
                    <a:pt x="336493" y="691660"/>
                  </a:lnTo>
                  <a:cubicBezTo>
                    <a:pt x="334152" y="693462"/>
                    <a:pt x="332780" y="696249"/>
                    <a:pt x="332779" y="699204"/>
                  </a:cubicBezTo>
                  <a:lnTo>
                    <a:pt x="332779" y="781052"/>
                  </a:lnTo>
                  <a:lnTo>
                    <a:pt x="351829" y="781052"/>
                  </a:lnTo>
                  <a:lnTo>
                    <a:pt x="351829" y="703900"/>
                  </a:lnTo>
                  <a:lnTo>
                    <a:pt x="457823" y="622461"/>
                  </a:lnTo>
                  <a:cubicBezTo>
                    <a:pt x="467800" y="614792"/>
                    <a:pt x="474773" y="603869"/>
                    <a:pt x="477530" y="591590"/>
                  </a:cubicBezTo>
                  <a:lnTo>
                    <a:pt x="534880" y="335949"/>
                  </a:lnTo>
                  <a:cubicBezTo>
                    <a:pt x="541726" y="305304"/>
                    <a:pt x="522432" y="274913"/>
                    <a:pt x="491787" y="268067"/>
                  </a:cubicBezTo>
                  <a:cubicBezTo>
                    <a:pt x="489975" y="267662"/>
                    <a:pt x="488145" y="267347"/>
                    <a:pt x="486303" y="267121"/>
                  </a:cubicBezTo>
                  <a:cubicBezTo>
                    <a:pt x="456776" y="264182"/>
                    <a:pt x="429752" y="283887"/>
                    <a:pt x="423523" y="312898"/>
                  </a:cubicBezTo>
                  <a:lnTo>
                    <a:pt x="399625" y="408015"/>
                  </a:lnTo>
                  <a:cubicBezTo>
                    <a:pt x="399530" y="408424"/>
                    <a:pt x="399444" y="408415"/>
                    <a:pt x="399444" y="408015"/>
                  </a:cubicBezTo>
                  <a:lnTo>
                    <a:pt x="399444" y="116397"/>
                  </a:lnTo>
                  <a:cubicBezTo>
                    <a:pt x="399568" y="84531"/>
                    <a:pt x="374388" y="58313"/>
                    <a:pt x="342542" y="57152"/>
                  </a:cubicBezTo>
                  <a:cubicBezTo>
                    <a:pt x="328345" y="57180"/>
                    <a:pt x="314676" y="62545"/>
                    <a:pt x="304251" y="72182"/>
                  </a:cubicBezTo>
                  <a:lnTo>
                    <a:pt x="304251" y="58847"/>
                  </a:lnTo>
                  <a:cubicBezTo>
                    <a:pt x="304667" y="29798"/>
                    <a:pt x="283591" y="4893"/>
                    <a:pt x="254874" y="497"/>
                  </a:cubicBezTo>
                  <a:cubicBezTo>
                    <a:pt x="223714" y="-3622"/>
                    <a:pt x="195114" y="18300"/>
                    <a:pt x="190994" y="49461"/>
                  </a:cubicBezTo>
                  <a:cubicBezTo>
                    <a:pt x="190670" y="51912"/>
                    <a:pt x="190506" y="54383"/>
                    <a:pt x="190504" y="56857"/>
                  </a:cubicBezTo>
                  <a:lnTo>
                    <a:pt x="190504" y="71649"/>
                  </a:lnTo>
                  <a:cubicBezTo>
                    <a:pt x="180046" y="62251"/>
                    <a:pt x="166463" y="57082"/>
                    <a:pt x="152404" y="57152"/>
                  </a:cubicBezTo>
                  <a:cubicBezTo>
                    <a:pt x="120771" y="58600"/>
                    <a:pt x="95890" y="84703"/>
                    <a:pt x="95958" y="116369"/>
                  </a:cubicBezTo>
                  <a:lnTo>
                    <a:pt x="95958" y="168080"/>
                  </a:lnTo>
                  <a:cubicBezTo>
                    <a:pt x="95682" y="167823"/>
                    <a:pt x="95435" y="167528"/>
                    <a:pt x="95158" y="167280"/>
                  </a:cubicBezTo>
                  <a:cubicBezTo>
                    <a:pt x="83236" y="156510"/>
                    <a:pt x="67337" y="151247"/>
                    <a:pt x="51343" y="152773"/>
                  </a:cubicBezTo>
                  <a:cubicBezTo>
                    <a:pt x="21792" y="156365"/>
                    <a:pt x="-326" y="181614"/>
                    <a:pt x="4" y="211381"/>
                  </a:cubicBezTo>
                  <a:lnTo>
                    <a:pt x="4" y="539774"/>
                  </a:lnTo>
                  <a:cubicBezTo>
                    <a:pt x="4" y="580517"/>
                    <a:pt x="12445" y="620290"/>
                    <a:pt x="35665" y="653769"/>
                  </a:cubicBezTo>
                  <a:close/>
                </a:path>
              </a:pathLst>
            </a:custGeom>
            <a:solidFill>
              <a:srgbClr val="000000"/>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descr="Raised hand" id="3967" name="Google Shape;3967;p18"/>
            <p:cNvSpPr/>
            <p:nvPr/>
          </p:nvSpPr>
          <p:spPr>
            <a:xfrm rot="-6215090">
              <a:off x="6973629" y="1439117"/>
              <a:ext cx="536522" cy="781434"/>
            </a:xfrm>
            <a:custGeom>
              <a:rect b="b" l="l" r="r" t="t"/>
              <a:pathLst>
                <a:path extrusionOk="0" h="781051" w="536259">
                  <a:moveTo>
                    <a:pt x="50915" y="675696"/>
                  </a:moveTo>
                  <a:cubicBezTo>
                    <a:pt x="60811" y="689983"/>
                    <a:pt x="66126" y="706942"/>
                    <a:pt x="66155" y="724321"/>
                  </a:cubicBezTo>
                  <a:lnTo>
                    <a:pt x="66240" y="781052"/>
                  </a:lnTo>
                  <a:lnTo>
                    <a:pt x="85290" y="781052"/>
                  </a:lnTo>
                  <a:lnTo>
                    <a:pt x="85214" y="724283"/>
                  </a:lnTo>
                  <a:cubicBezTo>
                    <a:pt x="85192" y="703013"/>
                    <a:pt x="78675" y="682256"/>
                    <a:pt x="66536" y="664790"/>
                  </a:cubicBezTo>
                  <a:lnTo>
                    <a:pt x="51353" y="642882"/>
                  </a:lnTo>
                  <a:cubicBezTo>
                    <a:pt x="30339" y="612603"/>
                    <a:pt x="19070" y="576631"/>
                    <a:pt x="19054" y="539774"/>
                  </a:cubicBezTo>
                  <a:lnTo>
                    <a:pt x="19054" y="211381"/>
                  </a:lnTo>
                  <a:cubicBezTo>
                    <a:pt x="18649" y="191425"/>
                    <a:pt x="33308" y="174353"/>
                    <a:pt x="53096" y="171738"/>
                  </a:cubicBezTo>
                  <a:cubicBezTo>
                    <a:pt x="73873" y="169676"/>
                    <a:pt x="92388" y="184847"/>
                    <a:pt x="94450" y="205624"/>
                  </a:cubicBezTo>
                  <a:cubicBezTo>
                    <a:pt x="94573" y="206859"/>
                    <a:pt x="94634" y="208100"/>
                    <a:pt x="94635" y="209342"/>
                  </a:cubicBezTo>
                  <a:cubicBezTo>
                    <a:pt x="94668" y="210900"/>
                    <a:pt x="95094" y="212423"/>
                    <a:pt x="95873" y="213772"/>
                  </a:cubicBezTo>
                  <a:lnTo>
                    <a:pt x="95873" y="390527"/>
                  </a:lnTo>
                  <a:cubicBezTo>
                    <a:pt x="95873" y="395788"/>
                    <a:pt x="100137" y="400052"/>
                    <a:pt x="105398" y="400052"/>
                  </a:cubicBezTo>
                  <a:cubicBezTo>
                    <a:pt x="110658" y="400052"/>
                    <a:pt x="114923" y="395788"/>
                    <a:pt x="114923" y="390527"/>
                  </a:cubicBezTo>
                  <a:lnTo>
                    <a:pt x="114923" y="115683"/>
                  </a:lnTo>
                  <a:cubicBezTo>
                    <a:pt x="114584" y="95827"/>
                    <a:pt x="129238" y="78896"/>
                    <a:pt x="148937" y="76383"/>
                  </a:cubicBezTo>
                  <a:cubicBezTo>
                    <a:pt x="169735" y="74327"/>
                    <a:pt x="188263" y="89519"/>
                    <a:pt x="190320" y="110318"/>
                  </a:cubicBezTo>
                  <a:cubicBezTo>
                    <a:pt x="190441" y="111538"/>
                    <a:pt x="190502" y="112762"/>
                    <a:pt x="190504" y="113988"/>
                  </a:cubicBezTo>
                  <a:lnTo>
                    <a:pt x="190504" y="390527"/>
                  </a:lnTo>
                  <a:cubicBezTo>
                    <a:pt x="190504" y="395788"/>
                    <a:pt x="194768" y="400052"/>
                    <a:pt x="200029" y="400052"/>
                  </a:cubicBezTo>
                  <a:cubicBezTo>
                    <a:pt x="205289" y="400052"/>
                    <a:pt x="209554" y="395788"/>
                    <a:pt x="209554" y="390527"/>
                  </a:cubicBezTo>
                  <a:lnTo>
                    <a:pt x="209554" y="58543"/>
                  </a:lnTo>
                  <a:cubicBezTo>
                    <a:pt x="209218" y="38683"/>
                    <a:pt x="223874" y="21750"/>
                    <a:pt x="243577" y="19233"/>
                  </a:cubicBezTo>
                  <a:cubicBezTo>
                    <a:pt x="264380" y="17171"/>
                    <a:pt x="282916" y="32364"/>
                    <a:pt x="284978" y="53167"/>
                  </a:cubicBezTo>
                  <a:cubicBezTo>
                    <a:pt x="285100" y="54394"/>
                    <a:pt x="285161" y="55624"/>
                    <a:pt x="285163" y="56857"/>
                  </a:cubicBezTo>
                  <a:lnTo>
                    <a:pt x="285163" y="390527"/>
                  </a:lnTo>
                  <a:cubicBezTo>
                    <a:pt x="285163" y="395788"/>
                    <a:pt x="289427" y="400052"/>
                    <a:pt x="294688" y="400052"/>
                  </a:cubicBezTo>
                  <a:cubicBezTo>
                    <a:pt x="299949" y="400052"/>
                    <a:pt x="304213" y="395788"/>
                    <a:pt x="304213" y="390527"/>
                  </a:cubicBezTo>
                  <a:lnTo>
                    <a:pt x="304213" y="116893"/>
                  </a:lnTo>
                  <a:cubicBezTo>
                    <a:pt x="304595" y="115902"/>
                    <a:pt x="304792" y="114850"/>
                    <a:pt x="304794" y="113788"/>
                  </a:cubicBezTo>
                  <a:cubicBezTo>
                    <a:pt x="303617" y="102971"/>
                    <a:pt x="307951" y="92287"/>
                    <a:pt x="316329" y="85346"/>
                  </a:cubicBezTo>
                  <a:cubicBezTo>
                    <a:pt x="346990" y="63153"/>
                    <a:pt x="380385" y="84746"/>
                    <a:pt x="380385" y="113988"/>
                  </a:cubicBezTo>
                  <a:lnTo>
                    <a:pt x="380385" y="485777"/>
                  </a:lnTo>
                  <a:cubicBezTo>
                    <a:pt x="380401" y="491038"/>
                    <a:pt x="384678" y="495289"/>
                    <a:pt x="389938" y="495273"/>
                  </a:cubicBezTo>
                  <a:cubicBezTo>
                    <a:pt x="394281" y="495260"/>
                    <a:pt x="398066" y="492310"/>
                    <a:pt x="399139" y="488101"/>
                  </a:cubicBezTo>
                  <a:lnTo>
                    <a:pt x="442049" y="317299"/>
                  </a:lnTo>
                  <a:cubicBezTo>
                    <a:pt x="446033" y="297733"/>
                    <a:pt x="464069" y="284275"/>
                    <a:pt x="483959" y="286028"/>
                  </a:cubicBezTo>
                  <a:cubicBezTo>
                    <a:pt x="494588" y="287283"/>
                    <a:pt x="504175" y="293019"/>
                    <a:pt x="510306" y="301792"/>
                  </a:cubicBezTo>
                  <a:cubicBezTo>
                    <a:pt x="516427" y="310505"/>
                    <a:pt x="518602" y="321391"/>
                    <a:pt x="516297" y="331786"/>
                  </a:cubicBezTo>
                  <a:lnTo>
                    <a:pt x="458947" y="587409"/>
                  </a:lnTo>
                  <a:cubicBezTo>
                    <a:pt x="457166" y="595345"/>
                    <a:pt x="452660" y="602407"/>
                    <a:pt x="446212" y="607364"/>
                  </a:cubicBezTo>
                  <a:lnTo>
                    <a:pt x="336493" y="691660"/>
                  </a:lnTo>
                  <a:cubicBezTo>
                    <a:pt x="334152" y="693462"/>
                    <a:pt x="332780" y="696249"/>
                    <a:pt x="332779" y="699204"/>
                  </a:cubicBezTo>
                  <a:lnTo>
                    <a:pt x="332779" y="781052"/>
                  </a:lnTo>
                  <a:lnTo>
                    <a:pt x="351829" y="781052"/>
                  </a:lnTo>
                  <a:lnTo>
                    <a:pt x="351829" y="703900"/>
                  </a:lnTo>
                  <a:lnTo>
                    <a:pt x="457823" y="622461"/>
                  </a:lnTo>
                  <a:cubicBezTo>
                    <a:pt x="467800" y="614792"/>
                    <a:pt x="474773" y="603869"/>
                    <a:pt x="477530" y="591590"/>
                  </a:cubicBezTo>
                  <a:lnTo>
                    <a:pt x="534880" y="335949"/>
                  </a:lnTo>
                  <a:cubicBezTo>
                    <a:pt x="541726" y="305304"/>
                    <a:pt x="522432" y="274913"/>
                    <a:pt x="491787" y="268067"/>
                  </a:cubicBezTo>
                  <a:cubicBezTo>
                    <a:pt x="489975" y="267662"/>
                    <a:pt x="488145" y="267347"/>
                    <a:pt x="486303" y="267121"/>
                  </a:cubicBezTo>
                  <a:cubicBezTo>
                    <a:pt x="456776" y="264182"/>
                    <a:pt x="429752" y="283887"/>
                    <a:pt x="423523" y="312898"/>
                  </a:cubicBezTo>
                  <a:lnTo>
                    <a:pt x="399625" y="408015"/>
                  </a:lnTo>
                  <a:cubicBezTo>
                    <a:pt x="399530" y="408424"/>
                    <a:pt x="399444" y="408415"/>
                    <a:pt x="399444" y="408015"/>
                  </a:cubicBezTo>
                  <a:lnTo>
                    <a:pt x="399444" y="116397"/>
                  </a:lnTo>
                  <a:cubicBezTo>
                    <a:pt x="399568" y="84531"/>
                    <a:pt x="374388" y="58313"/>
                    <a:pt x="342542" y="57152"/>
                  </a:cubicBezTo>
                  <a:cubicBezTo>
                    <a:pt x="328345" y="57180"/>
                    <a:pt x="314676" y="62545"/>
                    <a:pt x="304251" y="72182"/>
                  </a:cubicBezTo>
                  <a:lnTo>
                    <a:pt x="304251" y="58847"/>
                  </a:lnTo>
                  <a:cubicBezTo>
                    <a:pt x="304667" y="29798"/>
                    <a:pt x="283591" y="4893"/>
                    <a:pt x="254874" y="497"/>
                  </a:cubicBezTo>
                  <a:cubicBezTo>
                    <a:pt x="223714" y="-3622"/>
                    <a:pt x="195114" y="18300"/>
                    <a:pt x="190994" y="49461"/>
                  </a:cubicBezTo>
                  <a:cubicBezTo>
                    <a:pt x="190670" y="51912"/>
                    <a:pt x="190506" y="54383"/>
                    <a:pt x="190504" y="56857"/>
                  </a:cubicBezTo>
                  <a:lnTo>
                    <a:pt x="190504" y="71649"/>
                  </a:lnTo>
                  <a:cubicBezTo>
                    <a:pt x="180046" y="62251"/>
                    <a:pt x="166463" y="57082"/>
                    <a:pt x="152404" y="57152"/>
                  </a:cubicBezTo>
                  <a:cubicBezTo>
                    <a:pt x="120771" y="58600"/>
                    <a:pt x="95890" y="84703"/>
                    <a:pt x="95958" y="116369"/>
                  </a:cubicBezTo>
                  <a:lnTo>
                    <a:pt x="95958" y="168080"/>
                  </a:lnTo>
                  <a:cubicBezTo>
                    <a:pt x="95682" y="167823"/>
                    <a:pt x="95435" y="167528"/>
                    <a:pt x="95158" y="167280"/>
                  </a:cubicBezTo>
                  <a:cubicBezTo>
                    <a:pt x="83236" y="156510"/>
                    <a:pt x="67337" y="151247"/>
                    <a:pt x="51343" y="152773"/>
                  </a:cubicBezTo>
                  <a:cubicBezTo>
                    <a:pt x="21792" y="156365"/>
                    <a:pt x="-326" y="181614"/>
                    <a:pt x="4" y="211381"/>
                  </a:cubicBezTo>
                  <a:lnTo>
                    <a:pt x="4" y="539774"/>
                  </a:lnTo>
                  <a:cubicBezTo>
                    <a:pt x="4" y="580517"/>
                    <a:pt x="12445" y="620290"/>
                    <a:pt x="35665" y="653769"/>
                  </a:cubicBezTo>
                  <a:close/>
                </a:path>
              </a:pathLst>
            </a:custGeom>
            <a:solidFill>
              <a:srgbClr val="000000"/>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descr="Heart" id="3968" name="Google Shape;3968;p18"/>
            <p:cNvSpPr/>
            <p:nvPr/>
          </p:nvSpPr>
          <p:spPr>
            <a:xfrm>
              <a:off x="6445917" y="1395138"/>
              <a:ext cx="768130" cy="734150"/>
            </a:xfrm>
            <a:custGeom>
              <a:rect b="b" l="l" r="r" t="t"/>
              <a:pathLst>
                <a:path extrusionOk="0" h="734150" w="768130">
                  <a:moveTo>
                    <a:pt x="258441" y="624898"/>
                  </a:moveTo>
                  <a:lnTo>
                    <a:pt x="291962" y="624898"/>
                  </a:lnTo>
                  <a:lnTo>
                    <a:pt x="298152" y="630863"/>
                  </a:lnTo>
                  <a:cubicBezTo>
                    <a:pt x="335532" y="665273"/>
                    <a:pt x="366846" y="691289"/>
                    <a:pt x="383895" y="705059"/>
                  </a:cubicBezTo>
                  <a:cubicBezTo>
                    <a:pt x="400944" y="691289"/>
                    <a:pt x="432258" y="665273"/>
                    <a:pt x="469638" y="630863"/>
                  </a:cubicBezTo>
                  <a:lnTo>
                    <a:pt x="475828" y="624898"/>
                  </a:lnTo>
                  <a:lnTo>
                    <a:pt x="509348" y="624898"/>
                  </a:lnTo>
                  <a:lnTo>
                    <a:pt x="506475" y="627794"/>
                  </a:lnTo>
                  <a:cubicBezTo>
                    <a:pt x="438375" y="692489"/>
                    <a:pt x="383895" y="734150"/>
                    <a:pt x="383895" y="734150"/>
                  </a:cubicBezTo>
                  <a:cubicBezTo>
                    <a:pt x="383895" y="734150"/>
                    <a:pt x="329414" y="692489"/>
                    <a:pt x="261315" y="627794"/>
                  </a:cubicBezTo>
                  <a:close/>
                  <a:moveTo>
                    <a:pt x="190188" y="0"/>
                  </a:moveTo>
                  <a:cubicBezTo>
                    <a:pt x="256379" y="0"/>
                    <a:pt x="327799" y="41728"/>
                    <a:pt x="383895" y="153029"/>
                  </a:cubicBezTo>
                  <a:cubicBezTo>
                    <a:pt x="440002" y="41704"/>
                    <a:pt x="511400" y="0"/>
                    <a:pt x="577602" y="0"/>
                  </a:cubicBezTo>
                  <a:cubicBezTo>
                    <a:pt x="654994" y="0"/>
                    <a:pt x="725258" y="57050"/>
                    <a:pt x="755553" y="126575"/>
                  </a:cubicBezTo>
                  <a:lnTo>
                    <a:pt x="768130" y="184070"/>
                  </a:lnTo>
                  <a:lnTo>
                    <a:pt x="745256" y="184070"/>
                  </a:lnTo>
                  <a:lnTo>
                    <a:pt x="733945" y="133703"/>
                  </a:lnTo>
                  <a:cubicBezTo>
                    <a:pt x="706090" y="71777"/>
                    <a:pt x="642294" y="22790"/>
                    <a:pt x="577602" y="22790"/>
                  </a:cubicBezTo>
                  <a:cubicBezTo>
                    <a:pt x="510511" y="22790"/>
                    <a:pt x="450565" y="71376"/>
                    <a:pt x="404246" y="163283"/>
                  </a:cubicBezTo>
                  <a:lnTo>
                    <a:pt x="383895" y="203666"/>
                  </a:lnTo>
                  <a:lnTo>
                    <a:pt x="363544" y="163283"/>
                  </a:lnTo>
                  <a:cubicBezTo>
                    <a:pt x="317225" y="71376"/>
                    <a:pt x="257278" y="22790"/>
                    <a:pt x="190188" y="22790"/>
                  </a:cubicBezTo>
                  <a:cubicBezTo>
                    <a:pt x="144590" y="24408"/>
                    <a:pt x="101618" y="44537"/>
                    <a:pt x="71183" y="78531"/>
                  </a:cubicBezTo>
                  <a:cubicBezTo>
                    <a:pt x="55375" y="94626"/>
                    <a:pt x="42845" y="113374"/>
                    <a:pt x="34042" y="133733"/>
                  </a:cubicBezTo>
                  <a:lnTo>
                    <a:pt x="22934" y="182515"/>
                  </a:lnTo>
                  <a:lnTo>
                    <a:pt x="0" y="182515"/>
                  </a:lnTo>
                  <a:lnTo>
                    <a:pt x="12235" y="126571"/>
                  </a:lnTo>
                  <a:cubicBezTo>
                    <a:pt x="42527" y="57044"/>
                    <a:pt x="112788" y="0"/>
                    <a:pt x="190188" y="0"/>
                  </a:cubicBezTo>
                  <a:close/>
                </a:path>
              </a:pathLst>
            </a:custGeom>
            <a:solidFill>
              <a:srgbClr val="000000"/>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969" name="Google Shape;3969;p18"/>
          <p:cNvGrpSpPr/>
          <p:nvPr/>
        </p:nvGrpSpPr>
        <p:grpSpPr>
          <a:xfrm>
            <a:off x="6856464" y="5455016"/>
            <a:ext cx="852092" cy="771417"/>
            <a:chOff x="5704318" y="2849345"/>
            <a:chExt cx="1192238" cy="1079357"/>
          </a:xfrm>
        </p:grpSpPr>
        <p:grpSp>
          <p:nvGrpSpPr>
            <p:cNvPr id="3970" name="Google Shape;3970;p18"/>
            <p:cNvGrpSpPr/>
            <p:nvPr/>
          </p:nvGrpSpPr>
          <p:grpSpPr>
            <a:xfrm>
              <a:off x="5704318" y="2946364"/>
              <a:ext cx="1192238" cy="982339"/>
              <a:chOff x="5704318" y="2946364"/>
              <a:chExt cx="1192238" cy="982339"/>
            </a:xfrm>
          </p:grpSpPr>
          <p:sp>
            <p:nvSpPr>
              <p:cNvPr descr="Raised hand" id="3971" name="Google Shape;3971;p18"/>
              <p:cNvSpPr/>
              <p:nvPr/>
            </p:nvSpPr>
            <p:spPr>
              <a:xfrm flipH="1" rot="-1174028">
                <a:off x="5819656" y="3080180"/>
                <a:ext cx="536401" cy="781258"/>
              </a:xfrm>
              <a:custGeom>
                <a:rect b="b" l="l" r="r" t="t"/>
                <a:pathLst>
                  <a:path extrusionOk="0" h="781051" w="536259">
                    <a:moveTo>
                      <a:pt x="50915" y="675696"/>
                    </a:moveTo>
                    <a:cubicBezTo>
                      <a:pt x="60811" y="689983"/>
                      <a:pt x="66126" y="706942"/>
                      <a:pt x="66155" y="724321"/>
                    </a:cubicBezTo>
                    <a:lnTo>
                      <a:pt x="66240" y="781052"/>
                    </a:lnTo>
                    <a:lnTo>
                      <a:pt x="85290" y="781052"/>
                    </a:lnTo>
                    <a:lnTo>
                      <a:pt x="85214" y="724283"/>
                    </a:lnTo>
                    <a:cubicBezTo>
                      <a:pt x="85192" y="703013"/>
                      <a:pt x="78675" y="682256"/>
                      <a:pt x="66536" y="664790"/>
                    </a:cubicBezTo>
                    <a:lnTo>
                      <a:pt x="51353" y="642882"/>
                    </a:lnTo>
                    <a:cubicBezTo>
                      <a:pt x="30339" y="612603"/>
                      <a:pt x="19070" y="576631"/>
                      <a:pt x="19054" y="539774"/>
                    </a:cubicBezTo>
                    <a:lnTo>
                      <a:pt x="19054" y="211381"/>
                    </a:lnTo>
                    <a:cubicBezTo>
                      <a:pt x="18649" y="191425"/>
                      <a:pt x="33308" y="174353"/>
                      <a:pt x="53096" y="171738"/>
                    </a:cubicBezTo>
                    <a:cubicBezTo>
                      <a:pt x="73873" y="169676"/>
                      <a:pt x="92388" y="184847"/>
                      <a:pt x="94450" y="205624"/>
                    </a:cubicBezTo>
                    <a:cubicBezTo>
                      <a:pt x="94573" y="206859"/>
                      <a:pt x="94634" y="208100"/>
                      <a:pt x="94635" y="209342"/>
                    </a:cubicBezTo>
                    <a:cubicBezTo>
                      <a:pt x="94668" y="210900"/>
                      <a:pt x="95094" y="212423"/>
                      <a:pt x="95873" y="213772"/>
                    </a:cubicBezTo>
                    <a:lnTo>
                      <a:pt x="95873" y="390527"/>
                    </a:lnTo>
                    <a:cubicBezTo>
                      <a:pt x="95873" y="395788"/>
                      <a:pt x="100137" y="400052"/>
                      <a:pt x="105398" y="400052"/>
                    </a:cubicBezTo>
                    <a:cubicBezTo>
                      <a:pt x="110658" y="400052"/>
                      <a:pt x="114923" y="395788"/>
                      <a:pt x="114923" y="390527"/>
                    </a:cubicBezTo>
                    <a:lnTo>
                      <a:pt x="114923" y="115683"/>
                    </a:lnTo>
                    <a:cubicBezTo>
                      <a:pt x="114584" y="95827"/>
                      <a:pt x="129238" y="78896"/>
                      <a:pt x="148937" y="76383"/>
                    </a:cubicBezTo>
                    <a:cubicBezTo>
                      <a:pt x="169735" y="74327"/>
                      <a:pt x="188263" y="89519"/>
                      <a:pt x="190320" y="110318"/>
                    </a:cubicBezTo>
                    <a:cubicBezTo>
                      <a:pt x="190441" y="111538"/>
                      <a:pt x="190502" y="112762"/>
                      <a:pt x="190504" y="113988"/>
                    </a:cubicBezTo>
                    <a:lnTo>
                      <a:pt x="190504" y="390527"/>
                    </a:lnTo>
                    <a:cubicBezTo>
                      <a:pt x="190504" y="395788"/>
                      <a:pt x="194768" y="400052"/>
                      <a:pt x="200029" y="400052"/>
                    </a:cubicBezTo>
                    <a:cubicBezTo>
                      <a:pt x="205289" y="400052"/>
                      <a:pt x="209554" y="395788"/>
                      <a:pt x="209554" y="390527"/>
                    </a:cubicBezTo>
                    <a:lnTo>
                      <a:pt x="209554" y="58543"/>
                    </a:lnTo>
                    <a:cubicBezTo>
                      <a:pt x="209218" y="38683"/>
                      <a:pt x="223874" y="21750"/>
                      <a:pt x="243577" y="19233"/>
                    </a:cubicBezTo>
                    <a:cubicBezTo>
                      <a:pt x="264380" y="17171"/>
                      <a:pt x="282916" y="32364"/>
                      <a:pt x="284978" y="53167"/>
                    </a:cubicBezTo>
                    <a:cubicBezTo>
                      <a:pt x="285100" y="54394"/>
                      <a:pt x="285161" y="55624"/>
                      <a:pt x="285163" y="56857"/>
                    </a:cubicBezTo>
                    <a:lnTo>
                      <a:pt x="285163" y="390527"/>
                    </a:lnTo>
                    <a:cubicBezTo>
                      <a:pt x="285163" y="395788"/>
                      <a:pt x="289427" y="400052"/>
                      <a:pt x="294688" y="400052"/>
                    </a:cubicBezTo>
                    <a:cubicBezTo>
                      <a:pt x="299949" y="400052"/>
                      <a:pt x="304213" y="395788"/>
                      <a:pt x="304213" y="390527"/>
                    </a:cubicBezTo>
                    <a:lnTo>
                      <a:pt x="304213" y="116893"/>
                    </a:lnTo>
                    <a:cubicBezTo>
                      <a:pt x="304595" y="115902"/>
                      <a:pt x="304792" y="114850"/>
                      <a:pt x="304794" y="113788"/>
                    </a:cubicBezTo>
                    <a:cubicBezTo>
                      <a:pt x="303617" y="102971"/>
                      <a:pt x="307951" y="92287"/>
                      <a:pt x="316329" y="85346"/>
                    </a:cubicBezTo>
                    <a:cubicBezTo>
                      <a:pt x="346990" y="63153"/>
                      <a:pt x="380385" y="84746"/>
                      <a:pt x="380385" y="113988"/>
                    </a:cubicBezTo>
                    <a:lnTo>
                      <a:pt x="380385" y="485777"/>
                    </a:lnTo>
                    <a:cubicBezTo>
                      <a:pt x="380401" y="491038"/>
                      <a:pt x="384678" y="495289"/>
                      <a:pt x="389938" y="495273"/>
                    </a:cubicBezTo>
                    <a:cubicBezTo>
                      <a:pt x="394281" y="495260"/>
                      <a:pt x="398066" y="492310"/>
                      <a:pt x="399139" y="488101"/>
                    </a:cubicBezTo>
                    <a:lnTo>
                      <a:pt x="442049" y="317299"/>
                    </a:lnTo>
                    <a:cubicBezTo>
                      <a:pt x="446033" y="297733"/>
                      <a:pt x="464069" y="284275"/>
                      <a:pt x="483959" y="286028"/>
                    </a:cubicBezTo>
                    <a:cubicBezTo>
                      <a:pt x="494588" y="287283"/>
                      <a:pt x="504175" y="293019"/>
                      <a:pt x="510306" y="301792"/>
                    </a:cubicBezTo>
                    <a:cubicBezTo>
                      <a:pt x="516427" y="310505"/>
                      <a:pt x="518602" y="321391"/>
                      <a:pt x="516297" y="331786"/>
                    </a:cubicBezTo>
                    <a:lnTo>
                      <a:pt x="458947" y="587409"/>
                    </a:lnTo>
                    <a:cubicBezTo>
                      <a:pt x="457166" y="595345"/>
                      <a:pt x="452660" y="602407"/>
                      <a:pt x="446212" y="607364"/>
                    </a:cubicBezTo>
                    <a:lnTo>
                      <a:pt x="336493" y="691660"/>
                    </a:lnTo>
                    <a:cubicBezTo>
                      <a:pt x="334152" y="693462"/>
                      <a:pt x="332780" y="696249"/>
                      <a:pt x="332779" y="699204"/>
                    </a:cubicBezTo>
                    <a:lnTo>
                      <a:pt x="332779" y="781052"/>
                    </a:lnTo>
                    <a:lnTo>
                      <a:pt x="351829" y="781052"/>
                    </a:lnTo>
                    <a:lnTo>
                      <a:pt x="351829" y="703900"/>
                    </a:lnTo>
                    <a:lnTo>
                      <a:pt x="457823" y="622461"/>
                    </a:lnTo>
                    <a:cubicBezTo>
                      <a:pt x="467800" y="614792"/>
                      <a:pt x="474773" y="603869"/>
                      <a:pt x="477530" y="591590"/>
                    </a:cubicBezTo>
                    <a:lnTo>
                      <a:pt x="534880" y="335949"/>
                    </a:lnTo>
                    <a:cubicBezTo>
                      <a:pt x="541726" y="305304"/>
                      <a:pt x="522432" y="274913"/>
                      <a:pt x="491787" y="268067"/>
                    </a:cubicBezTo>
                    <a:cubicBezTo>
                      <a:pt x="489975" y="267662"/>
                      <a:pt x="488145" y="267347"/>
                      <a:pt x="486303" y="267121"/>
                    </a:cubicBezTo>
                    <a:cubicBezTo>
                      <a:pt x="456776" y="264182"/>
                      <a:pt x="429752" y="283887"/>
                      <a:pt x="423523" y="312898"/>
                    </a:cubicBezTo>
                    <a:lnTo>
                      <a:pt x="399625" y="408015"/>
                    </a:lnTo>
                    <a:cubicBezTo>
                      <a:pt x="399530" y="408424"/>
                      <a:pt x="399444" y="408415"/>
                      <a:pt x="399444" y="408015"/>
                    </a:cubicBezTo>
                    <a:lnTo>
                      <a:pt x="399444" y="116397"/>
                    </a:lnTo>
                    <a:cubicBezTo>
                      <a:pt x="399568" y="84531"/>
                      <a:pt x="374388" y="58313"/>
                      <a:pt x="342542" y="57152"/>
                    </a:cubicBezTo>
                    <a:cubicBezTo>
                      <a:pt x="328345" y="57180"/>
                      <a:pt x="314676" y="62545"/>
                      <a:pt x="304251" y="72182"/>
                    </a:cubicBezTo>
                    <a:lnTo>
                      <a:pt x="304251" y="58847"/>
                    </a:lnTo>
                    <a:cubicBezTo>
                      <a:pt x="304667" y="29798"/>
                      <a:pt x="283591" y="4893"/>
                      <a:pt x="254874" y="497"/>
                    </a:cubicBezTo>
                    <a:cubicBezTo>
                      <a:pt x="223714" y="-3622"/>
                      <a:pt x="195114" y="18300"/>
                      <a:pt x="190994" y="49461"/>
                    </a:cubicBezTo>
                    <a:cubicBezTo>
                      <a:pt x="190670" y="51912"/>
                      <a:pt x="190506" y="54383"/>
                      <a:pt x="190504" y="56857"/>
                    </a:cubicBezTo>
                    <a:lnTo>
                      <a:pt x="190504" y="71649"/>
                    </a:lnTo>
                    <a:cubicBezTo>
                      <a:pt x="180046" y="62251"/>
                      <a:pt x="166463" y="57082"/>
                      <a:pt x="152404" y="57152"/>
                    </a:cubicBezTo>
                    <a:cubicBezTo>
                      <a:pt x="120771" y="58600"/>
                      <a:pt x="95890" y="84703"/>
                      <a:pt x="95958" y="116369"/>
                    </a:cubicBezTo>
                    <a:lnTo>
                      <a:pt x="95958" y="168080"/>
                    </a:lnTo>
                    <a:cubicBezTo>
                      <a:pt x="95682" y="167823"/>
                      <a:pt x="95435" y="167528"/>
                      <a:pt x="95158" y="167280"/>
                    </a:cubicBezTo>
                    <a:cubicBezTo>
                      <a:pt x="83236" y="156510"/>
                      <a:pt x="67337" y="151247"/>
                      <a:pt x="51343" y="152773"/>
                    </a:cubicBezTo>
                    <a:cubicBezTo>
                      <a:pt x="21792" y="156365"/>
                      <a:pt x="-326" y="181614"/>
                      <a:pt x="4" y="211381"/>
                    </a:cubicBezTo>
                    <a:lnTo>
                      <a:pt x="4" y="539774"/>
                    </a:lnTo>
                    <a:cubicBezTo>
                      <a:pt x="4" y="580517"/>
                      <a:pt x="12445" y="620290"/>
                      <a:pt x="35665" y="653769"/>
                    </a:cubicBezTo>
                    <a:close/>
                  </a:path>
                </a:pathLst>
              </a:custGeom>
              <a:solidFill>
                <a:srgbClr val="000000"/>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descr="Raised hand" id="3972" name="Google Shape;3972;p18"/>
              <p:cNvSpPr/>
              <p:nvPr/>
            </p:nvSpPr>
            <p:spPr>
              <a:xfrm rot="904748">
                <a:off x="6268303" y="3002639"/>
                <a:ext cx="535944" cy="780593"/>
              </a:xfrm>
              <a:custGeom>
                <a:rect b="b" l="l" r="r" t="t"/>
                <a:pathLst>
                  <a:path extrusionOk="0" h="781052" w="536259">
                    <a:moveTo>
                      <a:pt x="19054" y="211381"/>
                    </a:moveTo>
                    <a:cubicBezTo>
                      <a:pt x="18649" y="191425"/>
                      <a:pt x="33308" y="174353"/>
                      <a:pt x="53096" y="171738"/>
                    </a:cubicBezTo>
                    <a:cubicBezTo>
                      <a:pt x="73873" y="169676"/>
                      <a:pt x="92388" y="184847"/>
                      <a:pt x="94450" y="205624"/>
                    </a:cubicBezTo>
                    <a:cubicBezTo>
                      <a:pt x="94573" y="206859"/>
                      <a:pt x="94634" y="208100"/>
                      <a:pt x="94635" y="209342"/>
                    </a:cubicBezTo>
                    <a:cubicBezTo>
                      <a:pt x="94668" y="210900"/>
                      <a:pt x="95094" y="212423"/>
                      <a:pt x="95873" y="213772"/>
                    </a:cubicBezTo>
                    <a:lnTo>
                      <a:pt x="95873" y="390527"/>
                    </a:lnTo>
                    <a:cubicBezTo>
                      <a:pt x="95873" y="395788"/>
                      <a:pt x="100137" y="400052"/>
                      <a:pt x="105398" y="400052"/>
                    </a:cubicBezTo>
                    <a:cubicBezTo>
                      <a:pt x="110658" y="400052"/>
                      <a:pt x="114923" y="395788"/>
                      <a:pt x="114923" y="390527"/>
                    </a:cubicBezTo>
                    <a:lnTo>
                      <a:pt x="114923" y="115683"/>
                    </a:lnTo>
                    <a:cubicBezTo>
                      <a:pt x="114584" y="95827"/>
                      <a:pt x="129238" y="78896"/>
                      <a:pt x="148937" y="76383"/>
                    </a:cubicBezTo>
                    <a:cubicBezTo>
                      <a:pt x="169735" y="74327"/>
                      <a:pt x="188263" y="89519"/>
                      <a:pt x="190320" y="110318"/>
                    </a:cubicBezTo>
                    <a:cubicBezTo>
                      <a:pt x="190441" y="111538"/>
                      <a:pt x="190502" y="112762"/>
                      <a:pt x="190504" y="113988"/>
                    </a:cubicBezTo>
                    <a:lnTo>
                      <a:pt x="190504" y="390527"/>
                    </a:lnTo>
                    <a:cubicBezTo>
                      <a:pt x="190504" y="395788"/>
                      <a:pt x="194768" y="400052"/>
                      <a:pt x="200029" y="400052"/>
                    </a:cubicBezTo>
                    <a:cubicBezTo>
                      <a:pt x="205289" y="400052"/>
                      <a:pt x="209554" y="395788"/>
                      <a:pt x="209554" y="390527"/>
                    </a:cubicBezTo>
                    <a:lnTo>
                      <a:pt x="209554" y="58543"/>
                    </a:lnTo>
                    <a:cubicBezTo>
                      <a:pt x="209218" y="38683"/>
                      <a:pt x="223874" y="21750"/>
                      <a:pt x="243577" y="19233"/>
                    </a:cubicBezTo>
                    <a:cubicBezTo>
                      <a:pt x="264380" y="17171"/>
                      <a:pt x="282916" y="32364"/>
                      <a:pt x="284978" y="53167"/>
                    </a:cubicBezTo>
                    <a:cubicBezTo>
                      <a:pt x="285100" y="54394"/>
                      <a:pt x="285161" y="55624"/>
                      <a:pt x="285163" y="56857"/>
                    </a:cubicBezTo>
                    <a:lnTo>
                      <a:pt x="285163" y="390527"/>
                    </a:lnTo>
                    <a:cubicBezTo>
                      <a:pt x="285163" y="395788"/>
                      <a:pt x="289427" y="400052"/>
                      <a:pt x="294688" y="400052"/>
                    </a:cubicBezTo>
                    <a:cubicBezTo>
                      <a:pt x="299949" y="400052"/>
                      <a:pt x="304213" y="395788"/>
                      <a:pt x="304213" y="390527"/>
                    </a:cubicBezTo>
                    <a:lnTo>
                      <a:pt x="304213" y="116893"/>
                    </a:lnTo>
                    <a:cubicBezTo>
                      <a:pt x="304595" y="115902"/>
                      <a:pt x="304792" y="114850"/>
                      <a:pt x="304794" y="113788"/>
                    </a:cubicBezTo>
                    <a:cubicBezTo>
                      <a:pt x="303617" y="102971"/>
                      <a:pt x="307951" y="92287"/>
                      <a:pt x="316329" y="85346"/>
                    </a:cubicBezTo>
                    <a:cubicBezTo>
                      <a:pt x="346990" y="63153"/>
                      <a:pt x="380385" y="84746"/>
                      <a:pt x="380385" y="113988"/>
                    </a:cubicBezTo>
                    <a:lnTo>
                      <a:pt x="380385" y="485777"/>
                    </a:lnTo>
                    <a:cubicBezTo>
                      <a:pt x="380401" y="491038"/>
                      <a:pt x="384678" y="495289"/>
                      <a:pt x="389938" y="495273"/>
                    </a:cubicBezTo>
                    <a:cubicBezTo>
                      <a:pt x="394281" y="495260"/>
                      <a:pt x="398066" y="492310"/>
                      <a:pt x="399139" y="488101"/>
                    </a:cubicBezTo>
                    <a:lnTo>
                      <a:pt x="442049" y="317299"/>
                    </a:lnTo>
                    <a:cubicBezTo>
                      <a:pt x="446033" y="297733"/>
                      <a:pt x="464069" y="284275"/>
                      <a:pt x="483959" y="286028"/>
                    </a:cubicBezTo>
                    <a:cubicBezTo>
                      <a:pt x="494588" y="287283"/>
                      <a:pt x="504175" y="293019"/>
                      <a:pt x="510306" y="301792"/>
                    </a:cubicBezTo>
                    <a:cubicBezTo>
                      <a:pt x="516427" y="310505"/>
                      <a:pt x="518602" y="321391"/>
                      <a:pt x="516297" y="331786"/>
                    </a:cubicBezTo>
                    <a:lnTo>
                      <a:pt x="458947" y="587409"/>
                    </a:lnTo>
                    <a:cubicBezTo>
                      <a:pt x="457166" y="595345"/>
                      <a:pt x="452660" y="602407"/>
                      <a:pt x="446212" y="607364"/>
                    </a:cubicBezTo>
                    <a:lnTo>
                      <a:pt x="336493" y="691660"/>
                    </a:lnTo>
                    <a:cubicBezTo>
                      <a:pt x="334152" y="693462"/>
                      <a:pt x="332780" y="696249"/>
                      <a:pt x="332779" y="699204"/>
                    </a:cubicBezTo>
                    <a:lnTo>
                      <a:pt x="332779" y="781052"/>
                    </a:lnTo>
                    <a:lnTo>
                      <a:pt x="351829" y="781052"/>
                    </a:lnTo>
                    <a:lnTo>
                      <a:pt x="351829" y="703900"/>
                    </a:lnTo>
                    <a:lnTo>
                      <a:pt x="457823" y="622461"/>
                    </a:lnTo>
                    <a:cubicBezTo>
                      <a:pt x="467800" y="614792"/>
                      <a:pt x="474773" y="603869"/>
                      <a:pt x="477530" y="591590"/>
                    </a:cubicBezTo>
                    <a:lnTo>
                      <a:pt x="534880" y="335949"/>
                    </a:lnTo>
                    <a:cubicBezTo>
                      <a:pt x="541726" y="305304"/>
                      <a:pt x="522432" y="274913"/>
                      <a:pt x="491787" y="268067"/>
                    </a:cubicBezTo>
                    <a:cubicBezTo>
                      <a:pt x="489975" y="267662"/>
                      <a:pt x="488145" y="267347"/>
                      <a:pt x="486303" y="267121"/>
                    </a:cubicBezTo>
                    <a:cubicBezTo>
                      <a:pt x="456776" y="264182"/>
                      <a:pt x="429752" y="283887"/>
                      <a:pt x="423523" y="312898"/>
                    </a:cubicBezTo>
                    <a:lnTo>
                      <a:pt x="399625" y="408015"/>
                    </a:lnTo>
                    <a:cubicBezTo>
                      <a:pt x="399530" y="408424"/>
                      <a:pt x="399444" y="408415"/>
                      <a:pt x="399444" y="408015"/>
                    </a:cubicBezTo>
                    <a:lnTo>
                      <a:pt x="399444" y="116397"/>
                    </a:lnTo>
                    <a:cubicBezTo>
                      <a:pt x="399568" y="84531"/>
                      <a:pt x="374388" y="58313"/>
                      <a:pt x="342542" y="57152"/>
                    </a:cubicBezTo>
                    <a:cubicBezTo>
                      <a:pt x="328345" y="57180"/>
                      <a:pt x="314676" y="62545"/>
                      <a:pt x="304251" y="72182"/>
                    </a:cubicBezTo>
                    <a:lnTo>
                      <a:pt x="304251" y="58847"/>
                    </a:lnTo>
                    <a:cubicBezTo>
                      <a:pt x="304667" y="29798"/>
                      <a:pt x="283591" y="4893"/>
                      <a:pt x="254874" y="497"/>
                    </a:cubicBezTo>
                    <a:cubicBezTo>
                      <a:pt x="223714" y="-3622"/>
                      <a:pt x="195114" y="18300"/>
                      <a:pt x="190994" y="49461"/>
                    </a:cubicBezTo>
                    <a:cubicBezTo>
                      <a:pt x="190670" y="51912"/>
                      <a:pt x="190506" y="54383"/>
                      <a:pt x="190504" y="56857"/>
                    </a:cubicBezTo>
                    <a:lnTo>
                      <a:pt x="190504" y="71649"/>
                    </a:lnTo>
                    <a:cubicBezTo>
                      <a:pt x="180046" y="62251"/>
                      <a:pt x="166463" y="57082"/>
                      <a:pt x="152404" y="57152"/>
                    </a:cubicBezTo>
                    <a:cubicBezTo>
                      <a:pt x="120771" y="58600"/>
                      <a:pt x="95890" y="84703"/>
                      <a:pt x="95958" y="116369"/>
                    </a:cubicBezTo>
                    <a:lnTo>
                      <a:pt x="95958" y="168080"/>
                    </a:lnTo>
                    <a:cubicBezTo>
                      <a:pt x="95682" y="167823"/>
                      <a:pt x="95435" y="167528"/>
                      <a:pt x="95158" y="167280"/>
                    </a:cubicBezTo>
                    <a:cubicBezTo>
                      <a:pt x="83236" y="156510"/>
                      <a:pt x="67337" y="151247"/>
                      <a:pt x="51343" y="152773"/>
                    </a:cubicBezTo>
                    <a:cubicBezTo>
                      <a:pt x="21792" y="156365"/>
                      <a:pt x="-326" y="181614"/>
                      <a:pt x="4" y="211381"/>
                    </a:cubicBezTo>
                    <a:cubicBezTo>
                      <a:pt x="6354" y="320845"/>
                      <a:pt x="40821" y="379895"/>
                      <a:pt x="40821" y="379895"/>
                    </a:cubicBezTo>
                  </a:path>
                </a:pathLst>
              </a:custGeom>
              <a:solidFill>
                <a:srgbClr val="000000"/>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973" name="Google Shape;3973;p18"/>
            <p:cNvGrpSpPr/>
            <p:nvPr/>
          </p:nvGrpSpPr>
          <p:grpSpPr>
            <a:xfrm>
              <a:off x="6635730" y="3669673"/>
              <a:ext cx="169915" cy="206772"/>
              <a:chOff x="6729036" y="3720991"/>
              <a:chExt cx="169915" cy="206772"/>
            </a:xfrm>
          </p:grpSpPr>
          <p:sp>
            <p:nvSpPr>
              <p:cNvPr id="3974" name="Google Shape;3974;p18"/>
              <p:cNvSpPr/>
              <p:nvPr/>
            </p:nvSpPr>
            <p:spPr>
              <a:xfrm rot="7765044">
                <a:off x="6827038" y="3805022"/>
                <a:ext cx="18001" cy="67504"/>
              </a:xfrm>
              <a:custGeom>
                <a:rect b="b" l="l" r="r" t="t"/>
                <a:pathLst>
                  <a:path extrusionOk="0" h="47625" w="19050">
                    <a:moveTo>
                      <a:pt x="0" y="0"/>
                    </a:moveTo>
                    <a:lnTo>
                      <a:pt x="19050" y="0"/>
                    </a:lnTo>
                    <a:lnTo>
                      <a:pt x="19050" y="47625"/>
                    </a:lnTo>
                    <a:lnTo>
                      <a:pt x="0" y="47625"/>
                    </a:lnTo>
                    <a:close/>
                  </a:path>
                </a:pathLst>
              </a:custGeom>
              <a:solidFill>
                <a:srgbClr val="000000"/>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75" name="Google Shape;3975;p18"/>
              <p:cNvSpPr/>
              <p:nvPr/>
            </p:nvSpPr>
            <p:spPr>
              <a:xfrm rot="5065815">
                <a:off x="6707529" y="3884310"/>
                <a:ext cx="67470" cy="17993"/>
              </a:xfrm>
              <a:custGeom>
                <a:rect b="b" l="l" r="r" t="t"/>
                <a:pathLst>
                  <a:path extrusionOk="0" h="19050" w="47625">
                    <a:moveTo>
                      <a:pt x="0" y="0"/>
                    </a:moveTo>
                    <a:lnTo>
                      <a:pt x="47625" y="0"/>
                    </a:lnTo>
                    <a:lnTo>
                      <a:pt x="47625" y="19050"/>
                    </a:lnTo>
                    <a:lnTo>
                      <a:pt x="0" y="19050"/>
                    </a:lnTo>
                    <a:close/>
                  </a:path>
                </a:pathLst>
              </a:custGeom>
              <a:solidFill>
                <a:srgbClr val="000000"/>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76" name="Google Shape;3976;p18"/>
              <p:cNvSpPr/>
              <p:nvPr/>
            </p:nvSpPr>
            <p:spPr>
              <a:xfrm rot="5062797">
                <a:off x="6855499" y="3699484"/>
                <a:ext cx="17993" cy="67468"/>
              </a:xfrm>
              <a:custGeom>
                <a:rect b="b" l="l" r="r" t="t"/>
                <a:pathLst>
                  <a:path extrusionOk="0" h="47624" w="19049">
                    <a:moveTo>
                      <a:pt x="0" y="0"/>
                    </a:moveTo>
                    <a:lnTo>
                      <a:pt x="19050" y="0"/>
                    </a:lnTo>
                    <a:lnTo>
                      <a:pt x="19050" y="47625"/>
                    </a:lnTo>
                    <a:lnTo>
                      <a:pt x="0" y="47625"/>
                    </a:lnTo>
                    <a:close/>
                  </a:path>
                </a:pathLst>
              </a:custGeom>
              <a:solidFill>
                <a:srgbClr val="000000"/>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977" name="Google Shape;3977;p18"/>
            <p:cNvGrpSpPr/>
            <p:nvPr/>
          </p:nvGrpSpPr>
          <p:grpSpPr>
            <a:xfrm rot="-8970533">
              <a:off x="6155323" y="2878155"/>
              <a:ext cx="169914" cy="206770"/>
              <a:chOff x="6729036" y="3720991"/>
              <a:chExt cx="169915" cy="206772"/>
            </a:xfrm>
          </p:grpSpPr>
          <p:sp>
            <p:nvSpPr>
              <p:cNvPr id="3978" name="Google Shape;3978;p18"/>
              <p:cNvSpPr/>
              <p:nvPr/>
            </p:nvSpPr>
            <p:spPr>
              <a:xfrm rot="7765044">
                <a:off x="6827038" y="3805022"/>
                <a:ext cx="18001" cy="67504"/>
              </a:xfrm>
              <a:custGeom>
                <a:rect b="b" l="l" r="r" t="t"/>
                <a:pathLst>
                  <a:path extrusionOk="0" h="47625" w="19050">
                    <a:moveTo>
                      <a:pt x="0" y="0"/>
                    </a:moveTo>
                    <a:lnTo>
                      <a:pt x="19050" y="0"/>
                    </a:lnTo>
                    <a:lnTo>
                      <a:pt x="19050" y="47625"/>
                    </a:lnTo>
                    <a:lnTo>
                      <a:pt x="0" y="47625"/>
                    </a:lnTo>
                    <a:close/>
                  </a:path>
                </a:pathLst>
              </a:custGeom>
              <a:solidFill>
                <a:srgbClr val="000000"/>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79" name="Google Shape;3979;p18"/>
              <p:cNvSpPr/>
              <p:nvPr/>
            </p:nvSpPr>
            <p:spPr>
              <a:xfrm rot="5065815">
                <a:off x="6707529" y="3884310"/>
                <a:ext cx="67470" cy="17993"/>
              </a:xfrm>
              <a:custGeom>
                <a:rect b="b" l="l" r="r" t="t"/>
                <a:pathLst>
                  <a:path extrusionOk="0" h="19050" w="47625">
                    <a:moveTo>
                      <a:pt x="0" y="0"/>
                    </a:moveTo>
                    <a:lnTo>
                      <a:pt x="47625" y="0"/>
                    </a:lnTo>
                    <a:lnTo>
                      <a:pt x="47625" y="19050"/>
                    </a:lnTo>
                    <a:lnTo>
                      <a:pt x="0" y="19050"/>
                    </a:lnTo>
                    <a:close/>
                  </a:path>
                </a:pathLst>
              </a:custGeom>
              <a:solidFill>
                <a:srgbClr val="000000"/>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80" name="Google Shape;3980;p18"/>
              <p:cNvSpPr/>
              <p:nvPr/>
            </p:nvSpPr>
            <p:spPr>
              <a:xfrm rot="5062797">
                <a:off x="6855499" y="3699484"/>
                <a:ext cx="17993" cy="67468"/>
              </a:xfrm>
              <a:custGeom>
                <a:rect b="b" l="l" r="r" t="t"/>
                <a:pathLst>
                  <a:path extrusionOk="0" h="47624" w="19049">
                    <a:moveTo>
                      <a:pt x="0" y="0"/>
                    </a:moveTo>
                    <a:lnTo>
                      <a:pt x="19050" y="0"/>
                    </a:lnTo>
                    <a:lnTo>
                      <a:pt x="19050" y="47625"/>
                    </a:lnTo>
                    <a:lnTo>
                      <a:pt x="0" y="47625"/>
                    </a:lnTo>
                    <a:close/>
                  </a:path>
                </a:pathLst>
              </a:custGeom>
              <a:solidFill>
                <a:srgbClr val="000000"/>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sp>
        <p:nvSpPr>
          <p:cNvPr id="3981" name="Google Shape;3981;p18"/>
          <p:cNvSpPr txBox="1"/>
          <p:nvPr/>
        </p:nvSpPr>
        <p:spPr>
          <a:xfrm>
            <a:off x="613775" y="2305500"/>
            <a:ext cx="3932400" cy="3000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800">
                <a:latin typeface="Delius"/>
                <a:ea typeface="Delius"/>
                <a:cs typeface="Delius"/>
                <a:sym typeface="Delius"/>
              </a:rPr>
              <a:t>Lorem ipsum dolor sit amet, consectetuer adipiscing elit. Aenean commodo ligula eget dolor. Aenean massa.</a:t>
            </a:r>
            <a:endParaRPr b="1" sz="1800">
              <a:latin typeface="Delius"/>
              <a:ea typeface="Delius"/>
              <a:cs typeface="Delius"/>
              <a:sym typeface="Delius"/>
            </a:endParaRPr>
          </a:p>
          <a:p>
            <a:pPr indent="0" lvl="0" marL="0" rtl="0" algn="l">
              <a:lnSpc>
                <a:spcPct val="115000"/>
              </a:lnSpc>
              <a:spcBef>
                <a:spcPts val="2100"/>
              </a:spcBef>
              <a:spcAft>
                <a:spcPts val="2100"/>
              </a:spcAft>
              <a:buNone/>
            </a:pPr>
            <a:r>
              <a:rPr b="1" lang="en" sz="1800">
                <a:latin typeface="Delius"/>
                <a:ea typeface="Delius"/>
                <a:cs typeface="Delius"/>
                <a:sym typeface="Delius"/>
              </a:rPr>
              <a:t>Lorem ipsum dolor sit amet, consectetuer adipiscing elit. Aenean commodo ligula eget dolor.</a:t>
            </a:r>
            <a:endParaRPr b="1" sz="1800">
              <a:latin typeface="Delius"/>
              <a:ea typeface="Delius"/>
              <a:cs typeface="Delius"/>
              <a:sym typeface="Delius"/>
            </a:endParaRPr>
          </a:p>
        </p:txBody>
      </p:sp>
      <p:grpSp>
        <p:nvGrpSpPr>
          <p:cNvPr id="3982" name="Google Shape;3982;p18"/>
          <p:cNvGrpSpPr/>
          <p:nvPr/>
        </p:nvGrpSpPr>
        <p:grpSpPr>
          <a:xfrm>
            <a:off x="6273849" y="2336379"/>
            <a:ext cx="1078868" cy="1084113"/>
            <a:chOff x="9597113" y="1447499"/>
            <a:chExt cx="909900" cy="914400"/>
          </a:xfrm>
        </p:grpSpPr>
        <p:sp>
          <p:nvSpPr>
            <p:cNvPr id="3983" name="Google Shape;3983;p18"/>
            <p:cNvSpPr/>
            <p:nvPr/>
          </p:nvSpPr>
          <p:spPr>
            <a:xfrm>
              <a:off x="9597113" y="1447499"/>
              <a:ext cx="909900" cy="914400"/>
            </a:xfrm>
            <a:prstGeom prst="ellipse">
              <a:avLst/>
            </a:prstGeom>
            <a:solidFill>
              <a:srgbClr val="EFEFEF"/>
            </a:soli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nvGrpSpPr>
            <p:cNvPr id="3984" name="Google Shape;3984;p18"/>
            <p:cNvGrpSpPr/>
            <p:nvPr/>
          </p:nvGrpSpPr>
          <p:grpSpPr>
            <a:xfrm>
              <a:off x="9767129" y="1652132"/>
              <a:ext cx="569882" cy="505141"/>
              <a:chOff x="1145332" y="3294620"/>
              <a:chExt cx="771048" cy="647700"/>
            </a:xfrm>
          </p:grpSpPr>
          <p:sp>
            <p:nvSpPr>
              <p:cNvPr id="3985" name="Google Shape;3985;p18"/>
              <p:cNvSpPr/>
              <p:nvPr/>
            </p:nvSpPr>
            <p:spPr>
              <a:xfrm>
                <a:off x="1774934" y="3370820"/>
                <a:ext cx="141446" cy="502920"/>
              </a:xfrm>
              <a:custGeom>
                <a:rect b="b" l="l" r="r" t="t"/>
                <a:pathLst>
                  <a:path extrusionOk="0" h="502920" w="141446">
                    <a:moveTo>
                      <a:pt x="37148" y="0"/>
                    </a:moveTo>
                    <a:lnTo>
                      <a:pt x="0" y="37147"/>
                    </a:lnTo>
                    <a:cubicBezTo>
                      <a:pt x="118110" y="155258"/>
                      <a:pt x="118110" y="347663"/>
                      <a:pt x="0" y="465773"/>
                    </a:cubicBezTo>
                    <a:lnTo>
                      <a:pt x="37148" y="502920"/>
                    </a:lnTo>
                    <a:cubicBezTo>
                      <a:pt x="176213" y="364808"/>
                      <a:pt x="176213" y="139065"/>
                      <a:pt x="37148" y="0"/>
                    </a:cubicBezTo>
                    <a:close/>
                  </a:path>
                </a:pathLst>
              </a:custGeom>
              <a:solidFill>
                <a:srgbClr val="434343"/>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3986" name="Google Shape;3986;p18"/>
              <p:cNvSpPr/>
              <p:nvPr/>
            </p:nvSpPr>
            <p:spPr>
              <a:xfrm>
                <a:off x="1699687" y="3445114"/>
                <a:ext cx="110728" cy="354330"/>
              </a:xfrm>
              <a:custGeom>
                <a:rect b="b" l="l" r="r" t="t"/>
                <a:pathLst>
                  <a:path extrusionOk="0" h="354330" w="110728">
                    <a:moveTo>
                      <a:pt x="37147" y="0"/>
                    </a:moveTo>
                    <a:lnTo>
                      <a:pt x="0" y="37148"/>
                    </a:lnTo>
                    <a:cubicBezTo>
                      <a:pt x="77153" y="114300"/>
                      <a:pt x="77153" y="239078"/>
                      <a:pt x="0" y="317183"/>
                    </a:cubicBezTo>
                    <a:lnTo>
                      <a:pt x="37147" y="354330"/>
                    </a:lnTo>
                    <a:cubicBezTo>
                      <a:pt x="135255" y="256223"/>
                      <a:pt x="135255" y="98107"/>
                      <a:pt x="37147" y="0"/>
                    </a:cubicBezTo>
                    <a:close/>
                  </a:path>
                </a:pathLst>
              </a:custGeom>
              <a:solidFill>
                <a:srgbClr val="30303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3987" name="Google Shape;3987;p18"/>
              <p:cNvSpPr/>
              <p:nvPr/>
            </p:nvSpPr>
            <p:spPr>
              <a:xfrm>
                <a:off x="1626345" y="3521314"/>
                <a:ext cx="80010" cy="204787"/>
              </a:xfrm>
              <a:custGeom>
                <a:rect b="b" l="l" r="r" t="t"/>
                <a:pathLst>
                  <a:path extrusionOk="0" h="204787" w="80010">
                    <a:moveTo>
                      <a:pt x="37148" y="0"/>
                    </a:moveTo>
                    <a:lnTo>
                      <a:pt x="0" y="37148"/>
                    </a:lnTo>
                    <a:cubicBezTo>
                      <a:pt x="36195" y="73343"/>
                      <a:pt x="36195" y="131445"/>
                      <a:pt x="0" y="167640"/>
                    </a:cubicBezTo>
                    <a:lnTo>
                      <a:pt x="37148" y="204788"/>
                    </a:lnTo>
                    <a:cubicBezTo>
                      <a:pt x="94298" y="147638"/>
                      <a:pt x="94298" y="56198"/>
                      <a:pt x="37148" y="0"/>
                    </a:cubicBezTo>
                    <a:close/>
                  </a:path>
                </a:pathLst>
              </a:custGeom>
              <a:solidFill>
                <a:srgbClr val="30303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3988" name="Google Shape;3988;p18"/>
              <p:cNvSpPr/>
              <p:nvPr/>
            </p:nvSpPr>
            <p:spPr>
              <a:xfrm>
                <a:off x="1145332" y="3294620"/>
                <a:ext cx="423862" cy="647700"/>
              </a:xfrm>
              <a:custGeom>
                <a:rect b="b" l="l" r="r" t="t"/>
                <a:pathLst>
                  <a:path extrusionOk="0" h="647700" w="423862">
                    <a:moveTo>
                      <a:pt x="0" y="196215"/>
                    </a:moveTo>
                    <a:lnTo>
                      <a:pt x="0" y="451485"/>
                    </a:lnTo>
                    <a:lnTo>
                      <a:pt x="184785" y="451485"/>
                    </a:lnTo>
                    <a:lnTo>
                      <a:pt x="423863" y="647700"/>
                    </a:lnTo>
                    <a:lnTo>
                      <a:pt x="423863" y="0"/>
                    </a:lnTo>
                    <a:lnTo>
                      <a:pt x="184785" y="196215"/>
                    </a:lnTo>
                    <a:close/>
                  </a:path>
                </a:pathLst>
              </a:custGeom>
              <a:solidFill>
                <a:srgbClr val="434343"/>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gr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2" name="Shape 3992"/>
        <p:cNvGrpSpPr/>
        <p:nvPr/>
      </p:nvGrpSpPr>
      <p:grpSpPr>
        <a:xfrm>
          <a:off x="0" y="0"/>
          <a:ext cx="0" cy="0"/>
          <a:chOff x="0" y="0"/>
          <a:chExt cx="0" cy="0"/>
        </a:xfrm>
      </p:grpSpPr>
      <p:sp>
        <p:nvSpPr>
          <p:cNvPr id="3993" name="Google Shape;3993;p19"/>
          <p:cNvSpPr/>
          <p:nvPr/>
        </p:nvSpPr>
        <p:spPr>
          <a:xfrm>
            <a:off x="727050" y="587225"/>
            <a:ext cx="4949400" cy="49494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994" name="Google Shape;3994;p19"/>
          <p:cNvPicPr preferRelativeResize="0"/>
          <p:nvPr/>
        </p:nvPicPr>
        <p:blipFill rotWithShape="1">
          <a:blip r:embed="rId3">
            <a:alphaModFix/>
          </a:blip>
          <a:srcRect b="0" l="0" r="0" t="12785"/>
          <a:stretch/>
        </p:blipFill>
        <p:spPr>
          <a:xfrm flipH="1">
            <a:off x="1129900" y="731300"/>
            <a:ext cx="4029325" cy="5262474"/>
          </a:xfrm>
          <a:prstGeom prst="rect">
            <a:avLst/>
          </a:prstGeom>
          <a:noFill/>
          <a:ln>
            <a:noFill/>
          </a:ln>
        </p:spPr>
      </p:pic>
      <p:sp>
        <p:nvSpPr>
          <p:cNvPr id="3995" name="Google Shape;3995;p19"/>
          <p:cNvSpPr txBox="1"/>
          <p:nvPr>
            <p:ph type="title"/>
          </p:nvPr>
        </p:nvSpPr>
        <p:spPr>
          <a:xfrm>
            <a:off x="5844125" y="1583975"/>
            <a:ext cx="5322600" cy="13248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Hello! I’m</a:t>
            </a:r>
            <a:endParaRPr/>
          </a:p>
        </p:txBody>
      </p:sp>
      <p:sp>
        <p:nvSpPr>
          <p:cNvPr id="3996" name="Google Shape;3996;p19"/>
          <p:cNvSpPr txBox="1"/>
          <p:nvPr>
            <p:ph idx="1" type="body"/>
          </p:nvPr>
        </p:nvSpPr>
        <p:spPr>
          <a:xfrm>
            <a:off x="5844100" y="2988275"/>
            <a:ext cx="5322600" cy="22359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Here is where you introduce yourself.</a:t>
            </a:r>
            <a:endParaRPr/>
          </a:p>
          <a:p>
            <a:pPr indent="0" lvl="0" marL="0" rtl="0" algn="ctr">
              <a:spcBef>
                <a:spcPts val="2100"/>
              </a:spcBef>
              <a:spcAft>
                <a:spcPts val="2100"/>
              </a:spcAft>
              <a:buNone/>
            </a:pPr>
            <a:r>
              <a:rPr lang="en"/>
              <a:t>You can add your name, title and a little background. Right click the image and replace it with your own.</a:t>
            </a:r>
            <a:endParaRPr/>
          </a:p>
        </p:txBody>
      </p:sp>
      <p:grpSp>
        <p:nvGrpSpPr>
          <p:cNvPr id="3997" name="Google Shape;3997;p19"/>
          <p:cNvGrpSpPr/>
          <p:nvPr/>
        </p:nvGrpSpPr>
        <p:grpSpPr>
          <a:xfrm>
            <a:off x="152399" y="2864552"/>
            <a:ext cx="6232617" cy="3917242"/>
            <a:chOff x="-76201" y="2940752"/>
            <a:chExt cx="6232617" cy="3917242"/>
          </a:xfrm>
        </p:grpSpPr>
        <p:grpSp>
          <p:nvGrpSpPr>
            <p:cNvPr id="3998" name="Google Shape;3998;p19"/>
            <p:cNvGrpSpPr/>
            <p:nvPr/>
          </p:nvGrpSpPr>
          <p:grpSpPr>
            <a:xfrm rot="-555871">
              <a:off x="3985571" y="5412682"/>
              <a:ext cx="2133619" cy="635332"/>
              <a:chOff x="6400838" y="4831803"/>
              <a:chExt cx="2133523" cy="635304"/>
            </a:xfrm>
          </p:grpSpPr>
          <p:sp>
            <p:nvSpPr>
              <p:cNvPr id="3999" name="Google Shape;3999;p19"/>
              <p:cNvSpPr/>
              <p:nvPr/>
            </p:nvSpPr>
            <p:spPr>
              <a:xfrm>
                <a:off x="6400838" y="4831803"/>
                <a:ext cx="766038" cy="150533"/>
              </a:xfrm>
              <a:custGeom>
                <a:rect b="b" l="l" r="r" t="t"/>
                <a:pathLst>
                  <a:path extrusionOk="0" h="150533" w="766038">
                    <a:moveTo>
                      <a:pt x="1715" y="0"/>
                    </a:moveTo>
                    <a:cubicBezTo>
                      <a:pt x="526694" y="34976"/>
                      <a:pt x="756437" y="125159"/>
                      <a:pt x="766039" y="129274"/>
                    </a:cubicBezTo>
                    <a:lnTo>
                      <a:pt x="754723" y="150190"/>
                    </a:lnTo>
                    <a:lnTo>
                      <a:pt x="760552" y="139903"/>
                    </a:lnTo>
                    <a:lnTo>
                      <a:pt x="754723" y="150533"/>
                    </a:lnTo>
                    <a:cubicBezTo>
                      <a:pt x="752323" y="149504"/>
                      <a:pt x="519151" y="57950"/>
                      <a:pt x="0" y="23317"/>
                    </a:cubicBezTo>
                    <a:lnTo>
                      <a:pt x="1715" y="0"/>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00" name="Google Shape;4000;p19"/>
              <p:cNvSpPr/>
              <p:nvPr/>
            </p:nvSpPr>
            <p:spPr>
              <a:xfrm>
                <a:off x="7213056" y="4943757"/>
                <a:ext cx="1281186" cy="523350"/>
              </a:xfrm>
              <a:custGeom>
                <a:rect b="b" l="l" r="r" t="t"/>
                <a:pathLst>
                  <a:path extrusionOk="0" h="523350" w="1281186">
                    <a:moveTo>
                      <a:pt x="469199" y="367078"/>
                    </a:moveTo>
                    <a:cubicBezTo>
                      <a:pt x="513433" y="405483"/>
                      <a:pt x="549438" y="452117"/>
                      <a:pt x="601559" y="482292"/>
                    </a:cubicBezTo>
                    <a:cubicBezTo>
                      <a:pt x="684198" y="529955"/>
                      <a:pt x="792211" y="528584"/>
                      <a:pt x="890623" y="515553"/>
                    </a:cubicBezTo>
                    <a:cubicBezTo>
                      <a:pt x="1026412" y="497723"/>
                      <a:pt x="1158771" y="461375"/>
                      <a:pt x="1281187" y="408912"/>
                    </a:cubicBezTo>
                    <a:cubicBezTo>
                      <a:pt x="1236952" y="336560"/>
                      <a:pt x="1148141" y="294726"/>
                      <a:pt x="1064131" y="256664"/>
                    </a:cubicBezTo>
                    <a:cubicBezTo>
                      <a:pt x="955432" y="207286"/>
                      <a:pt x="845361" y="157566"/>
                      <a:pt x="726031" y="131505"/>
                    </a:cubicBezTo>
                    <a:cubicBezTo>
                      <a:pt x="632420" y="110931"/>
                      <a:pt x="534693" y="105445"/>
                      <a:pt x="442110" y="81442"/>
                    </a:cubicBezTo>
                    <a:cubicBezTo>
                      <a:pt x="381074" y="65669"/>
                      <a:pt x="-87671" y="-96180"/>
                      <a:pt x="14514" y="85557"/>
                    </a:cubicBezTo>
                    <a:cubicBezTo>
                      <a:pt x="90295" y="218945"/>
                      <a:pt x="350556" y="264208"/>
                      <a:pt x="469199" y="36707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01" name="Google Shape;4001;p19"/>
              <p:cNvSpPr/>
              <p:nvPr/>
            </p:nvSpPr>
            <p:spPr>
              <a:xfrm>
                <a:off x="7305408" y="4906495"/>
                <a:ext cx="1228953" cy="485832"/>
              </a:xfrm>
              <a:custGeom>
                <a:rect b="b" l="l" r="r" t="t"/>
                <a:pathLst>
                  <a:path extrusionOk="0" h="485832" w="1228953">
                    <a:moveTo>
                      <a:pt x="1226554" y="409826"/>
                    </a:moveTo>
                    <a:cubicBezTo>
                      <a:pt x="1227925" y="413941"/>
                      <a:pt x="1228954" y="418056"/>
                      <a:pt x="1228954" y="422171"/>
                    </a:cubicBezTo>
                    <a:cubicBezTo>
                      <a:pt x="1228954" y="423885"/>
                      <a:pt x="1228954" y="425600"/>
                      <a:pt x="1228611" y="426971"/>
                    </a:cubicBezTo>
                    <a:cubicBezTo>
                      <a:pt x="1227925" y="429371"/>
                      <a:pt x="1226896" y="431772"/>
                      <a:pt x="1225525" y="434172"/>
                    </a:cubicBezTo>
                    <a:cubicBezTo>
                      <a:pt x="1223125" y="438630"/>
                      <a:pt x="1219353" y="442402"/>
                      <a:pt x="1215581" y="445831"/>
                    </a:cubicBezTo>
                    <a:cubicBezTo>
                      <a:pt x="1188492" y="470519"/>
                      <a:pt x="1149401" y="482864"/>
                      <a:pt x="1109625" y="485264"/>
                    </a:cubicBezTo>
                    <a:cubicBezTo>
                      <a:pt x="1100709" y="485950"/>
                      <a:pt x="1091794" y="485950"/>
                      <a:pt x="1082878" y="485607"/>
                    </a:cubicBezTo>
                    <a:cubicBezTo>
                      <a:pt x="1077735" y="485264"/>
                      <a:pt x="1072591" y="484922"/>
                      <a:pt x="1067448" y="484578"/>
                    </a:cubicBezTo>
                    <a:cubicBezTo>
                      <a:pt x="1023900" y="480121"/>
                      <a:pt x="982752" y="466748"/>
                      <a:pt x="942289" y="452346"/>
                    </a:cubicBezTo>
                    <a:cubicBezTo>
                      <a:pt x="933031" y="448917"/>
                      <a:pt x="923773" y="445831"/>
                      <a:pt x="914857" y="442402"/>
                    </a:cubicBezTo>
                    <a:cubicBezTo>
                      <a:pt x="913486" y="442059"/>
                      <a:pt x="912114" y="441373"/>
                      <a:pt x="910743" y="441030"/>
                    </a:cubicBezTo>
                    <a:cubicBezTo>
                      <a:pt x="887768" y="432800"/>
                      <a:pt x="864108" y="424914"/>
                      <a:pt x="839419" y="423885"/>
                    </a:cubicBezTo>
                    <a:cubicBezTo>
                      <a:pt x="832219" y="423542"/>
                      <a:pt x="825361" y="423885"/>
                      <a:pt x="818503" y="424571"/>
                    </a:cubicBezTo>
                    <a:cubicBezTo>
                      <a:pt x="812673" y="425257"/>
                      <a:pt x="806844" y="425942"/>
                      <a:pt x="801358" y="427314"/>
                    </a:cubicBezTo>
                    <a:cubicBezTo>
                      <a:pt x="772211" y="433143"/>
                      <a:pt x="744093" y="445145"/>
                      <a:pt x="715975" y="454061"/>
                    </a:cubicBezTo>
                    <a:cubicBezTo>
                      <a:pt x="713918" y="454746"/>
                      <a:pt x="711861" y="455432"/>
                      <a:pt x="709460" y="456118"/>
                    </a:cubicBezTo>
                    <a:cubicBezTo>
                      <a:pt x="704317" y="457832"/>
                      <a:pt x="698830" y="459204"/>
                      <a:pt x="693344" y="460232"/>
                    </a:cubicBezTo>
                    <a:cubicBezTo>
                      <a:pt x="658025" y="468462"/>
                      <a:pt x="619621" y="469148"/>
                      <a:pt x="592189" y="449603"/>
                    </a:cubicBezTo>
                    <a:cubicBezTo>
                      <a:pt x="568186" y="432458"/>
                      <a:pt x="557556" y="402968"/>
                      <a:pt x="529438" y="390967"/>
                    </a:cubicBezTo>
                    <a:cubicBezTo>
                      <a:pt x="519837" y="386852"/>
                      <a:pt x="509550" y="385481"/>
                      <a:pt x="499263" y="385481"/>
                    </a:cubicBezTo>
                    <a:cubicBezTo>
                      <a:pt x="494119" y="385481"/>
                      <a:pt x="488976" y="385823"/>
                      <a:pt x="483832" y="386509"/>
                    </a:cubicBezTo>
                    <a:cubicBezTo>
                      <a:pt x="472859" y="387538"/>
                      <a:pt x="461544" y="389595"/>
                      <a:pt x="450228" y="391310"/>
                    </a:cubicBezTo>
                    <a:cubicBezTo>
                      <a:pt x="445084" y="391995"/>
                      <a:pt x="439941" y="392681"/>
                      <a:pt x="435140" y="393024"/>
                    </a:cubicBezTo>
                    <a:cubicBezTo>
                      <a:pt x="424510" y="394053"/>
                      <a:pt x="413881" y="394053"/>
                      <a:pt x="403936" y="391995"/>
                    </a:cubicBezTo>
                    <a:cubicBezTo>
                      <a:pt x="360731" y="383080"/>
                      <a:pt x="339128" y="340560"/>
                      <a:pt x="336385" y="302498"/>
                    </a:cubicBezTo>
                    <a:cubicBezTo>
                      <a:pt x="333985" y="264437"/>
                      <a:pt x="343586" y="225689"/>
                      <a:pt x="333985" y="188313"/>
                    </a:cubicBezTo>
                    <a:cubicBezTo>
                      <a:pt x="320269" y="134820"/>
                      <a:pt x="267805" y="94701"/>
                      <a:pt x="207112" y="74470"/>
                    </a:cubicBezTo>
                    <a:cubicBezTo>
                      <a:pt x="195453" y="70698"/>
                      <a:pt x="183452" y="67269"/>
                      <a:pt x="171450" y="65212"/>
                    </a:cubicBezTo>
                    <a:cubicBezTo>
                      <a:pt x="151219" y="60411"/>
                      <a:pt x="126873" y="60754"/>
                      <a:pt x="102184" y="61440"/>
                    </a:cubicBezTo>
                    <a:cubicBezTo>
                      <a:pt x="102184" y="61440"/>
                      <a:pt x="102184" y="61440"/>
                      <a:pt x="101842" y="61440"/>
                    </a:cubicBezTo>
                    <a:cubicBezTo>
                      <a:pt x="67894" y="62468"/>
                      <a:pt x="33604" y="63497"/>
                      <a:pt x="9601" y="51496"/>
                    </a:cubicBezTo>
                    <a:lnTo>
                      <a:pt x="9601" y="51496"/>
                    </a:lnTo>
                    <a:cubicBezTo>
                      <a:pt x="6172" y="49781"/>
                      <a:pt x="3086" y="47724"/>
                      <a:pt x="0" y="45666"/>
                    </a:cubicBezTo>
                    <a:cubicBezTo>
                      <a:pt x="9944" y="44295"/>
                      <a:pt x="19546" y="43266"/>
                      <a:pt x="29490" y="41894"/>
                    </a:cubicBezTo>
                    <a:cubicBezTo>
                      <a:pt x="64123" y="37780"/>
                      <a:pt x="98755" y="34351"/>
                      <a:pt x="133388" y="30922"/>
                    </a:cubicBezTo>
                    <a:cubicBezTo>
                      <a:pt x="150190" y="29550"/>
                      <a:pt x="167335" y="27836"/>
                      <a:pt x="184138" y="26464"/>
                    </a:cubicBezTo>
                    <a:cubicBezTo>
                      <a:pt x="204369" y="24749"/>
                      <a:pt x="224600" y="23035"/>
                      <a:pt x="245174" y="21663"/>
                    </a:cubicBezTo>
                    <a:cubicBezTo>
                      <a:pt x="257518" y="20635"/>
                      <a:pt x="270205" y="19606"/>
                      <a:pt x="282550" y="18920"/>
                    </a:cubicBezTo>
                    <a:cubicBezTo>
                      <a:pt x="307239" y="17206"/>
                      <a:pt x="331927" y="15149"/>
                      <a:pt x="356273" y="13434"/>
                    </a:cubicBezTo>
                    <a:cubicBezTo>
                      <a:pt x="367932" y="12748"/>
                      <a:pt x="379591" y="11720"/>
                      <a:pt x="391249" y="10691"/>
                    </a:cubicBezTo>
                    <a:cubicBezTo>
                      <a:pt x="407023" y="9319"/>
                      <a:pt x="423139" y="8291"/>
                      <a:pt x="438912" y="6576"/>
                    </a:cubicBezTo>
                    <a:cubicBezTo>
                      <a:pt x="448171" y="5890"/>
                      <a:pt x="457429" y="5204"/>
                      <a:pt x="466344" y="4175"/>
                    </a:cubicBezTo>
                    <a:cubicBezTo>
                      <a:pt x="474231" y="3490"/>
                      <a:pt x="481775" y="3147"/>
                      <a:pt x="489661" y="2461"/>
                    </a:cubicBezTo>
                    <a:cubicBezTo>
                      <a:pt x="517779" y="404"/>
                      <a:pt x="546240" y="-625"/>
                      <a:pt x="574358" y="404"/>
                    </a:cubicBezTo>
                    <a:cubicBezTo>
                      <a:pt x="582587" y="746"/>
                      <a:pt x="590817" y="1089"/>
                      <a:pt x="599047" y="1775"/>
                    </a:cubicBezTo>
                    <a:cubicBezTo>
                      <a:pt x="619963" y="3490"/>
                      <a:pt x="640537" y="6576"/>
                      <a:pt x="660769" y="12062"/>
                    </a:cubicBezTo>
                    <a:cubicBezTo>
                      <a:pt x="664198" y="13091"/>
                      <a:pt x="667627" y="13777"/>
                      <a:pt x="671398" y="14805"/>
                    </a:cubicBezTo>
                    <a:cubicBezTo>
                      <a:pt x="684772" y="18578"/>
                      <a:pt x="697459" y="23378"/>
                      <a:pt x="709803" y="28865"/>
                    </a:cubicBezTo>
                    <a:cubicBezTo>
                      <a:pt x="840448" y="86129"/>
                      <a:pt x="915543" y="219517"/>
                      <a:pt x="1044817" y="285011"/>
                    </a:cubicBezTo>
                    <a:cubicBezTo>
                      <a:pt x="1112368" y="319986"/>
                      <a:pt x="1204608" y="343304"/>
                      <a:pt x="1226554" y="409826"/>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02" name="Google Shape;4002;p19"/>
              <p:cNvSpPr/>
              <p:nvPr/>
            </p:nvSpPr>
            <p:spPr>
              <a:xfrm>
                <a:off x="7302092" y="4945239"/>
                <a:ext cx="452515" cy="353937"/>
              </a:xfrm>
              <a:custGeom>
                <a:rect b="b" l="l" r="r" t="t"/>
                <a:pathLst>
                  <a:path extrusionOk="0" h="353937" w="452515">
                    <a:moveTo>
                      <a:pt x="452515" y="352223"/>
                    </a:moveTo>
                    <a:cubicBezTo>
                      <a:pt x="447372" y="352908"/>
                      <a:pt x="442228" y="353594"/>
                      <a:pt x="437428" y="353937"/>
                    </a:cubicBezTo>
                    <a:cubicBezTo>
                      <a:pt x="389422" y="293244"/>
                      <a:pt x="396623" y="208548"/>
                      <a:pt x="369876" y="139968"/>
                    </a:cubicBezTo>
                    <a:cubicBezTo>
                      <a:pt x="345873" y="78246"/>
                      <a:pt x="291352" y="48070"/>
                      <a:pt x="218657" y="36755"/>
                    </a:cubicBezTo>
                    <a:cubicBezTo>
                      <a:pt x="215571" y="36412"/>
                      <a:pt x="212485" y="35726"/>
                      <a:pt x="209399" y="35383"/>
                    </a:cubicBezTo>
                    <a:cubicBezTo>
                      <a:pt x="174766" y="30240"/>
                      <a:pt x="139448" y="26125"/>
                      <a:pt x="104472" y="22353"/>
                    </a:cubicBezTo>
                    <a:cubicBezTo>
                      <a:pt x="104472" y="22353"/>
                      <a:pt x="104472" y="22353"/>
                      <a:pt x="104129" y="22353"/>
                    </a:cubicBezTo>
                    <a:cubicBezTo>
                      <a:pt x="73268" y="18924"/>
                      <a:pt x="42407" y="15838"/>
                      <a:pt x="11889" y="12409"/>
                    </a:cubicBezTo>
                    <a:lnTo>
                      <a:pt x="11889" y="12409"/>
                    </a:lnTo>
                    <a:cubicBezTo>
                      <a:pt x="9831" y="12409"/>
                      <a:pt x="8117" y="12066"/>
                      <a:pt x="6059" y="11723"/>
                    </a:cubicBezTo>
                    <a:cubicBezTo>
                      <a:pt x="-2513" y="10694"/>
                      <a:pt x="-1827" y="-964"/>
                      <a:pt x="7088" y="64"/>
                    </a:cubicBezTo>
                    <a:cubicBezTo>
                      <a:pt x="15318" y="1093"/>
                      <a:pt x="23547" y="1779"/>
                      <a:pt x="31777" y="2808"/>
                    </a:cubicBezTo>
                    <a:cubicBezTo>
                      <a:pt x="98642" y="10008"/>
                      <a:pt x="166537" y="15495"/>
                      <a:pt x="232031" y="27153"/>
                    </a:cubicBezTo>
                    <a:cubicBezTo>
                      <a:pt x="285180" y="36755"/>
                      <a:pt x="333872" y="56300"/>
                      <a:pt x="362675" y="97448"/>
                    </a:cubicBezTo>
                    <a:cubicBezTo>
                      <a:pt x="416168" y="173915"/>
                      <a:pt x="390793" y="280899"/>
                      <a:pt x="452515" y="352223"/>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03" name="Google Shape;4003;p19"/>
              <p:cNvSpPr/>
              <p:nvPr/>
            </p:nvSpPr>
            <p:spPr>
              <a:xfrm>
                <a:off x="7437767" y="4932959"/>
                <a:ext cx="365874" cy="359702"/>
              </a:xfrm>
              <a:custGeom>
                <a:rect b="b" l="l" r="r" t="t"/>
                <a:pathLst>
                  <a:path extrusionOk="0" h="359702" w="365874">
                    <a:moveTo>
                      <a:pt x="326441" y="250317"/>
                    </a:moveTo>
                    <a:cubicBezTo>
                      <a:pt x="338785" y="286664"/>
                      <a:pt x="349758" y="323698"/>
                      <a:pt x="365874" y="358673"/>
                    </a:cubicBezTo>
                    <a:cubicBezTo>
                      <a:pt x="360731" y="358673"/>
                      <a:pt x="355587" y="359017"/>
                      <a:pt x="350444" y="359702"/>
                    </a:cubicBezTo>
                    <a:cubicBezTo>
                      <a:pt x="316154" y="287008"/>
                      <a:pt x="303467" y="204026"/>
                      <a:pt x="258546" y="135788"/>
                    </a:cubicBezTo>
                    <a:cubicBezTo>
                      <a:pt x="221856" y="80239"/>
                      <a:pt x="167335" y="39434"/>
                      <a:pt x="95669" y="20231"/>
                    </a:cubicBezTo>
                    <a:cubicBezTo>
                      <a:pt x="64465" y="12002"/>
                      <a:pt x="32576" y="7201"/>
                      <a:pt x="0" y="4458"/>
                    </a:cubicBezTo>
                    <a:cubicBezTo>
                      <a:pt x="16802" y="3086"/>
                      <a:pt x="33947" y="1372"/>
                      <a:pt x="50749" y="0"/>
                    </a:cubicBezTo>
                    <a:cubicBezTo>
                      <a:pt x="125844" y="12688"/>
                      <a:pt x="194767" y="39091"/>
                      <a:pt x="244830" y="97041"/>
                    </a:cubicBezTo>
                    <a:cubicBezTo>
                      <a:pt x="284607" y="142304"/>
                      <a:pt x="307924" y="196482"/>
                      <a:pt x="326441" y="250317"/>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04" name="Google Shape;4004;p19"/>
              <p:cNvSpPr/>
              <p:nvPr/>
            </p:nvSpPr>
            <p:spPr>
              <a:xfrm>
                <a:off x="7549553" y="4924729"/>
                <a:ext cx="463943" cy="441655"/>
              </a:xfrm>
              <a:custGeom>
                <a:rect b="b" l="l" r="r" t="t"/>
                <a:pathLst>
                  <a:path extrusionOk="0" h="441655" w="463943">
                    <a:moveTo>
                      <a:pt x="463943" y="437541"/>
                    </a:moveTo>
                    <a:cubicBezTo>
                      <a:pt x="458800" y="439255"/>
                      <a:pt x="453314" y="440627"/>
                      <a:pt x="447827" y="441655"/>
                    </a:cubicBezTo>
                    <a:cubicBezTo>
                      <a:pt x="369646" y="391592"/>
                      <a:pt x="324383" y="310668"/>
                      <a:pt x="282206" y="235573"/>
                    </a:cubicBezTo>
                    <a:cubicBezTo>
                      <a:pt x="249631" y="177280"/>
                      <a:pt x="214655" y="116243"/>
                      <a:pt x="158420" y="71323"/>
                    </a:cubicBezTo>
                    <a:cubicBezTo>
                      <a:pt x="113157" y="35319"/>
                      <a:pt x="57607" y="16802"/>
                      <a:pt x="0" y="2743"/>
                    </a:cubicBezTo>
                    <a:cubicBezTo>
                      <a:pt x="12344" y="1715"/>
                      <a:pt x="25031" y="686"/>
                      <a:pt x="37376" y="0"/>
                    </a:cubicBezTo>
                    <a:cubicBezTo>
                      <a:pt x="76124" y="10630"/>
                      <a:pt x="113157" y="25032"/>
                      <a:pt x="145733" y="46635"/>
                    </a:cubicBezTo>
                    <a:cubicBezTo>
                      <a:pt x="196825" y="80582"/>
                      <a:pt x="232829" y="127902"/>
                      <a:pt x="263004" y="176251"/>
                    </a:cubicBezTo>
                    <a:cubicBezTo>
                      <a:pt x="319240" y="266776"/>
                      <a:pt x="362788" y="378562"/>
                      <a:pt x="463943" y="437541"/>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05" name="Google Shape;4005;p19"/>
              <p:cNvSpPr/>
              <p:nvPr/>
            </p:nvSpPr>
            <p:spPr>
              <a:xfrm>
                <a:off x="7660652" y="4916843"/>
                <a:ext cx="461886" cy="416966"/>
              </a:xfrm>
              <a:custGeom>
                <a:rect b="b" l="l" r="r" t="t"/>
                <a:pathLst>
                  <a:path extrusionOk="0" h="416966" w="461886">
                    <a:moveTo>
                      <a:pt x="461886" y="414223"/>
                    </a:moveTo>
                    <a:cubicBezTo>
                      <a:pt x="456057" y="414909"/>
                      <a:pt x="450227" y="415595"/>
                      <a:pt x="444741" y="416966"/>
                    </a:cubicBezTo>
                    <a:cubicBezTo>
                      <a:pt x="371703" y="361417"/>
                      <a:pt x="315125" y="290093"/>
                      <a:pt x="264719" y="218084"/>
                    </a:cubicBezTo>
                    <a:cubicBezTo>
                      <a:pt x="223228" y="158420"/>
                      <a:pt x="187566" y="90869"/>
                      <a:pt x="120015" y="49378"/>
                    </a:cubicBezTo>
                    <a:cubicBezTo>
                      <a:pt x="84011" y="27432"/>
                      <a:pt x="42863" y="13373"/>
                      <a:pt x="0" y="2743"/>
                    </a:cubicBezTo>
                    <a:cubicBezTo>
                      <a:pt x="11658" y="2057"/>
                      <a:pt x="23317" y="1028"/>
                      <a:pt x="34976" y="0"/>
                    </a:cubicBezTo>
                    <a:cubicBezTo>
                      <a:pt x="62408" y="8230"/>
                      <a:pt x="89154" y="18173"/>
                      <a:pt x="113843" y="31889"/>
                    </a:cubicBezTo>
                    <a:cubicBezTo>
                      <a:pt x="175907" y="65494"/>
                      <a:pt x="212598" y="118301"/>
                      <a:pt x="248603" y="171450"/>
                    </a:cubicBezTo>
                    <a:cubicBezTo>
                      <a:pt x="307924" y="258890"/>
                      <a:pt x="372389" y="348386"/>
                      <a:pt x="461886" y="414223"/>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06" name="Google Shape;4006;p19"/>
              <p:cNvSpPr/>
              <p:nvPr/>
            </p:nvSpPr>
            <p:spPr>
              <a:xfrm>
                <a:off x="7771066" y="4908956"/>
                <a:ext cx="475602" cy="449885"/>
              </a:xfrm>
              <a:custGeom>
                <a:rect b="b" l="l" r="r" t="t"/>
                <a:pathLst>
                  <a:path extrusionOk="0" h="449885" w="475602">
                    <a:moveTo>
                      <a:pt x="475602" y="449885"/>
                    </a:moveTo>
                    <a:cubicBezTo>
                      <a:pt x="466344" y="446456"/>
                      <a:pt x="457086" y="443370"/>
                      <a:pt x="448170" y="439941"/>
                    </a:cubicBezTo>
                    <a:cubicBezTo>
                      <a:pt x="446799" y="439598"/>
                      <a:pt x="445427" y="438912"/>
                      <a:pt x="444056" y="438569"/>
                    </a:cubicBezTo>
                    <a:cubicBezTo>
                      <a:pt x="289408" y="297637"/>
                      <a:pt x="199225" y="96355"/>
                      <a:pt x="0" y="1715"/>
                    </a:cubicBezTo>
                    <a:cubicBezTo>
                      <a:pt x="7887" y="1029"/>
                      <a:pt x="15431" y="686"/>
                      <a:pt x="23317" y="0"/>
                    </a:cubicBezTo>
                    <a:cubicBezTo>
                      <a:pt x="221171" y="103556"/>
                      <a:pt x="309982" y="312725"/>
                      <a:pt x="475602" y="44988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07" name="Google Shape;4007;p19"/>
              <p:cNvSpPr/>
              <p:nvPr/>
            </p:nvSpPr>
            <p:spPr>
              <a:xfrm>
                <a:off x="7878737" y="4907241"/>
                <a:ext cx="535609" cy="485428"/>
              </a:xfrm>
              <a:custGeom>
                <a:rect b="b" l="l" r="r" t="t"/>
                <a:pathLst>
                  <a:path extrusionOk="0" h="485428" w="535609">
                    <a:moveTo>
                      <a:pt x="535610" y="484861"/>
                    </a:moveTo>
                    <a:cubicBezTo>
                      <a:pt x="526694" y="485546"/>
                      <a:pt x="517779" y="485546"/>
                      <a:pt x="508864" y="485204"/>
                    </a:cubicBezTo>
                    <a:cubicBezTo>
                      <a:pt x="415937" y="438226"/>
                      <a:pt x="340843" y="360731"/>
                      <a:pt x="276377" y="289065"/>
                    </a:cubicBezTo>
                    <a:cubicBezTo>
                      <a:pt x="190652" y="193396"/>
                      <a:pt x="116929" y="70637"/>
                      <a:pt x="0" y="0"/>
                    </a:cubicBezTo>
                    <a:cubicBezTo>
                      <a:pt x="8230" y="343"/>
                      <a:pt x="16459" y="686"/>
                      <a:pt x="24689" y="1372"/>
                    </a:cubicBezTo>
                    <a:cubicBezTo>
                      <a:pt x="116243" y="63437"/>
                      <a:pt x="180708" y="156020"/>
                      <a:pt x="248260" y="236944"/>
                    </a:cubicBezTo>
                    <a:cubicBezTo>
                      <a:pt x="323012" y="326441"/>
                      <a:pt x="415937" y="432740"/>
                      <a:pt x="535610" y="484861"/>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08" name="Google Shape;4008;p19"/>
              <p:cNvSpPr/>
              <p:nvPr/>
            </p:nvSpPr>
            <p:spPr>
              <a:xfrm>
                <a:off x="7965147" y="4918900"/>
                <a:ext cx="568871" cy="421767"/>
              </a:xfrm>
              <a:custGeom>
                <a:rect b="b" l="l" r="r" t="t"/>
                <a:pathLst>
                  <a:path extrusionOk="0" h="421767" w="568871">
                    <a:moveTo>
                      <a:pt x="568871" y="409766"/>
                    </a:moveTo>
                    <a:cubicBezTo>
                      <a:pt x="568871" y="411480"/>
                      <a:pt x="568871" y="413195"/>
                      <a:pt x="568528" y="414566"/>
                    </a:cubicBezTo>
                    <a:cubicBezTo>
                      <a:pt x="567842" y="416966"/>
                      <a:pt x="566814" y="419367"/>
                      <a:pt x="565442" y="421767"/>
                    </a:cubicBezTo>
                    <a:cubicBezTo>
                      <a:pt x="469087" y="385077"/>
                      <a:pt x="379591" y="337757"/>
                      <a:pt x="309639" y="267462"/>
                    </a:cubicBezTo>
                    <a:cubicBezTo>
                      <a:pt x="251689" y="209169"/>
                      <a:pt x="201968" y="147447"/>
                      <a:pt x="136474" y="94983"/>
                    </a:cubicBezTo>
                    <a:cubicBezTo>
                      <a:pt x="93612" y="60693"/>
                      <a:pt x="47320" y="29832"/>
                      <a:pt x="0" y="0"/>
                    </a:cubicBezTo>
                    <a:cubicBezTo>
                      <a:pt x="3429" y="1029"/>
                      <a:pt x="6858" y="1715"/>
                      <a:pt x="10630" y="2743"/>
                    </a:cubicBezTo>
                    <a:cubicBezTo>
                      <a:pt x="24003" y="6515"/>
                      <a:pt x="36691" y="11316"/>
                      <a:pt x="49035" y="16802"/>
                    </a:cubicBezTo>
                    <a:cubicBezTo>
                      <a:pt x="76467" y="34976"/>
                      <a:pt x="102870" y="53492"/>
                      <a:pt x="128930" y="73038"/>
                    </a:cubicBezTo>
                    <a:cubicBezTo>
                      <a:pt x="193053" y="121730"/>
                      <a:pt x="244145" y="177622"/>
                      <a:pt x="296951" y="234887"/>
                    </a:cubicBezTo>
                    <a:cubicBezTo>
                      <a:pt x="371018" y="315811"/>
                      <a:pt x="464972" y="368960"/>
                      <a:pt x="568871" y="409766"/>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09" name="Google Shape;4009;p19"/>
              <p:cNvSpPr/>
              <p:nvPr/>
            </p:nvSpPr>
            <p:spPr>
              <a:xfrm>
                <a:off x="7056817" y="4911562"/>
                <a:ext cx="224245" cy="125638"/>
              </a:xfrm>
              <a:custGeom>
                <a:rect b="b" l="l" r="r" t="t"/>
                <a:pathLst>
                  <a:path extrusionOk="0" h="125638" w="224245">
                    <a:moveTo>
                      <a:pt x="224245" y="14539"/>
                    </a:moveTo>
                    <a:cubicBezTo>
                      <a:pt x="178640" y="7338"/>
                      <a:pt x="132348" y="2537"/>
                      <a:pt x="86057" y="480"/>
                    </a:cubicBezTo>
                    <a:cubicBezTo>
                      <a:pt x="66168" y="-549"/>
                      <a:pt x="44909" y="-549"/>
                      <a:pt x="27078" y="6995"/>
                    </a:cubicBezTo>
                    <a:cubicBezTo>
                      <a:pt x="9247" y="14539"/>
                      <a:pt x="-4469" y="32370"/>
                      <a:pt x="1360" y="48829"/>
                    </a:cubicBezTo>
                    <a:cubicBezTo>
                      <a:pt x="4446" y="57401"/>
                      <a:pt x="12333" y="64259"/>
                      <a:pt x="20906" y="69746"/>
                    </a:cubicBezTo>
                    <a:cubicBezTo>
                      <a:pt x="66854" y="98549"/>
                      <a:pt x="135091" y="92378"/>
                      <a:pt x="176925" y="125639"/>
                    </a:cubicBezTo>
                    <a:cubicBezTo>
                      <a:pt x="176582" y="83805"/>
                      <a:pt x="197499" y="49172"/>
                      <a:pt x="224245" y="14539"/>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4010" name="Google Shape;4010;p19"/>
              <p:cNvGrpSpPr/>
              <p:nvPr/>
            </p:nvGrpSpPr>
            <p:grpSpPr>
              <a:xfrm>
                <a:off x="7170107" y="4848831"/>
                <a:ext cx="386303" cy="364659"/>
                <a:chOff x="7170107" y="4848831"/>
                <a:chExt cx="386303" cy="364659"/>
              </a:xfrm>
            </p:grpSpPr>
            <p:sp>
              <p:nvSpPr>
                <p:cNvPr id="4011" name="Google Shape;4011;p19"/>
                <p:cNvSpPr/>
                <p:nvPr/>
              </p:nvSpPr>
              <p:spPr>
                <a:xfrm>
                  <a:off x="7170107" y="4984596"/>
                  <a:ext cx="184719" cy="228894"/>
                </a:xfrm>
                <a:custGeom>
                  <a:rect b="b" l="l" r="r" t="t"/>
                  <a:pathLst>
                    <a:path extrusionOk="0" h="228894" w="184719">
                      <a:moveTo>
                        <a:pt x="541" y="27916"/>
                      </a:moveTo>
                      <a:cubicBezTo>
                        <a:pt x="12200" y="116727"/>
                        <a:pt x="85924" y="197652"/>
                        <a:pt x="183650" y="228856"/>
                      </a:cubicBezTo>
                      <a:cubicBezTo>
                        <a:pt x="192565" y="231598"/>
                        <a:pt x="143188" y="88609"/>
                        <a:pt x="130843" y="74208"/>
                      </a:cubicBezTo>
                      <a:cubicBezTo>
                        <a:pt x="111984" y="52262"/>
                        <a:pt x="-9060" y="-47865"/>
                        <a:pt x="541" y="27916"/>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12" name="Google Shape;4012;p19"/>
                <p:cNvSpPr/>
                <p:nvPr/>
              </p:nvSpPr>
              <p:spPr>
                <a:xfrm>
                  <a:off x="7175106" y="4953635"/>
                  <a:ext cx="344957" cy="160234"/>
                </a:xfrm>
                <a:custGeom>
                  <a:rect b="b" l="l" r="r" t="t"/>
                  <a:pathLst>
                    <a:path extrusionOk="0" h="160234" w="344957">
                      <a:moveTo>
                        <a:pt x="0" y="21843"/>
                      </a:moveTo>
                      <a:cubicBezTo>
                        <a:pt x="27432" y="25958"/>
                        <a:pt x="43549" y="49618"/>
                        <a:pt x="59665" y="68821"/>
                      </a:cubicBezTo>
                      <a:cubicBezTo>
                        <a:pt x="122416" y="143230"/>
                        <a:pt x="242431" y="178206"/>
                        <a:pt x="344958" y="151117"/>
                      </a:cubicBezTo>
                      <a:cubicBezTo>
                        <a:pt x="324727" y="90766"/>
                        <a:pt x="272949" y="38303"/>
                        <a:pt x="206083" y="12585"/>
                      </a:cubicBezTo>
                      <a:cubicBezTo>
                        <a:pt x="139561" y="-12789"/>
                        <a:pt x="70295" y="5384"/>
                        <a:pt x="0" y="21843"/>
                      </a:cubicBezTo>
                      <a:close/>
                    </a:path>
                  </a:pathLst>
                </a:custGeom>
                <a:solidFill>
                  <a:srgbClr val="7D8C6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13" name="Google Shape;4013;p19"/>
                <p:cNvSpPr/>
                <p:nvPr/>
              </p:nvSpPr>
              <p:spPr>
                <a:xfrm>
                  <a:off x="7184765" y="4848831"/>
                  <a:ext cx="371645" cy="146256"/>
                </a:xfrm>
                <a:custGeom>
                  <a:rect b="b" l="l" r="r" t="t"/>
                  <a:pathLst>
                    <a:path extrusionOk="0" h="146256" w="371645">
                      <a:moveTo>
                        <a:pt x="128529" y="25835"/>
                      </a:moveTo>
                      <a:cubicBezTo>
                        <a:pt x="155619" y="13833"/>
                        <a:pt x="183393" y="1489"/>
                        <a:pt x="213912" y="117"/>
                      </a:cubicBezTo>
                      <a:cubicBezTo>
                        <a:pt x="278376" y="-2626"/>
                        <a:pt x="329811" y="43322"/>
                        <a:pt x="371646" y="85499"/>
                      </a:cubicBezTo>
                      <a:cubicBezTo>
                        <a:pt x="285921" y="82070"/>
                        <a:pt x="199509" y="93729"/>
                        <a:pt x="119271" y="119789"/>
                      </a:cubicBezTo>
                      <a:cubicBezTo>
                        <a:pt x="80181" y="132476"/>
                        <a:pt x="-12060" y="176711"/>
                        <a:pt x="1313" y="111560"/>
                      </a:cubicBezTo>
                      <a:cubicBezTo>
                        <a:pt x="8857" y="74183"/>
                        <a:pt x="94925" y="40922"/>
                        <a:pt x="128529" y="25835"/>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4014" name="Google Shape;4014;p19"/>
            <p:cNvGrpSpPr/>
            <p:nvPr/>
          </p:nvGrpSpPr>
          <p:grpSpPr>
            <a:xfrm rot="-1204273">
              <a:off x="4215909" y="5535031"/>
              <a:ext cx="1029422" cy="1090460"/>
              <a:chOff x="6717677" y="4999824"/>
              <a:chExt cx="1029386" cy="1090421"/>
            </a:xfrm>
          </p:grpSpPr>
          <p:sp>
            <p:nvSpPr>
              <p:cNvPr id="4015" name="Google Shape;4015;p19"/>
              <p:cNvSpPr/>
              <p:nvPr/>
            </p:nvSpPr>
            <p:spPr>
              <a:xfrm>
                <a:off x="6719049" y="5000510"/>
                <a:ext cx="1028014" cy="1089735"/>
              </a:xfrm>
              <a:custGeom>
                <a:rect b="b" l="l" r="r" t="t"/>
                <a:pathLst>
                  <a:path extrusionOk="0" h="1089735" w="1028014">
                    <a:moveTo>
                      <a:pt x="0" y="0"/>
                    </a:moveTo>
                    <a:cubicBezTo>
                      <a:pt x="263690" y="26060"/>
                      <a:pt x="541439" y="163220"/>
                      <a:pt x="719747" y="359359"/>
                    </a:cubicBezTo>
                    <a:cubicBezTo>
                      <a:pt x="898055" y="555498"/>
                      <a:pt x="1026986" y="824675"/>
                      <a:pt x="1028014" y="1089736"/>
                    </a:cubicBezTo>
                    <a:cubicBezTo>
                      <a:pt x="849364" y="1045159"/>
                      <a:pt x="662140" y="990295"/>
                      <a:pt x="504406" y="895312"/>
                    </a:cubicBezTo>
                    <a:cubicBezTo>
                      <a:pt x="254089" y="744436"/>
                      <a:pt x="83668" y="468744"/>
                      <a:pt x="60351" y="177279"/>
                    </a:cubicBezTo>
                    <a:cubicBezTo>
                      <a:pt x="54864" y="111785"/>
                      <a:pt x="21260" y="61722"/>
                      <a:pt x="0" y="0"/>
                    </a:cubicBezTo>
                    <a:close/>
                  </a:path>
                </a:pathLst>
              </a:custGeom>
              <a:solidFill>
                <a:srgbClr val="A6BA8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16" name="Google Shape;4016;p19"/>
              <p:cNvSpPr/>
              <p:nvPr/>
            </p:nvSpPr>
            <p:spPr>
              <a:xfrm>
                <a:off x="6717677" y="4999824"/>
                <a:ext cx="1029385" cy="1089393"/>
              </a:xfrm>
              <a:custGeom>
                <a:rect b="b" l="l" r="r" t="t"/>
                <a:pathLst>
                  <a:path extrusionOk="0" h="1089393" w="1029385">
                    <a:moveTo>
                      <a:pt x="2057" y="0"/>
                    </a:moveTo>
                    <a:cubicBezTo>
                      <a:pt x="25718" y="20231"/>
                      <a:pt x="49034" y="41148"/>
                      <a:pt x="72352" y="61722"/>
                    </a:cubicBezTo>
                    <a:cubicBezTo>
                      <a:pt x="95326" y="82639"/>
                      <a:pt x="118643" y="103899"/>
                      <a:pt x="141275" y="125159"/>
                    </a:cubicBezTo>
                    <a:cubicBezTo>
                      <a:pt x="163906" y="146419"/>
                      <a:pt x="186537" y="168021"/>
                      <a:pt x="209169" y="189624"/>
                    </a:cubicBezTo>
                    <a:lnTo>
                      <a:pt x="276035" y="255118"/>
                    </a:lnTo>
                    <a:cubicBezTo>
                      <a:pt x="297980" y="277406"/>
                      <a:pt x="319925" y="299352"/>
                      <a:pt x="341871" y="321640"/>
                    </a:cubicBezTo>
                    <a:lnTo>
                      <a:pt x="406679" y="389192"/>
                    </a:lnTo>
                    <a:lnTo>
                      <a:pt x="470459" y="457772"/>
                    </a:lnTo>
                    <a:lnTo>
                      <a:pt x="533895" y="526694"/>
                    </a:lnTo>
                    <a:cubicBezTo>
                      <a:pt x="618248" y="618592"/>
                      <a:pt x="701573" y="711518"/>
                      <a:pt x="784212" y="805129"/>
                    </a:cubicBezTo>
                    <a:cubicBezTo>
                      <a:pt x="866508" y="899084"/>
                      <a:pt x="948119" y="993382"/>
                      <a:pt x="1029386" y="1088365"/>
                    </a:cubicBezTo>
                    <a:lnTo>
                      <a:pt x="1028014" y="1089394"/>
                    </a:lnTo>
                    <a:cubicBezTo>
                      <a:pt x="945032" y="996125"/>
                      <a:pt x="861707" y="903199"/>
                      <a:pt x="777697" y="810959"/>
                    </a:cubicBezTo>
                    <a:cubicBezTo>
                      <a:pt x="694029" y="718376"/>
                      <a:pt x="609333" y="626821"/>
                      <a:pt x="523608" y="535953"/>
                    </a:cubicBezTo>
                    <a:lnTo>
                      <a:pt x="459143" y="468401"/>
                    </a:lnTo>
                    <a:lnTo>
                      <a:pt x="393992" y="401193"/>
                    </a:lnTo>
                    <a:lnTo>
                      <a:pt x="328498" y="334328"/>
                    </a:lnTo>
                    <a:cubicBezTo>
                      <a:pt x="306552" y="312039"/>
                      <a:pt x="284950" y="289751"/>
                      <a:pt x="263347" y="267462"/>
                    </a:cubicBezTo>
                    <a:lnTo>
                      <a:pt x="197853" y="200597"/>
                    </a:lnTo>
                    <a:cubicBezTo>
                      <a:pt x="175907" y="178308"/>
                      <a:pt x="153962" y="156362"/>
                      <a:pt x="132017" y="134074"/>
                    </a:cubicBezTo>
                    <a:lnTo>
                      <a:pt x="0" y="1372"/>
                    </a:lnTo>
                    <a:lnTo>
                      <a:pt x="2057" y="0"/>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17" name="Google Shape;4017;p19"/>
              <p:cNvSpPr/>
              <p:nvPr/>
            </p:nvSpPr>
            <p:spPr>
              <a:xfrm>
                <a:off x="7188822" y="5469597"/>
                <a:ext cx="86753" cy="295236"/>
              </a:xfrm>
              <a:custGeom>
                <a:rect b="b" l="l" r="r" t="t"/>
                <a:pathLst>
                  <a:path extrusionOk="0" h="295236" w="86753">
                    <a:moveTo>
                      <a:pt x="1715" y="0"/>
                    </a:moveTo>
                    <a:cubicBezTo>
                      <a:pt x="5830" y="5144"/>
                      <a:pt x="9601" y="10630"/>
                      <a:pt x="13373" y="15773"/>
                    </a:cubicBezTo>
                    <a:cubicBezTo>
                      <a:pt x="16802" y="21260"/>
                      <a:pt x="20574" y="26746"/>
                      <a:pt x="23660" y="32233"/>
                    </a:cubicBezTo>
                    <a:cubicBezTo>
                      <a:pt x="27089" y="37719"/>
                      <a:pt x="29833" y="43549"/>
                      <a:pt x="33262" y="49378"/>
                    </a:cubicBezTo>
                    <a:cubicBezTo>
                      <a:pt x="36348" y="55207"/>
                      <a:pt x="39091" y="61036"/>
                      <a:pt x="41834" y="66866"/>
                    </a:cubicBezTo>
                    <a:cubicBezTo>
                      <a:pt x="47320" y="78867"/>
                      <a:pt x="51778" y="90869"/>
                      <a:pt x="55550" y="103556"/>
                    </a:cubicBezTo>
                    <a:cubicBezTo>
                      <a:pt x="59322" y="115900"/>
                      <a:pt x="62751" y="128588"/>
                      <a:pt x="65837" y="141275"/>
                    </a:cubicBezTo>
                    <a:cubicBezTo>
                      <a:pt x="69266" y="153962"/>
                      <a:pt x="72009" y="166649"/>
                      <a:pt x="74752" y="179337"/>
                    </a:cubicBezTo>
                    <a:cubicBezTo>
                      <a:pt x="77153" y="192024"/>
                      <a:pt x="79553" y="205054"/>
                      <a:pt x="81268" y="217742"/>
                    </a:cubicBezTo>
                    <a:cubicBezTo>
                      <a:pt x="84697" y="243459"/>
                      <a:pt x="86754" y="269519"/>
                      <a:pt x="86754" y="295237"/>
                    </a:cubicBezTo>
                    <a:lnTo>
                      <a:pt x="85039" y="295237"/>
                    </a:lnTo>
                    <a:cubicBezTo>
                      <a:pt x="82296" y="269519"/>
                      <a:pt x="78181" y="244145"/>
                      <a:pt x="72695" y="219113"/>
                    </a:cubicBezTo>
                    <a:cubicBezTo>
                      <a:pt x="69952" y="206769"/>
                      <a:pt x="66866" y="194081"/>
                      <a:pt x="63437" y="181737"/>
                    </a:cubicBezTo>
                    <a:cubicBezTo>
                      <a:pt x="60008" y="169393"/>
                      <a:pt x="56579" y="157048"/>
                      <a:pt x="52464" y="145047"/>
                    </a:cubicBezTo>
                    <a:cubicBezTo>
                      <a:pt x="48349" y="133045"/>
                      <a:pt x="43891" y="121044"/>
                      <a:pt x="39091" y="109042"/>
                    </a:cubicBezTo>
                    <a:cubicBezTo>
                      <a:pt x="34290" y="97384"/>
                      <a:pt x="29833" y="85382"/>
                      <a:pt x="25375" y="73381"/>
                    </a:cubicBezTo>
                    <a:lnTo>
                      <a:pt x="18860" y="55207"/>
                    </a:lnTo>
                    <a:cubicBezTo>
                      <a:pt x="16802" y="49035"/>
                      <a:pt x="14402" y="43205"/>
                      <a:pt x="12345" y="37033"/>
                    </a:cubicBezTo>
                    <a:cubicBezTo>
                      <a:pt x="9944" y="30861"/>
                      <a:pt x="7887" y="25032"/>
                      <a:pt x="5830" y="18860"/>
                    </a:cubicBezTo>
                    <a:cubicBezTo>
                      <a:pt x="3772" y="12688"/>
                      <a:pt x="1715" y="6515"/>
                      <a:pt x="0" y="343"/>
                    </a:cubicBezTo>
                    <a:lnTo>
                      <a:pt x="1715" y="0"/>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18" name="Google Shape;4018;p19"/>
              <p:cNvSpPr/>
              <p:nvPr/>
            </p:nvSpPr>
            <p:spPr>
              <a:xfrm>
                <a:off x="7286891" y="5560466"/>
                <a:ext cx="299351" cy="82681"/>
              </a:xfrm>
              <a:custGeom>
                <a:rect b="b" l="l" r="r" t="t"/>
                <a:pathLst>
                  <a:path extrusionOk="0" h="82681" w="299351">
                    <a:moveTo>
                      <a:pt x="1371" y="0"/>
                    </a:moveTo>
                    <a:cubicBezTo>
                      <a:pt x="23317" y="14402"/>
                      <a:pt x="47320" y="22975"/>
                      <a:pt x="71666" y="31547"/>
                    </a:cubicBezTo>
                    <a:cubicBezTo>
                      <a:pt x="74752" y="32576"/>
                      <a:pt x="77838" y="33947"/>
                      <a:pt x="80924" y="34633"/>
                    </a:cubicBezTo>
                    <a:lnTo>
                      <a:pt x="90182" y="38062"/>
                    </a:lnTo>
                    <a:lnTo>
                      <a:pt x="99441" y="41491"/>
                    </a:lnTo>
                    <a:cubicBezTo>
                      <a:pt x="102527" y="42520"/>
                      <a:pt x="105613" y="43891"/>
                      <a:pt x="108356" y="44920"/>
                    </a:cubicBezTo>
                    <a:cubicBezTo>
                      <a:pt x="114528" y="47320"/>
                      <a:pt x="120358" y="49378"/>
                      <a:pt x="126530" y="51435"/>
                    </a:cubicBezTo>
                    <a:cubicBezTo>
                      <a:pt x="132702" y="53492"/>
                      <a:pt x="138875" y="55207"/>
                      <a:pt x="145046" y="57265"/>
                    </a:cubicBezTo>
                    <a:cubicBezTo>
                      <a:pt x="151219" y="58979"/>
                      <a:pt x="157734" y="60694"/>
                      <a:pt x="163906" y="62065"/>
                    </a:cubicBezTo>
                    <a:cubicBezTo>
                      <a:pt x="170078" y="63437"/>
                      <a:pt x="176594" y="65151"/>
                      <a:pt x="182765" y="66180"/>
                    </a:cubicBezTo>
                    <a:lnTo>
                      <a:pt x="192367" y="68237"/>
                    </a:lnTo>
                    <a:lnTo>
                      <a:pt x="201968" y="69952"/>
                    </a:lnTo>
                    <a:cubicBezTo>
                      <a:pt x="208483" y="71323"/>
                      <a:pt x="214655" y="72009"/>
                      <a:pt x="221171" y="73038"/>
                    </a:cubicBezTo>
                    <a:cubicBezTo>
                      <a:pt x="246888" y="76810"/>
                      <a:pt x="272948" y="78524"/>
                      <a:pt x="299351" y="78867"/>
                    </a:cubicBezTo>
                    <a:lnTo>
                      <a:pt x="299351" y="80582"/>
                    </a:lnTo>
                    <a:cubicBezTo>
                      <a:pt x="273291" y="82982"/>
                      <a:pt x="246545" y="83325"/>
                      <a:pt x="220142" y="81610"/>
                    </a:cubicBezTo>
                    <a:cubicBezTo>
                      <a:pt x="213626" y="80924"/>
                      <a:pt x="206768" y="80582"/>
                      <a:pt x="200253" y="79896"/>
                    </a:cubicBezTo>
                    <a:lnTo>
                      <a:pt x="190310" y="78867"/>
                    </a:lnTo>
                    <a:lnTo>
                      <a:pt x="180365" y="77495"/>
                    </a:lnTo>
                    <a:cubicBezTo>
                      <a:pt x="173850" y="76810"/>
                      <a:pt x="167335" y="75438"/>
                      <a:pt x="160820" y="74410"/>
                    </a:cubicBezTo>
                    <a:cubicBezTo>
                      <a:pt x="154305" y="73038"/>
                      <a:pt x="147790" y="72009"/>
                      <a:pt x="141275" y="70637"/>
                    </a:cubicBezTo>
                    <a:cubicBezTo>
                      <a:pt x="128244" y="67894"/>
                      <a:pt x="115214" y="64808"/>
                      <a:pt x="102527" y="61379"/>
                    </a:cubicBezTo>
                    <a:cubicBezTo>
                      <a:pt x="96012" y="59665"/>
                      <a:pt x="89840" y="57607"/>
                      <a:pt x="83324" y="55550"/>
                    </a:cubicBezTo>
                    <a:cubicBezTo>
                      <a:pt x="77153" y="53150"/>
                      <a:pt x="70980" y="50749"/>
                      <a:pt x="64808" y="48006"/>
                    </a:cubicBezTo>
                    <a:cubicBezTo>
                      <a:pt x="52806" y="42520"/>
                      <a:pt x="40805" y="36691"/>
                      <a:pt x="29489" y="29147"/>
                    </a:cubicBezTo>
                    <a:cubicBezTo>
                      <a:pt x="18173" y="21603"/>
                      <a:pt x="7544" y="12688"/>
                      <a:pt x="0" y="1372"/>
                    </a:cubicBezTo>
                    <a:lnTo>
                      <a:pt x="1371" y="0"/>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19" name="Google Shape;4019;p19"/>
              <p:cNvSpPr/>
              <p:nvPr/>
            </p:nvSpPr>
            <p:spPr>
              <a:xfrm>
                <a:off x="7433310" y="5730201"/>
                <a:ext cx="211226" cy="67551"/>
              </a:xfrm>
              <a:custGeom>
                <a:rect b="b" l="l" r="r" t="t"/>
                <a:pathLst>
                  <a:path extrusionOk="0" h="67551" w="211226">
                    <a:moveTo>
                      <a:pt x="0" y="0"/>
                    </a:moveTo>
                    <a:cubicBezTo>
                      <a:pt x="4801" y="686"/>
                      <a:pt x="9258" y="1372"/>
                      <a:pt x="14059" y="2401"/>
                    </a:cubicBezTo>
                    <a:cubicBezTo>
                      <a:pt x="18517" y="3429"/>
                      <a:pt x="23317" y="4458"/>
                      <a:pt x="27775" y="5486"/>
                    </a:cubicBezTo>
                    <a:cubicBezTo>
                      <a:pt x="32233" y="6515"/>
                      <a:pt x="36690" y="7887"/>
                      <a:pt x="41148" y="8915"/>
                    </a:cubicBezTo>
                    <a:cubicBezTo>
                      <a:pt x="45606" y="10287"/>
                      <a:pt x="50063" y="11316"/>
                      <a:pt x="54521" y="12688"/>
                    </a:cubicBezTo>
                    <a:cubicBezTo>
                      <a:pt x="63437" y="15431"/>
                      <a:pt x="72009" y="18517"/>
                      <a:pt x="80239" y="21946"/>
                    </a:cubicBezTo>
                    <a:cubicBezTo>
                      <a:pt x="88811" y="25375"/>
                      <a:pt x="97384" y="28804"/>
                      <a:pt x="105956" y="32233"/>
                    </a:cubicBezTo>
                    <a:cubicBezTo>
                      <a:pt x="114529" y="35319"/>
                      <a:pt x="123444" y="38405"/>
                      <a:pt x="132017" y="41148"/>
                    </a:cubicBezTo>
                    <a:cubicBezTo>
                      <a:pt x="140589" y="44234"/>
                      <a:pt x="149504" y="46978"/>
                      <a:pt x="158077" y="49721"/>
                    </a:cubicBezTo>
                    <a:cubicBezTo>
                      <a:pt x="175565" y="55550"/>
                      <a:pt x="193396" y="60694"/>
                      <a:pt x="211226" y="65837"/>
                    </a:cubicBezTo>
                    <a:lnTo>
                      <a:pt x="210884" y="67552"/>
                    </a:lnTo>
                    <a:cubicBezTo>
                      <a:pt x="192367" y="65151"/>
                      <a:pt x="174193" y="61722"/>
                      <a:pt x="156020" y="58293"/>
                    </a:cubicBezTo>
                    <a:cubicBezTo>
                      <a:pt x="146761" y="56579"/>
                      <a:pt x="137846" y="54521"/>
                      <a:pt x="128930" y="52464"/>
                    </a:cubicBezTo>
                    <a:cubicBezTo>
                      <a:pt x="120015" y="50407"/>
                      <a:pt x="110757" y="48006"/>
                      <a:pt x="101841" y="45606"/>
                    </a:cubicBezTo>
                    <a:cubicBezTo>
                      <a:pt x="97384" y="44234"/>
                      <a:pt x="92926" y="43205"/>
                      <a:pt x="88468" y="42177"/>
                    </a:cubicBezTo>
                    <a:lnTo>
                      <a:pt x="75095" y="38748"/>
                    </a:lnTo>
                    <a:cubicBezTo>
                      <a:pt x="70637" y="37376"/>
                      <a:pt x="66180" y="36005"/>
                      <a:pt x="61722" y="34633"/>
                    </a:cubicBezTo>
                    <a:cubicBezTo>
                      <a:pt x="57264" y="32918"/>
                      <a:pt x="53150" y="31204"/>
                      <a:pt x="48692" y="29489"/>
                    </a:cubicBezTo>
                    <a:cubicBezTo>
                      <a:pt x="40119" y="25718"/>
                      <a:pt x="31890" y="21603"/>
                      <a:pt x="23660" y="17145"/>
                    </a:cubicBezTo>
                    <a:cubicBezTo>
                      <a:pt x="15431" y="12688"/>
                      <a:pt x="7544" y="7544"/>
                      <a:pt x="0" y="1715"/>
                    </a:cubicBezTo>
                    <a:lnTo>
                      <a:pt x="0" y="0"/>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20" name="Google Shape;4020;p19"/>
              <p:cNvSpPr/>
              <p:nvPr/>
            </p:nvSpPr>
            <p:spPr>
              <a:xfrm>
                <a:off x="7494689" y="5811126"/>
                <a:ext cx="29146" cy="152590"/>
              </a:xfrm>
              <a:custGeom>
                <a:rect b="b" l="l" r="r" t="t"/>
                <a:pathLst>
                  <a:path extrusionOk="0" h="152590" w="29146">
                    <a:moveTo>
                      <a:pt x="1715" y="0"/>
                    </a:moveTo>
                    <a:cubicBezTo>
                      <a:pt x="4115" y="2743"/>
                      <a:pt x="5829" y="5487"/>
                      <a:pt x="7886" y="8230"/>
                    </a:cubicBezTo>
                    <a:cubicBezTo>
                      <a:pt x="9601" y="10973"/>
                      <a:pt x="11315" y="14059"/>
                      <a:pt x="13030" y="16802"/>
                    </a:cubicBezTo>
                    <a:cubicBezTo>
                      <a:pt x="14402" y="19888"/>
                      <a:pt x="16116" y="22632"/>
                      <a:pt x="17488" y="25718"/>
                    </a:cubicBezTo>
                    <a:cubicBezTo>
                      <a:pt x="18860" y="28804"/>
                      <a:pt x="19888" y="31890"/>
                      <a:pt x="20917" y="34976"/>
                    </a:cubicBezTo>
                    <a:cubicBezTo>
                      <a:pt x="21946" y="38062"/>
                      <a:pt x="22974" y="41148"/>
                      <a:pt x="23660" y="44577"/>
                    </a:cubicBezTo>
                    <a:cubicBezTo>
                      <a:pt x="24346" y="47663"/>
                      <a:pt x="25031" y="51092"/>
                      <a:pt x="25375" y="54178"/>
                    </a:cubicBezTo>
                    <a:lnTo>
                      <a:pt x="26403" y="64123"/>
                    </a:lnTo>
                    <a:cubicBezTo>
                      <a:pt x="26746" y="67552"/>
                      <a:pt x="27089" y="70638"/>
                      <a:pt x="27432" y="74067"/>
                    </a:cubicBezTo>
                    <a:lnTo>
                      <a:pt x="28118" y="84011"/>
                    </a:lnTo>
                    <a:lnTo>
                      <a:pt x="28804" y="93955"/>
                    </a:lnTo>
                    <a:lnTo>
                      <a:pt x="29147" y="103899"/>
                    </a:lnTo>
                    <a:lnTo>
                      <a:pt x="29147" y="113843"/>
                    </a:lnTo>
                    <a:cubicBezTo>
                      <a:pt x="28804" y="126873"/>
                      <a:pt x="28118" y="139903"/>
                      <a:pt x="26060" y="152591"/>
                    </a:cubicBezTo>
                    <a:lnTo>
                      <a:pt x="24346" y="152591"/>
                    </a:lnTo>
                    <a:cubicBezTo>
                      <a:pt x="23317" y="139561"/>
                      <a:pt x="22289" y="126873"/>
                      <a:pt x="20231" y="114186"/>
                    </a:cubicBezTo>
                    <a:lnTo>
                      <a:pt x="18860" y="104585"/>
                    </a:lnTo>
                    <a:lnTo>
                      <a:pt x="17145" y="95326"/>
                    </a:lnTo>
                    <a:lnTo>
                      <a:pt x="15431" y="86068"/>
                    </a:lnTo>
                    <a:lnTo>
                      <a:pt x="13373" y="76810"/>
                    </a:lnTo>
                    <a:cubicBezTo>
                      <a:pt x="12687" y="73724"/>
                      <a:pt x="12002" y="70638"/>
                      <a:pt x="10973" y="67552"/>
                    </a:cubicBezTo>
                    <a:lnTo>
                      <a:pt x="8230" y="58293"/>
                    </a:lnTo>
                    <a:cubicBezTo>
                      <a:pt x="6515" y="52121"/>
                      <a:pt x="4801" y="46292"/>
                      <a:pt x="3772" y="40120"/>
                    </a:cubicBezTo>
                    <a:cubicBezTo>
                      <a:pt x="3086" y="37033"/>
                      <a:pt x="2743" y="33947"/>
                      <a:pt x="2400" y="30861"/>
                    </a:cubicBezTo>
                    <a:cubicBezTo>
                      <a:pt x="2057" y="27775"/>
                      <a:pt x="1372" y="24689"/>
                      <a:pt x="1028" y="21260"/>
                    </a:cubicBezTo>
                    <a:cubicBezTo>
                      <a:pt x="686" y="18174"/>
                      <a:pt x="343" y="14745"/>
                      <a:pt x="343" y="11659"/>
                    </a:cubicBezTo>
                    <a:cubicBezTo>
                      <a:pt x="0" y="8230"/>
                      <a:pt x="0" y="5144"/>
                      <a:pt x="0" y="1715"/>
                    </a:cubicBezTo>
                    <a:lnTo>
                      <a:pt x="1715" y="0"/>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21" name="Google Shape;4021;p19"/>
              <p:cNvSpPr/>
              <p:nvPr/>
            </p:nvSpPr>
            <p:spPr>
              <a:xfrm>
                <a:off x="7090067" y="5357126"/>
                <a:ext cx="270204" cy="46634"/>
              </a:xfrm>
              <a:custGeom>
                <a:rect b="b" l="l" r="r" t="t"/>
                <a:pathLst>
                  <a:path extrusionOk="0" h="46634" w="270204">
                    <a:moveTo>
                      <a:pt x="1028" y="0"/>
                    </a:moveTo>
                    <a:cubicBezTo>
                      <a:pt x="21602" y="10973"/>
                      <a:pt x="43205" y="13373"/>
                      <a:pt x="65837" y="16459"/>
                    </a:cubicBezTo>
                    <a:cubicBezTo>
                      <a:pt x="77153" y="18173"/>
                      <a:pt x="88468" y="19888"/>
                      <a:pt x="99441" y="22289"/>
                    </a:cubicBezTo>
                    <a:cubicBezTo>
                      <a:pt x="110756" y="24689"/>
                      <a:pt x="121730" y="26746"/>
                      <a:pt x="133045" y="28803"/>
                    </a:cubicBezTo>
                    <a:cubicBezTo>
                      <a:pt x="144361" y="30518"/>
                      <a:pt x="155677" y="32232"/>
                      <a:pt x="166992" y="33604"/>
                    </a:cubicBezTo>
                    <a:cubicBezTo>
                      <a:pt x="178308" y="34976"/>
                      <a:pt x="189623" y="36347"/>
                      <a:pt x="201282" y="37719"/>
                    </a:cubicBezTo>
                    <a:cubicBezTo>
                      <a:pt x="224257" y="40462"/>
                      <a:pt x="246888" y="41834"/>
                      <a:pt x="270205" y="43205"/>
                    </a:cubicBezTo>
                    <a:lnTo>
                      <a:pt x="270205" y="44920"/>
                    </a:lnTo>
                    <a:cubicBezTo>
                      <a:pt x="247231" y="46292"/>
                      <a:pt x="223913" y="46634"/>
                      <a:pt x="200939" y="46634"/>
                    </a:cubicBezTo>
                    <a:cubicBezTo>
                      <a:pt x="189281" y="46634"/>
                      <a:pt x="177965" y="45948"/>
                      <a:pt x="166307" y="45605"/>
                    </a:cubicBezTo>
                    <a:cubicBezTo>
                      <a:pt x="154648" y="44920"/>
                      <a:pt x="143332" y="44234"/>
                      <a:pt x="131674" y="43205"/>
                    </a:cubicBezTo>
                    <a:cubicBezTo>
                      <a:pt x="120015" y="42176"/>
                      <a:pt x="108699" y="41148"/>
                      <a:pt x="97040" y="40119"/>
                    </a:cubicBezTo>
                    <a:cubicBezTo>
                      <a:pt x="85382" y="39090"/>
                      <a:pt x="74066" y="37033"/>
                      <a:pt x="62750" y="34290"/>
                    </a:cubicBezTo>
                    <a:cubicBezTo>
                      <a:pt x="51435" y="31547"/>
                      <a:pt x="39776" y="28460"/>
                      <a:pt x="28804" y="23317"/>
                    </a:cubicBezTo>
                    <a:cubicBezTo>
                      <a:pt x="17831" y="18516"/>
                      <a:pt x="7201" y="11315"/>
                      <a:pt x="0" y="1715"/>
                    </a:cubicBezTo>
                    <a:lnTo>
                      <a:pt x="1028" y="0"/>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22" name="Google Shape;4022;p19"/>
              <p:cNvSpPr/>
              <p:nvPr/>
            </p:nvSpPr>
            <p:spPr>
              <a:xfrm>
                <a:off x="7015314" y="5300891"/>
                <a:ext cx="41834" cy="256832"/>
              </a:xfrm>
              <a:custGeom>
                <a:rect b="b" l="l" r="r" t="t"/>
                <a:pathLst>
                  <a:path extrusionOk="0" h="256832" w="41834">
                    <a:moveTo>
                      <a:pt x="1715" y="0"/>
                    </a:moveTo>
                    <a:cubicBezTo>
                      <a:pt x="4801" y="4801"/>
                      <a:pt x="7201" y="9601"/>
                      <a:pt x="9944" y="14402"/>
                    </a:cubicBezTo>
                    <a:cubicBezTo>
                      <a:pt x="12344" y="19202"/>
                      <a:pt x="14745" y="24346"/>
                      <a:pt x="16802" y="29489"/>
                    </a:cubicBezTo>
                    <a:cubicBezTo>
                      <a:pt x="18860" y="34633"/>
                      <a:pt x="20917" y="39776"/>
                      <a:pt x="22631" y="44920"/>
                    </a:cubicBezTo>
                    <a:cubicBezTo>
                      <a:pt x="24346" y="50063"/>
                      <a:pt x="26060" y="55207"/>
                      <a:pt x="27775" y="60693"/>
                    </a:cubicBezTo>
                    <a:cubicBezTo>
                      <a:pt x="29147" y="65837"/>
                      <a:pt x="30518" y="71323"/>
                      <a:pt x="31890" y="76810"/>
                    </a:cubicBezTo>
                    <a:cubicBezTo>
                      <a:pt x="32918" y="82296"/>
                      <a:pt x="33947" y="87440"/>
                      <a:pt x="34633" y="92926"/>
                    </a:cubicBezTo>
                    <a:lnTo>
                      <a:pt x="36691" y="109385"/>
                    </a:lnTo>
                    <a:cubicBezTo>
                      <a:pt x="37376" y="114872"/>
                      <a:pt x="37719" y="120358"/>
                      <a:pt x="38405" y="125844"/>
                    </a:cubicBezTo>
                    <a:lnTo>
                      <a:pt x="39776" y="142304"/>
                    </a:lnTo>
                    <a:lnTo>
                      <a:pt x="40805" y="158762"/>
                    </a:lnTo>
                    <a:lnTo>
                      <a:pt x="41491" y="175222"/>
                    </a:lnTo>
                    <a:lnTo>
                      <a:pt x="41834" y="191681"/>
                    </a:lnTo>
                    <a:cubicBezTo>
                      <a:pt x="41834" y="213626"/>
                      <a:pt x="40805" y="235229"/>
                      <a:pt x="38405" y="256832"/>
                    </a:cubicBezTo>
                    <a:lnTo>
                      <a:pt x="36691" y="256832"/>
                    </a:lnTo>
                    <a:cubicBezTo>
                      <a:pt x="36347" y="235229"/>
                      <a:pt x="35319" y="213626"/>
                      <a:pt x="33262" y="192024"/>
                    </a:cubicBezTo>
                    <a:lnTo>
                      <a:pt x="31547" y="175907"/>
                    </a:lnTo>
                    <a:lnTo>
                      <a:pt x="29489" y="159791"/>
                    </a:lnTo>
                    <a:lnTo>
                      <a:pt x="27089" y="143675"/>
                    </a:lnTo>
                    <a:lnTo>
                      <a:pt x="24346" y="127901"/>
                    </a:lnTo>
                    <a:cubicBezTo>
                      <a:pt x="23317" y="122758"/>
                      <a:pt x="22289" y="117272"/>
                      <a:pt x="21260" y="112128"/>
                    </a:cubicBezTo>
                    <a:lnTo>
                      <a:pt x="17488" y="96355"/>
                    </a:lnTo>
                    <a:cubicBezTo>
                      <a:pt x="16117" y="91211"/>
                      <a:pt x="15088" y="86068"/>
                      <a:pt x="13716" y="80582"/>
                    </a:cubicBezTo>
                    <a:cubicBezTo>
                      <a:pt x="12344" y="75438"/>
                      <a:pt x="11659" y="70295"/>
                      <a:pt x="10630" y="64808"/>
                    </a:cubicBezTo>
                    <a:cubicBezTo>
                      <a:pt x="9601" y="59665"/>
                      <a:pt x="8573" y="54178"/>
                      <a:pt x="7544" y="49034"/>
                    </a:cubicBezTo>
                    <a:cubicBezTo>
                      <a:pt x="6515" y="43891"/>
                      <a:pt x="5486" y="38405"/>
                      <a:pt x="4801" y="33261"/>
                    </a:cubicBezTo>
                    <a:cubicBezTo>
                      <a:pt x="3772" y="28118"/>
                      <a:pt x="3086" y="22631"/>
                      <a:pt x="2057" y="17145"/>
                    </a:cubicBezTo>
                    <a:cubicBezTo>
                      <a:pt x="1372" y="11659"/>
                      <a:pt x="343" y="6515"/>
                      <a:pt x="0" y="686"/>
                    </a:cubicBezTo>
                    <a:lnTo>
                      <a:pt x="1715" y="0"/>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23" name="Google Shape;4023;p19"/>
              <p:cNvSpPr/>
              <p:nvPr/>
            </p:nvSpPr>
            <p:spPr>
              <a:xfrm>
                <a:off x="6877812" y="5145557"/>
                <a:ext cx="259575" cy="36004"/>
              </a:xfrm>
              <a:custGeom>
                <a:rect b="b" l="l" r="r" t="t"/>
                <a:pathLst>
                  <a:path extrusionOk="0" h="36004" w="259575">
                    <a:moveTo>
                      <a:pt x="343" y="0"/>
                    </a:moveTo>
                    <a:cubicBezTo>
                      <a:pt x="5829" y="343"/>
                      <a:pt x="11316" y="686"/>
                      <a:pt x="16802" y="1372"/>
                    </a:cubicBezTo>
                    <a:cubicBezTo>
                      <a:pt x="22289" y="2057"/>
                      <a:pt x="27775" y="2401"/>
                      <a:pt x="33261" y="3429"/>
                    </a:cubicBezTo>
                    <a:cubicBezTo>
                      <a:pt x="38748" y="4115"/>
                      <a:pt x="44234" y="4801"/>
                      <a:pt x="49378" y="5486"/>
                    </a:cubicBezTo>
                    <a:cubicBezTo>
                      <a:pt x="54864" y="6172"/>
                      <a:pt x="60008" y="6858"/>
                      <a:pt x="65494" y="7887"/>
                    </a:cubicBezTo>
                    <a:cubicBezTo>
                      <a:pt x="70980" y="8573"/>
                      <a:pt x="76124" y="9601"/>
                      <a:pt x="81610" y="10630"/>
                    </a:cubicBezTo>
                    <a:cubicBezTo>
                      <a:pt x="87097" y="11659"/>
                      <a:pt x="92240" y="12688"/>
                      <a:pt x="97384" y="13716"/>
                    </a:cubicBezTo>
                    <a:lnTo>
                      <a:pt x="113500" y="17145"/>
                    </a:lnTo>
                    <a:cubicBezTo>
                      <a:pt x="118986" y="18174"/>
                      <a:pt x="124130" y="18860"/>
                      <a:pt x="129616" y="19888"/>
                    </a:cubicBezTo>
                    <a:lnTo>
                      <a:pt x="145733" y="22289"/>
                    </a:lnTo>
                    <a:lnTo>
                      <a:pt x="161849" y="24346"/>
                    </a:lnTo>
                    <a:lnTo>
                      <a:pt x="177965" y="26060"/>
                    </a:lnTo>
                    <a:lnTo>
                      <a:pt x="194081" y="27432"/>
                    </a:lnTo>
                    <a:cubicBezTo>
                      <a:pt x="215684" y="29147"/>
                      <a:pt x="237630" y="29833"/>
                      <a:pt x="259575" y="29833"/>
                    </a:cubicBezTo>
                    <a:lnTo>
                      <a:pt x="259575" y="31547"/>
                    </a:lnTo>
                    <a:cubicBezTo>
                      <a:pt x="237630" y="34290"/>
                      <a:pt x="215684" y="35319"/>
                      <a:pt x="193739" y="36005"/>
                    </a:cubicBezTo>
                    <a:lnTo>
                      <a:pt x="177279" y="36005"/>
                    </a:lnTo>
                    <a:lnTo>
                      <a:pt x="160820" y="35662"/>
                    </a:lnTo>
                    <a:lnTo>
                      <a:pt x="144361" y="34976"/>
                    </a:lnTo>
                    <a:lnTo>
                      <a:pt x="127902" y="33947"/>
                    </a:lnTo>
                    <a:cubicBezTo>
                      <a:pt x="122415" y="33604"/>
                      <a:pt x="116929" y="32918"/>
                      <a:pt x="111443" y="32576"/>
                    </a:cubicBezTo>
                    <a:lnTo>
                      <a:pt x="94983" y="31204"/>
                    </a:lnTo>
                    <a:cubicBezTo>
                      <a:pt x="89497" y="30518"/>
                      <a:pt x="84011" y="29833"/>
                      <a:pt x="78524" y="28804"/>
                    </a:cubicBezTo>
                    <a:cubicBezTo>
                      <a:pt x="73038" y="27775"/>
                      <a:pt x="67551" y="26746"/>
                      <a:pt x="62408" y="25375"/>
                    </a:cubicBezTo>
                    <a:cubicBezTo>
                      <a:pt x="56921" y="24003"/>
                      <a:pt x="51778" y="22631"/>
                      <a:pt x="46292" y="20917"/>
                    </a:cubicBezTo>
                    <a:cubicBezTo>
                      <a:pt x="41148" y="19202"/>
                      <a:pt x="35662" y="17488"/>
                      <a:pt x="30518" y="15431"/>
                    </a:cubicBezTo>
                    <a:cubicBezTo>
                      <a:pt x="25375" y="13373"/>
                      <a:pt x="20231" y="11316"/>
                      <a:pt x="15088" y="9259"/>
                    </a:cubicBezTo>
                    <a:cubicBezTo>
                      <a:pt x="9944" y="6858"/>
                      <a:pt x="5144" y="4458"/>
                      <a:pt x="0" y="1715"/>
                    </a:cubicBezTo>
                    <a:lnTo>
                      <a:pt x="343" y="0"/>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24" name="Google Shape;4024;p19"/>
              <p:cNvSpPr/>
              <p:nvPr/>
            </p:nvSpPr>
            <p:spPr>
              <a:xfrm>
                <a:off x="6819519" y="5097208"/>
                <a:ext cx="56213" cy="241744"/>
              </a:xfrm>
              <a:custGeom>
                <a:rect b="b" l="l" r="r" t="t"/>
                <a:pathLst>
                  <a:path extrusionOk="0" h="241744" w="56213">
                    <a:moveTo>
                      <a:pt x="1372" y="0"/>
                    </a:moveTo>
                    <a:cubicBezTo>
                      <a:pt x="4801" y="4115"/>
                      <a:pt x="7887" y="8573"/>
                      <a:pt x="10973" y="12687"/>
                    </a:cubicBezTo>
                    <a:cubicBezTo>
                      <a:pt x="13716" y="17145"/>
                      <a:pt x="16802" y="21603"/>
                      <a:pt x="19545" y="26060"/>
                    </a:cubicBezTo>
                    <a:cubicBezTo>
                      <a:pt x="22289" y="30518"/>
                      <a:pt x="24689" y="35319"/>
                      <a:pt x="27089" y="40119"/>
                    </a:cubicBezTo>
                    <a:cubicBezTo>
                      <a:pt x="29489" y="44920"/>
                      <a:pt x="31547" y="49721"/>
                      <a:pt x="33604" y="54521"/>
                    </a:cubicBezTo>
                    <a:cubicBezTo>
                      <a:pt x="35662" y="59322"/>
                      <a:pt x="37376" y="64465"/>
                      <a:pt x="39091" y="69609"/>
                    </a:cubicBezTo>
                    <a:cubicBezTo>
                      <a:pt x="40462" y="74752"/>
                      <a:pt x="41834" y="79896"/>
                      <a:pt x="43205" y="85039"/>
                    </a:cubicBezTo>
                    <a:lnTo>
                      <a:pt x="46292" y="100470"/>
                    </a:lnTo>
                    <a:cubicBezTo>
                      <a:pt x="47320" y="105613"/>
                      <a:pt x="48349" y="110757"/>
                      <a:pt x="49035" y="115900"/>
                    </a:cubicBezTo>
                    <a:lnTo>
                      <a:pt x="51435" y="131674"/>
                    </a:lnTo>
                    <a:lnTo>
                      <a:pt x="53492" y="147447"/>
                    </a:lnTo>
                    <a:lnTo>
                      <a:pt x="54864" y="163220"/>
                    </a:lnTo>
                    <a:lnTo>
                      <a:pt x="55893" y="178994"/>
                    </a:lnTo>
                    <a:cubicBezTo>
                      <a:pt x="56579" y="199911"/>
                      <a:pt x="56236" y="221171"/>
                      <a:pt x="54178" y="241745"/>
                    </a:cubicBezTo>
                    <a:lnTo>
                      <a:pt x="52464" y="241745"/>
                    </a:lnTo>
                    <a:cubicBezTo>
                      <a:pt x="51778" y="220828"/>
                      <a:pt x="50406" y="200254"/>
                      <a:pt x="47320" y="179680"/>
                    </a:cubicBezTo>
                    <a:lnTo>
                      <a:pt x="44920" y="164249"/>
                    </a:lnTo>
                    <a:lnTo>
                      <a:pt x="42177" y="149162"/>
                    </a:lnTo>
                    <a:lnTo>
                      <a:pt x="39091" y="134074"/>
                    </a:lnTo>
                    <a:lnTo>
                      <a:pt x="35319" y="118986"/>
                    </a:lnTo>
                    <a:cubicBezTo>
                      <a:pt x="33947" y="114186"/>
                      <a:pt x="32576" y="109042"/>
                      <a:pt x="31204" y="104242"/>
                    </a:cubicBezTo>
                    <a:lnTo>
                      <a:pt x="26403" y="89497"/>
                    </a:lnTo>
                    <a:cubicBezTo>
                      <a:pt x="24689" y="84696"/>
                      <a:pt x="22974" y="79896"/>
                      <a:pt x="21603" y="75095"/>
                    </a:cubicBezTo>
                    <a:cubicBezTo>
                      <a:pt x="19888" y="70295"/>
                      <a:pt x="18517" y="65494"/>
                      <a:pt x="17145" y="60350"/>
                    </a:cubicBezTo>
                    <a:cubicBezTo>
                      <a:pt x="15773" y="55550"/>
                      <a:pt x="14059" y="50406"/>
                      <a:pt x="12687" y="45606"/>
                    </a:cubicBezTo>
                    <a:cubicBezTo>
                      <a:pt x="11316" y="40805"/>
                      <a:pt x="9601" y="35662"/>
                      <a:pt x="8230" y="30861"/>
                    </a:cubicBezTo>
                    <a:cubicBezTo>
                      <a:pt x="6515" y="26060"/>
                      <a:pt x="5144" y="20917"/>
                      <a:pt x="3772" y="15773"/>
                    </a:cubicBezTo>
                    <a:cubicBezTo>
                      <a:pt x="2400" y="10630"/>
                      <a:pt x="1029" y="5829"/>
                      <a:pt x="0" y="343"/>
                    </a:cubicBezTo>
                    <a:lnTo>
                      <a:pt x="1372" y="0"/>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4025" name="Google Shape;4025;p19"/>
            <p:cNvGrpSpPr/>
            <p:nvPr/>
          </p:nvGrpSpPr>
          <p:grpSpPr>
            <a:xfrm>
              <a:off x="3120656" y="5444357"/>
              <a:ext cx="1059217" cy="1354797"/>
              <a:chOff x="6146406" y="5143157"/>
              <a:chExt cx="1059217" cy="1354797"/>
            </a:xfrm>
          </p:grpSpPr>
          <p:sp>
            <p:nvSpPr>
              <p:cNvPr id="4026" name="Google Shape;4026;p19"/>
              <p:cNvSpPr/>
              <p:nvPr/>
            </p:nvSpPr>
            <p:spPr>
              <a:xfrm>
                <a:off x="6147435" y="5143842"/>
                <a:ext cx="1057846" cy="1354112"/>
              </a:xfrm>
              <a:custGeom>
                <a:rect b="b" l="l" r="r" t="t"/>
                <a:pathLst>
                  <a:path extrusionOk="0" h="1354112" w="1057846">
                    <a:moveTo>
                      <a:pt x="0" y="0"/>
                    </a:moveTo>
                    <a:cubicBezTo>
                      <a:pt x="262319" y="86754"/>
                      <a:pt x="542468" y="290779"/>
                      <a:pt x="726262" y="533210"/>
                    </a:cubicBezTo>
                    <a:cubicBezTo>
                      <a:pt x="910057" y="775640"/>
                      <a:pt x="1047217" y="1081507"/>
                      <a:pt x="1057847" y="1354112"/>
                    </a:cubicBezTo>
                    <a:cubicBezTo>
                      <a:pt x="879196" y="1267702"/>
                      <a:pt x="691286" y="1168603"/>
                      <a:pt x="531838" y="1034872"/>
                    </a:cubicBezTo>
                    <a:cubicBezTo>
                      <a:pt x="278435" y="822960"/>
                      <a:pt x="99441" y="500291"/>
                      <a:pt x="66180" y="195453"/>
                    </a:cubicBezTo>
                    <a:cubicBezTo>
                      <a:pt x="58636" y="127559"/>
                      <a:pt x="23317" y="68237"/>
                      <a:pt x="0" y="0"/>
                    </a:cubicBezTo>
                    <a:close/>
                  </a:path>
                </a:pathLst>
              </a:custGeom>
              <a:solidFill>
                <a:srgbClr val="7D8C6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27" name="Google Shape;4027;p19"/>
              <p:cNvSpPr/>
              <p:nvPr/>
            </p:nvSpPr>
            <p:spPr>
              <a:xfrm>
                <a:off x="6146406" y="5143157"/>
                <a:ext cx="1059217" cy="1354455"/>
              </a:xfrm>
              <a:custGeom>
                <a:rect b="b" l="l" r="r" t="t"/>
                <a:pathLst>
                  <a:path extrusionOk="0" h="1354455" w="1059217">
                    <a:moveTo>
                      <a:pt x="1715" y="0"/>
                    </a:moveTo>
                    <a:cubicBezTo>
                      <a:pt x="26060" y="26403"/>
                      <a:pt x="49720" y="53150"/>
                      <a:pt x="73723" y="79553"/>
                    </a:cubicBezTo>
                    <a:cubicBezTo>
                      <a:pt x="97383" y="106299"/>
                      <a:pt x="121044" y="133388"/>
                      <a:pt x="144361" y="160477"/>
                    </a:cubicBezTo>
                    <a:cubicBezTo>
                      <a:pt x="167678" y="187566"/>
                      <a:pt x="190995" y="214998"/>
                      <a:pt x="213969" y="242087"/>
                    </a:cubicBezTo>
                    <a:lnTo>
                      <a:pt x="282549" y="324726"/>
                    </a:lnTo>
                    <a:cubicBezTo>
                      <a:pt x="305181" y="352501"/>
                      <a:pt x="327813" y="380276"/>
                      <a:pt x="350101" y="408051"/>
                    </a:cubicBezTo>
                    <a:lnTo>
                      <a:pt x="416623" y="492404"/>
                    </a:lnTo>
                    <a:lnTo>
                      <a:pt x="482460" y="577444"/>
                    </a:lnTo>
                    <a:lnTo>
                      <a:pt x="547954" y="662825"/>
                    </a:lnTo>
                    <a:cubicBezTo>
                      <a:pt x="635051" y="776669"/>
                      <a:pt x="720776" y="891197"/>
                      <a:pt x="806158" y="1006412"/>
                    </a:cubicBezTo>
                    <a:cubicBezTo>
                      <a:pt x="891197" y="1121626"/>
                      <a:pt x="975208" y="1237526"/>
                      <a:pt x="1059218" y="1353426"/>
                    </a:cubicBezTo>
                    <a:lnTo>
                      <a:pt x="1057846" y="1354455"/>
                    </a:lnTo>
                    <a:cubicBezTo>
                      <a:pt x="972121" y="1239584"/>
                      <a:pt x="886396" y="1125055"/>
                      <a:pt x="799643" y="1011212"/>
                    </a:cubicBezTo>
                    <a:cubicBezTo>
                      <a:pt x="713232" y="897026"/>
                      <a:pt x="626136" y="783527"/>
                      <a:pt x="538010" y="670712"/>
                    </a:cubicBezTo>
                    <a:lnTo>
                      <a:pt x="471487" y="586359"/>
                    </a:lnTo>
                    <a:lnTo>
                      <a:pt x="404622" y="502349"/>
                    </a:lnTo>
                    <a:lnTo>
                      <a:pt x="337413" y="418681"/>
                    </a:lnTo>
                    <a:cubicBezTo>
                      <a:pt x="314782" y="390906"/>
                      <a:pt x="292494" y="362788"/>
                      <a:pt x="270205" y="335013"/>
                    </a:cubicBezTo>
                    <a:lnTo>
                      <a:pt x="202997" y="251345"/>
                    </a:lnTo>
                    <a:cubicBezTo>
                      <a:pt x="180366" y="223571"/>
                      <a:pt x="157734" y="195796"/>
                      <a:pt x="135445" y="168021"/>
                    </a:cubicBezTo>
                    <a:lnTo>
                      <a:pt x="0" y="1372"/>
                    </a:lnTo>
                    <a:lnTo>
                      <a:pt x="1715" y="0"/>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4028" name="Google Shape;4028;p19"/>
            <p:cNvGrpSpPr/>
            <p:nvPr/>
          </p:nvGrpSpPr>
          <p:grpSpPr>
            <a:xfrm rot="-1314085">
              <a:off x="3296659" y="4743786"/>
              <a:ext cx="1582952" cy="1722413"/>
              <a:chOff x="3941043" y="3990670"/>
              <a:chExt cx="1582998" cy="1722463"/>
            </a:xfrm>
          </p:grpSpPr>
          <p:grpSp>
            <p:nvGrpSpPr>
              <p:cNvPr id="4029" name="Google Shape;4029;p19"/>
              <p:cNvGrpSpPr/>
              <p:nvPr/>
            </p:nvGrpSpPr>
            <p:grpSpPr>
              <a:xfrm>
                <a:off x="3941043" y="3990670"/>
                <a:ext cx="1582998" cy="1722463"/>
                <a:chOff x="3941043" y="3990670"/>
                <a:chExt cx="1582998" cy="1722463"/>
              </a:xfrm>
            </p:grpSpPr>
            <p:grpSp>
              <p:nvGrpSpPr>
                <p:cNvPr id="4030" name="Google Shape;4030;p19"/>
                <p:cNvGrpSpPr/>
                <p:nvPr/>
              </p:nvGrpSpPr>
              <p:grpSpPr>
                <a:xfrm>
                  <a:off x="3941043" y="4413009"/>
                  <a:ext cx="736521" cy="614995"/>
                  <a:chOff x="3941043" y="4413009"/>
                  <a:chExt cx="736521" cy="614995"/>
                </a:xfrm>
              </p:grpSpPr>
              <p:sp>
                <p:nvSpPr>
                  <p:cNvPr id="4031" name="Google Shape;4031;p19"/>
                  <p:cNvSpPr/>
                  <p:nvPr/>
                </p:nvSpPr>
                <p:spPr>
                  <a:xfrm>
                    <a:off x="3941043" y="4413009"/>
                    <a:ext cx="736521" cy="614995"/>
                  </a:xfrm>
                  <a:custGeom>
                    <a:rect b="b" l="l" r="r" t="t"/>
                    <a:pathLst>
                      <a:path extrusionOk="0" h="614995" w="736521">
                        <a:moveTo>
                          <a:pt x="696946" y="481888"/>
                        </a:moveTo>
                        <a:lnTo>
                          <a:pt x="696946" y="481888"/>
                        </a:lnTo>
                        <a:cubicBezTo>
                          <a:pt x="690431" y="483945"/>
                          <a:pt x="683230" y="484974"/>
                          <a:pt x="674657" y="485659"/>
                        </a:cubicBezTo>
                        <a:cubicBezTo>
                          <a:pt x="670542" y="486002"/>
                          <a:pt x="666085" y="486346"/>
                          <a:pt x="661627" y="486346"/>
                        </a:cubicBezTo>
                        <a:cubicBezTo>
                          <a:pt x="657169" y="486346"/>
                          <a:pt x="652712" y="486346"/>
                          <a:pt x="647911" y="486002"/>
                        </a:cubicBezTo>
                        <a:cubicBezTo>
                          <a:pt x="632823" y="485317"/>
                          <a:pt x="618079" y="482573"/>
                          <a:pt x="603334" y="479830"/>
                        </a:cubicBezTo>
                        <a:cubicBezTo>
                          <a:pt x="593733" y="478116"/>
                          <a:pt x="584132" y="476059"/>
                          <a:pt x="574188" y="474687"/>
                        </a:cubicBezTo>
                        <a:cubicBezTo>
                          <a:pt x="558414" y="472286"/>
                          <a:pt x="542984" y="470572"/>
                          <a:pt x="527210" y="471258"/>
                        </a:cubicBezTo>
                        <a:cubicBezTo>
                          <a:pt x="521038" y="471601"/>
                          <a:pt x="515209" y="472286"/>
                          <a:pt x="509379" y="473315"/>
                        </a:cubicBezTo>
                        <a:cubicBezTo>
                          <a:pt x="477147" y="478459"/>
                          <a:pt x="446286" y="492860"/>
                          <a:pt x="416454" y="506920"/>
                        </a:cubicBezTo>
                        <a:cubicBezTo>
                          <a:pt x="371877" y="527836"/>
                          <a:pt x="326957" y="549096"/>
                          <a:pt x="282380" y="570013"/>
                        </a:cubicBezTo>
                        <a:cubicBezTo>
                          <a:pt x="228544" y="595387"/>
                          <a:pt x="170594" y="621448"/>
                          <a:pt x="111615" y="613561"/>
                        </a:cubicBezTo>
                        <a:cubicBezTo>
                          <a:pt x="109215" y="613219"/>
                          <a:pt x="106472" y="612875"/>
                          <a:pt x="104072" y="612190"/>
                        </a:cubicBezTo>
                        <a:cubicBezTo>
                          <a:pt x="99614" y="611161"/>
                          <a:pt x="95156" y="610132"/>
                          <a:pt x="90699" y="608761"/>
                        </a:cubicBezTo>
                        <a:cubicBezTo>
                          <a:pt x="60523" y="598816"/>
                          <a:pt x="33434" y="576871"/>
                          <a:pt x="19718" y="550125"/>
                        </a:cubicBezTo>
                        <a:cubicBezTo>
                          <a:pt x="18004" y="547039"/>
                          <a:pt x="16632" y="543952"/>
                          <a:pt x="15603" y="540866"/>
                        </a:cubicBezTo>
                        <a:cubicBezTo>
                          <a:pt x="9431" y="525093"/>
                          <a:pt x="8060" y="508291"/>
                          <a:pt x="12860" y="491146"/>
                        </a:cubicBezTo>
                        <a:cubicBezTo>
                          <a:pt x="19032" y="469201"/>
                          <a:pt x="34806" y="451027"/>
                          <a:pt x="40635" y="429081"/>
                        </a:cubicBezTo>
                        <a:cubicBezTo>
                          <a:pt x="44750" y="412965"/>
                          <a:pt x="43721" y="396848"/>
                          <a:pt x="39949" y="381075"/>
                        </a:cubicBezTo>
                        <a:cubicBezTo>
                          <a:pt x="39264" y="377989"/>
                          <a:pt x="38235" y="374560"/>
                          <a:pt x="37206" y="371474"/>
                        </a:cubicBezTo>
                        <a:cubicBezTo>
                          <a:pt x="31377" y="352615"/>
                          <a:pt x="22461" y="334098"/>
                          <a:pt x="14918" y="316267"/>
                        </a:cubicBezTo>
                        <a:cubicBezTo>
                          <a:pt x="10460" y="305980"/>
                          <a:pt x="6688" y="295007"/>
                          <a:pt x="3945" y="283691"/>
                        </a:cubicBezTo>
                        <a:cubicBezTo>
                          <a:pt x="3259" y="280606"/>
                          <a:pt x="2573" y="277177"/>
                          <a:pt x="1887" y="274090"/>
                        </a:cubicBezTo>
                        <a:cubicBezTo>
                          <a:pt x="-2570" y="248373"/>
                          <a:pt x="173" y="222998"/>
                          <a:pt x="17661" y="204824"/>
                        </a:cubicBezTo>
                        <a:cubicBezTo>
                          <a:pt x="20747" y="201395"/>
                          <a:pt x="24519" y="198652"/>
                          <a:pt x="27948" y="195909"/>
                        </a:cubicBezTo>
                        <a:cubicBezTo>
                          <a:pt x="32406" y="192480"/>
                          <a:pt x="37549" y="189737"/>
                          <a:pt x="42350" y="186651"/>
                        </a:cubicBezTo>
                        <a:cubicBezTo>
                          <a:pt x="45093" y="184936"/>
                          <a:pt x="47836" y="183222"/>
                          <a:pt x="50579" y="181507"/>
                        </a:cubicBezTo>
                        <a:cubicBezTo>
                          <a:pt x="65324" y="171220"/>
                          <a:pt x="77325" y="158190"/>
                          <a:pt x="87955" y="144131"/>
                        </a:cubicBezTo>
                        <a:cubicBezTo>
                          <a:pt x="90356" y="141045"/>
                          <a:pt x="92413" y="137959"/>
                          <a:pt x="94470" y="135216"/>
                        </a:cubicBezTo>
                        <a:cubicBezTo>
                          <a:pt x="102014" y="124586"/>
                          <a:pt x="108872" y="113270"/>
                          <a:pt x="116073" y="101954"/>
                        </a:cubicBezTo>
                        <a:cubicBezTo>
                          <a:pt x="118131" y="98869"/>
                          <a:pt x="119845" y="95782"/>
                          <a:pt x="121902" y="92696"/>
                        </a:cubicBezTo>
                        <a:cubicBezTo>
                          <a:pt x="128075" y="83095"/>
                          <a:pt x="133904" y="73837"/>
                          <a:pt x="140762" y="64921"/>
                        </a:cubicBezTo>
                        <a:cubicBezTo>
                          <a:pt x="143162" y="61835"/>
                          <a:pt x="145563" y="58406"/>
                          <a:pt x="147963" y="55320"/>
                        </a:cubicBezTo>
                        <a:cubicBezTo>
                          <a:pt x="157564" y="43661"/>
                          <a:pt x="167851" y="33374"/>
                          <a:pt x="180195" y="24802"/>
                        </a:cubicBezTo>
                        <a:cubicBezTo>
                          <a:pt x="241575" y="-18061"/>
                          <a:pt x="326271" y="1142"/>
                          <a:pt x="393822" y="33374"/>
                        </a:cubicBezTo>
                        <a:cubicBezTo>
                          <a:pt x="502179" y="85153"/>
                          <a:pt x="595104" y="167449"/>
                          <a:pt x="661970" y="267232"/>
                        </a:cubicBezTo>
                        <a:cubicBezTo>
                          <a:pt x="682544" y="298436"/>
                          <a:pt x="714434" y="347128"/>
                          <a:pt x="728835" y="391019"/>
                        </a:cubicBezTo>
                        <a:lnTo>
                          <a:pt x="728835" y="391019"/>
                        </a:lnTo>
                        <a:cubicBezTo>
                          <a:pt x="732264" y="400963"/>
                          <a:pt x="734665" y="410564"/>
                          <a:pt x="735693" y="419823"/>
                        </a:cubicBezTo>
                        <a:lnTo>
                          <a:pt x="735693" y="419823"/>
                        </a:lnTo>
                        <a:cubicBezTo>
                          <a:pt x="735693" y="421195"/>
                          <a:pt x="736036" y="422566"/>
                          <a:pt x="736036" y="423937"/>
                        </a:cubicBezTo>
                        <a:cubicBezTo>
                          <a:pt x="736379" y="428738"/>
                          <a:pt x="736722" y="433196"/>
                          <a:pt x="736379" y="437653"/>
                        </a:cubicBezTo>
                        <a:cubicBezTo>
                          <a:pt x="736036" y="445198"/>
                          <a:pt x="734322" y="452056"/>
                          <a:pt x="731236" y="457885"/>
                        </a:cubicBezTo>
                        <a:cubicBezTo>
                          <a:pt x="729864" y="460971"/>
                          <a:pt x="727807" y="463714"/>
                          <a:pt x="725749" y="466457"/>
                        </a:cubicBezTo>
                        <a:cubicBezTo>
                          <a:pt x="723349" y="469201"/>
                          <a:pt x="720606" y="471943"/>
                          <a:pt x="717520" y="474344"/>
                        </a:cubicBezTo>
                        <a:cubicBezTo>
                          <a:pt x="715119" y="476059"/>
                          <a:pt x="712719" y="477773"/>
                          <a:pt x="709633" y="479144"/>
                        </a:cubicBezTo>
                        <a:cubicBezTo>
                          <a:pt x="708947" y="479488"/>
                          <a:pt x="708261" y="479830"/>
                          <a:pt x="707576" y="480173"/>
                        </a:cubicBezTo>
                        <a:cubicBezTo>
                          <a:pt x="703804" y="479830"/>
                          <a:pt x="700375" y="481202"/>
                          <a:pt x="696946" y="481888"/>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32" name="Google Shape;4032;p19"/>
                  <p:cNvSpPr/>
                  <p:nvPr/>
                </p:nvSpPr>
                <p:spPr>
                  <a:xfrm>
                    <a:off x="4081462" y="4466958"/>
                    <a:ext cx="594588" cy="364502"/>
                  </a:xfrm>
                  <a:custGeom>
                    <a:rect b="b" l="l" r="r" t="t"/>
                    <a:pathLst>
                      <a:path extrusionOk="0" h="364502" w="594588">
                        <a:moveTo>
                          <a:pt x="594589" y="364503"/>
                        </a:moveTo>
                        <a:cubicBezTo>
                          <a:pt x="465658" y="161163"/>
                          <a:pt x="239344" y="27432"/>
                          <a:pt x="0" y="9601"/>
                        </a:cubicBezTo>
                        <a:cubicBezTo>
                          <a:pt x="2400" y="6515"/>
                          <a:pt x="4801" y="3086"/>
                          <a:pt x="7201" y="0"/>
                        </a:cubicBezTo>
                        <a:cubicBezTo>
                          <a:pt x="237973" y="19203"/>
                          <a:pt x="456057" y="144361"/>
                          <a:pt x="587388" y="335356"/>
                        </a:cubicBezTo>
                        <a:lnTo>
                          <a:pt x="587388" y="335356"/>
                        </a:lnTo>
                        <a:cubicBezTo>
                          <a:pt x="590817" y="345643"/>
                          <a:pt x="593217" y="355245"/>
                          <a:pt x="594589" y="364503"/>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33" name="Google Shape;4033;p19"/>
                  <p:cNvSpPr/>
                  <p:nvPr/>
                </p:nvSpPr>
                <p:spPr>
                  <a:xfrm>
                    <a:off x="4057116" y="4504677"/>
                    <a:ext cx="619762" cy="344614"/>
                  </a:xfrm>
                  <a:custGeom>
                    <a:rect b="b" l="l" r="r" t="t"/>
                    <a:pathLst>
                      <a:path extrusionOk="0" h="344614" w="619762">
                        <a:moveTo>
                          <a:pt x="619277" y="330899"/>
                        </a:moveTo>
                        <a:cubicBezTo>
                          <a:pt x="619620" y="335699"/>
                          <a:pt x="619963" y="340157"/>
                          <a:pt x="619620" y="344615"/>
                        </a:cubicBezTo>
                        <a:cubicBezTo>
                          <a:pt x="444741" y="181737"/>
                          <a:pt x="235572" y="41148"/>
                          <a:pt x="0" y="9259"/>
                        </a:cubicBezTo>
                        <a:cubicBezTo>
                          <a:pt x="2057" y="6172"/>
                          <a:pt x="3772" y="3086"/>
                          <a:pt x="5829" y="0"/>
                        </a:cubicBezTo>
                        <a:cubicBezTo>
                          <a:pt x="238316" y="32919"/>
                          <a:pt x="445427" y="170079"/>
                          <a:pt x="619277" y="33089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34" name="Google Shape;4034;p19"/>
                  <p:cNvSpPr/>
                  <p:nvPr/>
                </p:nvSpPr>
                <p:spPr>
                  <a:xfrm>
                    <a:off x="4028998" y="4547539"/>
                    <a:ext cx="642594" cy="330555"/>
                  </a:xfrm>
                  <a:custGeom>
                    <a:rect b="b" l="l" r="r" t="t"/>
                    <a:pathLst>
                      <a:path extrusionOk="0" h="330555" w="642594">
                        <a:moveTo>
                          <a:pt x="636765" y="330556"/>
                        </a:moveTo>
                        <a:cubicBezTo>
                          <a:pt x="528409" y="232829"/>
                          <a:pt x="404965" y="152248"/>
                          <a:pt x="271234" y="93612"/>
                        </a:cubicBezTo>
                        <a:cubicBezTo>
                          <a:pt x="189281" y="57950"/>
                          <a:pt x="103556" y="29490"/>
                          <a:pt x="16116" y="12002"/>
                        </a:cubicBezTo>
                        <a:cubicBezTo>
                          <a:pt x="10630" y="10973"/>
                          <a:pt x="5144" y="9944"/>
                          <a:pt x="0" y="8916"/>
                        </a:cubicBezTo>
                        <a:cubicBezTo>
                          <a:pt x="2400" y="5830"/>
                          <a:pt x="4458" y="2743"/>
                          <a:pt x="6515" y="0"/>
                        </a:cubicBezTo>
                        <a:cubicBezTo>
                          <a:pt x="92926" y="16117"/>
                          <a:pt x="177965" y="43549"/>
                          <a:pt x="258890" y="77496"/>
                        </a:cubicBezTo>
                        <a:cubicBezTo>
                          <a:pt x="399821" y="136817"/>
                          <a:pt x="529438" y="220142"/>
                          <a:pt x="642595" y="322326"/>
                        </a:cubicBezTo>
                        <a:cubicBezTo>
                          <a:pt x="640880" y="325069"/>
                          <a:pt x="639166" y="327813"/>
                          <a:pt x="636765" y="330556"/>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35" name="Google Shape;4035;p19"/>
                  <p:cNvSpPr/>
                  <p:nvPr/>
                </p:nvSpPr>
                <p:spPr>
                  <a:xfrm>
                    <a:off x="3968305" y="4598631"/>
                    <a:ext cx="690257" cy="299351"/>
                  </a:xfrm>
                  <a:custGeom>
                    <a:rect b="b" l="l" r="r" t="t"/>
                    <a:pathLst>
                      <a:path extrusionOk="0" h="299351" w="690257">
                        <a:moveTo>
                          <a:pt x="690258" y="299352"/>
                        </a:moveTo>
                        <a:cubicBezTo>
                          <a:pt x="686486" y="297295"/>
                          <a:pt x="683057" y="294894"/>
                          <a:pt x="679285" y="292837"/>
                        </a:cubicBezTo>
                        <a:cubicBezTo>
                          <a:pt x="659397" y="280835"/>
                          <a:pt x="639509" y="268834"/>
                          <a:pt x="619620" y="256832"/>
                        </a:cubicBezTo>
                        <a:cubicBezTo>
                          <a:pt x="508178" y="190310"/>
                          <a:pt x="393649" y="126187"/>
                          <a:pt x="274320" y="75438"/>
                        </a:cubicBezTo>
                        <a:cubicBezTo>
                          <a:pt x="187566" y="38748"/>
                          <a:pt x="93955" y="12002"/>
                          <a:pt x="0" y="9259"/>
                        </a:cubicBezTo>
                        <a:cubicBezTo>
                          <a:pt x="4458" y="5830"/>
                          <a:pt x="9601" y="3086"/>
                          <a:pt x="14402" y="0"/>
                        </a:cubicBezTo>
                        <a:cubicBezTo>
                          <a:pt x="98755" y="4458"/>
                          <a:pt x="183109" y="27432"/>
                          <a:pt x="261633" y="59322"/>
                        </a:cubicBezTo>
                        <a:cubicBezTo>
                          <a:pt x="410451" y="119672"/>
                          <a:pt x="551726" y="203340"/>
                          <a:pt x="689229" y="287008"/>
                        </a:cubicBezTo>
                        <a:cubicBezTo>
                          <a:pt x="686829" y="288722"/>
                          <a:pt x="684428" y="290437"/>
                          <a:pt x="681342" y="291808"/>
                        </a:cubicBezTo>
                        <a:cubicBezTo>
                          <a:pt x="683400" y="293180"/>
                          <a:pt x="685800" y="294208"/>
                          <a:pt x="687857" y="295580"/>
                        </a:cubicBezTo>
                        <a:cubicBezTo>
                          <a:pt x="689572" y="296609"/>
                          <a:pt x="690258" y="297980"/>
                          <a:pt x="690258" y="29935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36" name="Google Shape;4036;p19"/>
                  <p:cNvSpPr/>
                  <p:nvPr/>
                </p:nvSpPr>
                <p:spPr>
                  <a:xfrm>
                    <a:off x="3977220" y="4741222"/>
                    <a:ext cx="676968" cy="167681"/>
                  </a:xfrm>
                  <a:custGeom>
                    <a:rect b="b" l="l" r="r" t="t"/>
                    <a:pathLst>
                      <a:path extrusionOk="0" h="167681" w="676968">
                        <a:moveTo>
                          <a:pt x="672084" y="167391"/>
                        </a:moveTo>
                        <a:cubicBezTo>
                          <a:pt x="660768" y="164304"/>
                          <a:pt x="649795" y="160875"/>
                          <a:pt x="638480" y="157789"/>
                        </a:cubicBezTo>
                        <a:cubicBezTo>
                          <a:pt x="579158" y="139959"/>
                          <a:pt x="520865" y="119385"/>
                          <a:pt x="463944" y="95724"/>
                        </a:cubicBezTo>
                        <a:cubicBezTo>
                          <a:pt x="400850" y="69321"/>
                          <a:pt x="339128" y="38117"/>
                          <a:pt x="272263" y="20972"/>
                        </a:cubicBezTo>
                        <a:cubicBezTo>
                          <a:pt x="195110" y="1427"/>
                          <a:pt x="123444" y="11714"/>
                          <a:pt x="48692" y="36746"/>
                        </a:cubicBezTo>
                        <a:cubicBezTo>
                          <a:pt x="33604" y="41889"/>
                          <a:pt x="18174" y="47033"/>
                          <a:pt x="2743" y="52519"/>
                        </a:cubicBezTo>
                        <a:cubicBezTo>
                          <a:pt x="2057" y="49433"/>
                          <a:pt x="1029" y="46004"/>
                          <a:pt x="0" y="42918"/>
                        </a:cubicBezTo>
                        <a:cubicBezTo>
                          <a:pt x="14745" y="37774"/>
                          <a:pt x="29832" y="32631"/>
                          <a:pt x="44577" y="27487"/>
                        </a:cubicBezTo>
                        <a:cubicBezTo>
                          <a:pt x="111785" y="4513"/>
                          <a:pt x="178994" y="-8174"/>
                          <a:pt x="249631" y="5885"/>
                        </a:cubicBezTo>
                        <a:cubicBezTo>
                          <a:pt x="316154" y="18915"/>
                          <a:pt x="377876" y="47718"/>
                          <a:pt x="439255" y="74808"/>
                        </a:cubicBezTo>
                        <a:cubicBezTo>
                          <a:pt x="511264" y="106011"/>
                          <a:pt x="584644" y="132415"/>
                          <a:pt x="660082" y="154360"/>
                        </a:cubicBezTo>
                        <a:cubicBezTo>
                          <a:pt x="660082" y="154360"/>
                          <a:pt x="660082" y="154360"/>
                          <a:pt x="660082" y="154360"/>
                        </a:cubicBezTo>
                        <a:lnTo>
                          <a:pt x="660082" y="154360"/>
                        </a:lnTo>
                        <a:cubicBezTo>
                          <a:pt x="664197" y="155732"/>
                          <a:pt x="668655" y="156761"/>
                          <a:pt x="672770" y="158132"/>
                        </a:cubicBezTo>
                        <a:cubicBezTo>
                          <a:pt x="674827" y="158818"/>
                          <a:pt x="676199" y="160533"/>
                          <a:pt x="676542" y="162247"/>
                        </a:cubicBezTo>
                        <a:cubicBezTo>
                          <a:pt x="677913" y="164990"/>
                          <a:pt x="675856" y="168762"/>
                          <a:pt x="672084" y="16739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37" name="Google Shape;4037;p19"/>
                  <p:cNvSpPr/>
                  <p:nvPr/>
                </p:nvSpPr>
                <p:spPr>
                  <a:xfrm>
                    <a:off x="3956304" y="4848293"/>
                    <a:ext cx="656620" cy="114498"/>
                  </a:xfrm>
                  <a:custGeom>
                    <a:rect b="b" l="l" r="r" t="t"/>
                    <a:pathLst>
                      <a:path extrusionOk="0" h="114498" w="656620">
                        <a:moveTo>
                          <a:pt x="649453" y="62720"/>
                        </a:moveTo>
                        <a:cubicBezTo>
                          <a:pt x="629222" y="56548"/>
                          <a:pt x="608648" y="50376"/>
                          <a:pt x="587731" y="44890"/>
                        </a:cubicBezTo>
                        <a:cubicBezTo>
                          <a:pt x="578129" y="42490"/>
                          <a:pt x="568528" y="39746"/>
                          <a:pt x="558927" y="37689"/>
                        </a:cubicBezTo>
                        <a:cubicBezTo>
                          <a:pt x="547268" y="34946"/>
                          <a:pt x="535267" y="32203"/>
                          <a:pt x="523608" y="29459"/>
                        </a:cubicBezTo>
                        <a:cubicBezTo>
                          <a:pt x="523608" y="29459"/>
                          <a:pt x="523608" y="29459"/>
                          <a:pt x="523608" y="29459"/>
                        </a:cubicBezTo>
                        <a:cubicBezTo>
                          <a:pt x="442341" y="12314"/>
                          <a:pt x="359359" y="4427"/>
                          <a:pt x="276720" y="15058"/>
                        </a:cubicBezTo>
                        <a:cubicBezTo>
                          <a:pt x="178994" y="27402"/>
                          <a:pt x="89497" y="67178"/>
                          <a:pt x="4115" y="114499"/>
                        </a:cubicBezTo>
                        <a:cubicBezTo>
                          <a:pt x="2400" y="111412"/>
                          <a:pt x="1029" y="108326"/>
                          <a:pt x="0" y="105240"/>
                        </a:cubicBezTo>
                        <a:cubicBezTo>
                          <a:pt x="86411" y="57234"/>
                          <a:pt x="176936" y="17458"/>
                          <a:pt x="275692" y="4771"/>
                        </a:cubicBezTo>
                        <a:cubicBezTo>
                          <a:pt x="400850" y="-11003"/>
                          <a:pt x="527037" y="14372"/>
                          <a:pt x="646367" y="51062"/>
                        </a:cubicBezTo>
                        <a:cubicBezTo>
                          <a:pt x="648767" y="51748"/>
                          <a:pt x="651167" y="52433"/>
                          <a:pt x="653567" y="53119"/>
                        </a:cubicBezTo>
                        <a:cubicBezTo>
                          <a:pt x="659740" y="55520"/>
                          <a:pt x="655625" y="64778"/>
                          <a:pt x="649453" y="6272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38" name="Google Shape;4038;p19"/>
                  <p:cNvSpPr/>
                  <p:nvPr/>
                </p:nvSpPr>
                <p:spPr>
                  <a:xfrm>
                    <a:off x="3942245" y="4670563"/>
                    <a:ext cx="716060" cy="232425"/>
                  </a:xfrm>
                  <a:custGeom>
                    <a:rect b="b" l="l" r="r" t="t"/>
                    <a:pathLst>
                      <a:path extrusionOk="0" h="232425" w="716060">
                        <a:moveTo>
                          <a:pt x="712203" y="232221"/>
                        </a:moveTo>
                        <a:cubicBezTo>
                          <a:pt x="710832" y="232564"/>
                          <a:pt x="709460" y="232564"/>
                          <a:pt x="707746" y="231535"/>
                        </a:cubicBezTo>
                        <a:cubicBezTo>
                          <a:pt x="703631" y="229135"/>
                          <a:pt x="699516" y="226734"/>
                          <a:pt x="695401" y="224334"/>
                        </a:cubicBezTo>
                        <a:lnTo>
                          <a:pt x="695401" y="224334"/>
                        </a:lnTo>
                        <a:lnTo>
                          <a:pt x="695401" y="224334"/>
                        </a:lnTo>
                        <a:cubicBezTo>
                          <a:pt x="581216" y="157811"/>
                          <a:pt x="460858" y="101919"/>
                          <a:pt x="336042" y="58370"/>
                        </a:cubicBezTo>
                        <a:cubicBezTo>
                          <a:pt x="230772" y="21680"/>
                          <a:pt x="109385" y="-10553"/>
                          <a:pt x="2057" y="25452"/>
                        </a:cubicBezTo>
                        <a:cubicBezTo>
                          <a:pt x="1372" y="22366"/>
                          <a:pt x="686" y="18937"/>
                          <a:pt x="0" y="15850"/>
                        </a:cubicBezTo>
                        <a:cubicBezTo>
                          <a:pt x="100813" y="-17411"/>
                          <a:pt x="213627" y="6935"/>
                          <a:pt x="314096" y="40539"/>
                        </a:cubicBezTo>
                        <a:cubicBezTo>
                          <a:pt x="428625" y="78944"/>
                          <a:pt x="539725" y="127636"/>
                          <a:pt x="645681" y="185243"/>
                        </a:cubicBezTo>
                        <a:cubicBezTo>
                          <a:pt x="666598" y="196559"/>
                          <a:pt x="687172" y="208218"/>
                          <a:pt x="707403" y="220219"/>
                        </a:cubicBezTo>
                        <a:cubicBezTo>
                          <a:pt x="709460" y="221590"/>
                          <a:pt x="711860" y="222619"/>
                          <a:pt x="713918" y="223991"/>
                        </a:cubicBezTo>
                        <a:cubicBezTo>
                          <a:pt x="715632" y="225019"/>
                          <a:pt x="716318" y="226391"/>
                          <a:pt x="715975" y="227763"/>
                        </a:cubicBezTo>
                        <a:cubicBezTo>
                          <a:pt x="715975" y="229477"/>
                          <a:pt x="714261" y="231535"/>
                          <a:pt x="712203" y="23222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39" name="Google Shape;4039;p19"/>
                  <p:cNvSpPr/>
                  <p:nvPr/>
                </p:nvSpPr>
                <p:spPr>
                  <a:xfrm>
                    <a:off x="4031056" y="4876025"/>
                    <a:ext cx="483832" cy="148831"/>
                  </a:xfrm>
                  <a:custGeom>
                    <a:rect b="b" l="l" r="r" t="t"/>
                    <a:pathLst>
                      <a:path extrusionOk="0" h="148831" w="483832">
                        <a:moveTo>
                          <a:pt x="478689" y="15100"/>
                        </a:moveTo>
                        <a:cubicBezTo>
                          <a:pt x="458457" y="12357"/>
                          <a:pt x="438912" y="10643"/>
                          <a:pt x="419024" y="10300"/>
                        </a:cubicBezTo>
                        <a:cubicBezTo>
                          <a:pt x="272948" y="7900"/>
                          <a:pt x="138189" y="72707"/>
                          <a:pt x="13373" y="148831"/>
                        </a:cubicBezTo>
                        <a:cubicBezTo>
                          <a:pt x="8915" y="147803"/>
                          <a:pt x="4458" y="146774"/>
                          <a:pt x="0" y="145402"/>
                        </a:cubicBezTo>
                        <a:cubicBezTo>
                          <a:pt x="136817" y="61049"/>
                          <a:pt x="285979" y="-10960"/>
                          <a:pt x="448513" y="1384"/>
                        </a:cubicBezTo>
                        <a:cubicBezTo>
                          <a:pt x="448513" y="1384"/>
                          <a:pt x="448513" y="1384"/>
                          <a:pt x="448513" y="1384"/>
                        </a:cubicBezTo>
                        <a:cubicBezTo>
                          <a:pt x="458800" y="2070"/>
                          <a:pt x="469430" y="3442"/>
                          <a:pt x="479717" y="4813"/>
                        </a:cubicBezTo>
                        <a:cubicBezTo>
                          <a:pt x="482460" y="5156"/>
                          <a:pt x="483832" y="7214"/>
                          <a:pt x="483832" y="9271"/>
                        </a:cubicBezTo>
                        <a:cubicBezTo>
                          <a:pt x="483832" y="9957"/>
                          <a:pt x="483832" y="10643"/>
                          <a:pt x="483489" y="11329"/>
                        </a:cubicBezTo>
                        <a:cubicBezTo>
                          <a:pt x="483489" y="14072"/>
                          <a:pt x="481432" y="15443"/>
                          <a:pt x="478689" y="1510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4040" name="Google Shape;4040;p19"/>
                <p:cNvSpPr/>
                <p:nvPr/>
              </p:nvSpPr>
              <p:spPr>
                <a:xfrm>
                  <a:off x="4067180" y="4853063"/>
                  <a:ext cx="665822" cy="695331"/>
                </a:xfrm>
                <a:custGeom>
                  <a:rect b="b" l="l" r="r" t="t"/>
                  <a:pathLst>
                    <a:path extrusionOk="0" h="695331" w="665822">
                      <a:moveTo>
                        <a:pt x="389072" y="677570"/>
                      </a:moveTo>
                      <a:cubicBezTo>
                        <a:pt x="365755" y="683399"/>
                        <a:pt x="342095" y="686143"/>
                        <a:pt x="318435" y="689229"/>
                      </a:cubicBezTo>
                      <a:cubicBezTo>
                        <a:pt x="281058" y="693686"/>
                        <a:pt x="252255" y="699859"/>
                        <a:pt x="223794" y="690257"/>
                      </a:cubicBezTo>
                      <a:cubicBezTo>
                        <a:pt x="219679" y="688886"/>
                        <a:pt x="215565" y="687171"/>
                        <a:pt x="211793" y="685114"/>
                      </a:cubicBezTo>
                      <a:cubicBezTo>
                        <a:pt x="204592" y="681685"/>
                        <a:pt x="197391" y="676884"/>
                        <a:pt x="190190" y="670712"/>
                      </a:cubicBezTo>
                      <a:cubicBezTo>
                        <a:pt x="156243" y="642938"/>
                        <a:pt x="157957" y="610705"/>
                        <a:pt x="153500" y="579501"/>
                      </a:cubicBezTo>
                      <a:cubicBezTo>
                        <a:pt x="153157" y="576072"/>
                        <a:pt x="152471" y="572643"/>
                        <a:pt x="151785" y="569214"/>
                      </a:cubicBezTo>
                      <a:cubicBezTo>
                        <a:pt x="148699" y="553440"/>
                        <a:pt x="142870" y="537667"/>
                        <a:pt x="129154" y="522923"/>
                      </a:cubicBezTo>
                      <a:cubicBezTo>
                        <a:pt x="121267" y="514693"/>
                        <a:pt x="112695" y="507149"/>
                        <a:pt x="103779" y="500291"/>
                      </a:cubicBezTo>
                      <a:cubicBezTo>
                        <a:pt x="100693" y="497891"/>
                        <a:pt x="97607" y="495491"/>
                        <a:pt x="94178" y="493090"/>
                      </a:cubicBezTo>
                      <a:cubicBezTo>
                        <a:pt x="78062" y="481088"/>
                        <a:pt x="61602" y="469773"/>
                        <a:pt x="47544" y="455028"/>
                      </a:cubicBezTo>
                      <a:cubicBezTo>
                        <a:pt x="35199" y="441655"/>
                        <a:pt x="25255" y="428968"/>
                        <a:pt x="18054" y="416966"/>
                      </a:cubicBezTo>
                      <a:cubicBezTo>
                        <a:pt x="16340" y="413880"/>
                        <a:pt x="14625" y="410794"/>
                        <a:pt x="12911" y="408051"/>
                      </a:cubicBezTo>
                      <a:cubicBezTo>
                        <a:pt x="-805" y="381647"/>
                        <a:pt x="-2863" y="357644"/>
                        <a:pt x="3309" y="336042"/>
                      </a:cubicBezTo>
                      <a:cubicBezTo>
                        <a:pt x="4338" y="332270"/>
                        <a:pt x="5710" y="328841"/>
                        <a:pt x="7081" y="325069"/>
                      </a:cubicBezTo>
                      <a:cubicBezTo>
                        <a:pt x="38628" y="250660"/>
                        <a:pt x="166873" y="205054"/>
                        <a:pt x="232024" y="171793"/>
                      </a:cubicBezTo>
                      <a:cubicBezTo>
                        <a:pt x="280373" y="147447"/>
                        <a:pt x="320149" y="109385"/>
                        <a:pt x="366098" y="80582"/>
                      </a:cubicBezTo>
                      <a:cubicBezTo>
                        <a:pt x="380157" y="71666"/>
                        <a:pt x="416847" y="53492"/>
                        <a:pt x="459366" y="36690"/>
                      </a:cubicBezTo>
                      <a:cubicBezTo>
                        <a:pt x="478226" y="29147"/>
                        <a:pt x="498457" y="21945"/>
                        <a:pt x="518345" y="16116"/>
                      </a:cubicBezTo>
                      <a:lnTo>
                        <a:pt x="518345" y="16116"/>
                      </a:lnTo>
                      <a:cubicBezTo>
                        <a:pt x="530690" y="12344"/>
                        <a:pt x="542691" y="9258"/>
                        <a:pt x="554693" y="6515"/>
                      </a:cubicBezTo>
                      <a:cubicBezTo>
                        <a:pt x="561551" y="5144"/>
                        <a:pt x="568409" y="3772"/>
                        <a:pt x="574924" y="2743"/>
                      </a:cubicBezTo>
                      <a:cubicBezTo>
                        <a:pt x="574924" y="2743"/>
                        <a:pt x="574924" y="2743"/>
                        <a:pt x="574924" y="2743"/>
                      </a:cubicBezTo>
                      <a:cubicBezTo>
                        <a:pt x="577667" y="2400"/>
                        <a:pt x="580067" y="2057"/>
                        <a:pt x="582810" y="1715"/>
                      </a:cubicBezTo>
                      <a:cubicBezTo>
                        <a:pt x="582810" y="1715"/>
                        <a:pt x="582810" y="1715"/>
                        <a:pt x="582810" y="1715"/>
                      </a:cubicBezTo>
                      <a:cubicBezTo>
                        <a:pt x="591726" y="686"/>
                        <a:pt x="600641" y="0"/>
                        <a:pt x="608528" y="0"/>
                      </a:cubicBezTo>
                      <a:cubicBezTo>
                        <a:pt x="616072" y="0"/>
                        <a:pt x="622930" y="686"/>
                        <a:pt x="629102" y="2057"/>
                      </a:cubicBezTo>
                      <a:cubicBezTo>
                        <a:pt x="656534" y="7544"/>
                        <a:pt x="671622" y="25718"/>
                        <a:pt x="663735" y="63093"/>
                      </a:cubicBezTo>
                      <a:cubicBezTo>
                        <a:pt x="663049" y="66522"/>
                        <a:pt x="662363" y="69608"/>
                        <a:pt x="661335" y="73380"/>
                      </a:cubicBezTo>
                      <a:cubicBezTo>
                        <a:pt x="658934" y="81267"/>
                        <a:pt x="655848" y="88811"/>
                        <a:pt x="652076" y="96012"/>
                      </a:cubicBezTo>
                      <a:cubicBezTo>
                        <a:pt x="651048" y="98069"/>
                        <a:pt x="650019" y="100469"/>
                        <a:pt x="648647" y="102527"/>
                      </a:cubicBezTo>
                      <a:cubicBezTo>
                        <a:pt x="646590" y="106299"/>
                        <a:pt x="644190" y="110071"/>
                        <a:pt x="642132" y="113843"/>
                      </a:cubicBezTo>
                      <a:cubicBezTo>
                        <a:pt x="631502" y="130988"/>
                        <a:pt x="619158" y="147790"/>
                        <a:pt x="609557" y="165620"/>
                      </a:cubicBezTo>
                      <a:cubicBezTo>
                        <a:pt x="599270" y="185509"/>
                        <a:pt x="593097" y="205054"/>
                        <a:pt x="590011" y="224942"/>
                      </a:cubicBezTo>
                      <a:cubicBezTo>
                        <a:pt x="588297" y="235572"/>
                        <a:pt x="587268" y="246545"/>
                        <a:pt x="586925" y="257175"/>
                      </a:cubicBezTo>
                      <a:cubicBezTo>
                        <a:pt x="586582" y="263690"/>
                        <a:pt x="586582" y="270205"/>
                        <a:pt x="586925" y="276720"/>
                      </a:cubicBezTo>
                      <a:cubicBezTo>
                        <a:pt x="587611" y="296951"/>
                        <a:pt x="589668" y="317183"/>
                        <a:pt x="592069" y="337413"/>
                      </a:cubicBezTo>
                      <a:cubicBezTo>
                        <a:pt x="594469" y="357644"/>
                        <a:pt x="596526" y="377876"/>
                        <a:pt x="597555" y="398450"/>
                      </a:cubicBezTo>
                      <a:cubicBezTo>
                        <a:pt x="598584" y="421081"/>
                        <a:pt x="597898" y="444056"/>
                        <a:pt x="593097" y="467030"/>
                      </a:cubicBezTo>
                      <a:cubicBezTo>
                        <a:pt x="590354" y="480746"/>
                        <a:pt x="585897" y="494804"/>
                        <a:pt x="580067" y="508178"/>
                      </a:cubicBezTo>
                      <a:cubicBezTo>
                        <a:pt x="572523" y="526008"/>
                        <a:pt x="562922" y="543153"/>
                        <a:pt x="551607" y="559270"/>
                      </a:cubicBezTo>
                      <a:cubicBezTo>
                        <a:pt x="524517" y="597674"/>
                        <a:pt x="487827" y="630936"/>
                        <a:pt x="447365" y="653567"/>
                      </a:cubicBezTo>
                      <a:cubicBezTo>
                        <a:pt x="438792" y="658368"/>
                        <a:pt x="429877" y="662483"/>
                        <a:pt x="420962" y="666254"/>
                      </a:cubicBezTo>
                      <a:cubicBezTo>
                        <a:pt x="411018" y="671055"/>
                        <a:pt x="400045" y="674827"/>
                        <a:pt x="389072" y="67757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41" name="Google Shape;4041;p19"/>
                <p:cNvSpPr/>
                <p:nvPr/>
              </p:nvSpPr>
              <p:spPr>
                <a:xfrm>
                  <a:off x="4070146" y="4839273"/>
                  <a:ext cx="602762" cy="349832"/>
                </a:xfrm>
                <a:custGeom>
                  <a:rect b="b" l="l" r="r" t="t"/>
                  <a:pathLst>
                    <a:path extrusionOk="0" h="349832" w="602762">
                      <a:moveTo>
                        <a:pt x="0" y="349833"/>
                      </a:moveTo>
                      <a:cubicBezTo>
                        <a:pt x="1029" y="346060"/>
                        <a:pt x="2400" y="342631"/>
                        <a:pt x="3772" y="338860"/>
                      </a:cubicBezTo>
                      <a:cubicBezTo>
                        <a:pt x="112814" y="319314"/>
                        <a:pt x="216713" y="273709"/>
                        <a:pt x="304495" y="204786"/>
                      </a:cubicBezTo>
                      <a:cubicBezTo>
                        <a:pt x="375132" y="148893"/>
                        <a:pt x="436169" y="73112"/>
                        <a:pt x="515379" y="29907"/>
                      </a:cubicBezTo>
                      <a:lnTo>
                        <a:pt x="515379" y="29907"/>
                      </a:lnTo>
                      <a:cubicBezTo>
                        <a:pt x="540753" y="16191"/>
                        <a:pt x="567500" y="5561"/>
                        <a:pt x="597332" y="75"/>
                      </a:cubicBezTo>
                      <a:cubicBezTo>
                        <a:pt x="603847" y="-954"/>
                        <a:pt x="604876" y="8990"/>
                        <a:pt x="598361" y="10018"/>
                      </a:cubicBezTo>
                      <a:cubicBezTo>
                        <a:pt x="589445" y="11733"/>
                        <a:pt x="580530" y="13791"/>
                        <a:pt x="571957" y="16533"/>
                      </a:cubicBezTo>
                      <a:cubicBezTo>
                        <a:pt x="571957" y="16533"/>
                        <a:pt x="571957" y="16533"/>
                        <a:pt x="571957" y="16533"/>
                      </a:cubicBezTo>
                      <a:cubicBezTo>
                        <a:pt x="454685" y="51852"/>
                        <a:pt x="378561" y="166381"/>
                        <a:pt x="281178" y="234618"/>
                      </a:cubicBezTo>
                      <a:cubicBezTo>
                        <a:pt x="197510" y="293940"/>
                        <a:pt x="100813" y="332688"/>
                        <a:pt x="0" y="349833"/>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42" name="Google Shape;4042;p19"/>
                <p:cNvSpPr/>
                <p:nvPr/>
              </p:nvSpPr>
              <p:spPr>
                <a:xfrm>
                  <a:off x="4079748" y="4860382"/>
                  <a:ext cx="597674" cy="409647"/>
                </a:xfrm>
                <a:custGeom>
                  <a:rect b="b" l="l" r="r" t="t"/>
                  <a:pathLst>
                    <a:path extrusionOk="0" h="409647" w="597674">
                      <a:moveTo>
                        <a:pt x="5144" y="409648"/>
                      </a:moveTo>
                      <a:cubicBezTo>
                        <a:pt x="3429" y="406562"/>
                        <a:pt x="1715" y="403476"/>
                        <a:pt x="0" y="400733"/>
                      </a:cubicBezTo>
                      <a:cubicBezTo>
                        <a:pt x="59322" y="382902"/>
                        <a:pt x="118643" y="364728"/>
                        <a:pt x="174536" y="337982"/>
                      </a:cubicBezTo>
                      <a:cubicBezTo>
                        <a:pt x="234544" y="309521"/>
                        <a:pt x="284950" y="270431"/>
                        <a:pt x="329870" y="221739"/>
                      </a:cubicBezTo>
                      <a:cubicBezTo>
                        <a:pt x="387820" y="159331"/>
                        <a:pt x="440284" y="86636"/>
                        <a:pt x="510578" y="38973"/>
                      </a:cubicBezTo>
                      <a:cubicBezTo>
                        <a:pt x="521551" y="31772"/>
                        <a:pt x="532867" y="24914"/>
                        <a:pt x="544525" y="19085"/>
                      </a:cubicBezTo>
                      <a:cubicBezTo>
                        <a:pt x="556184" y="12912"/>
                        <a:pt x="568871" y="7769"/>
                        <a:pt x="581558" y="3311"/>
                      </a:cubicBezTo>
                      <a:cubicBezTo>
                        <a:pt x="584645" y="2282"/>
                        <a:pt x="587731" y="1254"/>
                        <a:pt x="590817" y="225"/>
                      </a:cubicBezTo>
                      <a:cubicBezTo>
                        <a:pt x="592188" y="-118"/>
                        <a:pt x="593560" y="-118"/>
                        <a:pt x="594589" y="568"/>
                      </a:cubicBezTo>
                      <a:cubicBezTo>
                        <a:pt x="596646" y="1597"/>
                        <a:pt x="597675" y="3654"/>
                        <a:pt x="597675" y="5369"/>
                      </a:cubicBezTo>
                      <a:cubicBezTo>
                        <a:pt x="597675" y="7083"/>
                        <a:pt x="596646" y="8798"/>
                        <a:pt x="594589" y="9483"/>
                      </a:cubicBezTo>
                      <a:cubicBezTo>
                        <a:pt x="593217" y="9827"/>
                        <a:pt x="591845" y="10169"/>
                        <a:pt x="590474" y="10855"/>
                      </a:cubicBezTo>
                      <a:cubicBezTo>
                        <a:pt x="576072" y="15656"/>
                        <a:pt x="562013" y="21142"/>
                        <a:pt x="548983" y="28000"/>
                      </a:cubicBezTo>
                      <a:cubicBezTo>
                        <a:pt x="542125" y="31429"/>
                        <a:pt x="535610" y="35201"/>
                        <a:pt x="529095" y="38973"/>
                      </a:cubicBezTo>
                      <a:cubicBezTo>
                        <a:pt x="442341" y="91437"/>
                        <a:pt x="384391" y="182991"/>
                        <a:pt x="312382" y="253628"/>
                      </a:cubicBezTo>
                      <a:cubicBezTo>
                        <a:pt x="227686" y="337639"/>
                        <a:pt x="117272" y="375701"/>
                        <a:pt x="5144" y="409648"/>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43" name="Google Shape;4043;p19"/>
                <p:cNvSpPr/>
                <p:nvPr/>
              </p:nvSpPr>
              <p:spPr>
                <a:xfrm>
                  <a:off x="4161015" y="4872449"/>
                  <a:ext cx="542640" cy="480562"/>
                </a:xfrm>
                <a:custGeom>
                  <a:rect b="b" l="l" r="r" t="t"/>
                  <a:pathLst>
                    <a:path extrusionOk="0" h="480562" w="542640">
                      <a:moveTo>
                        <a:pt x="9601" y="480562"/>
                      </a:moveTo>
                      <a:cubicBezTo>
                        <a:pt x="6515" y="478162"/>
                        <a:pt x="3429" y="475762"/>
                        <a:pt x="0" y="473361"/>
                      </a:cubicBezTo>
                      <a:cubicBezTo>
                        <a:pt x="109385" y="430156"/>
                        <a:pt x="208140" y="361233"/>
                        <a:pt x="284950" y="271393"/>
                      </a:cubicBezTo>
                      <a:cubicBezTo>
                        <a:pt x="364845" y="178125"/>
                        <a:pt x="420053" y="55709"/>
                        <a:pt x="535953" y="502"/>
                      </a:cubicBezTo>
                      <a:cubicBezTo>
                        <a:pt x="541782" y="-2241"/>
                        <a:pt x="545554" y="7017"/>
                        <a:pt x="539725" y="9761"/>
                      </a:cubicBezTo>
                      <a:cubicBezTo>
                        <a:pt x="415595" y="68739"/>
                        <a:pt x="360045" y="207957"/>
                        <a:pt x="269519" y="303626"/>
                      </a:cubicBezTo>
                      <a:cubicBezTo>
                        <a:pt x="196825" y="380778"/>
                        <a:pt x="107671" y="441129"/>
                        <a:pt x="9601" y="48056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44" name="Google Shape;4044;p19"/>
                <p:cNvSpPr/>
                <p:nvPr/>
              </p:nvSpPr>
              <p:spPr>
                <a:xfrm>
                  <a:off x="4218622" y="4887867"/>
                  <a:ext cx="484602" cy="544697"/>
                </a:xfrm>
                <a:custGeom>
                  <a:rect b="b" l="l" r="r" t="t"/>
                  <a:pathLst>
                    <a:path extrusionOk="0" h="544697" w="484602">
                      <a:moveTo>
                        <a:pt x="1715" y="544698"/>
                      </a:moveTo>
                      <a:cubicBezTo>
                        <a:pt x="1372" y="541269"/>
                        <a:pt x="686" y="537840"/>
                        <a:pt x="0" y="534411"/>
                      </a:cubicBezTo>
                      <a:cubicBezTo>
                        <a:pt x="98069" y="498749"/>
                        <a:pt x="188595" y="447657"/>
                        <a:pt x="243116" y="352330"/>
                      </a:cubicBezTo>
                      <a:cubicBezTo>
                        <a:pt x="277406" y="292323"/>
                        <a:pt x="303809" y="228543"/>
                        <a:pt x="341186" y="169908"/>
                      </a:cubicBezTo>
                      <a:cubicBezTo>
                        <a:pt x="379933" y="109215"/>
                        <a:pt x="424853" y="52979"/>
                        <a:pt x="475259" y="1544"/>
                      </a:cubicBezTo>
                      <a:cubicBezTo>
                        <a:pt x="479717" y="-2914"/>
                        <a:pt x="487947" y="3258"/>
                        <a:pt x="483146" y="7716"/>
                      </a:cubicBezTo>
                      <a:cubicBezTo>
                        <a:pt x="429997" y="62237"/>
                        <a:pt x="382334" y="122244"/>
                        <a:pt x="342214" y="187053"/>
                      </a:cubicBezTo>
                      <a:cubicBezTo>
                        <a:pt x="303809" y="249117"/>
                        <a:pt x="278092" y="318384"/>
                        <a:pt x="238316" y="379420"/>
                      </a:cubicBezTo>
                      <a:cubicBezTo>
                        <a:pt x="183109" y="464459"/>
                        <a:pt x="94640" y="511436"/>
                        <a:pt x="1715" y="544698"/>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45" name="Google Shape;4045;p19"/>
                <p:cNvSpPr/>
                <p:nvPr/>
              </p:nvSpPr>
              <p:spPr>
                <a:xfrm>
                  <a:off x="4278630" y="4945682"/>
                  <a:ext cx="441783" cy="597638"/>
                </a:xfrm>
                <a:custGeom>
                  <a:rect b="b" l="l" r="r" t="t"/>
                  <a:pathLst>
                    <a:path extrusionOk="0" h="597638" w="441783">
                      <a:moveTo>
                        <a:pt x="12002" y="597639"/>
                      </a:moveTo>
                      <a:cubicBezTo>
                        <a:pt x="7887" y="596267"/>
                        <a:pt x="3772" y="594553"/>
                        <a:pt x="0" y="592495"/>
                      </a:cubicBezTo>
                      <a:cubicBezTo>
                        <a:pt x="86411" y="545518"/>
                        <a:pt x="163563" y="484139"/>
                        <a:pt x="206426" y="393270"/>
                      </a:cubicBezTo>
                      <a:cubicBezTo>
                        <a:pt x="239687" y="322290"/>
                        <a:pt x="260947" y="247195"/>
                        <a:pt x="300038" y="178615"/>
                      </a:cubicBezTo>
                      <a:cubicBezTo>
                        <a:pt x="336728" y="114150"/>
                        <a:pt x="380962" y="54828"/>
                        <a:pt x="432397" y="1679"/>
                      </a:cubicBezTo>
                      <a:cubicBezTo>
                        <a:pt x="435483" y="-1750"/>
                        <a:pt x="440627" y="650"/>
                        <a:pt x="441655" y="3736"/>
                      </a:cubicBezTo>
                      <a:cubicBezTo>
                        <a:pt x="441998" y="5108"/>
                        <a:pt x="441655" y="6479"/>
                        <a:pt x="440627" y="7851"/>
                      </a:cubicBezTo>
                      <a:cubicBezTo>
                        <a:pt x="439941" y="8537"/>
                        <a:pt x="439255" y="9565"/>
                        <a:pt x="438569" y="10251"/>
                      </a:cubicBezTo>
                      <a:cubicBezTo>
                        <a:pt x="383019" y="68544"/>
                        <a:pt x="335356" y="133695"/>
                        <a:pt x="297637" y="205018"/>
                      </a:cubicBezTo>
                      <a:cubicBezTo>
                        <a:pt x="259575" y="276684"/>
                        <a:pt x="241402" y="357609"/>
                        <a:pt x="200597" y="427218"/>
                      </a:cubicBezTo>
                      <a:cubicBezTo>
                        <a:pt x="155677" y="502313"/>
                        <a:pt x="87440" y="555462"/>
                        <a:pt x="12002" y="59763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46" name="Google Shape;4046;p19"/>
                <p:cNvSpPr/>
                <p:nvPr/>
              </p:nvSpPr>
              <p:spPr>
                <a:xfrm>
                  <a:off x="4489170" y="4972710"/>
                  <a:ext cx="237597" cy="546607"/>
                </a:xfrm>
                <a:custGeom>
                  <a:rect b="b" l="l" r="r" t="t"/>
                  <a:pathLst>
                    <a:path extrusionOk="0" h="546607" w="237597">
                      <a:moveTo>
                        <a:pt x="0" y="546608"/>
                      </a:moveTo>
                      <a:cubicBezTo>
                        <a:pt x="39434" y="504774"/>
                        <a:pt x="69266" y="452996"/>
                        <a:pt x="86068" y="395389"/>
                      </a:cubicBezTo>
                      <a:cubicBezTo>
                        <a:pt x="106299" y="325094"/>
                        <a:pt x="115214" y="252400"/>
                        <a:pt x="138531" y="182448"/>
                      </a:cubicBezTo>
                      <a:cubicBezTo>
                        <a:pt x="147104" y="156044"/>
                        <a:pt x="157391" y="130327"/>
                        <a:pt x="169050" y="105296"/>
                      </a:cubicBezTo>
                      <a:cubicBezTo>
                        <a:pt x="185852" y="69291"/>
                        <a:pt x="205397" y="34658"/>
                        <a:pt x="228714" y="2083"/>
                      </a:cubicBezTo>
                      <a:cubicBezTo>
                        <a:pt x="232486" y="-3404"/>
                        <a:pt x="240373" y="3111"/>
                        <a:pt x="236601" y="8255"/>
                      </a:cubicBezTo>
                      <a:cubicBezTo>
                        <a:pt x="207797" y="48717"/>
                        <a:pt x="184823" y="92265"/>
                        <a:pt x="165963" y="137528"/>
                      </a:cubicBezTo>
                      <a:cubicBezTo>
                        <a:pt x="154305" y="165989"/>
                        <a:pt x="144361" y="195478"/>
                        <a:pt x="136131" y="225311"/>
                      </a:cubicBezTo>
                      <a:cubicBezTo>
                        <a:pt x="115900" y="298005"/>
                        <a:pt x="108699" y="374815"/>
                        <a:pt x="79896" y="445109"/>
                      </a:cubicBezTo>
                      <a:cubicBezTo>
                        <a:pt x="66522" y="477342"/>
                        <a:pt x="48692" y="507174"/>
                        <a:pt x="26746" y="533578"/>
                      </a:cubicBezTo>
                      <a:cubicBezTo>
                        <a:pt x="17488" y="538721"/>
                        <a:pt x="8915" y="542836"/>
                        <a:pt x="0" y="546608"/>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47" name="Google Shape;4047;p19"/>
                <p:cNvSpPr/>
                <p:nvPr/>
              </p:nvSpPr>
              <p:spPr>
                <a:xfrm>
                  <a:off x="4619472" y="5037466"/>
                  <a:ext cx="88060" cy="374867"/>
                </a:xfrm>
                <a:custGeom>
                  <a:rect b="b" l="l" r="r" t="t"/>
                  <a:pathLst>
                    <a:path extrusionOk="0" h="374867" w="88060">
                      <a:moveTo>
                        <a:pt x="0" y="374867"/>
                      </a:moveTo>
                      <a:cubicBezTo>
                        <a:pt x="14402" y="340235"/>
                        <a:pt x="24689" y="303887"/>
                        <a:pt x="30518" y="266511"/>
                      </a:cubicBezTo>
                      <a:cubicBezTo>
                        <a:pt x="36005" y="229478"/>
                        <a:pt x="37376" y="191073"/>
                        <a:pt x="40462" y="153354"/>
                      </a:cubicBezTo>
                      <a:cubicBezTo>
                        <a:pt x="44577" y="101233"/>
                        <a:pt x="52121" y="49798"/>
                        <a:pt x="78181" y="2821"/>
                      </a:cubicBezTo>
                      <a:cubicBezTo>
                        <a:pt x="81267" y="-3009"/>
                        <a:pt x="90525" y="1106"/>
                        <a:pt x="87440" y="6936"/>
                      </a:cubicBezTo>
                      <a:cubicBezTo>
                        <a:pt x="51778" y="70715"/>
                        <a:pt x="51092" y="143067"/>
                        <a:pt x="45948" y="214390"/>
                      </a:cubicBezTo>
                      <a:cubicBezTo>
                        <a:pt x="43891" y="242851"/>
                        <a:pt x="40805" y="271311"/>
                        <a:pt x="34976" y="299087"/>
                      </a:cubicBezTo>
                      <a:cubicBezTo>
                        <a:pt x="33261" y="307659"/>
                        <a:pt x="30861" y="315888"/>
                        <a:pt x="28803" y="324118"/>
                      </a:cubicBezTo>
                      <a:cubicBezTo>
                        <a:pt x="21260" y="341606"/>
                        <a:pt x="11658" y="358751"/>
                        <a:pt x="0" y="374867"/>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4048" name="Google Shape;4048;p19"/>
                <p:cNvGrpSpPr/>
                <p:nvPr/>
              </p:nvGrpSpPr>
              <p:grpSpPr>
                <a:xfrm>
                  <a:off x="4642541" y="4895848"/>
                  <a:ext cx="658468" cy="817285"/>
                  <a:chOff x="4642541" y="4895848"/>
                  <a:chExt cx="658468" cy="817285"/>
                </a:xfrm>
              </p:grpSpPr>
              <p:sp>
                <p:nvSpPr>
                  <p:cNvPr id="4049" name="Google Shape;4049;p19"/>
                  <p:cNvSpPr/>
                  <p:nvPr/>
                </p:nvSpPr>
                <p:spPr>
                  <a:xfrm>
                    <a:off x="4642541" y="4900919"/>
                    <a:ext cx="658468" cy="812214"/>
                  </a:xfrm>
                  <a:custGeom>
                    <a:rect b="b" l="l" r="r" t="t"/>
                    <a:pathLst>
                      <a:path extrusionOk="0" h="812214" w="658468">
                        <a:moveTo>
                          <a:pt x="374352" y="802536"/>
                        </a:moveTo>
                        <a:cubicBezTo>
                          <a:pt x="364065" y="793964"/>
                          <a:pt x="362008" y="779904"/>
                          <a:pt x="355150" y="767903"/>
                        </a:cubicBezTo>
                        <a:cubicBezTo>
                          <a:pt x="353093" y="764474"/>
                          <a:pt x="350692" y="761045"/>
                          <a:pt x="347263" y="758302"/>
                        </a:cubicBezTo>
                        <a:cubicBezTo>
                          <a:pt x="346920" y="757959"/>
                          <a:pt x="346920" y="757959"/>
                          <a:pt x="346578" y="757616"/>
                        </a:cubicBezTo>
                        <a:cubicBezTo>
                          <a:pt x="330118" y="744243"/>
                          <a:pt x="306115" y="743900"/>
                          <a:pt x="289656" y="728469"/>
                        </a:cubicBezTo>
                        <a:cubicBezTo>
                          <a:pt x="271825" y="712010"/>
                          <a:pt x="261538" y="688350"/>
                          <a:pt x="250566" y="665033"/>
                        </a:cubicBezTo>
                        <a:cubicBezTo>
                          <a:pt x="247479" y="658175"/>
                          <a:pt x="244050" y="651660"/>
                          <a:pt x="240279" y="645145"/>
                        </a:cubicBezTo>
                        <a:cubicBezTo>
                          <a:pt x="240279" y="645145"/>
                          <a:pt x="240279" y="645145"/>
                          <a:pt x="240279" y="645145"/>
                        </a:cubicBezTo>
                        <a:cubicBezTo>
                          <a:pt x="233078" y="632115"/>
                          <a:pt x="224848" y="619770"/>
                          <a:pt x="213875" y="609826"/>
                        </a:cubicBezTo>
                        <a:cubicBezTo>
                          <a:pt x="168955" y="569364"/>
                          <a:pt x="91803" y="573822"/>
                          <a:pt x="47912" y="537817"/>
                        </a:cubicBezTo>
                        <a:cubicBezTo>
                          <a:pt x="45511" y="535760"/>
                          <a:pt x="43454" y="533702"/>
                          <a:pt x="41054" y="531645"/>
                        </a:cubicBezTo>
                        <a:cubicBezTo>
                          <a:pt x="36253" y="526844"/>
                          <a:pt x="32138" y="521358"/>
                          <a:pt x="28709" y="515529"/>
                        </a:cubicBezTo>
                        <a:cubicBezTo>
                          <a:pt x="-2838" y="461007"/>
                          <a:pt x="41397" y="393799"/>
                          <a:pt x="37625" y="331049"/>
                        </a:cubicBezTo>
                        <a:cubicBezTo>
                          <a:pt x="33853" y="267955"/>
                          <a:pt x="-5238" y="211719"/>
                          <a:pt x="591" y="147597"/>
                        </a:cubicBezTo>
                        <a:cubicBezTo>
                          <a:pt x="3335" y="115364"/>
                          <a:pt x="16708" y="86218"/>
                          <a:pt x="36596" y="61872"/>
                        </a:cubicBezTo>
                        <a:cubicBezTo>
                          <a:pt x="41397" y="56043"/>
                          <a:pt x="46197" y="50556"/>
                          <a:pt x="51684" y="45413"/>
                        </a:cubicBezTo>
                        <a:lnTo>
                          <a:pt x="51684" y="45413"/>
                        </a:lnTo>
                        <a:cubicBezTo>
                          <a:pt x="57170" y="39584"/>
                          <a:pt x="63342" y="34440"/>
                          <a:pt x="69514" y="29639"/>
                        </a:cubicBezTo>
                        <a:cubicBezTo>
                          <a:pt x="70543" y="28953"/>
                          <a:pt x="71572" y="27925"/>
                          <a:pt x="72600" y="27239"/>
                        </a:cubicBezTo>
                        <a:cubicBezTo>
                          <a:pt x="72600" y="27239"/>
                          <a:pt x="72600" y="27239"/>
                          <a:pt x="72600" y="27239"/>
                        </a:cubicBezTo>
                        <a:cubicBezTo>
                          <a:pt x="78087" y="23124"/>
                          <a:pt x="83573" y="19010"/>
                          <a:pt x="89403" y="15581"/>
                        </a:cubicBezTo>
                        <a:cubicBezTo>
                          <a:pt x="90088" y="15237"/>
                          <a:pt x="90774" y="14552"/>
                          <a:pt x="91460" y="14209"/>
                        </a:cubicBezTo>
                        <a:cubicBezTo>
                          <a:pt x="95575" y="11466"/>
                          <a:pt x="100032" y="9065"/>
                          <a:pt x="104490" y="6665"/>
                        </a:cubicBezTo>
                        <a:cubicBezTo>
                          <a:pt x="106890" y="5294"/>
                          <a:pt x="109291" y="4265"/>
                          <a:pt x="111691" y="2893"/>
                        </a:cubicBezTo>
                        <a:cubicBezTo>
                          <a:pt x="115463" y="836"/>
                          <a:pt x="120264" y="-879"/>
                          <a:pt x="124378" y="493"/>
                        </a:cubicBezTo>
                        <a:cubicBezTo>
                          <a:pt x="128836" y="2207"/>
                          <a:pt x="131236" y="7008"/>
                          <a:pt x="132951" y="11466"/>
                        </a:cubicBezTo>
                        <a:cubicBezTo>
                          <a:pt x="150096" y="53985"/>
                          <a:pt x="176499" y="102334"/>
                          <a:pt x="202902" y="139710"/>
                        </a:cubicBezTo>
                        <a:cubicBezTo>
                          <a:pt x="224848" y="170914"/>
                          <a:pt x="254680" y="193889"/>
                          <a:pt x="286913" y="213434"/>
                        </a:cubicBezTo>
                        <a:cubicBezTo>
                          <a:pt x="343149" y="248067"/>
                          <a:pt x="419615" y="280642"/>
                          <a:pt x="488538" y="319733"/>
                        </a:cubicBezTo>
                        <a:cubicBezTo>
                          <a:pt x="574949" y="368424"/>
                          <a:pt x="668561" y="439748"/>
                          <a:pt x="657588" y="548447"/>
                        </a:cubicBezTo>
                        <a:lnTo>
                          <a:pt x="657588" y="548447"/>
                        </a:lnTo>
                        <a:cubicBezTo>
                          <a:pt x="657245" y="552562"/>
                          <a:pt x="656559" y="556677"/>
                          <a:pt x="655873" y="560792"/>
                        </a:cubicBezTo>
                        <a:cubicBezTo>
                          <a:pt x="655873" y="562163"/>
                          <a:pt x="655530" y="563192"/>
                          <a:pt x="655188" y="564221"/>
                        </a:cubicBezTo>
                        <a:cubicBezTo>
                          <a:pt x="651416" y="585137"/>
                          <a:pt x="643872" y="605711"/>
                          <a:pt x="633585" y="625599"/>
                        </a:cubicBezTo>
                        <a:cubicBezTo>
                          <a:pt x="631870" y="629372"/>
                          <a:pt x="629813" y="632801"/>
                          <a:pt x="627756" y="636572"/>
                        </a:cubicBezTo>
                        <a:cubicBezTo>
                          <a:pt x="609239" y="668805"/>
                          <a:pt x="583179" y="697608"/>
                          <a:pt x="554032" y="719211"/>
                        </a:cubicBezTo>
                        <a:cubicBezTo>
                          <a:pt x="551289" y="721269"/>
                          <a:pt x="548546" y="723326"/>
                          <a:pt x="545802" y="725040"/>
                        </a:cubicBezTo>
                        <a:cubicBezTo>
                          <a:pt x="539287" y="729498"/>
                          <a:pt x="532772" y="733270"/>
                          <a:pt x="525914" y="737042"/>
                        </a:cubicBezTo>
                        <a:cubicBezTo>
                          <a:pt x="487509" y="756930"/>
                          <a:pt x="420301" y="840255"/>
                          <a:pt x="374352" y="802536"/>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50" name="Google Shape;4050;p19"/>
                  <p:cNvSpPr/>
                  <p:nvPr/>
                </p:nvSpPr>
                <p:spPr>
                  <a:xfrm>
                    <a:off x="4763438" y="4935777"/>
                    <a:ext cx="536004" cy="529363"/>
                  </a:xfrm>
                  <a:custGeom>
                    <a:rect b="b" l="l" r="r" t="t"/>
                    <a:pathLst>
                      <a:path extrusionOk="0" h="529363" w="536004">
                        <a:moveTo>
                          <a:pt x="533604" y="529363"/>
                        </a:moveTo>
                        <a:cubicBezTo>
                          <a:pt x="475997" y="419978"/>
                          <a:pt x="361811" y="342483"/>
                          <a:pt x="255512" y="281446"/>
                        </a:cubicBezTo>
                        <a:cubicBezTo>
                          <a:pt x="189676" y="243727"/>
                          <a:pt x="116981" y="209780"/>
                          <a:pt x="59031" y="160746"/>
                        </a:cubicBezTo>
                        <a:cubicBezTo>
                          <a:pt x="13768" y="122683"/>
                          <a:pt x="-19836" y="59590"/>
                          <a:pt x="13425" y="2668"/>
                        </a:cubicBezTo>
                        <a:cubicBezTo>
                          <a:pt x="16511" y="-2818"/>
                          <a:pt x="26112" y="954"/>
                          <a:pt x="22683" y="6783"/>
                        </a:cubicBezTo>
                        <a:cubicBezTo>
                          <a:pt x="-26009" y="89765"/>
                          <a:pt x="66574" y="158345"/>
                          <a:pt x="127954" y="196064"/>
                        </a:cubicBezTo>
                        <a:cubicBezTo>
                          <a:pt x="194476" y="236869"/>
                          <a:pt x="264428" y="272531"/>
                          <a:pt x="330265" y="314365"/>
                        </a:cubicBezTo>
                        <a:cubicBezTo>
                          <a:pt x="410503" y="365114"/>
                          <a:pt x="488684" y="430951"/>
                          <a:pt x="536005" y="513589"/>
                        </a:cubicBezTo>
                        <a:lnTo>
                          <a:pt x="536005" y="513589"/>
                        </a:lnTo>
                        <a:cubicBezTo>
                          <a:pt x="535662" y="517704"/>
                          <a:pt x="534976" y="521819"/>
                          <a:pt x="534290" y="525934"/>
                        </a:cubicBezTo>
                        <a:cubicBezTo>
                          <a:pt x="534290" y="526963"/>
                          <a:pt x="533947" y="527991"/>
                          <a:pt x="533604" y="529363"/>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51" name="Google Shape;4051;p19"/>
                  <p:cNvSpPr/>
                  <p:nvPr/>
                </p:nvSpPr>
                <p:spPr>
                  <a:xfrm>
                    <a:off x="4747029" y="4944803"/>
                    <a:ext cx="528410" cy="592346"/>
                  </a:xfrm>
                  <a:custGeom>
                    <a:rect b="b" l="l" r="r" t="t"/>
                    <a:pathLst>
                      <a:path extrusionOk="0" h="592346" w="528410">
                        <a:moveTo>
                          <a:pt x="522581" y="592346"/>
                        </a:moveTo>
                        <a:cubicBezTo>
                          <a:pt x="503379" y="557370"/>
                          <a:pt x="479719" y="524795"/>
                          <a:pt x="452287" y="494963"/>
                        </a:cubicBezTo>
                        <a:cubicBezTo>
                          <a:pt x="394680" y="432555"/>
                          <a:pt x="324385" y="384206"/>
                          <a:pt x="255119" y="335857"/>
                        </a:cubicBezTo>
                        <a:cubicBezTo>
                          <a:pt x="188597" y="288880"/>
                          <a:pt x="121731" y="241217"/>
                          <a:pt x="67210" y="180523"/>
                        </a:cubicBezTo>
                        <a:cubicBezTo>
                          <a:pt x="25033" y="134232"/>
                          <a:pt x="-20573" y="67366"/>
                          <a:pt x="9946" y="2901"/>
                        </a:cubicBezTo>
                        <a:cubicBezTo>
                          <a:pt x="12689" y="-2928"/>
                          <a:pt x="21947" y="844"/>
                          <a:pt x="19204" y="7016"/>
                        </a:cubicBezTo>
                        <a:cubicBezTo>
                          <a:pt x="-18858" y="87597"/>
                          <a:pt x="68239" y="172294"/>
                          <a:pt x="122074" y="220985"/>
                        </a:cubicBezTo>
                        <a:cubicBezTo>
                          <a:pt x="181739" y="274478"/>
                          <a:pt x="248947" y="318369"/>
                          <a:pt x="313755" y="365004"/>
                        </a:cubicBezTo>
                        <a:cubicBezTo>
                          <a:pt x="377535" y="410609"/>
                          <a:pt x="439942" y="459987"/>
                          <a:pt x="488634" y="522052"/>
                        </a:cubicBezTo>
                        <a:cubicBezTo>
                          <a:pt x="503379" y="540911"/>
                          <a:pt x="516752" y="561142"/>
                          <a:pt x="528411" y="581716"/>
                        </a:cubicBezTo>
                        <a:cubicBezTo>
                          <a:pt x="526696" y="585145"/>
                          <a:pt x="524639" y="588917"/>
                          <a:pt x="522581" y="592346"/>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52" name="Google Shape;4052;p19"/>
                  <p:cNvSpPr/>
                  <p:nvPr/>
                </p:nvSpPr>
                <p:spPr>
                  <a:xfrm>
                    <a:off x="4717448" y="4895848"/>
                    <a:ext cx="478095" cy="729768"/>
                  </a:xfrm>
                  <a:custGeom>
                    <a:rect b="b" l="l" r="r" t="t"/>
                    <a:pathLst>
                      <a:path extrusionOk="0" h="729768" w="478095">
                        <a:moveTo>
                          <a:pt x="470209" y="729769"/>
                        </a:moveTo>
                        <a:cubicBezTo>
                          <a:pt x="415345" y="601524"/>
                          <a:pt x="313161" y="494197"/>
                          <a:pt x="209262" y="401271"/>
                        </a:cubicBezTo>
                        <a:cubicBezTo>
                          <a:pt x="165028" y="361837"/>
                          <a:pt x="111536" y="314517"/>
                          <a:pt x="69702" y="261367"/>
                        </a:cubicBezTo>
                        <a:cubicBezTo>
                          <a:pt x="21696" y="200674"/>
                          <a:pt x="-10537" y="132094"/>
                          <a:pt x="3179" y="58027"/>
                        </a:cubicBezTo>
                        <a:cubicBezTo>
                          <a:pt x="3179" y="58027"/>
                          <a:pt x="3179" y="58027"/>
                          <a:pt x="3179" y="58027"/>
                        </a:cubicBezTo>
                        <a:cubicBezTo>
                          <a:pt x="5237" y="47740"/>
                          <a:pt x="7980" y="37453"/>
                          <a:pt x="11752" y="27166"/>
                        </a:cubicBezTo>
                        <a:cubicBezTo>
                          <a:pt x="12437" y="25109"/>
                          <a:pt x="13466" y="22709"/>
                          <a:pt x="14152" y="20308"/>
                        </a:cubicBezTo>
                        <a:cubicBezTo>
                          <a:pt x="16209" y="14822"/>
                          <a:pt x="18610" y="9679"/>
                          <a:pt x="21353" y="4192"/>
                        </a:cubicBezTo>
                        <a:cubicBezTo>
                          <a:pt x="21696" y="3507"/>
                          <a:pt x="21696" y="3163"/>
                          <a:pt x="22039" y="2821"/>
                        </a:cubicBezTo>
                        <a:cubicBezTo>
                          <a:pt x="25125" y="-3008"/>
                          <a:pt x="34383" y="1106"/>
                          <a:pt x="31297" y="6936"/>
                        </a:cubicBezTo>
                        <a:cubicBezTo>
                          <a:pt x="30611" y="8650"/>
                          <a:pt x="29582" y="10021"/>
                          <a:pt x="28897" y="11736"/>
                        </a:cubicBezTo>
                        <a:cubicBezTo>
                          <a:pt x="-8479" y="91975"/>
                          <a:pt x="20324" y="183186"/>
                          <a:pt x="70730" y="250738"/>
                        </a:cubicBezTo>
                        <a:cubicBezTo>
                          <a:pt x="126280" y="325147"/>
                          <a:pt x="203433" y="380697"/>
                          <a:pt x="269955" y="444133"/>
                        </a:cubicBezTo>
                        <a:cubicBezTo>
                          <a:pt x="353966" y="524715"/>
                          <a:pt x="432147" y="617641"/>
                          <a:pt x="478096" y="724282"/>
                        </a:cubicBezTo>
                        <a:cubicBezTo>
                          <a:pt x="475695" y="725997"/>
                          <a:pt x="472952" y="728054"/>
                          <a:pt x="470209" y="72976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53" name="Google Shape;4053;p19"/>
                  <p:cNvSpPr/>
                  <p:nvPr/>
                </p:nvSpPr>
                <p:spPr>
                  <a:xfrm>
                    <a:off x="4694620" y="4898318"/>
                    <a:ext cx="198629" cy="667977"/>
                  </a:xfrm>
                  <a:custGeom>
                    <a:rect b="b" l="l" r="r" t="t"/>
                    <a:pathLst>
                      <a:path extrusionOk="0" h="667977" w="198629">
                        <a:moveTo>
                          <a:pt x="198486" y="667977"/>
                        </a:moveTo>
                        <a:cubicBezTo>
                          <a:pt x="195400" y="661119"/>
                          <a:pt x="191971" y="654604"/>
                          <a:pt x="188199" y="648089"/>
                        </a:cubicBezTo>
                        <a:cubicBezTo>
                          <a:pt x="188199" y="648089"/>
                          <a:pt x="188199" y="648089"/>
                          <a:pt x="188199" y="648089"/>
                        </a:cubicBezTo>
                        <a:cubicBezTo>
                          <a:pt x="185799" y="569222"/>
                          <a:pt x="160081" y="489669"/>
                          <a:pt x="122705" y="421089"/>
                        </a:cubicBezTo>
                        <a:cubicBezTo>
                          <a:pt x="61669" y="308961"/>
                          <a:pt x="-39829" y="167686"/>
                          <a:pt x="16406" y="37727"/>
                        </a:cubicBezTo>
                        <a:cubicBezTo>
                          <a:pt x="17435" y="34984"/>
                          <a:pt x="18806" y="32241"/>
                          <a:pt x="20178" y="29840"/>
                        </a:cubicBezTo>
                        <a:cubicBezTo>
                          <a:pt x="24636" y="20582"/>
                          <a:pt x="30122" y="10981"/>
                          <a:pt x="36294" y="2065"/>
                        </a:cubicBezTo>
                        <a:cubicBezTo>
                          <a:pt x="38352" y="-1021"/>
                          <a:pt x="42124" y="-335"/>
                          <a:pt x="43838" y="2065"/>
                        </a:cubicBezTo>
                        <a:cubicBezTo>
                          <a:pt x="45210" y="3780"/>
                          <a:pt x="45553" y="6180"/>
                          <a:pt x="44181" y="8238"/>
                        </a:cubicBezTo>
                        <a:cubicBezTo>
                          <a:pt x="42124" y="10981"/>
                          <a:pt x="40409" y="14067"/>
                          <a:pt x="38695" y="16810"/>
                        </a:cubicBezTo>
                        <a:cubicBezTo>
                          <a:pt x="36980" y="19553"/>
                          <a:pt x="35609" y="21954"/>
                          <a:pt x="34237" y="24697"/>
                        </a:cubicBezTo>
                        <a:cubicBezTo>
                          <a:pt x="31151" y="30183"/>
                          <a:pt x="28408" y="36013"/>
                          <a:pt x="26007" y="41842"/>
                        </a:cubicBezTo>
                        <a:cubicBezTo>
                          <a:pt x="21550" y="52472"/>
                          <a:pt x="18464" y="63787"/>
                          <a:pt x="16063" y="74760"/>
                        </a:cubicBezTo>
                        <a:cubicBezTo>
                          <a:pt x="4748" y="128596"/>
                          <a:pt x="15035" y="187231"/>
                          <a:pt x="35609" y="238666"/>
                        </a:cubicBezTo>
                        <a:cubicBezTo>
                          <a:pt x="69213" y="323020"/>
                          <a:pt x="127163" y="394686"/>
                          <a:pt x="161453" y="478354"/>
                        </a:cubicBezTo>
                        <a:cubicBezTo>
                          <a:pt x="186485" y="537332"/>
                          <a:pt x="200201" y="603169"/>
                          <a:pt x="198486" y="667977"/>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54" name="Google Shape;4054;p19"/>
                  <p:cNvSpPr/>
                  <p:nvPr/>
                </p:nvSpPr>
                <p:spPr>
                  <a:xfrm>
                    <a:off x="4671973" y="4946675"/>
                    <a:ext cx="52204" cy="492404"/>
                  </a:xfrm>
                  <a:custGeom>
                    <a:rect b="b" l="l" r="r" t="t"/>
                    <a:pathLst>
                      <a:path extrusionOk="0" h="492404" w="52204">
                        <a:moveTo>
                          <a:pt x="18479" y="492404"/>
                        </a:moveTo>
                        <a:cubicBezTo>
                          <a:pt x="16079" y="490347"/>
                          <a:pt x="14022" y="488290"/>
                          <a:pt x="11621" y="486232"/>
                        </a:cubicBezTo>
                        <a:cubicBezTo>
                          <a:pt x="18479" y="472516"/>
                          <a:pt x="24309" y="458458"/>
                          <a:pt x="29109" y="444056"/>
                        </a:cubicBezTo>
                        <a:cubicBezTo>
                          <a:pt x="48998" y="383362"/>
                          <a:pt x="43168" y="321298"/>
                          <a:pt x="30138" y="259918"/>
                        </a:cubicBezTo>
                        <a:cubicBezTo>
                          <a:pt x="13336" y="181051"/>
                          <a:pt x="-12382" y="95669"/>
                          <a:pt x="6821" y="16459"/>
                        </a:cubicBezTo>
                        <a:cubicBezTo>
                          <a:pt x="11621" y="10630"/>
                          <a:pt x="16422" y="5144"/>
                          <a:pt x="21908" y="0"/>
                        </a:cubicBezTo>
                        <a:cubicBezTo>
                          <a:pt x="-13753" y="99441"/>
                          <a:pt x="36310" y="210198"/>
                          <a:pt x="49340" y="310325"/>
                        </a:cubicBezTo>
                        <a:cubicBezTo>
                          <a:pt x="58256" y="376162"/>
                          <a:pt x="45911" y="437198"/>
                          <a:pt x="18479" y="49240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55" name="Google Shape;4055;p19"/>
                  <p:cNvSpPr/>
                  <p:nvPr/>
                </p:nvSpPr>
                <p:spPr>
                  <a:xfrm>
                    <a:off x="4710206" y="4927343"/>
                    <a:ext cx="295269" cy="741479"/>
                  </a:xfrm>
                  <a:custGeom>
                    <a:rect b="b" l="l" r="r" t="t"/>
                    <a:pathLst>
                      <a:path extrusionOk="0" h="741479" w="295269">
                        <a:moveTo>
                          <a:pt x="287485" y="741480"/>
                        </a:moveTo>
                        <a:cubicBezTo>
                          <a:pt x="285428" y="738051"/>
                          <a:pt x="283028" y="734622"/>
                          <a:pt x="279599" y="731879"/>
                        </a:cubicBezTo>
                        <a:cubicBezTo>
                          <a:pt x="284399" y="707190"/>
                          <a:pt x="286457" y="681815"/>
                          <a:pt x="286114" y="656441"/>
                        </a:cubicBezTo>
                        <a:cubicBezTo>
                          <a:pt x="284742" y="571058"/>
                          <a:pt x="251481" y="494592"/>
                          <a:pt x="204504" y="424297"/>
                        </a:cubicBezTo>
                        <a:cubicBezTo>
                          <a:pt x="125637" y="306683"/>
                          <a:pt x="8708" y="192840"/>
                          <a:pt x="478" y="45393"/>
                        </a:cubicBezTo>
                        <a:cubicBezTo>
                          <a:pt x="-208" y="33391"/>
                          <a:pt x="-208" y="21047"/>
                          <a:pt x="821" y="8360"/>
                        </a:cubicBezTo>
                        <a:cubicBezTo>
                          <a:pt x="821" y="6988"/>
                          <a:pt x="1164" y="5616"/>
                          <a:pt x="1164" y="4245"/>
                        </a:cubicBezTo>
                        <a:cubicBezTo>
                          <a:pt x="1164" y="3559"/>
                          <a:pt x="1164" y="3216"/>
                          <a:pt x="1507" y="2530"/>
                        </a:cubicBezTo>
                        <a:cubicBezTo>
                          <a:pt x="2192" y="1159"/>
                          <a:pt x="3221" y="473"/>
                          <a:pt x="4593" y="130"/>
                        </a:cubicBezTo>
                        <a:cubicBezTo>
                          <a:pt x="4593" y="130"/>
                          <a:pt x="4593" y="130"/>
                          <a:pt x="4593" y="130"/>
                        </a:cubicBezTo>
                        <a:cubicBezTo>
                          <a:pt x="7679" y="-556"/>
                          <a:pt x="11451" y="1502"/>
                          <a:pt x="11108" y="5616"/>
                        </a:cubicBezTo>
                        <a:cubicBezTo>
                          <a:pt x="11108" y="7674"/>
                          <a:pt x="10765" y="10074"/>
                          <a:pt x="10765" y="12131"/>
                        </a:cubicBezTo>
                        <a:cubicBezTo>
                          <a:pt x="10422" y="16932"/>
                          <a:pt x="10422" y="21390"/>
                          <a:pt x="10422" y="26190"/>
                        </a:cubicBezTo>
                        <a:cubicBezTo>
                          <a:pt x="10422" y="26190"/>
                          <a:pt x="10422" y="26190"/>
                          <a:pt x="10422" y="26190"/>
                        </a:cubicBezTo>
                        <a:cubicBezTo>
                          <a:pt x="9393" y="101628"/>
                          <a:pt x="37854" y="167465"/>
                          <a:pt x="76945" y="229530"/>
                        </a:cubicBezTo>
                        <a:cubicBezTo>
                          <a:pt x="129751" y="313541"/>
                          <a:pt x="201760" y="390350"/>
                          <a:pt x="247023" y="474018"/>
                        </a:cubicBezTo>
                        <a:cubicBezTo>
                          <a:pt x="291943" y="557685"/>
                          <a:pt x="305659" y="652326"/>
                          <a:pt x="287485" y="74148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4056" name="Google Shape;4056;p19"/>
                <p:cNvGrpSpPr/>
                <p:nvPr/>
              </p:nvGrpSpPr>
              <p:grpSpPr>
                <a:xfrm>
                  <a:off x="4622339" y="4578357"/>
                  <a:ext cx="901702" cy="548005"/>
                  <a:chOff x="4622339" y="4578357"/>
                  <a:chExt cx="901702" cy="548005"/>
                </a:xfrm>
              </p:grpSpPr>
              <p:sp>
                <p:nvSpPr>
                  <p:cNvPr id="4057" name="Google Shape;4057;p19"/>
                  <p:cNvSpPr/>
                  <p:nvPr/>
                </p:nvSpPr>
                <p:spPr>
                  <a:xfrm>
                    <a:off x="4622339" y="4578357"/>
                    <a:ext cx="901702" cy="548005"/>
                  </a:xfrm>
                  <a:custGeom>
                    <a:rect b="b" l="l" r="r" t="t"/>
                    <a:pathLst>
                      <a:path extrusionOk="0" h="548005" w="901702">
                        <a:moveTo>
                          <a:pt x="704536" y="527080"/>
                        </a:moveTo>
                        <a:cubicBezTo>
                          <a:pt x="686705" y="531881"/>
                          <a:pt x="667845" y="535310"/>
                          <a:pt x="648643" y="538396"/>
                        </a:cubicBezTo>
                        <a:cubicBezTo>
                          <a:pt x="535486" y="555541"/>
                          <a:pt x="405869" y="545940"/>
                          <a:pt x="343119" y="538739"/>
                        </a:cubicBezTo>
                        <a:cubicBezTo>
                          <a:pt x="274539" y="530852"/>
                          <a:pt x="234419" y="519193"/>
                          <a:pt x="199787" y="496219"/>
                        </a:cubicBezTo>
                        <a:cubicBezTo>
                          <a:pt x="192586" y="491419"/>
                          <a:pt x="185385" y="486275"/>
                          <a:pt x="178527" y="480446"/>
                        </a:cubicBezTo>
                        <a:cubicBezTo>
                          <a:pt x="167554" y="471187"/>
                          <a:pt x="156581" y="460900"/>
                          <a:pt x="144923" y="448556"/>
                        </a:cubicBezTo>
                        <a:cubicBezTo>
                          <a:pt x="140808" y="444441"/>
                          <a:pt x="136693" y="439984"/>
                          <a:pt x="132578" y="435526"/>
                        </a:cubicBezTo>
                        <a:cubicBezTo>
                          <a:pt x="122634" y="424896"/>
                          <a:pt x="112347" y="413237"/>
                          <a:pt x="100688" y="400550"/>
                        </a:cubicBezTo>
                        <a:cubicBezTo>
                          <a:pt x="94859" y="394378"/>
                          <a:pt x="86287" y="386834"/>
                          <a:pt x="76685" y="378947"/>
                        </a:cubicBezTo>
                        <a:cubicBezTo>
                          <a:pt x="71885" y="375175"/>
                          <a:pt x="67084" y="371061"/>
                          <a:pt x="61941" y="366946"/>
                        </a:cubicBezTo>
                        <a:cubicBezTo>
                          <a:pt x="46853" y="354601"/>
                          <a:pt x="31080" y="340885"/>
                          <a:pt x="19078" y="326827"/>
                        </a:cubicBezTo>
                        <a:cubicBezTo>
                          <a:pt x="16335" y="323398"/>
                          <a:pt x="13592" y="320311"/>
                          <a:pt x="11534" y="316882"/>
                        </a:cubicBezTo>
                        <a:cubicBezTo>
                          <a:pt x="9134" y="313453"/>
                          <a:pt x="7077" y="310367"/>
                          <a:pt x="5705" y="306938"/>
                        </a:cubicBezTo>
                        <a:cubicBezTo>
                          <a:pt x="3991" y="303852"/>
                          <a:pt x="2619" y="300766"/>
                          <a:pt x="1933" y="297337"/>
                        </a:cubicBezTo>
                        <a:cubicBezTo>
                          <a:pt x="-124" y="291165"/>
                          <a:pt x="-467" y="285336"/>
                          <a:pt x="562" y="279506"/>
                        </a:cubicBezTo>
                        <a:cubicBezTo>
                          <a:pt x="905" y="278478"/>
                          <a:pt x="905" y="277449"/>
                          <a:pt x="1590" y="276420"/>
                        </a:cubicBezTo>
                        <a:cubicBezTo>
                          <a:pt x="2962" y="272305"/>
                          <a:pt x="5362" y="267848"/>
                          <a:pt x="8448" y="263390"/>
                        </a:cubicBezTo>
                        <a:cubicBezTo>
                          <a:pt x="23879" y="242130"/>
                          <a:pt x="56797" y="219842"/>
                          <a:pt x="74971" y="202354"/>
                        </a:cubicBezTo>
                        <a:cubicBezTo>
                          <a:pt x="77714" y="199611"/>
                          <a:pt x="80114" y="197210"/>
                          <a:pt x="82172" y="194810"/>
                        </a:cubicBezTo>
                        <a:cubicBezTo>
                          <a:pt x="85258" y="190695"/>
                          <a:pt x="88687" y="186923"/>
                          <a:pt x="92116" y="183151"/>
                        </a:cubicBezTo>
                        <a:cubicBezTo>
                          <a:pt x="119891" y="150919"/>
                          <a:pt x="150409" y="123487"/>
                          <a:pt x="183670" y="100170"/>
                        </a:cubicBezTo>
                        <a:lnTo>
                          <a:pt x="183670" y="100170"/>
                        </a:lnTo>
                        <a:cubicBezTo>
                          <a:pt x="183670" y="100170"/>
                          <a:pt x="183670" y="100170"/>
                          <a:pt x="183670" y="100170"/>
                        </a:cubicBezTo>
                        <a:cubicBezTo>
                          <a:pt x="193271" y="93312"/>
                          <a:pt x="203216" y="86797"/>
                          <a:pt x="213160" y="80967"/>
                        </a:cubicBezTo>
                        <a:cubicBezTo>
                          <a:pt x="215560" y="79596"/>
                          <a:pt x="217617" y="78224"/>
                          <a:pt x="220018" y="76852"/>
                        </a:cubicBezTo>
                        <a:lnTo>
                          <a:pt x="220018" y="76852"/>
                        </a:lnTo>
                        <a:cubicBezTo>
                          <a:pt x="281397" y="41191"/>
                          <a:pt x="350663" y="18217"/>
                          <a:pt x="426786" y="6901"/>
                        </a:cubicBezTo>
                        <a:cubicBezTo>
                          <a:pt x="516969" y="-6815"/>
                          <a:pt x="612295" y="729"/>
                          <a:pt x="702135" y="22331"/>
                        </a:cubicBezTo>
                        <a:lnTo>
                          <a:pt x="702135" y="22331"/>
                        </a:lnTo>
                        <a:cubicBezTo>
                          <a:pt x="723738" y="27475"/>
                          <a:pt x="744655" y="33304"/>
                          <a:pt x="765572" y="40162"/>
                        </a:cubicBezTo>
                        <a:cubicBezTo>
                          <a:pt x="772430" y="42562"/>
                          <a:pt x="779630" y="44963"/>
                          <a:pt x="786488" y="47363"/>
                        </a:cubicBezTo>
                        <a:cubicBezTo>
                          <a:pt x="818378" y="58679"/>
                          <a:pt x="849582" y="79939"/>
                          <a:pt x="871871" y="106685"/>
                        </a:cubicBezTo>
                        <a:cubicBezTo>
                          <a:pt x="874957" y="110457"/>
                          <a:pt x="877700" y="114229"/>
                          <a:pt x="880443" y="118000"/>
                        </a:cubicBezTo>
                        <a:cubicBezTo>
                          <a:pt x="893473" y="136860"/>
                          <a:pt x="901360" y="158120"/>
                          <a:pt x="901703" y="180065"/>
                        </a:cubicBezTo>
                        <a:cubicBezTo>
                          <a:pt x="901703" y="183494"/>
                          <a:pt x="901703" y="186923"/>
                          <a:pt x="901360" y="190352"/>
                        </a:cubicBezTo>
                        <a:cubicBezTo>
                          <a:pt x="900331" y="201325"/>
                          <a:pt x="897245" y="212641"/>
                          <a:pt x="892102" y="223957"/>
                        </a:cubicBezTo>
                        <a:cubicBezTo>
                          <a:pt x="883872" y="241444"/>
                          <a:pt x="871871" y="251046"/>
                          <a:pt x="860555" y="260304"/>
                        </a:cubicBezTo>
                        <a:cubicBezTo>
                          <a:pt x="857469" y="263047"/>
                          <a:pt x="854383" y="265447"/>
                          <a:pt x="851297" y="268534"/>
                        </a:cubicBezTo>
                        <a:cubicBezTo>
                          <a:pt x="841352" y="278135"/>
                          <a:pt x="833466" y="289793"/>
                          <a:pt x="831065" y="310710"/>
                        </a:cubicBezTo>
                        <a:cubicBezTo>
                          <a:pt x="830037" y="318597"/>
                          <a:pt x="831409" y="326484"/>
                          <a:pt x="833809" y="334370"/>
                        </a:cubicBezTo>
                        <a:cubicBezTo>
                          <a:pt x="834838" y="338142"/>
                          <a:pt x="836209" y="341914"/>
                          <a:pt x="837923" y="345343"/>
                        </a:cubicBezTo>
                        <a:cubicBezTo>
                          <a:pt x="840324" y="351515"/>
                          <a:pt x="843410" y="358030"/>
                          <a:pt x="845810" y="364203"/>
                        </a:cubicBezTo>
                        <a:cubicBezTo>
                          <a:pt x="847182" y="367632"/>
                          <a:pt x="848554" y="370718"/>
                          <a:pt x="849582" y="374147"/>
                        </a:cubicBezTo>
                        <a:cubicBezTo>
                          <a:pt x="852325" y="383062"/>
                          <a:pt x="854040" y="391635"/>
                          <a:pt x="853011" y="400893"/>
                        </a:cubicBezTo>
                        <a:cubicBezTo>
                          <a:pt x="850954" y="418038"/>
                          <a:pt x="845467" y="433126"/>
                          <a:pt x="837238" y="446842"/>
                        </a:cubicBezTo>
                        <a:cubicBezTo>
                          <a:pt x="834838" y="450613"/>
                          <a:pt x="832437" y="454385"/>
                          <a:pt x="829351" y="458157"/>
                        </a:cubicBezTo>
                        <a:cubicBezTo>
                          <a:pt x="802605" y="491419"/>
                          <a:pt x="757342" y="513364"/>
                          <a:pt x="704536" y="52708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58" name="Google Shape;4058;p19"/>
                  <p:cNvSpPr/>
                  <p:nvPr/>
                </p:nvSpPr>
                <p:spPr>
                  <a:xfrm>
                    <a:off x="4696625" y="4669930"/>
                    <a:ext cx="805471" cy="110781"/>
                  </a:xfrm>
                  <a:custGeom>
                    <a:rect b="b" l="l" r="r" t="t"/>
                    <a:pathLst>
                      <a:path extrusionOk="0" h="110781" w="805471">
                        <a:moveTo>
                          <a:pt x="805472" y="26085"/>
                        </a:moveTo>
                        <a:cubicBezTo>
                          <a:pt x="686829" y="4483"/>
                          <a:pt x="562356" y="8598"/>
                          <a:pt x="443027" y="14084"/>
                        </a:cubicBezTo>
                        <a:cubicBezTo>
                          <a:pt x="339471" y="18885"/>
                          <a:pt x="234887" y="28486"/>
                          <a:pt x="134760" y="57975"/>
                        </a:cubicBezTo>
                        <a:cubicBezTo>
                          <a:pt x="88125" y="71691"/>
                          <a:pt x="43548" y="89865"/>
                          <a:pt x="0" y="110782"/>
                        </a:cubicBezTo>
                        <a:cubicBezTo>
                          <a:pt x="2743" y="108039"/>
                          <a:pt x="5144" y="105638"/>
                          <a:pt x="7201" y="103238"/>
                        </a:cubicBezTo>
                        <a:cubicBezTo>
                          <a:pt x="10287" y="99123"/>
                          <a:pt x="13716" y="95351"/>
                          <a:pt x="17145" y="91579"/>
                        </a:cubicBezTo>
                        <a:cubicBezTo>
                          <a:pt x="46977" y="78206"/>
                          <a:pt x="77495" y="65862"/>
                          <a:pt x="108699" y="55575"/>
                        </a:cubicBezTo>
                        <a:cubicBezTo>
                          <a:pt x="259918" y="5854"/>
                          <a:pt x="424167" y="1054"/>
                          <a:pt x="581901" y="25"/>
                        </a:cubicBezTo>
                        <a:cubicBezTo>
                          <a:pt x="653567" y="-318"/>
                          <a:pt x="726262" y="2768"/>
                          <a:pt x="796900" y="14427"/>
                        </a:cubicBezTo>
                        <a:cubicBezTo>
                          <a:pt x="799986" y="18542"/>
                          <a:pt x="802729" y="22314"/>
                          <a:pt x="805472" y="26085"/>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59" name="Google Shape;4059;p19"/>
                  <p:cNvSpPr/>
                  <p:nvPr/>
                </p:nvSpPr>
                <p:spPr>
                  <a:xfrm>
                    <a:off x="4804981" y="4595637"/>
                    <a:ext cx="582244" cy="82890"/>
                  </a:xfrm>
                  <a:custGeom>
                    <a:rect b="b" l="l" r="r" t="t"/>
                    <a:pathLst>
                      <a:path extrusionOk="0" h="82890" w="582244">
                        <a:moveTo>
                          <a:pt x="582244" y="22883"/>
                        </a:moveTo>
                        <a:cubicBezTo>
                          <a:pt x="386448" y="-6264"/>
                          <a:pt x="185166" y="14996"/>
                          <a:pt x="0" y="82890"/>
                        </a:cubicBezTo>
                        <a:cubicBezTo>
                          <a:pt x="9601" y="76032"/>
                          <a:pt x="19545" y="69517"/>
                          <a:pt x="29489" y="63688"/>
                        </a:cubicBezTo>
                        <a:cubicBezTo>
                          <a:pt x="31890" y="62316"/>
                          <a:pt x="33947" y="60945"/>
                          <a:pt x="36347" y="59573"/>
                        </a:cubicBezTo>
                        <a:lnTo>
                          <a:pt x="36347" y="59573"/>
                        </a:lnTo>
                        <a:cubicBezTo>
                          <a:pt x="190995" y="8824"/>
                          <a:pt x="355930" y="-10035"/>
                          <a:pt x="518465" y="5052"/>
                        </a:cubicBezTo>
                        <a:lnTo>
                          <a:pt x="518465" y="5052"/>
                        </a:lnTo>
                        <a:cubicBezTo>
                          <a:pt x="540410" y="10195"/>
                          <a:pt x="561670" y="16025"/>
                          <a:pt x="582244" y="22883"/>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60" name="Google Shape;4060;p19"/>
                  <p:cNvSpPr/>
                  <p:nvPr/>
                </p:nvSpPr>
                <p:spPr>
                  <a:xfrm>
                    <a:off x="4623244" y="4731821"/>
                    <a:ext cx="900112" cy="122956"/>
                  </a:xfrm>
                  <a:custGeom>
                    <a:rect b="b" l="l" r="r" t="t"/>
                    <a:pathLst>
                      <a:path extrusionOk="0" h="122956" w="900112">
                        <a:moveTo>
                          <a:pt x="899770" y="36546"/>
                        </a:moveTo>
                        <a:cubicBezTo>
                          <a:pt x="786270" y="7057"/>
                          <a:pt x="664883" y="6028"/>
                          <a:pt x="548297" y="16658"/>
                        </a:cubicBezTo>
                        <a:cubicBezTo>
                          <a:pt x="364160" y="33460"/>
                          <a:pt x="175908" y="62949"/>
                          <a:pt x="0" y="122957"/>
                        </a:cubicBezTo>
                        <a:cubicBezTo>
                          <a:pt x="1372" y="118842"/>
                          <a:pt x="3772" y="114384"/>
                          <a:pt x="6858" y="109927"/>
                        </a:cubicBezTo>
                        <a:cubicBezTo>
                          <a:pt x="76467" y="86952"/>
                          <a:pt x="147790" y="69121"/>
                          <a:pt x="219799" y="54720"/>
                        </a:cubicBezTo>
                        <a:cubicBezTo>
                          <a:pt x="376161" y="23516"/>
                          <a:pt x="539382" y="-2545"/>
                          <a:pt x="699173" y="199"/>
                        </a:cubicBezTo>
                        <a:cubicBezTo>
                          <a:pt x="766724" y="1227"/>
                          <a:pt x="834619" y="9114"/>
                          <a:pt x="900113" y="26259"/>
                        </a:cubicBezTo>
                        <a:cubicBezTo>
                          <a:pt x="900113" y="29688"/>
                          <a:pt x="900113" y="33117"/>
                          <a:pt x="899770" y="36546"/>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61" name="Google Shape;4061;p19"/>
                  <p:cNvSpPr/>
                  <p:nvPr/>
                </p:nvSpPr>
                <p:spPr>
                  <a:xfrm>
                    <a:off x="4623587" y="4801902"/>
                    <a:ext cx="858964" cy="83393"/>
                  </a:xfrm>
                  <a:custGeom>
                    <a:rect b="b" l="l" r="r" t="t"/>
                    <a:pathLst>
                      <a:path extrusionOk="0" h="83393" w="858964">
                        <a:moveTo>
                          <a:pt x="849706" y="44304"/>
                        </a:moveTo>
                        <a:cubicBezTo>
                          <a:pt x="574701" y="-26677"/>
                          <a:pt x="280149" y="26130"/>
                          <a:pt x="3772" y="83394"/>
                        </a:cubicBezTo>
                        <a:cubicBezTo>
                          <a:pt x="2058" y="80308"/>
                          <a:pt x="686" y="77222"/>
                          <a:pt x="0" y="73793"/>
                        </a:cubicBezTo>
                        <a:cubicBezTo>
                          <a:pt x="280835" y="15843"/>
                          <a:pt x="580187" y="-37992"/>
                          <a:pt x="858965" y="36074"/>
                        </a:cubicBezTo>
                        <a:cubicBezTo>
                          <a:pt x="855536" y="38817"/>
                          <a:pt x="852450" y="41560"/>
                          <a:pt x="849706" y="4430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62" name="Google Shape;4062;p19"/>
                  <p:cNvSpPr/>
                  <p:nvPr/>
                </p:nvSpPr>
                <p:spPr>
                  <a:xfrm>
                    <a:off x="4633531" y="4878830"/>
                    <a:ext cx="826389" cy="44527"/>
                  </a:xfrm>
                  <a:custGeom>
                    <a:rect b="b" l="l" r="r" t="t"/>
                    <a:pathLst>
                      <a:path extrusionOk="0" h="44527" w="826389">
                        <a:moveTo>
                          <a:pt x="826389" y="44528"/>
                        </a:moveTo>
                        <a:cubicBezTo>
                          <a:pt x="558927" y="-15823"/>
                          <a:pt x="280149" y="20182"/>
                          <a:pt x="7544" y="26354"/>
                        </a:cubicBezTo>
                        <a:cubicBezTo>
                          <a:pt x="4801" y="22925"/>
                          <a:pt x="2057" y="19839"/>
                          <a:pt x="0" y="16410"/>
                        </a:cubicBezTo>
                        <a:cubicBezTo>
                          <a:pt x="273977" y="10581"/>
                          <a:pt x="553784" y="-25767"/>
                          <a:pt x="822617" y="33212"/>
                        </a:cubicBezTo>
                        <a:cubicBezTo>
                          <a:pt x="823646" y="36984"/>
                          <a:pt x="825017" y="40756"/>
                          <a:pt x="826389" y="44528"/>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63" name="Google Shape;4063;p19"/>
                  <p:cNvSpPr/>
                  <p:nvPr/>
                </p:nvSpPr>
                <p:spPr>
                  <a:xfrm>
                    <a:off x="4683594" y="4942217"/>
                    <a:ext cx="787984" cy="28084"/>
                  </a:xfrm>
                  <a:custGeom>
                    <a:rect b="b" l="l" r="r" t="t"/>
                    <a:pathLst>
                      <a:path extrusionOk="0" h="28084" w="787984">
                        <a:moveTo>
                          <a:pt x="787984" y="9944"/>
                        </a:moveTo>
                        <a:cubicBezTo>
                          <a:pt x="653568" y="12687"/>
                          <a:pt x="519151" y="21602"/>
                          <a:pt x="384391" y="25718"/>
                        </a:cubicBezTo>
                        <a:cubicBezTo>
                          <a:pt x="261976" y="29489"/>
                          <a:pt x="137160" y="30518"/>
                          <a:pt x="14745" y="15087"/>
                        </a:cubicBezTo>
                        <a:cubicBezTo>
                          <a:pt x="9944" y="11315"/>
                          <a:pt x="5144" y="7201"/>
                          <a:pt x="0" y="3086"/>
                        </a:cubicBezTo>
                        <a:cubicBezTo>
                          <a:pt x="129616" y="21260"/>
                          <a:pt x="262662" y="19888"/>
                          <a:pt x="392621" y="15431"/>
                        </a:cubicBezTo>
                        <a:cubicBezTo>
                          <a:pt x="523266" y="11315"/>
                          <a:pt x="653568" y="2400"/>
                          <a:pt x="784212" y="0"/>
                        </a:cubicBezTo>
                        <a:cubicBezTo>
                          <a:pt x="785584" y="3429"/>
                          <a:pt x="786956" y="6515"/>
                          <a:pt x="787984" y="994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64" name="Google Shape;4064;p19"/>
                  <p:cNvSpPr/>
                  <p:nvPr/>
                </p:nvSpPr>
                <p:spPr>
                  <a:xfrm>
                    <a:off x="4754575" y="5013883"/>
                    <a:ext cx="704659" cy="46934"/>
                  </a:xfrm>
                  <a:custGeom>
                    <a:rect b="b" l="l" r="r" t="t"/>
                    <a:pathLst>
                      <a:path extrusionOk="0" h="46934" w="704659">
                        <a:moveTo>
                          <a:pt x="696773" y="21946"/>
                        </a:moveTo>
                        <a:cubicBezTo>
                          <a:pt x="468744" y="52121"/>
                          <a:pt x="236258" y="61379"/>
                          <a:pt x="12345" y="13030"/>
                        </a:cubicBezTo>
                        <a:cubicBezTo>
                          <a:pt x="8230" y="8916"/>
                          <a:pt x="4115" y="4458"/>
                          <a:pt x="0" y="0"/>
                        </a:cubicBezTo>
                        <a:cubicBezTo>
                          <a:pt x="230086" y="52464"/>
                          <a:pt x="470116" y="42177"/>
                          <a:pt x="704660" y="10630"/>
                        </a:cubicBezTo>
                        <a:cubicBezTo>
                          <a:pt x="702259" y="14745"/>
                          <a:pt x="699516" y="18517"/>
                          <a:pt x="696773" y="21946"/>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65" name="Google Shape;4065;p19"/>
                  <p:cNvSpPr/>
                  <p:nvPr/>
                </p:nvSpPr>
                <p:spPr>
                  <a:xfrm>
                    <a:off x="4800866" y="5059146"/>
                    <a:ext cx="526008" cy="57892"/>
                  </a:xfrm>
                  <a:custGeom>
                    <a:rect b="b" l="l" r="r" t="t"/>
                    <a:pathLst>
                      <a:path extrusionOk="0" h="57892" w="526008">
                        <a:moveTo>
                          <a:pt x="526009" y="46292"/>
                        </a:moveTo>
                        <a:cubicBezTo>
                          <a:pt x="508178" y="51092"/>
                          <a:pt x="489318" y="54521"/>
                          <a:pt x="470116" y="57607"/>
                        </a:cubicBezTo>
                        <a:cubicBezTo>
                          <a:pt x="318554" y="59665"/>
                          <a:pt x="166992" y="51092"/>
                          <a:pt x="21260" y="15773"/>
                        </a:cubicBezTo>
                        <a:cubicBezTo>
                          <a:pt x="14059" y="10973"/>
                          <a:pt x="6858" y="5829"/>
                          <a:pt x="0" y="0"/>
                        </a:cubicBezTo>
                        <a:cubicBezTo>
                          <a:pt x="170079" y="44920"/>
                          <a:pt x="348387" y="51435"/>
                          <a:pt x="526009" y="4629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4066" name="Google Shape;4066;p19"/>
                <p:cNvGrpSpPr/>
                <p:nvPr/>
              </p:nvGrpSpPr>
              <p:grpSpPr>
                <a:xfrm>
                  <a:off x="4451577" y="3990670"/>
                  <a:ext cx="607693" cy="875668"/>
                  <a:chOff x="4451577" y="3990670"/>
                  <a:chExt cx="607693" cy="875668"/>
                </a:xfrm>
              </p:grpSpPr>
              <p:sp>
                <p:nvSpPr>
                  <p:cNvPr id="4067" name="Google Shape;4067;p19"/>
                  <p:cNvSpPr/>
                  <p:nvPr/>
                </p:nvSpPr>
                <p:spPr>
                  <a:xfrm>
                    <a:off x="4451577" y="3991042"/>
                    <a:ext cx="607693" cy="875296"/>
                  </a:xfrm>
                  <a:custGeom>
                    <a:rect b="b" l="l" r="r" t="t"/>
                    <a:pathLst>
                      <a:path extrusionOk="0" h="875296" w="607693">
                        <a:moveTo>
                          <a:pt x="235446" y="872309"/>
                        </a:moveTo>
                        <a:cubicBezTo>
                          <a:pt x="226874" y="875738"/>
                          <a:pt x="219673" y="876081"/>
                          <a:pt x="213501" y="874023"/>
                        </a:cubicBezTo>
                        <a:cubicBezTo>
                          <a:pt x="210414" y="872994"/>
                          <a:pt x="207328" y="871280"/>
                          <a:pt x="204585" y="869223"/>
                        </a:cubicBezTo>
                        <a:cubicBezTo>
                          <a:pt x="202871" y="867851"/>
                          <a:pt x="201499" y="866479"/>
                          <a:pt x="200127" y="865108"/>
                        </a:cubicBezTo>
                        <a:cubicBezTo>
                          <a:pt x="197041" y="861679"/>
                          <a:pt x="193955" y="857564"/>
                          <a:pt x="191555" y="853106"/>
                        </a:cubicBezTo>
                        <a:cubicBezTo>
                          <a:pt x="188812" y="848306"/>
                          <a:pt x="186754" y="842819"/>
                          <a:pt x="184697" y="837333"/>
                        </a:cubicBezTo>
                        <a:cubicBezTo>
                          <a:pt x="180239" y="824988"/>
                          <a:pt x="177496" y="812301"/>
                          <a:pt x="175439" y="802700"/>
                        </a:cubicBezTo>
                        <a:cubicBezTo>
                          <a:pt x="175439" y="802357"/>
                          <a:pt x="175096" y="801671"/>
                          <a:pt x="175096" y="801328"/>
                        </a:cubicBezTo>
                        <a:cubicBezTo>
                          <a:pt x="169609" y="775954"/>
                          <a:pt x="160694" y="753665"/>
                          <a:pt x="149721" y="732405"/>
                        </a:cubicBezTo>
                        <a:cubicBezTo>
                          <a:pt x="146292" y="725547"/>
                          <a:pt x="142863" y="719032"/>
                          <a:pt x="138748" y="712517"/>
                        </a:cubicBezTo>
                        <a:cubicBezTo>
                          <a:pt x="130862" y="698458"/>
                          <a:pt x="121946" y="685085"/>
                          <a:pt x="113031" y="671712"/>
                        </a:cubicBezTo>
                        <a:cubicBezTo>
                          <a:pt x="108230" y="664511"/>
                          <a:pt x="103430" y="657310"/>
                          <a:pt x="98286" y="650109"/>
                        </a:cubicBezTo>
                        <a:cubicBezTo>
                          <a:pt x="87313" y="633993"/>
                          <a:pt x="76683" y="617534"/>
                          <a:pt x="66739" y="600046"/>
                        </a:cubicBezTo>
                        <a:cubicBezTo>
                          <a:pt x="62967" y="593874"/>
                          <a:pt x="59881" y="587359"/>
                          <a:pt x="56795" y="581187"/>
                        </a:cubicBezTo>
                        <a:lnTo>
                          <a:pt x="56795" y="581187"/>
                        </a:lnTo>
                        <a:cubicBezTo>
                          <a:pt x="50280" y="567813"/>
                          <a:pt x="44794" y="554440"/>
                          <a:pt x="39993" y="540724"/>
                        </a:cubicBezTo>
                        <a:cubicBezTo>
                          <a:pt x="39993" y="540724"/>
                          <a:pt x="39993" y="540724"/>
                          <a:pt x="39993" y="540724"/>
                        </a:cubicBezTo>
                        <a:cubicBezTo>
                          <a:pt x="25248" y="497176"/>
                          <a:pt x="19076" y="452599"/>
                          <a:pt x="10504" y="401850"/>
                        </a:cubicBezTo>
                        <a:cubicBezTo>
                          <a:pt x="3989" y="362759"/>
                          <a:pt x="-2869" y="322983"/>
                          <a:pt x="1245" y="283549"/>
                        </a:cubicBezTo>
                        <a:cubicBezTo>
                          <a:pt x="8789" y="204682"/>
                          <a:pt x="60910" y="99069"/>
                          <a:pt x="126747" y="41119"/>
                        </a:cubicBezTo>
                        <a:cubicBezTo>
                          <a:pt x="126747" y="41119"/>
                          <a:pt x="126747" y="41119"/>
                          <a:pt x="126747" y="41119"/>
                        </a:cubicBezTo>
                        <a:cubicBezTo>
                          <a:pt x="134976" y="33918"/>
                          <a:pt x="142863" y="27746"/>
                          <a:pt x="151436" y="22260"/>
                        </a:cubicBezTo>
                        <a:cubicBezTo>
                          <a:pt x="152807" y="21573"/>
                          <a:pt x="153836" y="20545"/>
                          <a:pt x="154865" y="19859"/>
                        </a:cubicBezTo>
                        <a:cubicBezTo>
                          <a:pt x="180582" y="3743"/>
                          <a:pt x="200813" y="-1401"/>
                          <a:pt x="217958" y="314"/>
                        </a:cubicBezTo>
                        <a:cubicBezTo>
                          <a:pt x="221730" y="657"/>
                          <a:pt x="225502" y="1343"/>
                          <a:pt x="228931" y="2371"/>
                        </a:cubicBezTo>
                        <a:cubicBezTo>
                          <a:pt x="246076" y="6829"/>
                          <a:pt x="260478" y="18144"/>
                          <a:pt x="274537" y="30832"/>
                        </a:cubicBezTo>
                        <a:cubicBezTo>
                          <a:pt x="276937" y="33232"/>
                          <a:pt x="279680" y="35289"/>
                          <a:pt x="282081" y="37690"/>
                        </a:cubicBezTo>
                        <a:cubicBezTo>
                          <a:pt x="296482" y="51063"/>
                          <a:pt x="311913" y="65465"/>
                          <a:pt x="330772" y="75066"/>
                        </a:cubicBezTo>
                        <a:cubicBezTo>
                          <a:pt x="333858" y="76781"/>
                          <a:pt x="336945" y="78152"/>
                          <a:pt x="340031" y="79181"/>
                        </a:cubicBezTo>
                        <a:cubicBezTo>
                          <a:pt x="346889" y="81924"/>
                          <a:pt x="354090" y="84324"/>
                          <a:pt x="361976" y="85353"/>
                        </a:cubicBezTo>
                        <a:cubicBezTo>
                          <a:pt x="389751" y="90153"/>
                          <a:pt x="412725" y="81238"/>
                          <a:pt x="433642" y="70266"/>
                        </a:cubicBezTo>
                        <a:cubicBezTo>
                          <a:pt x="436728" y="68551"/>
                          <a:pt x="440157" y="66837"/>
                          <a:pt x="443244" y="64779"/>
                        </a:cubicBezTo>
                        <a:cubicBezTo>
                          <a:pt x="459360" y="55521"/>
                          <a:pt x="474447" y="45920"/>
                          <a:pt x="489878" y="40776"/>
                        </a:cubicBezTo>
                        <a:cubicBezTo>
                          <a:pt x="493307" y="39747"/>
                          <a:pt x="496393" y="39062"/>
                          <a:pt x="499822" y="38376"/>
                        </a:cubicBezTo>
                        <a:cubicBezTo>
                          <a:pt x="510109" y="36661"/>
                          <a:pt x="521082" y="37347"/>
                          <a:pt x="532398" y="42491"/>
                        </a:cubicBezTo>
                        <a:cubicBezTo>
                          <a:pt x="536512" y="44205"/>
                          <a:pt x="540627" y="46605"/>
                          <a:pt x="544742" y="49692"/>
                        </a:cubicBezTo>
                        <a:cubicBezTo>
                          <a:pt x="552629" y="55178"/>
                          <a:pt x="561201" y="63065"/>
                          <a:pt x="570117" y="73695"/>
                        </a:cubicBezTo>
                        <a:cubicBezTo>
                          <a:pt x="608864" y="119300"/>
                          <a:pt x="608864" y="188909"/>
                          <a:pt x="607150" y="245145"/>
                        </a:cubicBezTo>
                        <a:cubicBezTo>
                          <a:pt x="603378" y="360016"/>
                          <a:pt x="576975" y="497862"/>
                          <a:pt x="522453" y="600389"/>
                        </a:cubicBezTo>
                        <a:cubicBezTo>
                          <a:pt x="517310" y="609990"/>
                          <a:pt x="512509" y="618563"/>
                          <a:pt x="507366" y="626449"/>
                        </a:cubicBezTo>
                        <a:cubicBezTo>
                          <a:pt x="471361" y="682342"/>
                          <a:pt x="432271" y="705316"/>
                          <a:pt x="387008" y="731034"/>
                        </a:cubicBezTo>
                        <a:cubicBezTo>
                          <a:pt x="380150" y="734806"/>
                          <a:pt x="372949" y="738921"/>
                          <a:pt x="365748" y="743035"/>
                        </a:cubicBezTo>
                        <a:cubicBezTo>
                          <a:pt x="342431" y="756408"/>
                          <a:pt x="317399" y="771839"/>
                          <a:pt x="290310" y="793785"/>
                        </a:cubicBezTo>
                        <a:cubicBezTo>
                          <a:pt x="272136" y="809215"/>
                          <a:pt x="252934" y="865108"/>
                          <a:pt x="235446" y="87230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68" name="Google Shape;4068;p19"/>
                  <p:cNvSpPr/>
                  <p:nvPr/>
                </p:nvSpPr>
                <p:spPr>
                  <a:xfrm>
                    <a:off x="4818011" y="4033875"/>
                    <a:ext cx="196686" cy="700201"/>
                  </a:xfrm>
                  <a:custGeom>
                    <a:rect b="b" l="l" r="r" t="t"/>
                    <a:pathLst>
                      <a:path extrusionOk="0" h="700201" w="196686">
                        <a:moveTo>
                          <a:pt x="0" y="700202"/>
                        </a:moveTo>
                        <a:cubicBezTo>
                          <a:pt x="23317" y="668312"/>
                          <a:pt x="45606" y="635737"/>
                          <a:pt x="64122" y="600761"/>
                        </a:cubicBezTo>
                        <a:cubicBezTo>
                          <a:pt x="99784" y="532867"/>
                          <a:pt x="121730" y="458457"/>
                          <a:pt x="143332" y="385420"/>
                        </a:cubicBezTo>
                        <a:cubicBezTo>
                          <a:pt x="180023" y="261632"/>
                          <a:pt x="206083" y="123787"/>
                          <a:pt x="166307" y="0"/>
                        </a:cubicBezTo>
                        <a:cubicBezTo>
                          <a:pt x="170421" y="1715"/>
                          <a:pt x="174536" y="4115"/>
                          <a:pt x="178651" y="7201"/>
                        </a:cubicBezTo>
                        <a:cubicBezTo>
                          <a:pt x="192367" y="54178"/>
                          <a:pt x="197853" y="103213"/>
                          <a:pt x="196482" y="152933"/>
                        </a:cubicBezTo>
                        <a:cubicBezTo>
                          <a:pt x="194424" y="230429"/>
                          <a:pt x="176594" y="306553"/>
                          <a:pt x="154991" y="380962"/>
                        </a:cubicBezTo>
                        <a:cubicBezTo>
                          <a:pt x="132702" y="457085"/>
                          <a:pt x="110071" y="534581"/>
                          <a:pt x="73038" y="604876"/>
                        </a:cubicBezTo>
                        <a:cubicBezTo>
                          <a:pt x="57607" y="634022"/>
                          <a:pt x="39777" y="661454"/>
                          <a:pt x="20574" y="688543"/>
                        </a:cubicBezTo>
                        <a:cubicBezTo>
                          <a:pt x="14059" y="691972"/>
                          <a:pt x="7201" y="696087"/>
                          <a:pt x="0" y="70020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69" name="Google Shape;4069;p19"/>
                  <p:cNvSpPr/>
                  <p:nvPr/>
                </p:nvSpPr>
                <p:spPr>
                  <a:xfrm>
                    <a:off x="4656162" y="4029417"/>
                    <a:ext cx="318290" cy="835647"/>
                  </a:xfrm>
                  <a:custGeom>
                    <a:rect b="b" l="l" r="r" t="t"/>
                    <a:pathLst>
                      <a:path extrusionOk="0" h="835647" w="318290">
                        <a:moveTo>
                          <a:pt x="8916" y="835648"/>
                        </a:moveTo>
                        <a:cubicBezTo>
                          <a:pt x="5829" y="834619"/>
                          <a:pt x="2743" y="832904"/>
                          <a:pt x="0" y="830847"/>
                        </a:cubicBezTo>
                        <a:cubicBezTo>
                          <a:pt x="14059" y="806158"/>
                          <a:pt x="30518" y="782155"/>
                          <a:pt x="46977" y="758838"/>
                        </a:cubicBezTo>
                        <a:cubicBezTo>
                          <a:pt x="132017" y="638480"/>
                          <a:pt x="203340" y="511264"/>
                          <a:pt x="252375" y="371704"/>
                        </a:cubicBezTo>
                        <a:cubicBezTo>
                          <a:pt x="277406" y="301066"/>
                          <a:pt x="301409" y="226314"/>
                          <a:pt x="307239" y="151219"/>
                        </a:cubicBezTo>
                        <a:cubicBezTo>
                          <a:pt x="311353" y="100127"/>
                          <a:pt x="303467" y="49378"/>
                          <a:pt x="285293" y="2401"/>
                        </a:cubicBezTo>
                        <a:cubicBezTo>
                          <a:pt x="288722" y="1372"/>
                          <a:pt x="291808" y="686"/>
                          <a:pt x="295237" y="0"/>
                        </a:cubicBezTo>
                        <a:cubicBezTo>
                          <a:pt x="312382" y="45606"/>
                          <a:pt x="320269" y="94298"/>
                          <a:pt x="317868" y="144018"/>
                        </a:cubicBezTo>
                        <a:cubicBezTo>
                          <a:pt x="313754" y="217399"/>
                          <a:pt x="291122" y="290437"/>
                          <a:pt x="267462" y="359359"/>
                        </a:cubicBezTo>
                        <a:cubicBezTo>
                          <a:pt x="242773" y="431711"/>
                          <a:pt x="212598" y="502349"/>
                          <a:pt x="176937" y="569900"/>
                        </a:cubicBezTo>
                        <a:cubicBezTo>
                          <a:pt x="143675" y="633337"/>
                          <a:pt x="105270" y="693687"/>
                          <a:pt x="63780" y="752323"/>
                        </a:cubicBezTo>
                        <a:cubicBezTo>
                          <a:pt x="44920" y="779069"/>
                          <a:pt x="25375" y="806501"/>
                          <a:pt x="8916" y="835648"/>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70" name="Google Shape;4070;p19"/>
                  <p:cNvSpPr/>
                  <p:nvPr/>
                </p:nvSpPr>
                <p:spPr>
                  <a:xfrm>
                    <a:off x="4643132" y="4055478"/>
                    <a:ext cx="254676" cy="800671"/>
                  </a:xfrm>
                  <a:custGeom>
                    <a:rect b="b" l="l" r="r" t="t"/>
                    <a:pathLst>
                      <a:path extrusionOk="0" h="800671" w="254676">
                        <a:moveTo>
                          <a:pt x="8573" y="800672"/>
                        </a:moveTo>
                        <a:cubicBezTo>
                          <a:pt x="5487" y="797243"/>
                          <a:pt x="2400" y="793128"/>
                          <a:pt x="0" y="788670"/>
                        </a:cubicBezTo>
                        <a:cubicBezTo>
                          <a:pt x="18860" y="663169"/>
                          <a:pt x="56922" y="540754"/>
                          <a:pt x="113157" y="426568"/>
                        </a:cubicBezTo>
                        <a:cubicBezTo>
                          <a:pt x="153962" y="343586"/>
                          <a:pt x="205054" y="266091"/>
                          <a:pt x="228372" y="175565"/>
                        </a:cubicBezTo>
                        <a:cubicBezTo>
                          <a:pt x="242773" y="120015"/>
                          <a:pt x="247917" y="62408"/>
                          <a:pt x="242430" y="5487"/>
                        </a:cubicBezTo>
                        <a:cubicBezTo>
                          <a:pt x="245517" y="3772"/>
                          <a:pt x="248946" y="2058"/>
                          <a:pt x="252032" y="0"/>
                        </a:cubicBezTo>
                        <a:cubicBezTo>
                          <a:pt x="257518" y="52121"/>
                          <a:pt x="254432" y="105271"/>
                          <a:pt x="243116" y="157048"/>
                        </a:cubicBezTo>
                        <a:cubicBezTo>
                          <a:pt x="223914" y="244831"/>
                          <a:pt x="179680" y="320612"/>
                          <a:pt x="138189" y="399136"/>
                        </a:cubicBezTo>
                        <a:cubicBezTo>
                          <a:pt x="72009" y="524637"/>
                          <a:pt x="28461" y="660769"/>
                          <a:pt x="8573" y="80067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71" name="Google Shape;4071;p19"/>
                  <p:cNvSpPr/>
                  <p:nvPr/>
                </p:nvSpPr>
                <p:spPr>
                  <a:xfrm>
                    <a:off x="4627016" y="4065765"/>
                    <a:ext cx="164935" cy="762609"/>
                  </a:xfrm>
                  <a:custGeom>
                    <a:rect b="b" l="l" r="r" t="t"/>
                    <a:pathLst>
                      <a:path extrusionOk="0" h="762609" w="164935">
                        <a:moveTo>
                          <a:pt x="9258" y="762610"/>
                        </a:moveTo>
                        <a:cubicBezTo>
                          <a:pt x="4801" y="750265"/>
                          <a:pt x="2058" y="737578"/>
                          <a:pt x="0" y="727977"/>
                        </a:cubicBezTo>
                        <a:cubicBezTo>
                          <a:pt x="8230" y="479717"/>
                          <a:pt x="80239" y="236601"/>
                          <a:pt x="155677" y="0"/>
                        </a:cubicBezTo>
                        <a:cubicBezTo>
                          <a:pt x="158763" y="1715"/>
                          <a:pt x="161849" y="3086"/>
                          <a:pt x="164935" y="4115"/>
                        </a:cubicBezTo>
                        <a:cubicBezTo>
                          <a:pt x="86068" y="250317"/>
                          <a:pt x="11659" y="503720"/>
                          <a:pt x="9258" y="76261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72" name="Google Shape;4072;p19"/>
                  <p:cNvSpPr/>
                  <p:nvPr/>
                </p:nvSpPr>
                <p:spPr>
                  <a:xfrm>
                    <a:off x="4589713" y="4021531"/>
                    <a:ext cx="143945" cy="701916"/>
                  </a:xfrm>
                  <a:custGeom>
                    <a:rect b="b" l="l" r="r" t="t"/>
                    <a:pathLst>
                      <a:path extrusionOk="0" h="701916" w="143945">
                        <a:moveTo>
                          <a:pt x="11586" y="701916"/>
                        </a:moveTo>
                        <a:cubicBezTo>
                          <a:pt x="8157" y="695058"/>
                          <a:pt x="4728" y="688543"/>
                          <a:pt x="613" y="682028"/>
                        </a:cubicBezTo>
                        <a:cubicBezTo>
                          <a:pt x="-2473" y="588416"/>
                          <a:pt x="6442" y="493776"/>
                          <a:pt x="19473" y="400850"/>
                        </a:cubicBezTo>
                        <a:cubicBezTo>
                          <a:pt x="38675" y="263004"/>
                          <a:pt x="63364" y="120015"/>
                          <a:pt x="136401" y="0"/>
                        </a:cubicBezTo>
                        <a:cubicBezTo>
                          <a:pt x="138802" y="2400"/>
                          <a:pt x="141545" y="4457"/>
                          <a:pt x="143945" y="6858"/>
                        </a:cubicBezTo>
                        <a:cubicBezTo>
                          <a:pt x="72279" y="125501"/>
                          <a:pt x="48276" y="266433"/>
                          <a:pt x="29417" y="402221"/>
                        </a:cubicBezTo>
                        <a:cubicBezTo>
                          <a:pt x="16044" y="501320"/>
                          <a:pt x="6442" y="602132"/>
                          <a:pt x="11586" y="701916"/>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73" name="Google Shape;4073;p19"/>
                  <p:cNvSpPr/>
                  <p:nvPr/>
                </p:nvSpPr>
                <p:spPr>
                  <a:xfrm>
                    <a:off x="4532237" y="3990670"/>
                    <a:ext cx="148271" cy="671740"/>
                  </a:xfrm>
                  <a:custGeom>
                    <a:rect b="b" l="l" r="r" t="t"/>
                    <a:pathLst>
                      <a:path extrusionOk="0" h="671740" w="148271">
                        <a:moveTo>
                          <a:pt x="32371" y="671741"/>
                        </a:moveTo>
                        <a:cubicBezTo>
                          <a:pt x="27570" y="664540"/>
                          <a:pt x="22770" y="657339"/>
                          <a:pt x="17626" y="650138"/>
                        </a:cubicBezTo>
                        <a:cubicBezTo>
                          <a:pt x="-24207" y="425539"/>
                          <a:pt x="5625" y="189966"/>
                          <a:pt x="137298" y="0"/>
                        </a:cubicBezTo>
                        <a:cubicBezTo>
                          <a:pt x="141070" y="343"/>
                          <a:pt x="144842" y="1028"/>
                          <a:pt x="148271" y="2057"/>
                        </a:cubicBezTo>
                        <a:cubicBezTo>
                          <a:pt x="11454" y="197168"/>
                          <a:pt x="-15978" y="441312"/>
                          <a:pt x="32371" y="67174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74" name="Google Shape;4074;p19"/>
                  <p:cNvSpPr/>
                  <p:nvPr/>
                </p:nvSpPr>
                <p:spPr>
                  <a:xfrm>
                    <a:off x="4481474" y="4012958"/>
                    <a:ext cx="121539" cy="558927"/>
                  </a:xfrm>
                  <a:custGeom>
                    <a:rect b="b" l="l" r="r" t="t"/>
                    <a:pathLst>
                      <a:path extrusionOk="0" h="558927" w="121539">
                        <a:moveTo>
                          <a:pt x="26899" y="558927"/>
                        </a:moveTo>
                        <a:cubicBezTo>
                          <a:pt x="20384" y="545554"/>
                          <a:pt x="14897" y="532181"/>
                          <a:pt x="10097" y="518465"/>
                        </a:cubicBezTo>
                        <a:cubicBezTo>
                          <a:pt x="10097" y="518465"/>
                          <a:pt x="10097" y="518465"/>
                          <a:pt x="10097" y="518465"/>
                        </a:cubicBezTo>
                        <a:cubicBezTo>
                          <a:pt x="-190" y="446456"/>
                          <a:pt x="-3276" y="374104"/>
                          <a:pt x="3924" y="301409"/>
                        </a:cubicBezTo>
                        <a:cubicBezTo>
                          <a:pt x="13869" y="201625"/>
                          <a:pt x="44044" y="103213"/>
                          <a:pt x="96850" y="18860"/>
                        </a:cubicBezTo>
                        <a:cubicBezTo>
                          <a:pt x="96850" y="18860"/>
                          <a:pt x="96850" y="18860"/>
                          <a:pt x="96850" y="18860"/>
                        </a:cubicBezTo>
                        <a:cubicBezTo>
                          <a:pt x="105080" y="11658"/>
                          <a:pt x="112967" y="5486"/>
                          <a:pt x="121539" y="0"/>
                        </a:cubicBezTo>
                        <a:cubicBezTo>
                          <a:pt x="57417" y="90182"/>
                          <a:pt x="22784" y="200253"/>
                          <a:pt x="13183" y="310667"/>
                        </a:cubicBezTo>
                        <a:cubicBezTo>
                          <a:pt x="5639" y="393649"/>
                          <a:pt x="12154" y="476974"/>
                          <a:pt x="26899" y="558927"/>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4075" name="Google Shape;4075;p19"/>
              <p:cNvSpPr/>
              <p:nvPr/>
            </p:nvSpPr>
            <p:spPr>
              <a:xfrm>
                <a:off x="4528560" y="4696498"/>
                <a:ext cx="366698" cy="406237"/>
              </a:xfrm>
              <a:custGeom>
                <a:rect b="b" l="l" r="r" t="t"/>
                <a:pathLst>
                  <a:path extrusionOk="0" h="406237" w="366698">
                    <a:moveTo>
                      <a:pt x="730" y="99301"/>
                    </a:moveTo>
                    <a:cubicBezTo>
                      <a:pt x="1073" y="98615"/>
                      <a:pt x="1073" y="98272"/>
                      <a:pt x="1416" y="97929"/>
                    </a:cubicBezTo>
                    <a:cubicBezTo>
                      <a:pt x="3473" y="94843"/>
                      <a:pt x="7245" y="93129"/>
                      <a:pt x="10674" y="91757"/>
                    </a:cubicBezTo>
                    <a:cubicBezTo>
                      <a:pt x="23361" y="86271"/>
                      <a:pt x="37420" y="81127"/>
                      <a:pt x="50793" y="85585"/>
                    </a:cubicBezTo>
                    <a:cubicBezTo>
                      <a:pt x="56965" y="87642"/>
                      <a:pt x="62452" y="91757"/>
                      <a:pt x="68624" y="93814"/>
                    </a:cubicBezTo>
                    <a:cubicBezTo>
                      <a:pt x="74796" y="95872"/>
                      <a:pt x="82683" y="95872"/>
                      <a:pt x="86798" y="90728"/>
                    </a:cubicBezTo>
                    <a:cubicBezTo>
                      <a:pt x="74453" y="71869"/>
                      <a:pt x="55594" y="14262"/>
                      <a:pt x="88855" y="1574"/>
                    </a:cubicBezTo>
                    <a:cubicBezTo>
                      <a:pt x="116973" y="-9398"/>
                      <a:pt x="132403" y="39979"/>
                      <a:pt x="138919" y="57124"/>
                    </a:cubicBezTo>
                    <a:cubicBezTo>
                      <a:pt x="160178" y="56095"/>
                      <a:pt x="150920" y="10147"/>
                      <a:pt x="177323" y="7747"/>
                    </a:cubicBezTo>
                    <a:cubicBezTo>
                      <a:pt x="197554" y="6032"/>
                      <a:pt x="199955" y="18719"/>
                      <a:pt x="200983" y="35179"/>
                    </a:cubicBezTo>
                    <a:cubicBezTo>
                      <a:pt x="202012" y="49237"/>
                      <a:pt x="196526" y="63296"/>
                      <a:pt x="203727" y="75984"/>
                    </a:cubicBezTo>
                    <a:cubicBezTo>
                      <a:pt x="222929" y="68440"/>
                      <a:pt x="222586" y="35864"/>
                      <a:pt x="246589" y="36207"/>
                    </a:cubicBezTo>
                    <a:cubicBezTo>
                      <a:pt x="287394" y="36893"/>
                      <a:pt x="265106" y="84213"/>
                      <a:pt x="252418" y="99644"/>
                    </a:cubicBezTo>
                    <a:cubicBezTo>
                      <a:pt x="245218" y="108216"/>
                      <a:pt x="231159" y="109931"/>
                      <a:pt x="238702" y="122618"/>
                    </a:cubicBezTo>
                    <a:cubicBezTo>
                      <a:pt x="254133" y="149364"/>
                      <a:pt x="325113" y="109588"/>
                      <a:pt x="348773" y="123304"/>
                    </a:cubicBezTo>
                    <a:cubicBezTo>
                      <a:pt x="397465" y="151422"/>
                      <a:pt x="334714" y="195313"/>
                      <a:pt x="305225" y="191884"/>
                    </a:cubicBezTo>
                    <a:cubicBezTo>
                      <a:pt x="296310" y="190855"/>
                      <a:pt x="287394" y="194627"/>
                      <a:pt x="282937" y="202171"/>
                    </a:cubicBezTo>
                    <a:cubicBezTo>
                      <a:pt x="262363" y="237832"/>
                      <a:pt x="340201" y="230632"/>
                      <a:pt x="342944" y="258406"/>
                    </a:cubicBezTo>
                    <a:cubicBezTo>
                      <a:pt x="343630" y="264236"/>
                      <a:pt x="340544" y="269722"/>
                      <a:pt x="335400" y="273151"/>
                    </a:cubicBezTo>
                    <a:cubicBezTo>
                      <a:pt x="322713" y="282067"/>
                      <a:pt x="306254" y="279666"/>
                      <a:pt x="291166" y="278295"/>
                    </a:cubicBezTo>
                    <a:cubicBezTo>
                      <a:pt x="254476" y="275209"/>
                      <a:pt x="257219" y="285838"/>
                      <a:pt x="257905" y="313613"/>
                    </a:cubicBezTo>
                    <a:cubicBezTo>
                      <a:pt x="258248" y="331787"/>
                      <a:pt x="259276" y="341045"/>
                      <a:pt x="233902" y="337959"/>
                    </a:cubicBezTo>
                    <a:cubicBezTo>
                      <a:pt x="240760" y="356476"/>
                      <a:pt x="258591" y="400710"/>
                      <a:pt x="226701" y="405511"/>
                    </a:cubicBezTo>
                    <a:cubicBezTo>
                      <a:pt x="171151" y="414083"/>
                      <a:pt x="208870" y="344474"/>
                      <a:pt x="187953" y="322872"/>
                    </a:cubicBezTo>
                    <a:cubicBezTo>
                      <a:pt x="163950" y="338988"/>
                      <a:pt x="187267" y="376021"/>
                      <a:pt x="164979" y="392480"/>
                    </a:cubicBezTo>
                    <a:cubicBezTo>
                      <a:pt x="147148" y="405853"/>
                      <a:pt x="111144" y="395909"/>
                      <a:pt x="99485" y="378764"/>
                    </a:cubicBezTo>
                    <a:cubicBezTo>
                      <a:pt x="88169" y="362305"/>
                      <a:pt x="97428" y="344817"/>
                      <a:pt x="110801" y="330758"/>
                    </a:cubicBezTo>
                    <a:cubicBezTo>
                      <a:pt x="120402" y="320814"/>
                      <a:pt x="131375" y="308127"/>
                      <a:pt x="126574" y="295097"/>
                    </a:cubicBezTo>
                    <a:cubicBezTo>
                      <a:pt x="96399" y="311213"/>
                      <a:pt x="78911" y="342760"/>
                      <a:pt x="38449" y="328358"/>
                    </a:cubicBezTo>
                    <a:cubicBezTo>
                      <a:pt x="10331" y="318071"/>
                      <a:pt x="23018" y="294411"/>
                      <a:pt x="43592" y="281038"/>
                    </a:cubicBezTo>
                    <a:cubicBezTo>
                      <a:pt x="43592" y="281038"/>
                      <a:pt x="92970" y="248462"/>
                      <a:pt x="92970" y="248462"/>
                    </a:cubicBezTo>
                    <a:cubicBezTo>
                      <a:pt x="96742" y="238518"/>
                      <a:pt x="58337" y="235432"/>
                      <a:pt x="51136" y="230632"/>
                    </a:cubicBezTo>
                    <a:cubicBezTo>
                      <a:pt x="39820" y="223088"/>
                      <a:pt x="26104" y="207657"/>
                      <a:pt x="32277" y="192913"/>
                    </a:cubicBezTo>
                    <a:cubicBezTo>
                      <a:pt x="37077" y="181254"/>
                      <a:pt x="53194" y="176453"/>
                      <a:pt x="63481" y="172339"/>
                    </a:cubicBezTo>
                    <a:cubicBezTo>
                      <a:pt x="66910" y="170967"/>
                      <a:pt x="71024" y="169595"/>
                      <a:pt x="73082" y="166166"/>
                    </a:cubicBezTo>
                    <a:cubicBezTo>
                      <a:pt x="75825" y="162052"/>
                      <a:pt x="74796" y="155879"/>
                      <a:pt x="71710" y="151765"/>
                    </a:cubicBezTo>
                    <a:cubicBezTo>
                      <a:pt x="68624" y="147650"/>
                      <a:pt x="63823" y="145249"/>
                      <a:pt x="59366" y="142849"/>
                    </a:cubicBezTo>
                    <a:cubicBezTo>
                      <a:pt x="45307" y="135305"/>
                      <a:pt x="31248" y="128104"/>
                      <a:pt x="17189" y="120561"/>
                    </a:cubicBezTo>
                    <a:cubicBezTo>
                      <a:pt x="12388" y="118160"/>
                      <a:pt x="7588" y="115417"/>
                      <a:pt x="4159" y="111302"/>
                    </a:cubicBezTo>
                    <a:cubicBezTo>
                      <a:pt x="387" y="108902"/>
                      <a:pt x="-985" y="103759"/>
                      <a:pt x="730" y="9930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4076" name="Google Shape;4076;p19"/>
              <p:cNvGrpSpPr/>
              <p:nvPr/>
            </p:nvGrpSpPr>
            <p:grpSpPr>
              <a:xfrm>
                <a:off x="4444136" y="4559738"/>
                <a:ext cx="610590" cy="528357"/>
                <a:chOff x="4444136" y="4559738"/>
                <a:chExt cx="610590" cy="528357"/>
              </a:xfrm>
            </p:grpSpPr>
            <p:sp>
              <p:nvSpPr>
                <p:cNvPr id="4077" name="Google Shape;4077;p19"/>
                <p:cNvSpPr/>
                <p:nvPr/>
              </p:nvSpPr>
              <p:spPr>
                <a:xfrm>
                  <a:off x="4989690" y="4657465"/>
                  <a:ext cx="65036" cy="63384"/>
                </a:xfrm>
                <a:custGeom>
                  <a:rect b="b" l="l" r="r" t="t"/>
                  <a:pathLst>
                    <a:path extrusionOk="0" h="63384" w="65036">
                      <a:moveTo>
                        <a:pt x="62522" y="19691"/>
                      </a:moveTo>
                      <a:cubicBezTo>
                        <a:pt x="47091" y="-19057"/>
                        <a:pt x="-12916" y="4946"/>
                        <a:pt x="2514" y="43694"/>
                      </a:cubicBezTo>
                      <a:cubicBezTo>
                        <a:pt x="17945" y="82442"/>
                        <a:pt x="77952" y="58439"/>
                        <a:pt x="62522" y="19691"/>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78" name="Google Shape;4078;p19"/>
                <p:cNvSpPr/>
                <p:nvPr/>
              </p:nvSpPr>
              <p:spPr>
                <a:xfrm>
                  <a:off x="4856645" y="4559738"/>
                  <a:ext cx="65036" cy="63384"/>
                </a:xfrm>
                <a:custGeom>
                  <a:rect b="b" l="l" r="r" t="t"/>
                  <a:pathLst>
                    <a:path extrusionOk="0" h="63384" w="65036">
                      <a:moveTo>
                        <a:pt x="62522" y="19691"/>
                      </a:moveTo>
                      <a:cubicBezTo>
                        <a:pt x="47091" y="-19057"/>
                        <a:pt x="-12916" y="4946"/>
                        <a:pt x="2514" y="43694"/>
                      </a:cubicBezTo>
                      <a:cubicBezTo>
                        <a:pt x="17945" y="82442"/>
                        <a:pt x="77952" y="58439"/>
                        <a:pt x="62522" y="19691"/>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79" name="Google Shape;4079;p19"/>
                <p:cNvSpPr/>
                <p:nvPr/>
              </p:nvSpPr>
              <p:spPr>
                <a:xfrm>
                  <a:off x="4701997" y="4573112"/>
                  <a:ext cx="65036" cy="63384"/>
                </a:xfrm>
                <a:custGeom>
                  <a:rect b="b" l="l" r="r" t="t"/>
                  <a:pathLst>
                    <a:path extrusionOk="0" h="63384" w="65036">
                      <a:moveTo>
                        <a:pt x="62522" y="19691"/>
                      </a:moveTo>
                      <a:cubicBezTo>
                        <a:pt x="47091" y="-19057"/>
                        <a:pt x="-12916" y="4946"/>
                        <a:pt x="2514" y="43694"/>
                      </a:cubicBezTo>
                      <a:cubicBezTo>
                        <a:pt x="17945" y="82441"/>
                        <a:pt x="77952" y="58438"/>
                        <a:pt x="62522" y="19691"/>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80" name="Google Shape;4080;p19"/>
                <p:cNvSpPr/>
                <p:nvPr/>
              </p:nvSpPr>
              <p:spPr>
                <a:xfrm>
                  <a:off x="4738001" y="4767536"/>
                  <a:ext cx="65036" cy="63384"/>
                </a:xfrm>
                <a:custGeom>
                  <a:rect b="b" l="l" r="r" t="t"/>
                  <a:pathLst>
                    <a:path extrusionOk="0" h="63384" w="65036">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81" name="Google Shape;4081;p19"/>
                <p:cNvSpPr/>
                <p:nvPr/>
              </p:nvSpPr>
              <p:spPr>
                <a:xfrm>
                  <a:off x="4922824" y="4916354"/>
                  <a:ext cx="65139" cy="63384"/>
                </a:xfrm>
                <a:custGeom>
                  <a:rect b="b" l="l" r="r" t="t"/>
                  <a:pathLst>
                    <a:path extrusionOk="0" h="63384" w="65139">
                      <a:moveTo>
                        <a:pt x="62522" y="19691"/>
                      </a:moveTo>
                      <a:cubicBezTo>
                        <a:pt x="47091" y="-19057"/>
                        <a:pt x="-12916" y="4946"/>
                        <a:pt x="2514" y="43694"/>
                      </a:cubicBezTo>
                      <a:cubicBezTo>
                        <a:pt x="18288" y="82442"/>
                        <a:pt x="78295" y="58439"/>
                        <a:pt x="62522" y="19691"/>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82" name="Google Shape;4082;p19"/>
                <p:cNvSpPr/>
                <p:nvPr/>
              </p:nvSpPr>
              <p:spPr>
                <a:xfrm>
                  <a:off x="4584382" y="4905725"/>
                  <a:ext cx="65036" cy="63384"/>
                </a:xfrm>
                <a:custGeom>
                  <a:rect b="b" l="l" r="r" t="t"/>
                  <a:pathLst>
                    <a:path extrusionOk="0" h="63384" w="65036">
                      <a:moveTo>
                        <a:pt x="62522" y="19691"/>
                      </a:moveTo>
                      <a:cubicBezTo>
                        <a:pt x="47091" y="-19057"/>
                        <a:pt x="-12916" y="4946"/>
                        <a:pt x="2514" y="43694"/>
                      </a:cubicBezTo>
                      <a:cubicBezTo>
                        <a:pt x="17945" y="82441"/>
                        <a:pt x="77952" y="58438"/>
                        <a:pt x="62522" y="19691"/>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83" name="Google Shape;4083;p19"/>
                <p:cNvSpPr/>
                <p:nvPr/>
              </p:nvSpPr>
              <p:spPr>
                <a:xfrm>
                  <a:off x="4543577" y="4803540"/>
                  <a:ext cx="65036" cy="63384"/>
                </a:xfrm>
                <a:custGeom>
                  <a:rect b="b" l="l" r="r" t="t"/>
                  <a:pathLst>
                    <a:path extrusionOk="0" h="63384" w="65036">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84" name="Google Shape;4084;p19"/>
                <p:cNvSpPr/>
                <p:nvPr/>
              </p:nvSpPr>
              <p:spPr>
                <a:xfrm>
                  <a:off x="4703368" y="5011338"/>
                  <a:ext cx="65036" cy="63384"/>
                </a:xfrm>
                <a:custGeom>
                  <a:rect b="b" l="l" r="r" t="t"/>
                  <a:pathLst>
                    <a:path extrusionOk="0" h="63384" w="65036">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85" name="Google Shape;4085;p19"/>
                <p:cNvSpPr/>
                <p:nvPr/>
              </p:nvSpPr>
              <p:spPr>
                <a:xfrm>
                  <a:off x="4444136" y="5024711"/>
                  <a:ext cx="65036" cy="63384"/>
                </a:xfrm>
                <a:custGeom>
                  <a:rect b="b" l="l" r="r" t="t"/>
                  <a:pathLst>
                    <a:path extrusionOk="0" h="63384" w="65036">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86" name="Google Shape;4086;p19"/>
                <p:cNvSpPr/>
                <p:nvPr/>
              </p:nvSpPr>
              <p:spPr>
                <a:xfrm>
                  <a:off x="4687023" y="4696701"/>
                  <a:ext cx="328155" cy="223228"/>
                </a:xfrm>
                <a:custGeom>
                  <a:rect b="b" l="l" r="r" t="t"/>
                  <a:pathLst>
                    <a:path extrusionOk="0" h="223228" w="328155">
                      <a:moveTo>
                        <a:pt x="1029" y="223228"/>
                      </a:moveTo>
                      <a:lnTo>
                        <a:pt x="0" y="216713"/>
                      </a:lnTo>
                      <a:cubicBezTo>
                        <a:pt x="61379" y="208141"/>
                        <a:pt x="118986" y="178651"/>
                        <a:pt x="161849" y="133388"/>
                      </a:cubicBezTo>
                      <a:cubicBezTo>
                        <a:pt x="174193" y="120358"/>
                        <a:pt x="185509" y="105956"/>
                        <a:pt x="196482" y="92240"/>
                      </a:cubicBezTo>
                      <a:cubicBezTo>
                        <a:pt x="207798" y="77839"/>
                        <a:pt x="219113" y="63437"/>
                        <a:pt x="231801" y="50064"/>
                      </a:cubicBezTo>
                      <a:cubicBezTo>
                        <a:pt x="253060" y="27775"/>
                        <a:pt x="287350" y="1029"/>
                        <a:pt x="328155" y="0"/>
                      </a:cubicBezTo>
                      <a:lnTo>
                        <a:pt x="328155" y="6515"/>
                      </a:lnTo>
                      <a:cubicBezTo>
                        <a:pt x="289408" y="7201"/>
                        <a:pt x="256832" y="32919"/>
                        <a:pt x="236258" y="54521"/>
                      </a:cubicBezTo>
                      <a:cubicBezTo>
                        <a:pt x="223571" y="67552"/>
                        <a:pt x="212255" y="82296"/>
                        <a:pt x="201282" y="96355"/>
                      </a:cubicBezTo>
                      <a:cubicBezTo>
                        <a:pt x="190310" y="110414"/>
                        <a:pt x="178994" y="124816"/>
                        <a:pt x="166307" y="138189"/>
                      </a:cubicBezTo>
                      <a:cubicBezTo>
                        <a:pt x="122758" y="184138"/>
                        <a:pt x="64122" y="214313"/>
                        <a:pt x="1029" y="223228"/>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87" name="Google Shape;4087;p19"/>
                <p:cNvSpPr/>
                <p:nvPr/>
              </p:nvSpPr>
              <p:spPr>
                <a:xfrm>
                  <a:off x="4658253" y="4598631"/>
                  <a:ext cx="222508" cy="319583"/>
                </a:xfrm>
                <a:custGeom>
                  <a:rect b="b" l="l" r="r" t="t"/>
                  <a:pathLst>
                    <a:path extrusionOk="0" h="319583" w="222508">
                      <a:moveTo>
                        <a:pt x="35628" y="319583"/>
                      </a:moveTo>
                      <a:lnTo>
                        <a:pt x="32542" y="307924"/>
                      </a:lnTo>
                      <a:cubicBezTo>
                        <a:pt x="29456" y="295580"/>
                        <a:pt x="25341" y="283235"/>
                        <a:pt x="21569" y="270891"/>
                      </a:cubicBezTo>
                      <a:cubicBezTo>
                        <a:pt x="9910" y="232829"/>
                        <a:pt x="-2091" y="193396"/>
                        <a:pt x="309" y="154648"/>
                      </a:cubicBezTo>
                      <a:cubicBezTo>
                        <a:pt x="3738" y="97727"/>
                        <a:pt x="26027" y="47320"/>
                        <a:pt x="61688" y="16117"/>
                      </a:cubicBezTo>
                      <a:lnTo>
                        <a:pt x="65803" y="20917"/>
                      </a:lnTo>
                      <a:cubicBezTo>
                        <a:pt x="31513" y="51092"/>
                        <a:pt x="9910" y="99784"/>
                        <a:pt x="6824" y="154991"/>
                      </a:cubicBezTo>
                      <a:cubicBezTo>
                        <a:pt x="4424" y="192710"/>
                        <a:pt x="16426" y="231458"/>
                        <a:pt x="27741" y="268834"/>
                      </a:cubicBezTo>
                      <a:cubicBezTo>
                        <a:pt x="30484" y="277406"/>
                        <a:pt x="32885" y="285979"/>
                        <a:pt x="35628" y="294894"/>
                      </a:cubicBezTo>
                      <a:cubicBezTo>
                        <a:pt x="50716" y="240030"/>
                        <a:pt x="66832" y="183794"/>
                        <a:pt x="93578" y="132359"/>
                      </a:cubicBezTo>
                      <a:cubicBezTo>
                        <a:pt x="115867" y="89154"/>
                        <a:pt x="155986" y="31204"/>
                        <a:pt x="219765" y="0"/>
                      </a:cubicBezTo>
                      <a:lnTo>
                        <a:pt x="222508" y="5830"/>
                      </a:lnTo>
                      <a:cubicBezTo>
                        <a:pt x="160444" y="36347"/>
                        <a:pt x="121353" y="93269"/>
                        <a:pt x="99407" y="135446"/>
                      </a:cubicBezTo>
                      <a:cubicBezTo>
                        <a:pt x="71290" y="189967"/>
                        <a:pt x="54830" y="249974"/>
                        <a:pt x="39057" y="307924"/>
                      </a:cubicBezTo>
                      <a:lnTo>
                        <a:pt x="35628" y="319583"/>
                      </a:ln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88" name="Google Shape;4088;p19"/>
                <p:cNvSpPr/>
                <p:nvPr/>
              </p:nvSpPr>
              <p:spPr>
                <a:xfrm>
                  <a:off x="4685995" y="4812944"/>
                  <a:ext cx="80581" cy="104584"/>
                </a:xfrm>
                <a:custGeom>
                  <a:rect b="b" l="l" r="r" t="t"/>
                  <a:pathLst>
                    <a:path extrusionOk="0" h="104584" w="80581">
                      <a:moveTo>
                        <a:pt x="0" y="98755"/>
                      </a:moveTo>
                      <a:cubicBezTo>
                        <a:pt x="37719" y="78524"/>
                        <a:pt x="65494" y="41491"/>
                        <a:pt x="74409" y="0"/>
                      </a:cubicBezTo>
                      <a:lnTo>
                        <a:pt x="80582" y="1372"/>
                      </a:lnTo>
                      <a:cubicBezTo>
                        <a:pt x="71323" y="44920"/>
                        <a:pt x="42177" y="83325"/>
                        <a:pt x="3086" y="104585"/>
                      </a:cubicBezTo>
                      <a:lnTo>
                        <a:pt x="0" y="98755"/>
                      </a:ln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89" name="Google Shape;4089;p19"/>
                <p:cNvSpPr/>
                <p:nvPr/>
              </p:nvSpPr>
              <p:spPr>
                <a:xfrm>
                  <a:off x="4674974" y="4903127"/>
                  <a:ext cx="257566" cy="133731"/>
                </a:xfrm>
                <a:custGeom>
                  <a:rect b="b" l="l" r="r" t="t"/>
                  <a:pathLst>
                    <a:path extrusionOk="0" h="133731" w="257566">
                      <a:moveTo>
                        <a:pt x="8964" y="73381"/>
                      </a:moveTo>
                      <a:cubicBezTo>
                        <a:pt x="5877" y="65494"/>
                        <a:pt x="3134" y="57264"/>
                        <a:pt x="1077" y="49034"/>
                      </a:cubicBezTo>
                      <a:cubicBezTo>
                        <a:pt x="-3038" y="32918"/>
                        <a:pt x="5535" y="15431"/>
                        <a:pt x="11707" y="3086"/>
                      </a:cubicBezTo>
                      <a:lnTo>
                        <a:pt x="13078" y="0"/>
                      </a:lnTo>
                      <a:lnTo>
                        <a:pt x="16164" y="1715"/>
                      </a:lnTo>
                      <a:cubicBezTo>
                        <a:pt x="88516" y="40805"/>
                        <a:pt x="175956" y="53492"/>
                        <a:pt x="256194" y="36690"/>
                      </a:cubicBezTo>
                      <a:lnTo>
                        <a:pt x="257566" y="42863"/>
                      </a:lnTo>
                      <a:cubicBezTo>
                        <a:pt x="176642" y="59665"/>
                        <a:pt x="88859" y="47320"/>
                        <a:pt x="15822" y="8915"/>
                      </a:cubicBezTo>
                      <a:cubicBezTo>
                        <a:pt x="10335" y="20231"/>
                        <a:pt x="3820" y="34976"/>
                        <a:pt x="6906" y="47663"/>
                      </a:cubicBezTo>
                      <a:cubicBezTo>
                        <a:pt x="14793" y="78181"/>
                        <a:pt x="29880" y="106299"/>
                        <a:pt x="51140" y="129273"/>
                      </a:cubicBezTo>
                      <a:lnTo>
                        <a:pt x="46340" y="133731"/>
                      </a:lnTo>
                      <a:cubicBezTo>
                        <a:pt x="30566" y="115900"/>
                        <a:pt x="17879" y="95326"/>
                        <a:pt x="8964" y="73381"/>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90" name="Google Shape;4090;p19"/>
                <p:cNvSpPr/>
                <p:nvPr/>
              </p:nvSpPr>
              <p:spPr>
                <a:xfrm>
                  <a:off x="4563579" y="4836261"/>
                  <a:ext cx="134759" cy="70637"/>
                </a:xfrm>
                <a:custGeom>
                  <a:rect b="b" l="l" r="r" t="t"/>
                  <a:pathLst>
                    <a:path extrusionOk="0" h="70637" w="134759">
                      <a:moveTo>
                        <a:pt x="0" y="6515"/>
                      </a:moveTo>
                      <a:lnTo>
                        <a:pt x="1029" y="0"/>
                      </a:lnTo>
                      <a:cubicBezTo>
                        <a:pt x="51435" y="6858"/>
                        <a:pt x="98755" y="30518"/>
                        <a:pt x="134760" y="66179"/>
                      </a:cubicBezTo>
                      <a:lnTo>
                        <a:pt x="130302" y="70637"/>
                      </a:lnTo>
                      <a:cubicBezTo>
                        <a:pt x="95326" y="36005"/>
                        <a:pt x="49035" y="13373"/>
                        <a:pt x="0" y="6515"/>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91" name="Google Shape;4091;p19"/>
                <p:cNvSpPr/>
                <p:nvPr/>
              </p:nvSpPr>
              <p:spPr>
                <a:xfrm>
                  <a:off x="4594783" y="4906213"/>
                  <a:ext cx="112813" cy="43205"/>
                </a:xfrm>
                <a:custGeom>
                  <a:rect b="b" l="l" r="r" t="t"/>
                  <a:pathLst>
                    <a:path extrusionOk="0" h="43205" w="112813">
                      <a:moveTo>
                        <a:pt x="0" y="37376"/>
                      </a:moveTo>
                      <a:cubicBezTo>
                        <a:pt x="34976" y="18516"/>
                        <a:pt x="72695" y="5829"/>
                        <a:pt x="111785" y="0"/>
                      </a:cubicBezTo>
                      <a:lnTo>
                        <a:pt x="112814" y="6515"/>
                      </a:lnTo>
                      <a:cubicBezTo>
                        <a:pt x="74409" y="12344"/>
                        <a:pt x="37376" y="25031"/>
                        <a:pt x="3086" y="43205"/>
                      </a:cubicBezTo>
                      <a:lnTo>
                        <a:pt x="0" y="37376"/>
                      </a:ln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92" name="Google Shape;4092;p19"/>
                <p:cNvSpPr/>
                <p:nvPr/>
              </p:nvSpPr>
              <p:spPr>
                <a:xfrm>
                  <a:off x="4470311" y="4913071"/>
                  <a:ext cx="235572" cy="141274"/>
                </a:xfrm>
                <a:custGeom>
                  <a:rect b="b" l="l" r="r" t="t"/>
                  <a:pathLst>
                    <a:path extrusionOk="0" h="141274" w="235572">
                      <a:moveTo>
                        <a:pt x="1371" y="141275"/>
                      </a:moveTo>
                      <a:lnTo>
                        <a:pt x="0" y="135102"/>
                      </a:lnTo>
                      <a:cubicBezTo>
                        <a:pt x="45263" y="126187"/>
                        <a:pt x="92240" y="116586"/>
                        <a:pt x="134417" y="96012"/>
                      </a:cubicBezTo>
                      <a:cubicBezTo>
                        <a:pt x="181394" y="73380"/>
                        <a:pt x="214998" y="39090"/>
                        <a:pt x="229400" y="0"/>
                      </a:cubicBezTo>
                      <a:lnTo>
                        <a:pt x="235572" y="2400"/>
                      </a:lnTo>
                      <a:cubicBezTo>
                        <a:pt x="220485" y="43205"/>
                        <a:pt x="185509" y="78524"/>
                        <a:pt x="137160" y="102184"/>
                      </a:cubicBezTo>
                      <a:cubicBezTo>
                        <a:pt x="94298" y="122758"/>
                        <a:pt x="46977" y="132017"/>
                        <a:pt x="1371" y="141275"/>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4093" name="Google Shape;4093;p19"/>
            <p:cNvGrpSpPr/>
            <p:nvPr/>
          </p:nvGrpSpPr>
          <p:grpSpPr>
            <a:xfrm>
              <a:off x="1733278" y="5789657"/>
              <a:ext cx="789703" cy="1068337"/>
              <a:chOff x="4759028" y="5488457"/>
              <a:chExt cx="789703" cy="1068337"/>
            </a:xfrm>
          </p:grpSpPr>
          <p:sp>
            <p:nvSpPr>
              <p:cNvPr id="4094" name="Google Shape;4094;p19"/>
              <p:cNvSpPr/>
              <p:nvPr/>
            </p:nvSpPr>
            <p:spPr>
              <a:xfrm>
                <a:off x="4817566" y="6254838"/>
                <a:ext cx="147206" cy="301956"/>
              </a:xfrm>
              <a:custGeom>
                <a:rect b="b" l="l" r="r" t="t"/>
                <a:pathLst>
                  <a:path extrusionOk="0" h="301956" w="147206">
                    <a:moveTo>
                      <a:pt x="139663" y="12002"/>
                    </a:moveTo>
                    <a:cubicBezTo>
                      <a:pt x="149264" y="88811"/>
                      <a:pt x="138977" y="167678"/>
                      <a:pt x="110173" y="239687"/>
                    </a:cubicBezTo>
                    <a:cubicBezTo>
                      <a:pt x="96800" y="273634"/>
                      <a:pt x="66282" y="311696"/>
                      <a:pt x="31649" y="299695"/>
                    </a:cubicBezTo>
                    <a:cubicBezTo>
                      <a:pt x="12447" y="293180"/>
                      <a:pt x="1131" y="272263"/>
                      <a:pt x="103" y="252374"/>
                    </a:cubicBezTo>
                    <a:cubicBezTo>
                      <a:pt x="-926" y="232144"/>
                      <a:pt x="5932" y="212598"/>
                      <a:pt x="14161" y="194081"/>
                    </a:cubicBezTo>
                    <a:cubicBezTo>
                      <a:pt x="45365" y="121387"/>
                      <a:pt x="90628" y="55207"/>
                      <a:pt x="147206" y="0"/>
                    </a:cubicBezTo>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95" name="Google Shape;4095;p19"/>
              <p:cNvSpPr/>
              <p:nvPr/>
            </p:nvSpPr>
            <p:spPr>
              <a:xfrm>
                <a:off x="4907165" y="5488457"/>
                <a:ext cx="641566" cy="903884"/>
              </a:xfrm>
              <a:custGeom>
                <a:rect b="b" l="l" r="r" t="t"/>
                <a:pathLst>
                  <a:path extrusionOk="0" h="903884" w="641566">
                    <a:moveTo>
                      <a:pt x="634022" y="0"/>
                    </a:moveTo>
                    <a:cubicBezTo>
                      <a:pt x="507835" y="125845"/>
                      <a:pt x="389877" y="260261"/>
                      <a:pt x="284607" y="404279"/>
                    </a:cubicBezTo>
                    <a:cubicBezTo>
                      <a:pt x="171793" y="559270"/>
                      <a:pt x="74067" y="726262"/>
                      <a:pt x="0" y="903199"/>
                    </a:cubicBezTo>
                    <a:lnTo>
                      <a:pt x="1715" y="903884"/>
                    </a:lnTo>
                    <a:cubicBezTo>
                      <a:pt x="77838" y="727977"/>
                      <a:pt x="177279" y="562699"/>
                      <a:pt x="291465" y="409423"/>
                    </a:cubicBezTo>
                    <a:cubicBezTo>
                      <a:pt x="397078" y="267462"/>
                      <a:pt x="515379" y="135103"/>
                      <a:pt x="641566" y="11316"/>
                    </a:cubicBezTo>
                    <a:cubicBezTo>
                      <a:pt x="638823" y="7544"/>
                      <a:pt x="636423" y="4115"/>
                      <a:pt x="634022" y="0"/>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96" name="Google Shape;4096;p19"/>
              <p:cNvSpPr/>
              <p:nvPr/>
            </p:nvSpPr>
            <p:spPr>
              <a:xfrm>
                <a:off x="5052132" y="6071044"/>
                <a:ext cx="141017" cy="324269"/>
              </a:xfrm>
              <a:custGeom>
                <a:rect b="b" l="l" r="r" t="t"/>
                <a:pathLst>
                  <a:path extrusionOk="0" h="324269" w="141017">
                    <a:moveTo>
                      <a:pt x="118723" y="0"/>
                    </a:moveTo>
                    <a:cubicBezTo>
                      <a:pt x="143412" y="74409"/>
                      <a:pt x="147870" y="155677"/>
                      <a:pt x="130725" y="232486"/>
                    </a:cubicBezTo>
                    <a:cubicBezTo>
                      <a:pt x="124209" y="261976"/>
                      <a:pt x="113237" y="292837"/>
                      <a:pt x="89234" y="311353"/>
                    </a:cubicBezTo>
                    <a:cubicBezTo>
                      <a:pt x="65231" y="329870"/>
                      <a:pt x="24768" y="329527"/>
                      <a:pt x="8995" y="303467"/>
                    </a:cubicBezTo>
                    <a:cubicBezTo>
                      <a:pt x="-11922" y="269519"/>
                      <a:pt x="7623" y="217399"/>
                      <a:pt x="27169" y="182766"/>
                    </a:cubicBezTo>
                    <a:cubicBezTo>
                      <a:pt x="49800" y="142989"/>
                      <a:pt x="72089" y="103213"/>
                      <a:pt x="94720" y="63094"/>
                    </a:cubicBezTo>
                    <a:cubicBezTo>
                      <a:pt x="108436" y="39091"/>
                      <a:pt x="127296" y="26060"/>
                      <a:pt x="118723"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97" name="Google Shape;4097;p19"/>
              <p:cNvSpPr/>
              <p:nvPr/>
            </p:nvSpPr>
            <p:spPr>
              <a:xfrm>
                <a:off x="5123878" y="5888964"/>
                <a:ext cx="74066" cy="419023"/>
              </a:xfrm>
              <a:custGeom>
                <a:rect b="b" l="l" r="r" t="t"/>
                <a:pathLst>
                  <a:path extrusionOk="0" h="419023" w="74066">
                    <a:moveTo>
                      <a:pt x="74066" y="1715"/>
                    </a:moveTo>
                    <a:cubicBezTo>
                      <a:pt x="70637" y="19202"/>
                      <a:pt x="69266" y="36690"/>
                      <a:pt x="68923" y="54178"/>
                    </a:cubicBezTo>
                    <a:cubicBezTo>
                      <a:pt x="68237" y="71666"/>
                      <a:pt x="68580" y="89154"/>
                      <a:pt x="68237" y="106985"/>
                    </a:cubicBezTo>
                    <a:cubicBezTo>
                      <a:pt x="67551" y="124816"/>
                      <a:pt x="66180" y="142646"/>
                      <a:pt x="64122" y="160477"/>
                    </a:cubicBezTo>
                    <a:cubicBezTo>
                      <a:pt x="61722" y="178308"/>
                      <a:pt x="58979" y="195796"/>
                      <a:pt x="55893" y="213284"/>
                    </a:cubicBezTo>
                    <a:cubicBezTo>
                      <a:pt x="53150" y="230771"/>
                      <a:pt x="49721" y="248260"/>
                      <a:pt x="45949" y="265748"/>
                    </a:cubicBezTo>
                    <a:cubicBezTo>
                      <a:pt x="42177" y="283235"/>
                      <a:pt x="38062" y="300380"/>
                      <a:pt x="33604" y="317525"/>
                    </a:cubicBezTo>
                    <a:cubicBezTo>
                      <a:pt x="31547" y="326098"/>
                      <a:pt x="28804" y="334670"/>
                      <a:pt x="26403" y="343243"/>
                    </a:cubicBezTo>
                    <a:cubicBezTo>
                      <a:pt x="24003" y="351815"/>
                      <a:pt x="21603" y="360388"/>
                      <a:pt x="18860" y="368618"/>
                    </a:cubicBezTo>
                    <a:cubicBezTo>
                      <a:pt x="13716" y="385763"/>
                      <a:pt x="7887" y="402565"/>
                      <a:pt x="1715" y="419024"/>
                    </a:cubicBezTo>
                    <a:lnTo>
                      <a:pt x="0" y="418338"/>
                    </a:lnTo>
                    <a:cubicBezTo>
                      <a:pt x="9601" y="384048"/>
                      <a:pt x="18174" y="349758"/>
                      <a:pt x="25032" y="315125"/>
                    </a:cubicBezTo>
                    <a:cubicBezTo>
                      <a:pt x="28461" y="297980"/>
                      <a:pt x="31547" y="280492"/>
                      <a:pt x="34633" y="263004"/>
                    </a:cubicBezTo>
                    <a:cubicBezTo>
                      <a:pt x="37376" y="245516"/>
                      <a:pt x="40119" y="228029"/>
                      <a:pt x="42177" y="210541"/>
                    </a:cubicBezTo>
                    <a:cubicBezTo>
                      <a:pt x="43205" y="201625"/>
                      <a:pt x="43891" y="193052"/>
                      <a:pt x="44920" y="184137"/>
                    </a:cubicBezTo>
                    <a:cubicBezTo>
                      <a:pt x="45606" y="175222"/>
                      <a:pt x="46292" y="166649"/>
                      <a:pt x="46977" y="157734"/>
                    </a:cubicBezTo>
                    <a:lnTo>
                      <a:pt x="49035" y="131330"/>
                    </a:lnTo>
                    <a:lnTo>
                      <a:pt x="51092" y="104927"/>
                    </a:lnTo>
                    <a:cubicBezTo>
                      <a:pt x="52464" y="87440"/>
                      <a:pt x="53835" y="69608"/>
                      <a:pt x="56921" y="51778"/>
                    </a:cubicBezTo>
                    <a:cubicBezTo>
                      <a:pt x="59665" y="33947"/>
                      <a:pt x="64465" y="16116"/>
                      <a:pt x="72352" y="0"/>
                    </a:cubicBezTo>
                    <a:lnTo>
                      <a:pt x="74066" y="1715"/>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98" name="Google Shape;4098;p19"/>
              <p:cNvSpPr/>
              <p:nvPr/>
            </p:nvSpPr>
            <p:spPr>
              <a:xfrm>
                <a:off x="4759028" y="5844416"/>
                <a:ext cx="258550" cy="188917"/>
              </a:xfrm>
              <a:custGeom>
                <a:rect b="b" l="l" r="r" t="t"/>
                <a:pathLst>
                  <a:path extrusionOk="0" h="188917" w="258550">
                    <a:moveTo>
                      <a:pt x="185170" y="110384"/>
                    </a:moveTo>
                    <a:cubicBezTo>
                      <a:pt x="150537" y="150847"/>
                      <a:pt x="105274" y="189594"/>
                      <a:pt x="51782" y="188909"/>
                    </a:cubicBezTo>
                    <a:cubicBezTo>
                      <a:pt x="38066" y="188566"/>
                      <a:pt x="23664" y="185480"/>
                      <a:pt x="13720" y="176222"/>
                    </a:cubicBezTo>
                    <a:cubicBezTo>
                      <a:pt x="-682" y="163191"/>
                      <a:pt x="-3082" y="140560"/>
                      <a:pt x="3433" y="122386"/>
                    </a:cubicBezTo>
                    <a:cubicBezTo>
                      <a:pt x="9948" y="104213"/>
                      <a:pt x="23664" y="89468"/>
                      <a:pt x="38409" y="76781"/>
                    </a:cubicBezTo>
                    <a:cubicBezTo>
                      <a:pt x="85386" y="35975"/>
                      <a:pt x="201629" y="-30890"/>
                      <a:pt x="258551" y="16087"/>
                    </a:cubicBezTo>
                    <a:cubicBezTo>
                      <a:pt x="242091" y="48662"/>
                      <a:pt x="210545" y="80552"/>
                      <a:pt x="185170" y="110384"/>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99" name="Google Shape;4099;p19"/>
              <p:cNvSpPr/>
              <p:nvPr/>
            </p:nvSpPr>
            <p:spPr>
              <a:xfrm>
                <a:off x="4928768" y="5760034"/>
                <a:ext cx="372046" cy="164248"/>
              </a:xfrm>
              <a:custGeom>
                <a:rect b="b" l="l" r="r" t="t"/>
                <a:pathLst>
                  <a:path extrusionOk="0" h="164248" w="372046">
                    <a:moveTo>
                      <a:pt x="372047" y="1371"/>
                    </a:moveTo>
                    <a:cubicBezTo>
                      <a:pt x="365874" y="7544"/>
                      <a:pt x="359702" y="13716"/>
                      <a:pt x="352844" y="19202"/>
                    </a:cubicBezTo>
                    <a:cubicBezTo>
                      <a:pt x="345986" y="24689"/>
                      <a:pt x="339128" y="30175"/>
                      <a:pt x="331584" y="34976"/>
                    </a:cubicBezTo>
                    <a:cubicBezTo>
                      <a:pt x="316840" y="44920"/>
                      <a:pt x="301409" y="53150"/>
                      <a:pt x="285293" y="60350"/>
                    </a:cubicBezTo>
                    <a:cubicBezTo>
                      <a:pt x="269177" y="67208"/>
                      <a:pt x="252032" y="72695"/>
                      <a:pt x="234887" y="76124"/>
                    </a:cubicBezTo>
                    <a:cubicBezTo>
                      <a:pt x="226314" y="77838"/>
                      <a:pt x="217742" y="79553"/>
                      <a:pt x="209169" y="80924"/>
                    </a:cubicBezTo>
                    <a:cubicBezTo>
                      <a:pt x="200597" y="82296"/>
                      <a:pt x="192024" y="83667"/>
                      <a:pt x="183452" y="85039"/>
                    </a:cubicBezTo>
                    <a:cubicBezTo>
                      <a:pt x="166307" y="87782"/>
                      <a:pt x="149505" y="90182"/>
                      <a:pt x="132702" y="93611"/>
                    </a:cubicBezTo>
                    <a:cubicBezTo>
                      <a:pt x="115900" y="96698"/>
                      <a:pt x="99441" y="100812"/>
                      <a:pt x="83325" y="106642"/>
                    </a:cubicBezTo>
                    <a:cubicBezTo>
                      <a:pt x="75438" y="109385"/>
                      <a:pt x="67551" y="112814"/>
                      <a:pt x="60008" y="116586"/>
                    </a:cubicBezTo>
                    <a:cubicBezTo>
                      <a:pt x="52464" y="120358"/>
                      <a:pt x="44920" y="124472"/>
                      <a:pt x="38062" y="129273"/>
                    </a:cubicBezTo>
                    <a:cubicBezTo>
                      <a:pt x="31204" y="134074"/>
                      <a:pt x="24346" y="139217"/>
                      <a:pt x="18174" y="145046"/>
                    </a:cubicBezTo>
                    <a:cubicBezTo>
                      <a:pt x="12002" y="150876"/>
                      <a:pt x="6515" y="157391"/>
                      <a:pt x="1372" y="164249"/>
                    </a:cubicBezTo>
                    <a:lnTo>
                      <a:pt x="0" y="163220"/>
                    </a:lnTo>
                    <a:cubicBezTo>
                      <a:pt x="4458" y="155676"/>
                      <a:pt x="9944" y="148818"/>
                      <a:pt x="15774" y="142304"/>
                    </a:cubicBezTo>
                    <a:cubicBezTo>
                      <a:pt x="21603" y="135788"/>
                      <a:pt x="28461" y="129959"/>
                      <a:pt x="35319" y="124815"/>
                    </a:cubicBezTo>
                    <a:cubicBezTo>
                      <a:pt x="42177" y="119329"/>
                      <a:pt x="49721" y="114872"/>
                      <a:pt x="57264" y="110414"/>
                    </a:cubicBezTo>
                    <a:cubicBezTo>
                      <a:pt x="64808" y="105956"/>
                      <a:pt x="72695" y="102184"/>
                      <a:pt x="80925" y="98755"/>
                    </a:cubicBezTo>
                    <a:cubicBezTo>
                      <a:pt x="89154" y="95326"/>
                      <a:pt x="97384" y="92240"/>
                      <a:pt x="105613" y="89497"/>
                    </a:cubicBezTo>
                    <a:cubicBezTo>
                      <a:pt x="113843" y="86753"/>
                      <a:pt x="122415" y="84353"/>
                      <a:pt x="130988" y="82296"/>
                    </a:cubicBezTo>
                    <a:cubicBezTo>
                      <a:pt x="147790" y="78181"/>
                      <a:pt x="164935" y="74752"/>
                      <a:pt x="181737" y="71323"/>
                    </a:cubicBezTo>
                    <a:cubicBezTo>
                      <a:pt x="198539" y="67894"/>
                      <a:pt x="215341" y="64122"/>
                      <a:pt x="231801" y="59664"/>
                    </a:cubicBezTo>
                    <a:cubicBezTo>
                      <a:pt x="248260" y="55207"/>
                      <a:pt x="264033" y="50063"/>
                      <a:pt x="279807" y="44234"/>
                    </a:cubicBezTo>
                    <a:cubicBezTo>
                      <a:pt x="295580" y="38405"/>
                      <a:pt x="311353" y="31889"/>
                      <a:pt x="326441" y="24346"/>
                    </a:cubicBezTo>
                    <a:cubicBezTo>
                      <a:pt x="333985" y="20574"/>
                      <a:pt x="341529" y="16802"/>
                      <a:pt x="349072" y="12687"/>
                    </a:cubicBezTo>
                    <a:cubicBezTo>
                      <a:pt x="356616" y="8573"/>
                      <a:pt x="364160" y="4115"/>
                      <a:pt x="371704" y="0"/>
                    </a:cubicBezTo>
                    <a:lnTo>
                      <a:pt x="372047" y="1371"/>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4100" name="Google Shape;4100;p19"/>
            <p:cNvGrpSpPr/>
            <p:nvPr/>
          </p:nvGrpSpPr>
          <p:grpSpPr>
            <a:xfrm>
              <a:off x="89420" y="4919019"/>
              <a:ext cx="1711071" cy="528189"/>
              <a:chOff x="3115170" y="4617819"/>
              <a:chExt cx="1711071" cy="528189"/>
            </a:xfrm>
          </p:grpSpPr>
          <p:sp>
            <p:nvSpPr>
              <p:cNvPr id="4101" name="Google Shape;4101;p19"/>
              <p:cNvSpPr/>
              <p:nvPr/>
            </p:nvSpPr>
            <p:spPr>
              <a:xfrm>
                <a:off x="3115170" y="4617819"/>
                <a:ext cx="1711071" cy="528189"/>
              </a:xfrm>
              <a:custGeom>
                <a:rect b="b" l="l" r="r" t="t"/>
                <a:pathLst>
                  <a:path extrusionOk="0" h="528189" w="1711071">
                    <a:moveTo>
                      <a:pt x="1711071" y="124145"/>
                    </a:moveTo>
                    <a:cubicBezTo>
                      <a:pt x="1507046" y="314112"/>
                      <a:pt x="1190549" y="462587"/>
                      <a:pt x="887082" y="507850"/>
                    </a:cubicBezTo>
                    <a:cubicBezTo>
                      <a:pt x="583616" y="552770"/>
                      <a:pt x="246545" y="525681"/>
                      <a:pt x="0" y="402580"/>
                    </a:cubicBezTo>
                    <a:cubicBezTo>
                      <a:pt x="163220" y="286336"/>
                      <a:pt x="341871" y="168379"/>
                      <a:pt x="537667" y="92255"/>
                    </a:cubicBezTo>
                    <a:cubicBezTo>
                      <a:pt x="848335" y="-29132"/>
                      <a:pt x="1220038" y="-30846"/>
                      <a:pt x="1506017" y="87798"/>
                    </a:cubicBezTo>
                    <a:cubicBezTo>
                      <a:pt x="1569796" y="113858"/>
                      <a:pt x="1639405" y="111457"/>
                      <a:pt x="1711071" y="124145"/>
                    </a:cubicBezTo>
                    <a:close/>
                  </a:path>
                </a:pathLst>
              </a:custGeom>
              <a:solidFill>
                <a:srgbClr val="7D8C6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02" name="Google Shape;4102;p19"/>
              <p:cNvSpPr/>
              <p:nvPr/>
            </p:nvSpPr>
            <p:spPr>
              <a:xfrm>
                <a:off x="3116199" y="4740592"/>
                <a:ext cx="1710042" cy="280835"/>
              </a:xfrm>
              <a:custGeom>
                <a:rect b="b" l="l" r="r" t="t"/>
                <a:pathLst>
                  <a:path extrusionOk="0" h="280835" w="1710042">
                    <a:moveTo>
                      <a:pt x="1710042" y="2057"/>
                    </a:moveTo>
                    <a:cubicBezTo>
                      <a:pt x="1675067" y="10630"/>
                      <a:pt x="1639748" y="18860"/>
                      <a:pt x="1604772" y="27089"/>
                    </a:cubicBezTo>
                    <a:cubicBezTo>
                      <a:pt x="1569453" y="34976"/>
                      <a:pt x="1534135" y="42863"/>
                      <a:pt x="1498816" y="50406"/>
                    </a:cubicBezTo>
                    <a:cubicBezTo>
                      <a:pt x="1463497" y="57950"/>
                      <a:pt x="1428179" y="65151"/>
                      <a:pt x="1392517" y="72352"/>
                    </a:cubicBezTo>
                    <a:lnTo>
                      <a:pt x="1286218" y="92926"/>
                    </a:lnTo>
                    <a:cubicBezTo>
                      <a:pt x="1250556" y="99441"/>
                      <a:pt x="1215238" y="105956"/>
                      <a:pt x="1179576" y="112471"/>
                    </a:cubicBezTo>
                    <a:lnTo>
                      <a:pt x="1072591" y="130302"/>
                    </a:lnTo>
                    <a:lnTo>
                      <a:pt x="965606" y="147104"/>
                    </a:lnTo>
                    <a:lnTo>
                      <a:pt x="858622" y="163563"/>
                    </a:lnTo>
                    <a:cubicBezTo>
                      <a:pt x="715632" y="185166"/>
                      <a:pt x="572643" y="205740"/>
                      <a:pt x="429654" y="225285"/>
                    </a:cubicBezTo>
                    <a:cubicBezTo>
                      <a:pt x="286664" y="244488"/>
                      <a:pt x="143332" y="262661"/>
                      <a:pt x="0" y="280835"/>
                    </a:cubicBezTo>
                    <a:lnTo>
                      <a:pt x="0" y="279121"/>
                    </a:lnTo>
                    <a:cubicBezTo>
                      <a:pt x="142989" y="259232"/>
                      <a:pt x="285979" y="238658"/>
                      <a:pt x="428968" y="217399"/>
                    </a:cubicBezTo>
                    <a:cubicBezTo>
                      <a:pt x="571957" y="196482"/>
                      <a:pt x="714604" y="174536"/>
                      <a:pt x="856907" y="151219"/>
                    </a:cubicBezTo>
                    <a:lnTo>
                      <a:pt x="963549" y="133388"/>
                    </a:lnTo>
                    <a:lnTo>
                      <a:pt x="1070191" y="114872"/>
                    </a:lnTo>
                    <a:lnTo>
                      <a:pt x="1176833" y="96012"/>
                    </a:lnTo>
                    <a:cubicBezTo>
                      <a:pt x="1212494" y="89497"/>
                      <a:pt x="1247813" y="83325"/>
                      <a:pt x="1283475" y="77153"/>
                    </a:cubicBezTo>
                    <a:lnTo>
                      <a:pt x="1390117" y="58293"/>
                    </a:lnTo>
                    <a:cubicBezTo>
                      <a:pt x="1425778" y="51778"/>
                      <a:pt x="1461097" y="45263"/>
                      <a:pt x="1496759" y="39091"/>
                    </a:cubicBezTo>
                    <a:lnTo>
                      <a:pt x="1709699" y="0"/>
                    </a:lnTo>
                    <a:lnTo>
                      <a:pt x="1710042" y="2057"/>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4103" name="Google Shape;4103;p19"/>
            <p:cNvGrpSpPr/>
            <p:nvPr/>
          </p:nvGrpSpPr>
          <p:grpSpPr>
            <a:xfrm>
              <a:off x="-76201" y="3858101"/>
              <a:ext cx="2093747" cy="1826286"/>
              <a:chOff x="2949549" y="3556901"/>
              <a:chExt cx="2093747" cy="1826286"/>
            </a:xfrm>
          </p:grpSpPr>
          <p:sp>
            <p:nvSpPr>
              <p:cNvPr id="4104" name="Google Shape;4104;p19"/>
              <p:cNvSpPr/>
              <p:nvPr/>
            </p:nvSpPr>
            <p:spPr>
              <a:xfrm>
                <a:off x="3641406" y="3556901"/>
                <a:ext cx="224634" cy="720432"/>
              </a:xfrm>
              <a:custGeom>
                <a:rect b="b" l="l" r="r" t="t"/>
                <a:pathLst>
                  <a:path extrusionOk="0" h="720432" w="224634">
                    <a:moveTo>
                      <a:pt x="35091" y="0"/>
                    </a:moveTo>
                    <a:cubicBezTo>
                      <a:pt x="121159" y="23317"/>
                      <a:pt x="182881" y="103213"/>
                      <a:pt x="207570" y="188938"/>
                    </a:cubicBezTo>
                    <a:cubicBezTo>
                      <a:pt x="232259" y="274663"/>
                      <a:pt x="225744" y="365874"/>
                      <a:pt x="215457" y="454343"/>
                    </a:cubicBezTo>
                    <a:cubicBezTo>
                      <a:pt x="205170" y="542810"/>
                      <a:pt x="190768" y="631964"/>
                      <a:pt x="200369" y="720433"/>
                    </a:cubicBezTo>
                    <a:cubicBezTo>
                      <a:pt x="132818" y="619620"/>
                      <a:pt x="75554" y="518807"/>
                      <a:pt x="35434" y="404279"/>
                    </a:cubicBezTo>
                    <a:cubicBezTo>
                      <a:pt x="-14629" y="261290"/>
                      <a:pt x="-8800" y="144704"/>
                      <a:pt x="35091" y="0"/>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05" name="Google Shape;4105;p19"/>
              <p:cNvSpPr/>
              <p:nvPr/>
            </p:nvSpPr>
            <p:spPr>
              <a:xfrm>
                <a:off x="3314052" y="4154919"/>
                <a:ext cx="1729244" cy="1228268"/>
              </a:xfrm>
              <a:custGeom>
                <a:rect b="b" l="l" r="r" t="t"/>
                <a:pathLst>
                  <a:path extrusionOk="0" h="1228268" w="1729244">
                    <a:moveTo>
                      <a:pt x="1720672" y="1228268"/>
                    </a:moveTo>
                    <a:cubicBezTo>
                      <a:pt x="1326337" y="626136"/>
                      <a:pt x="698830" y="181737"/>
                      <a:pt x="0" y="9944"/>
                    </a:cubicBezTo>
                    <a:lnTo>
                      <a:pt x="2400" y="0"/>
                    </a:lnTo>
                    <a:cubicBezTo>
                      <a:pt x="703974" y="172822"/>
                      <a:pt x="1333195" y="618249"/>
                      <a:pt x="1729245" y="1222782"/>
                    </a:cubicBezTo>
                    <a:lnTo>
                      <a:pt x="1720672" y="1228268"/>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06" name="Google Shape;4106;p19"/>
              <p:cNvSpPr/>
              <p:nvPr/>
            </p:nvSpPr>
            <p:spPr>
              <a:xfrm>
                <a:off x="3811257" y="4184408"/>
                <a:ext cx="143675" cy="224256"/>
              </a:xfrm>
              <a:custGeom>
                <a:rect b="b" l="l" r="r" t="t"/>
                <a:pathLst>
                  <a:path extrusionOk="0" h="224256" w="143675">
                    <a:moveTo>
                      <a:pt x="137846" y="224256"/>
                    </a:moveTo>
                    <a:cubicBezTo>
                      <a:pt x="61379" y="174879"/>
                      <a:pt x="9601" y="91554"/>
                      <a:pt x="0" y="1028"/>
                    </a:cubicBezTo>
                    <a:lnTo>
                      <a:pt x="10287" y="0"/>
                    </a:lnTo>
                    <a:cubicBezTo>
                      <a:pt x="19888" y="87440"/>
                      <a:pt x="69609" y="168364"/>
                      <a:pt x="143675" y="216027"/>
                    </a:cubicBezTo>
                    <a:lnTo>
                      <a:pt x="137846" y="224256"/>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07" name="Google Shape;4107;p19"/>
              <p:cNvSpPr/>
              <p:nvPr/>
            </p:nvSpPr>
            <p:spPr>
              <a:xfrm>
                <a:off x="3708387" y="4408816"/>
                <a:ext cx="282206" cy="66028"/>
              </a:xfrm>
              <a:custGeom>
                <a:rect b="b" l="l" r="r" t="t"/>
                <a:pathLst>
                  <a:path extrusionOk="0" h="66028" w="282206">
                    <a:moveTo>
                      <a:pt x="280492" y="15965"/>
                    </a:moveTo>
                    <a:cubicBezTo>
                      <a:pt x="187223" y="191"/>
                      <a:pt x="86754" y="18365"/>
                      <a:pt x="5144" y="66028"/>
                    </a:cubicBezTo>
                    <a:lnTo>
                      <a:pt x="0" y="57113"/>
                    </a:lnTo>
                    <a:cubicBezTo>
                      <a:pt x="83668" y="8078"/>
                      <a:pt x="186538" y="-10439"/>
                      <a:pt x="282207" y="5678"/>
                    </a:cubicBezTo>
                    <a:lnTo>
                      <a:pt x="280492" y="15965"/>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08" name="Google Shape;4108;p19"/>
              <p:cNvSpPr/>
              <p:nvPr/>
            </p:nvSpPr>
            <p:spPr>
              <a:xfrm>
                <a:off x="3234842" y="4440637"/>
                <a:ext cx="533209" cy="293586"/>
              </a:xfrm>
              <a:custGeom>
                <a:rect b="b" l="l" r="r" t="t"/>
                <a:pathLst>
                  <a:path extrusionOk="0" h="293586" w="533209">
                    <a:moveTo>
                      <a:pt x="533210" y="6775"/>
                    </a:moveTo>
                    <a:cubicBezTo>
                      <a:pt x="429997" y="-15171"/>
                      <a:pt x="321297" y="18434"/>
                      <a:pt x="232486" y="75355"/>
                    </a:cubicBezTo>
                    <a:cubicBezTo>
                      <a:pt x="143675" y="132276"/>
                      <a:pt x="71323" y="210801"/>
                      <a:pt x="0" y="288639"/>
                    </a:cubicBezTo>
                    <a:cubicBezTo>
                      <a:pt x="130645" y="305784"/>
                      <a:pt x="271577" y="279381"/>
                      <a:pt x="371704" y="193656"/>
                    </a:cubicBezTo>
                    <a:cubicBezTo>
                      <a:pt x="435140" y="138792"/>
                      <a:pt x="485889" y="76041"/>
                      <a:pt x="533210" y="6775"/>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09" name="Google Shape;4109;p19"/>
              <p:cNvSpPr/>
              <p:nvPr/>
            </p:nvSpPr>
            <p:spPr>
              <a:xfrm>
                <a:off x="4069203" y="4206354"/>
                <a:ext cx="34547" cy="286664"/>
              </a:xfrm>
              <a:custGeom>
                <a:rect b="b" l="l" r="r" t="t"/>
                <a:pathLst>
                  <a:path extrusionOk="0" h="286664" w="34547">
                    <a:moveTo>
                      <a:pt x="34547" y="283236"/>
                    </a:moveTo>
                    <a:lnTo>
                      <a:pt x="24946" y="286665"/>
                    </a:lnTo>
                    <a:cubicBezTo>
                      <a:pt x="-8315" y="195453"/>
                      <a:pt x="-8315" y="91212"/>
                      <a:pt x="24946" y="0"/>
                    </a:cubicBezTo>
                    <a:lnTo>
                      <a:pt x="34547" y="3429"/>
                    </a:lnTo>
                    <a:cubicBezTo>
                      <a:pt x="1972" y="92240"/>
                      <a:pt x="1972" y="194425"/>
                      <a:pt x="34547" y="283236"/>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10" name="Google Shape;4110;p19"/>
              <p:cNvSpPr/>
              <p:nvPr/>
            </p:nvSpPr>
            <p:spPr>
              <a:xfrm>
                <a:off x="4061696" y="3693033"/>
                <a:ext cx="233030" cy="575386"/>
              </a:xfrm>
              <a:custGeom>
                <a:rect b="b" l="l" r="r" t="t"/>
                <a:pathLst>
                  <a:path extrusionOk="0" h="575386" w="233030">
                    <a:moveTo>
                      <a:pt x="24224" y="575386"/>
                    </a:moveTo>
                    <a:cubicBezTo>
                      <a:pt x="-15895" y="477660"/>
                      <a:pt x="-2522" y="364846"/>
                      <a:pt x="37597" y="267119"/>
                    </a:cubicBezTo>
                    <a:cubicBezTo>
                      <a:pt x="77716" y="169393"/>
                      <a:pt x="141839" y="84011"/>
                      <a:pt x="205618" y="0"/>
                    </a:cubicBezTo>
                    <a:cubicBezTo>
                      <a:pt x="246080" y="125501"/>
                      <a:pt x="245394" y="268834"/>
                      <a:pt x="178872" y="382676"/>
                    </a:cubicBezTo>
                    <a:cubicBezTo>
                      <a:pt x="136695" y="455371"/>
                      <a:pt x="84231" y="516407"/>
                      <a:pt x="24224" y="575386"/>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11" name="Google Shape;4111;p19"/>
              <p:cNvSpPr/>
              <p:nvPr/>
            </p:nvSpPr>
            <p:spPr>
              <a:xfrm>
                <a:off x="3490645" y="4284704"/>
                <a:ext cx="223570" cy="55724"/>
              </a:xfrm>
              <a:custGeom>
                <a:rect b="b" l="l" r="r" t="t"/>
                <a:pathLst>
                  <a:path extrusionOk="0" h="55724" w="223570">
                    <a:moveTo>
                      <a:pt x="222542" y="11490"/>
                    </a:moveTo>
                    <a:cubicBezTo>
                      <a:pt x="148133" y="4632"/>
                      <a:pt x="70637" y="20405"/>
                      <a:pt x="4801" y="55724"/>
                    </a:cubicBezTo>
                    <a:lnTo>
                      <a:pt x="0" y="46808"/>
                    </a:lnTo>
                    <a:cubicBezTo>
                      <a:pt x="67551" y="10804"/>
                      <a:pt x="147104" y="-5312"/>
                      <a:pt x="223571" y="1546"/>
                    </a:cubicBezTo>
                    <a:lnTo>
                      <a:pt x="222542" y="11490"/>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12" name="Google Shape;4112;p19"/>
              <p:cNvSpPr/>
              <p:nvPr/>
            </p:nvSpPr>
            <p:spPr>
              <a:xfrm>
                <a:off x="3046247" y="4283592"/>
                <a:ext cx="496862" cy="190395"/>
              </a:xfrm>
              <a:custGeom>
                <a:rect b="b" l="l" r="r" t="t"/>
                <a:pathLst>
                  <a:path extrusionOk="0" h="190395" w="496862">
                    <a:moveTo>
                      <a:pt x="496862" y="28375"/>
                    </a:moveTo>
                    <a:cubicBezTo>
                      <a:pt x="415595" y="-12773"/>
                      <a:pt x="316840" y="-5572"/>
                      <a:pt x="231800" y="27004"/>
                    </a:cubicBezTo>
                    <a:cubicBezTo>
                      <a:pt x="146761" y="59579"/>
                      <a:pt x="72695" y="114786"/>
                      <a:pt x="0" y="169307"/>
                    </a:cubicBezTo>
                    <a:cubicBezTo>
                      <a:pt x="172479" y="226228"/>
                      <a:pt x="376161" y="164164"/>
                      <a:pt x="496862" y="28375"/>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13" name="Google Shape;4113;p19"/>
              <p:cNvSpPr/>
              <p:nvPr/>
            </p:nvSpPr>
            <p:spPr>
              <a:xfrm>
                <a:off x="2949549" y="3981794"/>
                <a:ext cx="642937" cy="263992"/>
              </a:xfrm>
              <a:custGeom>
                <a:rect b="b" l="l" r="r" t="t"/>
                <a:pathLst>
                  <a:path extrusionOk="0" h="263992" w="642937">
                    <a:moveTo>
                      <a:pt x="226657" y="5789"/>
                    </a:moveTo>
                    <a:cubicBezTo>
                      <a:pt x="150533" y="-6898"/>
                      <a:pt x="75438" y="3046"/>
                      <a:pt x="0" y="18477"/>
                    </a:cubicBezTo>
                    <a:cubicBezTo>
                      <a:pt x="53492" y="109688"/>
                      <a:pt x="122758" y="202957"/>
                      <a:pt x="224599" y="231761"/>
                    </a:cubicBezTo>
                    <a:cubicBezTo>
                      <a:pt x="312039" y="256449"/>
                      <a:pt x="424853" y="244105"/>
                      <a:pt x="515036" y="241019"/>
                    </a:cubicBezTo>
                    <a:cubicBezTo>
                      <a:pt x="558927" y="239647"/>
                      <a:pt x="604876" y="242390"/>
                      <a:pt x="642938" y="263993"/>
                    </a:cubicBezTo>
                    <a:cubicBezTo>
                      <a:pt x="576415" y="226274"/>
                      <a:pt x="521894" y="159066"/>
                      <a:pt x="459829" y="113460"/>
                    </a:cubicBezTo>
                    <a:cubicBezTo>
                      <a:pt x="390220" y="62711"/>
                      <a:pt x="312725" y="20191"/>
                      <a:pt x="226657" y="5789"/>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4114" name="Google Shape;4114;p19"/>
            <p:cNvGrpSpPr/>
            <p:nvPr/>
          </p:nvGrpSpPr>
          <p:grpSpPr>
            <a:xfrm>
              <a:off x="730300" y="4303871"/>
              <a:ext cx="1070533" cy="738263"/>
              <a:chOff x="3756050" y="4002671"/>
              <a:chExt cx="1070533" cy="738263"/>
            </a:xfrm>
          </p:grpSpPr>
          <p:sp>
            <p:nvSpPr>
              <p:cNvPr id="4115" name="Google Shape;4115;p19"/>
              <p:cNvSpPr/>
              <p:nvPr/>
            </p:nvSpPr>
            <p:spPr>
              <a:xfrm>
                <a:off x="3756393" y="4002671"/>
                <a:ext cx="1070190" cy="737920"/>
              </a:xfrm>
              <a:custGeom>
                <a:rect b="b" l="l" r="r" t="t"/>
                <a:pathLst>
                  <a:path extrusionOk="0" h="737920" w="1070190">
                    <a:moveTo>
                      <a:pt x="1070191" y="737921"/>
                    </a:moveTo>
                    <a:cubicBezTo>
                      <a:pt x="861022" y="734834"/>
                      <a:pt x="612762" y="650824"/>
                      <a:pt x="425196" y="517436"/>
                    </a:cubicBezTo>
                    <a:cubicBezTo>
                      <a:pt x="237630" y="384391"/>
                      <a:pt x="69266" y="194424"/>
                      <a:pt x="0" y="0"/>
                    </a:cubicBezTo>
                    <a:cubicBezTo>
                      <a:pt x="148476" y="21945"/>
                      <a:pt x="306553" y="50749"/>
                      <a:pt x="451942" y="111099"/>
                    </a:cubicBezTo>
                    <a:cubicBezTo>
                      <a:pt x="682714" y="206768"/>
                      <a:pt x="885025" y="398792"/>
                      <a:pt x="977951" y="611390"/>
                    </a:cubicBezTo>
                    <a:cubicBezTo>
                      <a:pt x="998868" y="659054"/>
                      <a:pt x="1037615" y="693686"/>
                      <a:pt x="1070191" y="737921"/>
                    </a:cubicBezTo>
                    <a:close/>
                  </a:path>
                </a:pathLst>
              </a:custGeom>
              <a:solidFill>
                <a:srgbClr val="7D8C6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16" name="Google Shape;4116;p19"/>
              <p:cNvSpPr/>
              <p:nvPr/>
            </p:nvSpPr>
            <p:spPr>
              <a:xfrm>
                <a:off x="3756050" y="4003357"/>
                <a:ext cx="1070533" cy="737577"/>
              </a:xfrm>
              <a:custGeom>
                <a:rect b="b" l="l" r="r" t="t"/>
                <a:pathLst>
                  <a:path extrusionOk="0" h="737577" w="1070533">
                    <a:moveTo>
                      <a:pt x="1070191" y="737578"/>
                    </a:moveTo>
                    <a:cubicBezTo>
                      <a:pt x="1046874" y="724205"/>
                      <a:pt x="1023556" y="710146"/>
                      <a:pt x="1000239" y="696430"/>
                    </a:cubicBezTo>
                    <a:cubicBezTo>
                      <a:pt x="977265" y="682371"/>
                      <a:pt x="953948" y="668312"/>
                      <a:pt x="930973" y="654253"/>
                    </a:cubicBezTo>
                    <a:cubicBezTo>
                      <a:pt x="907999" y="639851"/>
                      <a:pt x="885025" y="625450"/>
                      <a:pt x="862051" y="611048"/>
                    </a:cubicBezTo>
                    <a:lnTo>
                      <a:pt x="793813" y="567157"/>
                    </a:lnTo>
                    <a:cubicBezTo>
                      <a:pt x="771182" y="552069"/>
                      <a:pt x="748551" y="537324"/>
                      <a:pt x="725919" y="522237"/>
                    </a:cubicBezTo>
                    <a:lnTo>
                      <a:pt x="658711" y="476288"/>
                    </a:lnTo>
                    <a:lnTo>
                      <a:pt x="591845" y="429997"/>
                    </a:lnTo>
                    <a:lnTo>
                      <a:pt x="525323" y="383362"/>
                    </a:lnTo>
                    <a:cubicBezTo>
                      <a:pt x="436855" y="320954"/>
                      <a:pt x="348729" y="257861"/>
                      <a:pt x="261290" y="194081"/>
                    </a:cubicBezTo>
                    <a:cubicBezTo>
                      <a:pt x="173850" y="130302"/>
                      <a:pt x="86754" y="65837"/>
                      <a:pt x="0" y="1029"/>
                    </a:cubicBezTo>
                    <a:lnTo>
                      <a:pt x="686" y="0"/>
                    </a:lnTo>
                    <a:cubicBezTo>
                      <a:pt x="88468" y="63437"/>
                      <a:pt x="176251" y="126530"/>
                      <a:pt x="264719" y="189281"/>
                    </a:cubicBezTo>
                    <a:cubicBezTo>
                      <a:pt x="352844" y="252032"/>
                      <a:pt x="441312" y="314439"/>
                      <a:pt x="530809" y="375818"/>
                    </a:cubicBezTo>
                    <a:lnTo>
                      <a:pt x="597675" y="421767"/>
                    </a:lnTo>
                    <a:lnTo>
                      <a:pt x="664883" y="467030"/>
                    </a:lnTo>
                    <a:lnTo>
                      <a:pt x="732434" y="512293"/>
                    </a:lnTo>
                    <a:cubicBezTo>
                      <a:pt x="755066" y="527380"/>
                      <a:pt x="777354" y="542468"/>
                      <a:pt x="799986" y="557555"/>
                    </a:cubicBezTo>
                    <a:lnTo>
                      <a:pt x="867537" y="602818"/>
                    </a:lnTo>
                    <a:cubicBezTo>
                      <a:pt x="890168" y="617906"/>
                      <a:pt x="912800" y="632651"/>
                      <a:pt x="935088" y="647738"/>
                    </a:cubicBezTo>
                    <a:lnTo>
                      <a:pt x="1070534" y="737235"/>
                    </a:lnTo>
                    <a:lnTo>
                      <a:pt x="1070191" y="737578"/>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4117" name="Google Shape;4117;p19"/>
            <p:cNvGrpSpPr/>
            <p:nvPr/>
          </p:nvGrpSpPr>
          <p:grpSpPr>
            <a:xfrm>
              <a:off x="345571" y="4939408"/>
              <a:ext cx="1981598" cy="1826331"/>
              <a:chOff x="3371316" y="4540681"/>
              <a:chExt cx="2368067" cy="1923669"/>
            </a:xfrm>
          </p:grpSpPr>
          <p:sp>
            <p:nvSpPr>
              <p:cNvPr id="4118" name="Google Shape;4118;p19"/>
              <p:cNvSpPr/>
              <p:nvPr/>
            </p:nvSpPr>
            <p:spPr>
              <a:xfrm>
                <a:off x="3562654" y="4540681"/>
                <a:ext cx="2176729" cy="1698726"/>
              </a:xfrm>
              <a:custGeom>
                <a:rect b="b" l="l" r="r" t="t"/>
                <a:pathLst>
                  <a:path extrusionOk="0" h="1698726" w="2176729">
                    <a:moveTo>
                      <a:pt x="2176729" y="17488"/>
                    </a:moveTo>
                    <a:cubicBezTo>
                      <a:pt x="1751190" y="186538"/>
                      <a:pt x="1347254" y="418681"/>
                      <a:pt x="976236" y="707403"/>
                    </a:cubicBezTo>
                    <a:cubicBezTo>
                      <a:pt x="605219" y="996125"/>
                      <a:pt x="282207" y="1329766"/>
                      <a:pt x="16116" y="1698727"/>
                    </a:cubicBezTo>
                    <a:lnTo>
                      <a:pt x="0" y="1689126"/>
                    </a:lnTo>
                    <a:cubicBezTo>
                      <a:pt x="267462" y="1318108"/>
                      <a:pt x="592188" y="982752"/>
                      <a:pt x="964921" y="693001"/>
                    </a:cubicBezTo>
                    <a:cubicBezTo>
                      <a:pt x="1337653" y="402908"/>
                      <a:pt x="1743647" y="169736"/>
                      <a:pt x="2171243" y="0"/>
                    </a:cubicBezTo>
                    <a:lnTo>
                      <a:pt x="2176729" y="17488"/>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19" name="Google Shape;4119;p19"/>
              <p:cNvSpPr/>
              <p:nvPr/>
            </p:nvSpPr>
            <p:spPr>
              <a:xfrm>
                <a:off x="3371316" y="5931827"/>
                <a:ext cx="441655" cy="532523"/>
              </a:xfrm>
              <a:custGeom>
                <a:rect b="b" l="l" r="r" t="t"/>
                <a:pathLst>
                  <a:path extrusionOk="0" h="532523" w="441655">
                    <a:moveTo>
                      <a:pt x="441655" y="0"/>
                    </a:moveTo>
                    <a:cubicBezTo>
                      <a:pt x="386791" y="220828"/>
                      <a:pt x="216370" y="426224"/>
                      <a:pt x="0" y="532523"/>
                    </a:cubicBezTo>
                    <a:cubicBezTo>
                      <a:pt x="60693" y="321640"/>
                      <a:pt x="241745" y="117958"/>
                      <a:pt x="441655" y="0"/>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20" name="Google Shape;4120;p19"/>
              <p:cNvSpPr/>
              <p:nvPr/>
            </p:nvSpPr>
            <p:spPr>
              <a:xfrm>
                <a:off x="3919790" y="5748718"/>
                <a:ext cx="122238" cy="575043"/>
              </a:xfrm>
              <a:custGeom>
                <a:rect b="b" l="l" r="r" t="t"/>
                <a:pathLst>
                  <a:path extrusionOk="0" h="575043" w="122238">
                    <a:moveTo>
                      <a:pt x="45429" y="0"/>
                    </a:moveTo>
                    <a:cubicBezTo>
                      <a:pt x="-31723" y="197853"/>
                      <a:pt x="-9435" y="417309"/>
                      <a:pt x="103379" y="575043"/>
                    </a:cubicBezTo>
                    <a:cubicBezTo>
                      <a:pt x="138012" y="370332"/>
                      <a:pt x="128411" y="176936"/>
                      <a:pt x="45429" y="0"/>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21" name="Google Shape;4121;p19"/>
              <p:cNvSpPr/>
              <p:nvPr/>
            </p:nvSpPr>
            <p:spPr>
              <a:xfrm>
                <a:off x="4098003" y="5602300"/>
                <a:ext cx="184242" cy="779754"/>
              </a:xfrm>
              <a:custGeom>
                <a:rect b="b" l="l" r="r" t="t"/>
                <a:pathLst>
                  <a:path extrusionOk="0" h="779754" w="184242">
                    <a:moveTo>
                      <a:pt x="16378" y="0"/>
                    </a:moveTo>
                    <a:cubicBezTo>
                      <a:pt x="-32314" y="280149"/>
                      <a:pt x="28722" y="563384"/>
                      <a:pt x="184056" y="779754"/>
                    </a:cubicBezTo>
                    <a:cubicBezTo>
                      <a:pt x="187828" y="503034"/>
                      <a:pt x="134335" y="238658"/>
                      <a:pt x="16378" y="0"/>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22" name="Google Shape;4122;p19"/>
              <p:cNvSpPr/>
              <p:nvPr/>
            </p:nvSpPr>
            <p:spPr>
              <a:xfrm>
                <a:off x="4224086" y="5481942"/>
                <a:ext cx="284173" cy="810958"/>
              </a:xfrm>
              <a:custGeom>
                <a:rect b="b" l="l" r="r" t="t"/>
                <a:pathLst>
                  <a:path extrusionOk="0" h="810958" w="284173">
                    <a:moveTo>
                      <a:pt x="22" y="0"/>
                    </a:moveTo>
                    <a:cubicBezTo>
                      <a:pt x="-1693" y="300038"/>
                      <a:pt x="97063" y="587731"/>
                      <a:pt x="278114" y="810959"/>
                    </a:cubicBezTo>
                    <a:cubicBezTo>
                      <a:pt x="311718" y="497548"/>
                      <a:pt x="203705" y="218428"/>
                      <a:pt x="22" y="0"/>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23" name="Google Shape;4123;p19"/>
              <p:cNvSpPr/>
              <p:nvPr/>
            </p:nvSpPr>
            <p:spPr>
              <a:xfrm>
                <a:off x="4362983" y="5387644"/>
                <a:ext cx="342917" cy="617220"/>
              </a:xfrm>
              <a:custGeom>
                <a:rect b="b" l="l" r="r" t="t"/>
                <a:pathLst>
                  <a:path extrusionOk="0" h="617220" w="342917">
                    <a:moveTo>
                      <a:pt x="0" y="0"/>
                    </a:moveTo>
                    <a:cubicBezTo>
                      <a:pt x="54864" y="235230"/>
                      <a:pt x="173850" y="449542"/>
                      <a:pt x="342900" y="617220"/>
                    </a:cubicBezTo>
                    <a:cubicBezTo>
                      <a:pt x="344614" y="351473"/>
                      <a:pt x="217399" y="139903"/>
                      <a:pt x="0" y="0"/>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24" name="Google Shape;4124;p19"/>
              <p:cNvSpPr/>
              <p:nvPr/>
            </p:nvSpPr>
            <p:spPr>
              <a:xfrm>
                <a:off x="4524146" y="5254256"/>
                <a:ext cx="381304" cy="400849"/>
              </a:xfrm>
              <a:custGeom>
                <a:rect b="b" l="l" r="r" t="t"/>
                <a:pathLst>
                  <a:path extrusionOk="0" h="400849" w="381304">
                    <a:moveTo>
                      <a:pt x="0" y="0"/>
                    </a:moveTo>
                    <a:cubicBezTo>
                      <a:pt x="56236" y="183108"/>
                      <a:pt x="197511" y="331584"/>
                      <a:pt x="381305" y="400850"/>
                    </a:cubicBezTo>
                    <a:cubicBezTo>
                      <a:pt x="335699" y="216713"/>
                      <a:pt x="189967" y="49034"/>
                      <a:pt x="0" y="0"/>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25" name="Google Shape;4125;p19"/>
              <p:cNvSpPr/>
              <p:nvPr/>
            </p:nvSpPr>
            <p:spPr>
              <a:xfrm>
                <a:off x="4684966" y="5120160"/>
                <a:ext cx="430682" cy="198895"/>
              </a:xfrm>
              <a:custGeom>
                <a:rect b="b" l="l" r="r" t="t"/>
                <a:pathLst>
                  <a:path extrusionOk="0" h="198895" w="430682">
                    <a:moveTo>
                      <a:pt x="0" y="5509"/>
                    </a:moveTo>
                    <a:cubicBezTo>
                      <a:pt x="93269" y="133411"/>
                      <a:pt x="257861" y="206791"/>
                      <a:pt x="430682" y="198219"/>
                    </a:cubicBezTo>
                    <a:cubicBezTo>
                      <a:pt x="361417" y="50429"/>
                      <a:pt x="178994" y="-21237"/>
                      <a:pt x="0" y="5509"/>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26" name="Google Shape;4126;p19"/>
              <p:cNvSpPr/>
              <p:nvPr/>
            </p:nvSpPr>
            <p:spPr>
              <a:xfrm>
                <a:off x="3475901" y="5717002"/>
                <a:ext cx="497205" cy="145945"/>
              </a:xfrm>
              <a:custGeom>
                <a:rect b="b" l="l" r="r" t="t"/>
                <a:pathLst>
                  <a:path extrusionOk="0" h="145945" w="497205">
                    <a:moveTo>
                      <a:pt x="0" y="111269"/>
                    </a:moveTo>
                    <a:cubicBezTo>
                      <a:pt x="150533" y="176763"/>
                      <a:pt x="350787" y="147617"/>
                      <a:pt x="497205" y="39603"/>
                    </a:cubicBezTo>
                    <a:cubicBezTo>
                      <a:pt x="351473" y="-35492"/>
                      <a:pt x="146075" y="513"/>
                      <a:pt x="0" y="111269"/>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27" name="Google Shape;4127;p19"/>
              <p:cNvSpPr/>
              <p:nvPr/>
            </p:nvSpPr>
            <p:spPr>
              <a:xfrm>
                <a:off x="3470414" y="5507739"/>
                <a:ext cx="641565" cy="124611"/>
              </a:xfrm>
              <a:custGeom>
                <a:rect b="b" l="l" r="r" t="t"/>
                <a:pathLst>
                  <a:path extrusionOk="0" h="124611" w="641565">
                    <a:moveTo>
                      <a:pt x="0" y="37296"/>
                    </a:moveTo>
                    <a:cubicBezTo>
                      <a:pt x="187566" y="129879"/>
                      <a:pt x="420052" y="149768"/>
                      <a:pt x="641566" y="92503"/>
                    </a:cubicBezTo>
                    <a:cubicBezTo>
                      <a:pt x="451942" y="-7624"/>
                      <a:pt x="226657" y="-27169"/>
                      <a:pt x="0" y="37296"/>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28" name="Google Shape;4128;p19"/>
              <p:cNvSpPr/>
              <p:nvPr/>
            </p:nvSpPr>
            <p:spPr>
              <a:xfrm>
                <a:off x="3551339" y="5345192"/>
                <a:ext cx="688886" cy="163107"/>
              </a:xfrm>
              <a:custGeom>
                <a:rect b="b" l="l" r="r" t="t"/>
                <a:pathLst>
                  <a:path extrusionOk="0" h="163107" w="688886">
                    <a:moveTo>
                      <a:pt x="0" y="10219"/>
                    </a:moveTo>
                    <a:cubicBezTo>
                      <a:pt x="184480" y="146351"/>
                      <a:pt x="440969" y="195385"/>
                      <a:pt x="688886" y="141893"/>
                    </a:cubicBezTo>
                    <a:cubicBezTo>
                      <a:pt x="494462" y="24621"/>
                      <a:pt x="244145" y="-22699"/>
                      <a:pt x="0" y="10219"/>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29" name="Google Shape;4129;p19"/>
              <p:cNvSpPr/>
              <p:nvPr/>
            </p:nvSpPr>
            <p:spPr>
              <a:xfrm>
                <a:off x="3759822" y="5171256"/>
                <a:ext cx="593217" cy="227052"/>
              </a:xfrm>
              <a:custGeom>
                <a:rect b="b" l="l" r="r" t="t"/>
                <a:pathLst>
                  <a:path extrusionOk="0" h="227052" w="593217">
                    <a:moveTo>
                      <a:pt x="0" y="9277"/>
                    </a:moveTo>
                    <a:cubicBezTo>
                      <a:pt x="130645" y="173869"/>
                      <a:pt x="362445" y="255479"/>
                      <a:pt x="593217" y="218103"/>
                    </a:cubicBezTo>
                    <a:cubicBezTo>
                      <a:pt x="451256" y="43567"/>
                      <a:pt x="246545" y="-27071"/>
                      <a:pt x="0" y="9277"/>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30" name="Google Shape;4130;p19"/>
              <p:cNvSpPr/>
              <p:nvPr/>
            </p:nvSpPr>
            <p:spPr>
              <a:xfrm>
                <a:off x="4009796" y="4993309"/>
                <a:ext cx="522922" cy="246888"/>
              </a:xfrm>
              <a:custGeom>
                <a:rect b="b" l="l" r="r" t="t"/>
                <a:pathLst>
                  <a:path extrusionOk="0" h="246888" w="522922">
                    <a:moveTo>
                      <a:pt x="0" y="0"/>
                    </a:moveTo>
                    <a:cubicBezTo>
                      <a:pt x="142646" y="141275"/>
                      <a:pt x="327470" y="228715"/>
                      <a:pt x="522922" y="246888"/>
                    </a:cubicBezTo>
                    <a:cubicBezTo>
                      <a:pt x="374447" y="74410"/>
                      <a:pt x="219456" y="21946"/>
                      <a:pt x="0" y="0"/>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31" name="Google Shape;4131;p19"/>
              <p:cNvSpPr/>
              <p:nvPr/>
            </p:nvSpPr>
            <p:spPr>
              <a:xfrm>
                <a:off x="4241939" y="4851692"/>
                <a:ext cx="444741" cy="275290"/>
              </a:xfrm>
              <a:custGeom>
                <a:rect b="b" l="l" r="r" t="t"/>
                <a:pathLst>
                  <a:path extrusionOk="0" h="275290" w="444741">
                    <a:moveTo>
                      <a:pt x="0" y="0"/>
                    </a:moveTo>
                    <a:cubicBezTo>
                      <a:pt x="51778" y="178651"/>
                      <a:pt x="243459" y="295922"/>
                      <a:pt x="444741" y="272263"/>
                    </a:cubicBezTo>
                    <a:cubicBezTo>
                      <a:pt x="345986" y="136131"/>
                      <a:pt x="175565" y="32918"/>
                      <a:pt x="0" y="0"/>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4132" name="Google Shape;4132;p19"/>
            <p:cNvGrpSpPr/>
            <p:nvPr/>
          </p:nvGrpSpPr>
          <p:grpSpPr>
            <a:xfrm>
              <a:off x="2199626" y="5694331"/>
              <a:ext cx="1002639" cy="772235"/>
              <a:chOff x="5225376" y="5393131"/>
              <a:chExt cx="1002639" cy="772235"/>
            </a:xfrm>
          </p:grpSpPr>
          <p:sp>
            <p:nvSpPr>
              <p:cNvPr id="4133" name="Google Shape;4133;p19"/>
              <p:cNvSpPr/>
              <p:nvPr/>
            </p:nvSpPr>
            <p:spPr>
              <a:xfrm>
                <a:off x="5225376" y="5394159"/>
                <a:ext cx="1002296" cy="771207"/>
              </a:xfrm>
              <a:custGeom>
                <a:rect b="b" l="l" r="r" t="t"/>
                <a:pathLst>
                  <a:path extrusionOk="0" h="771207" w="1002296">
                    <a:moveTo>
                      <a:pt x="1002297" y="0"/>
                    </a:moveTo>
                    <a:cubicBezTo>
                      <a:pt x="957720" y="218770"/>
                      <a:pt x="818502" y="439598"/>
                      <a:pt x="638823" y="572300"/>
                    </a:cubicBezTo>
                    <a:cubicBezTo>
                      <a:pt x="459143" y="705002"/>
                      <a:pt x="222199" y="789699"/>
                      <a:pt x="0" y="767753"/>
                    </a:cubicBezTo>
                    <a:cubicBezTo>
                      <a:pt x="52807" y="621678"/>
                      <a:pt x="114872" y="469430"/>
                      <a:pt x="208483" y="345301"/>
                    </a:cubicBezTo>
                    <a:cubicBezTo>
                      <a:pt x="356616" y="148476"/>
                      <a:pt x="602475" y="29489"/>
                      <a:pt x="848678" y="34976"/>
                    </a:cubicBezTo>
                    <a:cubicBezTo>
                      <a:pt x="903885" y="36691"/>
                      <a:pt x="948804" y="12688"/>
                      <a:pt x="1002297" y="0"/>
                    </a:cubicBezTo>
                    <a:close/>
                  </a:path>
                </a:pathLst>
              </a:custGeom>
              <a:solidFill>
                <a:srgbClr val="A6BA8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34" name="Google Shape;4134;p19"/>
              <p:cNvSpPr/>
              <p:nvPr/>
            </p:nvSpPr>
            <p:spPr>
              <a:xfrm>
                <a:off x="5226062" y="5393131"/>
                <a:ext cx="1001953" cy="769124"/>
              </a:xfrm>
              <a:custGeom>
                <a:rect b="b" l="l" r="r" t="t"/>
                <a:pathLst>
                  <a:path extrusionOk="0" h="769124" w="1001953">
                    <a:moveTo>
                      <a:pt x="1001954" y="1715"/>
                    </a:moveTo>
                    <a:cubicBezTo>
                      <a:pt x="982752" y="19888"/>
                      <a:pt x="963206" y="37376"/>
                      <a:pt x="944004" y="55207"/>
                    </a:cubicBezTo>
                    <a:cubicBezTo>
                      <a:pt x="924459" y="72695"/>
                      <a:pt x="904570" y="90182"/>
                      <a:pt x="885025" y="107670"/>
                    </a:cubicBezTo>
                    <a:cubicBezTo>
                      <a:pt x="865137" y="124815"/>
                      <a:pt x="844906" y="141960"/>
                      <a:pt x="825018" y="159105"/>
                    </a:cubicBezTo>
                    <a:lnTo>
                      <a:pt x="764324" y="209512"/>
                    </a:lnTo>
                    <a:cubicBezTo>
                      <a:pt x="743750" y="225971"/>
                      <a:pt x="723519" y="242773"/>
                      <a:pt x="702945" y="258890"/>
                    </a:cubicBezTo>
                    <a:lnTo>
                      <a:pt x="640537" y="307238"/>
                    </a:lnTo>
                    <a:lnTo>
                      <a:pt x="577444" y="354902"/>
                    </a:lnTo>
                    <a:lnTo>
                      <a:pt x="514350" y="402221"/>
                    </a:lnTo>
                    <a:cubicBezTo>
                      <a:pt x="429997" y="464972"/>
                      <a:pt x="344615" y="527037"/>
                      <a:pt x="259233" y="588074"/>
                    </a:cubicBezTo>
                    <a:cubicBezTo>
                      <a:pt x="173508" y="649109"/>
                      <a:pt x="87097" y="709117"/>
                      <a:pt x="686" y="769124"/>
                    </a:cubicBezTo>
                    <a:lnTo>
                      <a:pt x="0" y="767753"/>
                    </a:lnTo>
                    <a:cubicBezTo>
                      <a:pt x="85382" y="706374"/>
                      <a:pt x="170421" y="644309"/>
                      <a:pt x="255118" y="581901"/>
                    </a:cubicBezTo>
                    <a:cubicBezTo>
                      <a:pt x="339814" y="519494"/>
                      <a:pt x="424167" y="456743"/>
                      <a:pt x="507492" y="392621"/>
                    </a:cubicBezTo>
                    <a:lnTo>
                      <a:pt x="569900" y="344271"/>
                    </a:lnTo>
                    <a:lnTo>
                      <a:pt x="631965" y="295580"/>
                    </a:lnTo>
                    <a:lnTo>
                      <a:pt x="693687" y="246545"/>
                    </a:lnTo>
                    <a:cubicBezTo>
                      <a:pt x="714261" y="230086"/>
                      <a:pt x="734835" y="213969"/>
                      <a:pt x="755409" y="197510"/>
                    </a:cubicBezTo>
                    <a:lnTo>
                      <a:pt x="817131" y="148475"/>
                    </a:lnTo>
                    <a:cubicBezTo>
                      <a:pt x="837705" y="132017"/>
                      <a:pt x="857936" y="115557"/>
                      <a:pt x="878510" y="99098"/>
                    </a:cubicBezTo>
                    <a:lnTo>
                      <a:pt x="1001268" y="0"/>
                    </a:lnTo>
                    <a:lnTo>
                      <a:pt x="1001954" y="1715"/>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35" name="Google Shape;4135;p19"/>
              <p:cNvSpPr/>
              <p:nvPr/>
            </p:nvSpPr>
            <p:spPr>
              <a:xfrm>
                <a:off x="5538444" y="5748032"/>
                <a:ext cx="255117" cy="49291"/>
              </a:xfrm>
              <a:custGeom>
                <a:rect b="b" l="l" r="r" t="t"/>
                <a:pathLst>
                  <a:path extrusionOk="0" h="49291" w="255117">
                    <a:moveTo>
                      <a:pt x="255117" y="1028"/>
                    </a:moveTo>
                    <a:cubicBezTo>
                      <a:pt x="250317" y="4115"/>
                      <a:pt x="245516" y="6858"/>
                      <a:pt x="240716" y="9258"/>
                    </a:cubicBezTo>
                    <a:cubicBezTo>
                      <a:pt x="235915" y="11658"/>
                      <a:pt x="230772" y="14059"/>
                      <a:pt x="225971" y="16459"/>
                    </a:cubicBezTo>
                    <a:cubicBezTo>
                      <a:pt x="220827" y="18860"/>
                      <a:pt x="216027" y="20917"/>
                      <a:pt x="210884" y="22974"/>
                    </a:cubicBezTo>
                    <a:cubicBezTo>
                      <a:pt x="205740" y="25031"/>
                      <a:pt x="200597" y="26746"/>
                      <a:pt x="195453" y="28803"/>
                    </a:cubicBezTo>
                    <a:cubicBezTo>
                      <a:pt x="185166" y="32232"/>
                      <a:pt x="174536" y="34976"/>
                      <a:pt x="163563" y="37376"/>
                    </a:cubicBezTo>
                    <a:cubicBezTo>
                      <a:pt x="152591" y="39434"/>
                      <a:pt x="141960" y="41148"/>
                      <a:pt x="130988" y="42863"/>
                    </a:cubicBezTo>
                    <a:cubicBezTo>
                      <a:pt x="120015" y="44577"/>
                      <a:pt x="109385" y="45948"/>
                      <a:pt x="98412" y="46977"/>
                    </a:cubicBezTo>
                    <a:cubicBezTo>
                      <a:pt x="87440" y="48006"/>
                      <a:pt x="76467" y="48692"/>
                      <a:pt x="65494" y="49034"/>
                    </a:cubicBezTo>
                    <a:cubicBezTo>
                      <a:pt x="43548" y="49721"/>
                      <a:pt x="21603" y="49034"/>
                      <a:pt x="0" y="46977"/>
                    </a:cubicBezTo>
                    <a:lnTo>
                      <a:pt x="0" y="45605"/>
                    </a:lnTo>
                    <a:cubicBezTo>
                      <a:pt x="21603" y="45605"/>
                      <a:pt x="43205" y="44234"/>
                      <a:pt x="64808" y="41834"/>
                    </a:cubicBezTo>
                    <a:cubicBezTo>
                      <a:pt x="75438" y="40462"/>
                      <a:pt x="86068" y="39090"/>
                      <a:pt x="96698" y="37376"/>
                    </a:cubicBezTo>
                    <a:cubicBezTo>
                      <a:pt x="107328" y="35661"/>
                      <a:pt x="117957" y="33604"/>
                      <a:pt x="128588" y="31204"/>
                    </a:cubicBezTo>
                    <a:cubicBezTo>
                      <a:pt x="139217" y="28803"/>
                      <a:pt x="149504" y="26060"/>
                      <a:pt x="159791" y="22974"/>
                    </a:cubicBezTo>
                    <a:cubicBezTo>
                      <a:pt x="170078" y="19888"/>
                      <a:pt x="180365" y="17145"/>
                      <a:pt x="190995" y="14744"/>
                    </a:cubicBezTo>
                    <a:lnTo>
                      <a:pt x="206769" y="10973"/>
                    </a:lnTo>
                    <a:cubicBezTo>
                      <a:pt x="211912" y="9601"/>
                      <a:pt x="217056" y="8229"/>
                      <a:pt x="222542" y="7201"/>
                    </a:cubicBezTo>
                    <a:cubicBezTo>
                      <a:pt x="227685" y="5829"/>
                      <a:pt x="233172" y="4800"/>
                      <a:pt x="238316" y="3429"/>
                    </a:cubicBezTo>
                    <a:cubicBezTo>
                      <a:pt x="243459" y="2057"/>
                      <a:pt x="248945" y="1028"/>
                      <a:pt x="254432" y="0"/>
                    </a:cubicBezTo>
                    <a:lnTo>
                      <a:pt x="255117" y="1028"/>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36" name="Google Shape;4136;p19"/>
              <p:cNvSpPr/>
              <p:nvPr/>
            </p:nvSpPr>
            <p:spPr>
              <a:xfrm>
                <a:off x="5616282" y="5821070"/>
                <a:ext cx="92583" cy="244145"/>
              </a:xfrm>
              <a:custGeom>
                <a:rect b="b" l="l" r="r" t="t"/>
                <a:pathLst>
                  <a:path extrusionOk="0" h="244145" w="92583">
                    <a:moveTo>
                      <a:pt x="92583" y="2057"/>
                    </a:moveTo>
                    <a:cubicBezTo>
                      <a:pt x="78524" y="19202"/>
                      <a:pt x="69266" y="38405"/>
                      <a:pt x="60008" y="58293"/>
                    </a:cubicBezTo>
                    <a:cubicBezTo>
                      <a:pt x="58636" y="60694"/>
                      <a:pt x="57607" y="63094"/>
                      <a:pt x="56579" y="65494"/>
                    </a:cubicBezTo>
                    <a:lnTo>
                      <a:pt x="53150" y="72695"/>
                    </a:lnTo>
                    <a:lnTo>
                      <a:pt x="49721" y="79896"/>
                    </a:lnTo>
                    <a:cubicBezTo>
                      <a:pt x="48349" y="82296"/>
                      <a:pt x="47320" y="84697"/>
                      <a:pt x="46292" y="87097"/>
                    </a:cubicBezTo>
                    <a:cubicBezTo>
                      <a:pt x="43891" y="91897"/>
                      <a:pt x="41491" y="97041"/>
                      <a:pt x="39434" y="101842"/>
                    </a:cubicBezTo>
                    <a:cubicBezTo>
                      <a:pt x="37033" y="106642"/>
                      <a:pt x="34976" y="111785"/>
                      <a:pt x="32919" y="116929"/>
                    </a:cubicBezTo>
                    <a:cubicBezTo>
                      <a:pt x="30861" y="122072"/>
                      <a:pt x="29147" y="127216"/>
                      <a:pt x="27089" y="132359"/>
                    </a:cubicBezTo>
                    <a:cubicBezTo>
                      <a:pt x="25375" y="137503"/>
                      <a:pt x="23317" y="142646"/>
                      <a:pt x="21946" y="147790"/>
                    </a:cubicBezTo>
                    <a:lnTo>
                      <a:pt x="19545" y="155677"/>
                    </a:lnTo>
                    <a:lnTo>
                      <a:pt x="17145" y="163564"/>
                    </a:lnTo>
                    <a:cubicBezTo>
                      <a:pt x="15431" y="168707"/>
                      <a:pt x="14402" y="174193"/>
                      <a:pt x="13030" y="179337"/>
                    </a:cubicBezTo>
                    <a:cubicBezTo>
                      <a:pt x="7544" y="200597"/>
                      <a:pt x="4115" y="222199"/>
                      <a:pt x="1372" y="244145"/>
                    </a:cubicBezTo>
                    <a:lnTo>
                      <a:pt x="0" y="244145"/>
                    </a:lnTo>
                    <a:cubicBezTo>
                      <a:pt x="343" y="221857"/>
                      <a:pt x="2400" y="199911"/>
                      <a:pt x="5829" y="177622"/>
                    </a:cubicBezTo>
                    <a:cubicBezTo>
                      <a:pt x="6858" y="172136"/>
                      <a:pt x="7544" y="166649"/>
                      <a:pt x="8916" y="161163"/>
                    </a:cubicBezTo>
                    <a:lnTo>
                      <a:pt x="10630" y="152933"/>
                    </a:lnTo>
                    <a:lnTo>
                      <a:pt x="12687" y="144704"/>
                    </a:lnTo>
                    <a:cubicBezTo>
                      <a:pt x="14059" y="139217"/>
                      <a:pt x="15431" y="134074"/>
                      <a:pt x="17145" y="128588"/>
                    </a:cubicBezTo>
                    <a:cubicBezTo>
                      <a:pt x="18860" y="123101"/>
                      <a:pt x="20231" y="117958"/>
                      <a:pt x="21946" y="112471"/>
                    </a:cubicBezTo>
                    <a:cubicBezTo>
                      <a:pt x="25375" y="101842"/>
                      <a:pt x="28804" y="91211"/>
                      <a:pt x="32919" y="80582"/>
                    </a:cubicBezTo>
                    <a:cubicBezTo>
                      <a:pt x="34976" y="75438"/>
                      <a:pt x="37376" y="70295"/>
                      <a:pt x="39434" y="65151"/>
                    </a:cubicBezTo>
                    <a:cubicBezTo>
                      <a:pt x="41834" y="60008"/>
                      <a:pt x="44577" y="55207"/>
                      <a:pt x="47320" y="50407"/>
                    </a:cubicBezTo>
                    <a:cubicBezTo>
                      <a:pt x="52807" y="40805"/>
                      <a:pt x="58979" y="31204"/>
                      <a:pt x="66180" y="22289"/>
                    </a:cubicBezTo>
                    <a:cubicBezTo>
                      <a:pt x="73381" y="13373"/>
                      <a:pt x="81953" y="5486"/>
                      <a:pt x="91897" y="0"/>
                    </a:cubicBezTo>
                    <a:lnTo>
                      <a:pt x="92583" y="2057"/>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37" name="Google Shape;4137;p19"/>
              <p:cNvSpPr/>
              <p:nvPr/>
            </p:nvSpPr>
            <p:spPr>
              <a:xfrm>
                <a:off x="5478780" y="5929426"/>
                <a:ext cx="75095" cy="171793"/>
              </a:xfrm>
              <a:custGeom>
                <a:rect b="b" l="l" r="r" t="t"/>
                <a:pathLst>
                  <a:path extrusionOk="0" h="171793" w="75095">
                    <a:moveTo>
                      <a:pt x="75095" y="686"/>
                    </a:moveTo>
                    <a:cubicBezTo>
                      <a:pt x="74066" y="4801"/>
                      <a:pt x="73038" y="8573"/>
                      <a:pt x="72009" y="12345"/>
                    </a:cubicBezTo>
                    <a:cubicBezTo>
                      <a:pt x="70637" y="16117"/>
                      <a:pt x="69609" y="19888"/>
                      <a:pt x="68237" y="23317"/>
                    </a:cubicBezTo>
                    <a:cubicBezTo>
                      <a:pt x="66866" y="27089"/>
                      <a:pt x="65494" y="30518"/>
                      <a:pt x="64122" y="34290"/>
                    </a:cubicBezTo>
                    <a:cubicBezTo>
                      <a:pt x="62751" y="38062"/>
                      <a:pt x="61379" y="41491"/>
                      <a:pt x="59665" y="44920"/>
                    </a:cubicBezTo>
                    <a:cubicBezTo>
                      <a:pt x="56579" y="52121"/>
                      <a:pt x="53492" y="58979"/>
                      <a:pt x="49721" y="65837"/>
                    </a:cubicBezTo>
                    <a:cubicBezTo>
                      <a:pt x="45949" y="72695"/>
                      <a:pt x="42520" y="79553"/>
                      <a:pt x="39091" y="86411"/>
                    </a:cubicBezTo>
                    <a:cubicBezTo>
                      <a:pt x="35662" y="93269"/>
                      <a:pt x="32576" y="100470"/>
                      <a:pt x="29147" y="107328"/>
                    </a:cubicBezTo>
                    <a:cubicBezTo>
                      <a:pt x="26060" y="114529"/>
                      <a:pt x="22631" y="121387"/>
                      <a:pt x="19545" y="128588"/>
                    </a:cubicBezTo>
                    <a:cubicBezTo>
                      <a:pt x="13030" y="142647"/>
                      <a:pt x="7201" y="157048"/>
                      <a:pt x="1372" y="171793"/>
                    </a:cubicBezTo>
                    <a:lnTo>
                      <a:pt x="0" y="171450"/>
                    </a:lnTo>
                    <a:cubicBezTo>
                      <a:pt x="3429" y="156363"/>
                      <a:pt x="7887" y="141275"/>
                      <a:pt x="12344" y="126187"/>
                    </a:cubicBezTo>
                    <a:cubicBezTo>
                      <a:pt x="14745" y="118644"/>
                      <a:pt x="17145" y="111443"/>
                      <a:pt x="19545" y="103899"/>
                    </a:cubicBezTo>
                    <a:cubicBezTo>
                      <a:pt x="22289" y="96355"/>
                      <a:pt x="24689" y="89154"/>
                      <a:pt x="27775" y="81953"/>
                    </a:cubicBezTo>
                    <a:cubicBezTo>
                      <a:pt x="29147" y="78181"/>
                      <a:pt x="30518" y="74752"/>
                      <a:pt x="31890" y="70981"/>
                    </a:cubicBezTo>
                    <a:lnTo>
                      <a:pt x="36005" y="60008"/>
                    </a:lnTo>
                    <a:cubicBezTo>
                      <a:pt x="37376" y="56236"/>
                      <a:pt x="39091" y="52807"/>
                      <a:pt x="40805" y="49035"/>
                    </a:cubicBezTo>
                    <a:cubicBezTo>
                      <a:pt x="42520" y="45606"/>
                      <a:pt x="44234" y="42177"/>
                      <a:pt x="46292" y="38405"/>
                    </a:cubicBezTo>
                    <a:cubicBezTo>
                      <a:pt x="50063" y="31547"/>
                      <a:pt x="54178" y="25032"/>
                      <a:pt x="58979" y="18517"/>
                    </a:cubicBezTo>
                    <a:cubicBezTo>
                      <a:pt x="63437" y="12002"/>
                      <a:pt x="68237" y="5830"/>
                      <a:pt x="74066" y="0"/>
                    </a:cubicBezTo>
                    <a:lnTo>
                      <a:pt x="75095" y="686"/>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38" name="Google Shape;4138;p19"/>
              <p:cNvSpPr/>
              <p:nvPr/>
            </p:nvSpPr>
            <p:spPr>
              <a:xfrm>
                <a:off x="5351907" y="5974003"/>
                <a:ext cx="128930" cy="16459"/>
              </a:xfrm>
              <a:custGeom>
                <a:rect b="b" l="l" r="r" t="t"/>
                <a:pathLst>
                  <a:path extrusionOk="0" h="16459" w="128930">
                    <a:moveTo>
                      <a:pt x="128588" y="1715"/>
                    </a:moveTo>
                    <a:cubicBezTo>
                      <a:pt x="126187" y="3429"/>
                      <a:pt x="123787" y="4801"/>
                      <a:pt x="121387" y="6172"/>
                    </a:cubicBezTo>
                    <a:cubicBezTo>
                      <a:pt x="118986" y="7544"/>
                      <a:pt x="116243" y="8573"/>
                      <a:pt x="113843" y="9601"/>
                    </a:cubicBezTo>
                    <a:cubicBezTo>
                      <a:pt x="111100" y="10630"/>
                      <a:pt x="108699" y="11659"/>
                      <a:pt x="105956" y="12345"/>
                    </a:cubicBezTo>
                    <a:cubicBezTo>
                      <a:pt x="103213" y="13030"/>
                      <a:pt x="100470" y="13716"/>
                      <a:pt x="98069" y="14402"/>
                    </a:cubicBezTo>
                    <a:cubicBezTo>
                      <a:pt x="95326" y="15088"/>
                      <a:pt x="92583" y="15431"/>
                      <a:pt x="89840" y="15774"/>
                    </a:cubicBezTo>
                    <a:cubicBezTo>
                      <a:pt x="87097" y="16117"/>
                      <a:pt x="84353" y="16117"/>
                      <a:pt x="81610" y="16459"/>
                    </a:cubicBezTo>
                    <a:lnTo>
                      <a:pt x="73381" y="16459"/>
                    </a:lnTo>
                    <a:cubicBezTo>
                      <a:pt x="70637" y="16459"/>
                      <a:pt x="67894" y="16459"/>
                      <a:pt x="65151" y="16459"/>
                    </a:cubicBezTo>
                    <a:lnTo>
                      <a:pt x="56921" y="16459"/>
                    </a:lnTo>
                    <a:lnTo>
                      <a:pt x="48692" y="16117"/>
                    </a:lnTo>
                    <a:lnTo>
                      <a:pt x="40462" y="15431"/>
                    </a:lnTo>
                    <a:lnTo>
                      <a:pt x="32233" y="14745"/>
                    </a:lnTo>
                    <a:cubicBezTo>
                      <a:pt x="21260" y="13373"/>
                      <a:pt x="10630" y="11659"/>
                      <a:pt x="0" y="8916"/>
                    </a:cubicBezTo>
                    <a:lnTo>
                      <a:pt x="343" y="7544"/>
                    </a:lnTo>
                    <a:cubicBezTo>
                      <a:pt x="11316" y="7887"/>
                      <a:pt x="21946" y="7887"/>
                      <a:pt x="32918" y="7544"/>
                    </a:cubicBezTo>
                    <a:lnTo>
                      <a:pt x="40805" y="7201"/>
                    </a:lnTo>
                    <a:lnTo>
                      <a:pt x="48692" y="6515"/>
                    </a:lnTo>
                    <a:lnTo>
                      <a:pt x="56579" y="5830"/>
                    </a:lnTo>
                    <a:lnTo>
                      <a:pt x="64465" y="5144"/>
                    </a:lnTo>
                    <a:cubicBezTo>
                      <a:pt x="67208" y="4801"/>
                      <a:pt x="69609" y="4458"/>
                      <a:pt x="72352" y="4115"/>
                    </a:cubicBezTo>
                    <a:lnTo>
                      <a:pt x="80239" y="2743"/>
                    </a:lnTo>
                    <a:cubicBezTo>
                      <a:pt x="85382" y="1715"/>
                      <a:pt x="90526" y="1029"/>
                      <a:pt x="96012" y="686"/>
                    </a:cubicBezTo>
                    <a:cubicBezTo>
                      <a:pt x="98755" y="343"/>
                      <a:pt x="101156" y="343"/>
                      <a:pt x="103899" y="343"/>
                    </a:cubicBezTo>
                    <a:cubicBezTo>
                      <a:pt x="106642" y="343"/>
                      <a:pt x="109385" y="0"/>
                      <a:pt x="112128" y="0"/>
                    </a:cubicBezTo>
                    <a:cubicBezTo>
                      <a:pt x="114872" y="0"/>
                      <a:pt x="117615" y="0"/>
                      <a:pt x="120358" y="0"/>
                    </a:cubicBezTo>
                    <a:cubicBezTo>
                      <a:pt x="123101" y="0"/>
                      <a:pt x="125844" y="343"/>
                      <a:pt x="128930" y="686"/>
                    </a:cubicBezTo>
                    <a:lnTo>
                      <a:pt x="128588" y="1715"/>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39" name="Google Shape;4139;p19"/>
              <p:cNvSpPr/>
              <p:nvPr/>
            </p:nvSpPr>
            <p:spPr>
              <a:xfrm>
                <a:off x="5835738" y="5674309"/>
                <a:ext cx="60693" cy="223227"/>
              </a:xfrm>
              <a:custGeom>
                <a:rect b="b" l="l" r="r" t="t"/>
                <a:pathLst>
                  <a:path extrusionOk="0" h="223227" w="60693">
                    <a:moveTo>
                      <a:pt x="60693" y="1028"/>
                    </a:moveTo>
                    <a:cubicBezTo>
                      <a:pt x="49721" y="17145"/>
                      <a:pt x="45949" y="35318"/>
                      <a:pt x="41148" y="53835"/>
                    </a:cubicBezTo>
                    <a:cubicBezTo>
                      <a:pt x="38748" y="63093"/>
                      <a:pt x="36348" y="72352"/>
                      <a:pt x="33261" y="81610"/>
                    </a:cubicBezTo>
                    <a:cubicBezTo>
                      <a:pt x="30175" y="90869"/>
                      <a:pt x="27432" y="100127"/>
                      <a:pt x="25032" y="109385"/>
                    </a:cubicBezTo>
                    <a:cubicBezTo>
                      <a:pt x="22632" y="118643"/>
                      <a:pt x="20231" y="128244"/>
                      <a:pt x="18174" y="137503"/>
                    </a:cubicBezTo>
                    <a:cubicBezTo>
                      <a:pt x="16116" y="146761"/>
                      <a:pt x="13716" y="156362"/>
                      <a:pt x="12002" y="165963"/>
                    </a:cubicBezTo>
                    <a:cubicBezTo>
                      <a:pt x="7887" y="184823"/>
                      <a:pt x="4458" y="204026"/>
                      <a:pt x="1372" y="223228"/>
                    </a:cubicBezTo>
                    <a:lnTo>
                      <a:pt x="0" y="223228"/>
                    </a:lnTo>
                    <a:cubicBezTo>
                      <a:pt x="686" y="203682"/>
                      <a:pt x="2400" y="184480"/>
                      <a:pt x="4801" y="164935"/>
                    </a:cubicBezTo>
                    <a:cubicBezTo>
                      <a:pt x="5829" y="155333"/>
                      <a:pt x="7201" y="145733"/>
                      <a:pt x="8916" y="135788"/>
                    </a:cubicBezTo>
                    <a:cubicBezTo>
                      <a:pt x="10630" y="126187"/>
                      <a:pt x="12002" y="116586"/>
                      <a:pt x="14059" y="106985"/>
                    </a:cubicBezTo>
                    <a:cubicBezTo>
                      <a:pt x="15774" y="97383"/>
                      <a:pt x="17831" y="87782"/>
                      <a:pt x="19545" y="78181"/>
                    </a:cubicBezTo>
                    <a:cubicBezTo>
                      <a:pt x="21603" y="68580"/>
                      <a:pt x="24003" y="59321"/>
                      <a:pt x="27432" y="49721"/>
                    </a:cubicBezTo>
                    <a:cubicBezTo>
                      <a:pt x="30518" y="40462"/>
                      <a:pt x="34290" y="30861"/>
                      <a:pt x="39434" y="22289"/>
                    </a:cubicBezTo>
                    <a:cubicBezTo>
                      <a:pt x="44577" y="13373"/>
                      <a:pt x="51435" y="5144"/>
                      <a:pt x="60008" y="0"/>
                    </a:cubicBezTo>
                    <a:lnTo>
                      <a:pt x="60693" y="1028"/>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40" name="Google Shape;4140;p19"/>
              <p:cNvSpPr/>
              <p:nvPr/>
            </p:nvSpPr>
            <p:spPr>
              <a:xfrm>
                <a:off x="5732526" y="5616702"/>
                <a:ext cx="217741" cy="21259"/>
              </a:xfrm>
              <a:custGeom>
                <a:rect b="b" l="l" r="r" t="t"/>
                <a:pathLst>
                  <a:path extrusionOk="0" h="21259" w="217741">
                    <a:moveTo>
                      <a:pt x="217399" y="1372"/>
                    </a:moveTo>
                    <a:cubicBezTo>
                      <a:pt x="213284" y="3429"/>
                      <a:pt x="208826" y="5144"/>
                      <a:pt x="204368" y="6858"/>
                    </a:cubicBezTo>
                    <a:cubicBezTo>
                      <a:pt x="199911" y="8573"/>
                      <a:pt x="195453" y="9944"/>
                      <a:pt x="191338" y="11316"/>
                    </a:cubicBezTo>
                    <a:cubicBezTo>
                      <a:pt x="186881" y="12687"/>
                      <a:pt x="182423" y="13716"/>
                      <a:pt x="177965" y="15088"/>
                    </a:cubicBezTo>
                    <a:cubicBezTo>
                      <a:pt x="173507" y="16116"/>
                      <a:pt x="169050" y="17145"/>
                      <a:pt x="164249" y="17831"/>
                    </a:cubicBezTo>
                    <a:cubicBezTo>
                      <a:pt x="159791" y="18517"/>
                      <a:pt x="154991" y="19202"/>
                      <a:pt x="150533" y="19888"/>
                    </a:cubicBezTo>
                    <a:cubicBezTo>
                      <a:pt x="146075" y="20231"/>
                      <a:pt x="141275" y="20574"/>
                      <a:pt x="136817" y="20917"/>
                    </a:cubicBezTo>
                    <a:lnTo>
                      <a:pt x="123101" y="21260"/>
                    </a:lnTo>
                    <a:cubicBezTo>
                      <a:pt x="118643" y="21260"/>
                      <a:pt x="113843" y="21260"/>
                      <a:pt x="109385" y="21260"/>
                    </a:cubicBezTo>
                    <a:lnTo>
                      <a:pt x="95669" y="21260"/>
                    </a:lnTo>
                    <a:lnTo>
                      <a:pt x="81953" y="20917"/>
                    </a:lnTo>
                    <a:lnTo>
                      <a:pt x="68237" y="19888"/>
                    </a:lnTo>
                    <a:lnTo>
                      <a:pt x="54521" y="18517"/>
                    </a:lnTo>
                    <a:cubicBezTo>
                      <a:pt x="36347" y="16459"/>
                      <a:pt x="18174" y="13716"/>
                      <a:pt x="0" y="9944"/>
                    </a:cubicBezTo>
                    <a:lnTo>
                      <a:pt x="343" y="8573"/>
                    </a:lnTo>
                    <a:cubicBezTo>
                      <a:pt x="18517" y="9944"/>
                      <a:pt x="36690" y="11316"/>
                      <a:pt x="54864" y="11316"/>
                    </a:cubicBezTo>
                    <a:lnTo>
                      <a:pt x="68580" y="11316"/>
                    </a:lnTo>
                    <a:lnTo>
                      <a:pt x="82296" y="10973"/>
                    </a:lnTo>
                    <a:lnTo>
                      <a:pt x="96012" y="10287"/>
                    </a:lnTo>
                    <a:lnTo>
                      <a:pt x="109385" y="9258"/>
                    </a:lnTo>
                    <a:cubicBezTo>
                      <a:pt x="113843" y="8915"/>
                      <a:pt x="118301" y="8573"/>
                      <a:pt x="122758" y="7887"/>
                    </a:cubicBezTo>
                    <a:lnTo>
                      <a:pt x="136131" y="6172"/>
                    </a:lnTo>
                    <a:cubicBezTo>
                      <a:pt x="140589" y="5486"/>
                      <a:pt x="145047" y="4801"/>
                      <a:pt x="149504" y="4458"/>
                    </a:cubicBezTo>
                    <a:cubicBezTo>
                      <a:pt x="153962" y="3772"/>
                      <a:pt x="158420" y="3429"/>
                      <a:pt x="162878" y="3086"/>
                    </a:cubicBezTo>
                    <a:cubicBezTo>
                      <a:pt x="167335" y="2743"/>
                      <a:pt x="171793" y="2400"/>
                      <a:pt x="176251" y="2057"/>
                    </a:cubicBezTo>
                    <a:cubicBezTo>
                      <a:pt x="180708" y="1715"/>
                      <a:pt x="185166" y="1372"/>
                      <a:pt x="189967" y="1029"/>
                    </a:cubicBezTo>
                    <a:cubicBezTo>
                      <a:pt x="194424" y="686"/>
                      <a:pt x="199225" y="343"/>
                      <a:pt x="203683" y="343"/>
                    </a:cubicBezTo>
                    <a:cubicBezTo>
                      <a:pt x="208140" y="0"/>
                      <a:pt x="212941" y="0"/>
                      <a:pt x="217742" y="0"/>
                    </a:cubicBezTo>
                    <a:lnTo>
                      <a:pt x="217399" y="1372"/>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41" name="Google Shape;4141;p19"/>
              <p:cNvSpPr/>
              <p:nvPr/>
            </p:nvSpPr>
            <p:spPr>
              <a:xfrm>
                <a:off x="6043107" y="5514517"/>
                <a:ext cx="49120" cy="214998"/>
              </a:xfrm>
              <a:custGeom>
                <a:rect b="b" l="l" r="r" t="t"/>
                <a:pathLst>
                  <a:path extrusionOk="0" h="214998" w="49120">
                    <a:moveTo>
                      <a:pt x="49121" y="343"/>
                    </a:moveTo>
                    <a:cubicBezTo>
                      <a:pt x="48435" y="5144"/>
                      <a:pt x="47406" y="9601"/>
                      <a:pt x="46377" y="14059"/>
                    </a:cubicBezTo>
                    <a:cubicBezTo>
                      <a:pt x="45349" y="18517"/>
                      <a:pt x="44320" y="22975"/>
                      <a:pt x="43291" y="27432"/>
                    </a:cubicBezTo>
                    <a:cubicBezTo>
                      <a:pt x="42263" y="31890"/>
                      <a:pt x="41234" y="36348"/>
                      <a:pt x="40205" y="40805"/>
                    </a:cubicBezTo>
                    <a:cubicBezTo>
                      <a:pt x="39176" y="45263"/>
                      <a:pt x="38148" y="49721"/>
                      <a:pt x="36776" y="54178"/>
                    </a:cubicBezTo>
                    <a:cubicBezTo>
                      <a:pt x="35747" y="58636"/>
                      <a:pt x="34376" y="63094"/>
                      <a:pt x="33004" y="67209"/>
                    </a:cubicBezTo>
                    <a:cubicBezTo>
                      <a:pt x="31633" y="71666"/>
                      <a:pt x="30261" y="76124"/>
                      <a:pt x="28889" y="80239"/>
                    </a:cubicBezTo>
                    <a:lnTo>
                      <a:pt x="24775" y="93269"/>
                    </a:lnTo>
                    <a:cubicBezTo>
                      <a:pt x="23403" y="97727"/>
                      <a:pt x="22374" y="102184"/>
                      <a:pt x="21003" y="106642"/>
                    </a:cubicBezTo>
                    <a:lnTo>
                      <a:pt x="17574" y="120015"/>
                    </a:lnTo>
                    <a:lnTo>
                      <a:pt x="14488" y="133388"/>
                    </a:lnTo>
                    <a:lnTo>
                      <a:pt x="11744" y="146761"/>
                    </a:lnTo>
                    <a:lnTo>
                      <a:pt x="9344" y="160135"/>
                    </a:lnTo>
                    <a:cubicBezTo>
                      <a:pt x="5915" y="178308"/>
                      <a:pt x="3515" y="196482"/>
                      <a:pt x="1457" y="214999"/>
                    </a:cubicBezTo>
                    <a:lnTo>
                      <a:pt x="86" y="214999"/>
                    </a:lnTo>
                    <a:cubicBezTo>
                      <a:pt x="-257" y="196482"/>
                      <a:pt x="429" y="177965"/>
                      <a:pt x="2143" y="159449"/>
                    </a:cubicBezTo>
                    <a:lnTo>
                      <a:pt x="3515" y="145733"/>
                    </a:lnTo>
                    <a:lnTo>
                      <a:pt x="5229" y="132017"/>
                    </a:lnTo>
                    <a:lnTo>
                      <a:pt x="7287" y="118301"/>
                    </a:lnTo>
                    <a:lnTo>
                      <a:pt x="9687" y="104585"/>
                    </a:lnTo>
                    <a:cubicBezTo>
                      <a:pt x="10716" y="100127"/>
                      <a:pt x="11402" y="95326"/>
                      <a:pt x="12087" y="90869"/>
                    </a:cubicBezTo>
                    <a:lnTo>
                      <a:pt x="14831" y="77153"/>
                    </a:lnTo>
                    <a:cubicBezTo>
                      <a:pt x="15859" y="72695"/>
                      <a:pt x="16888" y="67894"/>
                      <a:pt x="18260" y="63437"/>
                    </a:cubicBezTo>
                    <a:cubicBezTo>
                      <a:pt x="19631" y="58979"/>
                      <a:pt x="21003" y="54521"/>
                      <a:pt x="22717" y="50064"/>
                    </a:cubicBezTo>
                    <a:cubicBezTo>
                      <a:pt x="24432" y="45606"/>
                      <a:pt x="26146" y="41491"/>
                      <a:pt x="27861" y="37033"/>
                    </a:cubicBezTo>
                    <a:cubicBezTo>
                      <a:pt x="29575" y="32919"/>
                      <a:pt x="31633" y="28461"/>
                      <a:pt x="33690" y="24346"/>
                    </a:cubicBezTo>
                    <a:cubicBezTo>
                      <a:pt x="35747" y="20231"/>
                      <a:pt x="38148" y="16117"/>
                      <a:pt x="40205" y="12002"/>
                    </a:cubicBezTo>
                    <a:cubicBezTo>
                      <a:pt x="42605" y="7887"/>
                      <a:pt x="45006" y="3772"/>
                      <a:pt x="47749" y="0"/>
                    </a:cubicBezTo>
                    <a:lnTo>
                      <a:pt x="49121" y="343"/>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42" name="Google Shape;4142;p19"/>
              <p:cNvSpPr/>
              <p:nvPr/>
            </p:nvSpPr>
            <p:spPr>
              <a:xfrm>
                <a:off x="5930036" y="5469597"/>
                <a:ext cx="207797" cy="32232"/>
              </a:xfrm>
              <a:custGeom>
                <a:rect b="b" l="l" r="r" t="t"/>
                <a:pathLst>
                  <a:path extrusionOk="0" h="32232" w="207797">
                    <a:moveTo>
                      <a:pt x="207798" y="1715"/>
                    </a:moveTo>
                    <a:cubicBezTo>
                      <a:pt x="204026" y="4115"/>
                      <a:pt x="200254" y="6515"/>
                      <a:pt x="196139" y="8573"/>
                    </a:cubicBezTo>
                    <a:cubicBezTo>
                      <a:pt x="192024" y="10630"/>
                      <a:pt x="188252" y="12688"/>
                      <a:pt x="184137" y="14402"/>
                    </a:cubicBezTo>
                    <a:cubicBezTo>
                      <a:pt x="180023" y="16117"/>
                      <a:pt x="175908" y="17831"/>
                      <a:pt x="171793" y="19546"/>
                    </a:cubicBezTo>
                    <a:cubicBezTo>
                      <a:pt x="167678" y="20917"/>
                      <a:pt x="163221" y="22289"/>
                      <a:pt x="159106" y="23660"/>
                    </a:cubicBezTo>
                    <a:cubicBezTo>
                      <a:pt x="154648" y="24689"/>
                      <a:pt x="150533" y="26060"/>
                      <a:pt x="146076" y="26746"/>
                    </a:cubicBezTo>
                    <a:cubicBezTo>
                      <a:pt x="141618" y="27432"/>
                      <a:pt x="137160" y="28118"/>
                      <a:pt x="132702" y="28804"/>
                    </a:cubicBezTo>
                    <a:lnTo>
                      <a:pt x="119329" y="30175"/>
                    </a:lnTo>
                    <a:cubicBezTo>
                      <a:pt x="114872" y="30518"/>
                      <a:pt x="110414" y="30861"/>
                      <a:pt x="105956" y="31204"/>
                    </a:cubicBezTo>
                    <a:lnTo>
                      <a:pt x="92583" y="31890"/>
                    </a:lnTo>
                    <a:lnTo>
                      <a:pt x="79210" y="32233"/>
                    </a:lnTo>
                    <a:lnTo>
                      <a:pt x="65837" y="32233"/>
                    </a:lnTo>
                    <a:lnTo>
                      <a:pt x="52464" y="31547"/>
                    </a:lnTo>
                    <a:cubicBezTo>
                      <a:pt x="34633" y="30175"/>
                      <a:pt x="17145" y="28118"/>
                      <a:pt x="0" y="24689"/>
                    </a:cubicBezTo>
                    <a:lnTo>
                      <a:pt x="343" y="23317"/>
                    </a:lnTo>
                    <a:cubicBezTo>
                      <a:pt x="17831" y="24689"/>
                      <a:pt x="35319" y="25032"/>
                      <a:pt x="52807" y="24346"/>
                    </a:cubicBezTo>
                    <a:lnTo>
                      <a:pt x="65837" y="23660"/>
                    </a:lnTo>
                    <a:lnTo>
                      <a:pt x="78867" y="22631"/>
                    </a:lnTo>
                    <a:lnTo>
                      <a:pt x="91897" y="21260"/>
                    </a:lnTo>
                    <a:lnTo>
                      <a:pt x="104928" y="19546"/>
                    </a:lnTo>
                    <a:cubicBezTo>
                      <a:pt x="109042" y="18860"/>
                      <a:pt x="113500" y="18174"/>
                      <a:pt x="117615" y="17145"/>
                    </a:cubicBezTo>
                    <a:lnTo>
                      <a:pt x="130302" y="14402"/>
                    </a:lnTo>
                    <a:cubicBezTo>
                      <a:pt x="134417" y="13373"/>
                      <a:pt x="138532" y="12344"/>
                      <a:pt x="142989" y="11659"/>
                    </a:cubicBezTo>
                    <a:cubicBezTo>
                      <a:pt x="147104" y="10630"/>
                      <a:pt x="151562" y="9944"/>
                      <a:pt x="155677" y="9259"/>
                    </a:cubicBezTo>
                    <a:cubicBezTo>
                      <a:pt x="159792" y="8573"/>
                      <a:pt x="164249" y="7544"/>
                      <a:pt x="168364" y="6858"/>
                    </a:cubicBezTo>
                    <a:cubicBezTo>
                      <a:pt x="172479" y="6172"/>
                      <a:pt x="176937" y="5144"/>
                      <a:pt x="181051" y="4458"/>
                    </a:cubicBezTo>
                    <a:cubicBezTo>
                      <a:pt x="185166" y="3429"/>
                      <a:pt x="189624" y="2743"/>
                      <a:pt x="194082" y="2057"/>
                    </a:cubicBezTo>
                    <a:cubicBezTo>
                      <a:pt x="198539" y="1372"/>
                      <a:pt x="202654" y="686"/>
                      <a:pt x="207455" y="0"/>
                    </a:cubicBezTo>
                    <a:lnTo>
                      <a:pt x="207798" y="1715"/>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4143" name="Google Shape;4143;p19"/>
            <p:cNvGrpSpPr/>
            <p:nvPr/>
          </p:nvGrpSpPr>
          <p:grpSpPr>
            <a:xfrm>
              <a:off x="1529600" y="5385005"/>
              <a:ext cx="1555394" cy="746440"/>
              <a:chOff x="4555350" y="5083805"/>
              <a:chExt cx="1555394" cy="746440"/>
            </a:xfrm>
          </p:grpSpPr>
          <p:sp>
            <p:nvSpPr>
              <p:cNvPr id="4144" name="Google Shape;4144;p19"/>
              <p:cNvSpPr/>
              <p:nvPr/>
            </p:nvSpPr>
            <p:spPr>
              <a:xfrm>
                <a:off x="4555350" y="5083805"/>
                <a:ext cx="1554365" cy="746440"/>
              </a:xfrm>
              <a:custGeom>
                <a:rect b="b" l="l" r="r" t="t"/>
                <a:pathLst>
                  <a:path extrusionOk="0" h="746440" w="1554365">
                    <a:moveTo>
                      <a:pt x="1554366" y="13060"/>
                    </a:moveTo>
                    <a:cubicBezTo>
                      <a:pt x="1281074" y="-27745"/>
                      <a:pt x="938860" y="28490"/>
                      <a:pt x="665912" y="161879"/>
                    </a:cubicBezTo>
                    <a:cubicBezTo>
                      <a:pt x="392621" y="295266"/>
                      <a:pt x="132359" y="506836"/>
                      <a:pt x="0" y="745494"/>
                    </a:cubicBezTo>
                    <a:cubicBezTo>
                      <a:pt x="198539" y="748923"/>
                      <a:pt x="410794" y="745151"/>
                      <a:pt x="613448" y="697831"/>
                    </a:cubicBezTo>
                    <a:cubicBezTo>
                      <a:pt x="935431" y="622736"/>
                      <a:pt x="1240269" y="415625"/>
                      <a:pt x="1407262" y="158450"/>
                    </a:cubicBezTo>
                    <a:cubicBezTo>
                      <a:pt x="1444638" y="100499"/>
                      <a:pt x="1502931" y="63466"/>
                      <a:pt x="1554366" y="13060"/>
                    </a:cubicBezTo>
                    <a:close/>
                  </a:path>
                </a:pathLst>
              </a:custGeom>
              <a:solidFill>
                <a:srgbClr val="7D8C6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45" name="Google Shape;4145;p19"/>
              <p:cNvSpPr/>
              <p:nvPr/>
            </p:nvSpPr>
            <p:spPr>
              <a:xfrm>
                <a:off x="4555693" y="5096179"/>
                <a:ext cx="1555051" cy="733120"/>
              </a:xfrm>
              <a:custGeom>
                <a:rect b="b" l="l" r="r" t="t"/>
                <a:pathLst>
                  <a:path extrusionOk="0" h="733120" w="1555051">
                    <a:moveTo>
                      <a:pt x="1553680" y="0"/>
                    </a:moveTo>
                    <a:cubicBezTo>
                      <a:pt x="1520076" y="12688"/>
                      <a:pt x="1486815" y="25718"/>
                      <a:pt x="1453553" y="38748"/>
                    </a:cubicBezTo>
                    <a:cubicBezTo>
                      <a:pt x="1420292" y="52121"/>
                      <a:pt x="1387031" y="65494"/>
                      <a:pt x="1354112" y="79210"/>
                    </a:cubicBezTo>
                    <a:cubicBezTo>
                      <a:pt x="1321194" y="92926"/>
                      <a:pt x="1287933" y="106985"/>
                      <a:pt x="1255014" y="120701"/>
                    </a:cubicBezTo>
                    <a:lnTo>
                      <a:pt x="1156602" y="163564"/>
                    </a:lnTo>
                    <a:cubicBezTo>
                      <a:pt x="1124026" y="178308"/>
                      <a:pt x="1091108" y="192710"/>
                      <a:pt x="1058532" y="207455"/>
                    </a:cubicBezTo>
                    <a:lnTo>
                      <a:pt x="961149" y="252718"/>
                    </a:lnTo>
                    <a:lnTo>
                      <a:pt x="864108" y="299009"/>
                    </a:lnTo>
                    <a:lnTo>
                      <a:pt x="767410" y="345643"/>
                    </a:lnTo>
                    <a:cubicBezTo>
                      <a:pt x="638480" y="408051"/>
                      <a:pt x="510235" y="471488"/>
                      <a:pt x="382334" y="535953"/>
                    </a:cubicBezTo>
                    <a:cubicBezTo>
                      <a:pt x="254432" y="600418"/>
                      <a:pt x="127216" y="665912"/>
                      <a:pt x="0" y="731749"/>
                    </a:cubicBezTo>
                    <a:lnTo>
                      <a:pt x="686" y="733120"/>
                    </a:lnTo>
                    <a:cubicBezTo>
                      <a:pt x="128931" y="669341"/>
                      <a:pt x="257175" y="605562"/>
                      <a:pt x="385763" y="542811"/>
                    </a:cubicBezTo>
                    <a:cubicBezTo>
                      <a:pt x="514350" y="479717"/>
                      <a:pt x="643281" y="417652"/>
                      <a:pt x="772897" y="356616"/>
                    </a:cubicBezTo>
                    <a:lnTo>
                      <a:pt x="870280" y="311353"/>
                    </a:lnTo>
                    <a:lnTo>
                      <a:pt x="968007" y="266776"/>
                    </a:lnTo>
                    <a:lnTo>
                      <a:pt x="1065733" y="222199"/>
                    </a:lnTo>
                    <a:cubicBezTo>
                      <a:pt x="1098309" y="207455"/>
                      <a:pt x="1130884" y="192710"/>
                      <a:pt x="1163460" y="177622"/>
                    </a:cubicBezTo>
                    <a:lnTo>
                      <a:pt x="1261186" y="133388"/>
                    </a:lnTo>
                    <a:cubicBezTo>
                      <a:pt x="1293762" y="118644"/>
                      <a:pt x="1326337" y="104242"/>
                      <a:pt x="1358913" y="89154"/>
                    </a:cubicBezTo>
                    <a:lnTo>
                      <a:pt x="1555052" y="1372"/>
                    </a:lnTo>
                    <a:lnTo>
                      <a:pt x="1553680" y="0"/>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4146" name="Google Shape;4146;p19"/>
            <p:cNvGrpSpPr/>
            <p:nvPr/>
          </p:nvGrpSpPr>
          <p:grpSpPr>
            <a:xfrm>
              <a:off x="138152" y="2940752"/>
              <a:ext cx="1502547" cy="1938505"/>
              <a:chOff x="3163902" y="2639552"/>
              <a:chExt cx="1502547" cy="1938505"/>
            </a:xfrm>
          </p:grpSpPr>
          <p:sp>
            <p:nvSpPr>
              <p:cNvPr id="4147" name="Google Shape;4147;p19"/>
              <p:cNvSpPr/>
              <p:nvPr/>
            </p:nvSpPr>
            <p:spPr>
              <a:xfrm>
                <a:off x="3163902" y="2639552"/>
                <a:ext cx="279422" cy="190058"/>
              </a:xfrm>
              <a:custGeom>
                <a:rect b="b" l="l" r="r" t="t"/>
                <a:pathLst>
                  <a:path extrusionOk="0" h="190058" w="279422">
                    <a:moveTo>
                      <a:pt x="269136" y="180457"/>
                    </a:moveTo>
                    <a:cubicBezTo>
                      <a:pt x="191983" y="175999"/>
                      <a:pt x="115859" y="151996"/>
                      <a:pt x="50366" y="110848"/>
                    </a:cubicBezTo>
                    <a:cubicBezTo>
                      <a:pt x="19505" y="91646"/>
                      <a:pt x="-12728" y="54956"/>
                      <a:pt x="5103" y="23066"/>
                    </a:cubicBezTo>
                    <a:cubicBezTo>
                      <a:pt x="15047" y="5578"/>
                      <a:pt x="37335" y="-1966"/>
                      <a:pt x="57224" y="435"/>
                    </a:cubicBezTo>
                    <a:cubicBezTo>
                      <a:pt x="77112" y="2835"/>
                      <a:pt x="95285" y="13465"/>
                      <a:pt x="112088" y="24438"/>
                    </a:cubicBezTo>
                    <a:cubicBezTo>
                      <a:pt x="177924" y="67986"/>
                      <a:pt x="235189" y="124564"/>
                      <a:pt x="279423" y="190058"/>
                    </a:cubicBezTo>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48" name="Google Shape;4148;p19"/>
              <p:cNvSpPr/>
              <p:nvPr/>
            </p:nvSpPr>
            <p:spPr>
              <a:xfrm>
                <a:off x="3513678" y="3235137"/>
                <a:ext cx="384675" cy="212750"/>
              </a:xfrm>
              <a:custGeom>
                <a:rect b="b" l="l" r="r" t="t"/>
                <a:pathLst>
                  <a:path extrusionOk="0" h="212750" w="384675">
                    <a:moveTo>
                      <a:pt x="384675" y="207236"/>
                    </a:moveTo>
                    <a:cubicBezTo>
                      <a:pt x="287635" y="221294"/>
                      <a:pt x="186822" y="208264"/>
                      <a:pt x="96296" y="170545"/>
                    </a:cubicBezTo>
                    <a:cubicBezTo>
                      <a:pt x="61321" y="155801"/>
                      <a:pt x="26002" y="135569"/>
                      <a:pt x="8514" y="101965"/>
                    </a:cubicBezTo>
                    <a:cubicBezTo>
                      <a:pt x="-8974" y="68361"/>
                      <a:pt x="627" y="18641"/>
                      <a:pt x="35946" y="4925"/>
                    </a:cubicBezTo>
                    <a:cubicBezTo>
                      <a:pt x="82237" y="-13249"/>
                      <a:pt x="142245" y="22412"/>
                      <a:pt x="180307" y="54302"/>
                    </a:cubicBezTo>
                    <a:cubicBezTo>
                      <a:pt x="224198" y="90992"/>
                      <a:pt x="268089" y="127340"/>
                      <a:pt x="312323" y="164030"/>
                    </a:cubicBezTo>
                    <a:cubicBezTo>
                      <a:pt x="338727" y="185633"/>
                      <a:pt x="350385" y="211693"/>
                      <a:pt x="384675" y="20723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49" name="Google Shape;4149;p19"/>
              <p:cNvSpPr/>
              <p:nvPr/>
            </p:nvSpPr>
            <p:spPr>
              <a:xfrm>
                <a:off x="4055950" y="2898498"/>
                <a:ext cx="196755" cy="411172"/>
              </a:xfrm>
              <a:custGeom>
                <a:rect b="b" l="l" r="r" t="t"/>
                <a:pathLst>
                  <a:path extrusionOk="0" h="411172" w="196755">
                    <a:moveTo>
                      <a:pt x="94092" y="4493"/>
                    </a:moveTo>
                    <a:cubicBezTo>
                      <a:pt x="26883" y="39126"/>
                      <a:pt x="-4321" y="121764"/>
                      <a:pt x="480" y="197202"/>
                    </a:cubicBezTo>
                    <a:cubicBezTo>
                      <a:pt x="4938" y="272640"/>
                      <a:pt x="38199" y="342935"/>
                      <a:pt x="71117" y="411172"/>
                    </a:cubicBezTo>
                    <a:cubicBezTo>
                      <a:pt x="90663" y="332305"/>
                      <a:pt x="137640" y="253438"/>
                      <a:pt x="168844" y="178686"/>
                    </a:cubicBezTo>
                    <a:cubicBezTo>
                      <a:pt x="184274" y="141996"/>
                      <a:pt x="201419" y="103591"/>
                      <a:pt x="195590" y="64157"/>
                    </a:cubicBezTo>
                    <a:cubicBezTo>
                      <a:pt x="189418" y="25067"/>
                      <a:pt x="129410" y="-13338"/>
                      <a:pt x="94092" y="4493"/>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50" name="Google Shape;4150;p19"/>
              <p:cNvSpPr/>
              <p:nvPr/>
            </p:nvSpPr>
            <p:spPr>
              <a:xfrm>
                <a:off x="4331299" y="3355805"/>
                <a:ext cx="196755" cy="411294"/>
              </a:xfrm>
              <a:custGeom>
                <a:rect b="b" l="l" r="r" t="t"/>
                <a:pathLst>
                  <a:path extrusionOk="0" h="411294" w="196755">
                    <a:moveTo>
                      <a:pt x="94092" y="4615"/>
                    </a:moveTo>
                    <a:cubicBezTo>
                      <a:pt x="26883" y="39248"/>
                      <a:pt x="-4321" y="121887"/>
                      <a:pt x="480" y="197324"/>
                    </a:cubicBezTo>
                    <a:cubicBezTo>
                      <a:pt x="4938" y="272762"/>
                      <a:pt x="38199" y="343057"/>
                      <a:pt x="71117" y="411294"/>
                    </a:cubicBezTo>
                    <a:cubicBezTo>
                      <a:pt x="90663" y="332427"/>
                      <a:pt x="137640" y="253560"/>
                      <a:pt x="168844" y="178808"/>
                    </a:cubicBezTo>
                    <a:cubicBezTo>
                      <a:pt x="184274" y="142118"/>
                      <a:pt x="201419" y="103713"/>
                      <a:pt x="195590" y="64279"/>
                    </a:cubicBezTo>
                    <a:cubicBezTo>
                      <a:pt x="189418" y="25189"/>
                      <a:pt x="129410" y="-13559"/>
                      <a:pt x="94092" y="4615"/>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51" name="Google Shape;4151;p19"/>
              <p:cNvSpPr/>
              <p:nvPr/>
            </p:nvSpPr>
            <p:spPr>
              <a:xfrm>
                <a:off x="3318167" y="2748343"/>
                <a:ext cx="1348282" cy="1829714"/>
              </a:xfrm>
              <a:custGeom>
                <a:rect b="b" l="l" r="r" t="t"/>
                <a:pathLst>
                  <a:path extrusionOk="0" h="1829714" w="1348282">
                    <a:moveTo>
                      <a:pt x="1029" y="0"/>
                    </a:moveTo>
                    <a:cubicBezTo>
                      <a:pt x="162192" y="104242"/>
                      <a:pt x="308610" y="230086"/>
                      <a:pt x="441312" y="368618"/>
                    </a:cubicBezTo>
                    <a:cubicBezTo>
                      <a:pt x="573672" y="507492"/>
                      <a:pt x="692315" y="659397"/>
                      <a:pt x="799986" y="818159"/>
                    </a:cubicBezTo>
                    <a:cubicBezTo>
                      <a:pt x="853821" y="897712"/>
                      <a:pt x="905256" y="978637"/>
                      <a:pt x="954291" y="1061276"/>
                    </a:cubicBezTo>
                    <a:lnTo>
                      <a:pt x="990638" y="1123340"/>
                    </a:lnTo>
                    <a:lnTo>
                      <a:pt x="1026300" y="1185748"/>
                    </a:lnTo>
                    <a:lnTo>
                      <a:pt x="1060933" y="1248842"/>
                    </a:lnTo>
                    <a:lnTo>
                      <a:pt x="1094880" y="1312278"/>
                    </a:lnTo>
                    <a:lnTo>
                      <a:pt x="1128141" y="1376058"/>
                    </a:lnTo>
                    <a:lnTo>
                      <a:pt x="1161059" y="1440180"/>
                    </a:lnTo>
                    <a:lnTo>
                      <a:pt x="1193292" y="1504645"/>
                    </a:lnTo>
                    <a:lnTo>
                      <a:pt x="1225182" y="1569110"/>
                    </a:lnTo>
                    <a:lnTo>
                      <a:pt x="1256386" y="1633919"/>
                    </a:lnTo>
                    <a:lnTo>
                      <a:pt x="1287247" y="1698727"/>
                    </a:lnTo>
                    <a:cubicBezTo>
                      <a:pt x="1307478" y="1742275"/>
                      <a:pt x="1328052" y="1785480"/>
                      <a:pt x="1348283" y="1829029"/>
                    </a:cubicBezTo>
                    <a:lnTo>
                      <a:pt x="1346911" y="1829714"/>
                    </a:lnTo>
                    <a:lnTo>
                      <a:pt x="1330109" y="1797825"/>
                    </a:lnTo>
                    <a:lnTo>
                      <a:pt x="1313650" y="1765935"/>
                    </a:lnTo>
                    <a:lnTo>
                      <a:pt x="1280389" y="1702156"/>
                    </a:lnTo>
                    <a:lnTo>
                      <a:pt x="1214209" y="1574597"/>
                    </a:lnTo>
                    <a:lnTo>
                      <a:pt x="1180948" y="1510817"/>
                    </a:lnTo>
                    <a:lnTo>
                      <a:pt x="1147686" y="1447381"/>
                    </a:lnTo>
                    <a:lnTo>
                      <a:pt x="1114082" y="1383944"/>
                    </a:lnTo>
                    <a:lnTo>
                      <a:pt x="1080135" y="1320851"/>
                    </a:lnTo>
                    <a:lnTo>
                      <a:pt x="1045845" y="1257757"/>
                    </a:lnTo>
                    <a:lnTo>
                      <a:pt x="1010869" y="1195007"/>
                    </a:lnTo>
                    <a:lnTo>
                      <a:pt x="975551" y="1132599"/>
                    </a:lnTo>
                    <a:lnTo>
                      <a:pt x="939546" y="1070534"/>
                    </a:lnTo>
                    <a:cubicBezTo>
                      <a:pt x="891540" y="987895"/>
                      <a:pt x="841134" y="906285"/>
                      <a:pt x="788327" y="826732"/>
                    </a:cubicBezTo>
                    <a:cubicBezTo>
                      <a:pt x="682371" y="667283"/>
                      <a:pt x="565442" y="515036"/>
                      <a:pt x="434454" y="375133"/>
                    </a:cubicBezTo>
                    <a:cubicBezTo>
                      <a:pt x="304495" y="234887"/>
                      <a:pt x="159791" y="107671"/>
                      <a:pt x="0" y="1715"/>
                    </a:cubicBezTo>
                    <a:lnTo>
                      <a:pt x="1029" y="0"/>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52" name="Google Shape;4152;p19"/>
              <p:cNvSpPr/>
              <p:nvPr/>
            </p:nvSpPr>
            <p:spPr>
              <a:xfrm>
                <a:off x="3548938" y="3305556"/>
                <a:ext cx="497890" cy="182422"/>
              </a:xfrm>
              <a:custGeom>
                <a:rect b="b" l="l" r="r" t="t"/>
                <a:pathLst>
                  <a:path extrusionOk="0" h="182422" w="497890">
                    <a:moveTo>
                      <a:pt x="497205" y="182423"/>
                    </a:moveTo>
                    <a:cubicBezTo>
                      <a:pt x="476631" y="173850"/>
                      <a:pt x="455714" y="168021"/>
                      <a:pt x="434454" y="163220"/>
                    </a:cubicBezTo>
                    <a:cubicBezTo>
                      <a:pt x="423824" y="160820"/>
                      <a:pt x="413195" y="158763"/>
                      <a:pt x="402222" y="156705"/>
                    </a:cubicBezTo>
                    <a:cubicBezTo>
                      <a:pt x="391249" y="154648"/>
                      <a:pt x="380619" y="152248"/>
                      <a:pt x="369646" y="150190"/>
                    </a:cubicBezTo>
                    <a:cubicBezTo>
                      <a:pt x="348044" y="145390"/>
                      <a:pt x="326441" y="139903"/>
                      <a:pt x="305181" y="133045"/>
                    </a:cubicBezTo>
                    <a:cubicBezTo>
                      <a:pt x="283921" y="126187"/>
                      <a:pt x="263004" y="119329"/>
                      <a:pt x="242087" y="111785"/>
                    </a:cubicBezTo>
                    <a:cubicBezTo>
                      <a:pt x="221171" y="104585"/>
                      <a:pt x="200254" y="96355"/>
                      <a:pt x="179680" y="88125"/>
                    </a:cubicBezTo>
                    <a:cubicBezTo>
                      <a:pt x="169393" y="84011"/>
                      <a:pt x="159106" y="79896"/>
                      <a:pt x="148819" y="75438"/>
                    </a:cubicBezTo>
                    <a:lnTo>
                      <a:pt x="133388" y="68923"/>
                    </a:lnTo>
                    <a:lnTo>
                      <a:pt x="118301" y="62065"/>
                    </a:lnTo>
                    <a:cubicBezTo>
                      <a:pt x="113157" y="59665"/>
                      <a:pt x="108356" y="57264"/>
                      <a:pt x="103213" y="54864"/>
                    </a:cubicBezTo>
                    <a:lnTo>
                      <a:pt x="88125" y="47663"/>
                    </a:lnTo>
                    <a:cubicBezTo>
                      <a:pt x="78181" y="42863"/>
                      <a:pt x="68237" y="38062"/>
                      <a:pt x="58293" y="32918"/>
                    </a:cubicBezTo>
                    <a:cubicBezTo>
                      <a:pt x="38405" y="22974"/>
                      <a:pt x="19202" y="12002"/>
                      <a:pt x="0" y="1372"/>
                    </a:cubicBezTo>
                    <a:lnTo>
                      <a:pt x="686" y="0"/>
                    </a:lnTo>
                    <a:cubicBezTo>
                      <a:pt x="40462" y="19545"/>
                      <a:pt x="80582" y="38062"/>
                      <a:pt x="121387" y="54521"/>
                    </a:cubicBezTo>
                    <a:lnTo>
                      <a:pt x="136817" y="60693"/>
                    </a:lnTo>
                    <a:lnTo>
                      <a:pt x="152248" y="66523"/>
                    </a:lnTo>
                    <a:cubicBezTo>
                      <a:pt x="162535" y="70637"/>
                      <a:pt x="172822" y="74409"/>
                      <a:pt x="183109" y="78181"/>
                    </a:cubicBezTo>
                    <a:cubicBezTo>
                      <a:pt x="204026" y="85382"/>
                      <a:pt x="224600" y="92583"/>
                      <a:pt x="245859" y="99098"/>
                    </a:cubicBezTo>
                    <a:cubicBezTo>
                      <a:pt x="256489" y="102527"/>
                      <a:pt x="267119" y="105270"/>
                      <a:pt x="277406" y="108699"/>
                    </a:cubicBezTo>
                    <a:cubicBezTo>
                      <a:pt x="282550" y="110414"/>
                      <a:pt x="288036" y="111443"/>
                      <a:pt x="293180" y="113157"/>
                    </a:cubicBezTo>
                    <a:cubicBezTo>
                      <a:pt x="298666" y="114529"/>
                      <a:pt x="303809" y="116243"/>
                      <a:pt x="309296" y="117272"/>
                    </a:cubicBezTo>
                    <a:lnTo>
                      <a:pt x="373075" y="134074"/>
                    </a:lnTo>
                    <a:lnTo>
                      <a:pt x="405308" y="142646"/>
                    </a:lnTo>
                    <a:cubicBezTo>
                      <a:pt x="415938" y="145733"/>
                      <a:pt x="426911" y="148819"/>
                      <a:pt x="437540" y="152248"/>
                    </a:cubicBezTo>
                    <a:cubicBezTo>
                      <a:pt x="458800" y="159449"/>
                      <a:pt x="479717" y="168364"/>
                      <a:pt x="497891" y="181394"/>
                    </a:cubicBezTo>
                    <a:lnTo>
                      <a:pt x="497205" y="182423"/>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53" name="Google Shape;4153;p19"/>
              <p:cNvSpPr/>
              <p:nvPr/>
            </p:nvSpPr>
            <p:spPr>
              <a:xfrm>
                <a:off x="3718285" y="3673109"/>
                <a:ext cx="489020" cy="270385"/>
              </a:xfrm>
              <a:custGeom>
                <a:rect b="b" l="l" r="r" t="t"/>
                <a:pathLst>
                  <a:path extrusionOk="0" h="270385" w="489020">
                    <a:moveTo>
                      <a:pt x="489021" y="263383"/>
                    </a:moveTo>
                    <a:cubicBezTo>
                      <a:pt x="365577" y="281213"/>
                      <a:pt x="237332" y="264754"/>
                      <a:pt x="122461" y="216748"/>
                    </a:cubicBezTo>
                    <a:cubicBezTo>
                      <a:pt x="77884" y="198232"/>
                      <a:pt x="32964" y="172514"/>
                      <a:pt x="10675" y="129652"/>
                    </a:cubicBezTo>
                    <a:cubicBezTo>
                      <a:pt x="-11270" y="86789"/>
                      <a:pt x="731" y="23695"/>
                      <a:pt x="45651" y="6208"/>
                    </a:cubicBezTo>
                    <a:cubicBezTo>
                      <a:pt x="104630" y="-16767"/>
                      <a:pt x="180754" y="28496"/>
                      <a:pt x="229103" y="68958"/>
                    </a:cubicBezTo>
                    <a:cubicBezTo>
                      <a:pt x="284995" y="115250"/>
                      <a:pt x="340888" y="161884"/>
                      <a:pt x="396781" y="208176"/>
                    </a:cubicBezTo>
                    <a:cubicBezTo>
                      <a:pt x="430728" y="235608"/>
                      <a:pt x="445473" y="268869"/>
                      <a:pt x="489021" y="263383"/>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54" name="Google Shape;4154;p19"/>
              <p:cNvSpPr/>
              <p:nvPr/>
            </p:nvSpPr>
            <p:spPr>
              <a:xfrm>
                <a:off x="3857891" y="3799674"/>
                <a:ext cx="497890" cy="182423"/>
              </a:xfrm>
              <a:custGeom>
                <a:rect b="b" l="l" r="r" t="t"/>
                <a:pathLst>
                  <a:path extrusionOk="0" h="182423" w="497890">
                    <a:moveTo>
                      <a:pt x="497205" y="182423"/>
                    </a:moveTo>
                    <a:cubicBezTo>
                      <a:pt x="476631" y="173851"/>
                      <a:pt x="455714" y="168021"/>
                      <a:pt x="434454" y="163220"/>
                    </a:cubicBezTo>
                    <a:cubicBezTo>
                      <a:pt x="423824" y="160820"/>
                      <a:pt x="413195" y="158763"/>
                      <a:pt x="402222" y="156706"/>
                    </a:cubicBezTo>
                    <a:cubicBezTo>
                      <a:pt x="391249" y="154648"/>
                      <a:pt x="380619" y="152248"/>
                      <a:pt x="369646" y="150190"/>
                    </a:cubicBezTo>
                    <a:cubicBezTo>
                      <a:pt x="348044" y="145390"/>
                      <a:pt x="326441" y="139903"/>
                      <a:pt x="305181" y="133045"/>
                    </a:cubicBezTo>
                    <a:cubicBezTo>
                      <a:pt x="283921" y="126187"/>
                      <a:pt x="263004" y="119329"/>
                      <a:pt x="242087" y="111785"/>
                    </a:cubicBezTo>
                    <a:cubicBezTo>
                      <a:pt x="221171" y="104585"/>
                      <a:pt x="200254" y="96355"/>
                      <a:pt x="179680" y="88126"/>
                    </a:cubicBezTo>
                    <a:cubicBezTo>
                      <a:pt x="169393" y="84011"/>
                      <a:pt x="159106" y="79896"/>
                      <a:pt x="148819" y="75438"/>
                    </a:cubicBezTo>
                    <a:lnTo>
                      <a:pt x="133388" y="68923"/>
                    </a:lnTo>
                    <a:lnTo>
                      <a:pt x="118301" y="62065"/>
                    </a:lnTo>
                    <a:cubicBezTo>
                      <a:pt x="113157" y="59665"/>
                      <a:pt x="108356" y="57265"/>
                      <a:pt x="103213" y="54864"/>
                    </a:cubicBezTo>
                    <a:lnTo>
                      <a:pt x="88125" y="47663"/>
                    </a:lnTo>
                    <a:cubicBezTo>
                      <a:pt x="78181" y="42863"/>
                      <a:pt x="68237" y="38062"/>
                      <a:pt x="58293" y="32918"/>
                    </a:cubicBezTo>
                    <a:cubicBezTo>
                      <a:pt x="38405" y="22975"/>
                      <a:pt x="19202" y="12002"/>
                      <a:pt x="0" y="1372"/>
                    </a:cubicBezTo>
                    <a:lnTo>
                      <a:pt x="686" y="0"/>
                    </a:lnTo>
                    <a:cubicBezTo>
                      <a:pt x="40462" y="19546"/>
                      <a:pt x="80582" y="38062"/>
                      <a:pt x="121387" y="54521"/>
                    </a:cubicBezTo>
                    <a:lnTo>
                      <a:pt x="136817" y="60694"/>
                    </a:lnTo>
                    <a:lnTo>
                      <a:pt x="152248" y="66523"/>
                    </a:lnTo>
                    <a:cubicBezTo>
                      <a:pt x="162535" y="70637"/>
                      <a:pt x="172822" y="74410"/>
                      <a:pt x="183109" y="78181"/>
                    </a:cubicBezTo>
                    <a:cubicBezTo>
                      <a:pt x="204026" y="85382"/>
                      <a:pt x="224600" y="92583"/>
                      <a:pt x="245859" y="99098"/>
                    </a:cubicBezTo>
                    <a:cubicBezTo>
                      <a:pt x="256489" y="102527"/>
                      <a:pt x="267119" y="105271"/>
                      <a:pt x="277406" y="108700"/>
                    </a:cubicBezTo>
                    <a:cubicBezTo>
                      <a:pt x="282550" y="110414"/>
                      <a:pt x="288036" y="111443"/>
                      <a:pt x="293180" y="113157"/>
                    </a:cubicBezTo>
                    <a:cubicBezTo>
                      <a:pt x="298666" y="114529"/>
                      <a:pt x="303809" y="116243"/>
                      <a:pt x="309296" y="117272"/>
                    </a:cubicBezTo>
                    <a:lnTo>
                      <a:pt x="373075" y="134074"/>
                    </a:lnTo>
                    <a:lnTo>
                      <a:pt x="405308" y="142646"/>
                    </a:lnTo>
                    <a:cubicBezTo>
                      <a:pt x="415938" y="145733"/>
                      <a:pt x="426911" y="148819"/>
                      <a:pt x="437540" y="152248"/>
                    </a:cubicBezTo>
                    <a:cubicBezTo>
                      <a:pt x="458800" y="159449"/>
                      <a:pt x="479717" y="168364"/>
                      <a:pt x="497891" y="181394"/>
                    </a:cubicBezTo>
                    <a:lnTo>
                      <a:pt x="497205" y="182423"/>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55" name="Google Shape;4155;p19"/>
              <p:cNvSpPr/>
              <p:nvPr/>
            </p:nvSpPr>
            <p:spPr>
              <a:xfrm>
                <a:off x="3279808" y="2898765"/>
                <a:ext cx="307878" cy="170545"/>
              </a:xfrm>
              <a:custGeom>
                <a:rect b="b" l="l" r="r" t="t"/>
                <a:pathLst>
                  <a:path extrusionOk="0" h="170545" w="307878">
                    <a:moveTo>
                      <a:pt x="307879" y="166075"/>
                    </a:moveTo>
                    <a:cubicBezTo>
                      <a:pt x="230040" y="177391"/>
                      <a:pt x="149459" y="167104"/>
                      <a:pt x="77107" y="136586"/>
                    </a:cubicBezTo>
                    <a:cubicBezTo>
                      <a:pt x="48989" y="124927"/>
                      <a:pt x="20871" y="108468"/>
                      <a:pt x="6812" y="81722"/>
                    </a:cubicBezTo>
                    <a:cubicBezTo>
                      <a:pt x="-7247" y="54632"/>
                      <a:pt x="640" y="14856"/>
                      <a:pt x="28758" y="3883"/>
                    </a:cubicBezTo>
                    <a:cubicBezTo>
                      <a:pt x="65791" y="-10519"/>
                      <a:pt x="113797" y="17942"/>
                      <a:pt x="144315" y="43317"/>
                    </a:cubicBezTo>
                    <a:cubicBezTo>
                      <a:pt x="179634" y="72463"/>
                      <a:pt x="214610" y="101953"/>
                      <a:pt x="249928" y="131099"/>
                    </a:cubicBezTo>
                    <a:cubicBezTo>
                      <a:pt x="271188" y="148930"/>
                      <a:pt x="280789" y="169847"/>
                      <a:pt x="307879" y="166075"/>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56" name="Google Shape;4156;p19"/>
              <p:cNvSpPr/>
              <p:nvPr/>
            </p:nvSpPr>
            <p:spPr>
              <a:xfrm>
                <a:off x="3361372" y="2977057"/>
                <a:ext cx="398792" cy="146761"/>
              </a:xfrm>
              <a:custGeom>
                <a:rect b="b" l="l" r="r" t="t"/>
                <a:pathLst>
                  <a:path extrusionOk="0" h="146761" w="398792">
                    <a:moveTo>
                      <a:pt x="398793" y="146761"/>
                    </a:moveTo>
                    <a:cubicBezTo>
                      <a:pt x="382334" y="140246"/>
                      <a:pt x="365189" y="136131"/>
                      <a:pt x="348044" y="132359"/>
                    </a:cubicBezTo>
                    <a:cubicBezTo>
                      <a:pt x="330899" y="128588"/>
                      <a:pt x="313411" y="125844"/>
                      <a:pt x="295923" y="122072"/>
                    </a:cubicBezTo>
                    <a:cubicBezTo>
                      <a:pt x="278435" y="118301"/>
                      <a:pt x="261290" y="113843"/>
                      <a:pt x="244145" y="108356"/>
                    </a:cubicBezTo>
                    <a:cubicBezTo>
                      <a:pt x="227343" y="102870"/>
                      <a:pt x="210198" y="97041"/>
                      <a:pt x="193396" y="90869"/>
                    </a:cubicBezTo>
                    <a:cubicBezTo>
                      <a:pt x="176594" y="85039"/>
                      <a:pt x="160134" y="78524"/>
                      <a:pt x="143332" y="72009"/>
                    </a:cubicBezTo>
                    <a:cubicBezTo>
                      <a:pt x="126873" y="65151"/>
                      <a:pt x="110414" y="58293"/>
                      <a:pt x="94298" y="50749"/>
                    </a:cubicBezTo>
                    <a:cubicBezTo>
                      <a:pt x="86068" y="46977"/>
                      <a:pt x="78181" y="43205"/>
                      <a:pt x="70295" y="39090"/>
                    </a:cubicBezTo>
                    <a:cubicBezTo>
                      <a:pt x="62408" y="34976"/>
                      <a:pt x="54521" y="31204"/>
                      <a:pt x="46634" y="27089"/>
                    </a:cubicBezTo>
                    <a:cubicBezTo>
                      <a:pt x="30861" y="18860"/>
                      <a:pt x="15431" y="10287"/>
                      <a:pt x="0" y="1371"/>
                    </a:cubicBezTo>
                    <a:lnTo>
                      <a:pt x="686" y="0"/>
                    </a:lnTo>
                    <a:cubicBezTo>
                      <a:pt x="32576" y="15431"/>
                      <a:pt x="64808" y="30175"/>
                      <a:pt x="97727" y="42863"/>
                    </a:cubicBezTo>
                    <a:cubicBezTo>
                      <a:pt x="114186" y="49377"/>
                      <a:pt x="130645" y="55550"/>
                      <a:pt x="147447" y="61379"/>
                    </a:cubicBezTo>
                    <a:cubicBezTo>
                      <a:pt x="164249" y="67208"/>
                      <a:pt x="180708" y="73038"/>
                      <a:pt x="197510" y="78181"/>
                    </a:cubicBezTo>
                    <a:cubicBezTo>
                      <a:pt x="206083" y="80924"/>
                      <a:pt x="214313" y="83325"/>
                      <a:pt x="222885" y="85725"/>
                    </a:cubicBezTo>
                    <a:cubicBezTo>
                      <a:pt x="231458" y="88125"/>
                      <a:pt x="240030" y="90183"/>
                      <a:pt x="248603" y="92583"/>
                    </a:cubicBezTo>
                    <a:lnTo>
                      <a:pt x="274320" y="99098"/>
                    </a:lnTo>
                    <a:lnTo>
                      <a:pt x="299695" y="105956"/>
                    </a:lnTo>
                    <a:cubicBezTo>
                      <a:pt x="316497" y="110414"/>
                      <a:pt x="333985" y="115214"/>
                      <a:pt x="350787" y="121044"/>
                    </a:cubicBezTo>
                    <a:cubicBezTo>
                      <a:pt x="367589" y="126873"/>
                      <a:pt x="384391" y="134760"/>
                      <a:pt x="398793" y="145389"/>
                    </a:cubicBezTo>
                    <a:lnTo>
                      <a:pt x="398793" y="146761"/>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57" name="Google Shape;4157;p19"/>
              <p:cNvSpPr/>
              <p:nvPr/>
            </p:nvSpPr>
            <p:spPr>
              <a:xfrm>
                <a:off x="4106151" y="3044266"/>
                <a:ext cx="67289" cy="601446"/>
              </a:xfrm>
              <a:custGeom>
                <a:rect b="b" l="l" r="r" t="t"/>
                <a:pathLst>
                  <a:path extrusionOk="0" h="601446" w="67289">
                    <a:moveTo>
                      <a:pt x="45606" y="601104"/>
                    </a:moveTo>
                    <a:cubicBezTo>
                      <a:pt x="52807" y="590817"/>
                      <a:pt x="56236" y="578472"/>
                      <a:pt x="56921" y="566471"/>
                    </a:cubicBezTo>
                    <a:cubicBezTo>
                      <a:pt x="57950" y="554127"/>
                      <a:pt x="56921" y="541782"/>
                      <a:pt x="55550" y="529438"/>
                    </a:cubicBezTo>
                    <a:lnTo>
                      <a:pt x="53150" y="510578"/>
                    </a:lnTo>
                    <a:cubicBezTo>
                      <a:pt x="52121" y="504406"/>
                      <a:pt x="51435" y="498234"/>
                      <a:pt x="50406" y="491718"/>
                    </a:cubicBezTo>
                    <a:cubicBezTo>
                      <a:pt x="49378" y="485547"/>
                      <a:pt x="48692" y="479374"/>
                      <a:pt x="47663" y="472859"/>
                    </a:cubicBezTo>
                    <a:lnTo>
                      <a:pt x="46292" y="463601"/>
                    </a:lnTo>
                    <a:lnTo>
                      <a:pt x="44577" y="454343"/>
                    </a:lnTo>
                    <a:lnTo>
                      <a:pt x="18517" y="304152"/>
                    </a:lnTo>
                    <a:cubicBezTo>
                      <a:pt x="9601" y="254089"/>
                      <a:pt x="2057" y="203340"/>
                      <a:pt x="343" y="151905"/>
                    </a:cubicBezTo>
                    <a:cubicBezTo>
                      <a:pt x="0" y="145390"/>
                      <a:pt x="343" y="139218"/>
                      <a:pt x="0" y="132702"/>
                    </a:cubicBezTo>
                    <a:cubicBezTo>
                      <a:pt x="0" y="126187"/>
                      <a:pt x="343" y="120015"/>
                      <a:pt x="343" y="113500"/>
                    </a:cubicBezTo>
                    <a:cubicBezTo>
                      <a:pt x="1029" y="100813"/>
                      <a:pt x="1715" y="87783"/>
                      <a:pt x="3429" y="75095"/>
                    </a:cubicBezTo>
                    <a:lnTo>
                      <a:pt x="4801" y="65494"/>
                    </a:lnTo>
                    <a:cubicBezTo>
                      <a:pt x="5144" y="62408"/>
                      <a:pt x="5829" y="59322"/>
                      <a:pt x="6172" y="55893"/>
                    </a:cubicBezTo>
                    <a:cubicBezTo>
                      <a:pt x="6858" y="52807"/>
                      <a:pt x="7201" y="49721"/>
                      <a:pt x="7887" y="46292"/>
                    </a:cubicBezTo>
                    <a:lnTo>
                      <a:pt x="9944" y="37033"/>
                    </a:lnTo>
                    <a:lnTo>
                      <a:pt x="10973" y="32233"/>
                    </a:lnTo>
                    <a:lnTo>
                      <a:pt x="12002" y="27432"/>
                    </a:lnTo>
                    <a:lnTo>
                      <a:pt x="14402" y="18174"/>
                    </a:lnTo>
                    <a:cubicBezTo>
                      <a:pt x="16116" y="12002"/>
                      <a:pt x="18174" y="5829"/>
                      <a:pt x="19888" y="0"/>
                    </a:cubicBezTo>
                    <a:lnTo>
                      <a:pt x="21603" y="343"/>
                    </a:lnTo>
                    <a:cubicBezTo>
                      <a:pt x="8230" y="49378"/>
                      <a:pt x="5144" y="100470"/>
                      <a:pt x="8915" y="150876"/>
                    </a:cubicBezTo>
                    <a:cubicBezTo>
                      <a:pt x="12344" y="201282"/>
                      <a:pt x="21603" y="251346"/>
                      <a:pt x="31890" y="301066"/>
                    </a:cubicBezTo>
                    <a:cubicBezTo>
                      <a:pt x="37033" y="325755"/>
                      <a:pt x="42520" y="350787"/>
                      <a:pt x="48006" y="375476"/>
                    </a:cubicBezTo>
                    <a:cubicBezTo>
                      <a:pt x="53492" y="400507"/>
                      <a:pt x="57950" y="425539"/>
                      <a:pt x="61379" y="450914"/>
                    </a:cubicBezTo>
                    <a:lnTo>
                      <a:pt x="62408" y="460515"/>
                    </a:lnTo>
                    <a:lnTo>
                      <a:pt x="63437" y="470116"/>
                    </a:lnTo>
                    <a:cubicBezTo>
                      <a:pt x="64122" y="476631"/>
                      <a:pt x="64808" y="482803"/>
                      <a:pt x="65151" y="489318"/>
                    </a:cubicBezTo>
                    <a:cubicBezTo>
                      <a:pt x="66180" y="502005"/>
                      <a:pt x="66866" y="515036"/>
                      <a:pt x="67208" y="527723"/>
                    </a:cubicBezTo>
                    <a:cubicBezTo>
                      <a:pt x="67551" y="540753"/>
                      <a:pt x="66866" y="553784"/>
                      <a:pt x="64122" y="566814"/>
                    </a:cubicBezTo>
                    <a:cubicBezTo>
                      <a:pt x="62751" y="573329"/>
                      <a:pt x="60693" y="579501"/>
                      <a:pt x="57607" y="585673"/>
                    </a:cubicBezTo>
                    <a:cubicBezTo>
                      <a:pt x="54864" y="591503"/>
                      <a:pt x="50749" y="596989"/>
                      <a:pt x="46292" y="601447"/>
                    </a:cubicBezTo>
                    <a:lnTo>
                      <a:pt x="45606" y="601104"/>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58" name="Google Shape;4158;p19"/>
              <p:cNvSpPr/>
              <p:nvPr/>
            </p:nvSpPr>
            <p:spPr>
              <a:xfrm>
                <a:off x="4381842" y="3501694"/>
                <a:ext cx="67289" cy="601446"/>
              </a:xfrm>
              <a:custGeom>
                <a:rect b="b" l="l" r="r" t="t"/>
                <a:pathLst>
                  <a:path extrusionOk="0" h="601446" w="67289">
                    <a:moveTo>
                      <a:pt x="45606" y="601104"/>
                    </a:moveTo>
                    <a:cubicBezTo>
                      <a:pt x="52807" y="590817"/>
                      <a:pt x="56236" y="578472"/>
                      <a:pt x="56921" y="566471"/>
                    </a:cubicBezTo>
                    <a:cubicBezTo>
                      <a:pt x="57950" y="554127"/>
                      <a:pt x="56921" y="541782"/>
                      <a:pt x="55550" y="529438"/>
                    </a:cubicBezTo>
                    <a:lnTo>
                      <a:pt x="53149" y="510578"/>
                    </a:lnTo>
                    <a:cubicBezTo>
                      <a:pt x="52121" y="504406"/>
                      <a:pt x="51435" y="498234"/>
                      <a:pt x="50406" y="491718"/>
                    </a:cubicBezTo>
                    <a:cubicBezTo>
                      <a:pt x="49378" y="485547"/>
                      <a:pt x="48692" y="479374"/>
                      <a:pt x="47663" y="472859"/>
                    </a:cubicBezTo>
                    <a:lnTo>
                      <a:pt x="46291" y="463601"/>
                    </a:lnTo>
                    <a:lnTo>
                      <a:pt x="44577" y="454342"/>
                    </a:lnTo>
                    <a:lnTo>
                      <a:pt x="18517" y="304152"/>
                    </a:lnTo>
                    <a:cubicBezTo>
                      <a:pt x="9601" y="254089"/>
                      <a:pt x="2057" y="203340"/>
                      <a:pt x="343" y="151905"/>
                    </a:cubicBezTo>
                    <a:cubicBezTo>
                      <a:pt x="0" y="145389"/>
                      <a:pt x="343" y="139218"/>
                      <a:pt x="0" y="132702"/>
                    </a:cubicBezTo>
                    <a:cubicBezTo>
                      <a:pt x="0" y="126187"/>
                      <a:pt x="343" y="120015"/>
                      <a:pt x="343" y="113500"/>
                    </a:cubicBezTo>
                    <a:cubicBezTo>
                      <a:pt x="1029" y="100812"/>
                      <a:pt x="1715" y="87783"/>
                      <a:pt x="3429" y="75095"/>
                    </a:cubicBezTo>
                    <a:lnTo>
                      <a:pt x="4801" y="65494"/>
                    </a:lnTo>
                    <a:cubicBezTo>
                      <a:pt x="5144" y="62408"/>
                      <a:pt x="5829" y="59322"/>
                      <a:pt x="6172" y="55893"/>
                    </a:cubicBezTo>
                    <a:cubicBezTo>
                      <a:pt x="6858" y="52806"/>
                      <a:pt x="7201" y="49720"/>
                      <a:pt x="7887" y="46291"/>
                    </a:cubicBezTo>
                    <a:lnTo>
                      <a:pt x="9944" y="37033"/>
                    </a:lnTo>
                    <a:lnTo>
                      <a:pt x="10973" y="32232"/>
                    </a:lnTo>
                    <a:lnTo>
                      <a:pt x="12002" y="27432"/>
                    </a:lnTo>
                    <a:lnTo>
                      <a:pt x="14402" y="18174"/>
                    </a:lnTo>
                    <a:cubicBezTo>
                      <a:pt x="16116" y="12001"/>
                      <a:pt x="18174" y="5829"/>
                      <a:pt x="19888" y="0"/>
                    </a:cubicBezTo>
                    <a:lnTo>
                      <a:pt x="21603" y="343"/>
                    </a:lnTo>
                    <a:cubicBezTo>
                      <a:pt x="8230" y="49377"/>
                      <a:pt x="5144" y="100470"/>
                      <a:pt x="8915" y="150876"/>
                    </a:cubicBezTo>
                    <a:cubicBezTo>
                      <a:pt x="12344" y="201282"/>
                      <a:pt x="21603" y="251346"/>
                      <a:pt x="31890" y="301066"/>
                    </a:cubicBezTo>
                    <a:cubicBezTo>
                      <a:pt x="37033" y="325755"/>
                      <a:pt x="42520" y="350787"/>
                      <a:pt x="48006" y="375475"/>
                    </a:cubicBezTo>
                    <a:cubicBezTo>
                      <a:pt x="53492" y="400507"/>
                      <a:pt x="57950" y="425539"/>
                      <a:pt x="61379" y="450913"/>
                    </a:cubicBezTo>
                    <a:lnTo>
                      <a:pt x="62408" y="460515"/>
                    </a:lnTo>
                    <a:lnTo>
                      <a:pt x="63436" y="470116"/>
                    </a:lnTo>
                    <a:cubicBezTo>
                      <a:pt x="64122" y="476631"/>
                      <a:pt x="64808" y="482803"/>
                      <a:pt x="65151" y="489318"/>
                    </a:cubicBezTo>
                    <a:cubicBezTo>
                      <a:pt x="66180" y="502005"/>
                      <a:pt x="66865" y="515036"/>
                      <a:pt x="67208" y="527723"/>
                    </a:cubicBezTo>
                    <a:cubicBezTo>
                      <a:pt x="67551" y="540753"/>
                      <a:pt x="66865" y="553783"/>
                      <a:pt x="64122" y="566814"/>
                    </a:cubicBezTo>
                    <a:cubicBezTo>
                      <a:pt x="62751" y="573329"/>
                      <a:pt x="60693" y="579501"/>
                      <a:pt x="57607" y="585673"/>
                    </a:cubicBezTo>
                    <a:cubicBezTo>
                      <a:pt x="54864" y="591502"/>
                      <a:pt x="50749" y="596989"/>
                      <a:pt x="46291" y="601447"/>
                    </a:cubicBezTo>
                    <a:lnTo>
                      <a:pt x="45606" y="601104"/>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59" name="Google Shape;4159;p19"/>
              <p:cNvSpPr/>
              <p:nvPr/>
            </p:nvSpPr>
            <p:spPr>
              <a:xfrm>
                <a:off x="3686780" y="2673668"/>
                <a:ext cx="161879" cy="278014"/>
              </a:xfrm>
              <a:custGeom>
                <a:rect b="b" l="l" r="r" t="t"/>
                <a:pathLst>
                  <a:path extrusionOk="0" h="278014" w="161879">
                    <a:moveTo>
                      <a:pt x="55554" y="188860"/>
                    </a:moveTo>
                    <a:cubicBezTo>
                      <a:pt x="21607" y="147712"/>
                      <a:pt x="-8225" y="95935"/>
                      <a:pt x="2062" y="43471"/>
                    </a:cubicBezTo>
                    <a:cubicBezTo>
                      <a:pt x="4805" y="30098"/>
                      <a:pt x="10291" y="16382"/>
                      <a:pt x="21264" y="8152"/>
                    </a:cubicBezTo>
                    <a:cubicBezTo>
                      <a:pt x="36694" y="-3506"/>
                      <a:pt x="59326" y="-1792"/>
                      <a:pt x="76128" y="7809"/>
                    </a:cubicBezTo>
                    <a:cubicBezTo>
                      <a:pt x="92930" y="17410"/>
                      <a:pt x="104932" y="33870"/>
                      <a:pt x="114533" y="50329"/>
                    </a:cubicBezTo>
                    <a:cubicBezTo>
                      <a:pt x="146422" y="103821"/>
                      <a:pt x="191342" y="230008"/>
                      <a:pt x="135107" y="278014"/>
                    </a:cubicBezTo>
                    <a:cubicBezTo>
                      <a:pt x="106303" y="256069"/>
                      <a:pt x="80586" y="219036"/>
                      <a:pt x="55554" y="18886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60" name="Google Shape;4160;p19"/>
              <p:cNvSpPr/>
              <p:nvPr/>
            </p:nvSpPr>
            <p:spPr>
              <a:xfrm>
                <a:off x="3774909" y="2852928"/>
                <a:ext cx="95326" cy="395020"/>
              </a:xfrm>
              <a:custGeom>
                <a:rect b="b" l="l" r="r" t="t"/>
                <a:pathLst>
                  <a:path extrusionOk="0" h="395020" w="95326">
                    <a:moveTo>
                      <a:pt x="94298" y="395021"/>
                    </a:moveTo>
                    <a:cubicBezTo>
                      <a:pt x="89154" y="387820"/>
                      <a:pt x="84353" y="380619"/>
                      <a:pt x="80239" y="373075"/>
                    </a:cubicBezTo>
                    <a:cubicBezTo>
                      <a:pt x="76124" y="365531"/>
                      <a:pt x="72009" y="357645"/>
                      <a:pt x="68580" y="349415"/>
                    </a:cubicBezTo>
                    <a:cubicBezTo>
                      <a:pt x="61722" y="333299"/>
                      <a:pt x="55893" y="316497"/>
                      <a:pt x="51778" y="299352"/>
                    </a:cubicBezTo>
                    <a:cubicBezTo>
                      <a:pt x="47663" y="282207"/>
                      <a:pt x="45606" y="264376"/>
                      <a:pt x="44920" y="246888"/>
                    </a:cubicBezTo>
                    <a:cubicBezTo>
                      <a:pt x="44577" y="237973"/>
                      <a:pt x="44577" y="229400"/>
                      <a:pt x="44920" y="220485"/>
                    </a:cubicBezTo>
                    <a:cubicBezTo>
                      <a:pt x="44920" y="211912"/>
                      <a:pt x="45263" y="202997"/>
                      <a:pt x="45606" y="194424"/>
                    </a:cubicBezTo>
                    <a:cubicBezTo>
                      <a:pt x="45949" y="177279"/>
                      <a:pt x="46634" y="160134"/>
                      <a:pt x="46292" y="142989"/>
                    </a:cubicBezTo>
                    <a:cubicBezTo>
                      <a:pt x="45949" y="125844"/>
                      <a:pt x="44920" y="109042"/>
                      <a:pt x="42177" y="92240"/>
                    </a:cubicBezTo>
                    <a:cubicBezTo>
                      <a:pt x="40805" y="84011"/>
                      <a:pt x="39091" y="75438"/>
                      <a:pt x="36690" y="67551"/>
                    </a:cubicBezTo>
                    <a:cubicBezTo>
                      <a:pt x="34290" y="59322"/>
                      <a:pt x="31547" y="51435"/>
                      <a:pt x="28118" y="43548"/>
                    </a:cubicBezTo>
                    <a:cubicBezTo>
                      <a:pt x="24689" y="35662"/>
                      <a:pt x="20574" y="28118"/>
                      <a:pt x="16116" y="21260"/>
                    </a:cubicBezTo>
                    <a:cubicBezTo>
                      <a:pt x="11316" y="14059"/>
                      <a:pt x="6172" y="7544"/>
                      <a:pt x="0" y="1372"/>
                    </a:cubicBezTo>
                    <a:lnTo>
                      <a:pt x="1029" y="0"/>
                    </a:lnTo>
                    <a:cubicBezTo>
                      <a:pt x="7544" y="5829"/>
                      <a:pt x="13373" y="12344"/>
                      <a:pt x="18860" y="19202"/>
                    </a:cubicBezTo>
                    <a:cubicBezTo>
                      <a:pt x="24003" y="26060"/>
                      <a:pt x="28804" y="33604"/>
                      <a:pt x="32576" y="41491"/>
                    </a:cubicBezTo>
                    <a:cubicBezTo>
                      <a:pt x="36690" y="49378"/>
                      <a:pt x="39776" y="57264"/>
                      <a:pt x="42863" y="65494"/>
                    </a:cubicBezTo>
                    <a:cubicBezTo>
                      <a:pt x="45949" y="73724"/>
                      <a:pt x="48006" y="82296"/>
                      <a:pt x="50063" y="90869"/>
                    </a:cubicBezTo>
                    <a:cubicBezTo>
                      <a:pt x="52121" y="99441"/>
                      <a:pt x="53492" y="108014"/>
                      <a:pt x="54521" y="116586"/>
                    </a:cubicBezTo>
                    <a:cubicBezTo>
                      <a:pt x="55550" y="125159"/>
                      <a:pt x="56579" y="134074"/>
                      <a:pt x="56921" y="142646"/>
                    </a:cubicBezTo>
                    <a:cubicBezTo>
                      <a:pt x="57950" y="160134"/>
                      <a:pt x="58293" y="177279"/>
                      <a:pt x="58636" y="194767"/>
                    </a:cubicBezTo>
                    <a:cubicBezTo>
                      <a:pt x="58979" y="211912"/>
                      <a:pt x="59665" y="229057"/>
                      <a:pt x="61379" y="245859"/>
                    </a:cubicBezTo>
                    <a:cubicBezTo>
                      <a:pt x="62751" y="262661"/>
                      <a:pt x="65151" y="279464"/>
                      <a:pt x="67894" y="295923"/>
                    </a:cubicBezTo>
                    <a:cubicBezTo>
                      <a:pt x="70637" y="312382"/>
                      <a:pt x="74409" y="329184"/>
                      <a:pt x="79210" y="345300"/>
                    </a:cubicBezTo>
                    <a:cubicBezTo>
                      <a:pt x="81610" y="353530"/>
                      <a:pt x="84011" y="361760"/>
                      <a:pt x="86754" y="369646"/>
                    </a:cubicBezTo>
                    <a:cubicBezTo>
                      <a:pt x="89497" y="377876"/>
                      <a:pt x="92583" y="385763"/>
                      <a:pt x="95326" y="393992"/>
                    </a:cubicBezTo>
                    <a:lnTo>
                      <a:pt x="94298" y="395021"/>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4161" name="Google Shape;4161;p19"/>
            <p:cNvGrpSpPr/>
            <p:nvPr/>
          </p:nvGrpSpPr>
          <p:grpSpPr>
            <a:xfrm>
              <a:off x="915293" y="4291870"/>
              <a:ext cx="1582998" cy="1722463"/>
              <a:chOff x="3941043" y="3990670"/>
              <a:chExt cx="1582998" cy="1722463"/>
            </a:xfrm>
          </p:grpSpPr>
          <p:grpSp>
            <p:nvGrpSpPr>
              <p:cNvPr id="4162" name="Google Shape;4162;p19"/>
              <p:cNvGrpSpPr/>
              <p:nvPr/>
            </p:nvGrpSpPr>
            <p:grpSpPr>
              <a:xfrm>
                <a:off x="3941043" y="3990670"/>
                <a:ext cx="1582998" cy="1722463"/>
                <a:chOff x="3941043" y="3990670"/>
                <a:chExt cx="1582998" cy="1722463"/>
              </a:xfrm>
            </p:grpSpPr>
            <p:grpSp>
              <p:nvGrpSpPr>
                <p:cNvPr id="4163" name="Google Shape;4163;p19"/>
                <p:cNvGrpSpPr/>
                <p:nvPr/>
              </p:nvGrpSpPr>
              <p:grpSpPr>
                <a:xfrm>
                  <a:off x="3941043" y="4413009"/>
                  <a:ext cx="736521" cy="614995"/>
                  <a:chOff x="3941043" y="4413009"/>
                  <a:chExt cx="736521" cy="614995"/>
                </a:xfrm>
              </p:grpSpPr>
              <p:sp>
                <p:nvSpPr>
                  <p:cNvPr id="4164" name="Google Shape;4164;p19"/>
                  <p:cNvSpPr/>
                  <p:nvPr/>
                </p:nvSpPr>
                <p:spPr>
                  <a:xfrm>
                    <a:off x="3941043" y="4413009"/>
                    <a:ext cx="736521" cy="614995"/>
                  </a:xfrm>
                  <a:custGeom>
                    <a:rect b="b" l="l" r="r" t="t"/>
                    <a:pathLst>
                      <a:path extrusionOk="0" h="614995" w="736521">
                        <a:moveTo>
                          <a:pt x="696946" y="481888"/>
                        </a:moveTo>
                        <a:lnTo>
                          <a:pt x="696946" y="481888"/>
                        </a:lnTo>
                        <a:cubicBezTo>
                          <a:pt x="690431" y="483945"/>
                          <a:pt x="683230" y="484974"/>
                          <a:pt x="674657" y="485659"/>
                        </a:cubicBezTo>
                        <a:cubicBezTo>
                          <a:pt x="670542" y="486002"/>
                          <a:pt x="666085" y="486346"/>
                          <a:pt x="661627" y="486346"/>
                        </a:cubicBezTo>
                        <a:cubicBezTo>
                          <a:pt x="657169" y="486346"/>
                          <a:pt x="652712" y="486346"/>
                          <a:pt x="647911" y="486002"/>
                        </a:cubicBezTo>
                        <a:cubicBezTo>
                          <a:pt x="632823" y="485317"/>
                          <a:pt x="618079" y="482573"/>
                          <a:pt x="603334" y="479830"/>
                        </a:cubicBezTo>
                        <a:cubicBezTo>
                          <a:pt x="593733" y="478116"/>
                          <a:pt x="584132" y="476059"/>
                          <a:pt x="574188" y="474687"/>
                        </a:cubicBezTo>
                        <a:cubicBezTo>
                          <a:pt x="558414" y="472286"/>
                          <a:pt x="542984" y="470572"/>
                          <a:pt x="527210" y="471258"/>
                        </a:cubicBezTo>
                        <a:cubicBezTo>
                          <a:pt x="521038" y="471601"/>
                          <a:pt x="515209" y="472286"/>
                          <a:pt x="509379" y="473315"/>
                        </a:cubicBezTo>
                        <a:cubicBezTo>
                          <a:pt x="477147" y="478459"/>
                          <a:pt x="446286" y="492860"/>
                          <a:pt x="416454" y="506920"/>
                        </a:cubicBezTo>
                        <a:cubicBezTo>
                          <a:pt x="371877" y="527836"/>
                          <a:pt x="326957" y="549096"/>
                          <a:pt x="282380" y="570013"/>
                        </a:cubicBezTo>
                        <a:cubicBezTo>
                          <a:pt x="228544" y="595387"/>
                          <a:pt x="170594" y="621448"/>
                          <a:pt x="111615" y="613561"/>
                        </a:cubicBezTo>
                        <a:cubicBezTo>
                          <a:pt x="109215" y="613219"/>
                          <a:pt x="106472" y="612875"/>
                          <a:pt x="104072" y="612190"/>
                        </a:cubicBezTo>
                        <a:cubicBezTo>
                          <a:pt x="99614" y="611161"/>
                          <a:pt x="95156" y="610132"/>
                          <a:pt x="90699" y="608761"/>
                        </a:cubicBezTo>
                        <a:cubicBezTo>
                          <a:pt x="60523" y="598816"/>
                          <a:pt x="33434" y="576871"/>
                          <a:pt x="19718" y="550125"/>
                        </a:cubicBezTo>
                        <a:cubicBezTo>
                          <a:pt x="18004" y="547039"/>
                          <a:pt x="16632" y="543952"/>
                          <a:pt x="15603" y="540866"/>
                        </a:cubicBezTo>
                        <a:cubicBezTo>
                          <a:pt x="9431" y="525093"/>
                          <a:pt x="8060" y="508291"/>
                          <a:pt x="12860" y="491146"/>
                        </a:cubicBezTo>
                        <a:cubicBezTo>
                          <a:pt x="19032" y="469201"/>
                          <a:pt x="34806" y="451027"/>
                          <a:pt x="40635" y="429081"/>
                        </a:cubicBezTo>
                        <a:cubicBezTo>
                          <a:pt x="44750" y="412965"/>
                          <a:pt x="43721" y="396848"/>
                          <a:pt x="39949" y="381075"/>
                        </a:cubicBezTo>
                        <a:cubicBezTo>
                          <a:pt x="39264" y="377989"/>
                          <a:pt x="38235" y="374560"/>
                          <a:pt x="37206" y="371474"/>
                        </a:cubicBezTo>
                        <a:cubicBezTo>
                          <a:pt x="31377" y="352615"/>
                          <a:pt x="22461" y="334098"/>
                          <a:pt x="14918" y="316267"/>
                        </a:cubicBezTo>
                        <a:cubicBezTo>
                          <a:pt x="10460" y="305980"/>
                          <a:pt x="6688" y="295007"/>
                          <a:pt x="3945" y="283691"/>
                        </a:cubicBezTo>
                        <a:cubicBezTo>
                          <a:pt x="3259" y="280606"/>
                          <a:pt x="2573" y="277177"/>
                          <a:pt x="1887" y="274090"/>
                        </a:cubicBezTo>
                        <a:cubicBezTo>
                          <a:pt x="-2570" y="248373"/>
                          <a:pt x="173" y="222998"/>
                          <a:pt x="17661" y="204824"/>
                        </a:cubicBezTo>
                        <a:cubicBezTo>
                          <a:pt x="20747" y="201395"/>
                          <a:pt x="24519" y="198652"/>
                          <a:pt x="27948" y="195909"/>
                        </a:cubicBezTo>
                        <a:cubicBezTo>
                          <a:pt x="32406" y="192480"/>
                          <a:pt x="37549" y="189737"/>
                          <a:pt x="42350" y="186651"/>
                        </a:cubicBezTo>
                        <a:cubicBezTo>
                          <a:pt x="45093" y="184936"/>
                          <a:pt x="47836" y="183222"/>
                          <a:pt x="50579" y="181507"/>
                        </a:cubicBezTo>
                        <a:cubicBezTo>
                          <a:pt x="65324" y="171220"/>
                          <a:pt x="77325" y="158190"/>
                          <a:pt x="87955" y="144131"/>
                        </a:cubicBezTo>
                        <a:cubicBezTo>
                          <a:pt x="90356" y="141045"/>
                          <a:pt x="92413" y="137959"/>
                          <a:pt x="94470" y="135216"/>
                        </a:cubicBezTo>
                        <a:cubicBezTo>
                          <a:pt x="102014" y="124586"/>
                          <a:pt x="108872" y="113270"/>
                          <a:pt x="116073" y="101954"/>
                        </a:cubicBezTo>
                        <a:cubicBezTo>
                          <a:pt x="118131" y="98869"/>
                          <a:pt x="119845" y="95782"/>
                          <a:pt x="121902" y="92696"/>
                        </a:cubicBezTo>
                        <a:cubicBezTo>
                          <a:pt x="128075" y="83095"/>
                          <a:pt x="133904" y="73837"/>
                          <a:pt x="140762" y="64921"/>
                        </a:cubicBezTo>
                        <a:cubicBezTo>
                          <a:pt x="143162" y="61835"/>
                          <a:pt x="145563" y="58406"/>
                          <a:pt x="147963" y="55320"/>
                        </a:cubicBezTo>
                        <a:cubicBezTo>
                          <a:pt x="157564" y="43661"/>
                          <a:pt x="167851" y="33374"/>
                          <a:pt x="180195" y="24802"/>
                        </a:cubicBezTo>
                        <a:cubicBezTo>
                          <a:pt x="241575" y="-18061"/>
                          <a:pt x="326271" y="1142"/>
                          <a:pt x="393822" y="33374"/>
                        </a:cubicBezTo>
                        <a:cubicBezTo>
                          <a:pt x="502179" y="85153"/>
                          <a:pt x="595104" y="167449"/>
                          <a:pt x="661970" y="267232"/>
                        </a:cubicBezTo>
                        <a:cubicBezTo>
                          <a:pt x="682544" y="298436"/>
                          <a:pt x="714434" y="347128"/>
                          <a:pt x="728835" y="391019"/>
                        </a:cubicBezTo>
                        <a:lnTo>
                          <a:pt x="728835" y="391019"/>
                        </a:lnTo>
                        <a:cubicBezTo>
                          <a:pt x="732264" y="400963"/>
                          <a:pt x="734665" y="410564"/>
                          <a:pt x="735693" y="419823"/>
                        </a:cubicBezTo>
                        <a:lnTo>
                          <a:pt x="735693" y="419823"/>
                        </a:lnTo>
                        <a:cubicBezTo>
                          <a:pt x="735693" y="421195"/>
                          <a:pt x="736036" y="422566"/>
                          <a:pt x="736036" y="423937"/>
                        </a:cubicBezTo>
                        <a:cubicBezTo>
                          <a:pt x="736379" y="428738"/>
                          <a:pt x="736722" y="433196"/>
                          <a:pt x="736379" y="437653"/>
                        </a:cubicBezTo>
                        <a:cubicBezTo>
                          <a:pt x="736036" y="445198"/>
                          <a:pt x="734322" y="452056"/>
                          <a:pt x="731236" y="457885"/>
                        </a:cubicBezTo>
                        <a:cubicBezTo>
                          <a:pt x="729864" y="460971"/>
                          <a:pt x="727807" y="463714"/>
                          <a:pt x="725749" y="466457"/>
                        </a:cubicBezTo>
                        <a:cubicBezTo>
                          <a:pt x="723349" y="469201"/>
                          <a:pt x="720606" y="471943"/>
                          <a:pt x="717520" y="474344"/>
                        </a:cubicBezTo>
                        <a:cubicBezTo>
                          <a:pt x="715119" y="476059"/>
                          <a:pt x="712719" y="477773"/>
                          <a:pt x="709633" y="479144"/>
                        </a:cubicBezTo>
                        <a:cubicBezTo>
                          <a:pt x="708947" y="479488"/>
                          <a:pt x="708261" y="479830"/>
                          <a:pt x="707576" y="480173"/>
                        </a:cubicBezTo>
                        <a:cubicBezTo>
                          <a:pt x="703804" y="479830"/>
                          <a:pt x="700375" y="481202"/>
                          <a:pt x="696946" y="481888"/>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65" name="Google Shape;4165;p19"/>
                  <p:cNvSpPr/>
                  <p:nvPr/>
                </p:nvSpPr>
                <p:spPr>
                  <a:xfrm>
                    <a:off x="4081462" y="4466958"/>
                    <a:ext cx="594588" cy="364502"/>
                  </a:xfrm>
                  <a:custGeom>
                    <a:rect b="b" l="l" r="r" t="t"/>
                    <a:pathLst>
                      <a:path extrusionOk="0" h="364502" w="594588">
                        <a:moveTo>
                          <a:pt x="594589" y="364503"/>
                        </a:moveTo>
                        <a:cubicBezTo>
                          <a:pt x="465658" y="161163"/>
                          <a:pt x="239344" y="27432"/>
                          <a:pt x="0" y="9601"/>
                        </a:cubicBezTo>
                        <a:cubicBezTo>
                          <a:pt x="2400" y="6515"/>
                          <a:pt x="4801" y="3086"/>
                          <a:pt x="7201" y="0"/>
                        </a:cubicBezTo>
                        <a:cubicBezTo>
                          <a:pt x="237973" y="19203"/>
                          <a:pt x="456057" y="144361"/>
                          <a:pt x="587388" y="335356"/>
                        </a:cubicBezTo>
                        <a:lnTo>
                          <a:pt x="587388" y="335356"/>
                        </a:lnTo>
                        <a:cubicBezTo>
                          <a:pt x="590817" y="345643"/>
                          <a:pt x="593217" y="355245"/>
                          <a:pt x="594589" y="364503"/>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66" name="Google Shape;4166;p19"/>
                  <p:cNvSpPr/>
                  <p:nvPr/>
                </p:nvSpPr>
                <p:spPr>
                  <a:xfrm>
                    <a:off x="4057116" y="4504677"/>
                    <a:ext cx="619762" cy="344614"/>
                  </a:xfrm>
                  <a:custGeom>
                    <a:rect b="b" l="l" r="r" t="t"/>
                    <a:pathLst>
                      <a:path extrusionOk="0" h="344614" w="619762">
                        <a:moveTo>
                          <a:pt x="619277" y="330899"/>
                        </a:moveTo>
                        <a:cubicBezTo>
                          <a:pt x="619620" y="335699"/>
                          <a:pt x="619963" y="340157"/>
                          <a:pt x="619620" y="344615"/>
                        </a:cubicBezTo>
                        <a:cubicBezTo>
                          <a:pt x="444741" y="181737"/>
                          <a:pt x="235572" y="41148"/>
                          <a:pt x="0" y="9259"/>
                        </a:cubicBezTo>
                        <a:cubicBezTo>
                          <a:pt x="2057" y="6172"/>
                          <a:pt x="3772" y="3086"/>
                          <a:pt x="5829" y="0"/>
                        </a:cubicBezTo>
                        <a:cubicBezTo>
                          <a:pt x="238316" y="32919"/>
                          <a:pt x="445427" y="170079"/>
                          <a:pt x="619277" y="33089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67" name="Google Shape;4167;p19"/>
                  <p:cNvSpPr/>
                  <p:nvPr/>
                </p:nvSpPr>
                <p:spPr>
                  <a:xfrm>
                    <a:off x="4028998" y="4547539"/>
                    <a:ext cx="642594" cy="330555"/>
                  </a:xfrm>
                  <a:custGeom>
                    <a:rect b="b" l="l" r="r" t="t"/>
                    <a:pathLst>
                      <a:path extrusionOk="0" h="330555" w="642594">
                        <a:moveTo>
                          <a:pt x="636765" y="330556"/>
                        </a:moveTo>
                        <a:cubicBezTo>
                          <a:pt x="528409" y="232829"/>
                          <a:pt x="404965" y="152248"/>
                          <a:pt x="271234" y="93612"/>
                        </a:cubicBezTo>
                        <a:cubicBezTo>
                          <a:pt x="189281" y="57950"/>
                          <a:pt x="103556" y="29490"/>
                          <a:pt x="16116" y="12002"/>
                        </a:cubicBezTo>
                        <a:cubicBezTo>
                          <a:pt x="10630" y="10973"/>
                          <a:pt x="5144" y="9944"/>
                          <a:pt x="0" y="8916"/>
                        </a:cubicBezTo>
                        <a:cubicBezTo>
                          <a:pt x="2400" y="5830"/>
                          <a:pt x="4458" y="2743"/>
                          <a:pt x="6515" y="0"/>
                        </a:cubicBezTo>
                        <a:cubicBezTo>
                          <a:pt x="92926" y="16117"/>
                          <a:pt x="177965" y="43549"/>
                          <a:pt x="258890" y="77496"/>
                        </a:cubicBezTo>
                        <a:cubicBezTo>
                          <a:pt x="399821" y="136817"/>
                          <a:pt x="529438" y="220142"/>
                          <a:pt x="642595" y="322326"/>
                        </a:cubicBezTo>
                        <a:cubicBezTo>
                          <a:pt x="640880" y="325069"/>
                          <a:pt x="639166" y="327813"/>
                          <a:pt x="636765" y="330556"/>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68" name="Google Shape;4168;p19"/>
                  <p:cNvSpPr/>
                  <p:nvPr/>
                </p:nvSpPr>
                <p:spPr>
                  <a:xfrm>
                    <a:off x="3968305" y="4598631"/>
                    <a:ext cx="690257" cy="299351"/>
                  </a:xfrm>
                  <a:custGeom>
                    <a:rect b="b" l="l" r="r" t="t"/>
                    <a:pathLst>
                      <a:path extrusionOk="0" h="299351" w="690257">
                        <a:moveTo>
                          <a:pt x="690258" y="299352"/>
                        </a:moveTo>
                        <a:cubicBezTo>
                          <a:pt x="686486" y="297295"/>
                          <a:pt x="683057" y="294894"/>
                          <a:pt x="679285" y="292837"/>
                        </a:cubicBezTo>
                        <a:cubicBezTo>
                          <a:pt x="659397" y="280835"/>
                          <a:pt x="639509" y="268834"/>
                          <a:pt x="619620" y="256832"/>
                        </a:cubicBezTo>
                        <a:cubicBezTo>
                          <a:pt x="508178" y="190310"/>
                          <a:pt x="393649" y="126187"/>
                          <a:pt x="274320" y="75438"/>
                        </a:cubicBezTo>
                        <a:cubicBezTo>
                          <a:pt x="187566" y="38748"/>
                          <a:pt x="93955" y="12002"/>
                          <a:pt x="0" y="9259"/>
                        </a:cubicBezTo>
                        <a:cubicBezTo>
                          <a:pt x="4458" y="5830"/>
                          <a:pt x="9601" y="3086"/>
                          <a:pt x="14402" y="0"/>
                        </a:cubicBezTo>
                        <a:cubicBezTo>
                          <a:pt x="98755" y="4458"/>
                          <a:pt x="183109" y="27432"/>
                          <a:pt x="261633" y="59322"/>
                        </a:cubicBezTo>
                        <a:cubicBezTo>
                          <a:pt x="410451" y="119672"/>
                          <a:pt x="551726" y="203340"/>
                          <a:pt x="689229" y="287008"/>
                        </a:cubicBezTo>
                        <a:cubicBezTo>
                          <a:pt x="686829" y="288722"/>
                          <a:pt x="684428" y="290437"/>
                          <a:pt x="681342" y="291808"/>
                        </a:cubicBezTo>
                        <a:cubicBezTo>
                          <a:pt x="683400" y="293180"/>
                          <a:pt x="685800" y="294208"/>
                          <a:pt x="687857" y="295580"/>
                        </a:cubicBezTo>
                        <a:cubicBezTo>
                          <a:pt x="689572" y="296609"/>
                          <a:pt x="690258" y="297980"/>
                          <a:pt x="690258" y="29935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69" name="Google Shape;4169;p19"/>
                  <p:cNvSpPr/>
                  <p:nvPr/>
                </p:nvSpPr>
                <p:spPr>
                  <a:xfrm>
                    <a:off x="3977220" y="4741222"/>
                    <a:ext cx="676968" cy="167681"/>
                  </a:xfrm>
                  <a:custGeom>
                    <a:rect b="b" l="l" r="r" t="t"/>
                    <a:pathLst>
                      <a:path extrusionOk="0" h="167681" w="676968">
                        <a:moveTo>
                          <a:pt x="672084" y="167391"/>
                        </a:moveTo>
                        <a:cubicBezTo>
                          <a:pt x="660768" y="164304"/>
                          <a:pt x="649795" y="160875"/>
                          <a:pt x="638480" y="157789"/>
                        </a:cubicBezTo>
                        <a:cubicBezTo>
                          <a:pt x="579158" y="139959"/>
                          <a:pt x="520865" y="119385"/>
                          <a:pt x="463944" y="95724"/>
                        </a:cubicBezTo>
                        <a:cubicBezTo>
                          <a:pt x="400850" y="69321"/>
                          <a:pt x="339128" y="38117"/>
                          <a:pt x="272263" y="20972"/>
                        </a:cubicBezTo>
                        <a:cubicBezTo>
                          <a:pt x="195110" y="1427"/>
                          <a:pt x="123444" y="11714"/>
                          <a:pt x="48692" y="36746"/>
                        </a:cubicBezTo>
                        <a:cubicBezTo>
                          <a:pt x="33604" y="41889"/>
                          <a:pt x="18174" y="47033"/>
                          <a:pt x="2743" y="52519"/>
                        </a:cubicBezTo>
                        <a:cubicBezTo>
                          <a:pt x="2057" y="49433"/>
                          <a:pt x="1029" y="46004"/>
                          <a:pt x="0" y="42918"/>
                        </a:cubicBezTo>
                        <a:cubicBezTo>
                          <a:pt x="14745" y="37774"/>
                          <a:pt x="29832" y="32631"/>
                          <a:pt x="44577" y="27487"/>
                        </a:cubicBezTo>
                        <a:cubicBezTo>
                          <a:pt x="111785" y="4513"/>
                          <a:pt x="178994" y="-8174"/>
                          <a:pt x="249631" y="5885"/>
                        </a:cubicBezTo>
                        <a:cubicBezTo>
                          <a:pt x="316154" y="18915"/>
                          <a:pt x="377876" y="47718"/>
                          <a:pt x="439255" y="74808"/>
                        </a:cubicBezTo>
                        <a:cubicBezTo>
                          <a:pt x="511264" y="106011"/>
                          <a:pt x="584644" y="132415"/>
                          <a:pt x="660082" y="154360"/>
                        </a:cubicBezTo>
                        <a:cubicBezTo>
                          <a:pt x="660082" y="154360"/>
                          <a:pt x="660082" y="154360"/>
                          <a:pt x="660082" y="154360"/>
                        </a:cubicBezTo>
                        <a:lnTo>
                          <a:pt x="660082" y="154360"/>
                        </a:lnTo>
                        <a:cubicBezTo>
                          <a:pt x="664197" y="155732"/>
                          <a:pt x="668655" y="156761"/>
                          <a:pt x="672770" y="158132"/>
                        </a:cubicBezTo>
                        <a:cubicBezTo>
                          <a:pt x="674827" y="158818"/>
                          <a:pt x="676199" y="160533"/>
                          <a:pt x="676542" y="162247"/>
                        </a:cubicBezTo>
                        <a:cubicBezTo>
                          <a:pt x="677913" y="164990"/>
                          <a:pt x="675856" y="168762"/>
                          <a:pt x="672084" y="16739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70" name="Google Shape;4170;p19"/>
                  <p:cNvSpPr/>
                  <p:nvPr/>
                </p:nvSpPr>
                <p:spPr>
                  <a:xfrm>
                    <a:off x="3956304" y="4848293"/>
                    <a:ext cx="656620" cy="114498"/>
                  </a:xfrm>
                  <a:custGeom>
                    <a:rect b="b" l="l" r="r" t="t"/>
                    <a:pathLst>
                      <a:path extrusionOk="0" h="114498" w="656620">
                        <a:moveTo>
                          <a:pt x="649453" y="62720"/>
                        </a:moveTo>
                        <a:cubicBezTo>
                          <a:pt x="629222" y="56548"/>
                          <a:pt x="608648" y="50376"/>
                          <a:pt x="587731" y="44890"/>
                        </a:cubicBezTo>
                        <a:cubicBezTo>
                          <a:pt x="578129" y="42490"/>
                          <a:pt x="568528" y="39746"/>
                          <a:pt x="558927" y="37689"/>
                        </a:cubicBezTo>
                        <a:cubicBezTo>
                          <a:pt x="547268" y="34946"/>
                          <a:pt x="535267" y="32203"/>
                          <a:pt x="523608" y="29459"/>
                        </a:cubicBezTo>
                        <a:cubicBezTo>
                          <a:pt x="523608" y="29459"/>
                          <a:pt x="523608" y="29459"/>
                          <a:pt x="523608" y="29459"/>
                        </a:cubicBezTo>
                        <a:cubicBezTo>
                          <a:pt x="442341" y="12314"/>
                          <a:pt x="359359" y="4427"/>
                          <a:pt x="276720" y="15058"/>
                        </a:cubicBezTo>
                        <a:cubicBezTo>
                          <a:pt x="178994" y="27402"/>
                          <a:pt x="89497" y="67178"/>
                          <a:pt x="4115" y="114499"/>
                        </a:cubicBezTo>
                        <a:cubicBezTo>
                          <a:pt x="2400" y="111412"/>
                          <a:pt x="1029" y="108326"/>
                          <a:pt x="0" y="105240"/>
                        </a:cubicBezTo>
                        <a:cubicBezTo>
                          <a:pt x="86411" y="57234"/>
                          <a:pt x="176936" y="17458"/>
                          <a:pt x="275692" y="4771"/>
                        </a:cubicBezTo>
                        <a:cubicBezTo>
                          <a:pt x="400850" y="-11003"/>
                          <a:pt x="527037" y="14372"/>
                          <a:pt x="646367" y="51062"/>
                        </a:cubicBezTo>
                        <a:cubicBezTo>
                          <a:pt x="648767" y="51748"/>
                          <a:pt x="651167" y="52433"/>
                          <a:pt x="653567" y="53119"/>
                        </a:cubicBezTo>
                        <a:cubicBezTo>
                          <a:pt x="659740" y="55520"/>
                          <a:pt x="655625" y="64778"/>
                          <a:pt x="649453" y="6272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71" name="Google Shape;4171;p19"/>
                  <p:cNvSpPr/>
                  <p:nvPr/>
                </p:nvSpPr>
                <p:spPr>
                  <a:xfrm>
                    <a:off x="3942245" y="4670563"/>
                    <a:ext cx="716060" cy="232425"/>
                  </a:xfrm>
                  <a:custGeom>
                    <a:rect b="b" l="l" r="r" t="t"/>
                    <a:pathLst>
                      <a:path extrusionOk="0" h="232425" w="716060">
                        <a:moveTo>
                          <a:pt x="712203" y="232221"/>
                        </a:moveTo>
                        <a:cubicBezTo>
                          <a:pt x="710832" y="232564"/>
                          <a:pt x="709460" y="232564"/>
                          <a:pt x="707746" y="231535"/>
                        </a:cubicBezTo>
                        <a:cubicBezTo>
                          <a:pt x="703631" y="229135"/>
                          <a:pt x="699516" y="226734"/>
                          <a:pt x="695401" y="224334"/>
                        </a:cubicBezTo>
                        <a:lnTo>
                          <a:pt x="695401" y="224334"/>
                        </a:lnTo>
                        <a:lnTo>
                          <a:pt x="695401" y="224334"/>
                        </a:lnTo>
                        <a:cubicBezTo>
                          <a:pt x="581216" y="157811"/>
                          <a:pt x="460858" y="101919"/>
                          <a:pt x="336042" y="58370"/>
                        </a:cubicBezTo>
                        <a:cubicBezTo>
                          <a:pt x="230772" y="21680"/>
                          <a:pt x="109385" y="-10553"/>
                          <a:pt x="2057" y="25452"/>
                        </a:cubicBezTo>
                        <a:cubicBezTo>
                          <a:pt x="1372" y="22366"/>
                          <a:pt x="686" y="18937"/>
                          <a:pt x="0" y="15850"/>
                        </a:cubicBezTo>
                        <a:cubicBezTo>
                          <a:pt x="100813" y="-17411"/>
                          <a:pt x="213627" y="6935"/>
                          <a:pt x="314096" y="40539"/>
                        </a:cubicBezTo>
                        <a:cubicBezTo>
                          <a:pt x="428625" y="78944"/>
                          <a:pt x="539725" y="127636"/>
                          <a:pt x="645681" y="185243"/>
                        </a:cubicBezTo>
                        <a:cubicBezTo>
                          <a:pt x="666598" y="196559"/>
                          <a:pt x="687172" y="208218"/>
                          <a:pt x="707403" y="220219"/>
                        </a:cubicBezTo>
                        <a:cubicBezTo>
                          <a:pt x="709460" y="221590"/>
                          <a:pt x="711860" y="222619"/>
                          <a:pt x="713918" y="223991"/>
                        </a:cubicBezTo>
                        <a:cubicBezTo>
                          <a:pt x="715632" y="225019"/>
                          <a:pt x="716318" y="226391"/>
                          <a:pt x="715975" y="227763"/>
                        </a:cubicBezTo>
                        <a:cubicBezTo>
                          <a:pt x="715975" y="229477"/>
                          <a:pt x="714261" y="231535"/>
                          <a:pt x="712203" y="23222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72" name="Google Shape;4172;p19"/>
                  <p:cNvSpPr/>
                  <p:nvPr/>
                </p:nvSpPr>
                <p:spPr>
                  <a:xfrm>
                    <a:off x="4031056" y="4876025"/>
                    <a:ext cx="483832" cy="148831"/>
                  </a:xfrm>
                  <a:custGeom>
                    <a:rect b="b" l="l" r="r" t="t"/>
                    <a:pathLst>
                      <a:path extrusionOk="0" h="148831" w="483832">
                        <a:moveTo>
                          <a:pt x="478689" y="15100"/>
                        </a:moveTo>
                        <a:cubicBezTo>
                          <a:pt x="458457" y="12357"/>
                          <a:pt x="438912" y="10643"/>
                          <a:pt x="419024" y="10300"/>
                        </a:cubicBezTo>
                        <a:cubicBezTo>
                          <a:pt x="272948" y="7900"/>
                          <a:pt x="138189" y="72707"/>
                          <a:pt x="13373" y="148831"/>
                        </a:cubicBezTo>
                        <a:cubicBezTo>
                          <a:pt x="8915" y="147803"/>
                          <a:pt x="4458" y="146774"/>
                          <a:pt x="0" y="145402"/>
                        </a:cubicBezTo>
                        <a:cubicBezTo>
                          <a:pt x="136817" y="61049"/>
                          <a:pt x="285979" y="-10960"/>
                          <a:pt x="448513" y="1384"/>
                        </a:cubicBezTo>
                        <a:cubicBezTo>
                          <a:pt x="448513" y="1384"/>
                          <a:pt x="448513" y="1384"/>
                          <a:pt x="448513" y="1384"/>
                        </a:cubicBezTo>
                        <a:cubicBezTo>
                          <a:pt x="458800" y="2070"/>
                          <a:pt x="469430" y="3442"/>
                          <a:pt x="479717" y="4813"/>
                        </a:cubicBezTo>
                        <a:cubicBezTo>
                          <a:pt x="482460" y="5156"/>
                          <a:pt x="483832" y="7214"/>
                          <a:pt x="483832" y="9271"/>
                        </a:cubicBezTo>
                        <a:cubicBezTo>
                          <a:pt x="483832" y="9957"/>
                          <a:pt x="483832" y="10643"/>
                          <a:pt x="483489" y="11329"/>
                        </a:cubicBezTo>
                        <a:cubicBezTo>
                          <a:pt x="483489" y="14072"/>
                          <a:pt x="481432" y="15443"/>
                          <a:pt x="478689" y="1510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4173" name="Google Shape;4173;p19"/>
                <p:cNvSpPr/>
                <p:nvPr/>
              </p:nvSpPr>
              <p:spPr>
                <a:xfrm>
                  <a:off x="4067180" y="4853063"/>
                  <a:ext cx="665822" cy="695331"/>
                </a:xfrm>
                <a:custGeom>
                  <a:rect b="b" l="l" r="r" t="t"/>
                  <a:pathLst>
                    <a:path extrusionOk="0" h="695331" w="665822">
                      <a:moveTo>
                        <a:pt x="389072" y="677570"/>
                      </a:moveTo>
                      <a:cubicBezTo>
                        <a:pt x="365755" y="683399"/>
                        <a:pt x="342095" y="686143"/>
                        <a:pt x="318435" y="689229"/>
                      </a:cubicBezTo>
                      <a:cubicBezTo>
                        <a:pt x="281058" y="693686"/>
                        <a:pt x="252255" y="699859"/>
                        <a:pt x="223794" y="690257"/>
                      </a:cubicBezTo>
                      <a:cubicBezTo>
                        <a:pt x="219679" y="688886"/>
                        <a:pt x="215565" y="687171"/>
                        <a:pt x="211793" y="685114"/>
                      </a:cubicBezTo>
                      <a:cubicBezTo>
                        <a:pt x="204592" y="681685"/>
                        <a:pt x="197391" y="676884"/>
                        <a:pt x="190190" y="670712"/>
                      </a:cubicBezTo>
                      <a:cubicBezTo>
                        <a:pt x="156243" y="642938"/>
                        <a:pt x="157957" y="610705"/>
                        <a:pt x="153500" y="579501"/>
                      </a:cubicBezTo>
                      <a:cubicBezTo>
                        <a:pt x="153157" y="576072"/>
                        <a:pt x="152471" y="572643"/>
                        <a:pt x="151785" y="569214"/>
                      </a:cubicBezTo>
                      <a:cubicBezTo>
                        <a:pt x="148699" y="553440"/>
                        <a:pt x="142870" y="537667"/>
                        <a:pt x="129154" y="522923"/>
                      </a:cubicBezTo>
                      <a:cubicBezTo>
                        <a:pt x="121267" y="514693"/>
                        <a:pt x="112695" y="507149"/>
                        <a:pt x="103779" y="500291"/>
                      </a:cubicBezTo>
                      <a:cubicBezTo>
                        <a:pt x="100693" y="497891"/>
                        <a:pt x="97607" y="495491"/>
                        <a:pt x="94178" y="493090"/>
                      </a:cubicBezTo>
                      <a:cubicBezTo>
                        <a:pt x="78062" y="481088"/>
                        <a:pt x="61602" y="469773"/>
                        <a:pt x="47544" y="455028"/>
                      </a:cubicBezTo>
                      <a:cubicBezTo>
                        <a:pt x="35199" y="441655"/>
                        <a:pt x="25255" y="428968"/>
                        <a:pt x="18054" y="416966"/>
                      </a:cubicBezTo>
                      <a:cubicBezTo>
                        <a:pt x="16340" y="413880"/>
                        <a:pt x="14625" y="410794"/>
                        <a:pt x="12911" y="408051"/>
                      </a:cubicBezTo>
                      <a:cubicBezTo>
                        <a:pt x="-805" y="381647"/>
                        <a:pt x="-2863" y="357644"/>
                        <a:pt x="3309" y="336042"/>
                      </a:cubicBezTo>
                      <a:cubicBezTo>
                        <a:pt x="4338" y="332270"/>
                        <a:pt x="5710" y="328841"/>
                        <a:pt x="7081" y="325069"/>
                      </a:cubicBezTo>
                      <a:cubicBezTo>
                        <a:pt x="38628" y="250660"/>
                        <a:pt x="166873" y="205054"/>
                        <a:pt x="232024" y="171793"/>
                      </a:cubicBezTo>
                      <a:cubicBezTo>
                        <a:pt x="280373" y="147447"/>
                        <a:pt x="320149" y="109385"/>
                        <a:pt x="366098" y="80582"/>
                      </a:cubicBezTo>
                      <a:cubicBezTo>
                        <a:pt x="380157" y="71666"/>
                        <a:pt x="416847" y="53492"/>
                        <a:pt x="459366" y="36690"/>
                      </a:cubicBezTo>
                      <a:cubicBezTo>
                        <a:pt x="478226" y="29147"/>
                        <a:pt x="498457" y="21945"/>
                        <a:pt x="518345" y="16116"/>
                      </a:cubicBezTo>
                      <a:lnTo>
                        <a:pt x="518345" y="16116"/>
                      </a:lnTo>
                      <a:cubicBezTo>
                        <a:pt x="530690" y="12344"/>
                        <a:pt x="542691" y="9258"/>
                        <a:pt x="554693" y="6515"/>
                      </a:cubicBezTo>
                      <a:cubicBezTo>
                        <a:pt x="561551" y="5144"/>
                        <a:pt x="568409" y="3772"/>
                        <a:pt x="574924" y="2743"/>
                      </a:cubicBezTo>
                      <a:cubicBezTo>
                        <a:pt x="574924" y="2743"/>
                        <a:pt x="574924" y="2743"/>
                        <a:pt x="574924" y="2743"/>
                      </a:cubicBezTo>
                      <a:cubicBezTo>
                        <a:pt x="577667" y="2400"/>
                        <a:pt x="580067" y="2057"/>
                        <a:pt x="582810" y="1715"/>
                      </a:cubicBezTo>
                      <a:cubicBezTo>
                        <a:pt x="582810" y="1715"/>
                        <a:pt x="582810" y="1715"/>
                        <a:pt x="582810" y="1715"/>
                      </a:cubicBezTo>
                      <a:cubicBezTo>
                        <a:pt x="591726" y="686"/>
                        <a:pt x="600641" y="0"/>
                        <a:pt x="608528" y="0"/>
                      </a:cubicBezTo>
                      <a:cubicBezTo>
                        <a:pt x="616072" y="0"/>
                        <a:pt x="622930" y="686"/>
                        <a:pt x="629102" y="2057"/>
                      </a:cubicBezTo>
                      <a:cubicBezTo>
                        <a:pt x="656534" y="7544"/>
                        <a:pt x="671622" y="25718"/>
                        <a:pt x="663735" y="63093"/>
                      </a:cubicBezTo>
                      <a:cubicBezTo>
                        <a:pt x="663049" y="66522"/>
                        <a:pt x="662363" y="69608"/>
                        <a:pt x="661335" y="73380"/>
                      </a:cubicBezTo>
                      <a:cubicBezTo>
                        <a:pt x="658934" y="81267"/>
                        <a:pt x="655848" y="88811"/>
                        <a:pt x="652076" y="96012"/>
                      </a:cubicBezTo>
                      <a:cubicBezTo>
                        <a:pt x="651048" y="98069"/>
                        <a:pt x="650019" y="100469"/>
                        <a:pt x="648647" y="102527"/>
                      </a:cubicBezTo>
                      <a:cubicBezTo>
                        <a:pt x="646590" y="106299"/>
                        <a:pt x="644190" y="110071"/>
                        <a:pt x="642132" y="113843"/>
                      </a:cubicBezTo>
                      <a:cubicBezTo>
                        <a:pt x="631502" y="130988"/>
                        <a:pt x="619158" y="147790"/>
                        <a:pt x="609557" y="165620"/>
                      </a:cubicBezTo>
                      <a:cubicBezTo>
                        <a:pt x="599270" y="185509"/>
                        <a:pt x="593097" y="205054"/>
                        <a:pt x="590011" y="224942"/>
                      </a:cubicBezTo>
                      <a:cubicBezTo>
                        <a:pt x="588297" y="235572"/>
                        <a:pt x="587268" y="246545"/>
                        <a:pt x="586925" y="257175"/>
                      </a:cubicBezTo>
                      <a:cubicBezTo>
                        <a:pt x="586582" y="263690"/>
                        <a:pt x="586582" y="270205"/>
                        <a:pt x="586925" y="276720"/>
                      </a:cubicBezTo>
                      <a:cubicBezTo>
                        <a:pt x="587611" y="296951"/>
                        <a:pt x="589668" y="317183"/>
                        <a:pt x="592069" y="337413"/>
                      </a:cubicBezTo>
                      <a:cubicBezTo>
                        <a:pt x="594469" y="357644"/>
                        <a:pt x="596526" y="377876"/>
                        <a:pt x="597555" y="398450"/>
                      </a:cubicBezTo>
                      <a:cubicBezTo>
                        <a:pt x="598584" y="421081"/>
                        <a:pt x="597898" y="444056"/>
                        <a:pt x="593097" y="467030"/>
                      </a:cubicBezTo>
                      <a:cubicBezTo>
                        <a:pt x="590354" y="480746"/>
                        <a:pt x="585897" y="494804"/>
                        <a:pt x="580067" y="508178"/>
                      </a:cubicBezTo>
                      <a:cubicBezTo>
                        <a:pt x="572523" y="526008"/>
                        <a:pt x="562922" y="543153"/>
                        <a:pt x="551607" y="559270"/>
                      </a:cubicBezTo>
                      <a:cubicBezTo>
                        <a:pt x="524517" y="597674"/>
                        <a:pt x="487827" y="630936"/>
                        <a:pt x="447365" y="653567"/>
                      </a:cubicBezTo>
                      <a:cubicBezTo>
                        <a:pt x="438792" y="658368"/>
                        <a:pt x="429877" y="662483"/>
                        <a:pt x="420962" y="666254"/>
                      </a:cubicBezTo>
                      <a:cubicBezTo>
                        <a:pt x="411018" y="671055"/>
                        <a:pt x="400045" y="674827"/>
                        <a:pt x="389072" y="67757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74" name="Google Shape;4174;p19"/>
                <p:cNvSpPr/>
                <p:nvPr/>
              </p:nvSpPr>
              <p:spPr>
                <a:xfrm>
                  <a:off x="4070146" y="4839273"/>
                  <a:ext cx="602762" cy="349832"/>
                </a:xfrm>
                <a:custGeom>
                  <a:rect b="b" l="l" r="r" t="t"/>
                  <a:pathLst>
                    <a:path extrusionOk="0" h="349832" w="602762">
                      <a:moveTo>
                        <a:pt x="0" y="349833"/>
                      </a:moveTo>
                      <a:cubicBezTo>
                        <a:pt x="1029" y="346060"/>
                        <a:pt x="2400" y="342631"/>
                        <a:pt x="3772" y="338860"/>
                      </a:cubicBezTo>
                      <a:cubicBezTo>
                        <a:pt x="112814" y="319314"/>
                        <a:pt x="216713" y="273709"/>
                        <a:pt x="304495" y="204786"/>
                      </a:cubicBezTo>
                      <a:cubicBezTo>
                        <a:pt x="375132" y="148893"/>
                        <a:pt x="436169" y="73112"/>
                        <a:pt x="515379" y="29907"/>
                      </a:cubicBezTo>
                      <a:lnTo>
                        <a:pt x="515379" y="29907"/>
                      </a:lnTo>
                      <a:cubicBezTo>
                        <a:pt x="540753" y="16191"/>
                        <a:pt x="567500" y="5561"/>
                        <a:pt x="597332" y="75"/>
                      </a:cubicBezTo>
                      <a:cubicBezTo>
                        <a:pt x="603847" y="-954"/>
                        <a:pt x="604876" y="8990"/>
                        <a:pt x="598361" y="10018"/>
                      </a:cubicBezTo>
                      <a:cubicBezTo>
                        <a:pt x="589445" y="11733"/>
                        <a:pt x="580530" y="13791"/>
                        <a:pt x="571957" y="16533"/>
                      </a:cubicBezTo>
                      <a:cubicBezTo>
                        <a:pt x="571957" y="16533"/>
                        <a:pt x="571957" y="16533"/>
                        <a:pt x="571957" y="16533"/>
                      </a:cubicBezTo>
                      <a:cubicBezTo>
                        <a:pt x="454685" y="51852"/>
                        <a:pt x="378561" y="166381"/>
                        <a:pt x="281178" y="234618"/>
                      </a:cubicBezTo>
                      <a:cubicBezTo>
                        <a:pt x="197510" y="293940"/>
                        <a:pt x="100813" y="332688"/>
                        <a:pt x="0" y="349833"/>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75" name="Google Shape;4175;p19"/>
                <p:cNvSpPr/>
                <p:nvPr/>
              </p:nvSpPr>
              <p:spPr>
                <a:xfrm>
                  <a:off x="4079748" y="4860382"/>
                  <a:ext cx="597674" cy="409647"/>
                </a:xfrm>
                <a:custGeom>
                  <a:rect b="b" l="l" r="r" t="t"/>
                  <a:pathLst>
                    <a:path extrusionOk="0" h="409647" w="597674">
                      <a:moveTo>
                        <a:pt x="5144" y="409648"/>
                      </a:moveTo>
                      <a:cubicBezTo>
                        <a:pt x="3429" y="406562"/>
                        <a:pt x="1715" y="403476"/>
                        <a:pt x="0" y="400733"/>
                      </a:cubicBezTo>
                      <a:cubicBezTo>
                        <a:pt x="59322" y="382902"/>
                        <a:pt x="118643" y="364728"/>
                        <a:pt x="174536" y="337982"/>
                      </a:cubicBezTo>
                      <a:cubicBezTo>
                        <a:pt x="234544" y="309521"/>
                        <a:pt x="284950" y="270431"/>
                        <a:pt x="329870" y="221739"/>
                      </a:cubicBezTo>
                      <a:cubicBezTo>
                        <a:pt x="387820" y="159331"/>
                        <a:pt x="440284" y="86636"/>
                        <a:pt x="510578" y="38973"/>
                      </a:cubicBezTo>
                      <a:cubicBezTo>
                        <a:pt x="521551" y="31772"/>
                        <a:pt x="532867" y="24914"/>
                        <a:pt x="544525" y="19085"/>
                      </a:cubicBezTo>
                      <a:cubicBezTo>
                        <a:pt x="556184" y="12912"/>
                        <a:pt x="568871" y="7769"/>
                        <a:pt x="581558" y="3311"/>
                      </a:cubicBezTo>
                      <a:cubicBezTo>
                        <a:pt x="584645" y="2282"/>
                        <a:pt x="587731" y="1254"/>
                        <a:pt x="590817" y="225"/>
                      </a:cubicBezTo>
                      <a:cubicBezTo>
                        <a:pt x="592188" y="-118"/>
                        <a:pt x="593560" y="-118"/>
                        <a:pt x="594589" y="568"/>
                      </a:cubicBezTo>
                      <a:cubicBezTo>
                        <a:pt x="596646" y="1597"/>
                        <a:pt x="597675" y="3654"/>
                        <a:pt x="597675" y="5369"/>
                      </a:cubicBezTo>
                      <a:cubicBezTo>
                        <a:pt x="597675" y="7083"/>
                        <a:pt x="596646" y="8798"/>
                        <a:pt x="594589" y="9483"/>
                      </a:cubicBezTo>
                      <a:cubicBezTo>
                        <a:pt x="593217" y="9827"/>
                        <a:pt x="591845" y="10169"/>
                        <a:pt x="590474" y="10855"/>
                      </a:cubicBezTo>
                      <a:cubicBezTo>
                        <a:pt x="576072" y="15656"/>
                        <a:pt x="562013" y="21142"/>
                        <a:pt x="548983" y="28000"/>
                      </a:cubicBezTo>
                      <a:cubicBezTo>
                        <a:pt x="542125" y="31429"/>
                        <a:pt x="535610" y="35201"/>
                        <a:pt x="529095" y="38973"/>
                      </a:cubicBezTo>
                      <a:cubicBezTo>
                        <a:pt x="442341" y="91437"/>
                        <a:pt x="384391" y="182991"/>
                        <a:pt x="312382" y="253628"/>
                      </a:cubicBezTo>
                      <a:cubicBezTo>
                        <a:pt x="227686" y="337639"/>
                        <a:pt x="117272" y="375701"/>
                        <a:pt x="5144" y="409648"/>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76" name="Google Shape;4176;p19"/>
                <p:cNvSpPr/>
                <p:nvPr/>
              </p:nvSpPr>
              <p:spPr>
                <a:xfrm>
                  <a:off x="4161015" y="4872449"/>
                  <a:ext cx="542640" cy="480562"/>
                </a:xfrm>
                <a:custGeom>
                  <a:rect b="b" l="l" r="r" t="t"/>
                  <a:pathLst>
                    <a:path extrusionOk="0" h="480562" w="542640">
                      <a:moveTo>
                        <a:pt x="9601" y="480562"/>
                      </a:moveTo>
                      <a:cubicBezTo>
                        <a:pt x="6515" y="478162"/>
                        <a:pt x="3429" y="475762"/>
                        <a:pt x="0" y="473361"/>
                      </a:cubicBezTo>
                      <a:cubicBezTo>
                        <a:pt x="109385" y="430156"/>
                        <a:pt x="208140" y="361233"/>
                        <a:pt x="284950" y="271393"/>
                      </a:cubicBezTo>
                      <a:cubicBezTo>
                        <a:pt x="364845" y="178125"/>
                        <a:pt x="420053" y="55709"/>
                        <a:pt x="535953" y="502"/>
                      </a:cubicBezTo>
                      <a:cubicBezTo>
                        <a:pt x="541782" y="-2241"/>
                        <a:pt x="545554" y="7017"/>
                        <a:pt x="539725" y="9761"/>
                      </a:cubicBezTo>
                      <a:cubicBezTo>
                        <a:pt x="415595" y="68739"/>
                        <a:pt x="360045" y="207957"/>
                        <a:pt x="269519" y="303626"/>
                      </a:cubicBezTo>
                      <a:cubicBezTo>
                        <a:pt x="196825" y="380778"/>
                        <a:pt x="107671" y="441129"/>
                        <a:pt x="9601" y="48056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77" name="Google Shape;4177;p19"/>
                <p:cNvSpPr/>
                <p:nvPr/>
              </p:nvSpPr>
              <p:spPr>
                <a:xfrm>
                  <a:off x="4218622" y="4887867"/>
                  <a:ext cx="484602" cy="544697"/>
                </a:xfrm>
                <a:custGeom>
                  <a:rect b="b" l="l" r="r" t="t"/>
                  <a:pathLst>
                    <a:path extrusionOk="0" h="544697" w="484602">
                      <a:moveTo>
                        <a:pt x="1715" y="544698"/>
                      </a:moveTo>
                      <a:cubicBezTo>
                        <a:pt x="1372" y="541269"/>
                        <a:pt x="686" y="537840"/>
                        <a:pt x="0" y="534411"/>
                      </a:cubicBezTo>
                      <a:cubicBezTo>
                        <a:pt x="98069" y="498749"/>
                        <a:pt x="188595" y="447657"/>
                        <a:pt x="243116" y="352330"/>
                      </a:cubicBezTo>
                      <a:cubicBezTo>
                        <a:pt x="277406" y="292323"/>
                        <a:pt x="303809" y="228543"/>
                        <a:pt x="341186" y="169908"/>
                      </a:cubicBezTo>
                      <a:cubicBezTo>
                        <a:pt x="379933" y="109215"/>
                        <a:pt x="424853" y="52979"/>
                        <a:pt x="475259" y="1544"/>
                      </a:cubicBezTo>
                      <a:cubicBezTo>
                        <a:pt x="479717" y="-2914"/>
                        <a:pt x="487947" y="3258"/>
                        <a:pt x="483146" y="7716"/>
                      </a:cubicBezTo>
                      <a:cubicBezTo>
                        <a:pt x="429997" y="62237"/>
                        <a:pt x="382334" y="122244"/>
                        <a:pt x="342214" y="187053"/>
                      </a:cubicBezTo>
                      <a:cubicBezTo>
                        <a:pt x="303809" y="249117"/>
                        <a:pt x="278092" y="318384"/>
                        <a:pt x="238316" y="379420"/>
                      </a:cubicBezTo>
                      <a:cubicBezTo>
                        <a:pt x="183109" y="464459"/>
                        <a:pt x="94640" y="511436"/>
                        <a:pt x="1715" y="544698"/>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78" name="Google Shape;4178;p19"/>
                <p:cNvSpPr/>
                <p:nvPr/>
              </p:nvSpPr>
              <p:spPr>
                <a:xfrm>
                  <a:off x="4278630" y="4945682"/>
                  <a:ext cx="441783" cy="597638"/>
                </a:xfrm>
                <a:custGeom>
                  <a:rect b="b" l="l" r="r" t="t"/>
                  <a:pathLst>
                    <a:path extrusionOk="0" h="597638" w="441783">
                      <a:moveTo>
                        <a:pt x="12002" y="597639"/>
                      </a:moveTo>
                      <a:cubicBezTo>
                        <a:pt x="7887" y="596267"/>
                        <a:pt x="3772" y="594553"/>
                        <a:pt x="0" y="592495"/>
                      </a:cubicBezTo>
                      <a:cubicBezTo>
                        <a:pt x="86411" y="545518"/>
                        <a:pt x="163563" y="484139"/>
                        <a:pt x="206426" y="393270"/>
                      </a:cubicBezTo>
                      <a:cubicBezTo>
                        <a:pt x="239687" y="322290"/>
                        <a:pt x="260947" y="247195"/>
                        <a:pt x="300038" y="178615"/>
                      </a:cubicBezTo>
                      <a:cubicBezTo>
                        <a:pt x="336728" y="114150"/>
                        <a:pt x="380962" y="54828"/>
                        <a:pt x="432397" y="1679"/>
                      </a:cubicBezTo>
                      <a:cubicBezTo>
                        <a:pt x="435483" y="-1750"/>
                        <a:pt x="440627" y="650"/>
                        <a:pt x="441655" y="3736"/>
                      </a:cubicBezTo>
                      <a:cubicBezTo>
                        <a:pt x="441998" y="5108"/>
                        <a:pt x="441655" y="6479"/>
                        <a:pt x="440627" y="7851"/>
                      </a:cubicBezTo>
                      <a:cubicBezTo>
                        <a:pt x="439941" y="8537"/>
                        <a:pt x="439255" y="9565"/>
                        <a:pt x="438569" y="10251"/>
                      </a:cubicBezTo>
                      <a:cubicBezTo>
                        <a:pt x="383019" y="68544"/>
                        <a:pt x="335356" y="133695"/>
                        <a:pt x="297637" y="205018"/>
                      </a:cubicBezTo>
                      <a:cubicBezTo>
                        <a:pt x="259575" y="276684"/>
                        <a:pt x="241402" y="357609"/>
                        <a:pt x="200597" y="427218"/>
                      </a:cubicBezTo>
                      <a:cubicBezTo>
                        <a:pt x="155677" y="502313"/>
                        <a:pt x="87440" y="555462"/>
                        <a:pt x="12002" y="59763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79" name="Google Shape;4179;p19"/>
                <p:cNvSpPr/>
                <p:nvPr/>
              </p:nvSpPr>
              <p:spPr>
                <a:xfrm>
                  <a:off x="4489170" y="4972710"/>
                  <a:ext cx="237597" cy="546607"/>
                </a:xfrm>
                <a:custGeom>
                  <a:rect b="b" l="l" r="r" t="t"/>
                  <a:pathLst>
                    <a:path extrusionOk="0" h="546607" w="237597">
                      <a:moveTo>
                        <a:pt x="0" y="546608"/>
                      </a:moveTo>
                      <a:cubicBezTo>
                        <a:pt x="39434" y="504774"/>
                        <a:pt x="69266" y="452996"/>
                        <a:pt x="86068" y="395389"/>
                      </a:cubicBezTo>
                      <a:cubicBezTo>
                        <a:pt x="106299" y="325094"/>
                        <a:pt x="115214" y="252400"/>
                        <a:pt x="138531" y="182448"/>
                      </a:cubicBezTo>
                      <a:cubicBezTo>
                        <a:pt x="147104" y="156044"/>
                        <a:pt x="157391" y="130327"/>
                        <a:pt x="169050" y="105296"/>
                      </a:cubicBezTo>
                      <a:cubicBezTo>
                        <a:pt x="185852" y="69291"/>
                        <a:pt x="205397" y="34658"/>
                        <a:pt x="228714" y="2083"/>
                      </a:cubicBezTo>
                      <a:cubicBezTo>
                        <a:pt x="232486" y="-3404"/>
                        <a:pt x="240373" y="3111"/>
                        <a:pt x="236601" y="8255"/>
                      </a:cubicBezTo>
                      <a:cubicBezTo>
                        <a:pt x="207797" y="48717"/>
                        <a:pt x="184823" y="92265"/>
                        <a:pt x="165963" y="137528"/>
                      </a:cubicBezTo>
                      <a:cubicBezTo>
                        <a:pt x="154305" y="165989"/>
                        <a:pt x="144361" y="195478"/>
                        <a:pt x="136131" y="225311"/>
                      </a:cubicBezTo>
                      <a:cubicBezTo>
                        <a:pt x="115900" y="298005"/>
                        <a:pt x="108699" y="374815"/>
                        <a:pt x="79896" y="445109"/>
                      </a:cubicBezTo>
                      <a:cubicBezTo>
                        <a:pt x="66522" y="477342"/>
                        <a:pt x="48692" y="507174"/>
                        <a:pt x="26746" y="533578"/>
                      </a:cubicBezTo>
                      <a:cubicBezTo>
                        <a:pt x="17488" y="538721"/>
                        <a:pt x="8915" y="542836"/>
                        <a:pt x="0" y="546608"/>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80" name="Google Shape;4180;p19"/>
                <p:cNvSpPr/>
                <p:nvPr/>
              </p:nvSpPr>
              <p:spPr>
                <a:xfrm>
                  <a:off x="4619472" y="5037466"/>
                  <a:ext cx="88060" cy="374867"/>
                </a:xfrm>
                <a:custGeom>
                  <a:rect b="b" l="l" r="r" t="t"/>
                  <a:pathLst>
                    <a:path extrusionOk="0" h="374867" w="88060">
                      <a:moveTo>
                        <a:pt x="0" y="374867"/>
                      </a:moveTo>
                      <a:cubicBezTo>
                        <a:pt x="14402" y="340235"/>
                        <a:pt x="24689" y="303887"/>
                        <a:pt x="30518" y="266511"/>
                      </a:cubicBezTo>
                      <a:cubicBezTo>
                        <a:pt x="36005" y="229478"/>
                        <a:pt x="37376" y="191073"/>
                        <a:pt x="40462" y="153354"/>
                      </a:cubicBezTo>
                      <a:cubicBezTo>
                        <a:pt x="44577" y="101233"/>
                        <a:pt x="52121" y="49798"/>
                        <a:pt x="78181" y="2821"/>
                      </a:cubicBezTo>
                      <a:cubicBezTo>
                        <a:pt x="81267" y="-3009"/>
                        <a:pt x="90525" y="1106"/>
                        <a:pt x="87440" y="6936"/>
                      </a:cubicBezTo>
                      <a:cubicBezTo>
                        <a:pt x="51778" y="70715"/>
                        <a:pt x="51092" y="143067"/>
                        <a:pt x="45948" y="214390"/>
                      </a:cubicBezTo>
                      <a:cubicBezTo>
                        <a:pt x="43891" y="242851"/>
                        <a:pt x="40805" y="271311"/>
                        <a:pt x="34976" y="299087"/>
                      </a:cubicBezTo>
                      <a:cubicBezTo>
                        <a:pt x="33261" y="307659"/>
                        <a:pt x="30861" y="315888"/>
                        <a:pt x="28803" y="324118"/>
                      </a:cubicBezTo>
                      <a:cubicBezTo>
                        <a:pt x="21260" y="341606"/>
                        <a:pt x="11658" y="358751"/>
                        <a:pt x="0" y="374867"/>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4181" name="Google Shape;4181;p19"/>
                <p:cNvGrpSpPr/>
                <p:nvPr/>
              </p:nvGrpSpPr>
              <p:grpSpPr>
                <a:xfrm>
                  <a:off x="4642541" y="4895848"/>
                  <a:ext cx="658468" cy="817285"/>
                  <a:chOff x="4642541" y="4895848"/>
                  <a:chExt cx="658468" cy="817285"/>
                </a:xfrm>
              </p:grpSpPr>
              <p:sp>
                <p:nvSpPr>
                  <p:cNvPr id="4182" name="Google Shape;4182;p19"/>
                  <p:cNvSpPr/>
                  <p:nvPr/>
                </p:nvSpPr>
                <p:spPr>
                  <a:xfrm>
                    <a:off x="4642541" y="4900919"/>
                    <a:ext cx="658468" cy="812214"/>
                  </a:xfrm>
                  <a:custGeom>
                    <a:rect b="b" l="l" r="r" t="t"/>
                    <a:pathLst>
                      <a:path extrusionOk="0" h="812214" w="658468">
                        <a:moveTo>
                          <a:pt x="374352" y="802536"/>
                        </a:moveTo>
                        <a:cubicBezTo>
                          <a:pt x="364065" y="793964"/>
                          <a:pt x="362008" y="779904"/>
                          <a:pt x="355150" y="767903"/>
                        </a:cubicBezTo>
                        <a:cubicBezTo>
                          <a:pt x="353093" y="764474"/>
                          <a:pt x="350692" y="761045"/>
                          <a:pt x="347263" y="758302"/>
                        </a:cubicBezTo>
                        <a:cubicBezTo>
                          <a:pt x="346920" y="757959"/>
                          <a:pt x="346920" y="757959"/>
                          <a:pt x="346578" y="757616"/>
                        </a:cubicBezTo>
                        <a:cubicBezTo>
                          <a:pt x="330118" y="744243"/>
                          <a:pt x="306115" y="743900"/>
                          <a:pt x="289656" y="728469"/>
                        </a:cubicBezTo>
                        <a:cubicBezTo>
                          <a:pt x="271825" y="712010"/>
                          <a:pt x="261538" y="688350"/>
                          <a:pt x="250566" y="665033"/>
                        </a:cubicBezTo>
                        <a:cubicBezTo>
                          <a:pt x="247479" y="658175"/>
                          <a:pt x="244050" y="651660"/>
                          <a:pt x="240279" y="645145"/>
                        </a:cubicBezTo>
                        <a:cubicBezTo>
                          <a:pt x="240279" y="645145"/>
                          <a:pt x="240279" y="645145"/>
                          <a:pt x="240279" y="645145"/>
                        </a:cubicBezTo>
                        <a:cubicBezTo>
                          <a:pt x="233078" y="632115"/>
                          <a:pt x="224848" y="619770"/>
                          <a:pt x="213875" y="609826"/>
                        </a:cubicBezTo>
                        <a:cubicBezTo>
                          <a:pt x="168955" y="569364"/>
                          <a:pt x="91803" y="573822"/>
                          <a:pt x="47912" y="537817"/>
                        </a:cubicBezTo>
                        <a:cubicBezTo>
                          <a:pt x="45511" y="535760"/>
                          <a:pt x="43454" y="533702"/>
                          <a:pt x="41054" y="531645"/>
                        </a:cubicBezTo>
                        <a:cubicBezTo>
                          <a:pt x="36253" y="526844"/>
                          <a:pt x="32138" y="521358"/>
                          <a:pt x="28709" y="515529"/>
                        </a:cubicBezTo>
                        <a:cubicBezTo>
                          <a:pt x="-2838" y="461007"/>
                          <a:pt x="41397" y="393799"/>
                          <a:pt x="37625" y="331049"/>
                        </a:cubicBezTo>
                        <a:cubicBezTo>
                          <a:pt x="33853" y="267955"/>
                          <a:pt x="-5238" y="211719"/>
                          <a:pt x="591" y="147597"/>
                        </a:cubicBezTo>
                        <a:cubicBezTo>
                          <a:pt x="3335" y="115364"/>
                          <a:pt x="16708" y="86218"/>
                          <a:pt x="36596" y="61872"/>
                        </a:cubicBezTo>
                        <a:cubicBezTo>
                          <a:pt x="41397" y="56043"/>
                          <a:pt x="46197" y="50556"/>
                          <a:pt x="51684" y="45413"/>
                        </a:cubicBezTo>
                        <a:lnTo>
                          <a:pt x="51684" y="45413"/>
                        </a:lnTo>
                        <a:cubicBezTo>
                          <a:pt x="57170" y="39584"/>
                          <a:pt x="63342" y="34440"/>
                          <a:pt x="69514" y="29639"/>
                        </a:cubicBezTo>
                        <a:cubicBezTo>
                          <a:pt x="70543" y="28953"/>
                          <a:pt x="71572" y="27925"/>
                          <a:pt x="72600" y="27239"/>
                        </a:cubicBezTo>
                        <a:cubicBezTo>
                          <a:pt x="72600" y="27239"/>
                          <a:pt x="72600" y="27239"/>
                          <a:pt x="72600" y="27239"/>
                        </a:cubicBezTo>
                        <a:cubicBezTo>
                          <a:pt x="78087" y="23124"/>
                          <a:pt x="83573" y="19010"/>
                          <a:pt x="89403" y="15581"/>
                        </a:cubicBezTo>
                        <a:cubicBezTo>
                          <a:pt x="90088" y="15237"/>
                          <a:pt x="90774" y="14552"/>
                          <a:pt x="91460" y="14209"/>
                        </a:cubicBezTo>
                        <a:cubicBezTo>
                          <a:pt x="95575" y="11466"/>
                          <a:pt x="100032" y="9065"/>
                          <a:pt x="104490" y="6665"/>
                        </a:cubicBezTo>
                        <a:cubicBezTo>
                          <a:pt x="106890" y="5294"/>
                          <a:pt x="109291" y="4265"/>
                          <a:pt x="111691" y="2893"/>
                        </a:cubicBezTo>
                        <a:cubicBezTo>
                          <a:pt x="115463" y="836"/>
                          <a:pt x="120264" y="-879"/>
                          <a:pt x="124378" y="493"/>
                        </a:cubicBezTo>
                        <a:cubicBezTo>
                          <a:pt x="128836" y="2207"/>
                          <a:pt x="131236" y="7008"/>
                          <a:pt x="132951" y="11466"/>
                        </a:cubicBezTo>
                        <a:cubicBezTo>
                          <a:pt x="150096" y="53985"/>
                          <a:pt x="176499" y="102334"/>
                          <a:pt x="202902" y="139710"/>
                        </a:cubicBezTo>
                        <a:cubicBezTo>
                          <a:pt x="224848" y="170914"/>
                          <a:pt x="254680" y="193889"/>
                          <a:pt x="286913" y="213434"/>
                        </a:cubicBezTo>
                        <a:cubicBezTo>
                          <a:pt x="343149" y="248067"/>
                          <a:pt x="419615" y="280642"/>
                          <a:pt x="488538" y="319733"/>
                        </a:cubicBezTo>
                        <a:cubicBezTo>
                          <a:pt x="574949" y="368424"/>
                          <a:pt x="668561" y="439748"/>
                          <a:pt x="657588" y="548447"/>
                        </a:cubicBezTo>
                        <a:lnTo>
                          <a:pt x="657588" y="548447"/>
                        </a:lnTo>
                        <a:cubicBezTo>
                          <a:pt x="657245" y="552562"/>
                          <a:pt x="656559" y="556677"/>
                          <a:pt x="655873" y="560792"/>
                        </a:cubicBezTo>
                        <a:cubicBezTo>
                          <a:pt x="655873" y="562163"/>
                          <a:pt x="655530" y="563192"/>
                          <a:pt x="655188" y="564221"/>
                        </a:cubicBezTo>
                        <a:cubicBezTo>
                          <a:pt x="651416" y="585137"/>
                          <a:pt x="643872" y="605711"/>
                          <a:pt x="633585" y="625599"/>
                        </a:cubicBezTo>
                        <a:cubicBezTo>
                          <a:pt x="631870" y="629372"/>
                          <a:pt x="629813" y="632801"/>
                          <a:pt x="627756" y="636572"/>
                        </a:cubicBezTo>
                        <a:cubicBezTo>
                          <a:pt x="609239" y="668805"/>
                          <a:pt x="583179" y="697608"/>
                          <a:pt x="554032" y="719211"/>
                        </a:cubicBezTo>
                        <a:cubicBezTo>
                          <a:pt x="551289" y="721269"/>
                          <a:pt x="548546" y="723326"/>
                          <a:pt x="545802" y="725040"/>
                        </a:cubicBezTo>
                        <a:cubicBezTo>
                          <a:pt x="539287" y="729498"/>
                          <a:pt x="532772" y="733270"/>
                          <a:pt x="525914" y="737042"/>
                        </a:cubicBezTo>
                        <a:cubicBezTo>
                          <a:pt x="487509" y="756930"/>
                          <a:pt x="420301" y="840255"/>
                          <a:pt x="374352" y="802536"/>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83" name="Google Shape;4183;p19"/>
                  <p:cNvSpPr/>
                  <p:nvPr/>
                </p:nvSpPr>
                <p:spPr>
                  <a:xfrm>
                    <a:off x="4763438" y="4935777"/>
                    <a:ext cx="536004" cy="529363"/>
                  </a:xfrm>
                  <a:custGeom>
                    <a:rect b="b" l="l" r="r" t="t"/>
                    <a:pathLst>
                      <a:path extrusionOk="0" h="529363" w="536004">
                        <a:moveTo>
                          <a:pt x="533604" y="529363"/>
                        </a:moveTo>
                        <a:cubicBezTo>
                          <a:pt x="475997" y="419978"/>
                          <a:pt x="361811" y="342483"/>
                          <a:pt x="255512" y="281446"/>
                        </a:cubicBezTo>
                        <a:cubicBezTo>
                          <a:pt x="189676" y="243727"/>
                          <a:pt x="116981" y="209780"/>
                          <a:pt x="59031" y="160746"/>
                        </a:cubicBezTo>
                        <a:cubicBezTo>
                          <a:pt x="13768" y="122683"/>
                          <a:pt x="-19836" y="59590"/>
                          <a:pt x="13425" y="2668"/>
                        </a:cubicBezTo>
                        <a:cubicBezTo>
                          <a:pt x="16511" y="-2818"/>
                          <a:pt x="26112" y="954"/>
                          <a:pt x="22683" y="6783"/>
                        </a:cubicBezTo>
                        <a:cubicBezTo>
                          <a:pt x="-26009" y="89765"/>
                          <a:pt x="66574" y="158345"/>
                          <a:pt x="127954" y="196064"/>
                        </a:cubicBezTo>
                        <a:cubicBezTo>
                          <a:pt x="194476" y="236869"/>
                          <a:pt x="264428" y="272531"/>
                          <a:pt x="330265" y="314365"/>
                        </a:cubicBezTo>
                        <a:cubicBezTo>
                          <a:pt x="410503" y="365114"/>
                          <a:pt x="488684" y="430951"/>
                          <a:pt x="536005" y="513589"/>
                        </a:cubicBezTo>
                        <a:lnTo>
                          <a:pt x="536005" y="513589"/>
                        </a:lnTo>
                        <a:cubicBezTo>
                          <a:pt x="535662" y="517704"/>
                          <a:pt x="534976" y="521819"/>
                          <a:pt x="534290" y="525934"/>
                        </a:cubicBezTo>
                        <a:cubicBezTo>
                          <a:pt x="534290" y="526963"/>
                          <a:pt x="533947" y="527991"/>
                          <a:pt x="533604" y="529363"/>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84" name="Google Shape;4184;p19"/>
                  <p:cNvSpPr/>
                  <p:nvPr/>
                </p:nvSpPr>
                <p:spPr>
                  <a:xfrm>
                    <a:off x="4747029" y="4944803"/>
                    <a:ext cx="528410" cy="592346"/>
                  </a:xfrm>
                  <a:custGeom>
                    <a:rect b="b" l="l" r="r" t="t"/>
                    <a:pathLst>
                      <a:path extrusionOk="0" h="592346" w="528410">
                        <a:moveTo>
                          <a:pt x="522581" y="592346"/>
                        </a:moveTo>
                        <a:cubicBezTo>
                          <a:pt x="503379" y="557370"/>
                          <a:pt x="479719" y="524795"/>
                          <a:pt x="452287" y="494963"/>
                        </a:cubicBezTo>
                        <a:cubicBezTo>
                          <a:pt x="394680" y="432555"/>
                          <a:pt x="324385" y="384206"/>
                          <a:pt x="255119" y="335857"/>
                        </a:cubicBezTo>
                        <a:cubicBezTo>
                          <a:pt x="188597" y="288880"/>
                          <a:pt x="121731" y="241217"/>
                          <a:pt x="67210" y="180523"/>
                        </a:cubicBezTo>
                        <a:cubicBezTo>
                          <a:pt x="25033" y="134232"/>
                          <a:pt x="-20573" y="67366"/>
                          <a:pt x="9946" y="2901"/>
                        </a:cubicBezTo>
                        <a:cubicBezTo>
                          <a:pt x="12689" y="-2928"/>
                          <a:pt x="21947" y="844"/>
                          <a:pt x="19204" y="7016"/>
                        </a:cubicBezTo>
                        <a:cubicBezTo>
                          <a:pt x="-18858" y="87597"/>
                          <a:pt x="68239" y="172294"/>
                          <a:pt x="122074" y="220985"/>
                        </a:cubicBezTo>
                        <a:cubicBezTo>
                          <a:pt x="181739" y="274478"/>
                          <a:pt x="248947" y="318369"/>
                          <a:pt x="313755" y="365004"/>
                        </a:cubicBezTo>
                        <a:cubicBezTo>
                          <a:pt x="377535" y="410609"/>
                          <a:pt x="439942" y="459987"/>
                          <a:pt x="488634" y="522052"/>
                        </a:cubicBezTo>
                        <a:cubicBezTo>
                          <a:pt x="503379" y="540911"/>
                          <a:pt x="516752" y="561142"/>
                          <a:pt x="528411" y="581716"/>
                        </a:cubicBezTo>
                        <a:cubicBezTo>
                          <a:pt x="526696" y="585145"/>
                          <a:pt x="524639" y="588917"/>
                          <a:pt x="522581" y="592346"/>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85" name="Google Shape;4185;p19"/>
                  <p:cNvSpPr/>
                  <p:nvPr/>
                </p:nvSpPr>
                <p:spPr>
                  <a:xfrm>
                    <a:off x="4717448" y="4895848"/>
                    <a:ext cx="478095" cy="729768"/>
                  </a:xfrm>
                  <a:custGeom>
                    <a:rect b="b" l="l" r="r" t="t"/>
                    <a:pathLst>
                      <a:path extrusionOk="0" h="729768" w="478095">
                        <a:moveTo>
                          <a:pt x="470209" y="729769"/>
                        </a:moveTo>
                        <a:cubicBezTo>
                          <a:pt x="415345" y="601524"/>
                          <a:pt x="313161" y="494197"/>
                          <a:pt x="209262" y="401271"/>
                        </a:cubicBezTo>
                        <a:cubicBezTo>
                          <a:pt x="165028" y="361837"/>
                          <a:pt x="111536" y="314517"/>
                          <a:pt x="69702" y="261367"/>
                        </a:cubicBezTo>
                        <a:cubicBezTo>
                          <a:pt x="21696" y="200674"/>
                          <a:pt x="-10537" y="132094"/>
                          <a:pt x="3179" y="58027"/>
                        </a:cubicBezTo>
                        <a:cubicBezTo>
                          <a:pt x="3179" y="58027"/>
                          <a:pt x="3179" y="58027"/>
                          <a:pt x="3179" y="58027"/>
                        </a:cubicBezTo>
                        <a:cubicBezTo>
                          <a:pt x="5237" y="47740"/>
                          <a:pt x="7980" y="37453"/>
                          <a:pt x="11752" y="27166"/>
                        </a:cubicBezTo>
                        <a:cubicBezTo>
                          <a:pt x="12437" y="25109"/>
                          <a:pt x="13466" y="22709"/>
                          <a:pt x="14152" y="20308"/>
                        </a:cubicBezTo>
                        <a:cubicBezTo>
                          <a:pt x="16209" y="14822"/>
                          <a:pt x="18610" y="9679"/>
                          <a:pt x="21353" y="4192"/>
                        </a:cubicBezTo>
                        <a:cubicBezTo>
                          <a:pt x="21696" y="3507"/>
                          <a:pt x="21696" y="3163"/>
                          <a:pt x="22039" y="2821"/>
                        </a:cubicBezTo>
                        <a:cubicBezTo>
                          <a:pt x="25125" y="-3008"/>
                          <a:pt x="34383" y="1106"/>
                          <a:pt x="31297" y="6936"/>
                        </a:cubicBezTo>
                        <a:cubicBezTo>
                          <a:pt x="30611" y="8650"/>
                          <a:pt x="29582" y="10021"/>
                          <a:pt x="28897" y="11736"/>
                        </a:cubicBezTo>
                        <a:cubicBezTo>
                          <a:pt x="-8479" y="91975"/>
                          <a:pt x="20324" y="183186"/>
                          <a:pt x="70730" y="250738"/>
                        </a:cubicBezTo>
                        <a:cubicBezTo>
                          <a:pt x="126280" y="325147"/>
                          <a:pt x="203433" y="380697"/>
                          <a:pt x="269955" y="444133"/>
                        </a:cubicBezTo>
                        <a:cubicBezTo>
                          <a:pt x="353966" y="524715"/>
                          <a:pt x="432147" y="617641"/>
                          <a:pt x="478096" y="724282"/>
                        </a:cubicBezTo>
                        <a:cubicBezTo>
                          <a:pt x="475695" y="725997"/>
                          <a:pt x="472952" y="728054"/>
                          <a:pt x="470209" y="72976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86" name="Google Shape;4186;p19"/>
                  <p:cNvSpPr/>
                  <p:nvPr/>
                </p:nvSpPr>
                <p:spPr>
                  <a:xfrm>
                    <a:off x="4694620" y="4898318"/>
                    <a:ext cx="198629" cy="667977"/>
                  </a:xfrm>
                  <a:custGeom>
                    <a:rect b="b" l="l" r="r" t="t"/>
                    <a:pathLst>
                      <a:path extrusionOk="0" h="667977" w="198629">
                        <a:moveTo>
                          <a:pt x="198486" y="667977"/>
                        </a:moveTo>
                        <a:cubicBezTo>
                          <a:pt x="195400" y="661119"/>
                          <a:pt x="191971" y="654604"/>
                          <a:pt x="188199" y="648089"/>
                        </a:cubicBezTo>
                        <a:cubicBezTo>
                          <a:pt x="188199" y="648089"/>
                          <a:pt x="188199" y="648089"/>
                          <a:pt x="188199" y="648089"/>
                        </a:cubicBezTo>
                        <a:cubicBezTo>
                          <a:pt x="185799" y="569222"/>
                          <a:pt x="160081" y="489669"/>
                          <a:pt x="122705" y="421089"/>
                        </a:cubicBezTo>
                        <a:cubicBezTo>
                          <a:pt x="61669" y="308961"/>
                          <a:pt x="-39829" y="167686"/>
                          <a:pt x="16406" y="37727"/>
                        </a:cubicBezTo>
                        <a:cubicBezTo>
                          <a:pt x="17435" y="34984"/>
                          <a:pt x="18806" y="32241"/>
                          <a:pt x="20178" y="29840"/>
                        </a:cubicBezTo>
                        <a:cubicBezTo>
                          <a:pt x="24636" y="20582"/>
                          <a:pt x="30122" y="10981"/>
                          <a:pt x="36294" y="2065"/>
                        </a:cubicBezTo>
                        <a:cubicBezTo>
                          <a:pt x="38352" y="-1021"/>
                          <a:pt x="42124" y="-335"/>
                          <a:pt x="43838" y="2065"/>
                        </a:cubicBezTo>
                        <a:cubicBezTo>
                          <a:pt x="45210" y="3780"/>
                          <a:pt x="45553" y="6180"/>
                          <a:pt x="44181" y="8238"/>
                        </a:cubicBezTo>
                        <a:cubicBezTo>
                          <a:pt x="42124" y="10981"/>
                          <a:pt x="40409" y="14067"/>
                          <a:pt x="38695" y="16810"/>
                        </a:cubicBezTo>
                        <a:cubicBezTo>
                          <a:pt x="36980" y="19553"/>
                          <a:pt x="35609" y="21954"/>
                          <a:pt x="34237" y="24697"/>
                        </a:cubicBezTo>
                        <a:cubicBezTo>
                          <a:pt x="31151" y="30183"/>
                          <a:pt x="28408" y="36013"/>
                          <a:pt x="26007" y="41842"/>
                        </a:cubicBezTo>
                        <a:cubicBezTo>
                          <a:pt x="21550" y="52472"/>
                          <a:pt x="18464" y="63787"/>
                          <a:pt x="16063" y="74760"/>
                        </a:cubicBezTo>
                        <a:cubicBezTo>
                          <a:pt x="4748" y="128596"/>
                          <a:pt x="15035" y="187231"/>
                          <a:pt x="35609" y="238666"/>
                        </a:cubicBezTo>
                        <a:cubicBezTo>
                          <a:pt x="69213" y="323020"/>
                          <a:pt x="127163" y="394686"/>
                          <a:pt x="161453" y="478354"/>
                        </a:cubicBezTo>
                        <a:cubicBezTo>
                          <a:pt x="186485" y="537332"/>
                          <a:pt x="200201" y="603169"/>
                          <a:pt x="198486" y="667977"/>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87" name="Google Shape;4187;p19"/>
                  <p:cNvSpPr/>
                  <p:nvPr/>
                </p:nvSpPr>
                <p:spPr>
                  <a:xfrm>
                    <a:off x="4671973" y="4946675"/>
                    <a:ext cx="52204" cy="492404"/>
                  </a:xfrm>
                  <a:custGeom>
                    <a:rect b="b" l="l" r="r" t="t"/>
                    <a:pathLst>
                      <a:path extrusionOk="0" h="492404" w="52204">
                        <a:moveTo>
                          <a:pt x="18479" y="492404"/>
                        </a:moveTo>
                        <a:cubicBezTo>
                          <a:pt x="16079" y="490347"/>
                          <a:pt x="14022" y="488290"/>
                          <a:pt x="11621" y="486232"/>
                        </a:cubicBezTo>
                        <a:cubicBezTo>
                          <a:pt x="18479" y="472516"/>
                          <a:pt x="24309" y="458458"/>
                          <a:pt x="29109" y="444056"/>
                        </a:cubicBezTo>
                        <a:cubicBezTo>
                          <a:pt x="48998" y="383362"/>
                          <a:pt x="43168" y="321298"/>
                          <a:pt x="30138" y="259918"/>
                        </a:cubicBezTo>
                        <a:cubicBezTo>
                          <a:pt x="13336" y="181051"/>
                          <a:pt x="-12382" y="95669"/>
                          <a:pt x="6821" y="16459"/>
                        </a:cubicBezTo>
                        <a:cubicBezTo>
                          <a:pt x="11621" y="10630"/>
                          <a:pt x="16422" y="5144"/>
                          <a:pt x="21908" y="0"/>
                        </a:cubicBezTo>
                        <a:cubicBezTo>
                          <a:pt x="-13753" y="99441"/>
                          <a:pt x="36310" y="210198"/>
                          <a:pt x="49340" y="310325"/>
                        </a:cubicBezTo>
                        <a:cubicBezTo>
                          <a:pt x="58256" y="376162"/>
                          <a:pt x="45911" y="437198"/>
                          <a:pt x="18479" y="49240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88" name="Google Shape;4188;p19"/>
                  <p:cNvSpPr/>
                  <p:nvPr/>
                </p:nvSpPr>
                <p:spPr>
                  <a:xfrm>
                    <a:off x="4710206" y="4927343"/>
                    <a:ext cx="295269" cy="741479"/>
                  </a:xfrm>
                  <a:custGeom>
                    <a:rect b="b" l="l" r="r" t="t"/>
                    <a:pathLst>
                      <a:path extrusionOk="0" h="741479" w="295269">
                        <a:moveTo>
                          <a:pt x="287485" y="741480"/>
                        </a:moveTo>
                        <a:cubicBezTo>
                          <a:pt x="285428" y="738051"/>
                          <a:pt x="283028" y="734622"/>
                          <a:pt x="279599" y="731879"/>
                        </a:cubicBezTo>
                        <a:cubicBezTo>
                          <a:pt x="284399" y="707190"/>
                          <a:pt x="286457" y="681815"/>
                          <a:pt x="286114" y="656441"/>
                        </a:cubicBezTo>
                        <a:cubicBezTo>
                          <a:pt x="284742" y="571058"/>
                          <a:pt x="251481" y="494592"/>
                          <a:pt x="204504" y="424297"/>
                        </a:cubicBezTo>
                        <a:cubicBezTo>
                          <a:pt x="125637" y="306683"/>
                          <a:pt x="8708" y="192840"/>
                          <a:pt x="478" y="45393"/>
                        </a:cubicBezTo>
                        <a:cubicBezTo>
                          <a:pt x="-208" y="33391"/>
                          <a:pt x="-208" y="21047"/>
                          <a:pt x="821" y="8360"/>
                        </a:cubicBezTo>
                        <a:cubicBezTo>
                          <a:pt x="821" y="6988"/>
                          <a:pt x="1164" y="5616"/>
                          <a:pt x="1164" y="4245"/>
                        </a:cubicBezTo>
                        <a:cubicBezTo>
                          <a:pt x="1164" y="3559"/>
                          <a:pt x="1164" y="3216"/>
                          <a:pt x="1507" y="2530"/>
                        </a:cubicBezTo>
                        <a:cubicBezTo>
                          <a:pt x="2192" y="1159"/>
                          <a:pt x="3221" y="473"/>
                          <a:pt x="4593" y="130"/>
                        </a:cubicBezTo>
                        <a:cubicBezTo>
                          <a:pt x="4593" y="130"/>
                          <a:pt x="4593" y="130"/>
                          <a:pt x="4593" y="130"/>
                        </a:cubicBezTo>
                        <a:cubicBezTo>
                          <a:pt x="7679" y="-556"/>
                          <a:pt x="11451" y="1502"/>
                          <a:pt x="11108" y="5616"/>
                        </a:cubicBezTo>
                        <a:cubicBezTo>
                          <a:pt x="11108" y="7674"/>
                          <a:pt x="10765" y="10074"/>
                          <a:pt x="10765" y="12131"/>
                        </a:cubicBezTo>
                        <a:cubicBezTo>
                          <a:pt x="10422" y="16932"/>
                          <a:pt x="10422" y="21390"/>
                          <a:pt x="10422" y="26190"/>
                        </a:cubicBezTo>
                        <a:cubicBezTo>
                          <a:pt x="10422" y="26190"/>
                          <a:pt x="10422" y="26190"/>
                          <a:pt x="10422" y="26190"/>
                        </a:cubicBezTo>
                        <a:cubicBezTo>
                          <a:pt x="9393" y="101628"/>
                          <a:pt x="37854" y="167465"/>
                          <a:pt x="76945" y="229530"/>
                        </a:cubicBezTo>
                        <a:cubicBezTo>
                          <a:pt x="129751" y="313541"/>
                          <a:pt x="201760" y="390350"/>
                          <a:pt x="247023" y="474018"/>
                        </a:cubicBezTo>
                        <a:cubicBezTo>
                          <a:pt x="291943" y="557685"/>
                          <a:pt x="305659" y="652326"/>
                          <a:pt x="287485" y="74148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4189" name="Google Shape;4189;p19"/>
                <p:cNvGrpSpPr/>
                <p:nvPr/>
              </p:nvGrpSpPr>
              <p:grpSpPr>
                <a:xfrm>
                  <a:off x="4622339" y="4578357"/>
                  <a:ext cx="901702" cy="548005"/>
                  <a:chOff x="4622339" y="4578357"/>
                  <a:chExt cx="901702" cy="548005"/>
                </a:xfrm>
              </p:grpSpPr>
              <p:sp>
                <p:nvSpPr>
                  <p:cNvPr id="4190" name="Google Shape;4190;p19"/>
                  <p:cNvSpPr/>
                  <p:nvPr/>
                </p:nvSpPr>
                <p:spPr>
                  <a:xfrm>
                    <a:off x="4622339" y="4578357"/>
                    <a:ext cx="901702" cy="548005"/>
                  </a:xfrm>
                  <a:custGeom>
                    <a:rect b="b" l="l" r="r" t="t"/>
                    <a:pathLst>
                      <a:path extrusionOk="0" h="548005" w="901702">
                        <a:moveTo>
                          <a:pt x="704536" y="527080"/>
                        </a:moveTo>
                        <a:cubicBezTo>
                          <a:pt x="686705" y="531881"/>
                          <a:pt x="667845" y="535310"/>
                          <a:pt x="648643" y="538396"/>
                        </a:cubicBezTo>
                        <a:cubicBezTo>
                          <a:pt x="535486" y="555541"/>
                          <a:pt x="405869" y="545940"/>
                          <a:pt x="343119" y="538739"/>
                        </a:cubicBezTo>
                        <a:cubicBezTo>
                          <a:pt x="274539" y="530852"/>
                          <a:pt x="234419" y="519193"/>
                          <a:pt x="199787" y="496219"/>
                        </a:cubicBezTo>
                        <a:cubicBezTo>
                          <a:pt x="192586" y="491419"/>
                          <a:pt x="185385" y="486275"/>
                          <a:pt x="178527" y="480446"/>
                        </a:cubicBezTo>
                        <a:cubicBezTo>
                          <a:pt x="167554" y="471187"/>
                          <a:pt x="156581" y="460900"/>
                          <a:pt x="144923" y="448556"/>
                        </a:cubicBezTo>
                        <a:cubicBezTo>
                          <a:pt x="140808" y="444441"/>
                          <a:pt x="136693" y="439984"/>
                          <a:pt x="132578" y="435526"/>
                        </a:cubicBezTo>
                        <a:cubicBezTo>
                          <a:pt x="122634" y="424896"/>
                          <a:pt x="112347" y="413237"/>
                          <a:pt x="100688" y="400550"/>
                        </a:cubicBezTo>
                        <a:cubicBezTo>
                          <a:pt x="94859" y="394378"/>
                          <a:pt x="86287" y="386834"/>
                          <a:pt x="76685" y="378947"/>
                        </a:cubicBezTo>
                        <a:cubicBezTo>
                          <a:pt x="71885" y="375175"/>
                          <a:pt x="67084" y="371061"/>
                          <a:pt x="61941" y="366946"/>
                        </a:cubicBezTo>
                        <a:cubicBezTo>
                          <a:pt x="46853" y="354601"/>
                          <a:pt x="31080" y="340885"/>
                          <a:pt x="19078" y="326827"/>
                        </a:cubicBezTo>
                        <a:cubicBezTo>
                          <a:pt x="16335" y="323398"/>
                          <a:pt x="13592" y="320311"/>
                          <a:pt x="11534" y="316882"/>
                        </a:cubicBezTo>
                        <a:cubicBezTo>
                          <a:pt x="9134" y="313453"/>
                          <a:pt x="7077" y="310367"/>
                          <a:pt x="5705" y="306938"/>
                        </a:cubicBezTo>
                        <a:cubicBezTo>
                          <a:pt x="3991" y="303852"/>
                          <a:pt x="2619" y="300766"/>
                          <a:pt x="1933" y="297337"/>
                        </a:cubicBezTo>
                        <a:cubicBezTo>
                          <a:pt x="-124" y="291165"/>
                          <a:pt x="-467" y="285336"/>
                          <a:pt x="562" y="279506"/>
                        </a:cubicBezTo>
                        <a:cubicBezTo>
                          <a:pt x="905" y="278478"/>
                          <a:pt x="905" y="277449"/>
                          <a:pt x="1590" y="276420"/>
                        </a:cubicBezTo>
                        <a:cubicBezTo>
                          <a:pt x="2962" y="272305"/>
                          <a:pt x="5362" y="267848"/>
                          <a:pt x="8448" y="263390"/>
                        </a:cubicBezTo>
                        <a:cubicBezTo>
                          <a:pt x="23879" y="242130"/>
                          <a:pt x="56797" y="219842"/>
                          <a:pt x="74971" y="202354"/>
                        </a:cubicBezTo>
                        <a:cubicBezTo>
                          <a:pt x="77714" y="199611"/>
                          <a:pt x="80114" y="197210"/>
                          <a:pt x="82172" y="194810"/>
                        </a:cubicBezTo>
                        <a:cubicBezTo>
                          <a:pt x="85258" y="190695"/>
                          <a:pt x="88687" y="186923"/>
                          <a:pt x="92116" y="183151"/>
                        </a:cubicBezTo>
                        <a:cubicBezTo>
                          <a:pt x="119891" y="150919"/>
                          <a:pt x="150409" y="123487"/>
                          <a:pt x="183670" y="100170"/>
                        </a:cubicBezTo>
                        <a:lnTo>
                          <a:pt x="183670" y="100170"/>
                        </a:lnTo>
                        <a:cubicBezTo>
                          <a:pt x="183670" y="100170"/>
                          <a:pt x="183670" y="100170"/>
                          <a:pt x="183670" y="100170"/>
                        </a:cubicBezTo>
                        <a:cubicBezTo>
                          <a:pt x="193271" y="93312"/>
                          <a:pt x="203216" y="86797"/>
                          <a:pt x="213160" y="80967"/>
                        </a:cubicBezTo>
                        <a:cubicBezTo>
                          <a:pt x="215560" y="79596"/>
                          <a:pt x="217617" y="78224"/>
                          <a:pt x="220018" y="76852"/>
                        </a:cubicBezTo>
                        <a:lnTo>
                          <a:pt x="220018" y="76852"/>
                        </a:lnTo>
                        <a:cubicBezTo>
                          <a:pt x="281397" y="41191"/>
                          <a:pt x="350663" y="18217"/>
                          <a:pt x="426786" y="6901"/>
                        </a:cubicBezTo>
                        <a:cubicBezTo>
                          <a:pt x="516969" y="-6815"/>
                          <a:pt x="612295" y="729"/>
                          <a:pt x="702135" y="22331"/>
                        </a:cubicBezTo>
                        <a:lnTo>
                          <a:pt x="702135" y="22331"/>
                        </a:lnTo>
                        <a:cubicBezTo>
                          <a:pt x="723738" y="27475"/>
                          <a:pt x="744655" y="33304"/>
                          <a:pt x="765572" y="40162"/>
                        </a:cubicBezTo>
                        <a:cubicBezTo>
                          <a:pt x="772430" y="42562"/>
                          <a:pt x="779630" y="44963"/>
                          <a:pt x="786488" y="47363"/>
                        </a:cubicBezTo>
                        <a:cubicBezTo>
                          <a:pt x="818378" y="58679"/>
                          <a:pt x="849582" y="79939"/>
                          <a:pt x="871871" y="106685"/>
                        </a:cubicBezTo>
                        <a:cubicBezTo>
                          <a:pt x="874957" y="110457"/>
                          <a:pt x="877700" y="114229"/>
                          <a:pt x="880443" y="118000"/>
                        </a:cubicBezTo>
                        <a:cubicBezTo>
                          <a:pt x="893473" y="136860"/>
                          <a:pt x="901360" y="158120"/>
                          <a:pt x="901703" y="180065"/>
                        </a:cubicBezTo>
                        <a:cubicBezTo>
                          <a:pt x="901703" y="183494"/>
                          <a:pt x="901703" y="186923"/>
                          <a:pt x="901360" y="190352"/>
                        </a:cubicBezTo>
                        <a:cubicBezTo>
                          <a:pt x="900331" y="201325"/>
                          <a:pt x="897245" y="212641"/>
                          <a:pt x="892102" y="223957"/>
                        </a:cubicBezTo>
                        <a:cubicBezTo>
                          <a:pt x="883872" y="241444"/>
                          <a:pt x="871871" y="251046"/>
                          <a:pt x="860555" y="260304"/>
                        </a:cubicBezTo>
                        <a:cubicBezTo>
                          <a:pt x="857469" y="263047"/>
                          <a:pt x="854383" y="265447"/>
                          <a:pt x="851297" y="268534"/>
                        </a:cubicBezTo>
                        <a:cubicBezTo>
                          <a:pt x="841352" y="278135"/>
                          <a:pt x="833466" y="289793"/>
                          <a:pt x="831065" y="310710"/>
                        </a:cubicBezTo>
                        <a:cubicBezTo>
                          <a:pt x="830037" y="318597"/>
                          <a:pt x="831409" y="326484"/>
                          <a:pt x="833809" y="334370"/>
                        </a:cubicBezTo>
                        <a:cubicBezTo>
                          <a:pt x="834838" y="338142"/>
                          <a:pt x="836209" y="341914"/>
                          <a:pt x="837923" y="345343"/>
                        </a:cubicBezTo>
                        <a:cubicBezTo>
                          <a:pt x="840324" y="351515"/>
                          <a:pt x="843410" y="358030"/>
                          <a:pt x="845810" y="364203"/>
                        </a:cubicBezTo>
                        <a:cubicBezTo>
                          <a:pt x="847182" y="367632"/>
                          <a:pt x="848554" y="370718"/>
                          <a:pt x="849582" y="374147"/>
                        </a:cubicBezTo>
                        <a:cubicBezTo>
                          <a:pt x="852325" y="383062"/>
                          <a:pt x="854040" y="391635"/>
                          <a:pt x="853011" y="400893"/>
                        </a:cubicBezTo>
                        <a:cubicBezTo>
                          <a:pt x="850954" y="418038"/>
                          <a:pt x="845467" y="433126"/>
                          <a:pt x="837238" y="446842"/>
                        </a:cubicBezTo>
                        <a:cubicBezTo>
                          <a:pt x="834838" y="450613"/>
                          <a:pt x="832437" y="454385"/>
                          <a:pt x="829351" y="458157"/>
                        </a:cubicBezTo>
                        <a:cubicBezTo>
                          <a:pt x="802605" y="491419"/>
                          <a:pt x="757342" y="513364"/>
                          <a:pt x="704536" y="52708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91" name="Google Shape;4191;p19"/>
                  <p:cNvSpPr/>
                  <p:nvPr/>
                </p:nvSpPr>
                <p:spPr>
                  <a:xfrm>
                    <a:off x="4696625" y="4669930"/>
                    <a:ext cx="805471" cy="110781"/>
                  </a:xfrm>
                  <a:custGeom>
                    <a:rect b="b" l="l" r="r" t="t"/>
                    <a:pathLst>
                      <a:path extrusionOk="0" h="110781" w="805471">
                        <a:moveTo>
                          <a:pt x="805472" y="26085"/>
                        </a:moveTo>
                        <a:cubicBezTo>
                          <a:pt x="686829" y="4483"/>
                          <a:pt x="562356" y="8598"/>
                          <a:pt x="443027" y="14084"/>
                        </a:cubicBezTo>
                        <a:cubicBezTo>
                          <a:pt x="339471" y="18885"/>
                          <a:pt x="234887" y="28486"/>
                          <a:pt x="134760" y="57975"/>
                        </a:cubicBezTo>
                        <a:cubicBezTo>
                          <a:pt x="88125" y="71691"/>
                          <a:pt x="43548" y="89865"/>
                          <a:pt x="0" y="110782"/>
                        </a:cubicBezTo>
                        <a:cubicBezTo>
                          <a:pt x="2743" y="108039"/>
                          <a:pt x="5144" y="105638"/>
                          <a:pt x="7201" y="103238"/>
                        </a:cubicBezTo>
                        <a:cubicBezTo>
                          <a:pt x="10287" y="99123"/>
                          <a:pt x="13716" y="95351"/>
                          <a:pt x="17145" y="91579"/>
                        </a:cubicBezTo>
                        <a:cubicBezTo>
                          <a:pt x="46977" y="78206"/>
                          <a:pt x="77495" y="65862"/>
                          <a:pt x="108699" y="55575"/>
                        </a:cubicBezTo>
                        <a:cubicBezTo>
                          <a:pt x="259918" y="5854"/>
                          <a:pt x="424167" y="1054"/>
                          <a:pt x="581901" y="25"/>
                        </a:cubicBezTo>
                        <a:cubicBezTo>
                          <a:pt x="653567" y="-318"/>
                          <a:pt x="726262" y="2768"/>
                          <a:pt x="796900" y="14427"/>
                        </a:cubicBezTo>
                        <a:cubicBezTo>
                          <a:pt x="799986" y="18542"/>
                          <a:pt x="802729" y="22314"/>
                          <a:pt x="805472" y="26085"/>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92" name="Google Shape;4192;p19"/>
                  <p:cNvSpPr/>
                  <p:nvPr/>
                </p:nvSpPr>
                <p:spPr>
                  <a:xfrm>
                    <a:off x="4804981" y="4595637"/>
                    <a:ext cx="582244" cy="82890"/>
                  </a:xfrm>
                  <a:custGeom>
                    <a:rect b="b" l="l" r="r" t="t"/>
                    <a:pathLst>
                      <a:path extrusionOk="0" h="82890" w="582244">
                        <a:moveTo>
                          <a:pt x="582244" y="22883"/>
                        </a:moveTo>
                        <a:cubicBezTo>
                          <a:pt x="386448" y="-6264"/>
                          <a:pt x="185166" y="14996"/>
                          <a:pt x="0" y="82890"/>
                        </a:cubicBezTo>
                        <a:cubicBezTo>
                          <a:pt x="9601" y="76032"/>
                          <a:pt x="19545" y="69517"/>
                          <a:pt x="29489" y="63688"/>
                        </a:cubicBezTo>
                        <a:cubicBezTo>
                          <a:pt x="31890" y="62316"/>
                          <a:pt x="33947" y="60945"/>
                          <a:pt x="36347" y="59573"/>
                        </a:cubicBezTo>
                        <a:lnTo>
                          <a:pt x="36347" y="59573"/>
                        </a:lnTo>
                        <a:cubicBezTo>
                          <a:pt x="190995" y="8824"/>
                          <a:pt x="355930" y="-10035"/>
                          <a:pt x="518465" y="5052"/>
                        </a:cubicBezTo>
                        <a:lnTo>
                          <a:pt x="518465" y="5052"/>
                        </a:lnTo>
                        <a:cubicBezTo>
                          <a:pt x="540410" y="10195"/>
                          <a:pt x="561670" y="16025"/>
                          <a:pt x="582244" y="22883"/>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93" name="Google Shape;4193;p19"/>
                  <p:cNvSpPr/>
                  <p:nvPr/>
                </p:nvSpPr>
                <p:spPr>
                  <a:xfrm>
                    <a:off x="4623244" y="4731821"/>
                    <a:ext cx="900112" cy="122956"/>
                  </a:xfrm>
                  <a:custGeom>
                    <a:rect b="b" l="l" r="r" t="t"/>
                    <a:pathLst>
                      <a:path extrusionOk="0" h="122956" w="900112">
                        <a:moveTo>
                          <a:pt x="899770" y="36546"/>
                        </a:moveTo>
                        <a:cubicBezTo>
                          <a:pt x="786270" y="7057"/>
                          <a:pt x="664883" y="6028"/>
                          <a:pt x="548297" y="16658"/>
                        </a:cubicBezTo>
                        <a:cubicBezTo>
                          <a:pt x="364160" y="33460"/>
                          <a:pt x="175908" y="62949"/>
                          <a:pt x="0" y="122957"/>
                        </a:cubicBezTo>
                        <a:cubicBezTo>
                          <a:pt x="1372" y="118842"/>
                          <a:pt x="3772" y="114384"/>
                          <a:pt x="6858" y="109927"/>
                        </a:cubicBezTo>
                        <a:cubicBezTo>
                          <a:pt x="76467" y="86952"/>
                          <a:pt x="147790" y="69121"/>
                          <a:pt x="219799" y="54720"/>
                        </a:cubicBezTo>
                        <a:cubicBezTo>
                          <a:pt x="376161" y="23516"/>
                          <a:pt x="539382" y="-2545"/>
                          <a:pt x="699173" y="199"/>
                        </a:cubicBezTo>
                        <a:cubicBezTo>
                          <a:pt x="766724" y="1227"/>
                          <a:pt x="834619" y="9114"/>
                          <a:pt x="900113" y="26259"/>
                        </a:cubicBezTo>
                        <a:cubicBezTo>
                          <a:pt x="900113" y="29688"/>
                          <a:pt x="900113" y="33117"/>
                          <a:pt x="899770" y="36546"/>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94" name="Google Shape;4194;p19"/>
                  <p:cNvSpPr/>
                  <p:nvPr/>
                </p:nvSpPr>
                <p:spPr>
                  <a:xfrm>
                    <a:off x="4623587" y="4801902"/>
                    <a:ext cx="858964" cy="83393"/>
                  </a:xfrm>
                  <a:custGeom>
                    <a:rect b="b" l="l" r="r" t="t"/>
                    <a:pathLst>
                      <a:path extrusionOk="0" h="83393" w="858964">
                        <a:moveTo>
                          <a:pt x="849706" y="44304"/>
                        </a:moveTo>
                        <a:cubicBezTo>
                          <a:pt x="574701" y="-26677"/>
                          <a:pt x="280149" y="26130"/>
                          <a:pt x="3772" y="83394"/>
                        </a:cubicBezTo>
                        <a:cubicBezTo>
                          <a:pt x="2058" y="80308"/>
                          <a:pt x="686" y="77222"/>
                          <a:pt x="0" y="73793"/>
                        </a:cubicBezTo>
                        <a:cubicBezTo>
                          <a:pt x="280835" y="15843"/>
                          <a:pt x="580187" y="-37992"/>
                          <a:pt x="858965" y="36074"/>
                        </a:cubicBezTo>
                        <a:cubicBezTo>
                          <a:pt x="855536" y="38817"/>
                          <a:pt x="852450" y="41560"/>
                          <a:pt x="849706" y="4430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95" name="Google Shape;4195;p19"/>
                  <p:cNvSpPr/>
                  <p:nvPr/>
                </p:nvSpPr>
                <p:spPr>
                  <a:xfrm>
                    <a:off x="4633531" y="4878830"/>
                    <a:ext cx="826389" cy="44527"/>
                  </a:xfrm>
                  <a:custGeom>
                    <a:rect b="b" l="l" r="r" t="t"/>
                    <a:pathLst>
                      <a:path extrusionOk="0" h="44527" w="826389">
                        <a:moveTo>
                          <a:pt x="826389" y="44528"/>
                        </a:moveTo>
                        <a:cubicBezTo>
                          <a:pt x="558927" y="-15823"/>
                          <a:pt x="280149" y="20182"/>
                          <a:pt x="7544" y="26354"/>
                        </a:cubicBezTo>
                        <a:cubicBezTo>
                          <a:pt x="4801" y="22925"/>
                          <a:pt x="2057" y="19839"/>
                          <a:pt x="0" y="16410"/>
                        </a:cubicBezTo>
                        <a:cubicBezTo>
                          <a:pt x="273977" y="10581"/>
                          <a:pt x="553784" y="-25767"/>
                          <a:pt x="822617" y="33212"/>
                        </a:cubicBezTo>
                        <a:cubicBezTo>
                          <a:pt x="823646" y="36984"/>
                          <a:pt x="825017" y="40756"/>
                          <a:pt x="826389" y="44528"/>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96" name="Google Shape;4196;p19"/>
                  <p:cNvSpPr/>
                  <p:nvPr/>
                </p:nvSpPr>
                <p:spPr>
                  <a:xfrm>
                    <a:off x="4683594" y="4942217"/>
                    <a:ext cx="787984" cy="28084"/>
                  </a:xfrm>
                  <a:custGeom>
                    <a:rect b="b" l="l" r="r" t="t"/>
                    <a:pathLst>
                      <a:path extrusionOk="0" h="28084" w="787984">
                        <a:moveTo>
                          <a:pt x="787984" y="9944"/>
                        </a:moveTo>
                        <a:cubicBezTo>
                          <a:pt x="653568" y="12687"/>
                          <a:pt x="519151" y="21602"/>
                          <a:pt x="384391" y="25718"/>
                        </a:cubicBezTo>
                        <a:cubicBezTo>
                          <a:pt x="261976" y="29489"/>
                          <a:pt x="137160" y="30518"/>
                          <a:pt x="14745" y="15087"/>
                        </a:cubicBezTo>
                        <a:cubicBezTo>
                          <a:pt x="9944" y="11315"/>
                          <a:pt x="5144" y="7201"/>
                          <a:pt x="0" y="3086"/>
                        </a:cubicBezTo>
                        <a:cubicBezTo>
                          <a:pt x="129616" y="21260"/>
                          <a:pt x="262662" y="19888"/>
                          <a:pt x="392621" y="15431"/>
                        </a:cubicBezTo>
                        <a:cubicBezTo>
                          <a:pt x="523266" y="11315"/>
                          <a:pt x="653568" y="2400"/>
                          <a:pt x="784212" y="0"/>
                        </a:cubicBezTo>
                        <a:cubicBezTo>
                          <a:pt x="785584" y="3429"/>
                          <a:pt x="786956" y="6515"/>
                          <a:pt x="787984" y="994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97" name="Google Shape;4197;p19"/>
                  <p:cNvSpPr/>
                  <p:nvPr/>
                </p:nvSpPr>
                <p:spPr>
                  <a:xfrm>
                    <a:off x="4754575" y="5013883"/>
                    <a:ext cx="704659" cy="46934"/>
                  </a:xfrm>
                  <a:custGeom>
                    <a:rect b="b" l="l" r="r" t="t"/>
                    <a:pathLst>
                      <a:path extrusionOk="0" h="46934" w="704659">
                        <a:moveTo>
                          <a:pt x="696773" y="21946"/>
                        </a:moveTo>
                        <a:cubicBezTo>
                          <a:pt x="468744" y="52121"/>
                          <a:pt x="236258" y="61379"/>
                          <a:pt x="12345" y="13030"/>
                        </a:cubicBezTo>
                        <a:cubicBezTo>
                          <a:pt x="8230" y="8916"/>
                          <a:pt x="4115" y="4458"/>
                          <a:pt x="0" y="0"/>
                        </a:cubicBezTo>
                        <a:cubicBezTo>
                          <a:pt x="230086" y="52464"/>
                          <a:pt x="470116" y="42177"/>
                          <a:pt x="704660" y="10630"/>
                        </a:cubicBezTo>
                        <a:cubicBezTo>
                          <a:pt x="702259" y="14745"/>
                          <a:pt x="699516" y="18517"/>
                          <a:pt x="696773" y="21946"/>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98" name="Google Shape;4198;p19"/>
                  <p:cNvSpPr/>
                  <p:nvPr/>
                </p:nvSpPr>
                <p:spPr>
                  <a:xfrm>
                    <a:off x="4800866" y="5059146"/>
                    <a:ext cx="526008" cy="57892"/>
                  </a:xfrm>
                  <a:custGeom>
                    <a:rect b="b" l="l" r="r" t="t"/>
                    <a:pathLst>
                      <a:path extrusionOk="0" h="57892" w="526008">
                        <a:moveTo>
                          <a:pt x="526009" y="46292"/>
                        </a:moveTo>
                        <a:cubicBezTo>
                          <a:pt x="508178" y="51092"/>
                          <a:pt x="489318" y="54521"/>
                          <a:pt x="470116" y="57607"/>
                        </a:cubicBezTo>
                        <a:cubicBezTo>
                          <a:pt x="318554" y="59665"/>
                          <a:pt x="166992" y="51092"/>
                          <a:pt x="21260" y="15773"/>
                        </a:cubicBezTo>
                        <a:cubicBezTo>
                          <a:pt x="14059" y="10973"/>
                          <a:pt x="6858" y="5829"/>
                          <a:pt x="0" y="0"/>
                        </a:cubicBezTo>
                        <a:cubicBezTo>
                          <a:pt x="170079" y="44920"/>
                          <a:pt x="348387" y="51435"/>
                          <a:pt x="526009" y="4629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4199" name="Google Shape;4199;p19"/>
                <p:cNvGrpSpPr/>
                <p:nvPr/>
              </p:nvGrpSpPr>
              <p:grpSpPr>
                <a:xfrm>
                  <a:off x="4451577" y="3990670"/>
                  <a:ext cx="607693" cy="875668"/>
                  <a:chOff x="4451577" y="3990670"/>
                  <a:chExt cx="607693" cy="875668"/>
                </a:xfrm>
              </p:grpSpPr>
              <p:sp>
                <p:nvSpPr>
                  <p:cNvPr id="4200" name="Google Shape;4200;p19"/>
                  <p:cNvSpPr/>
                  <p:nvPr/>
                </p:nvSpPr>
                <p:spPr>
                  <a:xfrm>
                    <a:off x="4451577" y="3991042"/>
                    <a:ext cx="607693" cy="875296"/>
                  </a:xfrm>
                  <a:custGeom>
                    <a:rect b="b" l="l" r="r" t="t"/>
                    <a:pathLst>
                      <a:path extrusionOk="0" h="875296" w="607693">
                        <a:moveTo>
                          <a:pt x="235446" y="872309"/>
                        </a:moveTo>
                        <a:cubicBezTo>
                          <a:pt x="226874" y="875738"/>
                          <a:pt x="219673" y="876081"/>
                          <a:pt x="213501" y="874023"/>
                        </a:cubicBezTo>
                        <a:cubicBezTo>
                          <a:pt x="210414" y="872994"/>
                          <a:pt x="207328" y="871280"/>
                          <a:pt x="204585" y="869223"/>
                        </a:cubicBezTo>
                        <a:cubicBezTo>
                          <a:pt x="202871" y="867851"/>
                          <a:pt x="201499" y="866479"/>
                          <a:pt x="200127" y="865108"/>
                        </a:cubicBezTo>
                        <a:cubicBezTo>
                          <a:pt x="197041" y="861679"/>
                          <a:pt x="193955" y="857564"/>
                          <a:pt x="191555" y="853106"/>
                        </a:cubicBezTo>
                        <a:cubicBezTo>
                          <a:pt x="188812" y="848306"/>
                          <a:pt x="186754" y="842819"/>
                          <a:pt x="184697" y="837333"/>
                        </a:cubicBezTo>
                        <a:cubicBezTo>
                          <a:pt x="180239" y="824988"/>
                          <a:pt x="177496" y="812301"/>
                          <a:pt x="175439" y="802700"/>
                        </a:cubicBezTo>
                        <a:cubicBezTo>
                          <a:pt x="175439" y="802357"/>
                          <a:pt x="175096" y="801671"/>
                          <a:pt x="175096" y="801328"/>
                        </a:cubicBezTo>
                        <a:cubicBezTo>
                          <a:pt x="169609" y="775954"/>
                          <a:pt x="160694" y="753665"/>
                          <a:pt x="149721" y="732405"/>
                        </a:cubicBezTo>
                        <a:cubicBezTo>
                          <a:pt x="146292" y="725547"/>
                          <a:pt x="142863" y="719032"/>
                          <a:pt x="138748" y="712517"/>
                        </a:cubicBezTo>
                        <a:cubicBezTo>
                          <a:pt x="130862" y="698458"/>
                          <a:pt x="121946" y="685085"/>
                          <a:pt x="113031" y="671712"/>
                        </a:cubicBezTo>
                        <a:cubicBezTo>
                          <a:pt x="108230" y="664511"/>
                          <a:pt x="103430" y="657310"/>
                          <a:pt x="98286" y="650109"/>
                        </a:cubicBezTo>
                        <a:cubicBezTo>
                          <a:pt x="87313" y="633993"/>
                          <a:pt x="76683" y="617534"/>
                          <a:pt x="66739" y="600046"/>
                        </a:cubicBezTo>
                        <a:cubicBezTo>
                          <a:pt x="62967" y="593874"/>
                          <a:pt x="59881" y="587359"/>
                          <a:pt x="56795" y="581187"/>
                        </a:cubicBezTo>
                        <a:lnTo>
                          <a:pt x="56795" y="581187"/>
                        </a:lnTo>
                        <a:cubicBezTo>
                          <a:pt x="50280" y="567813"/>
                          <a:pt x="44794" y="554440"/>
                          <a:pt x="39993" y="540724"/>
                        </a:cubicBezTo>
                        <a:cubicBezTo>
                          <a:pt x="39993" y="540724"/>
                          <a:pt x="39993" y="540724"/>
                          <a:pt x="39993" y="540724"/>
                        </a:cubicBezTo>
                        <a:cubicBezTo>
                          <a:pt x="25248" y="497176"/>
                          <a:pt x="19076" y="452599"/>
                          <a:pt x="10504" y="401850"/>
                        </a:cubicBezTo>
                        <a:cubicBezTo>
                          <a:pt x="3989" y="362759"/>
                          <a:pt x="-2869" y="322983"/>
                          <a:pt x="1245" y="283549"/>
                        </a:cubicBezTo>
                        <a:cubicBezTo>
                          <a:pt x="8789" y="204682"/>
                          <a:pt x="60910" y="99069"/>
                          <a:pt x="126747" y="41119"/>
                        </a:cubicBezTo>
                        <a:cubicBezTo>
                          <a:pt x="126747" y="41119"/>
                          <a:pt x="126747" y="41119"/>
                          <a:pt x="126747" y="41119"/>
                        </a:cubicBezTo>
                        <a:cubicBezTo>
                          <a:pt x="134976" y="33918"/>
                          <a:pt x="142863" y="27746"/>
                          <a:pt x="151436" y="22260"/>
                        </a:cubicBezTo>
                        <a:cubicBezTo>
                          <a:pt x="152807" y="21573"/>
                          <a:pt x="153836" y="20545"/>
                          <a:pt x="154865" y="19859"/>
                        </a:cubicBezTo>
                        <a:cubicBezTo>
                          <a:pt x="180582" y="3743"/>
                          <a:pt x="200813" y="-1401"/>
                          <a:pt x="217958" y="314"/>
                        </a:cubicBezTo>
                        <a:cubicBezTo>
                          <a:pt x="221730" y="657"/>
                          <a:pt x="225502" y="1343"/>
                          <a:pt x="228931" y="2371"/>
                        </a:cubicBezTo>
                        <a:cubicBezTo>
                          <a:pt x="246076" y="6829"/>
                          <a:pt x="260478" y="18144"/>
                          <a:pt x="274537" y="30832"/>
                        </a:cubicBezTo>
                        <a:cubicBezTo>
                          <a:pt x="276937" y="33232"/>
                          <a:pt x="279680" y="35289"/>
                          <a:pt x="282081" y="37690"/>
                        </a:cubicBezTo>
                        <a:cubicBezTo>
                          <a:pt x="296482" y="51063"/>
                          <a:pt x="311913" y="65465"/>
                          <a:pt x="330772" y="75066"/>
                        </a:cubicBezTo>
                        <a:cubicBezTo>
                          <a:pt x="333858" y="76781"/>
                          <a:pt x="336945" y="78152"/>
                          <a:pt x="340031" y="79181"/>
                        </a:cubicBezTo>
                        <a:cubicBezTo>
                          <a:pt x="346889" y="81924"/>
                          <a:pt x="354090" y="84324"/>
                          <a:pt x="361976" y="85353"/>
                        </a:cubicBezTo>
                        <a:cubicBezTo>
                          <a:pt x="389751" y="90153"/>
                          <a:pt x="412725" y="81238"/>
                          <a:pt x="433642" y="70266"/>
                        </a:cubicBezTo>
                        <a:cubicBezTo>
                          <a:pt x="436728" y="68551"/>
                          <a:pt x="440157" y="66837"/>
                          <a:pt x="443244" y="64779"/>
                        </a:cubicBezTo>
                        <a:cubicBezTo>
                          <a:pt x="459360" y="55521"/>
                          <a:pt x="474447" y="45920"/>
                          <a:pt x="489878" y="40776"/>
                        </a:cubicBezTo>
                        <a:cubicBezTo>
                          <a:pt x="493307" y="39747"/>
                          <a:pt x="496393" y="39062"/>
                          <a:pt x="499822" y="38376"/>
                        </a:cubicBezTo>
                        <a:cubicBezTo>
                          <a:pt x="510109" y="36661"/>
                          <a:pt x="521082" y="37347"/>
                          <a:pt x="532398" y="42491"/>
                        </a:cubicBezTo>
                        <a:cubicBezTo>
                          <a:pt x="536512" y="44205"/>
                          <a:pt x="540627" y="46605"/>
                          <a:pt x="544742" y="49692"/>
                        </a:cubicBezTo>
                        <a:cubicBezTo>
                          <a:pt x="552629" y="55178"/>
                          <a:pt x="561201" y="63065"/>
                          <a:pt x="570117" y="73695"/>
                        </a:cubicBezTo>
                        <a:cubicBezTo>
                          <a:pt x="608864" y="119300"/>
                          <a:pt x="608864" y="188909"/>
                          <a:pt x="607150" y="245145"/>
                        </a:cubicBezTo>
                        <a:cubicBezTo>
                          <a:pt x="603378" y="360016"/>
                          <a:pt x="576975" y="497862"/>
                          <a:pt x="522453" y="600389"/>
                        </a:cubicBezTo>
                        <a:cubicBezTo>
                          <a:pt x="517310" y="609990"/>
                          <a:pt x="512509" y="618563"/>
                          <a:pt x="507366" y="626449"/>
                        </a:cubicBezTo>
                        <a:cubicBezTo>
                          <a:pt x="471361" y="682342"/>
                          <a:pt x="432271" y="705316"/>
                          <a:pt x="387008" y="731034"/>
                        </a:cubicBezTo>
                        <a:cubicBezTo>
                          <a:pt x="380150" y="734806"/>
                          <a:pt x="372949" y="738921"/>
                          <a:pt x="365748" y="743035"/>
                        </a:cubicBezTo>
                        <a:cubicBezTo>
                          <a:pt x="342431" y="756408"/>
                          <a:pt x="317399" y="771839"/>
                          <a:pt x="290310" y="793785"/>
                        </a:cubicBezTo>
                        <a:cubicBezTo>
                          <a:pt x="272136" y="809215"/>
                          <a:pt x="252934" y="865108"/>
                          <a:pt x="235446" y="87230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01" name="Google Shape;4201;p19"/>
                  <p:cNvSpPr/>
                  <p:nvPr/>
                </p:nvSpPr>
                <p:spPr>
                  <a:xfrm>
                    <a:off x="4818011" y="4033875"/>
                    <a:ext cx="196686" cy="700201"/>
                  </a:xfrm>
                  <a:custGeom>
                    <a:rect b="b" l="l" r="r" t="t"/>
                    <a:pathLst>
                      <a:path extrusionOk="0" h="700201" w="196686">
                        <a:moveTo>
                          <a:pt x="0" y="700202"/>
                        </a:moveTo>
                        <a:cubicBezTo>
                          <a:pt x="23317" y="668312"/>
                          <a:pt x="45606" y="635737"/>
                          <a:pt x="64122" y="600761"/>
                        </a:cubicBezTo>
                        <a:cubicBezTo>
                          <a:pt x="99784" y="532867"/>
                          <a:pt x="121730" y="458457"/>
                          <a:pt x="143332" y="385420"/>
                        </a:cubicBezTo>
                        <a:cubicBezTo>
                          <a:pt x="180023" y="261632"/>
                          <a:pt x="206083" y="123787"/>
                          <a:pt x="166307" y="0"/>
                        </a:cubicBezTo>
                        <a:cubicBezTo>
                          <a:pt x="170421" y="1715"/>
                          <a:pt x="174536" y="4115"/>
                          <a:pt x="178651" y="7201"/>
                        </a:cubicBezTo>
                        <a:cubicBezTo>
                          <a:pt x="192367" y="54178"/>
                          <a:pt x="197853" y="103213"/>
                          <a:pt x="196482" y="152933"/>
                        </a:cubicBezTo>
                        <a:cubicBezTo>
                          <a:pt x="194424" y="230429"/>
                          <a:pt x="176594" y="306553"/>
                          <a:pt x="154991" y="380962"/>
                        </a:cubicBezTo>
                        <a:cubicBezTo>
                          <a:pt x="132702" y="457085"/>
                          <a:pt x="110071" y="534581"/>
                          <a:pt x="73038" y="604876"/>
                        </a:cubicBezTo>
                        <a:cubicBezTo>
                          <a:pt x="57607" y="634022"/>
                          <a:pt x="39777" y="661454"/>
                          <a:pt x="20574" y="688543"/>
                        </a:cubicBezTo>
                        <a:cubicBezTo>
                          <a:pt x="14059" y="691972"/>
                          <a:pt x="7201" y="696087"/>
                          <a:pt x="0" y="70020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02" name="Google Shape;4202;p19"/>
                  <p:cNvSpPr/>
                  <p:nvPr/>
                </p:nvSpPr>
                <p:spPr>
                  <a:xfrm>
                    <a:off x="4656162" y="4029417"/>
                    <a:ext cx="318290" cy="835647"/>
                  </a:xfrm>
                  <a:custGeom>
                    <a:rect b="b" l="l" r="r" t="t"/>
                    <a:pathLst>
                      <a:path extrusionOk="0" h="835647" w="318290">
                        <a:moveTo>
                          <a:pt x="8916" y="835648"/>
                        </a:moveTo>
                        <a:cubicBezTo>
                          <a:pt x="5829" y="834619"/>
                          <a:pt x="2743" y="832904"/>
                          <a:pt x="0" y="830847"/>
                        </a:cubicBezTo>
                        <a:cubicBezTo>
                          <a:pt x="14059" y="806158"/>
                          <a:pt x="30518" y="782155"/>
                          <a:pt x="46977" y="758838"/>
                        </a:cubicBezTo>
                        <a:cubicBezTo>
                          <a:pt x="132017" y="638480"/>
                          <a:pt x="203340" y="511264"/>
                          <a:pt x="252375" y="371704"/>
                        </a:cubicBezTo>
                        <a:cubicBezTo>
                          <a:pt x="277406" y="301066"/>
                          <a:pt x="301409" y="226314"/>
                          <a:pt x="307239" y="151219"/>
                        </a:cubicBezTo>
                        <a:cubicBezTo>
                          <a:pt x="311353" y="100127"/>
                          <a:pt x="303467" y="49378"/>
                          <a:pt x="285293" y="2401"/>
                        </a:cubicBezTo>
                        <a:cubicBezTo>
                          <a:pt x="288722" y="1372"/>
                          <a:pt x="291808" y="686"/>
                          <a:pt x="295237" y="0"/>
                        </a:cubicBezTo>
                        <a:cubicBezTo>
                          <a:pt x="312382" y="45606"/>
                          <a:pt x="320269" y="94298"/>
                          <a:pt x="317868" y="144018"/>
                        </a:cubicBezTo>
                        <a:cubicBezTo>
                          <a:pt x="313754" y="217399"/>
                          <a:pt x="291122" y="290437"/>
                          <a:pt x="267462" y="359359"/>
                        </a:cubicBezTo>
                        <a:cubicBezTo>
                          <a:pt x="242773" y="431711"/>
                          <a:pt x="212598" y="502349"/>
                          <a:pt x="176937" y="569900"/>
                        </a:cubicBezTo>
                        <a:cubicBezTo>
                          <a:pt x="143675" y="633337"/>
                          <a:pt x="105270" y="693687"/>
                          <a:pt x="63780" y="752323"/>
                        </a:cubicBezTo>
                        <a:cubicBezTo>
                          <a:pt x="44920" y="779069"/>
                          <a:pt x="25375" y="806501"/>
                          <a:pt x="8916" y="835648"/>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03" name="Google Shape;4203;p19"/>
                  <p:cNvSpPr/>
                  <p:nvPr/>
                </p:nvSpPr>
                <p:spPr>
                  <a:xfrm>
                    <a:off x="4643132" y="4055478"/>
                    <a:ext cx="254676" cy="800671"/>
                  </a:xfrm>
                  <a:custGeom>
                    <a:rect b="b" l="l" r="r" t="t"/>
                    <a:pathLst>
                      <a:path extrusionOk="0" h="800671" w="254676">
                        <a:moveTo>
                          <a:pt x="8573" y="800672"/>
                        </a:moveTo>
                        <a:cubicBezTo>
                          <a:pt x="5487" y="797243"/>
                          <a:pt x="2400" y="793128"/>
                          <a:pt x="0" y="788670"/>
                        </a:cubicBezTo>
                        <a:cubicBezTo>
                          <a:pt x="18860" y="663169"/>
                          <a:pt x="56922" y="540754"/>
                          <a:pt x="113157" y="426568"/>
                        </a:cubicBezTo>
                        <a:cubicBezTo>
                          <a:pt x="153962" y="343586"/>
                          <a:pt x="205054" y="266091"/>
                          <a:pt x="228372" y="175565"/>
                        </a:cubicBezTo>
                        <a:cubicBezTo>
                          <a:pt x="242773" y="120015"/>
                          <a:pt x="247917" y="62408"/>
                          <a:pt x="242430" y="5487"/>
                        </a:cubicBezTo>
                        <a:cubicBezTo>
                          <a:pt x="245517" y="3772"/>
                          <a:pt x="248946" y="2058"/>
                          <a:pt x="252032" y="0"/>
                        </a:cubicBezTo>
                        <a:cubicBezTo>
                          <a:pt x="257518" y="52121"/>
                          <a:pt x="254432" y="105271"/>
                          <a:pt x="243116" y="157048"/>
                        </a:cubicBezTo>
                        <a:cubicBezTo>
                          <a:pt x="223914" y="244831"/>
                          <a:pt x="179680" y="320612"/>
                          <a:pt x="138189" y="399136"/>
                        </a:cubicBezTo>
                        <a:cubicBezTo>
                          <a:pt x="72009" y="524637"/>
                          <a:pt x="28461" y="660769"/>
                          <a:pt x="8573" y="80067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04" name="Google Shape;4204;p19"/>
                  <p:cNvSpPr/>
                  <p:nvPr/>
                </p:nvSpPr>
                <p:spPr>
                  <a:xfrm>
                    <a:off x="4627016" y="4065765"/>
                    <a:ext cx="164935" cy="762609"/>
                  </a:xfrm>
                  <a:custGeom>
                    <a:rect b="b" l="l" r="r" t="t"/>
                    <a:pathLst>
                      <a:path extrusionOk="0" h="762609" w="164935">
                        <a:moveTo>
                          <a:pt x="9258" y="762610"/>
                        </a:moveTo>
                        <a:cubicBezTo>
                          <a:pt x="4801" y="750265"/>
                          <a:pt x="2058" y="737578"/>
                          <a:pt x="0" y="727977"/>
                        </a:cubicBezTo>
                        <a:cubicBezTo>
                          <a:pt x="8230" y="479717"/>
                          <a:pt x="80239" y="236601"/>
                          <a:pt x="155677" y="0"/>
                        </a:cubicBezTo>
                        <a:cubicBezTo>
                          <a:pt x="158763" y="1715"/>
                          <a:pt x="161849" y="3086"/>
                          <a:pt x="164935" y="4115"/>
                        </a:cubicBezTo>
                        <a:cubicBezTo>
                          <a:pt x="86068" y="250317"/>
                          <a:pt x="11659" y="503720"/>
                          <a:pt x="9258" y="76261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05" name="Google Shape;4205;p19"/>
                  <p:cNvSpPr/>
                  <p:nvPr/>
                </p:nvSpPr>
                <p:spPr>
                  <a:xfrm>
                    <a:off x="4589713" y="4021531"/>
                    <a:ext cx="143945" cy="701916"/>
                  </a:xfrm>
                  <a:custGeom>
                    <a:rect b="b" l="l" r="r" t="t"/>
                    <a:pathLst>
                      <a:path extrusionOk="0" h="701916" w="143945">
                        <a:moveTo>
                          <a:pt x="11586" y="701916"/>
                        </a:moveTo>
                        <a:cubicBezTo>
                          <a:pt x="8157" y="695058"/>
                          <a:pt x="4728" y="688543"/>
                          <a:pt x="613" y="682028"/>
                        </a:cubicBezTo>
                        <a:cubicBezTo>
                          <a:pt x="-2473" y="588416"/>
                          <a:pt x="6442" y="493776"/>
                          <a:pt x="19473" y="400850"/>
                        </a:cubicBezTo>
                        <a:cubicBezTo>
                          <a:pt x="38675" y="263004"/>
                          <a:pt x="63364" y="120015"/>
                          <a:pt x="136401" y="0"/>
                        </a:cubicBezTo>
                        <a:cubicBezTo>
                          <a:pt x="138802" y="2400"/>
                          <a:pt x="141545" y="4457"/>
                          <a:pt x="143945" y="6858"/>
                        </a:cubicBezTo>
                        <a:cubicBezTo>
                          <a:pt x="72279" y="125501"/>
                          <a:pt x="48276" y="266433"/>
                          <a:pt x="29417" y="402221"/>
                        </a:cubicBezTo>
                        <a:cubicBezTo>
                          <a:pt x="16044" y="501320"/>
                          <a:pt x="6442" y="602132"/>
                          <a:pt x="11586" y="701916"/>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06" name="Google Shape;4206;p19"/>
                  <p:cNvSpPr/>
                  <p:nvPr/>
                </p:nvSpPr>
                <p:spPr>
                  <a:xfrm>
                    <a:off x="4532237" y="3990670"/>
                    <a:ext cx="148271" cy="671740"/>
                  </a:xfrm>
                  <a:custGeom>
                    <a:rect b="b" l="l" r="r" t="t"/>
                    <a:pathLst>
                      <a:path extrusionOk="0" h="671740" w="148271">
                        <a:moveTo>
                          <a:pt x="32371" y="671741"/>
                        </a:moveTo>
                        <a:cubicBezTo>
                          <a:pt x="27570" y="664540"/>
                          <a:pt x="22770" y="657339"/>
                          <a:pt x="17626" y="650138"/>
                        </a:cubicBezTo>
                        <a:cubicBezTo>
                          <a:pt x="-24207" y="425539"/>
                          <a:pt x="5625" y="189966"/>
                          <a:pt x="137298" y="0"/>
                        </a:cubicBezTo>
                        <a:cubicBezTo>
                          <a:pt x="141070" y="343"/>
                          <a:pt x="144842" y="1028"/>
                          <a:pt x="148271" y="2057"/>
                        </a:cubicBezTo>
                        <a:cubicBezTo>
                          <a:pt x="11454" y="197168"/>
                          <a:pt x="-15978" y="441312"/>
                          <a:pt x="32371" y="67174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07" name="Google Shape;4207;p19"/>
                  <p:cNvSpPr/>
                  <p:nvPr/>
                </p:nvSpPr>
                <p:spPr>
                  <a:xfrm>
                    <a:off x="4481474" y="4012958"/>
                    <a:ext cx="121539" cy="558927"/>
                  </a:xfrm>
                  <a:custGeom>
                    <a:rect b="b" l="l" r="r" t="t"/>
                    <a:pathLst>
                      <a:path extrusionOk="0" h="558927" w="121539">
                        <a:moveTo>
                          <a:pt x="26899" y="558927"/>
                        </a:moveTo>
                        <a:cubicBezTo>
                          <a:pt x="20384" y="545554"/>
                          <a:pt x="14897" y="532181"/>
                          <a:pt x="10097" y="518465"/>
                        </a:cubicBezTo>
                        <a:cubicBezTo>
                          <a:pt x="10097" y="518465"/>
                          <a:pt x="10097" y="518465"/>
                          <a:pt x="10097" y="518465"/>
                        </a:cubicBezTo>
                        <a:cubicBezTo>
                          <a:pt x="-190" y="446456"/>
                          <a:pt x="-3276" y="374104"/>
                          <a:pt x="3924" y="301409"/>
                        </a:cubicBezTo>
                        <a:cubicBezTo>
                          <a:pt x="13869" y="201625"/>
                          <a:pt x="44044" y="103213"/>
                          <a:pt x="96850" y="18860"/>
                        </a:cubicBezTo>
                        <a:cubicBezTo>
                          <a:pt x="96850" y="18860"/>
                          <a:pt x="96850" y="18860"/>
                          <a:pt x="96850" y="18860"/>
                        </a:cubicBezTo>
                        <a:cubicBezTo>
                          <a:pt x="105080" y="11658"/>
                          <a:pt x="112967" y="5486"/>
                          <a:pt x="121539" y="0"/>
                        </a:cubicBezTo>
                        <a:cubicBezTo>
                          <a:pt x="57417" y="90182"/>
                          <a:pt x="22784" y="200253"/>
                          <a:pt x="13183" y="310667"/>
                        </a:cubicBezTo>
                        <a:cubicBezTo>
                          <a:pt x="5639" y="393649"/>
                          <a:pt x="12154" y="476974"/>
                          <a:pt x="26899" y="558927"/>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4208" name="Google Shape;4208;p19"/>
              <p:cNvSpPr/>
              <p:nvPr/>
            </p:nvSpPr>
            <p:spPr>
              <a:xfrm>
                <a:off x="4528560" y="4696498"/>
                <a:ext cx="366698" cy="406237"/>
              </a:xfrm>
              <a:custGeom>
                <a:rect b="b" l="l" r="r" t="t"/>
                <a:pathLst>
                  <a:path extrusionOk="0" h="406237" w="366698">
                    <a:moveTo>
                      <a:pt x="730" y="99301"/>
                    </a:moveTo>
                    <a:cubicBezTo>
                      <a:pt x="1073" y="98615"/>
                      <a:pt x="1073" y="98272"/>
                      <a:pt x="1416" y="97929"/>
                    </a:cubicBezTo>
                    <a:cubicBezTo>
                      <a:pt x="3473" y="94843"/>
                      <a:pt x="7245" y="93129"/>
                      <a:pt x="10674" y="91757"/>
                    </a:cubicBezTo>
                    <a:cubicBezTo>
                      <a:pt x="23361" y="86271"/>
                      <a:pt x="37420" y="81127"/>
                      <a:pt x="50793" y="85585"/>
                    </a:cubicBezTo>
                    <a:cubicBezTo>
                      <a:pt x="56965" y="87642"/>
                      <a:pt x="62452" y="91757"/>
                      <a:pt x="68624" y="93814"/>
                    </a:cubicBezTo>
                    <a:cubicBezTo>
                      <a:pt x="74796" y="95872"/>
                      <a:pt x="82683" y="95872"/>
                      <a:pt x="86798" y="90728"/>
                    </a:cubicBezTo>
                    <a:cubicBezTo>
                      <a:pt x="74453" y="71869"/>
                      <a:pt x="55594" y="14262"/>
                      <a:pt x="88855" y="1574"/>
                    </a:cubicBezTo>
                    <a:cubicBezTo>
                      <a:pt x="116973" y="-9398"/>
                      <a:pt x="132403" y="39979"/>
                      <a:pt x="138919" y="57124"/>
                    </a:cubicBezTo>
                    <a:cubicBezTo>
                      <a:pt x="160178" y="56095"/>
                      <a:pt x="150920" y="10147"/>
                      <a:pt x="177323" y="7747"/>
                    </a:cubicBezTo>
                    <a:cubicBezTo>
                      <a:pt x="197554" y="6032"/>
                      <a:pt x="199955" y="18719"/>
                      <a:pt x="200983" y="35179"/>
                    </a:cubicBezTo>
                    <a:cubicBezTo>
                      <a:pt x="202012" y="49237"/>
                      <a:pt x="196526" y="63296"/>
                      <a:pt x="203727" y="75984"/>
                    </a:cubicBezTo>
                    <a:cubicBezTo>
                      <a:pt x="222929" y="68440"/>
                      <a:pt x="222586" y="35864"/>
                      <a:pt x="246589" y="36207"/>
                    </a:cubicBezTo>
                    <a:cubicBezTo>
                      <a:pt x="287394" y="36893"/>
                      <a:pt x="265106" y="84213"/>
                      <a:pt x="252418" y="99644"/>
                    </a:cubicBezTo>
                    <a:cubicBezTo>
                      <a:pt x="245218" y="108216"/>
                      <a:pt x="231159" y="109931"/>
                      <a:pt x="238702" y="122618"/>
                    </a:cubicBezTo>
                    <a:cubicBezTo>
                      <a:pt x="254133" y="149364"/>
                      <a:pt x="325113" y="109588"/>
                      <a:pt x="348773" y="123304"/>
                    </a:cubicBezTo>
                    <a:cubicBezTo>
                      <a:pt x="397465" y="151422"/>
                      <a:pt x="334714" y="195313"/>
                      <a:pt x="305225" y="191884"/>
                    </a:cubicBezTo>
                    <a:cubicBezTo>
                      <a:pt x="296310" y="190855"/>
                      <a:pt x="287394" y="194627"/>
                      <a:pt x="282937" y="202171"/>
                    </a:cubicBezTo>
                    <a:cubicBezTo>
                      <a:pt x="262363" y="237832"/>
                      <a:pt x="340201" y="230632"/>
                      <a:pt x="342944" y="258406"/>
                    </a:cubicBezTo>
                    <a:cubicBezTo>
                      <a:pt x="343630" y="264236"/>
                      <a:pt x="340544" y="269722"/>
                      <a:pt x="335400" y="273151"/>
                    </a:cubicBezTo>
                    <a:cubicBezTo>
                      <a:pt x="322713" y="282067"/>
                      <a:pt x="306254" y="279666"/>
                      <a:pt x="291166" y="278295"/>
                    </a:cubicBezTo>
                    <a:cubicBezTo>
                      <a:pt x="254476" y="275209"/>
                      <a:pt x="257219" y="285838"/>
                      <a:pt x="257905" y="313613"/>
                    </a:cubicBezTo>
                    <a:cubicBezTo>
                      <a:pt x="258248" y="331787"/>
                      <a:pt x="259276" y="341045"/>
                      <a:pt x="233902" y="337959"/>
                    </a:cubicBezTo>
                    <a:cubicBezTo>
                      <a:pt x="240760" y="356476"/>
                      <a:pt x="258591" y="400710"/>
                      <a:pt x="226701" y="405511"/>
                    </a:cubicBezTo>
                    <a:cubicBezTo>
                      <a:pt x="171151" y="414083"/>
                      <a:pt x="208870" y="344474"/>
                      <a:pt x="187953" y="322872"/>
                    </a:cubicBezTo>
                    <a:cubicBezTo>
                      <a:pt x="163950" y="338988"/>
                      <a:pt x="187267" y="376021"/>
                      <a:pt x="164979" y="392480"/>
                    </a:cubicBezTo>
                    <a:cubicBezTo>
                      <a:pt x="147148" y="405853"/>
                      <a:pt x="111144" y="395909"/>
                      <a:pt x="99485" y="378764"/>
                    </a:cubicBezTo>
                    <a:cubicBezTo>
                      <a:pt x="88169" y="362305"/>
                      <a:pt x="97428" y="344817"/>
                      <a:pt x="110801" y="330758"/>
                    </a:cubicBezTo>
                    <a:cubicBezTo>
                      <a:pt x="120402" y="320814"/>
                      <a:pt x="131375" y="308127"/>
                      <a:pt x="126574" y="295097"/>
                    </a:cubicBezTo>
                    <a:cubicBezTo>
                      <a:pt x="96399" y="311213"/>
                      <a:pt x="78911" y="342760"/>
                      <a:pt x="38449" y="328358"/>
                    </a:cubicBezTo>
                    <a:cubicBezTo>
                      <a:pt x="10331" y="318071"/>
                      <a:pt x="23018" y="294411"/>
                      <a:pt x="43592" y="281038"/>
                    </a:cubicBezTo>
                    <a:cubicBezTo>
                      <a:pt x="43592" y="281038"/>
                      <a:pt x="92970" y="248462"/>
                      <a:pt x="92970" y="248462"/>
                    </a:cubicBezTo>
                    <a:cubicBezTo>
                      <a:pt x="96742" y="238518"/>
                      <a:pt x="58337" y="235432"/>
                      <a:pt x="51136" y="230632"/>
                    </a:cubicBezTo>
                    <a:cubicBezTo>
                      <a:pt x="39820" y="223088"/>
                      <a:pt x="26104" y="207657"/>
                      <a:pt x="32277" y="192913"/>
                    </a:cubicBezTo>
                    <a:cubicBezTo>
                      <a:pt x="37077" y="181254"/>
                      <a:pt x="53194" y="176453"/>
                      <a:pt x="63481" y="172339"/>
                    </a:cubicBezTo>
                    <a:cubicBezTo>
                      <a:pt x="66910" y="170967"/>
                      <a:pt x="71024" y="169595"/>
                      <a:pt x="73082" y="166166"/>
                    </a:cubicBezTo>
                    <a:cubicBezTo>
                      <a:pt x="75825" y="162052"/>
                      <a:pt x="74796" y="155879"/>
                      <a:pt x="71710" y="151765"/>
                    </a:cubicBezTo>
                    <a:cubicBezTo>
                      <a:pt x="68624" y="147650"/>
                      <a:pt x="63823" y="145249"/>
                      <a:pt x="59366" y="142849"/>
                    </a:cubicBezTo>
                    <a:cubicBezTo>
                      <a:pt x="45307" y="135305"/>
                      <a:pt x="31248" y="128104"/>
                      <a:pt x="17189" y="120561"/>
                    </a:cubicBezTo>
                    <a:cubicBezTo>
                      <a:pt x="12388" y="118160"/>
                      <a:pt x="7588" y="115417"/>
                      <a:pt x="4159" y="111302"/>
                    </a:cubicBezTo>
                    <a:cubicBezTo>
                      <a:pt x="387" y="108902"/>
                      <a:pt x="-985" y="103759"/>
                      <a:pt x="730" y="9930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4209" name="Google Shape;4209;p19"/>
              <p:cNvGrpSpPr/>
              <p:nvPr/>
            </p:nvGrpSpPr>
            <p:grpSpPr>
              <a:xfrm>
                <a:off x="4444136" y="4559738"/>
                <a:ext cx="610590" cy="528357"/>
                <a:chOff x="4444136" y="4559738"/>
                <a:chExt cx="610590" cy="528357"/>
              </a:xfrm>
            </p:grpSpPr>
            <p:sp>
              <p:nvSpPr>
                <p:cNvPr id="4210" name="Google Shape;4210;p19"/>
                <p:cNvSpPr/>
                <p:nvPr/>
              </p:nvSpPr>
              <p:spPr>
                <a:xfrm>
                  <a:off x="4989690" y="4657465"/>
                  <a:ext cx="65036" cy="63384"/>
                </a:xfrm>
                <a:custGeom>
                  <a:rect b="b" l="l" r="r" t="t"/>
                  <a:pathLst>
                    <a:path extrusionOk="0" h="63384" w="65036">
                      <a:moveTo>
                        <a:pt x="62522" y="19691"/>
                      </a:moveTo>
                      <a:cubicBezTo>
                        <a:pt x="47091" y="-19057"/>
                        <a:pt x="-12916" y="4946"/>
                        <a:pt x="2514" y="43694"/>
                      </a:cubicBezTo>
                      <a:cubicBezTo>
                        <a:pt x="17945" y="82442"/>
                        <a:pt x="77952" y="58439"/>
                        <a:pt x="62522" y="19691"/>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11" name="Google Shape;4211;p19"/>
                <p:cNvSpPr/>
                <p:nvPr/>
              </p:nvSpPr>
              <p:spPr>
                <a:xfrm>
                  <a:off x="4856645" y="4559738"/>
                  <a:ext cx="65036" cy="63384"/>
                </a:xfrm>
                <a:custGeom>
                  <a:rect b="b" l="l" r="r" t="t"/>
                  <a:pathLst>
                    <a:path extrusionOk="0" h="63384" w="65036">
                      <a:moveTo>
                        <a:pt x="62522" y="19691"/>
                      </a:moveTo>
                      <a:cubicBezTo>
                        <a:pt x="47091" y="-19057"/>
                        <a:pt x="-12916" y="4946"/>
                        <a:pt x="2514" y="43694"/>
                      </a:cubicBezTo>
                      <a:cubicBezTo>
                        <a:pt x="17945" y="82442"/>
                        <a:pt x="77952" y="58439"/>
                        <a:pt x="62522" y="19691"/>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12" name="Google Shape;4212;p19"/>
                <p:cNvSpPr/>
                <p:nvPr/>
              </p:nvSpPr>
              <p:spPr>
                <a:xfrm>
                  <a:off x="4701997" y="4573112"/>
                  <a:ext cx="65036" cy="63384"/>
                </a:xfrm>
                <a:custGeom>
                  <a:rect b="b" l="l" r="r" t="t"/>
                  <a:pathLst>
                    <a:path extrusionOk="0" h="63384" w="65036">
                      <a:moveTo>
                        <a:pt x="62522" y="19691"/>
                      </a:moveTo>
                      <a:cubicBezTo>
                        <a:pt x="47091" y="-19057"/>
                        <a:pt x="-12916" y="4946"/>
                        <a:pt x="2514" y="43694"/>
                      </a:cubicBezTo>
                      <a:cubicBezTo>
                        <a:pt x="17945" y="82441"/>
                        <a:pt x="77952" y="58438"/>
                        <a:pt x="62522" y="19691"/>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13" name="Google Shape;4213;p19"/>
                <p:cNvSpPr/>
                <p:nvPr/>
              </p:nvSpPr>
              <p:spPr>
                <a:xfrm>
                  <a:off x="4738001" y="4767536"/>
                  <a:ext cx="65036" cy="63384"/>
                </a:xfrm>
                <a:custGeom>
                  <a:rect b="b" l="l" r="r" t="t"/>
                  <a:pathLst>
                    <a:path extrusionOk="0" h="63384" w="65036">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14" name="Google Shape;4214;p19"/>
                <p:cNvSpPr/>
                <p:nvPr/>
              </p:nvSpPr>
              <p:spPr>
                <a:xfrm>
                  <a:off x="4922824" y="4916354"/>
                  <a:ext cx="65139" cy="63384"/>
                </a:xfrm>
                <a:custGeom>
                  <a:rect b="b" l="l" r="r" t="t"/>
                  <a:pathLst>
                    <a:path extrusionOk="0" h="63384" w="65139">
                      <a:moveTo>
                        <a:pt x="62522" y="19691"/>
                      </a:moveTo>
                      <a:cubicBezTo>
                        <a:pt x="47091" y="-19057"/>
                        <a:pt x="-12916" y="4946"/>
                        <a:pt x="2514" y="43694"/>
                      </a:cubicBezTo>
                      <a:cubicBezTo>
                        <a:pt x="18288" y="82442"/>
                        <a:pt x="78295" y="58439"/>
                        <a:pt x="62522" y="19691"/>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15" name="Google Shape;4215;p19"/>
                <p:cNvSpPr/>
                <p:nvPr/>
              </p:nvSpPr>
              <p:spPr>
                <a:xfrm>
                  <a:off x="4584382" y="4905725"/>
                  <a:ext cx="65036" cy="63384"/>
                </a:xfrm>
                <a:custGeom>
                  <a:rect b="b" l="l" r="r" t="t"/>
                  <a:pathLst>
                    <a:path extrusionOk="0" h="63384" w="65036">
                      <a:moveTo>
                        <a:pt x="62522" y="19691"/>
                      </a:moveTo>
                      <a:cubicBezTo>
                        <a:pt x="47091" y="-19057"/>
                        <a:pt x="-12916" y="4946"/>
                        <a:pt x="2514" y="43694"/>
                      </a:cubicBezTo>
                      <a:cubicBezTo>
                        <a:pt x="17945" y="82441"/>
                        <a:pt x="77952" y="58438"/>
                        <a:pt x="62522" y="19691"/>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16" name="Google Shape;4216;p19"/>
                <p:cNvSpPr/>
                <p:nvPr/>
              </p:nvSpPr>
              <p:spPr>
                <a:xfrm>
                  <a:off x="4543577" y="4803540"/>
                  <a:ext cx="65036" cy="63384"/>
                </a:xfrm>
                <a:custGeom>
                  <a:rect b="b" l="l" r="r" t="t"/>
                  <a:pathLst>
                    <a:path extrusionOk="0" h="63384" w="65036">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17" name="Google Shape;4217;p19"/>
                <p:cNvSpPr/>
                <p:nvPr/>
              </p:nvSpPr>
              <p:spPr>
                <a:xfrm>
                  <a:off x="4703368" y="5011338"/>
                  <a:ext cx="65036" cy="63384"/>
                </a:xfrm>
                <a:custGeom>
                  <a:rect b="b" l="l" r="r" t="t"/>
                  <a:pathLst>
                    <a:path extrusionOk="0" h="63384" w="65036">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18" name="Google Shape;4218;p19"/>
                <p:cNvSpPr/>
                <p:nvPr/>
              </p:nvSpPr>
              <p:spPr>
                <a:xfrm>
                  <a:off x="4444136" y="5024711"/>
                  <a:ext cx="65036" cy="63384"/>
                </a:xfrm>
                <a:custGeom>
                  <a:rect b="b" l="l" r="r" t="t"/>
                  <a:pathLst>
                    <a:path extrusionOk="0" h="63384" w="65036">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19" name="Google Shape;4219;p19"/>
                <p:cNvSpPr/>
                <p:nvPr/>
              </p:nvSpPr>
              <p:spPr>
                <a:xfrm>
                  <a:off x="4687023" y="4696701"/>
                  <a:ext cx="328155" cy="223228"/>
                </a:xfrm>
                <a:custGeom>
                  <a:rect b="b" l="l" r="r" t="t"/>
                  <a:pathLst>
                    <a:path extrusionOk="0" h="223228" w="328155">
                      <a:moveTo>
                        <a:pt x="1029" y="223228"/>
                      </a:moveTo>
                      <a:lnTo>
                        <a:pt x="0" y="216713"/>
                      </a:lnTo>
                      <a:cubicBezTo>
                        <a:pt x="61379" y="208141"/>
                        <a:pt x="118986" y="178651"/>
                        <a:pt x="161849" y="133388"/>
                      </a:cubicBezTo>
                      <a:cubicBezTo>
                        <a:pt x="174193" y="120358"/>
                        <a:pt x="185509" y="105956"/>
                        <a:pt x="196482" y="92240"/>
                      </a:cubicBezTo>
                      <a:cubicBezTo>
                        <a:pt x="207798" y="77839"/>
                        <a:pt x="219113" y="63437"/>
                        <a:pt x="231801" y="50064"/>
                      </a:cubicBezTo>
                      <a:cubicBezTo>
                        <a:pt x="253060" y="27775"/>
                        <a:pt x="287350" y="1029"/>
                        <a:pt x="328155" y="0"/>
                      </a:cubicBezTo>
                      <a:lnTo>
                        <a:pt x="328155" y="6515"/>
                      </a:lnTo>
                      <a:cubicBezTo>
                        <a:pt x="289408" y="7201"/>
                        <a:pt x="256832" y="32919"/>
                        <a:pt x="236258" y="54521"/>
                      </a:cubicBezTo>
                      <a:cubicBezTo>
                        <a:pt x="223571" y="67552"/>
                        <a:pt x="212255" y="82296"/>
                        <a:pt x="201282" y="96355"/>
                      </a:cubicBezTo>
                      <a:cubicBezTo>
                        <a:pt x="190310" y="110414"/>
                        <a:pt x="178994" y="124816"/>
                        <a:pt x="166307" y="138189"/>
                      </a:cubicBezTo>
                      <a:cubicBezTo>
                        <a:pt x="122758" y="184138"/>
                        <a:pt x="64122" y="214313"/>
                        <a:pt x="1029" y="223228"/>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20" name="Google Shape;4220;p19"/>
                <p:cNvSpPr/>
                <p:nvPr/>
              </p:nvSpPr>
              <p:spPr>
                <a:xfrm>
                  <a:off x="4658253" y="4598631"/>
                  <a:ext cx="222508" cy="319583"/>
                </a:xfrm>
                <a:custGeom>
                  <a:rect b="b" l="l" r="r" t="t"/>
                  <a:pathLst>
                    <a:path extrusionOk="0" h="319583" w="222508">
                      <a:moveTo>
                        <a:pt x="35628" y="319583"/>
                      </a:moveTo>
                      <a:lnTo>
                        <a:pt x="32542" y="307924"/>
                      </a:lnTo>
                      <a:cubicBezTo>
                        <a:pt x="29456" y="295580"/>
                        <a:pt x="25341" y="283235"/>
                        <a:pt x="21569" y="270891"/>
                      </a:cubicBezTo>
                      <a:cubicBezTo>
                        <a:pt x="9910" y="232829"/>
                        <a:pt x="-2091" y="193396"/>
                        <a:pt x="309" y="154648"/>
                      </a:cubicBezTo>
                      <a:cubicBezTo>
                        <a:pt x="3738" y="97727"/>
                        <a:pt x="26027" y="47320"/>
                        <a:pt x="61688" y="16117"/>
                      </a:cubicBezTo>
                      <a:lnTo>
                        <a:pt x="65803" y="20917"/>
                      </a:lnTo>
                      <a:cubicBezTo>
                        <a:pt x="31513" y="51092"/>
                        <a:pt x="9910" y="99784"/>
                        <a:pt x="6824" y="154991"/>
                      </a:cubicBezTo>
                      <a:cubicBezTo>
                        <a:pt x="4424" y="192710"/>
                        <a:pt x="16426" y="231458"/>
                        <a:pt x="27741" y="268834"/>
                      </a:cubicBezTo>
                      <a:cubicBezTo>
                        <a:pt x="30484" y="277406"/>
                        <a:pt x="32885" y="285979"/>
                        <a:pt x="35628" y="294894"/>
                      </a:cubicBezTo>
                      <a:cubicBezTo>
                        <a:pt x="50716" y="240030"/>
                        <a:pt x="66832" y="183794"/>
                        <a:pt x="93578" y="132359"/>
                      </a:cubicBezTo>
                      <a:cubicBezTo>
                        <a:pt x="115867" y="89154"/>
                        <a:pt x="155986" y="31204"/>
                        <a:pt x="219765" y="0"/>
                      </a:cubicBezTo>
                      <a:lnTo>
                        <a:pt x="222508" y="5830"/>
                      </a:lnTo>
                      <a:cubicBezTo>
                        <a:pt x="160444" y="36347"/>
                        <a:pt x="121353" y="93269"/>
                        <a:pt x="99407" y="135446"/>
                      </a:cubicBezTo>
                      <a:cubicBezTo>
                        <a:pt x="71290" y="189967"/>
                        <a:pt x="54830" y="249974"/>
                        <a:pt x="39057" y="307924"/>
                      </a:cubicBezTo>
                      <a:lnTo>
                        <a:pt x="35628" y="319583"/>
                      </a:ln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21" name="Google Shape;4221;p19"/>
                <p:cNvSpPr/>
                <p:nvPr/>
              </p:nvSpPr>
              <p:spPr>
                <a:xfrm>
                  <a:off x="4685995" y="4812944"/>
                  <a:ext cx="80581" cy="104584"/>
                </a:xfrm>
                <a:custGeom>
                  <a:rect b="b" l="l" r="r" t="t"/>
                  <a:pathLst>
                    <a:path extrusionOk="0" h="104584" w="80581">
                      <a:moveTo>
                        <a:pt x="0" y="98755"/>
                      </a:moveTo>
                      <a:cubicBezTo>
                        <a:pt x="37719" y="78524"/>
                        <a:pt x="65494" y="41491"/>
                        <a:pt x="74409" y="0"/>
                      </a:cubicBezTo>
                      <a:lnTo>
                        <a:pt x="80582" y="1372"/>
                      </a:lnTo>
                      <a:cubicBezTo>
                        <a:pt x="71323" y="44920"/>
                        <a:pt x="42177" y="83325"/>
                        <a:pt x="3086" y="104585"/>
                      </a:cubicBezTo>
                      <a:lnTo>
                        <a:pt x="0" y="98755"/>
                      </a:ln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22" name="Google Shape;4222;p19"/>
                <p:cNvSpPr/>
                <p:nvPr/>
              </p:nvSpPr>
              <p:spPr>
                <a:xfrm>
                  <a:off x="4674974" y="4903127"/>
                  <a:ext cx="257566" cy="133731"/>
                </a:xfrm>
                <a:custGeom>
                  <a:rect b="b" l="l" r="r" t="t"/>
                  <a:pathLst>
                    <a:path extrusionOk="0" h="133731" w="257566">
                      <a:moveTo>
                        <a:pt x="8964" y="73381"/>
                      </a:moveTo>
                      <a:cubicBezTo>
                        <a:pt x="5877" y="65494"/>
                        <a:pt x="3134" y="57264"/>
                        <a:pt x="1077" y="49034"/>
                      </a:cubicBezTo>
                      <a:cubicBezTo>
                        <a:pt x="-3038" y="32918"/>
                        <a:pt x="5535" y="15431"/>
                        <a:pt x="11707" y="3086"/>
                      </a:cubicBezTo>
                      <a:lnTo>
                        <a:pt x="13078" y="0"/>
                      </a:lnTo>
                      <a:lnTo>
                        <a:pt x="16164" y="1715"/>
                      </a:lnTo>
                      <a:cubicBezTo>
                        <a:pt x="88516" y="40805"/>
                        <a:pt x="175956" y="53492"/>
                        <a:pt x="256194" y="36690"/>
                      </a:cubicBezTo>
                      <a:lnTo>
                        <a:pt x="257566" y="42863"/>
                      </a:lnTo>
                      <a:cubicBezTo>
                        <a:pt x="176642" y="59665"/>
                        <a:pt x="88859" y="47320"/>
                        <a:pt x="15822" y="8915"/>
                      </a:cubicBezTo>
                      <a:cubicBezTo>
                        <a:pt x="10335" y="20231"/>
                        <a:pt x="3820" y="34976"/>
                        <a:pt x="6906" y="47663"/>
                      </a:cubicBezTo>
                      <a:cubicBezTo>
                        <a:pt x="14793" y="78181"/>
                        <a:pt x="29880" y="106299"/>
                        <a:pt x="51140" y="129273"/>
                      </a:cubicBezTo>
                      <a:lnTo>
                        <a:pt x="46340" y="133731"/>
                      </a:lnTo>
                      <a:cubicBezTo>
                        <a:pt x="30566" y="115900"/>
                        <a:pt x="17879" y="95326"/>
                        <a:pt x="8964" y="73381"/>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23" name="Google Shape;4223;p19"/>
                <p:cNvSpPr/>
                <p:nvPr/>
              </p:nvSpPr>
              <p:spPr>
                <a:xfrm>
                  <a:off x="4563579" y="4836261"/>
                  <a:ext cx="134759" cy="70637"/>
                </a:xfrm>
                <a:custGeom>
                  <a:rect b="b" l="l" r="r" t="t"/>
                  <a:pathLst>
                    <a:path extrusionOk="0" h="70637" w="134759">
                      <a:moveTo>
                        <a:pt x="0" y="6515"/>
                      </a:moveTo>
                      <a:lnTo>
                        <a:pt x="1029" y="0"/>
                      </a:lnTo>
                      <a:cubicBezTo>
                        <a:pt x="51435" y="6858"/>
                        <a:pt x="98755" y="30518"/>
                        <a:pt x="134760" y="66179"/>
                      </a:cubicBezTo>
                      <a:lnTo>
                        <a:pt x="130302" y="70637"/>
                      </a:lnTo>
                      <a:cubicBezTo>
                        <a:pt x="95326" y="36005"/>
                        <a:pt x="49035" y="13373"/>
                        <a:pt x="0" y="6515"/>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24" name="Google Shape;4224;p19"/>
                <p:cNvSpPr/>
                <p:nvPr/>
              </p:nvSpPr>
              <p:spPr>
                <a:xfrm>
                  <a:off x="4594783" y="4906213"/>
                  <a:ext cx="112813" cy="43205"/>
                </a:xfrm>
                <a:custGeom>
                  <a:rect b="b" l="l" r="r" t="t"/>
                  <a:pathLst>
                    <a:path extrusionOk="0" h="43205" w="112813">
                      <a:moveTo>
                        <a:pt x="0" y="37376"/>
                      </a:moveTo>
                      <a:cubicBezTo>
                        <a:pt x="34976" y="18516"/>
                        <a:pt x="72695" y="5829"/>
                        <a:pt x="111785" y="0"/>
                      </a:cubicBezTo>
                      <a:lnTo>
                        <a:pt x="112814" y="6515"/>
                      </a:lnTo>
                      <a:cubicBezTo>
                        <a:pt x="74409" y="12344"/>
                        <a:pt x="37376" y="25031"/>
                        <a:pt x="3086" y="43205"/>
                      </a:cubicBezTo>
                      <a:lnTo>
                        <a:pt x="0" y="37376"/>
                      </a:ln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25" name="Google Shape;4225;p19"/>
                <p:cNvSpPr/>
                <p:nvPr/>
              </p:nvSpPr>
              <p:spPr>
                <a:xfrm>
                  <a:off x="4470311" y="4913071"/>
                  <a:ext cx="235572" cy="141274"/>
                </a:xfrm>
                <a:custGeom>
                  <a:rect b="b" l="l" r="r" t="t"/>
                  <a:pathLst>
                    <a:path extrusionOk="0" h="141274" w="235572">
                      <a:moveTo>
                        <a:pt x="1371" y="141275"/>
                      </a:moveTo>
                      <a:lnTo>
                        <a:pt x="0" y="135102"/>
                      </a:lnTo>
                      <a:cubicBezTo>
                        <a:pt x="45263" y="126187"/>
                        <a:pt x="92240" y="116586"/>
                        <a:pt x="134417" y="96012"/>
                      </a:cubicBezTo>
                      <a:cubicBezTo>
                        <a:pt x="181394" y="73380"/>
                        <a:pt x="214998" y="39090"/>
                        <a:pt x="229400" y="0"/>
                      </a:cubicBezTo>
                      <a:lnTo>
                        <a:pt x="235572" y="2400"/>
                      </a:lnTo>
                      <a:cubicBezTo>
                        <a:pt x="220485" y="43205"/>
                        <a:pt x="185509" y="78524"/>
                        <a:pt x="137160" y="102184"/>
                      </a:cubicBezTo>
                      <a:cubicBezTo>
                        <a:pt x="94298" y="122758"/>
                        <a:pt x="46977" y="132017"/>
                        <a:pt x="1371" y="141275"/>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4226" name="Google Shape;4226;p19"/>
            <p:cNvGrpSpPr/>
            <p:nvPr/>
          </p:nvGrpSpPr>
          <p:grpSpPr>
            <a:xfrm>
              <a:off x="2132094" y="4608570"/>
              <a:ext cx="1637405" cy="1683248"/>
              <a:chOff x="6474904" y="1227742"/>
              <a:chExt cx="1837716" cy="1889167"/>
            </a:xfrm>
          </p:grpSpPr>
          <p:grpSp>
            <p:nvGrpSpPr>
              <p:cNvPr id="4227" name="Google Shape;4227;p19"/>
              <p:cNvGrpSpPr/>
              <p:nvPr/>
            </p:nvGrpSpPr>
            <p:grpSpPr>
              <a:xfrm>
                <a:off x="6474904" y="1227742"/>
                <a:ext cx="1837716" cy="1889167"/>
                <a:chOff x="6474904" y="1227742"/>
                <a:chExt cx="1837716" cy="1889167"/>
              </a:xfrm>
            </p:grpSpPr>
            <p:sp>
              <p:nvSpPr>
                <p:cNvPr id="4228" name="Google Shape;4228;p19"/>
                <p:cNvSpPr/>
                <p:nvPr/>
              </p:nvSpPr>
              <p:spPr>
                <a:xfrm>
                  <a:off x="7257569" y="2066622"/>
                  <a:ext cx="536289" cy="1050287"/>
                </a:xfrm>
                <a:custGeom>
                  <a:rect b="b" l="l" r="r" t="t"/>
                  <a:pathLst>
                    <a:path extrusionOk="0" h="1050287" w="536289">
                      <a:moveTo>
                        <a:pt x="436345" y="892604"/>
                      </a:moveTo>
                      <a:cubicBezTo>
                        <a:pt x="433258" y="899462"/>
                        <a:pt x="430515" y="906320"/>
                        <a:pt x="428115" y="913178"/>
                      </a:cubicBezTo>
                      <a:cubicBezTo>
                        <a:pt x="413027" y="953640"/>
                        <a:pt x="404112" y="998217"/>
                        <a:pt x="386624" y="1037308"/>
                      </a:cubicBezTo>
                      <a:cubicBezTo>
                        <a:pt x="384567" y="1042108"/>
                        <a:pt x="381823" y="1047252"/>
                        <a:pt x="377023" y="1049310"/>
                      </a:cubicBezTo>
                      <a:cubicBezTo>
                        <a:pt x="371536" y="1051710"/>
                        <a:pt x="365021" y="1049310"/>
                        <a:pt x="359878" y="1046223"/>
                      </a:cubicBezTo>
                      <a:cubicBezTo>
                        <a:pt x="358506" y="1045537"/>
                        <a:pt x="357135" y="1044852"/>
                        <a:pt x="355763" y="1043823"/>
                      </a:cubicBezTo>
                      <a:cubicBezTo>
                        <a:pt x="352334" y="1041766"/>
                        <a:pt x="349248" y="1039708"/>
                        <a:pt x="346162" y="1037651"/>
                      </a:cubicBezTo>
                      <a:cubicBezTo>
                        <a:pt x="329017" y="1025649"/>
                        <a:pt x="314958" y="1010219"/>
                        <a:pt x="301242" y="994788"/>
                      </a:cubicBezTo>
                      <a:cubicBezTo>
                        <a:pt x="295413" y="988273"/>
                        <a:pt x="289583" y="981758"/>
                        <a:pt x="283754" y="975243"/>
                      </a:cubicBezTo>
                      <a:cubicBezTo>
                        <a:pt x="263866" y="953297"/>
                        <a:pt x="242606" y="934095"/>
                        <a:pt x="212774" y="926208"/>
                      </a:cubicBezTo>
                      <a:cubicBezTo>
                        <a:pt x="211059" y="925865"/>
                        <a:pt x="209345" y="925522"/>
                        <a:pt x="207973" y="924837"/>
                      </a:cubicBezTo>
                      <a:cubicBezTo>
                        <a:pt x="204201" y="923808"/>
                        <a:pt x="200429" y="922779"/>
                        <a:pt x="197000" y="922093"/>
                      </a:cubicBezTo>
                      <a:lnTo>
                        <a:pt x="197000" y="922093"/>
                      </a:lnTo>
                      <a:cubicBezTo>
                        <a:pt x="168197" y="914207"/>
                        <a:pt x="148994" y="908035"/>
                        <a:pt x="133221" y="896033"/>
                      </a:cubicBezTo>
                      <a:cubicBezTo>
                        <a:pt x="133221" y="896033"/>
                        <a:pt x="133221" y="896033"/>
                        <a:pt x="133221" y="896033"/>
                      </a:cubicBezTo>
                      <a:cubicBezTo>
                        <a:pt x="126363" y="890890"/>
                        <a:pt x="120191" y="884717"/>
                        <a:pt x="114361" y="877174"/>
                      </a:cubicBezTo>
                      <a:cubicBezTo>
                        <a:pt x="104760" y="865172"/>
                        <a:pt x="95159" y="849399"/>
                        <a:pt x="83500" y="827453"/>
                      </a:cubicBezTo>
                      <a:cubicBezTo>
                        <a:pt x="62926" y="788362"/>
                        <a:pt x="35837" y="752358"/>
                        <a:pt x="20064" y="710867"/>
                      </a:cubicBezTo>
                      <a:cubicBezTo>
                        <a:pt x="-8740" y="635772"/>
                        <a:pt x="-1882" y="505127"/>
                        <a:pt x="11834" y="426946"/>
                      </a:cubicBezTo>
                      <a:cubicBezTo>
                        <a:pt x="28979" y="330248"/>
                        <a:pt x="67041" y="233893"/>
                        <a:pt x="51268" y="134452"/>
                      </a:cubicBezTo>
                      <a:cubicBezTo>
                        <a:pt x="50582" y="129994"/>
                        <a:pt x="49896" y="124851"/>
                        <a:pt x="49210" y="119022"/>
                      </a:cubicBezTo>
                      <a:cubicBezTo>
                        <a:pt x="47839" y="109763"/>
                        <a:pt x="46810" y="99133"/>
                        <a:pt x="46124" y="88504"/>
                      </a:cubicBezTo>
                      <a:cubicBezTo>
                        <a:pt x="45439" y="74788"/>
                        <a:pt x="45781" y="60729"/>
                        <a:pt x="47496" y="47698"/>
                      </a:cubicBezTo>
                      <a:cubicBezTo>
                        <a:pt x="48182" y="43241"/>
                        <a:pt x="48868" y="38783"/>
                        <a:pt x="50239" y="35011"/>
                      </a:cubicBezTo>
                      <a:cubicBezTo>
                        <a:pt x="52297" y="27467"/>
                        <a:pt x="55040" y="20952"/>
                        <a:pt x="59155" y="15466"/>
                      </a:cubicBezTo>
                      <a:lnTo>
                        <a:pt x="59155" y="15466"/>
                      </a:lnTo>
                      <a:cubicBezTo>
                        <a:pt x="61555" y="12037"/>
                        <a:pt x="64298" y="9294"/>
                        <a:pt x="67384" y="6893"/>
                      </a:cubicBezTo>
                      <a:lnTo>
                        <a:pt x="67384" y="6893"/>
                      </a:lnTo>
                      <a:cubicBezTo>
                        <a:pt x="74928" y="1407"/>
                        <a:pt x="84186" y="-993"/>
                        <a:pt x="96874" y="378"/>
                      </a:cubicBezTo>
                      <a:cubicBezTo>
                        <a:pt x="97216" y="378"/>
                        <a:pt x="97559" y="378"/>
                        <a:pt x="97559" y="378"/>
                      </a:cubicBezTo>
                      <a:cubicBezTo>
                        <a:pt x="97902" y="378"/>
                        <a:pt x="98588" y="378"/>
                        <a:pt x="99274" y="721"/>
                      </a:cubicBezTo>
                      <a:cubicBezTo>
                        <a:pt x="101674" y="1064"/>
                        <a:pt x="104074" y="1407"/>
                        <a:pt x="106475" y="2093"/>
                      </a:cubicBezTo>
                      <a:cubicBezTo>
                        <a:pt x="108875" y="2436"/>
                        <a:pt x="110932" y="3121"/>
                        <a:pt x="113333" y="4150"/>
                      </a:cubicBezTo>
                      <a:cubicBezTo>
                        <a:pt x="114704" y="4493"/>
                        <a:pt x="115733" y="4836"/>
                        <a:pt x="117105" y="5522"/>
                      </a:cubicBezTo>
                      <a:cubicBezTo>
                        <a:pt x="118819" y="6208"/>
                        <a:pt x="120534" y="6893"/>
                        <a:pt x="121905" y="7579"/>
                      </a:cubicBezTo>
                      <a:cubicBezTo>
                        <a:pt x="126020" y="9637"/>
                        <a:pt x="130135" y="12380"/>
                        <a:pt x="133907" y="15809"/>
                      </a:cubicBezTo>
                      <a:cubicBezTo>
                        <a:pt x="141793" y="23010"/>
                        <a:pt x="148994" y="32268"/>
                        <a:pt x="155509" y="42555"/>
                      </a:cubicBezTo>
                      <a:cubicBezTo>
                        <a:pt x="158253" y="47356"/>
                        <a:pt x="160996" y="52156"/>
                        <a:pt x="163739" y="56957"/>
                      </a:cubicBezTo>
                      <a:cubicBezTo>
                        <a:pt x="167511" y="63815"/>
                        <a:pt x="170940" y="71359"/>
                        <a:pt x="174712" y="78559"/>
                      </a:cubicBezTo>
                      <a:cubicBezTo>
                        <a:pt x="178484" y="86103"/>
                        <a:pt x="181913" y="93647"/>
                        <a:pt x="186028" y="100848"/>
                      </a:cubicBezTo>
                      <a:cubicBezTo>
                        <a:pt x="187399" y="103248"/>
                        <a:pt x="188771" y="105649"/>
                        <a:pt x="189799" y="108049"/>
                      </a:cubicBezTo>
                      <a:cubicBezTo>
                        <a:pt x="191857" y="111478"/>
                        <a:pt x="193571" y="114564"/>
                        <a:pt x="195629" y="117650"/>
                      </a:cubicBezTo>
                      <a:cubicBezTo>
                        <a:pt x="200429" y="125194"/>
                        <a:pt x="205230" y="132395"/>
                        <a:pt x="210716" y="137881"/>
                      </a:cubicBezTo>
                      <a:cubicBezTo>
                        <a:pt x="211745" y="139253"/>
                        <a:pt x="213117" y="140281"/>
                        <a:pt x="214488" y="141653"/>
                      </a:cubicBezTo>
                      <a:cubicBezTo>
                        <a:pt x="234376" y="161884"/>
                        <a:pt x="256322" y="180401"/>
                        <a:pt x="279296" y="197889"/>
                      </a:cubicBezTo>
                      <a:cubicBezTo>
                        <a:pt x="284783" y="202346"/>
                        <a:pt x="290612" y="206461"/>
                        <a:pt x="296098" y="210576"/>
                      </a:cubicBezTo>
                      <a:cubicBezTo>
                        <a:pt x="309472" y="220520"/>
                        <a:pt x="322845" y="230464"/>
                        <a:pt x="336218" y="240408"/>
                      </a:cubicBezTo>
                      <a:cubicBezTo>
                        <a:pt x="341361" y="244180"/>
                        <a:pt x="346505" y="247952"/>
                        <a:pt x="351648" y="251724"/>
                      </a:cubicBezTo>
                      <a:cubicBezTo>
                        <a:pt x="381823" y="274355"/>
                        <a:pt x="411656" y="297330"/>
                        <a:pt x="438059" y="323390"/>
                      </a:cubicBezTo>
                      <a:cubicBezTo>
                        <a:pt x="445603" y="330934"/>
                        <a:pt x="452804" y="338478"/>
                        <a:pt x="459662" y="346364"/>
                      </a:cubicBezTo>
                      <a:cubicBezTo>
                        <a:pt x="478521" y="367967"/>
                        <a:pt x="494980" y="391627"/>
                        <a:pt x="507668" y="418716"/>
                      </a:cubicBezTo>
                      <a:cubicBezTo>
                        <a:pt x="530299" y="466036"/>
                        <a:pt x="537500" y="516786"/>
                        <a:pt x="536128" y="567535"/>
                      </a:cubicBezTo>
                      <a:cubicBezTo>
                        <a:pt x="536128" y="567535"/>
                        <a:pt x="536128" y="567878"/>
                        <a:pt x="536128" y="567878"/>
                      </a:cubicBezTo>
                      <a:cubicBezTo>
                        <a:pt x="535786" y="579536"/>
                        <a:pt x="535100" y="590852"/>
                        <a:pt x="534071" y="602511"/>
                      </a:cubicBezTo>
                      <a:cubicBezTo>
                        <a:pt x="529613" y="646402"/>
                        <a:pt x="520012" y="690293"/>
                        <a:pt x="508696" y="732470"/>
                      </a:cubicBezTo>
                      <a:cubicBezTo>
                        <a:pt x="504239" y="749958"/>
                        <a:pt x="498752" y="765731"/>
                        <a:pt x="492923" y="780819"/>
                      </a:cubicBezTo>
                      <a:cubicBezTo>
                        <a:pt x="490523" y="786991"/>
                        <a:pt x="487780" y="793163"/>
                        <a:pt x="485036" y="798992"/>
                      </a:cubicBezTo>
                      <a:cubicBezTo>
                        <a:pt x="474064" y="823681"/>
                        <a:pt x="461376" y="846655"/>
                        <a:pt x="446632" y="872373"/>
                      </a:cubicBezTo>
                      <a:cubicBezTo>
                        <a:pt x="442517" y="879231"/>
                        <a:pt x="439088" y="885746"/>
                        <a:pt x="436345" y="892604"/>
                      </a:cubicBezTo>
                      <a:cubicBezTo>
                        <a:pt x="436345" y="892604"/>
                        <a:pt x="436345" y="892604"/>
                        <a:pt x="436345" y="89260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29" name="Google Shape;4229;p19"/>
                <p:cNvSpPr/>
                <p:nvPr/>
              </p:nvSpPr>
              <p:spPr>
                <a:xfrm>
                  <a:off x="7313888" y="2073173"/>
                  <a:ext cx="76559" cy="889825"/>
                </a:xfrm>
                <a:custGeom>
                  <a:rect b="b" l="l" r="r" t="t"/>
                  <a:pathLst>
                    <a:path extrusionOk="0" h="889825" w="76559">
                      <a:moveTo>
                        <a:pt x="76560" y="889826"/>
                      </a:moveTo>
                      <a:cubicBezTo>
                        <a:pt x="69702" y="884682"/>
                        <a:pt x="63529" y="878510"/>
                        <a:pt x="57700" y="870966"/>
                      </a:cubicBezTo>
                      <a:cubicBezTo>
                        <a:pt x="48442" y="849706"/>
                        <a:pt x="40555" y="827418"/>
                        <a:pt x="34040" y="804786"/>
                      </a:cubicBezTo>
                      <a:cubicBezTo>
                        <a:pt x="-4365" y="671398"/>
                        <a:pt x="-3679" y="525323"/>
                        <a:pt x="4550" y="387477"/>
                      </a:cubicBezTo>
                      <a:cubicBezTo>
                        <a:pt x="9008" y="312382"/>
                        <a:pt x="23067" y="237287"/>
                        <a:pt x="24782" y="162192"/>
                      </a:cubicBezTo>
                      <a:cubicBezTo>
                        <a:pt x="25810" y="123444"/>
                        <a:pt x="19295" y="87440"/>
                        <a:pt x="10380" y="50064"/>
                      </a:cubicBezTo>
                      <a:cubicBezTo>
                        <a:pt x="7294" y="36348"/>
                        <a:pt x="4208" y="22289"/>
                        <a:pt x="2493" y="8573"/>
                      </a:cubicBezTo>
                      <a:lnTo>
                        <a:pt x="2493" y="8573"/>
                      </a:lnTo>
                      <a:cubicBezTo>
                        <a:pt x="4893" y="5144"/>
                        <a:pt x="7637" y="2400"/>
                        <a:pt x="10723" y="0"/>
                      </a:cubicBezTo>
                      <a:cubicBezTo>
                        <a:pt x="13123" y="25032"/>
                        <a:pt x="19981" y="49378"/>
                        <a:pt x="25467" y="74067"/>
                      </a:cubicBezTo>
                      <a:cubicBezTo>
                        <a:pt x="33354" y="109728"/>
                        <a:pt x="35069" y="146076"/>
                        <a:pt x="33011" y="182766"/>
                      </a:cubicBezTo>
                      <a:cubicBezTo>
                        <a:pt x="28896" y="256146"/>
                        <a:pt x="16895" y="328498"/>
                        <a:pt x="12780" y="401879"/>
                      </a:cubicBezTo>
                      <a:cubicBezTo>
                        <a:pt x="9008" y="477317"/>
                        <a:pt x="8665" y="553441"/>
                        <a:pt x="14152" y="628879"/>
                      </a:cubicBezTo>
                      <a:cubicBezTo>
                        <a:pt x="20324" y="718376"/>
                        <a:pt x="36440" y="809930"/>
                        <a:pt x="76560" y="889826"/>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30" name="Google Shape;4230;p19"/>
                <p:cNvSpPr/>
                <p:nvPr/>
              </p:nvSpPr>
              <p:spPr>
                <a:xfrm>
                  <a:off x="7353757" y="2067344"/>
                  <a:ext cx="111785" cy="924801"/>
                </a:xfrm>
                <a:custGeom>
                  <a:rect b="b" l="l" r="r" t="t"/>
                  <a:pathLst>
                    <a:path extrusionOk="0" h="924801" w="111785">
                      <a:moveTo>
                        <a:pt x="111785" y="924801"/>
                      </a:moveTo>
                      <a:cubicBezTo>
                        <a:pt x="108014" y="923773"/>
                        <a:pt x="104241" y="922744"/>
                        <a:pt x="100812" y="922058"/>
                      </a:cubicBezTo>
                      <a:lnTo>
                        <a:pt x="100812" y="922058"/>
                      </a:lnTo>
                      <a:cubicBezTo>
                        <a:pt x="94983" y="904913"/>
                        <a:pt x="89840" y="887425"/>
                        <a:pt x="85382" y="869937"/>
                      </a:cubicBezTo>
                      <a:cubicBezTo>
                        <a:pt x="67551" y="796900"/>
                        <a:pt x="64122" y="721805"/>
                        <a:pt x="61722" y="647052"/>
                      </a:cubicBezTo>
                      <a:cubicBezTo>
                        <a:pt x="59321" y="569214"/>
                        <a:pt x="56235" y="491376"/>
                        <a:pt x="50406" y="413537"/>
                      </a:cubicBezTo>
                      <a:cubicBezTo>
                        <a:pt x="40119" y="275006"/>
                        <a:pt x="23317" y="137160"/>
                        <a:pt x="0" y="0"/>
                      </a:cubicBezTo>
                      <a:cubicBezTo>
                        <a:pt x="3086" y="343"/>
                        <a:pt x="6172" y="1029"/>
                        <a:pt x="9601" y="1715"/>
                      </a:cubicBezTo>
                      <a:cubicBezTo>
                        <a:pt x="20917" y="67208"/>
                        <a:pt x="30518" y="133045"/>
                        <a:pt x="38747" y="198882"/>
                      </a:cubicBezTo>
                      <a:cubicBezTo>
                        <a:pt x="57264" y="350101"/>
                        <a:pt x="65837" y="501320"/>
                        <a:pt x="70980" y="653567"/>
                      </a:cubicBezTo>
                      <a:cubicBezTo>
                        <a:pt x="73724" y="744436"/>
                        <a:pt x="80582" y="839419"/>
                        <a:pt x="111785" y="92480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31" name="Google Shape;4231;p19"/>
                <p:cNvSpPr/>
                <p:nvPr/>
              </p:nvSpPr>
              <p:spPr>
                <a:xfrm>
                  <a:off x="7378788" y="2074202"/>
                  <a:ext cx="180022" cy="987552"/>
                </a:xfrm>
                <a:custGeom>
                  <a:rect b="b" l="l" r="r" t="t"/>
                  <a:pathLst>
                    <a:path extrusionOk="0" h="987552" w="180022">
                      <a:moveTo>
                        <a:pt x="180023" y="987552"/>
                      </a:moveTo>
                      <a:cubicBezTo>
                        <a:pt x="174193" y="981037"/>
                        <a:pt x="168364" y="974522"/>
                        <a:pt x="162535" y="968007"/>
                      </a:cubicBezTo>
                      <a:cubicBezTo>
                        <a:pt x="160135" y="961835"/>
                        <a:pt x="157734" y="955662"/>
                        <a:pt x="155334" y="949490"/>
                      </a:cubicBezTo>
                      <a:cubicBezTo>
                        <a:pt x="128245" y="876452"/>
                        <a:pt x="108014" y="800329"/>
                        <a:pt x="101842" y="722490"/>
                      </a:cubicBezTo>
                      <a:cubicBezTo>
                        <a:pt x="94640" y="634708"/>
                        <a:pt x="103899" y="546926"/>
                        <a:pt x="97384" y="459143"/>
                      </a:cubicBezTo>
                      <a:cubicBezTo>
                        <a:pt x="86068" y="302438"/>
                        <a:pt x="44234" y="150190"/>
                        <a:pt x="0" y="0"/>
                      </a:cubicBezTo>
                      <a:cubicBezTo>
                        <a:pt x="4115" y="2057"/>
                        <a:pt x="8230" y="4800"/>
                        <a:pt x="12002" y="8229"/>
                      </a:cubicBezTo>
                      <a:cubicBezTo>
                        <a:pt x="32918" y="79896"/>
                        <a:pt x="53150" y="151905"/>
                        <a:pt x="69952" y="224942"/>
                      </a:cubicBezTo>
                      <a:cubicBezTo>
                        <a:pt x="88811" y="308267"/>
                        <a:pt x="103213" y="392963"/>
                        <a:pt x="108014" y="478346"/>
                      </a:cubicBezTo>
                      <a:cubicBezTo>
                        <a:pt x="112814" y="565442"/>
                        <a:pt x="103556" y="653225"/>
                        <a:pt x="112814" y="740321"/>
                      </a:cubicBezTo>
                      <a:cubicBezTo>
                        <a:pt x="122416" y="826046"/>
                        <a:pt x="147447" y="907999"/>
                        <a:pt x="180023" y="98755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32" name="Google Shape;4232;p19"/>
                <p:cNvSpPr/>
                <p:nvPr/>
              </p:nvSpPr>
              <p:spPr>
                <a:xfrm>
                  <a:off x="7452169" y="2184273"/>
                  <a:ext cx="161163" cy="926515"/>
                </a:xfrm>
                <a:custGeom>
                  <a:rect b="b" l="l" r="r" t="t"/>
                  <a:pathLst>
                    <a:path extrusionOk="0" h="926515" w="161163">
                      <a:moveTo>
                        <a:pt x="161163" y="926516"/>
                      </a:moveTo>
                      <a:cubicBezTo>
                        <a:pt x="157734" y="924458"/>
                        <a:pt x="154648" y="922401"/>
                        <a:pt x="151562" y="920344"/>
                      </a:cubicBezTo>
                      <a:cubicBezTo>
                        <a:pt x="150533" y="893940"/>
                        <a:pt x="149162" y="867194"/>
                        <a:pt x="147790" y="840448"/>
                      </a:cubicBezTo>
                      <a:cubicBezTo>
                        <a:pt x="133388" y="555841"/>
                        <a:pt x="100470" y="267462"/>
                        <a:pt x="0" y="0"/>
                      </a:cubicBezTo>
                      <a:cubicBezTo>
                        <a:pt x="4801" y="7544"/>
                        <a:pt x="9601" y="14745"/>
                        <a:pt x="15088" y="20231"/>
                      </a:cubicBezTo>
                      <a:cubicBezTo>
                        <a:pt x="16116" y="21603"/>
                        <a:pt x="17488" y="22631"/>
                        <a:pt x="18860" y="24003"/>
                      </a:cubicBezTo>
                      <a:cubicBezTo>
                        <a:pt x="31547" y="58636"/>
                        <a:pt x="42863" y="93955"/>
                        <a:pt x="53150" y="129273"/>
                      </a:cubicBezTo>
                      <a:cubicBezTo>
                        <a:pt x="128588" y="388163"/>
                        <a:pt x="150533" y="657682"/>
                        <a:pt x="161163" y="926516"/>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33" name="Google Shape;4233;p19"/>
                <p:cNvSpPr/>
                <p:nvPr/>
              </p:nvSpPr>
              <p:spPr>
                <a:xfrm>
                  <a:off x="7535837" y="2265197"/>
                  <a:ext cx="158076" cy="714946"/>
                </a:xfrm>
                <a:custGeom>
                  <a:rect b="b" l="l" r="r" t="t"/>
                  <a:pathLst>
                    <a:path extrusionOk="0" h="714946" w="158076">
                      <a:moveTo>
                        <a:pt x="158077" y="694030"/>
                      </a:moveTo>
                      <a:cubicBezTo>
                        <a:pt x="158077" y="694030"/>
                        <a:pt x="158077" y="694030"/>
                        <a:pt x="158077" y="694030"/>
                      </a:cubicBezTo>
                      <a:cubicBezTo>
                        <a:pt x="154991" y="700888"/>
                        <a:pt x="152248" y="707746"/>
                        <a:pt x="149504" y="714947"/>
                      </a:cubicBezTo>
                      <a:cubicBezTo>
                        <a:pt x="142646" y="468402"/>
                        <a:pt x="116929" y="218085"/>
                        <a:pt x="0" y="0"/>
                      </a:cubicBezTo>
                      <a:cubicBezTo>
                        <a:pt x="5486" y="4458"/>
                        <a:pt x="11315" y="8573"/>
                        <a:pt x="16802" y="12687"/>
                      </a:cubicBezTo>
                      <a:cubicBezTo>
                        <a:pt x="123787" y="221856"/>
                        <a:pt x="150533" y="458800"/>
                        <a:pt x="158077" y="69403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34" name="Google Shape;4234;p19"/>
                <p:cNvSpPr/>
                <p:nvPr/>
              </p:nvSpPr>
              <p:spPr>
                <a:xfrm>
                  <a:off x="7592758" y="2307031"/>
                  <a:ext cx="157048" cy="558927"/>
                </a:xfrm>
                <a:custGeom>
                  <a:rect b="b" l="l" r="r" t="t"/>
                  <a:pathLst>
                    <a:path extrusionOk="0" h="558927" w="157048">
                      <a:moveTo>
                        <a:pt x="157048" y="540753"/>
                      </a:moveTo>
                      <a:cubicBezTo>
                        <a:pt x="154648" y="546926"/>
                        <a:pt x="151905" y="553098"/>
                        <a:pt x="149162" y="558927"/>
                      </a:cubicBezTo>
                      <a:cubicBezTo>
                        <a:pt x="135103" y="365532"/>
                        <a:pt x="84696" y="175222"/>
                        <a:pt x="0" y="0"/>
                      </a:cubicBezTo>
                      <a:cubicBezTo>
                        <a:pt x="5144" y="3772"/>
                        <a:pt x="10287" y="7544"/>
                        <a:pt x="15431" y="11316"/>
                      </a:cubicBezTo>
                      <a:cubicBezTo>
                        <a:pt x="93955" y="178308"/>
                        <a:pt x="141618" y="357988"/>
                        <a:pt x="157048" y="540753"/>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35" name="Google Shape;4235;p19"/>
                <p:cNvSpPr/>
                <p:nvPr/>
              </p:nvSpPr>
              <p:spPr>
                <a:xfrm>
                  <a:off x="7694942" y="2390698"/>
                  <a:ext cx="98412" cy="279120"/>
                </a:xfrm>
                <a:custGeom>
                  <a:rect b="b" l="l" r="r" t="t"/>
                  <a:pathLst>
                    <a:path extrusionOk="0" h="279120" w="98412">
                      <a:moveTo>
                        <a:pt x="96012" y="279120"/>
                      </a:moveTo>
                      <a:cubicBezTo>
                        <a:pt x="78181" y="182080"/>
                        <a:pt x="45948" y="87782"/>
                        <a:pt x="0" y="0"/>
                      </a:cubicBezTo>
                      <a:cubicBezTo>
                        <a:pt x="7544" y="7544"/>
                        <a:pt x="14744" y="15087"/>
                        <a:pt x="21602" y="22974"/>
                      </a:cubicBezTo>
                      <a:cubicBezTo>
                        <a:pt x="55892" y="93612"/>
                        <a:pt x="81610" y="168021"/>
                        <a:pt x="98412" y="244145"/>
                      </a:cubicBezTo>
                      <a:cubicBezTo>
                        <a:pt x="98412" y="244145"/>
                        <a:pt x="98412" y="244488"/>
                        <a:pt x="98412" y="244488"/>
                      </a:cubicBezTo>
                      <a:cubicBezTo>
                        <a:pt x="98069" y="255803"/>
                        <a:pt x="97383" y="267462"/>
                        <a:pt x="96012" y="27912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36" name="Google Shape;4236;p19"/>
                <p:cNvSpPr/>
                <p:nvPr/>
              </p:nvSpPr>
              <p:spPr>
                <a:xfrm>
                  <a:off x="7239475" y="1227742"/>
                  <a:ext cx="538774" cy="922105"/>
                </a:xfrm>
                <a:custGeom>
                  <a:rect b="b" l="l" r="r" t="t"/>
                  <a:pathLst>
                    <a:path extrusionOk="0" h="922105" w="538774">
                      <a:moveTo>
                        <a:pt x="489414" y="521390"/>
                      </a:moveTo>
                      <a:cubicBezTo>
                        <a:pt x="441751" y="602314"/>
                        <a:pt x="359112" y="656835"/>
                        <a:pt x="290532" y="721644"/>
                      </a:cubicBezTo>
                      <a:cubicBezTo>
                        <a:pt x="280245" y="731245"/>
                        <a:pt x="270301" y="741189"/>
                        <a:pt x="261043" y="751133"/>
                      </a:cubicBezTo>
                      <a:cubicBezTo>
                        <a:pt x="239097" y="774793"/>
                        <a:pt x="219895" y="800168"/>
                        <a:pt x="204807" y="828628"/>
                      </a:cubicBezTo>
                      <a:cubicBezTo>
                        <a:pt x="199663" y="838572"/>
                        <a:pt x="192463" y="851946"/>
                        <a:pt x="183547" y="865662"/>
                      </a:cubicBezTo>
                      <a:cubicBezTo>
                        <a:pt x="178061" y="874234"/>
                        <a:pt x="171889" y="882807"/>
                        <a:pt x="165373" y="890693"/>
                      </a:cubicBezTo>
                      <a:cubicBezTo>
                        <a:pt x="159887" y="897551"/>
                        <a:pt x="154058" y="903381"/>
                        <a:pt x="147886" y="908524"/>
                      </a:cubicBezTo>
                      <a:cubicBezTo>
                        <a:pt x="144457" y="911267"/>
                        <a:pt x="141028" y="914010"/>
                        <a:pt x="137256" y="915725"/>
                      </a:cubicBezTo>
                      <a:cubicBezTo>
                        <a:pt x="126969" y="921554"/>
                        <a:pt x="116339" y="923955"/>
                        <a:pt x="105709" y="920526"/>
                      </a:cubicBezTo>
                      <a:cubicBezTo>
                        <a:pt x="102966" y="919840"/>
                        <a:pt x="100222" y="918468"/>
                        <a:pt x="97479" y="916754"/>
                      </a:cubicBezTo>
                      <a:cubicBezTo>
                        <a:pt x="89935" y="912296"/>
                        <a:pt x="82392" y="904752"/>
                        <a:pt x="75191" y="893436"/>
                      </a:cubicBezTo>
                      <a:cubicBezTo>
                        <a:pt x="70047" y="885550"/>
                        <a:pt x="67304" y="876291"/>
                        <a:pt x="66276" y="865662"/>
                      </a:cubicBezTo>
                      <a:cubicBezTo>
                        <a:pt x="62161" y="824856"/>
                        <a:pt x="83763" y="769650"/>
                        <a:pt x="78277" y="731245"/>
                      </a:cubicBezTo>
                      <a:cubicBezTo>
                        <a:pt x="76905" y="722329"/>
                        <a:pt x="75534" y="713071"/>
                        <a:pt x="73819" y="704156"/>
                      </a:cubicBezTo>
                      <a:cubicBezTo>
                        <a:pt x="49816" y="579340"/>
                        <a:pt x="-19449" y="458639"/>
                        <a:pt x="5239" y="329023"/>
                      </a:cubicBezTo>
                      <a:cubicBezTo>
                        <a:pt x="30271" y="199407"/>
                        <a:pt x="143771" y="108881"/>
                        <a:pt x="249727" y="30700"/>
                      </a:cubicBezTo>
                      <a:cubicBezTo>
                        <a:pt x="266529" y="18356"/>
                        <a:pt x="284360" y="5326"/>
                        <a:pt x="304591" y="1211"/>
                      </a:cubicBezTo>
                      <a:cubicBezTo>
                        <a:pt x="319336" y="-1875"/>
                        <a:pt x="330994" y="1211"/>
                        <a:pt x="341281" y="7383"/>
                      </a:cubicBezTo>
                      <a:cubicBezTo>
                        <a:pt x="344025" y="9097"/>
                        <a:pt x="346425" y="10812"/>
                        <a:pt x="349168" y="12526"/>
                      </a:cubicBezTo>
                      <a:cubicBezTo>
                        <a:pt x="357055" y="18356"/>
                        <a:pt x="364599" y="24871"/>
                        <a:pt x="372828" y="31043"/>
                      </a:cubicBezTo>
                      <a:cubicBezTo>
                        <a:pt x="375228" y="32758"/>
                        <a:pt x="377629" y="34815"/>
                        <a:pt x="380372" y="36187"/>
                      </a:cubicBezTo>
                      <a:cubicBezTo>
                        <a:pt x="381744" y="37215"/>
                        <a:pt x="383115" y="37901"/>
                        <a:pt x="384487" y="38587"/>
                      </a:cubicBezTo>
                      <a:cubicBezTo>
                        <a:pt x="392716" y="43387"/>
                        <a:pt x="400260" y="46131"/>
                        <a:pt x="407461" y="47845"/>
                      </a:cubicBezTo>
                      <a:cubicBezTo>
                        <a:pt x="410890" y="48531"/>
                        <a:pt x="413976" y="49217"/>
                        <a:pt x="417062" y="49560"/>
                      </a:cubicBezTo>
                      <a:cubicBezTo>
                        <a:pt x="427349" y="50931"/>
                        <a:pt x="437293" y="50245"/>
                        <a:pt x="447237" y="49903"/>
                      </a:cubicBezTo>
                      <a:cubicBezTo>
                        <a:pt x="450666" y="49903"/>
                        <a:pt x="453753" y="49560"/>
                        <a:pt x="457182" y="49903"/>
                      </a:cubicBezTo>
                      <a:cubicBezTo>
                        <a:pt x="466097" y="50245"/>
                        <a:pt x="475355" y="51274"/>
                        <a:pt x="484956" y="54703"/>
                      </a:cubicBezTo>
                      <a:cubicBezTo>
                        <a:pt x="485299" y="54703"/>
                        <a:pt x="485642" y="54703"/>
                        <a:pt x="485985" y="55046"/>
                      </a:cubicBezTo>
                      <a:cubicBezTo>
                        <a:pt x="489071" y="56075"/>
                        <a:pt x="491814" y="57789"/>
                        <a:pt x="494215" y="59504"/>
                      </a:cubicBezTo>
                      <a:cubicBezTo>
                        <a:pt x="507931" y="69791"/>
                        <a:pt x="513074" y="90022"/>
                        <a:pt x="515817" y="107853"/>
                      </a:cubicBezTo>
                      <a:cubicBezTo>
                        <a:pt x="540163" y="247070"/>
                        <a:pt x="561423" y="400003"/>
                        <a:pt x="489414" y="52139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4237" name="Google Shape;4237;p19"/>
                <p:cNvGrpSpPr/>
                <p:nvPr/>
              </p:nvGrpSpPr>
              <p:grpSpPr>
                <a:xfrm>
                  <a:off x="7305569" y="1235125"/>
                  <a:ext cx="429487" cy="913142"/>
                  <a:chOff x="7305569" y="1235125"/>
                  <a:chExt cx="429487" cy="913142"/>
                </a:xfrm>
              </p:grpSpPr>
              <p:sp>
                <p:nvSpPr>
                  <p:cNvPr id="4238" name="Google Shape;4238;p19"/>
                  <p:cNvSpPr/>
                  <p:nvPr/>
                </p:nvSpPr>
                <p:spPr>
                  <a:xfrm>
                    <a:off x="7305569" y="1235125"/>
                    <a:ext cx="283417" cy="858621"/>
                  </a:xfrm>
                  <a:custGeom>
                    <a:rect b="b" l="l" r="r" t="t"/>
                    <a:pathLst>
                      <a:path extrusionOk="0" h="858621" w="283417">
                        <a:moveTo>
                          <a:pt x="525" y="858622"/>
                        </a:moveTo>
                        <a:cubicBezTo>
                          <a:pt x="-3590" y="817817"/>
                          <a:pt x="18013" y="762610"/>
                          <a:pt x="12526" y="724205"/>
                        </a:cubicBezTo>
                        <a:cubicBezTo>
                          <a:pt x="11155" y="715289"/>
                          <a:pt x="9783" y="706031"/>
                          <a:pt x="8069" y="697116"/>
                        </a:cubicBezTo>
                        <a:cubicBezTo>
                          <a:pt x="10126" y="655968"/>
                          <a:pt x="10812" y="614477"/>
                          <a:pt x="10126" y="572986"/>
                        </a:cubicBezTo>
                        <a:cubicBezTo>
                          <a:pt x="8755" y="484175"/>
                          <a:pt x="5668" y="393992"/>
                          <a:pt x="24871" y="306553"/>
                        </a:cubicBezTo>
                        <a:cubicBezTo>
                          <a:pt x="41673" y="230772"/>
                          <a:pt x="74934" y="157391"/>
                          <a:pt x="132884" y="104585"/>
                        </a:cubicBezTo>
                        <a:cubicBezTo>
                          <a:pt x="176776" y="64808"/>
                          <a:pt x="230954" y="38062"/>
                          <a:pt x="275531" y="0"/>
                        </a:cubicBezTo>
                        <a:cubicBezTo>
                          <a:pt x="278274" y="1715"/>
                          <a:pt x="280674" y="3429"/>
                          <a:pt x="283417" y="5144"/>
                        </a:cubicBezTo>
                        <a:cubicBezTo>
                          <a:pt x="232668" y="48692"/>
                          <a:pt x="169574" y="77838"/>
                          <a:pt x="122940" y="126873"/>
                        </a:cubicBezTo>
                        <a:cubicBezTo>
                          <a:pt x="-4619" y="261633"/>
                          <a:pt x="20413" y="463944"/>
                          <a:pt x="19384" y="633336"/>
                        </a:cubicBezTo>
                        <a:cubicBezTo>
                          <a:pt x="19042" y="709117"/>
                          <a:pt x="12869" y="784212"/>
                          <a:pt x="525" y="85862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39" name="Google Shape;4239;p19"/>
                  <p:cNvSpPr/>
                  <p:nvPr/>
                </p:nvSpPr>
                <p:spPr>
                  <a:xfrm>
                    <a:off x="7337298" y="1258785"/>
                    <a:ext cx="282892" cy="889482"/>
                  </a:xfrm>
                  <a:custGeom>
                    <a:rect b="b" l="l" r="r" t="t"/>
                    <a:pathLst>
                      <a:path extrusionOk="0" h="889482" w="282892">
                        <a:moveTo>
                          <a:pt x="27089" y="688886"/>
                        </a:moveTo>
                        <a:cubicBezTo>
                          <a:pt x="21946" y="756437"/>
                          <a:pt x="17831" y="822960"/>
                          <a:pt x="8230" y="889483"/>
                        </a:cubicBezTo>
                        <a:cubicBezTo>
                          <a:pt x="5486" y="888797"/>
                          <a:pt x="2743" y="887425"/>
                          <a:pt x="0" y="885711"/>
                        </a:cubicBezTo>
                        <a:cubicBezTo>
                          <a:pt x="13716" y="798614"/>
                          <a:pt x="14745" y="710832"/>
                          <a:pt x="23660" y="623392"/>
                        </a:cubicBezTo>
                        <a:cubicBezTo>
                          <a:pt x="32576" y="537667"/>
                          <a:pt x="46634" y="452285"/>
                          <a:pt x="70295" y="368960"/>
                        </a:cubicBezTo>
                        <a:cubicBezTo>
                          <a:pt x="109042" y="232143"/>
                          <a:pt x="175222" y="101498"/>
                          <a:pt x="275349" y="0"/>
                        </a:cubicBezTo>
                        <a:cubicBezTo>
                          <a:pt x="277749" y="1715"/>
                          <a:pt x="280149" y="3772"/>
                          <a:pt x="282893" y="5144"/>
                        </a:cubicBezTo>
                        <a:cubicBezTo>
                          <a:pt x="229743" y="58636"/>
                          <a:pt x="185852" y="120358"/>
                          <a:pt x="151219" y="187566"/>
                        </a:cubicBezTo>
                        <a:cubicBezTo>
                          <a:pt x="70637" y="342214"/>
                          <a:pt x="40119" y="516407"/>
                          <a:pt x="27089" y="688886"/>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40" name="Google Shape;4240;p19"/>
                  <p:cNvSpPr/>
                  <p:nvPr/>
                </p:nvSpPr>
                <p:spPr>
                  <a:xfrm>
                    <a:off x="7377074" y="1275930"/>
                    <a:ext cx="279806" cy="867536"/>
                  </a:xfrm>
                  <a:custGeom>
                    <a:rect b="b" l="l" r="r" t="t"/>
                    <a:pathLst>
                      <a:path extrusionOk="0" h="867536" w="279806">
                        <a:moveTo>
                          <a:pt x="178308" y="210541"/>
                        </a:moveTo>
                        <a:cubicBezTo>
                          <a:pt x="97041" y="420053"/>
                          <a:pt x="59665" y="641909"/>
                          <a:pt x="10630" y="860336"/>
                        </a:cubicBezTo>
                        <a:cubicBezTo>
                          <a:pt x="7201" y="863079"/>
                          <a:pt x="3772" y="865822"/>
                          <a:pt x="0" y="867537"/>
                        </a:cubicBezTo>
                        <a:cubicBezTo>
                          <a:pt x="33947" y="718375"/>
                          <a:pt x="61722" y="568185"/>
                          <a:pt x="101156" y="420395"/>
                        </a:cubicBezTo>
                        <a:cubicBezTo>
                          <a:pt x="124816" y="331927"/>
                          <a:pt x="152933" y="244488"/>
                          <a:pt x="188595" y="160134"/>
                        </a:cubicBezTo>
                        <a:cubicBezTo>
                          <a:pt x="211570" y="105956"/>
                          <a:pt x="236944" y="50063"/>
                          <a:pt x="270205" y="0"/>
                        </a:cubicBezTo>
                        <a:cubicBezTo>
                          <a:pt x="273634" y="686"/>
                          <a:pt x="276721" y="1372"/>
                          <a:pt x="279806" y="1715"/>
                        </a:cubicBezTo>
                        <a:cubicBezTo>
                          <a:pt x="236601" y="65837"/>
                          <a:pt x="205397" y="139903"/>
                          <a:pt x="178308" y="21054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41" name="Google Shape;4241;p19"/>
                  <p:cNvSpPr/>
                  <p:nvPr/>
                </p:nvSpPr>
                <p:spPr>
                  <a:xfrm>
                    <a:off x="7405192" y="1277835"/>
                    <a:ext cx="291807" cy="840600"/>
                  </a:xfrm>
                  <a:custGeom>
                    <a:rect b="b" l="l" r="r" t="t"/>
                    <a:pathLst>
                      <a:path extrusionOk="0" h="840600" w="291807">
                        <a:moveTo>
                          <a:pt x="0" y="840600"/>
                        </a:moveTo>
                        <a:cubicBezTo>
                          <a:pt x="98755" y="562165"/>
                          <a:pt x="163563" y="271386"/>
                          <a:pt x="281864" y="152"/>
                        </a:cubicBezTo>
                        <a:cubicBezTo>
                          <a:pt x="285293" y="152"/>
                          <a:pt x="288379" y="-191"/>
                          <a:pt x="291808" y="152"/>
                        </a:cubicBezTo>
                        <a:cubicBezTo>
                          <a:pt x="261975" y="67704"/>
                          <a:pt x="235572" y="136969"/>
                          <a:pt x="211226" y="206921"/>
                        </a:cubicBezTo>
                        <a:cubicBezTo>
                          <a:pt x="141275" y="407518"/>
                          <a:pt x="87782" y="614629"/>
                          <a:pt x="18173" y="815911"/>
                        </a:cubicBezTo>
                        <a:cubicBezTo>
                          <a:pt x="12687" y="824141"/>
                          <a:pt x="6858" y="832714"/>
                          <a:pt x="0" y="84060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42" name="Google Shape;4242;p19"/>
                  <p:cNvSpPr/>
                  <p:nvPr/>
                </p:nvSpPr>
                <p:spPr>
                  <a:xfrm>
                    <a:off x="7500861" y="1282446"/>
                    <a:ext cx="234195" cy="696429"/>
                  </a:xfrm>
                  <a:custGeom>
                    <a:rect b="b" l="l" r="r" t="t"/>
                    <a:pathLst>
                      <a:path extrusionOk="0" h="696429" w="234195">
                        <a:moveTo>
                          <a:pt x="29490" y="666941"/>
                        </a:moveTo>
                        <a:cubicBezTo>
                          <a:pt x="19203" y="676542"/>
                          <a:pt x="9259" y="686486"/>
                          <a:pt x="0" y="696430"/>
                        </a:cubicBezTo>
                        <a:cubicBezTo>
                          <a:pt x="51092" y="610705"/>
                          <a:pt x="100813" y="523951"/>
                          <a:pt x="141275" y="432397"/>
                        </a:cubicBezTo>
                        <a:cubicBezTo>
                          <a:pt x="174536" y="356616"/>
                          <a:pt x="200940" y="277406"/>
                          <a:pt x="214313" y="195453"/>
                        </a:cubicBezTo>
                        <a:cubicBezTo>
                          <a:pt x="224600" y="130645"/>
                          <a:pt x="225971" y="65494"/>
                          <a:pt x="224600" y="0"/>
                        </a:cubicBezTo>
                        <a:cubicBezTo>
                          <a:pt x="224943" y="0"/>
                          <a:pt x="225286" y="0"/>
                          <a:pt x="225628" y="343"/>
                        </a:cubicBezTo>
                        <a:cubicBezTo>
                          <a:pt x="228715" y="1372"/>
                          <a:pt x="231458" y="3086"/>
                          <a:pt x="233858" y="4801"/>
                        </a:cubicBezTo>
                        <a:cubicBezTo>
                          <a:pt x="235230" y="77153"/>
                          <a:pt x="232829" y="149504"/>
                          <a:pt x="219113" y="220828"/>
                        </a:cubicBezTo>
                        <a:cubicBezTo>
                          <a:pt x="187567" y="382676"/>
                          <a:pt x="112129" y="526352"/>
                          <a:pt x="29490" y="66694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4243" name="Google Shape;4243;p19"/>
                <p:cNvSpPr/>
                <p:nvPr/>
              </p:nvSpPr>
              <p:spPr>
                <a:xfrm>
                  <a:off x="6563853" y="1309732"/>
                  <a:ext cx="793810" cy="804374"/>
                </a:xfrm>
                <a:custGeom>
                  <a:rect b="b" l="l" r="r" t="t"/>
                  <a:pathLst>
                    <a:path extrusionOk="0" h="804374" w="793810">
                      <a:moveTo>
                        <a:pt x="785103" y="786758"/>
                      </a:moveTo>
                      <a:cubicBezTo>
                        <a:pt x="784075" y="788130"/>
                        <a:pt x="783046" y="789501"/>
                        <a:pt x="781674" y="790530"/>
                      </a:cubicBezTo>
                      <a:cubicBezTo>
                        <a:pt x="780646" y="791559"/>
                        <a:pt x="779617" y="792245"/>
                        <a:pt x="778588" y="792930"/>
                      </a:cubicBezTo>
                      <a:cubicBezTo>
                        <a:pt x="774474" y="796016"/>
                        <a:pt x="769673" y="798760"/>
                        <a:pt x="763501" y="800474"/>
                      </a:cubicBezTo>
                      <a:cubicBezTo>
                        <a:pt x="760758" y="801503"/>
                        <a:pt x="758014" y="802189"/>
                        <a:pt x="754928" y="802874"/>
                      </a:cubicBezTo>
                      <a:cubicBezTo>
                        <a:pt x="752528" y="803217"/>
                        <a:pt x="750127" y="803560"/>
                        <a:pt x="747727" y="803903"/>
                      </a:cubicBezTo>
                      <a:cubicBezTo>
                        <a:pt x="746698" y="804246"/>
                        <a:pt x="745327" y="804246"/>
                        <a:pt x="744298" y="804246"/>
                      </a:cubicBezTo>
                      <a:cubicBezTo>
                        <a:pt x="743269" y="804246"/>
                        <a:pt x="742241" y="804246"/>
                        <a:pt x="741555" y="804246"/>
                      </a:cubicBezTo>
                      <a:cubicBezTo>
                        <a:pt x="741555" y="804246"/>
                        <a:pt x="741555" y="804246"/>
                        <a:pt x="741555" y="804246"/>
                      </a:cubicBezTo>
                      <a:lnTo>
                        <a:pt x="741555" y="804246"/>
                      </a:lnTo>
                      <a:cubicBezTo>
                        <a:pt x="737440" y="804589"/>
                        <a:pt x="733326" y="804246"/>
                        <a:pt x="729211" y="803217"/>
                      </a:cubicBezTo>
                      <a:cubicBezTo>
                        <a:pt x="701436" y="797731"/>
                        <a:pt x="672975" y="772013"/>
                        <a:pt x="645543" y="751097"/>
                      </a:cubicBezTo>
                      <a:cubicBezTo>
                        <a:pt x="644857" y="750754"/>
                        <a:pt x="644172" y="750068"/>
                        <a:pt x="643486" y="749725"/>
                      </a:cubicBezTo>
                      <a:cubicBezTo>
                        <a:pt x="641085" y="748010"/>
                        <a:pt x="639028" y="746296"/>
                        <a:pt x="636628" y="744924"/>
                      </a:cubicBezTo>
                      <a:cubicBezTo>
                        <a:pt x="634913" y="743553"/>
                        <a:pt x="633199" y="742524"/>
                        <a:pt x="631484" y="741152"/>
                      </a:cubicBezTo>
                      <a:cubicBezTo>
                        <a:pt x="621883" y="734637"/>
                        <a:pt x="612282" y="728808"/>
                        <a:pt x="603024" y="725379"/>
                      </a:cubicBezTo>
                      <a:cubicBezTo>
                        <a:pt x="560847" y="709949"/>
                        <a:pt x="515927" y="701033"/>
                        <a:pt x="471007" y="692461"/>
                      </a:cubicBezTo>
                      <a:cubicBezTo>
                        <a:pt x="451804" y="688689"/>
                        <a:pt x="432602" y="685260"/>
                        <a:pt x="413743" y="681488"/>
                      </a:cubicBezTo>
                      <a:lnTo>
                        <a:pt x="413743" y="681488"/>
                      </a:lnTo>
                      <a:cubicBezTo>
                        <a:pt x="341734" y="667429"/>
                        <a:pt x="271782" y="648569"/>
                        <a:pt x="213489" y="601592"/>
                      </a:cubicBezTo>
                      <a:cubicBezTo>
                        <a:pt x="106161" y="515524"/>
                        <a:pt x="118849" y="389680"/>
                        <a:pt x="56784" y="282352"/>
                      </a:cubicBezTo>
                      <a:cubicBezTo>
                        <a:pt x="34152" y="242919"/>
                        <a:pt x="-25512" y="197313"/>
                        <a:pt x="12207" y="150336"/>
                      </a:cubicBezTo>
                      <a:cubicBezTo>
                        <a:pt x="12892" y="149650"/>
                        <a:pt x="13236" y="148964"/>
                        <a:pt x="13921" y="148621"/>
                      </a:cubicBezTo>
                      <a:cubicBezTo>
                        <a:pt x="15979" y="146221"/>
                        <a:pt x="18379" y="144164"/>
                        <a:pt x="20779" y="142106"/>
                      </a:cubicBezTo>
                      <a:cubicBezTo>
                        <a:pt x="36210" y="129419"/>
                        <a:pt x="55412" y="127019"/>
                        <a:pt x="74614" y="123932"/>
                      </a:cubicBezTo>
                      <a:cubicBezTo>
                        <a:pt x="78043" y="123590"/>
                        <a:pt x="81472" y="122904"/>
                        <a:pt x="84901" y="122218"/>
                      </a:cubicBezTo>
                      <a:cubicBezTo>
                        <a:pt x="95188" y="120161"/>
                        <a:pt x="105133" y="117417"/>
                        <a:pt x="114048" y="112274"/>
                      </a:cubicBezTo>
                      <a:cubicBezTo>
                        <a:pt x="118849" y="109531"/>
                        <a:pt x="123306" y="106445"/>
                        <a:pt x="127421" y="102673"/>
                      </a:cubicBezTo>
                      <a:cubicBezTo>
                        <a:pt x="129822" y="100615"/>
                        <a:pt x="132222" y="98558"/>
                        <a:pt x="134279" y="96158"/>
                      </a:cubicBezTo>
                      <a:cubicBezTo>
                        <a:pt x="145938" y="84499"/>
                        <a:pt x="155196" y="70440"/>
                        <a:pt x="164454" y="55695"/>
                      </a:cubicBezTo>
                      <a:cubicBezTo>
                        <a:pt x="166169" y="52952"/>
                        <a:pt x="167883" y="50552"/>
                        <a:pt x="169255" y="47809"/>
                      </a:cubicBezTo>
                      <a:cubicBezTo>
                        <a:pt x="173713" y="40608"/>
                        <a:pt x="178170" y="33750"/>
                        <a:pt x="182971" y="26892"/>
                      </a:cubicBezTo>
                      <a:cubicBezTo>
                        <a:pt x="184000" y="25520"/>
                        <a:pt x="185028" y="23806"/>
                        <a:pt x="186057" y="22434"/>
                      </a:cubicBezTo>
                      <a:cubicBezTo>
                        <a:pt x="186743" y="21405"/>
                        <a:pt x="187429" y="20377"/>
                        <a:pt x="188457" y="19348"/>
                      </a:cubicBezTo>
                      <a:cubicBezTo>
                        <a:pt x="194973" y="10775"/>
                        <a:pt x="202516" y="2546"/>
                        <a:pt x="212803" y="488"/>
                      </a:cubicBezTo>
                      <a:cubicBezTo>
                        <a:pt x="221719" y="-1226"/>
                        <a:pt x="230634" y="1860"/>
                        <a:pt x="238864" y="5289"/>
                      </a:cubicBezTo>
                      <a:cubicBezTo>
                        <a:pt x="304701" y="31007"/>
                        <a:pt x="357164" y="70783"/>
                        <a:pt x="419229" y="102673"/>
                      </a:cubicBezTo>
                      <a:cubicBezTo>
                        <a:pt x="492952" y="141077"/>
                        <a:pt x="564961" y="191484"/>
                        <a:pt x="609538" y="263493"/>
                      </a:cubicBezTo>
                      <a:cubicBezTo>
                        <a:pt x="647257" y="324529"/>
                        <a:pt x="661659" y="396195"/>
                        <a:pt x="677433" y="466832"/>
                      </a:cubicBezTo>
                      <a:cubicBezTo>
                        <a:pt x="677433" y="466832"/>
                        <a:pt x="677433" y="466832"/>
                        <a:pt x="677433" y="466832"/>
                      </a:cubicBezTo>
                      <a:cubicBezTo>
                        <a:pt x="678804" y="473348"/>
                        <a:pt x="680176" y="479863"/>
                        <a:pt x="681891" y="486721"/>
                      </a:cubicBezTo>
                      <a:cubicBezTo>
                        <a:pt x="695949" y="547757"/>
                        <a:pt x="712752" y="607421"/>
                        <a:pt x="748070" y="658514"/>
                      </a:cubicBezTo>
                      <a:cubicBezTo>
                        <a:pt x="750471" y="661943"/>
                        <a:pt x="753214" y="665714"/>
                        <a:pt x="755957" y="670172"/>
                      </a:cubicBezTo>
                      <a:cubicBezTo>
                        <a:pt x="765215" y="683888"/>
                        <a:pt x="775845" y="701719"/>
                        <a:pt x="783732" y="719893"/>
                      </a:cubicBezTo>
                      <a:cubicBezTo>
                        <a:pt x="788875" y="732237"/>
                        <a:pt x="792990" y="744924"/>
                        <a:pt x="793676" y="756583"/>
                      </a:cubicBezTo>
                      <a:cubicBezTo>
                        <a:pt x="794019" y="761041"/>
                        <a:pt x="793676" y="765498"/>
                        <a:pt x="792990" y="769613"/>
                      </a:cubicBezTo>
                      <a:cubicBezTo>
                        <a:pt x="792990" y="770642"/>
                        <a:pt x="792647" y="771671"/>
                        <a:pt x="792304" y="772699"/>
                      </a:cubicBezTo>
                      <a:cubicBezTo>
                        <a:pt x="789904" y="778529"/>
                        <a:pt x="787846" y="782986"/>
                        <a:pt x="785103" y="78675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4244" name="Google Shape;4244;p19"/>
                <p:cNvGrpSpPr/>
                <p:nvPr/>
              </p:nvGrpSpPr>
              <p:grpSpPr>
                <a:xfrm>
                  <a:off x="7344156" y="1838898"/>
                  <a:ext cx="968464" cy="529838"/>
                  <a:chOff x="7344156" y="1838898"/>
                  <a:chExt cx="968464" cy="529838"/>
                </a:xfrm>
              </p:grpSpPr>
              <p:sp>
                <p:nvSpPr>
                  <p:cNvPr id="4245" name="Google Shape;4245;p19"/>
                  <p:cNvSpPr/>
                  <p:nvPr/>
                </p:nvSpPr>
                <p:spPr>
                  <a:xfrm>
                    <a:off x="7344409" y="1838898"/>
                    <a:ext cx="968211" cy="529838"/>
                  </a:xfrm>
                  <a:custGeom>
                    <a:rect b="b" l="l" r="r" t="t"/>
                    <a:pathLst>
                      <a:path extrusionOk="0" h="529838" w="968211">
                        <a:moveTo>
                          <a:pt x="944093" y="351890"/>
                        </a:moveTo>
                        <a:cubicBezTo>
                          <a:pt x="916661" y="377265"/>
                          <a:pt x="860768" y="401611"/>
                          <a:pt x="828193" y="424928"/>
                        </a:cubicBezTo>
                        <a:cubicBezTo>
                          <a:pt x="812762" y="435901"/>
                          <a:pt x="796989" y="446530"/>
                          <a:pt x="780873" y="456475"/>
                        </a:cubicBezTo>
                        <a:cubicBezTo>
                          <a:pt x="774700" y="460246"/>
                          <a:pt x="768528" y="464018"/>
                          <a:pt x="762356" y="467447"/>
                        </a:cubicBezTo>
                        <a:cubicBezTo>
                          <a:pt x="695148" y="506881"/>
                          <a:pt x="621081" y="535684"/>
                          <a:pt x="541871" y="528826"/>
                        </a:cubicBezTo>
                        <a:cubicBezTo>
                          <a:pt x="456489" y="521626"/>
                          <a:pt x="385166" y="477049"/>
                          <a:pt x="314872" y="430757"/>
                        </a:cubicBezTo>
                        <a:cubicBezTo>
                          <a:pt x="306985" y="425614"/>
                          <a:pt x="298755" y="420127"/>
                          <a:pt x="290526" y="414984"/>
                        </a:cubicBezTo>
                        <a:cubicBezTo>
                          <a:pt x="257264" y="393381"/>
                          <a:pt x="224003" y="372464"/>
                          <a:pt x="189027" y="355662"/>
                        </a:cubicBezTo>
                        <a:cubicBezTo>
                          <a:pt x="184227" y="353262"/>
                          <a:pt x="179426" y="351204"/>
                          <a:pt x="174625" y="349147"/>
                        </a:cubicBezTo>
                        <a:cubicBezTo>
                          <a:pt x="148222" y="337831"/>
                          <a:pt x="108789" y="337831"/>
                          <a:pt x="74499" y="332345"/>
                        </a:cubicBezTo>
                        <a:cubicBezTo>
                          <a:pt x="60783" y="330287"/>
                          <a:pt x="48095" y="327201"/>
                          <a:pt x="37123" y="322058"/>
                        </a:cubicBezTo>
                        <a:cubicBezTo>
                          <a:pt x="29578" y="318629"/>
                          <a:pt x="22720" y="314171"/>
                          <a:pt x="17577" y="307999"/>
                        </a:cubicBezTo>
                        <a:cubicBezTo>
                          <a:pt x="16891" y="307313"/>
                          <a:pt x="16206" y="306627"/>
                          <a:pt x="15862" y="305941"/>
                        </a:cubicBezTo>
                        <a:cubicBezTo>
                          <a:pt x="8662" y="297369"/>
                          <a:pt x="4204" y="289482"/>
                          <a:pt x="2146" y="282281"/>
                        </a:cubicBezTo>
                        <a:cubicBezTo>
                          <a:pt x="1118" y="278852"/>
                          <a:pt x="432" y="275423"/>
                          <a:pt x="89" y="272337"/>
                        </a:cubicBezTo>
                        <a:cubicBezTo>
                          <a:pt x="-254" y="268565"/>
                          <a:pt x="432" y="264793"/>
                          <a:pt x="1461" y="261364"/>
                        </a:cubicBezTo>
                        <a:cubicBezTo>
                          <a:pt x="2146" y="258278"/>
                          <a:pt x="3518" y="255192"/>
                          <a:pt x="5233" y="252449"/>
                        </a:cubicBezTo>
                        <a:cubicBezTo>
                          <a:pt x="7633" y="248677"/>
                          <a:pt x="10376" y="244905"/>
                          <a:pt x="14148" y="241476"/>
                        </a:cubicBezTo>
                        <a:cubicBezTo>
                          <a:pt x="17234" y="238390"/>
                          <a:pt x="20663" y="235647"/>
                          <a:pt x="24435" y="233247"/>
                        </a:cubicBezTo>
                        <a:cubicBezTo>
                          <a:pt x="50496" y="215416"/>
                          <a:pt x="91644" y="205815"/>
                          <a:pt x="115303" y="201014"/>
                        </a:cubicBezTo>
                        <a:cubicBezTo>
                          <a:pt x="252807" y="172553"/>
                          <a:pt x="352591" y="46366"/>
                          <a:pt x="488379" y="10705"/>
                        </a:cubicBezTo>
                        <a:cubicBezTo>
                          <a:pt x="608737" y="-21185"/>
                          <a:pt x="732867" y="23392"/>
                          <a:pt x="848081" y="75856"/>
                        </a:cubicBezTo>
                        <a:cubicBezTo>
                          <a:pt x="858025" y="80313"/>
                          <a:pt x="867626" y="84771"/>
                          <a:pt x="877228" y="89229"/>
                        </a:cubicBezTo>
                        <a:cubicBezTo>
                          <a:pt x="882714" y="91972"/>
                          <a:pt x="888200" y="94372"/>
                          <a:pt x="893687" y="97115"/>
                        </a:cubicBezTo>
                        <a:cubicBezTo>
                          <a:pt x="914947" y="107059"/>
                          <a:pt x="956437" y="141007"/>
                          <a:pt x="965696" y="163295"/>
                        </a:cubicBezTo>
                        <a:cubicBezTo>
                          <a:pt x="970839" y="175639"/>
                          <a:pt x="967410" y="187984"/>
                          <a:pt x="961581" y="200328"/>
                        </a:cubicBezTo>
                        <a:cubicBezTo>
                          <a:pt x="960209" y="203071"/>
                          <a:pt x="958838" y="205815"/>
                          <a:pt x="957466" y="208901"/>
                        </a:cubicBezTo>
                        <a:cubicBezTo>
                          <a:pt x="953351" y="217130"/>
                          <a:pt x="948894" y="225360"/>
                          <a:pt x="946493" y="233932"/>
                        </a:cubicBezTo>
                        <a:cubicBezTo>
                          <a:pt x="945465" y="237361"/>
                          <a:pt x="944436" y="240790"/>
                          <a:pt x="944093" y="243877"/>
                        </a:cubicBezTo>
                        <a:cubicBezTo>
                          <a:pt x="943750" y="245591"/>
                          <a:pt x="943750" y="247306"/>
                          <a:pt x="943750" y="248677"/>
                        </a:cubicBezTo>
                        <a:cubicBezTo>
                          <a:pt x="943064" y="278852"/>
                          <a:pt x="961238" y="298055"/>
                          <a:pt x="961924" y="318286"/>
                        </a:cubicBezTo>
                        <a:cubicBezTo>
                          <a:pt x="961924" y="321372"/>
                          <a:pt x="961581" y="324801"/>
                          <a:pt x="960552" y="327887"/>
                        </a:cubicBezTo>
                        <a:cubicBezTo>
                          <a:pt x="958152" y="335431"/>
                          <a:pt x="953008" y="343318"/>
                          <a:pt x="944093" y="35189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46" name="Google Shape;4246;p19"/>
                  <p:cNvSpPr/>
                  <p:nvPr/>
                </p:nvSpPr>
                <p:spPr>
                  <a:xfrm>
                    <a:off x="7358214" y="1903101"/>
                    <a:ext cx="863079" cy="180222"/>
                  </a:xfrm>
                  <a:custGeom>
                    <a:rect b="b" l="l" r="r" t="t"/>
                    <a:pathLst>
                      <a:path extrusionOk="0" h="180222" w="863079">
                        <a:moveTo>
                          <a:pt x="863080" y="25025"/>
                        </a:moveTo>
                        <a:cubicBezTo>
                          <a:pt x="845935" y="22282"/>
                          <a:pt x="828790" y="20224"/>
                          <a:pt x="811645" y="18167"/>
                        </a:cubicBezTo>
                        <a:cubicBezTo>
                          <a:pt x="728663" y="8223"/>
                          <a:pt x="643624" y="3765"/>
                          <a:pt x="561328" y="20567"/>
                        </a:cubicBezTo>
                        <a:cubicBezTo>
                          <a:pt x="483146" y="36684"/>
                          <a:pt x="409766" y="69602"/>
                          <a:pt x="336728" y="101149"/>
                        </a:cubicBezTo>
                        <a:cubicBezTo>
                          <a:pt x="231800" y="146412"/>
                          <a:pt x="114872" y="191674"/>
                          <a:pt x="0" y="177615"/>
                        </a:cubicBezTo>
                        <a:cubicBezTo>
                          <a:pt x="3086" y="174529"/>
                          <a:pt x="6515" y="171786"/>
                          <a:pt x="10287" y="169386"/>
                        </a:cubicBezTo>
                        <a:cubicBezTo>
                          <a:pt x="70637" y="174872"/>
                          <a:pt x="132017" y="164928"/>
                          <a:pt x="190310" y="147440"/>
                        </a:cubicBezTo>
                        <a:cubicBezTo>
                          <a:pt x="337071" y="103892"/>
                          <a:pt x="468059" y="15767"/>
                          <a:pt x="623735" y="2394"/>
                        </a:cubicBezTo>
                        <a:cubicBezTo>
                          <a:pt x="693687" y="-3436"/>
                          <a:pt x="764324" y="2051"/>
                          <a:pt x="833933" y="11652"/>
                        </a:cubicBezTo>
                        <a:cubicBezTo>
                          <a:pt x="843534" y="16110"/>
                          <a:pt x="853135" y="20567"/>
                          <a:pt x="863080" y="2502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47" name="Google Shape;4247;p19"/>
                  <p:cNvSpPr/>
                  <p:nvPr/>
                </p:nvSpPr>
                <p:spPr>
                  <a:xfrm>
                    <a:off x="7345184" y="2028078"/>
                    <a:ext cx="960462" cy="81189"/>
                  </a:xfrm>
                  <a:custGeom>
                    <a:rect b="b" l="l" r="r" t="t"/>
                    <a:pathLst>
                      <a:path extrusionOk="0" h="81189" w="960462">
                        <a:moveTo>
                          <a:pt x="960463" y="11148"/>
                        </a:moveTo>
                        <a:cubicBezTo>
                          <a:pt x="959091" y="13891"/>
                          <a:pt x="957719" y="16634"/>
                          <a:pt x="956348" y="19720"/>
                        </a:cubicBezTo>
                        <a:cubicBezTo>
                          <a:pt x="898741" y="10462"/>
                          <a:pt x="840448" y="7719"/>
                          <a:pt x="781812" y="9776"/>
                        </a:cubicBezTo>
                        <a:cubicBezTo>
                          <a:pt x="521208" y="18006"/>
                          <a:pt x="260947" y="109217"/>
                          <a:pt x="0" y="72527"/>
                        </a:cubicBezTo>
                        <a:cubicBezTo>
                          <a:pt x="686" y="69441"/>
                          <a:pt x="2057" y="66354"/>
                          <a:pt x="3772" y="63611"/>
                        </a:cubicBezTo>
                        <a:cubicBezTo>
                          <a:pt x="63779" y="71841"/>
                          <a:pt x="124815" y="73555"/>
                          <a:pt x="185509" y="70469"/>
                        </a:cubicBezTo>
                        <a:cubicBezTo>
                          <a:pt x="443369" y="57782"/>
                          <a:pt x="702945" y="-30686"/>
                          <a:pt x="960463" y="1114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48" name="Google Shape;4248;p19"/>
                  <p:cNvSpPr/>
                  <p:nvPr/>
                </p:nvSpPr>
                <p:spPr>
                  <a:xfrm>
                    <a:off x="7344156" y="2072830"/>
                    <a:ext cx="946404" cy="74251"/>
                  </a:xfrm>
                  <a:custGeom>
                    <a:rect b="b" l="l" r="r" t="t"/>
                    <a:pathLst>
                      <a:path extrusionOk="0" h="74251" w="946404">
                        <a:moveTo>
                          <a:pt x="944004" y="9944"/>
                        </a:moveTo>
                        <a:cubicBezTo>
                          <a:pt x="901827" y="22631"/>
                          <a:pt x="858965" y="32918"/>
                          <a:pt x="815416" y="40805"/>
                        </a:cubicBezTo>
                        <a:cubicBezTo>
                          <a:pt x="676885" y="66523"/>
                          <a:pt x="535610" y="71666"/>
                          <a:pt x="395364" y="72695"/>
                        </a:cubicBezTo>
                        <a:cubicBezTo>
                          <a:pt x="265405" y="73724"/>
                          <a:pt x="128930" y="81610"/>
                          <a:pt x="2057" y="48692"/>
                        </a:cubicBezTo>
                        <a:cubicBezTo>
                          <a:pt x="1029" y="45263"/>
                          <a:pt x="343" y="41834"/>
                          <a:pt x="0" y="38748"/>
                        </a:cubicBezTo>
                        <a:cubicBezTo>
                          <a:pt x="68237" y="56921"/>
                          <a:pt x="139217" y="62065"/>
                          <a:pt x="210198" y="63437"/>
                        </a:cubicBezTo>
                        <a:cubicBezTo>
                          <a:pt x="453657" y="68237"/>
                          <a:pt x="710489" y="70980"/>
                          <a:pt x="946404" y="0"/>
                        </a:cubicBezTo>
                        <a:cubicBezTo>
                          <a:pt x="945032" y="3086"/>
                          <a:pt x="944347" y="6515"/>
                          <a:pt x="944004" y="994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49" name="Google Shape;4249;p19"/>
                  <p:cNvSpPr/>
                  <p:nvPr/>
                </p:nvSpPr>
                <p:spPr>
                  <a:xfrm>
                    <a:off x="7360272" y="2144839"/>
                    <a:ext cx="945718" cy="69479"/>
                  </a:xfrm>
                  <a:custGeom>
                    <a:rect b="b" l="l" r="r" t="t"/>
                    <a:pathLst>
                      <a:path extrusionOk="0" h="69479" w="945718">
                        <a:moveTo>
                          <a:pt x="944347" y="22289"/>
                        </a:moveTo>
                        <a:cubicBezTo>
                          <a:pt x="914515" y="31890"/>
                          <a:pt x="884339" y="40119"/>
                          <a:pt x="853478" y="46292"/>
                        </a:cubicBezTo>
                        <a:cubicBezTo>
                          <a:pt x="776669" y="61379"/>
                          <a:pt x="698488" y="65494"/>
                          <a:pt x="620649" y="67551"/>
                        </a:cubicBezTo>
                        <a:cubicBezTo>
                          <a:pt x="544183" y="69609"/>
                          <a:pt x="467373" y="70295"/>
                          <a:pt x="390906" y="68237"/>
                        </a:cubicBezTo>
                        <a:cubicBezTo>
                          <a:pt x="318211" y="66180"/>
                          <a:pt x="245174" y="61036"/>
                          <a:pt x="173165" y="49721"/>
                        </a:cubicBezTo>
                        <a:cubicBezTo>
                          <a:pt x="134760" y="43891"/>
                          <a:pt x="96355" y="36347"/>
                          <a:pt x="58636" y="26403"/>
                        </a:cubicBezTo>
                        <a:cubicBezTo>
                          <a:pt x="46292" y="23317"/>
                          <a:pt x="33604" y="19888"/>
                          <a:pt x="21260" y="16116"/>
                        </a:cubicBezTo>
                        <a:cubicBezTo>
                          <a:pt x="13716" y="12687"/>
                          <a:pt x="6858" y="8230"/>
                          <a:pt x="1715" y="2057"/>
                        </a:cubicBezTo>
                        <a:cubicBezTo>
                          <a:pt x="1029" y="1372"/>
                          <a:pt x="343" y="686"/>
                          <a:pt x="0" y="0"/>
                        </a:cubicBezTo>
                        <a:cubicBezTo>
                          <a:pt x="63094" y="20574"/>
                          <a:pt x="127902" y="34633"/>
                          <a:pt x="193739" y="43548"/>
                        </a:cubicBezTo>
                        <a:cubicBezTo>
                          <a:pt x="345301" y="64465"/>
                          <a:pt x="500291" y="62408"/>
                          <a:pt x="652882" y="57264"/>
                        </a:cubicBezTo>
                        <a:cubicBezTo>
                          <a:pt x="727977" y="54521"/>
                          <a:pt x="803415" y="48692"/>
                          <a:pt x="876796" y="31890"/>
                        </a:cubicBezTo>
                        <a:cubicBezTo>
                          <a:pt x="900113" y="26403"/>
                          <a:pt x="923087" y="19888"/>
                          <a:pt x="945718" y="12344"/>
                        </a:cubicBezTo>
                        <a:cubicBezTo>
                          <a:pt x="945718" y="15773"/>
                          <a:pt x="945376" y="18860"/>
                          <a:pt x="944347" y="222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50" name="Google Shape;4250;p19"/>
                  <p:cNvSpPr/>
                  <p:nvPr/>
                </p:nvSpPr>
                <p:spPr>
                  <a:xfrm>
                    <a:off x="7634592" y="2253538"/>
                    <a:ext cx="490690" cy="57487"/>
                  </a:xfrm>
                  <a:custGeom>
                    <a:rect b="b" l="l" r="r" t="t"/>
                    <a:pathLst>
                      <a:path extrusionOk="0" h="57487" w="490690">
                        <a:moveTo>
                          <a:pt x="490690" y="41491"/>
                        </a:moveTo>
                        <a:cubicBezTo>
                          <a:pt x="484518" y="45263"/>
                          <a:pt x="478346" y="49035"/>
                          <a:pt x="472174" y="52464"/>
                        </a:cubicBezTo>
                        <a:cubicBezTo>
                          <a:pt x="322326" y="65494"/>
                          <a:pt x="170422" y="53150"/>
                          <a:pt x="24346" y="15773"/>
                        </a:cubicBezTo>
                        <a:cubicBezTo>
                          <a:pt x="16459" y="10630"/>
                          <a:pt x="8230" y="5144"/>
                          <a:pt x="0" y="0"/>
                        </a:cubicBezTo>
                        <a:cubicBezTo>
                          <a:pt x="29833" y="8573"/>
                          <a:pt x="59665" y="15773"/>
                          <a:pt x="90183" y="21945"/>
                        </a:cubicBezTo>
                        <a:cubicBezTo>
                          <a:pt x="221857" y="49035"/>
                          <a:pt x="357302" y="55207"/>
                          <a:pt x="490690" y="4149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4251" name="Google Shape;4251;p19"/>
                <p:cNvSpPr/>
                <p:nvPr/>
              </p:nvSpPr>
              <p:spPr>
                <a:xfrm>
                  <a:off x="6474904" y="2035023"/>
                  <a:ext cx="879538" cy="586904"/>
                </a:xfrm>
                <a:custGeom>
                  <a:rect b="b" l="l" r="r" t="t"/>
                  <a:pathLst>
                    <a:path extrusionOk="0" h="586904" w="879538">
                      <a:moveTo>
                        <a:pt x="869937" y="82042"/>
                      </a:moveTo>
                      <a:cubicBezTo>
                        <a:pt x="868566" y="84099"/>
                        <a:pt x="866851" y="86499"/>
                        <a:pt x="865137" y="88557"/>
                      </a:cubicBezTo>
                      <a:cubicBezTo>
                        <a:pt x="861365" y="93014"/>
                        <a:pt x="856907" y="97472"/>
                        <a:pt x="852449" y="101587"/>
                      </a:cubicBezTo>
                      <a:cubicBezTo>
                        <a:pt x="845249" y="108102"/>
                        <a:pt x="837019" y="114274"/>
                        <a:pt x="828104" y="120446"/>
                      </a:cubicBezTo>
                      <a:cubicBezTo>
                        <a:pt x="827418" y="120789"/>
                        <a:pt x="826732" y="121475"/>
                        <a:pt x="826046" y="121818"/>
                      </a:cubicBezTo>
                      <a:cubicBezTo>
                        <a:pt x="821931" y="124904"/>
                        <a:pt x="817474" y="127647"/>
                        <a:pt x="813016" y="130733"/>
                      </a:cubicBezTo>
                      <a:cubicBezTo>
                        <a:pt x="792442" y="144792"/>
                        <a:pt x="772211" y="158165"/>
                        <a:pt x="760209" y="173939"/>
                      </a:cubicBezTo>
                      <a:cubicBezTo>
                        <a:pt x="741007" y="198628"/>
                        <a:pt x="724548" y="225374"/>
                        <a:pt x="708774" y="252806"/>
                      </a:cubicBezTo>
                      <a:cubicBezTo>
                        <a:pt x="708774" y="252806"/>
                        <a:pt x="708774" y="252806"/>
                        <a:pt x="708774" y="252806"/>
                      </a:cubicBezTo>
                      <a:cubicBezTo>
                        <a:pt x="702602" y="263779"/>
                        <a:pt x="696773" y="274409"/>
                        <a:pt x="690601" y="285381"/>
                      </a:cubicBezTo>
                      <a:cubicBezTo>
                        <a:pt x="645681" y="368363"/>
                        <a:pt x="603847" y="454088"/>
                        <a:pt x="523265" y="507238"/>
                      </a:cubicBezTo>
                      <a:cubicBezTo>
                        <a:pt x="464972" y="545642"/>
                        <a:pt x="398107" y="545985"/>
                        <a:pt x="335699" y="571360"/>
                      </a:cubicBezTo>
                      <a:cubicBezTo>
                        <a:pt x="258890" y="602564"/>
                        <a:pt x="234201" y="581304"/>
                        <a:pt x="158077" y="555587"/>
                      </a:cubicBezTo>
                      <a:cubicBezTo>
                        <a:pt x="148133" y="552158"/>
                        <a:pt x="138875" y="552158"/>
                        <a:pt x="129273" y="551472"/>
                      </a:cubicBezTo>
                      <a:cubicBezTo>
                        <a:pt x="129273" y="551472"/>
                        <a:pt x="129273" y="551472"/>
                        <a:pt x="129273" y="551472"/>
                      </a:cubicBezTo>
                      <a:cubicBezTo>
                        <a:pt x="122072" y="550786"/>
                        <a:pt x="115214" y="549757"/>
                        <a:pt x="108356" y="546671"/>
                      </a:cubicBezTo>
                      <a:cubicBezTo>
                        <a:pt x="105270" y="545300"/>
                        <a:pt x="101841" y="543242"/>
                        <a:pt x="98755" y="540842"/>
                      </a:cubicBezTo>
                      <a:cubicBezTo>
                        <a:pt x="82982" y="528155"/>
                        <a:pt x="76467" y="514439"/>
                        <a:pt x="74409" y="499694"/>
                      </a:cubicBezTo>
                      <a:cubicBezTo>
                        <a:pt x="74066" y="496608"/>
                        <a:pt x="73724" y="493865"/>
                        <a:pt x="73724" y="490778"/>
                      </a:cubicBezTo>
                      <a:cubicBezTo>
                        <a:pt x="73038" y="467461"/>
                        <a:pt x="80239" y="442772"/>
                        <a:pt x="76467" y="419112"/>
                      </a:cubicBezTo>
                      <a:cubicBezTo>
                        <a:pt x="76124" y="417741"/>
                        <a:pt x="75781" y="416026"/>
                        <a:pt x="75781" y="414655"/>
                      </a:cubicBezTo>
                      <a:cubicBezTo>
                        <a:pt x="75438" y="413283"/>
                        <a:pt x="75095" y="411569"/>
                        <a:pt x="74409" y="410197"/>
                      </a:cubicBezTo>
                      <a:cubicBezTo>
                        <a:pt x="71666" y="402996"/>
                        <a:pt x="67208" y="396138"/>
                        <a:pt x="62751" y="389623"/>
                      </a:cubicBezTo>
                      <a:cubicBezTo>
                        <a:pt x="57950" y="382422"/>
                        <a:pt x="53150" y="374878"/>
                        <a:pt x="48349" y="367677"/>
                      </a:cubicBezTo>
                      <a:cubicBezTo>
                        <a:pt x="46634" y="364934"/>
                        <a:pt x="45263" y="362534"/>
                        <a:pt x="43548" y="359791"/>
                      </a:cubicBezTo>
                      <a:cubicBezTo>
                        <a:pt x="35662" y="346760"/>
                        <a:pt x="28118" y="333387"/>
                        <a:pt x="20574" y="319671"/>
                      </a:cubicBezTo>
                      <a:cubicBezTo>
                        <a:pt x="19202" y="316928"/>
                        <a:pt x="17831" y="314185"/>
                        <a:pt x="16116" y="311442"/>
                      </a:cubicBezTo>
                      <a:cubicBezTo>
                        <a:pt x="13373" y="305955"/>
                        <a:pt x="10630" y="300812"/>
                        <a:pt x="7887" y="295325"/>
                      </a:cubicBezTo>
                      <a:cubicBezTo>
                        <a:pt x="2743" y="285038"/>
                        <a:pt x="343" y="274409"/>
                        <a:pt x="0" y="263436"/>
                      </a:cubicBezTo>
                      <a:cubicBezTo>
                        <a:pt x="0" y="258978"/>
                        <a:pt x="0" y="254520"/>
                        <a:pt x="686" y="250063"/>
                      </a:cubicBezTo>
                      <a:cubicBezTo>
                        <a:pt x="8230" y="192112"/>
                        <a:pt x="73381" y="135191"/>
                        <a:pt x="119672" y="112903"/>
                      </a:cubicBezTo>
                      <a:cubicBezTo>
                        <a:pt x="182766" y="82727"/>
                        <a:pt x="254089" y="43637"/>
                        <a:pt x="321983" y="26835"/>
                      </a:cubicBezTo>
                      <a:cubicBezTo>
                        <a:pt x="393306" y="9347"/>
                        <a:pt x="468059" y="18262"/>
                        <a:pt x="541782" y="24777"/>
                      </a:cubicBezTo>
                      <a:cubicBezTo>
                        <a:pt x="567157" y="27178"/>
                        <a:pt x="592531" y="28892"/>
                        <a:pt x="617906" y="29578"/>
                      </a:cubicBezTo>
                      <a:cubicBezTo>
                        <a:pt x="639851" y="30264"/>
                        <a:pt x="661797" y="29578"/>
                        <a:pt x="683400" y="26835"/>
                      </a:cubicBezTo>
                      <a:cubicBezTo>
                        <a:pt x="683400" y="26835"/>
                        <a:pt x="683400" y="26835"/>
                        <a:pt x="683400" y="26835"/>
                      </a:cubicBezTo>
                      <a:cubicBezTo>
                        <a:pt x="697116" y="25463"/>
                        <a:pt x="710489" y="23063"/>
                        <a:pt x="723862" y="19977"/>
                      </a:cubicBezTo>
                      <a:cubicBezTo>
                        <a:pt x="728663" y="18948"/>
                        <a:pt x="733120" y="17576"/>
                        <a:pt x="737921" y="16205"/>
                      </a:cubicBezTo>
                      <a:cubicBezTo>
                        <a:pt x="738264" y="16205"/>
                        <a:pt x="738264" y="16205"/>
                        <a:pt x="738607" y="16205"/>
                      </a:cubicBezTo>
                      <a:lnTo>
                        <a:pt x="738607" y="16205"/>
                      </a:lnTo>
                      <a:cubicBezTo>
                        <a:pt x="739292" y="16205"/>
                        <a:pt x="739978" y="15862"/>
                        <a:pt x="740664" y="15519"/>
                      </a:cubicBezTo>
                      <a:cubicBezTo>
                        <a:pt x="763638" y="8661"/>
                        <a:pt x="803758" y="-2312"/>
                        <a:pt x="834962" y="431"/>
                      </a:cubicBezTo>
                      <a:cubicBezTo>
                        <a:pt x="851421" y="1803"/>
                        <a:pt x="865137" y="6946"/>
                        <a:pt x="873023" y="18262"/>
                      </a:cubicBezTo>
                      <a:cubicBezTo>
                        <a:pt x="875081" y="21348"/>
                        <a:pt x="876795" y="24777"/>
                        <a:pt x="877824" y="28549"/>
                      </a:cubicBezTo>
                      <a:cubicBezTo>
                        <a:pt x="878167" y="29578"/>
                        <a:pt x="878510" y="30607"/>
                        <a:pt x="878510" y="31635"/>
                      </a:cubicBezTo>
                      <a:cubicBezTo>
                        <a:pt x="878510" y="31978"/>
                        <a:pt x="878510" y="31978"/>
                        <a:pt x="878510" y="32321"/>
                      </a:cubicBezTo>
                      <a:cubicBezTo>
                        <a:pt x="879196" y="35064"/>
                        <a:pt x="879539" y="37807"/>
                        <a:pt x="879539" y="40894"/>
                      </a:cubicBezTo>
                      <a:cubicBezTo>
                        <a:pt x="879539" y="42265"/>
                        <a:pt x="879539" y="43980"/>
                        <a:pt x="879539" y="45694"/>
                      </a:cubicBezTo>
                      <a:cubicBezTo>
                        <a:pt x="879539" y="46380"/>
                        <a:pt x="879539" y="47409"/>
                        <a:pt x="879539" y="48094"/>
                      </a:cubicBezTo>
                      <a:cubicBezTo>
                        <a:pt x="879539" y="49466"/>
                        <a:pt x="879196" y="50838"/>
                        <a:pt x="879196" y="52552"/>
                      </a:cubicBezTo>
                      <a:cubicBezTo>
                        <a:pt x="879196" y="53924"/>
                        <a:pt x="878853" y="55295"/>
                        <a:pt x="878510" y="57010"/>
                      </a:cubicBezTo>
                      <a:cubicBezTo>
                        <a:pt x="878510" y="57010"/>
                        <a:pt x="878510" y="57010"/>
                        <a:pt x="878510" y="57010"/>
                      </a:cubicBezTo>
                      <a:cubicBezTo>
                        <a:pt x="878510" y="58039"/>
                        <a:pt x="878167" y="58724"/>
                        <a:pt x="878167" y="59753"/>
                      </a:cubicBezTo>
                      <a:cubicBezTo>
                        <a:pt x="878167" y="59753"/>
                        <a:pt x="878167" y="59753"/>
                        <a:pt x="878167" y="59753"/>
                      </a:cubicBezTo>
                      <a:cubicBezTo>
                        <a:pt x="878167" y="60439"/>
                        <a:pt x="877824" y="61468"/>
                        <a:pt x="877481" y="62496"/>
                      </a:cubicBezTo>
                      <a:cubicBezTo>
                        <a:pt x="877481" y="62839"/>
                        <a:pt x="877481" y="62839"/>
                        <a:pt x="877481" y="63182"/>
                      </a:cubicBezTo>
                      <a:cubicBezTo>
                        <a:pt x="877138" y="69697"/>
                        <a:pt x="874052" y="75869"/>
                        <a:pt x="869937" y="8204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52" name="Google Shape;4252;p19"/>
                <p:cNvSpPr/>
                <p:nvPr/>
              </p:nvSpPr>
              <p:spPr>
                <a:xfrm>
                  <a:off x="6475933" y="2060143"/>
                  <a:ext cx="617905" cy="238315"/>
                </a:xfrm>
                <a:custGeom>
                  <a:rect b="b" l="l" r="r" t="t"/>
                  <a:pathLst>
                    <a:path extrusionOk="0" h="238315" w="617905">
                      <a:moveTo>
                        <a:pt x="541782" y="0"/>
                      </a:moveTo>
                      <a:cubicBezTo>
                        <a:pt x="567156" y="2400"/>
                        <a:pt x="592531" y="4115"/>
                        <a:pt x="617906" y="4801"/>
                      </a:cubicBezTo>
                      <a:cubicBezTo>
                        <a:pt x="389877" y="17831"/>
                        <a:pt x="155676" y="71323"/>
                        <a:pt x="0" y="238316"/>
                      </a:cubicBezTo>
                      <a:cubicBezTo>
                        <a:pt x="0" y="233858"/>
                        <a:pt x="0" y="229400"/>
                        <a:pt x="686" y="224943"/>
                      </a:cubicBezTo>
                      <a:cubicBezTo>
                        <a:pt x="34290" y="190653"/>
                        <a:pt x="72009" y="160477"/>
                        <a:pt x="112814" y="134417"/>
                      </a:cubicBezTo>
                      <a:cubicBezTo>
                        <a:pt x="241401" y="52121"/>
                        <a:pt x="391249" y="14059"/>
                        <a:pt x="541782"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53" name="Google Shape;4253;p19"/>
                <p:cNvSpPr/>
                <p:nvPr/>
              </p:nvSpPr>
              <p:spPr>
                <a:xfrm>
                  <a:off x="7159332" y="2051570"/>
                  <a:ext cx="194424" cy="12001"/>
                </a:xfrm>
                <a:custGeom>
                  <a:rect b="b" l="l" r="r" t="t"/>
                  <a:pathLst>
                    <a:path extrusionOk="0" h="12001" w="194424">
                      <a:moveTo>
                        <a:pt x="194425" y="12002"/>
                      </a:moveTo>
                      <a:cubicBezTo>
                        <a:pt x="178651" y="11659"/>
                        <a:pt x="163220" y="11316"/>
                        <a:pt x="147447" y="10973"/>
                      </a:cubicBezTo>
                      <a:cubicBezTo>
                        <a:pt x="137846" y="10630"/>
                        <a:pt x="127902" y="10630"/>
                        <a:pt x="117958" y="10287"/>
                      </a:cubicBezTo>
                      <a:cubicBezTo>
                        <a:pt x="95326" y="9944"/>
                        <a:pt x="72009" y="9601"/>
                        <a:pt x="49035" y="9944"/>
                      </a:cubicBezTo>
                      <a:cubicBezTo>
                        <a:pt x="48006" y="9944"/>
                        <a:pt x="46634" y="9944"/>
                        <a:pt x="45606" y="9944"/>
                      </a:cubicBezTo>
                      <a:cubicBezTo>
                        <a:pt x="30518" y="9944"/>
                        <a:pt x="15088" y="10287"/>
                        <a:pt x="0" y="10630"/>
                      </a:cubicBezTo>
                      <a:cubicBezTo>
                        <a:pt x="13716" y="9258"/>
                        <a:pt x="27089" y="6858"/>
                        <a:pt x="40462" y="3772"/>
                      </a:cubicBezTo>
                      <a:cubicBezTo>
                        <a:pt x="38748" y="2400"/>
                        <a:pt x="37033" y="1372"/>
                        <a:pt x="35319" y="0"/>
                      </a:cubicBezTo>
                      <a:cubicBezTo>
                        <a:pt x="41834" y="0"/>
                        <a:pt x="48006" y="0"/>
                        <a:pt x="54521" y="0"/>
                      </a:cubicBezTo>
                      <a:cubicBezTo>
                        <a:pt x="54864" y="0"/>
                        <a:pt x="54864" y="0"/>
                        <a:pt x="54864" y="0"/>
                      </a:cubicBezTo>
                      <a:cubicBezTo>
                        <a:pt x="86068" y="0"/>
                        <a:pt x="117272" y="343"/>
                        <a:pt x="148476" y="686"/>
                      </a:cubicBezTo>
                      <a:cubicBezTo>
                        <a:pt x="162192" y="1029"/>
                        <a:pt x="175565" y="1372"/>
                        <a:pt x="189281" y="1715"/>
                      </a:cubicBezTo>
                      <a:cubicBezTo>
                        <a:pt x="191681" y="4801"/>
                        <a:pt x="193396" y="8230"/>
                        <a:pt x="194425" y="1200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54" name="Google Shape;4254;p19"/>
                <p:cNvSpPr/>
                <p:nvPr/>
              </p:nvSpPr>
              <p:spPr>
                <a:xfrm>
                  <a:off x="6491706" y="2066658"/>
                  <a:ext cx="863765" cy="287692"/>
                </a:xfrm>
                <a:custGeom>
                  <a:rect b="b" l="l" r="r" t="t"/>
                  <a:pathLst>
                    <a:path extrusionOk="0" h="287692" w="863765">
                      <a:moveTo>
                        <a:pt x="863765" y="9258"/>
                      </a:moveTo>
                      <a:cubicBezTo>
                        <a:pt x="828104" y="18516"/>
                        <a:pt x="792442" y="27775"/>
                        <a:pt x="756780" y="37033"/>
                      </a:cubicBezTo>
                      <a:cubicBezTo>
                        <a:pt x="600418" y="77838"/>
                        <a:pt x="443369" y="116586"/>
                        <a:pt x="287693" y="159449"/>
                      </a:cubicBezTo>
                      <a:cubicBezTo>
                        <a:pt x="188252" y="186881"/>
                        <a:pt x="84353" y="221856"/>
                        <a:pt x="4457" y="287693"/>
                      </a:cubicBezTo>
                      <a:cubicBezTo>
                        <a:pt x="3086" y="284950"/>
                        <a:pt x="1715" y="282207"/>
                        <a:pt x="0" y="279464"/>
                      </a:cubicBezTo>
                      <a:cubicBezTo>
                        <a:pt x="30518" y="254775"/>
                        <a:pt x="64465" y="233858"/>
                        <a:pt x="100469" y="216370"/>
                      </a:cubicBezTo>
                      <a:cubicBezTo>
                        <a:pt x="159791" y="187566"/>
                        <a:pt x="222885" y="168021"/>
                        <a:pt x="286322" y="150533"/>
                      </a:cubicBezTo>
                      <a:cubicBezTo>
                        <a:pt x="366217" y="128588"/>
                        <a:pt x="446456" y="108356"/>
                        <a:pt x="527037" y="87440"/>
                      </a:cubicBezTo>
                      <a:cubicBezTo>
                        <a:pt x="638822" y="58293"/>
                        <a:pt x="750951" y="29147"/>
                        <a:pt x="862736" y="0"/>
                      </a:cubicBezTo>
                      <a:cubicBezTo>
                        <a:pt x="863422" y="3086"/>
                        <a:pt x="863765" y="6172"/>
                        <a:pt x="863765" y="925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55" name="Google Shape;4255;p19"/>
                <p:cNvSpPr/>
                <p:nvPr/>
              </p:nvSpPr>
              <p:spPr>
                <a:xfrm>
                  <a:off x="6519481" y="2087918"/>
                  <a:ext cx="835990" cy="314782"/>
                </a:xfrm>
                <a:custGeom>
                  <a:rect b="b" l="l" r="r" t="t"/>
                  <a:pathLst>
                    <a:path extrusionOk="0" h="314782" w="835990">
                      <a:moveTo>
                        <a:pt x="833933" y="9601"/>
                      </a:moveTo>
                      <a:cubicBezTo>
                        <a:pt x="832904" y="9944"/>
                        <a:pt x="831875" y="10287"/>
                        <a:pt x="831190" y="10287"/>
                      </a:cubicBezTo>
                      <a:cubicBezTo>
                        <a:pt x="825017" y="12002"/>
                        <a:pt x="819188" y="13716"/>
                        <a:pt x="813359" y="15431"/>
                      </a:cubicBezTo>
                      <a:cubicBezTo>
                        <a:pt x="783184" y="24003"/>
                        <a:pt x="753008" y="32232"/>
                        <a:pt x="723176" y="40805"/>
                      </a:cubicBezTo>
                      <a:cubicBezTo>
                        <a:pt x="579844" y="80924"/>
                        <a:pt x="434454" y="117272"/>
                        <a:pt x="293865" y="166649"/>
                      </a:cubicBezTo>
                      <a:cubicBezTo>
                        <a:pt x="190995" y="202654"/>
                        <a:pt x="90869" y="248603"/>
                        <a:pt x="4801" y="314782"/>
                      </a:cubicBezTo>
                      <a:cubicBezTo>
                        <a:pt x="3086" y="312039"/>
                        <a:pt x="1715" y="309639"/>
                        <a:pt x="0" y="306896"/>
                      </a:cubicBezTo>
                      <a:cubicBezTo>
                        <a:pt x="38405" y="277406"/>
                        <a:pt x="79553" y="251688"/>
                        <a:pt x="122758" y="229400"/>
                      </a:cubicBezTo>
                      <a:cubicBezTo>
                        <a:pt x="242773" y="167335"/>
                        <a:pt x="373418" y="129616"/>
                        <a:pt x="503034" y="93269"/>
                      </a:cubicBezTo>
                      <a:cubicBezTo>
                        <a:pt x="611048" y="62751"/>
                        <a:pt x="719061" y="32576"/>
                        <a:pt x="826732" y="2400"/>
                      </a:cubicBezTo>
                      <a:cubicBezTo>
                        <a:pt x="828446" y="1715"/>
                        <a:pt x="830504" y="1371"/>
                        <a:pt x="832218" y="1029"/>
                      </a:cubicBezTo>
                      <a:cubicBezTo>
                        <a:pt x="833590" y="686"/>
                        <a:pt x="834962" y="343"/>
                        <a:pt x="835990" y="0"/>
                      </a:cubicBezTo>
                      <a:cubicBezTo>
                        <a:pt x="835990" y="1371"/>
                        <a:pt x="835647" y="2743"/>
                        <a:pt x="835304" y="4458"/>
                      </a:cubicBezTo>
                      <a:cubicBezTo>
                        <a:pt x="835304" y="4458"/>
                        <a:pt x="835304" y="4458"/>
                        <a:pt x="835304" y="4458"/>
                      </a:cubicBezTo>
                      <a:cubicBezTo>
                        <a:pt x="835647" y="5144"/>
                        <a:pt x="835304" y="6172"/>
                        <a:pt x="834962" y="7201"/>
                      </a:cubicBezTo>
                      <a:cubicBezTo>
                        <a:pt x="834962" y="7201"/>
                        <a:pt x="834962" y="7201"/>
                        <a:pt x="834962" y="7201"/>
                      </a:cubicBezTo>
                      <a:cubicBezTo>
                        <a:pt x="834619" y="7544"/>
                        <a:pt x="834276" y="8573"/>
                        <a:pt x="833933" y="960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56" name="Google Shape;4256;p19"/>
                <p:cNvSpPr/>
                <p:nvPr/>
              </p:nvSpPr>
              <p:spPr>
                <a:xfrm>
                  <a:off x="6549656" y="2123579"/>
                  <a:ext cx="790384" cy="330555"/>
                </a:xfrm>
                <a:custGeom>
                  <a:rect b="b" l="l" r="r" t="t"/>
                  <a:pathLst>
                    <a:path extrusionOk="0" h="330555" w="790384">
                      <a:moveTo>
                        <a:pt x="790385" y="0"/>
                      </a:moveTo>
                      <a:cubicBezTo>
                        <a:pt x="780440" y="12002"/>
                        <a:pt x="766038" y="22974"/>
                        <a:pt x="751294" y="33604"/>
                      </a:cubicBezTo>
                      <a:cubicBezTo>
                        <a:pt x="742035" y="39091"/>
                        <a:pt x="732434" y="43891"/>
                        <a:pt x="722833" y="49035"/>
                      </a:cubicBezTo>
                      <a:cubicBezTo>
                        <a:pt x="713918" y="53835"/>
                        <a:pt x="704660" y="58293"/>
                        <a:pt x="695744" y="62751"/>
                      </a:cubicBezTo>
                      <a:cubicBezTo>
                        <a:pt x="693344" y="63780"/>
                        <a:pt x="691286" y="65151"/>
                        <a:pt x="688886" y="66180"/>
                      </a:cubicBezTo>
                      <a:cubicBezTo>
                        <a:pt x="468401" y="175222"/>
                        <a:pt x="227685" y="234201"/>
                        <a:pt x="2057" y="330556"/>
                      </a:cubicBezTo>
                      <a:cubicBezTo>
                        <a:pt x="1715" y="329184"/>
                        <a:pt x="1371" y="327470"/>
                        <a:pt x="1371" y="326098"/>
                      </a:cubicBezTo>
                      <a:cubicBezTo>
                        <a:pt x="1028" y="324726"/>
                        <a:pt x="686" y="323012"/>
                        <a:pt x="0" y="321640"/>
                      </a:cubicBezTo>
                      <a:cubicBezTo>
                        <a:pt x="45948" y="301752"/>
                        <a:pt x="92583" y="283578"/>
                        <a:pt x="139560" y="266433"/>
                      </a:cubicBezTo>
                      <a:cubicBezTo>
                        <a:pt x="332956" y="195110"/>
                        <a:pt x="535610" y="137160"/>
                        <a:pt x="718376" y="40805"/>
                      </a:cubicBezTo>
                      <a:cubicBezTo>
                        <a:pt x="729691" y="34976"/>
                        <a:pt x="740664" y="28804"/>
                        <a:pt x="751637" y="22632"/>
                      </a:cubicBezTo>
                      <a:cubicBezTo>
                        <a:pt x="765010" y="15088"/>
                        <a:pt x="777697" y="7544"/>
                        <a:pt x="790385"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57" name="Google Shape;4257;p19"/>
                <p:cNvSpPr/>
                <p:nvPr/>
              </p:nvSpPr>
              <p:spPr>
                <a:xfrm>
                  <a:off x="6548970" y="2088261"/>
                  <a:ext cx="805815" cy="446455"/>
                </a:xfrm>
                <a:custGeom>
                  <a:rect b="b" l="l" r="r" t="t"/>
                  <a:pathLst>
                    <a:path extrusionOk="0" h="446455" w="805815">
                      <a:moveTo>
                        <a:pt x="805129" y="6515"/>
                      </a:moveTo>
                      <a:cubicBezTo>
                        <a:pt x="805129" y="6515"/>
                        <a:pt x="805129" y="6515"/>
                        <a:pt x="805129" y="6515"/>
                      </a:cubicBezTo>
                      <a:cubicBezTo>
                        <a:pt x="804787" y="6858"/>
                        <a:pt x="804787" y="6858"/>
                        <a:pt x="804443" y="7201"/>
                      </a:cubicBezTo>
                      <a:cubicBezTo>
                        <a:pt x="803415" y="8230"/>
                        <a:pt x="802729" y="9258"/>
                        <a:pt x="801358" y="9944"/>
                      </a:cubicBezTo>
                      <a:cubicBezTo>
                        <a:pt x="785241" y="26060"/>
                        <a:pt x="769125" y="42177"/>
                        <a:pt x="752323" y="57607"/>
                      </a:cubicBezTo>
                      <a:cubicBezTo>
                        <a:pt x="742721" y="66523"/>
                        <a:pt x="733120" y="75438"/>
                        <a:pt x="723519" y="84010"/>
                      </a:cubicBezTo>
                      <a:cubicBezTo>
                        <a:pt x="695401" y="109042"/>
                        <a:pt x="666598" y="132702"/>
                        <a:pt x="636766" y="155677"/>
                      </a:cubicBezTo>
                      <a:cubicBezTo>
                        <a:pt x="449542" y="298666"/>
                        <a:pt x="230772" y="398793"/>
                        <a:pt x="686" y="446456"/>
                      </a:cubicBezTo>
                      <a:cubicBezTo>
                        <a:pt x="343" y="443370"/>
                        <a:pt x="0" y="440627"/>
                        <a:pt x="0" y="437540"/>
                      </a:cubicBezTo>
                      <a:cubicBezTo>
                        <a:pt x="44234" y="428282"/>
                        <a:pt x="88126" y="417309"/>
                        <a:pt x="131674" y="404279"/>
                      </a:cubicBezTo>
                      <a:cubicBezTo>
                        <a:pt x="336042" y="342557"/>
                        <a:pt x="527038" y="239001"/>
                        <a:pt x="689915" y="101155"/>
                      </a:cubicBezTo>
                      <a:cubicBezTo>
                        <a:pt x="699859" y="92926"/>
                        <a:pt x="709803" y="84353"/>
                        <a:pt x="719404" y="75781"/>
                      </a:cubicBezTo>
                      <a:cubicBezTo>
                        <a:pt x="741693" y="56236"/>
                        <a:pt x="762953" y="36004"/>
                        <a:pt x="783869" y="14745"/>
                      </a:cubicBezTo>
                      <a:cubicBezTo>
                        <a:pt x="788327" y="10630"/>
                        <a:pt x="792442" y="6172"/>
                        <a:pt x="796900" y="1714"/>
                      </a:cubicBezTo>
                      <a:cubicBezTo>
                        <a:pt x="796900" y="1714"/>
                        <a:pt x="797243" y="1372"/>
                        <a:pt x="797243" y="1372"/>
                      </a:cubicBezTo>
                      <a:cubicBezTo>
                        <a:pt x="798614" y="0"/>
                        <a:pt x="800672" y="-343"/>
                        <a:pt x="802386" y="343"/>
                      </a:cubicBezTo>
                      <a:cubicBezTo>
                        <a:pt x="804101" y="686"/>
                        <a:pt x="805129" y="2057"/>
                        <a:pt x="805815" y="3429"/>
                      </a:cubicBezTo>
                      <a:cubicBezTo>
                        <a:pt x="805815" y="3429"/>
                        <a:pt x="805815" y="3429"/>
                        <a:pt x="805815" y="3429"/>
                      </a:cubicBezTo>
                      <a:cubicBezTo>
                        <a:pt x="805815" y="4458"/>
                        <a:pt x="805815" y="5486"/>
                        <a:pt x="805129" y="651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58" name="Google Shape;4258;p19"/>
                <p:cNvSpPr/>
                <p:nvPr/>
              </p:nvSpPr>
              <p:spPr>
                <a:xfrm>
                  <a:off x="6583260" y="2288171"/>
                  <a:ext cx="600417" cy="298666"/>
                </a:xfrm>
                <a:custGeom>
                  <a:rect b="b" l="l" r="r" t="t"/>
                  <a:pathLst>
                    <a:path extrusionOk="0" h="298666" w="600417">
                      <a:moveTo>
                        <a:pt x="600418" y="0"/>
                      </a:moveTo>
                      <a:cubicBezTo>
                        <a:pt x="594246" y="10973"/>
                        <a:pt x="588416" y="21603"/>
                        <a:pt x="582244" y="32576"/>
                      </a:cubicBezTo>
                      <a:cubicBezTo>
                        <a:pt x="435483" y="181051"/>
                        <a:pt x="226314" y="254432"/>
                        <a:pt x="20917" y="298666"/>
                      </a:cubicBezTo>
                      <a:cubicBezTo>
                        <a:pt x="20917" y="298666"/>
                        <a:pt x="20917" y="298666"/>
                        <a:pt x="20917" y="298666"/>
                      </a:cubicBezTo>
                      <a:cubicBezTo>
                        <a:pt x="13716" y="297980"/>
                        <a:pt x="6858" y="296952"/>
                        <a:pt x="0" y="293865"/>
                      </a:cubicBezTo>
                      <a:cubicBezTo>
                        <a:pt x="221857" y="247917"/>
                        <a:pt x="449885" y="169736"/>
                        <a:pt x="600418"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59" name="Google Shape;4259;p19"/>
                <p:cNvSpPr/>
                <p:nvPr/>
              </p:nvSpPr>
              <p:spPr>
                <a:xfrm>
                  <a:off x="6576745" y="1452867"/>
                  <a:ext cx="457085" cy="550354"/>
                </a:xfrm>
                <a:custGeom>
                  <a:rect b="b" l="l" r="r" t="t"/>
                  <a:pathLst>
                    <a:path extrusionOk="0" h="550354" w="457085">
                      <a:moveTo>
                        <a:pt x="457086" y="550355"/>
                      </a:moveTo>
                      <a:cubicBezTo>
                        <a:pt x="437884" y="546583"/>
                        <a:pt x="418681" y="543154"/>
                        <a:pt x="399822" y="539382"/>
                      </a:cubicBezTo>
                      <a:lnTo>
                        <a:pt x="399822" y="539382"/>
                      </a:lnTo>
                      <a:cubicBezTo>
                        <a:pt x="319583" y="508178"/>
                        <a:pt x="243802" y="467715"/>
                        <a:pt x="198196" y="393306"/>
                      </a:cubicBezTo>
                      <a:cubicBezTo>
                        <a:pt x="176594" y="358331"/>
                        <a:pt x="163906" y="318897"/>
                        <a:pt x="149505" y="280492"/>
                      </a:cubicBezTo>
                      <a:cubicBezTo>
                        <a:pt x="134760" y="241059"/>
                        <a:pt x="117615" y="202654"/>
                        <a:pt x="98413" y="164935"/>
                      </a:cubicBezTo>
                      <a:cubicBezTo>
                        <a:pt x="69952" y="109385"/>
                        <a:pt x="37033" y="56579"/>
                        <a:pt x="0" y="6515"/>
                      </a:cubicBezTo>
                      <a:cubicBezTo>
                        <a:pt x="2058" y="4115"/>
                        <a:pt x="4458" y="2057"/>
                        <a:pt x="6858" y="0"/>
                      </a:cubicBezTo>
                      <a:cubicBezTo>
                        <a:pt x="47663" y="55207"/>
                        <a:pt x="83668" y="113843"/>
                        <a:pt x="114186" y="175222"/>
                      </a:cubicBezTo>
                      <a:cubicBezTo>
                        <a:pt x="133388" y="214313"/>
                        <a:pt x="149848" y="254432"/>
                        <a:pt x="164935" y="294894"/>
                      </a:cubicBezTo>
                      <a:cubicBezTo>
                        <a:pt x="179680" y="335013"/>
                        <a:pt x="194767" y="375132"/>
                        <a:pt x="220828" y="409422"/>
                      </a:cubicBezTo>
                      <a:cubicBezTo>
                        <a:pt x="264376" y="466687"/>
                        <a:pt x="329870" y="500291"/>
                        <a:pt x="395364" y="526694"/>
                      </a:cubicBezTo>
                      <a:cubicBezTo>
                        <a:pt x="415252" y="535267"/>
                        <a:pt x="435826" y="542811"/>
                        <a:pt x="457086" y="55035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60" name="Google Shape;4260;p19"/>
                <p:cNvSpPr/>
                <p:nvPr/>
              </p:nvSpPr>
              <p:spPr>
                <a:xfrm>
                  <a:off x="6637439" y="1432979"/>
                  <a:ext cx="667283" cy="681813"/>
                </a:xfrm>
                <a:custGeom>
                  <a:rect b="b" l="l" r="r" t="t"/>
                  <a:pathLst>
                    <a:path extrusionOk="0" h="681813" w="667283">
                      <a:moveTo>
                        <a:pt x="667283" y="681685"/>
                      </a:moveTo>
                      <a:cubicBezTo>
                        <a:pt x="663169" y="682028"/>
                        <a:pt x="659054" y="681685"/>
                        <a:pt x="654596" y="680657"/>
                      </a:cubicBezTo>
                      <a:cubicBezTo>
                        <a:pt x="613448" y="630936"/>
                        <a:pt x="558584" y="593903"/>
                        <a:pt x="499948" y="565785"/>
                      </a:cubicBezTo>
                      <a:cubicBezTo>
                        <a:pt x="434111" y="534238"/>
                        <a:pt x="360731" y="520865"/>
                        <a:pt x="296609" y="486575"/>
                      </a:cubicBezTo>
                      <a:cubicBezTo>
                        <a:pt x="234887" y="453657"/>
                        <a:pt x="205397" y="398793"/>
                        <a:pt x="181737" y="335699"/>
                      </a:cubicBezTo>
                      <a:cubicBezTo>
                        <a:pt x="136131" y="215341"/>
                        <a:pt x="77153" y="103213"/>
                        <a:pt x="0" y="1715"/>
                      </a:cubicBezTo>
                      <a:cubicBezTo>
                        <a:pt x="3429" y="1372"/>
                        <a:pt x="6858" y="686"/>
                        <a:pt x="10287" y="0"/>
                      </a:cubicBezTo>
                      <a:cubicBezTo>
                        <a:pt x="45605" y="46292"/>
                        <a:pt x="77495" y="94640"/>
                        <a:pt x="105613" y="145733"/>
                      </a:cubicBezTo>
                      <a:cubicBezTo>
                        <a:pt x="142646" y="212255"/>
                        <a:pt x="169393" y="282207"/>
                        <a:pt x="197853" y="352501"/>
                      </a:cubicBezTo>
                      <a:cubicBezTo>
                        <a:pt x="212255" y="388163"/>
                        <a:pt x="230086" y="423824"/>
                        <a:pt x="258890" y="450228"/>
                      </a:cubicBezTo>
                      <a:cubicBezTo>
                        <a:pt x="289408" y="477660"/>
                        <a:pt x="328155" y="492747"/>
                        <a:pt x="366217" y="505778"/>
                      </a:cubicBezTo>
                      <a:cubicBezTo>
                        <a:pt x="478346" y="543497"/>
                        <a:pt x="593903" y="588074"/>
                        <a:pt x="667283" y="68168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61" name="Google Shape;4261;p19"/>
                <p:cNvSpPr/>
                <p:nvPr/>
              </p:nvSpPr>
              <p:spPr>
                <a:xfrm>
                  <a:off x="6690245" y="1407261"/>
                  <a:ext cx="637107" cy="705688"/>
                </a:xfrm>
                <a:custGeom>
                  <a:rect b="b" l="l" r="r" t="t"/>
                  <a:pathLst>
                    <a:path extrusionOk="0" h="705688" w="637107">
                      <a:moveTo>
                        <a:pt x="637108" y="703288"/>
                      </a:moveTo>
                      <a:cubicBezTo>
                        <a:pt x="634365" y="704317"/>
                        <a:pt x="631622" y="705002"/>
                        <a:pt x="628535" y="705688"/>
                      </a:cubicBezTo>
                      <a:cubicBezTo>
                        <a:pt x="605561" y="673799"/>
                        <a:pt x="580872" y="643623"/>
                        <a:pt x="554126" y="614820"/>
                      </a:cubicBezTo>
                      <a:cubicBezTo>
                        <a:pt x="503720" y="560299"/>
                        <a:pt x="446456" y="514350"/>
                        <a:pt x="389192" y="467373"/>
                      </a:cubicBezTo>
                      <a:cubicBezTo>
                        <a:pt x="332613" y="420395"/>
                        <a:pt x="281178" y="369989"/>
                        <a:pt x="234887" y="312725"/>
                      </a:cubicBezTo>
                      <a:cubicBezTo>
                        <a:pt x="153962" y="212941"/>
                        <a:pt x="77153" y="109385"/>
                        <a:pt x="0" y="6515"/>
                      </a:cubicBezTo>
                      <a:cubicBezTo>
                        <a:pt x="2400" y="4458"/>
                        <a:pt x="4800" y="2400"/>
                        <a:pt x="6858" y="0"/>
                      </a:cubicBezTo>
                      <a:cubicBezTo>
                        <a:pt x="45605" y="50749"/>
                        <a:pt x="84353" y="101498"/>
                        <a:pt x="122758" y="152591"/>
                      </a:cubicBezTo>
                      <a:cubicBezTo>
                        <a:pt x="170078" y="214655"/>
                        <a:pt x="215684" y="278092"/>
                        <a:pt x="266776" y="337071"/>
                      </a:cubicBezTo>
                      <a:cubicBezTo>
                        <a:pt x="317868" y="396392"/>
                        <a:pt x="376847" y="445427"/>
                        <a:pt x="437198" y="494805"/>
                      </a:cubicBezTo>
                      <a:cubicBezTo>
                        <a:pt x="512636" y="556870"/>
                        <a:pt x="580187" y="625450"/>
                        <a:pt x="637108" y="70328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62" name="Google Shape;4262;p19"/>
                <p:cNvSpPr/>
                <p:nvPr/>
              </p:nvSpPr>
              <p:spPr>
                <a:xfrm>
                  <a:off x="6727278" y="1358912"/>
                  <a:ext cx="621677" cy="744093"/>
                </a:xfrm>
                <a:custGeom>
                  <a:rect b="b" l="l" r="r" t="t"/>
                  <a:pathLst>
                    <a:path extrusionOk="0" h="744093" w="621677">
                      <a:moveTo>
                        <a:pt x="621678" y="737578"/>
                      </a:moveTo>
                      <a:cubicBezTo>
                        <a:pt x="619963" y="739978"/>
                        <a:pt x="617563" y="742036"/>
                        <a:pt x="615163" y="744093"/>
                      </a:cubicBezTo>
                      <a:cubicBezTo>
                        <a:pt x="596303" y="713232"/>
                        <a:pt x="577101" y="682714"/>
                        <a:pt x="557213" y="652539"/>
                      </a:cubicBezTo>
                      <a:cubicBezTo>
                        <a:pt x="400507" y="414566"/>
                        <a:pt x="212941" y="197510"/>
                        <a:pt x="0" y="7887"/>
                      </a:cubicBezTo>
                      <a:cubicBezTo>
                        <a:pt x="1715" y="5144"/>
                        <a:pt x="3429" y="2743"/>
                        <a:pt x="4801" y="0"/>
                      </a:cubicBezTo>
                      <a:cubicBezTo>
                        <a:pt x="52807" y="42863"/>
                        <a:pt x="99784" y="87097"/>
                        <a:pt x="145733" y="132702"/>
                      </a:cubicBezTo>
                      <a:cubicBezTo>
                        <a:pt x="327470" y="314782"/>
                        <a:pt x="487261" y="518122"/>
                        <a:pt x="621678" y="73757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63" name="Google Shape;4263;p19"/>
                <p:cNvSpPr/>
                <p:nvPr/>
              </p:nvSpPr>
              <p:spPr>
                <a:xfrm>
                  <a:off x="6746138" y="1330452"/>
                  <a:ext cx="498576" cy="467372"/>
                </a:xfrm>
                <a:custGeom>
                  <a:rect b="b" l="l" r="r" t="t"/>
                  <a:pathLst>
                    <a:path extrusionOk="0" h="467372" w="498576">
                      <a:moveTo>
                        <a:pt x="498577" y="467373"/>
                      </a:moveTo>
                      <a:cubicBezTo>
                        <a:pt x="360731" y="288036"/>
                        <a:pt x="182766" y="140932"/>
                        <a:pt x="0" y="7544"/>
                      </a:cubicBezTo>
                      <a:cubicBezTo>
                        <a:pt x="1029" y="6172"/>
                        <a:pt x="2057" y="4458"/>
                        <a:pt x="3086" y="3086"/>
                      </a:cubicBezTo>
                      <a:cubicBezTo>
                        <a:pt x="3772" y="2057"/>
                        <a:pt x="4458" y="1029"/>
                        <a:pt x="5486" y="0"/>
                      </a:cubicBezTo>
                      <a:cubicBezTo>
                        <a:pt x="66523" y="44577"/>
                        <a:pt x="126530" y="90183"/>
                        <a:pt x="184823" y="138189"/>
                      </a:cubicBezTo>
                      <a:cubicBezTo>
                        <a:pt x="296951" y="230429"/>
                        <a:pt x="403936" y="333299"/>
                        <a:pt x="494119" y="447827"/>
                      </a:cubicBezTo>
                      <a:cubicBezTo>
                        <a:pt x="494119" y="447827"/>
                        <a:pt x="494119" y="447827"/>
                        <a:pt x="494119" y="447827"/>
                      </a:cubicBezTo>
                      <a:cubicBezTo>
                        <a:pt x="495491" y="454343"/>
                        <a:pt x="496862" y="460858"/>
                        <a:pt x="498577" y="467373"/>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4264" name="Google Shape;4264;p19"/>
              <p:cNvSpPr/>
              <p:nvPr/>
            </p:nvSpPr>
            <p:spPr>
              <a:xfrm>
                <a:off x="7173938" y="1976674"/>
                <a:ext cx="306425" cy="255358"/>
              </a:xfrm>
              <a:custGeom>
                <a:rect b="b" l="l" r="r" t="t"/>
                <a:pathLst>
                  <a:path extrusionOk="0" h="255358" w="306425">
                    <a:moveTo>
                      <a:pt x="302920" y="127703"/>
                    </a:moveTo>
                    <a:cubicBezTo>
                      <a:pt x="296748" y="135246"/>
                      <a:pt x="286118" y="137647"/>
                      <a:pt x="276516" y="139018"/>
                    </a:cubicBezTo>
                    <a:cubicBezTo>
                      <a:pt x="266915" y="140390"/>
                      <a:pt x="256285" y="141076"/>
                      <a:pt x="248399" y="146562"/>
                    </a:cubicBezTo>
                    <a:cubicBezTo>
                      <a:pt x="248056" y="146905"/>
                      <a:pt x="247713" y="147248"/>
                      <a:pt x="247027" y="147591"/>
                    </a:cubicBezTo>
                    <a:cubicBezTo>
                      <a:pt x="244970" y="149305"/>
                      <a:pt x="243598" y="151020"/>
                      <a:pt x="243255" y="153420"/>
                    </a:cubicBezTo>
                    <a:cubicBezTo>
                      <a:pt x="242912" y="157878"/>
                      <a:pt x="247027" y="161307"/>
                      <a:pt x="250456" y="164050"/>
                    </a:cubicBezTo>
                    <a:cubicBezTo>
                      <a:pt x="253199" y="166107"/>
                      <a:pt x="255600" y="167479"/>
                      <a:pt x="258000" y="168851"/>
                    </a:cubicBezTo>
                    <a:cubicBezTo>
                      <a:pt x="265887" y="173994"/>
                      <a:pt x="271030" y="177423"/>
                      <a:pt x="269658" y="189082"/>
                    </a:cubicBezTo>
                    <a:cubicBezTo>
                      <a:pt x="269658" y="189767"/>
                      <a:pt x="269316" y="190453"/>
                      <a:pt x="269316" y="190796"/>
                    </a:cubicBezTo>
                    <a:cubicBezTo>
                      <a:pt x="268973" y="192854"/>
                      <a:pt x="267944" y="195254"/>
                      <a:pt x="266915" y="197311"/>
                    </a:cubicBezTo>
                    <a:cubicBezTo>
                      <a:pt x="263486" y="203826"/>
                      <a:pt x="256971" y="208627"/>
                      <a:pt x="250113" y="209313"/>
                    </a:cubicBezTo>
                    <a:cubicBezTo>
                      <a:pt x="238112" y="210341"/>
                      <a:pt x="227139" y="198683"/>
                      <a:pt x="215137" y="201426"/>
                    </a:cubicBezTo>
                    <a:cubicBezTo>
                      <a:pt x="192163" y="206570"/>
                      <a:pt x="202793" y="240517"/>
                      <a:pt x="186677" y="249775"/>
                    </a:cubicBezTo>
                    <a:cubicBezTo>
                      <a:pt x="154444" y="268977"/>
                      <a:pt x="146900" y="234344"/>
                      <a:pt x="133527" y="211027"/>
                    </a:cubicBezTo>
                    <a:cubicBezTo>
                      <a:pt x="133184" y="210341"/>
                      <a:pt x="132841" y="209656"/>
                      <a:pt x="132498" y="209313"/>
                    </a:cubicBezTo>
                    <a:cubicBezTo>
                      <a:pt x="131127" y="200054"/>
                      <a:pt x="130098" y="189425"/>
                      <a:pt x="129412" y="178795"/>
                    </a:cubicBezTo>
                    <a:cubicBezTo>
                      <a:pt x="128727" y="179138"/>
                      <a:pt x="128041" y="179823"/>
                      <a:pt x="127355" y="180166"/>
                    </a:cubicBezTo>
                    <a:cubicBezTo>
                      <a:pt x="123240" y="183252"/>
                      <a:pt x="118782" y="185996"/>
                      <a:pt x="114325" y="189082"/>
                    </a:cubicBezTo>
                    <a:cubicBezTo>
                      <a:pt x="94779" y="179138"/>
                      <a:pt x="82435" y="217885"/>
                      <a:pt x="55003" y="204169"/>
                    </a:cubicBezTo>
                    <a:cubicBezTo>
                      <a:pt x="28257" y="190796"/>
                      <a:pt x="44716" y="163707"/>
                      <a:pt x="26199" y="148277"/>
                    </a:cubicBezTo>
                    <a:cubicBezTo>
                      <a:pt x="-20092" y="110215"/>
                      <a:pt x="3568" y="112272"/>
                      <a:pt x="31343" y="84840"/>
                    </a:cubicBezTo>
                    <a:cubicBezTo>
                      <a:pt x="31686" y="84497"/>
                      <a:pt x="32372" y="83811"/>
                      <a:pt x="32715" y="83468"/>
                    </a:cubicBezTo>
                    <a:cubicBezTo>
                      <a:pt x="35458" y="80725"/>
                      <a:pt x="37858" y="77982"/>
                      <a:pt x="40601" y="74896"/>
                    </a:cubicBezTo>
                    <a:cubicBezTo>
                      <a:pt x="40601" y="74896"/>
                      <a:pt x="40601" y="74896"/>
                      <a:pt x="40601" y="74896"/>
                    </a:cubicBezTo>
                    <a:lnTo>
                      <a:pt x="40601" y="74896"/>
                    </a:lnTo>
                    <a:cubicBezTo>
                      <a:pt x="41630" y="73524"/>
                      <a:pt x="43002" y="72153"/>
                      <a:pt x="44030" y="70438"/>
                    </a:cubicBezTo>
                    <a:cubicBezTo>
                      <a:pt x="56718" y="52950"/>
                      <a:pt x="52946" y="25175"/>
                      <a:pt x="71805" y="11459"/>
                    </a:cubicBezTo>
                    <a:cubicBezTo>
                      <a:pt x="86550" y="830"/>
                      <a:pt x="105409" y="-5000"/>
                      <a:pt x="121526" y="5630"/>
                    </a:cubicBezTo>
                    <a:cubicBezTo>
                      <a:pt x="132156" y="12831"/>
                      <a:pt x="135585" y="23804"/>
                      <a:pt x="141071" y="34091"/>
                    </a:cubicBezTo>
                    <a:cubicBezTo>
                      <a:pt x="144157" y="40263"/>
                      <a:pt x="148272" y="45749"/>
                      <a:pt x="154787" y="49864"/>
                    </a:cubicBezTo>
                    <a:cubicBezTo>
                      <a:pt x="159930" y="52950"/>
                      <a:pt x="166103" y="55008"/>
                      <a:pt x="172275" y="54665"/>
                    </a:cubicBezTo>
                    <a:cubicBezTo>
                      <a:pt x="177418" y="54665"/>
                      <a:pt x="182562" y="52950"/>
                      <a:pt x="186334" y="49178"/>
                    </a:cubicBezTo>
                    <a:cubicBezTo>
                      <a:pt x="198335" y="37863"/>
                      <a:pt x="203822" y="19689"/>
                      <a:pt x="219252" y="12488"/>
                    </a:cubicBezTo>
                    <a:cubicBezTo>
                      <a:pt x="224739" y="9745"/>
                      <a:pt x="231597" y="8716"/>
                      <a:pt x="237083" y="12145"/>
                    </a:cubicBezTo>
                    <a:cubicBezTo>
                      <a:pt x="243941" y="16260"/>
                      <a:pt x="245313" y="25861"/>
                      <a:pt x="243598" y="33748"/>
                    </a:cubicBezTo>
                    <a:cubicBezTo>
                      <a:pt x="241884" y="41635"/>
                      <a:pt x="238455" y="49178"/>
                      <a:pt x="238112" y="57065"/>
                    </a:cubicBezTo>
                    <a:cubicBezTo>
                      <a:pt x="237769" y="63923"/>
                      <a:pt x="241541" y="69410"/>
                      <a:pt x="247027" y="73524"/>
                    </a:cubicBezTo>
                    <a:cubicBezTo>
                      <a:pt x="252856" y="78325"/>
                      <a:pt x="260743" y="81754"/>
                      <a:pt x="268630" y="84497"/>
                    </a:cubicBezTo>
                    <a:cubicBezTo>
                      <a:pt x="276516" y="87583"/>
                      <a:pt x="284403" y="90326"/>
                      <a:pt x="289547" y="93070"/>
                    </a:cubicBezTo>
                    <a:cubicBezTo>
                      <a:pt x="300519" y="98556"/>
                      <a:pt x="312521" y="115701"/>
                      <a:pt x="302920" y="127703"/>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4265" name="Google Shape;4265;p19"/>
              <p:cNvGrpSpPr/>
              <p:nvPr/>
            </p:nvGrpSpPr>
            <p:grpSpPr>
              <a:xfrm>
                <a:off x="7131798" y="1654499"/>
                <a:ext cx="446508" cy="686129"/>
                <a:chOff x="7131798" y="1654499"/>
                <a:chExt cx="446508" cy="686129"/>
              </a:xfrm>
            </p:grpSpPr>
            <p:sp>
              <p:nvSpPr>
                <p:cNvPr id="4266" name="Google Shape;4266;p19"/>
                <p:cNvSpPr/>
                <p:nvPr/>
              </p:nvSpPr>
              <p:spPr>
                <a:xfrm>
                  <a:off x="7381773" y="1654499"/>
                  <a:ext cx="60745" cy="62393"/>
                </a:xfrm>
                <a:custGeom>
                  <a:rect b="b" l="l" r="r" t="t"/>
                  <a:pathLst>
                    <a:path extrusionOk="0" h="62393" w="60745">
                      <a:moveTo>
                        <a:pt x="41936" y="2393"/>
                      </a:moveTo>
                      <a:cubicBezTo>
                        <a:pt x="4903" y="-12351"/>
                        <a:pt x="-18415" y="45256"/>
                        <a:pt x="18961" y="60001"/>
                      </a:cubicBezTo>
                      <a:cubicBezTo>
                        <a:pt x="55995" y="74745"/>
                        <a:pt x="78969" y="17138"/>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67" name="Google Shape;4267;p19"/>
                <p:cNvSpPr/>
                <p:nvPr/>
              </p:nvSpPr>
              <p:spPr>
                <a:xfrm>
                  <a:off x="7225410" y="1681931"/>
                  <a:ext cx="60745" cy="62496"/>
                </a:xfrm>
                <a:custGeom>
                  <a:rect b="b" l="l" r="r" t="t"/>
                  <a:pathLst>
                    <a:path extrusionOk="0" h="62496" w="60745">
                      <a:moveTo>
                        <a:pt x="41936" y="2393"/>
                      </a:moveTo>
                      <a:cubicBezTo>
                        <a:pt x="4903" y="-12351"/>
                        <a:pt x="-18415" y="45256"/>
                        <a:pt x="18961" y="60001"/>
                      </a:cubicBezTo>
                      <a:cubicBezTo>
                        <a:pt x="55994" y="75088"/>
                        <a:pt x="78969" y="17481"/>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68" name="Google Shape;4268;p19"/>
                <p:cNvSpPr/>
                <p:nvPr/>
              </p:nvSpPr>
              <p:spPr>
                <a:xfrm>
                  <a:off x="7131798" y="1798517"/>
                  <a:ext cx="60745" cy="62496"/>
                </a:xfrm>
                <a:custGeom>
                  <a:rect b="b" l="l" r="r" t="t"/>
                  <a:pathLst>
                    <a:path extrusionOk="0" h="62496" w="60745">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69" name="Google Shape;4269;p19"/>
                <p:cNvSpPr/>
                <p:nvPr/>
              </p:nvSpPr>
              <p:spPr>
                <a:xfrm>
                  <a:off x="7291247" y="1902758"/>
                  <a:ext cx="60745" cy="62485"/>
                </a:xfrm>
                <a:custGeom>
                  <a:rect b="b" l="l" r="r" t="t"/>
                  <a:pathLst>
                    <a:path extrusionOk="0" h="62485" w="60745">
                      <a:moveTo>
                        <a:pt x="41936" y="2393"/>
                      </a:moveTo>
                      <a:cubicBezTo>
                        <a:pt x="4903" y="-12351"/>
                        <a:pt x="-18415" y="45256"/>
                        <a:pt x="18961" y="60001"/>
                      </a:cubicBezTo>
                      <a:cubicBezTo>
                        <a:pt x="55995" y="75088"/>
                        <a:pt x="78969" y="17138"/>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70" name="Google Shape;4270;p19"/>
                <p:cNvSpPr/>
                <p:nvPr/>
              </p:nvSpPr>
              <p:spPr>
                <a:xfrm>
                  <a:off x="7517561" y="1872583"/>
                  <a:ext cx="60745" cy="62496"/>
                </a:xfrm>
                <a:custGeom>
                  <a:rect b="b" l="l" r="r" t="t"/>
                  <a:pathLst>
                    <a:path extrusionOk="0" h="62496" w="60745">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71" name="Google Shape;4271;p19"/>
                <p:cNvSpPr/>
                <p:nvPr/>
              </p:nvSpPr>
              <p:spPr>
                <a:xfrm>
                  <a:off x="7285418" y="2101298"/>
                  <a:ext cx="60745" cy="62496"/>
                </a:xfrm>
                <a:custGeom>
                  <a:rect b="b" l="l" r="r" t="t"/>
                  <a:pathLst>
                    <a:path extrusionOk="0" h="62496" w="60745">
                      <a:moveTo>
                        <a:pt x="41936" y="2393"/>
                      </a:moveTo>
                      <a:cubicBezTo>
                        <a:pt x="4903" y="-12351"/>
                        <a:pt x="-18415" y="45256"/>
                        <a:pt x="18961" y="60000"/>
                      </a:cubicBezTo>
                      <a:cubicBezTo>
                        <a:pt x="55994" y="75088"/>
                        <a:pt x="78969" y="17481"/>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72" name="Google Shape;4272;p19"/>
                <p:cNvSpPr/>
                <p:nvPr/>
              </p:nvSpPr>
              <p:spPr>
                <a:xfrm>
                  <a:off x="7187005" y="2062207"/>
                  <a:ext cx="60897" cy="62394"/>
                </a:xfrm>
                <a:custGeom>
                  <a:rect b="b" l="l" r="r" t="t"/>
                  <a:pathLst>
                    <a:path extrusionOk="0" h="62394" w="60897">
                      <a:moveTo>
                        <a:pt x="41936" y="2393"/>
                      </a:moveTo>
                      <a:cubicBezTo>
                        <a:pt x="4902" y="-12351"/>
                        <a:pt x="-18415" y="45256"/>
                        <a:pt x="18961" y="60001"/>
                      </a:cubicBezTo>
                      <a:cubicBezTo>
                        <a:pt x="55995" y="74745"/>
                        <a:pt x="79312" y="17138"/>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73" name="Google Shape;4273;p19"/>
                <p:cNvSpPr/>
                <p:nvPr/>
              </p:nvSpPr>
              <p:spPr>
                <a:xfrm>
                  <a:off x="7437665" y="2088610"/>
                  <a:ext cx="60896" cy="62496"/>
                </a:xfrm>
                <a:custGeom>
                  <a:rect b="b" l="l" r="r" t="t"/>
                  <a:pathLst>
                    <a:path extrusionOk="0" h="62496" w="60896">
                      <a:moveTo>
                        <a:pt x="41936" y="2393"/>
                      </a:moveTo>
                      <a:cubicBezTo>
                        <a:pt x="4902" y="-12351"/>
                        <a:pt x="-18415" y="45256"/>
                        <a:pt x="18961" y="60000"/>
                      </a:cubicBezTo>
                      <a:cubicBezTo>
                        <a:pt x="55994" y="75088"/>
                        <a:pt x="79312" y="17481"/>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74" name="Google Shape;4274;p19"/>
                <p:cNvSpPr/>
                <p:nvPr/>
              </p:nvSpPr>
              <p:spPr>
                <a:xfrm>
                  <a:off x="7274788" y="2278234"/>
                  <a:ext cx="60896" cy="62394"/>
                </a:xfrm>
                <a:custGeom>
                  <a:rect b="b" l="l" r="r" t="t"/>
                  <a:pathLst>
                    <a:path extrusionOk="0" h="62394" w="60896">
                      <a:moveTo>
                        <a:pt x="41936" y="2393"/>
                      </a:moveTo>
                      <a:cubicBezTo>
                        <a:pt x="4902" y="-12351"/>
                        <a:pt x="-18415" y="45256"/>
                        <a:pt x="18961" y="60001"/>
                      </a:cubicBezTo>
                      <a:cubicBezTo>
                        <a:pt x="55994" y="74745"/>
                        <a:pt x="79312" y="17138"/>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75" name="Google Shape;4275;p19"/>
                <p:cNvSpPr/>
                <p:nvPr/>
              </p:nvSpPr>
              <p:spPr>
                <a:xfrm>
                  <a:off x="7345527" y="1695297"/>
                  <a:ext cx="71666" cy="376161"/>
                </a:xfrm>
                <a:custGeom>
                  <a:rect b="b" l="l" r="r" t="t"/>
                  <a:pathLst>
                    <a:path extrusionOk="0" h="376161" w="71666">
                      <a:moveTo>
                        <a:pt x="5144" y="376161"/>
                      </a:moveTo>
                      <a:lnTo>
                        <a:pt x="0" y="372389"/>
                      </a:lnTo>
                      <a:cubicBezTo>
                        <a:pt x="34976" y="323698"/>
                        <a:pt x="52463" y="264376"/>
                        <a:pt x="49721" y="204368"/>
                      </a:cubicBezTo>
                      <a:cubicBezTo>
                        <a:pt x="49034" y="187223"/>
                        <a:pt x="46292" y="169736"/>
                        <a:pt x="43891" y="152933"/>
                      </a:cubicBezTo>
                      <a:cubicBezTo>
                        <a:pt x="41491" y="135788"/>
                        <a:pt x="38747" y="117958"/>
                        <a:pt x="38062" y="100127"/>
                      </a:cubicBezTo>
                      <a:cubicBezTo>
                        <a:pt x="36690" y="70295"/>
                        <a:pt x="40805" y="28804"/>
                        <a:pt x="67208" y="0"/>
                      </a:cubicBezTo>
                      <a:lnTo>
                        <a:pt x="71666" y="4115"/>
                      </a:lnTo>
                      <a:cubicBezTo>
                        <a:pt x="46292" y="31547"/>
                        <a:pt x="42863" y="71323"/>
                        <a:pt x="43891" y="99784"/>
                      </a:cubicBezTo>
                      <a:cubicBezTo>
                        <a:pt x="44577" y="117272"/>
                        <a:pt x="47320" y="134760"/>
                        <a:pt x="49721" y="151905"/>
                      </a:cubicBezTo>
                      <a:cubicBezTo>
                        <a:pt x="52121" y="168707"/>
                        <a:pt x="54864" y="186538"/>
                        <a:pt x="55550" y="204026"/>
                      </a:cubicBezTo>
                      <a:cubicBezTo>
                        <a:pt x="58979" y="265405"/>
                        <a:pt x="40805" y="326441"/>
                        <a:pt x="5144" y="376161"/>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76" name="Google Shape;4276;p19"/>
                <p:cNvSpPr/>
                <p:nvPr/>
              </p:nvSpPr>
              <p:spPr>
                <a:xfrm>
                  <a:off x="7159232" y="1725815"/>
                  <a:ext cx="194182" cy="340156"/>
                </a:xfrm>
                <a:custGeom>
                  <a:rect b="b" l="l" r="r" t="t"/>
                  <a:pathLst>
                    <a:path extrusionOk="0" h="340156" w="194182">
                      <a:moveTo>
                        <a:pt x="194182" y="340157"/>
                      </a:moveTo>
                      <a:lnTo>
                        <a:pt x="183895" y="334671"/>
                      </a:lnTo>
                      <a:cubicBezTo>
                        <a:pt x="173265" y="328841"/>
                        <a:pt x="161950" y="323012"/>
                        <a:pt x="150977" y="317526"/>
                      </a:cubicBezTo>
                      <a:cubicBezTo>
                        <a:pt x="116687" y="300381"/>
                        <a:pt x="81368" y="282550"/>
                        <a:pt x="55994" y="255118"/>
                      </a:cubicBezTo>
                      <a:cubicBezTo>
                        <a:pt x="18617" y="214998"/>
                        <a:pt x="-1614" y="165964"/>
                        <a:pt x="101" y="120358"/>
                      </a:cubicBezTo>
                      <a:lnTo>
                        <a:pt x="6273" y="120701"/>
                      </a:lnTo>
                      <a:cubicBezTo>
                        <a:pt x="4559" y="164592"/>
                        <a:pt x="24104" y="211912"/>
                        <a:pt x="60451" y="251003"/>
                      </a:cubicBezTo>
                      <a:cubicBezTo>
                        <a:pt x="85140" y="277749"/>
                        <a:pt x="120116" y="295237"/>
                        <a:pt x="153720" y="312039"/>
                      </a:cubicBezTo>
                      <a:cubicBezTo>
                        <a:pt x="161264" y="315811"/>
                        <a:pt x="169151" y="319926"/>
                        <a:pt x="177037" y="323698"/>
                      </a:cubicBezTo>
                      <a:cubicBezTo>
                        <a:pt x="148919" y="276720"/>
                        <a:pt x="120459" y="228029"/>
                        <a:pt x="102285" y="175565"/>
                      </a:cubicBezTo>
                      <a:cubicBezTo>
                        <a:pt x="87197" y="131331"/>
                        <a:pt x="73481" y="65151"/>
                        <a:pt x="93713" y="0"/>
                      </a:cubicBezTo>
                      <a:lnTo>
                        <a:pt x="99542" y="1715"/>
                      </a:lnTo>
                      <a:cubicBezTo>
                        <a:pt x="79654" y="65151"/>
                        <a:pt x="93027" y="130302"/>
                        <a:pt x="108114" y="173508"/>
                      </a:cubicBezTo>
                      <a:cubicBezTo>
                        <a:pt x="127317" y="229400"/>
                        <a:pt x="158178" y="280492"/>
                        <a:pt x="188010" y="330213"/>
                      </a:cubicBezTo>
                      <a:lnTo>
                        <a:pt x="194182" y="340157"/>
                      </a:ln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77" name="Google Shape;4277;p19"/>
                <p:cNvSpPr/>
                <p:nvPr/>
              </p:nvSpPr>
              <p:spPr>
                <a:xfrm>
                  <a:off x="7323924" y="1946643"/>
                  <a:ext cx="30533" cy="122415"/>
                </a:xfrm>
                <a:custGeom>
                  <a:rect b="b" l="l" r="r" t="t"/>
                  <a:pathLst>
                    <a:path extrusionOk="0" h="122415" w="30533">
                      <a:moveTo>
                        <a:pt x="19546" y="120701"/>
                      </a:moveTo>
                      <a:cubicBezTo>
                        <a:pt x="30518" y="81267"/>
                        <a:pt x="22975" y="37376"/>
                        <a:pt x="0" y="3429"/>
                      </a:cubicBezTo>
                      <a:lnTo>
                        <a:pt x="5144" y="0"/>
                      </a:lnTo>
                      <a:cubicBezTo>
                        <a:pt x="29147" y="35319"/>
                        <a:pt x="36691" y="81267"/>
                        <a:pt x="25375" y="122415"/>
                      </a:cubicBezTo>
                      <a:lnTo>
                        <a:pt x="19546" y="120701"/>
                      </a:ln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78" name="Google Shape;4278;p19"/>
                <p:cNvSpPr/>
                <p:nvPr/>
              </p:nvSpPr>
              <p:spPr>
                <a:xfrm>
                  <a:off x="7339012" y="1915096"/>
                  <a:ext cx="192024" cy="210540"/>
                </a:xfrm>
                <a:custGeom>
                  <a:rect b="b" l="l" r="r" t="t"/>
                  <a:pathLst>
                    <a:path extrusionOk="0" h="210540" w="192024">
                      <a:moveTo>
                        <a:pt x="48349" y="196825"/>
                      </a:moveTo>
                      <a:cubicBezTo>
                        <a:pt x="40805" y="193739"/>
                        <a:pt x="33261" y="190310"/>
                        <a:pt x="26060" y="186195"/>
                      </a:cubicBezTo>
                      <a:cubicBezTo>
                        <a:pt x="12002" y="178308"/>
                        <a:pt x="5829" y="160820"/>
                        <a:pt x="1029" y="148133"/>
                      </a:cubicBezTo>
                      <a:lnTo>
                        <a:pt x="0" y="145047"/>
                      </a:lnTo>
                      <a:lnTo>
                        <a:pt x="3086" y="144018"/>
                      </a:lnTo>
                      <a:cubicBezTo>
                        <a:pt x="78181" y="119672"/>
                        <a:pt x="145390" y="67208"/>
                        <a:pt x="186881" y="0"/>
                      </a:cubicBezTo>
                      <a:lnTo>
                        <a:pt x="192024" y="3429"/>
                      </a:lnTo>
                      <a:cubicBezTo>
                        <a:pt x="150190" y="70980"/>
                        <a:pt x="83325" y="123787"/>
                        <a:pt x="7887" y="149162"/>
                      </a:cubicBezTo>
                      <a:cubicBezTo>
                        <a:pt x="12002" y="160477"/>
                        <a:pt x="17831" y="174536"/>
                        <a:pt x="28804" y="181051"/>
                      </a:cubicBezTo>
                      <a:cubicBezTo>
                        <a:pt x="55207" y="195796"/>
                        <a:pt x="85039" y="204026"/>
                        <a:pt x="114872" y="204368"/>
                      </a:cubicBezTo>
                      <a:lnTo>
                        <a:pt x="114872" y="210541"/>
                      </a:lnTo>
                      <a:cubicBezTo>
                        <a:pt x="92240" y="209855"/>
                        <a:pt x="69609" y="205397"/>
                        <a:pt x="48349" y="196825"/>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79" name="Google Shape;4279;p19"/>
                <p:cNvSpPr/>
                <p:nvPr/>
              </p:nvSpPr>
              <p:spPr>
                <a:xfrm>
                  <a:off x="7210767" y="2052942"/>
                  <a:ext cx="135102" cy="53835"/>
                </a:xfrm>
                <a:custGeom>
                  <a:rect b="b" l="l" r="r" t="t"/>
                  <a:pathLst>
                    <a:path extrusionOk="0" h="53835" w="135102">
                      <a:moveTo>
                        <a:pt x="3772" y="53835"/>
                      </a:moveTo>
                      <a:lnTo>
                        <a:pt x="0" y="49035"/>
                      </a:lnTo>
                      <a:cubicBezTo>
                        <a:pt x="38062" y="18516"/>
                        <a:pt x="86068" y="1029"/>
                        <a:pt x="135103" y="0"/>
                      </a:cubicBezTo>
                      <a:lnTo>
                        <a:pt x="135103" y="6172"/>
                      </a:lnTo>
                      <a:cubicBezTo>
                        <a:pt x="87440" y="7201"/>
                        <a:pt x="40805" y="24346"/>
                        <a:pt x="3772" y="53835"/>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80" name="Google Shape;4280;p19"/>
                <p:cNvSpPr/>
                <p:nvPr/>
              </p:nvSpPr>
              <p:spPr>
                <a:xfrm>
                  <a:off x="7305408" y="2049170"/>
                  <a:ext cx="53492" cy="104241"/>
                </a:xfrm>
                <a:custGeom>
                  <a:rect b="b" l="l" r="r" t="t"/>
                  <a:pathLst>
                    <a:path extrusionOk="0" h="104241" w="53492">
                      <a:moveTo>
                        <a:pt x="0" y="102870"/>
                      </a:moveTo>
                      <a:cubicBezTo>
                        <a:pt x="10287" y="66180"/>
                        <a:pt x="26404" y="31547"/>
                        <a:pt x="48349" y="0"/>
                      </a:cubicBezTo>
                      <a:lnTo>
                        <a:pt x="53493" y="3429"/>
                      </a:lnTo>
                      <a:cubicBezTo>
                        <a:pt x="32233" y="34290"/>
                        <a:pt x="16117" y="68237"/>
                        <a:pt x="6172" y="104242"/>
                      </a:cubicBezTo>
                      <a:lnTo>
                        <a:pt x="0" y="102870"/>
                      </a:ln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81" name="Google Shape;4281;p19"/>
                <p:cNvSpPr/>
                <p:nvPr/>
              </p:nvSpPr>
              <p:spPr>
                <a:xfrm>
                  <a:off x="7295464" y="2056028"/>
                  <a:ext cx="78777" cy="255460"/>
                </a:xfrm>
                <a:custGeom>
                  <a:rect b="b" l="l" r="r" t="t"/>
                  <a:pathLst>
                    <a:path extrusionOk="0" h="255460" w="78777">
                      <a:moveTo>
                        <a:pt x="5144" y="255461"/>
                      </a:moveTo>
                      <a:lnTo>
                        <a:pt x="0" y="252032"/>
                      </a:lnTo>
                      <a:cubicBezTo>
                        <a:pt x="23660" y="214313"/>
                        <a:pt x="48349" y="175565"/>
                        <a:pt x="62065" y="132702"/>
                      </a:cubicBezTo>
                      <a:cubicBezTo>
                        <a:pt x="77495" y="85039"/>
                        <a:pt x="76124" y="38748"/>
                        <a:pt x="58293" y="2743"/>
                      </a:cubicBezTo>
                      <a:lnTo>
                        <a:pt x="63779" y="0"/>
                      </a:lnTo>
                      <a:cubicBezTo>
                        <a:pt x="82296" y="37719"/>
                        <a:pt x="83667" y="85382"/>
                        <a:pt x="67894" y="134760"/>
                      </a:cubicBezTo>
                      <a:cubicBezTo>
                        <a:pt x="53835" y="178308"/>
                        <a:pt x="29147" y="217399"/>
                        <a:pt x="5144" y="255461"/>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5" name="Shape 4285"/>
        <p:cNvGrpSpPr/>
        <p:nvPr/>
      </p:nvGrpSpPr>
      <p:grpSpPr>
        <a:xfrm>
          <a:off x="0" y="0"/>
          <a:ext cx="0" cy="0"/>
          <a:chOff x="0" y="0"/>
          <a:chExt cx="0" cy="0"/>
        </a:xfrm>
      </p:grpSpPr>
      <p:sp>
        <p:nvSpPr>
          <p:cNvPr id="4286" name="Google Shape;4286;p20"/>
          <p:cNvSpPr txBox="1"/>
          <p:nvPr>
            <p:ph type="title"/>
          </p:nvPr>
        </p:nvSpPr>
        <p:spPr>
          <a:xfrm>
            <a:off x="1508400" y="1583975"/>
            <a:ext cx="77247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Here is where you add your talking points.</a:t>
            </a:r>
            <a:endParaRPr/>
          </a:p>
        </p:txBody>
      </p:sp>
      <p:sp>
        <p:nvSpPr>
          <p:cNvPr id="4287" name="Google Shape;4287;p20"/>
          <p:cNvSpPr txBox="1"/>
          <p:nvPr>
            <p:ph idx="4294967295" type="body"/>
          </p:nvPr>
        </p:nvSpPr>
        <p:spPr>
          <a:xfrm>
            <a:off x="2675175" y="3375628"/>
            <a:ext cx="8896800" cy="2872500"/>
          </a:xfrm>
          <a:prstGeom prst="rect">
            <a:avLst/>
          </a:prstGeom>
        </p:spPr>
        <p:txBody>
          <a:bodyPr anchorCtr="0" anchor="t" bIns="121900" lIns="121900" spcFirstLastPara="1" rIns="121900" wrap="square" tIns="121900">
            <a:noAutofit/>
          </a:bodyPr>
          <a:lstStyle/>
          <a:p>
            <a:pPr indent="-349250" lvl="0" marL="457200" rtl="0" algn="l">
              <a:lnSpc>
                <a:spcPct val="200000"/>
              </a:lnSpc>
              <a:spcBef>
                <a:spcPts val="0"/>
              </a:spcBef>
              <a:spcAft>
                <a:spcPts val="0"/>
              </a:spcAft>
              <a:buClr>
                <a:schemeClr val="accent2"/>
              </a:buClr>
              <a:buSzPts val="1900"/>
              <a:buChar char="■"/>
            </a:pPr>
            <a:r>
              <a:rPr lang="en"/>
              <a:t>We will talk about this first.</a:t>
            </a:r>
            <a:endParaRPr/>
          </a:p>
          <a:p>
            <a:pPr indent="-349250" lvl="0" marL="457200" rtl="0" algn="l">
              <a:lnSpc>
                <a:spcPct val="200000"/>
              </a:lnSpc>
              <a:spcBef>
                <a:spcPts val="0"/>
              </a:spcBef>
              <a:spcAft>
                <a:spcPts val="0"/>
              </a:spcAft>
              <a:buClr>
                <a:schemeClr val="accent2"/>
              </a:buClr>
              <a:buSzPts val="1900"/>
              <a:buChar char="■"/>
            </a:pPr>
            <a:r>
              <a:rPr lang="en"/>
              <a:t>We will talk about this second.</a:t>
            </a:r>
            <a:endParaRPr/>
          </a:p>
          <a:p>
            <a:pPr indent="-349250" lvl="0" marL="457200" rtl="0" algn="l">
              <a:lnSpc>
                <a:spcPct val="200000"/>
              </a:lnSpc>
              <a:spcBef>
                <a:spcPts val="0"/>
              </a:spcBef>
              <a:spcAft>
                <a:spcPts val="0"/>
              </a:spcAft>
              <a:buClr>
                <a:schemeClr val="accent2"/>
              </a:buClr>
              <a:buSzPts val="1900"/>
              <a:buChar char="■"/>
            </a:pPr>
            <a:r>
              <a:rPr lang="en"/>
              <a:t>We will talk about this last.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1" name="Shape 4291"/>
        <p:cNvGrpSpPr/>
        <p:nvPr/>
      </p:nvGrpSpPr>
      <p:grpSpPr>
        <a:xfrm>
          <a:off x="0" y="0"/>
          <a:ext cx="0" cy="0"/>
          <a:chOff x="0" y="0"/>
          <a:chExt cx="0" cy="0"/>
        </a:xfrm>
      </p:grpSpPr>
      <p:sp>
        <p:nvSpPr>
          <p:cNvPr id="4292" name="Google Shape;4292;p21"/>
          <p:cNvSpPr txBox="1"/>
          <p:nvPr>
            <p:ph idx="4294967295" type="title"/>
          </p:nvPr>
        </p:nvSpPr>
        <p:spPr>
          <a:xfrm>
            <a:off x="1015267" y="1041200"/>
            <a:ext cx="3653700" cy="46788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sz="18000">
                <a:solidFill>
                  <a:schemeClr val="accent3"/>
                </a:solidFill>
              </a:rPr>
              <a:t>01</a:t>
            </a:r>
            <a:endParaRPr sz="18000">
              <a:solidFill>
                <a:schemeClr val="accent3"/>
              </a:solidFill>
            </a:endParaRPr>
          </a:p>
        </p:txBody>
      </p:sp>
      <p:sp>
        <p:nvSpPr>
          <p:cNvPr id="4293" name="Google Shape;4293;p21"/>
          <p:cNvSpPr txBox="1"/>
          <p:nvPr>
            <p:ph idx="1" type="body"/>
          </p:nvPr>
        </p:nvSpPr>
        <p:spPr>
          <a:xfrm>
            <a:off x="6100948" y="3622650"/>
            <a:ext cx="5955900" cy="20751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a:t>Add a brief introduction of your section here.</a:t>
            </a:r>
            <a:endParaRPr/>
          </a:p>
          <a:p>
            <a:pPr indent="0" lvl="0" marL="0" rtl="0" algn="l">
              <a:spcBef>
                <a:spcPts val="2100"/>
              </a:spcBef>
              <a:spcAft>
                <a:spcPts val="2100"/>
              </a:spcAft>
              <a:buNone/>
            </a:pPr>
            <a:r>
              <a:rPr lang="en"/>
              <a:t>Let’s dive in and get to know some interesting facts about animals!</a:t>
            </a:r>
            <a:endParaRPr/>
          </a:p>
        </p:txBody>
      </p:sp>
      <p:sp>
        <p:nvSpPr>
          <p:cNvPr id="4294" name="Google Shape;4294;p21"/>
          <p:cNvSpPr txBox="1"/>
          <p:nvPr>
            <p:ph type="title"/>
          </p:nvPr>
        </p:nvSpPr>
        <p:spPr>
          <a:xfrm>
            <a:off x="6100948" y="2117375"/>
            <a:ext cx="5847000" cy="14499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We will talk about this first.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8" name="Shape 4298"/>
        <p:cNvGrpSpPr/>
        <p:nvPr/>
      </p:nvGrpSpPr>
      <p:grpSpPr>
        <a:xfrm>
          <a:off x="0" y="0"/>
          <a:ext cx="0" cy="0"/>
          <a:chOff x="0" y="0"/>
          <a:chExt cx="0" cy="0"/>
        </a:xfrm>
      </p:grpSpPr>
      <p:sp>
        <p:nvSpPr>
          <p:cNvPr id="4299" name="Google Shape;4299;p22"/>
          <p:cNvSpPr txBox="1"/>
          <p:nvPr>
            <p:ph type="title"/>
          </p:nvPr>
        </p:nvSpPr>
        <p:spPr>
          <a:xfrm>
            <a:off x="415600" y="1279175"/>
            <a:ext cx="55815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a:t>
            </a:r>
            <a:endParaRPr/>
          </a:p>
        </p:txBody>
      </p:sp>
      <p:sp>
        <p:nvSpPr>
          <p:cNvPr id="4300" name="Google Shape;4300;p22"/>
          <p:cNvSpPr txBox="1"/>
          <p:nvPr>
            <p:ph idx="1" type="subTitle"/>
          </p:nvPr>
        </p:nvSpPr>
        <p:spPr>
          <a:xfrm>
            <a:off x="448877" y="2024175"/>
            <a:ext cx="4768800" cy="717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Elephants and storms.</a:t>
            </a:r>
            <a:endParaRPr/>
          </a:p>
        </p:txBody>
      </p:sp>
      <p:sp>
        <p:nvSpPr>
          <p:cNvPr id="4301" name="Google Shape;4301;p22"/>
          <p:cNvSpPr txBox="1"/>
          <p:nvPr>
            <p:ph idx="2" type="body"/>
          </p:nvPr>
        </p:nvSpPr>
        <p:spPr>
          <a:xfrm>
            <a:off x="1228650" y="2684350"/>
            <a:ext cx="4907400" cy="3436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 that elephants can sense storms?</a:t>
            </a:r>
            <a:endParaRPr/>
          </a:p>
          <a:p>
            <a:pPr indent="0" lvl="0" marL="0" rtl="0" algn="l">
              <a:spcBef>
                <a:spcPts val="2100"/>
              </a:spcBef>
              <a:spcAft>
                <a:spcPts val="2100"/>
              </a:spcAft>
              <a:buNone/>
            </a:pPr>
            <a:r>
              <a:rPr lang="en"/>
              <a:t>Elephants may be able to detect a thunderstorm from hundreds of miles away, and will head towards it, looking for water.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5" name="Shape 4305"/>
        <p:cNvGrpSpPr/>
        <p:nvPr/>
      </p:nvGrpSpPr>
      <p:grpSpPr>
        <a:xfrm>
          <a:off x="0" y="0"/>
          <a:ext cx="0" cy="0"/>
          <a:chOff x="0" y="0"/>
          <a:chExt cx="0" cy="0"/>
        </a:xfrm>
      </p:grpSpPr>
      <p:sp>
        <p:nvSpPr>
          <p:cNvPr id="4306" name="Google Shape;4306;p23"/>
          <p:cNvSpPr txBox="1"/>
          <p:nvPr>
            <p:ph type="title"/>
          </p:nvPr>
        </p:nvSpPr>
        <p:spPr>
          <a:xfrm>
            <a:off x="415600" y="898167"/>
            <a:ext cx="113607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a:t>
            </a:r>
            <a:endParaRPr/>
          </a:p>
        </p:txBody>
      </p:sp>
      <p:sp>
        <p:nvSpPr>
          <p:cNvPr id="4307" name="Google Shape;4307;p23"/>
          <p:cNvSpPr txBox="1"/>
          <p:nvPr>
            <p:ph idx="4" type="body"/>
          </p:nvPr>
        </p:nvSpPr>
        <p:spPr>
          <a:xfrm>
            <a:off x="6770523" y="2568450"/>
            <a:ext cx="4410600" cy="3118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 that a cat uses its whiskers as feelers to determine if a space is too small to squeeze through?</a:t>
            </a:r>
            <a:endParaRPr/>
          </a:p>
          <a:p>
            <a:pPr indent="0" lvl="0" marL="0" rtl="0" algn="l">
              <a:spcBef>
                <a:spcPts val="2100"/>
              </a:spcBef>
              <a:spcAft>
                <a:spcPts val="2100"/>
              </a:spcAft>
              <a:buNone/>
            </a:pPr>
            <a:r>
              <a:rPr lang="en"/>
              <a:t>Also, cats love to sleep. A fifteen-year-old cat has probably spent ten years of its life sleeping.</a:t>
            </a:r>
            <a:endParaRPr/>
          </a:p>
        </p:txBody>
      </p:sp>
      <p:sp>
        <p:nvSpPr>
          <p:cNvPr id="4308" name="Google Shape;4308;p23"/>
          <p:cNvSpPr txBox="1"/>
          <p:nvPr>
            <p:ph idx="3" type="body"/>
          </p:nvPr>
        </p:nvSpPr>
        <p:spPr>
          <a:xfrm>
            <a:off x="1327200" y="2580200"/>
            <a:ext cx="4410300" cy="3118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 that dogs can smell your feelings?</a:t>
            </a:r>
            <a:endParaRPr/>
          </a:p>
          <a:p>
            <a:pPr indent="0" lvl="0" marL="0" rtl="0" algn="l">
              <a:spcBef>
                <a:spcPts val="2100"/>
              </a:spcBef>
              <a:spcAft>
                <a:spcPts val="0"/>
              </a:spcAft>
              <a:buNone/>
            </a:pPr>
            <a:r>
              <a:rPr lang="en"/>
              <a:t>Dogs can pick up on subtle changes in your scent, which can help him figure out how you are feeling, such as by smelling your perspiration when you become nervous or fearful.</a:t>
            </a:r>
            <a:endParaRPr/>
          </a:p>
          <a:p>
            <a:pPr indent="0" lvl="0" marL="0" rtl="0" algn="l">
              <a:spcBef>
                <a:spcPts val="2100"/>
              </a:spcBef>
              <a:spcAft>
                <a:spcPts val="2100"/>
              </a:spcAft>
              <a:buNone/>
            </a:pPr>
            <a:r>
              <a:t/>
            </a:r>
            <a:endParaRPr/>
          </a:p>
        </p:txBody>
      </p:sp>
      <p:sp>
        <p:nvSpPr>
          <p:cNvPr id="4309" name="Google Shape;4309;p23"/>
          <p:cNvSpPr txBox="1"/>
          <p:nvPr>
            <p:ph idx="1" type="subTitle"/>
          </p:nvPr>
        </p:nvSpPr>
        <p:spPr>
          <a:xfrm>
            <a:off x="448867" y="1643167"/>
            <a:ext cx="3989700" cy="717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A m</a:t>
            </a:r>
            <a:r>
              <a:rPr lang="en"/>
              <a:t>an's best friend...</a:t>
            </a:r>
            <a:endParaRPr/>
          </a:p>
        </p:txBody>
      </p:sp>
      <p:sp>
        <p:nvSpPr>
          <p:cNvPr id="4310" name="Google Shape;4310;p23"/>
          <p:cNvSpPr txBox="1"/>
          <p:nvPr>
            <p:ph idx="2" type="subTitle"/>
          </p:nvPr>
        </p:nvSpPr>
        <p:spPr>
          <a:xfrm>
            <a:off x="6096467" y="1643167"/>
            <a:ext cx="3989700" cy="717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Mmm, can I fit in?...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4" name="Shape 4314"/>
        <p:cNvGrpSpPr/>
        <p:nvPr/>
      </p:nvGrpSpPr>
      <p:grpSpPr>
        <a:xfrm>
          <a:off x="0" y="0"/>
          <a:ext cx="0" cy="0"/>
          <a:chOff x="0" y="0"/>
          <a:chExt cx="0" cy="0"/>
        </a:xfrm>
      </p:grpSpPr>
      <p:sp>
        <p:nvSpPr>
          <p:cNvPr id="4315" name="Google Shape;4315;p24"/>
          <p:cNvSpPr txBox="1"/>
          <p:nvPr>
            <p:ph type="title"/>
          </p:nvPr>
        </p:nvSpPr>
        <p:spPr>
          <a:xfrm>
            <a:off x="558100" y="2711725"/>
            <a:ext cx="11095500" cy="31608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sz="5500"/>
              <a:t>Clearly, animals know more than we think, and think a great deal more than we know.</a:t>
            </a:r>
            <a:endParaRPr sz="5500"/>
          </a:p>
        </p:txBody>
      </p:sp>
      <p:sp>
        <p:nvSpPr>
          <p:cNvPr id="4316" name="Google Shape;4316;p24"/>
          <p:cNvSpPr txBox="1"/>
          <p:nvPr>
            <p:ph idx="1" type="subTitle"/>
          </p:nvPr>
        </p:nvSpPr>
        <p:spPr>
          <a:xfrm>
            <a:off x="632875" y="5919475"/>
            <a:ext cx="11379900" cy="717900"/>
          </a:xfrm>
          <a:prstGeom prst="rect">
            <a:avLst/>
          </a:prstGeom>
        </p:spPr>
        <p:txBody>
          <a:bodyPr anchorCtr="0" anchor="b" bIns="121900" lIns="121900" spcFirstLastPara="1" rIns="121900" wrap="square" tIns="121900">
            <a:noAutofit/>
          </a:bodyPr>
          <a:lstStyle/>
          <a:p>
            <a:pPr indent="0" lvl="0" marL="457200" rtl="0" algn="r">
              <a:spcBef>
                <a:spcPts val="0"/>
              </a:spcBef>
              <a:spcAft>
                <a:spcPts val="0"/>
              </a:spcAft>
              <a:buNone/>
            </a:pPr>
            <a:r>
              <a:rPr lang="en"/>
              <a:t>― Irene M. Pepperberg</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0" name="Shape 4320"/>
        <p:cNvGrpSpPr/>
        <p:nvPr/>
      </p:nvGrpSpPr>
      <p:grpSpPr>
        <a:xfrm>
          <a:off x="0" y="0"/>
          <a:ext cx="0" cy="0"/>
          <a:chOff x="0" y="0"/>
          <a:chExt cx="0" cy="0"/>
        </a:xfrm>
      </p:grpSpPr>
      <p:grpSp>
        <p:nvGrpSpPr>
          <p:cNvPr id="4321" name="Google Shape;4321;p25"/>
          <p:cNvGrpSpPr/>
          <p:nvPr/>
        </p:nvGrpSpPr>
        <p:grpSpPr>
          <a:xfrm rot="4275206">
            <a:off x="3093454" y="5573921"/>
            <a:ext cx="1029441" cy="1090480"/>
            <a:chOff x="6717677" y="4999824"/>
            <a:chExt cx="1029386" cy="1090421"/>
          </a:xfrm>
        </p:grpSpPr>
        <p:sp>
          <p:nvSpPr>
            <p:cNvPr id="4322" name="Google Shape;4322;p25"/>
            <p:cNvSpPr/>
            <p:nvPr/>
          </p:nvSpPr>
          <p:spPr>
            <a:xfrm>
              <a:off x="6719049" y="5000510"/>
              <a:ext cx="1028014" cy="1089735"/>
            </a:xfrm>
            <a:custGeom>
              <a:rect b="b" l="l" r="r" t="t"/>
              <a:pathLst>
                <a:path extrusionOk="0" h="1089735" w="1028014">
                  <a:moveTo>
                    <a:pt x="0" y="0"/>
                  </a:moveTo>
                  <a:cubicBezTo>
                    <a:pt x="263690" y="26060"/>
                    <a:pt x="541439" y="163220"/>
                    <a:pt x="719747" y="359359"/>
                  </a:cubicBezTo>
                  <a:cubicBezTo>
                    <a:pt x="898055" y="555498"/>
                    <a:pt x="1026986" y="824675"/>
                    <a:pt x="1028014" y="1089736"/>
                  </a:cubicBezTo>
                  <a:cubicBezTo>
                    <a:pt x="849364" y="1045159"/>
                    <a:pt x="662140" y="990295"/>
                    <a:pt x="504406" y="895312"/>
                  </a:cubicBezTo>
                  <a:cubicBezTo>
                    <a:pt x="254089" y="744436"/>
                    <a:pt x="83668" y="468744"/>
                    <a:pt x="60351" y="177279"/>
                  </a:cubicBezTo>
                  <a:cubicBezTo>
                    <a:pt x="54864" y="111785"/>
                    <a:pt x="21260" y="61722"/>
                    <a:pt x="0" y="0"/>
                  </a:cubicBezTo>
                  <a:close/>
                </a:path>
              </a:pathLst>
            </a:custGeom>
            <a:solidFill>
              <a:srgbClr val="A6BA8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23" name="Google Shape;4323;p25"/>
            <p:cNvSpPr/>
            <p:nvPr/>
          </p:nvSpPr>
          <p:spPr>
            <a:xfrm>
              <a:off x="6717677" y="4999824"/>
              <a:ext cx="1029385" cy="1089393"/>
            </a:xfrm>
            <a:custGeom>
              <a:rect b="b" l="l" r="r" t="t"/>
              <a:pathLst>
                <a:path extrusionOk="0" h="1089393" w="1029385">
                  <a:moveTo>
                    <a:pt x="2057" y="0"/>
                  </a:moveTo>
                  <a:cubicBezTo>
                    <a:pt x="25718" y="20231"/>
                    <a:pt x="49034" y="41148"/>
                    <a:pt x="72352" y="61722"/>
                  </a:cubicBezTo>
                  <a:cubicBezTo>
                    <a:pt x="95326" y="82639"/>
                    <a:pt x="118643" y="103899"/>
                    <a:pt x="141275" y="125159"/>
                  </a:cubicBezTo>
                  <a:cubicBezTo>
                    <a:pt x="163906" y="146419"/>
                    <a:pt x="186537" y="168021"/>
                    <a:pt x="209169" y="189624"/>
                  </a:cubicBezTo>
                  <a:lnTo>
                    <a:pt x="276035" y="255118"/>
                  </a:lnTo>
                  <a:cubicBezTo>
                    <a:pt x="297980" y="277406"/>
                    <a:pt x="319925" y="299352"/>
                    <a:pt x="341871" y="321640"/>
                  </a:cubicBezTo>
                  <a:lnTo>
                    <a:pt x="406679" y="389192"/>
                  </a:lnTo>
                  <a:lnTo>
                    <a:pt x="470459" y="457772"/>
                  </a:lnTo>
                  <a:lnTo>
                    <a:pt x="533895" y="526694"/>
                  </a:lnTo>
                  <a:cubicBezTo>
                    <a:pt x="618248" y="618592"/>
                    <a:pt x="701573" y="711518"/>
                    <a:pt x="784212" y="805129"/>
                  </a:cubicBezTo>
                  <a:cubicBezTo>
                    <a:pt x="866508" y="899084"/>
                    <a:pt x="948119" y="993382"/>
                    <a:pt x="1029386" y="1088365"/>
                  </a:cubicBezTo>
                  <a:lnTo>
                    <a:pt x="1028014" y="1089394"/>
                  </a:lnTo>
                  <a:cubicBezTo>
                    <a:pt x="945032" y="996125"/>
                    <a:pt x="861707" y="903199"/>
                    <a:pt x="777697" y="810959"/>
                  </a:cubicBezTo>
                  <a:cubicBezTo>
                    <a:pt x="694029" y="718376"/>
                    <a:pt x="609333" y="626821"/>
                    <a:pt x="523608" y="535953"/>
                  </a:cubicBezTo>
                  <a:lnTo>
                    <a:pt x="459143" y="468401"/>
                  </a:lnTo>
                  <a:lnTo>
                    <a:pt x="393992" y="401193"/>
                  </a:lnTo>
                  <a:lnTo>
                    <a:pt x="328498" y="334328"/>
                  </a:lnTo>
                  <a:cubicBezTo>
                    <a:pt x="306552" y="312039"/>
                    <a:pt x="284950" y="289751"/>
                    <a:pt x="263347" y="267462"/>
                  </a:cubicBezTo>
                  <a:lnTo>
                    <a:pt x="197853" y="200597"/>
                  </a:lnTo>
                  <a:cubicBezTo>
                    <a:pt x="175907" y="178308"/>
                    <a:pt x="153962" y="156362"/>
                    <a:pt x="132017" y="134074"/>
                  </a:cubicBezTo>
                  <a:lnTo>
                    <a:pt x="0" y="1372"/>
                  </a:lnTo>
                  <a:lnTo>
                    <a:pt x="2057" y="0"/>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24" name="Google Shape;4324;p25"/>
            <p:cNvSpPr/>
            <p:nvPr/>
          </p:nvSpPr>
          <p:spPr>
            <a:xfrm>
              <a:off x="7188822" y="5469597"/>
              <a:ext cx="86753" cy="295236"/>
            </a:xfrm>
            <a:custGeom>
              <a:rect b="b" l="l" r="r" t="t"/>
              <a:pathLst>
                <a:path extrusionOk="0" h="295236" w="86753">
                  <a:moveTo>
                    <a:pt x="1715" y="0"/>
                  </a:moveTo>
                  <a:cubicBezTo>
                    <a:pt x="5830" y="5144"/>
                    <a:pt x="9601" y="10630"/>
                    <a:pt x="13373" y="15773"/>
                  </a:cubicBezTo>
                  <a:cubicBezTo>
                    <a:pt x="16802" y="21260"/>
                    <a:pt x="20574" y="26746"/>
                    <a:pt x="23660" y="32233"/>
                  </a:cubicBezTo>
                  <a:cubicBezTo>
                    <a:pt x="27089" y="37719"/>
                    <a:pt x="29833" y="43549"/>
                    <a:pt x="33262" y="49378"/>
                  </a:cubicBezTo>
                  <a:cubicBezTo>
                    <a:pt x="36348" y="55207"/>
                    <a:pt x="39091" y="61036"/>
                    <a:pt x="41834" y="66866"/>
                  </a:cubicBezTo>
                  <a:cubicBezTo>
                    <a:pt x="47320" y="78867"/>
                    <a:pt x="51778" y="90869"/>
                    <a:pt x="55550" y="103556"/>
                  </a:cubicBezTo>
                  <a:cubicBezTo>
                    <a:pt x="59322" y="115900"/>
                    <a:pt x="62751" y="128588"/>
                    <a:pt x="65837" y="141275"/>
                  </a:cubicBezTo>
                  <a:cubicBezTo>
                    <a:pt x="69266" y="153962"/>
                    <a:pt x="72009" y="166649"/>
                    <a:pt x="74752" y="179337"/>
                  </a:cubicBezTo>
                  <a:cubicBezTo>
                    <a:pt x="77153" y="192024"/>
                    <a:pt x="79553" y="205054"/>
                    <a:pt x="81268" y="217742"/>
                  </a:cubicBezTo>
                  <a:cubicBezTo>
                    <a:pt x="84697" y="243459"/>
                    <a:pt x="86754" y="269519"/>
                    <a:pt x="86754" y="295237"/>
                  </a:cubicBezTo>
                  <a:lnTo>
                    <a:pt x="85039" y="295237"/>
                  </a:lnTo>
                  <a:cubicBezTo>
                    <a:pt x="82296" y="269519"/>
                    <a:pt x="78181" y="244145"/>
                    <a:pt x="72695" y="219113"/>
                  </a:cubicBezTo>
                  <a:cubicBezTo>
                    <a:pt x="69952" y="206769"/>
                    <a:pt x="66866" y="194081"/>
                    <a:pt x="63437" y="181737"/>
                  </a:cubicBezTo>
                  <a:cubicBezTo>
                    <a:pt x="60008" y="169393"/>
                    <a:pt x="56579" y="157048"/>
                    <a:pt x="52464" y="145047"/>
                  </a:cubicBezTo>
                  <a:cubicBezTo>
                    <a:pt x="48349" y="133045"/>
                    <a:pt x="43891" y="121044"/>
                    <a:pt x="39091" y="109042"/>
                  </a:cubicBezTo>
                  <a:cubicBezTo>
                    <a:pt x="34290" y="97384"/>
                    <a:pt x="29833" y="85382"/>
                    <a:pt x="25375" y="73381"/>
                  </a:cubicBezTo>
                  <a:lnTo>
                    <a:pt x="18860" y="55207"/>
                  </a:lnTo>
                  <a:cubicBezTo>
                    <a:pt x="16802" y="49035"/>
                    <a:pt x="14402" y="43205"/>
                    <a:pt x="12345" y="37033"/>
                  </a:cubicBezTo>
                  <a:cubicBezTo>
                    <a:pt x="9944" y="30861"/>
                    <a:pt x="7887" y="25032"/>
                    <a:pt x="5830" y="18860"/>
                  </a:cubicBezTo>
                  <a:cubicBezTo>
                    <a:pt x="3772" y="12688"/>
                    <a:pt x="1715" y="6515"/>
                    <a:pt x="0" y="343"/>
                  </a:cubicBezTo>
                  <a:lnTo>
                    <a:pt x="1715" y="0"/>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25" name="Google Shape;4325;p25"/>
            <p:cNvSpPr/>
            <p:nvPr/>
          </p:nvSpPr>
          <p:spPr>
            <a:xfrm>
              <a:off x="7286891" y="5560466"/>
              <a:ext cx="299351" cy="82681"/>
            </a:xfrm>
            <a:custGeom>
              <a:rect b="b" l="l" r="r" t="t"/>
              <a:pathLst>
                <a:path extrusionOk="0" h="82681" w="299351">
                  <a:moveTo>
                    <a:pt x="1371" y="0"/>
                  </a:moveTo>
                  <a:cubicBezTo>
                    <a:pt x="23317" y="14402"/>
                    <a:pt x="47320" y="22975"/>
                    <a:pt x="71666" y="31547"/>
                  </a:cubicBezTo>
                  <a:cubicBezTo>
                    <a:pt x="74752" y="32576"/>
                    <a:pt x="77838" y="33947"/>
                    <a:pt x="80924" y="34633"/>
                  </a:cubicBezTo>
                  <a:lnTo>
                    <a:pt x="90182" y="38062"/>
                  </a:lnTo>
                  <a:lnTo>
                    <a:pt x="99441" y="41491"/>
                  </a:lnTo>
                  <a:cubicBezTo>
                    <a:pt x="102527" y="42520"/>
                    <a:pt x="105613" y="43891"/>
                    <a:pt x="108356" y="44920"/>
                  </a:cubicBezTo>
                  <a:cubicBezTo>
                    <a:pt x="114528" y="47320"/>
                    <a:pt x="120358" y="49378"/>
                    <a:pt x="126530" y="51435"/>
                  </a:cubicBezTo>
                  <a:cubicBezTo>
                    <a:pt x="132702" y="53492"/>
                    <a:pt x="138875" y="55207"/>
                    <a:pt x="145046" y="57265"/>
                  </a:cubicBezTo>
                  <a:cubicBezTo>
                    <a:pt x="151219" y="58979"/>
                    <a:pt x="157734" y="60694"/>
                    <a:pt x="163906" y="62065"/>
                  </a:cubicBezTo>
                  <a:cubicBezTo>
                    <a:pt x="170078" y="63437"/>
                    <a:pt x="176594" y="65151"/>
                    <a:pt x="182765" y="66180"/>
                  </a:cubicBezTo>
                  <a:lnTo>
                    <a:pt x="192367" y="68237"/>
                  </a:lnTo>
                  <a:lnTo>
                    <a:pt x="201968" y="69952"/>
                  </a:lnTo>
                  <a:cubicBezTo>
                    <a:pt x="208483" y="71323"/>
                    <a:pt x="214655" y="72009"/>
                    <a:pt x="221171" y="73038"/>
                  </a:cubicBezTo>
                  <a:cubicBezTo>
                    <a:pt x="246888" y="76810"/>
                    <a:pt x="272948" y="78524"/>
                    <a:pt x="299351" y="78867"/>
                  </a:cubicBezTo>
                  <a:lnTo>
                    <a:pt x="299351" y="80582"/>
                  </a:lnTo>
                  <a:cubicBezTo>
                    <a:pt x="273291" y="82982"/>
                    <a:pt x="246545" y="83325"/>
                    <a:pt x="220142" y="81610"/>
                  </a:cubicBezTo>
                  <a:cubicBezTo>
                    <a:pt x="213626" y="80924"/>
                    <a:pt x="206768" y="80582"/>
                    <a:pt x="200253" y="79896"/>
                  </a:cubicBezTo>
                  <a:lnTo>
                    <a:pt x="190310" y="78867"/>
                  </a:lnTo>
                  <a:lnTo>
                    <a:pt x="180365" y="77495"/>
                  </a:lnTo>
                  <a:cubicBezTo>
                    <a:pt x="173850" y="76810"/>
                    <a:pt x="167335" y="75438"/>
                    <a:pt x="160820" y="74410"/>
                  </a:cubicBezTo>
                  <a:cubicBezTo>
                    <a:pt x="154305" y="73038"/>
                    <a:pt x="147790" y="72009"/>
                    <a:pt x="141275" y="70637"/>
                  </a:cubicBezTo>
                  <a:cubicBezTo>
                    <a:pt x="128244" y="67894"/>
                    <a:pt x="115214" y="64808"/>
                    <a:pt x="102527" y="61379"/>
                  </a:cubicBezTo>
                  <a:cubicBezTo>
                    <a:pt x="96012" y="59665"/>
                    <a:pt x="89840" y="57607"/>
                    <a:pt x="83324" y="55550"/>
                  </a:cubicBezTo>
                  <a:cubicBezTo>
                    <a:pt x="77153" y="53150"/>
                    <a:pt x="70980" y="50749"/>
                    <a:pt x="64808" y="48006"/>
                  </a:cubicBezTo>
                  <a:cubicBezTo>
                    <a:pt x="52806" y="42520"/>
                    <a:pt x="40805" y="36691"/>
                    <a:pt x="29489" y="29147"/>
                  </a:cubicBezTo>
                  <a:cubicBezTo>
                    <a:pt x="18173" y="21603"/>
                    <a:pt x="7544" y="12688"/>
                    <a:pt x="0" y="1372"/>
                  </a:cubicBezTo>
                  <a:lnTo>
                    <a:pt x="1371" y="0"/>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26" name="Google Shape;4326;p25"/>
            <p:cNvSpPr/>
            <p:nvPr/>
          </p:nvSpPr>
          <p:spPr>
            <a:xfrm>
              <a:off x="7433310" y="5730201"/>
              <a:ext cx="211226" cy="67551"/>
            </a:xfrm>
            <a:custGeom>
              <a:rect b="b" l="l" r="r" t="t"/>
              <a:pathLst>
                <a:path extrusionOk="0" h="67551" w="211226">
                  <a:moveTo>
                    <a:pt x="0" y="0"/>
                  </a:moveTo>
                  <a:cubicBezTo>
                    <a:pt x="4801" y="686"/>
                    <a:pt x="9258" y="1372"/>
                    <a:pt x="14059" y="2401"/>
                  </a:cubicBezTo>
                  <a:cubicBezTo>
                    <a:pt x="18517" y="3429"/>
                    <a:pt x="23317" y="4458"/>
                    <a:pt x="27775" y="5486"/>
                  </a:cubicBezTo>
                  <a:cubicBezTo>
                    <a:pt x="32233" y="6515"/>
                    <a:pt x="36690" y="7887"/>
                    <a:pt x="41148" y="8915"/>
                  </a:cubicBezTo>
                  <a:cubicBezTo>
                    <a:pt x="45606" y="10287"/>
                    <a:pt x="50063" y="11316"/>
                    <a:pt x="54521" y="12688"/>
                  </a:cubicBezTo>
                  <a:cubicBezTo>
                    <a:pt x="63437" y="15431"/>
                    <a:pt x="72009" y="18517"/>
                    <a:pt x="80239" y="21946"/>
                  </a:cubicBezTo>
                  <a:cubicBezTo>
                    <a:pt x="88811" y="25375"/>
                    <a:pt x="97384" y="28804"/>
                    <a:pt x="105956" y="32233"/>
                  </a:cubicBezTo>
                  <a:cubicBezTo>
                    <a:pt x="114529" y="35319"/>
                    <a:pt x="123444" y="38405"/>
                    <a:pt x="132017" y="41148"/>
                  </a:cubicBezTo>
                  <a:cubicBezTo>
                    <a:pt x="140589" y="44234"/>
                    <a:pt x="149504" y="46978"/>
                    <a:pt x="158077" y="49721"/>
                  </a:cubicBezTo>
                  <a:cubicBezTo>
                    <a:pt x="175565" y="55550"/>
                    <a:pt x="193396" y="60694"/>
                    <a:pt x="211226" y="65837"/>
                  </a:cubicBezTo>
                  <a:lnTo>
                    <a:pt x="210884" y="67552"/>
                  </a:lnTo>
                  <a:cubicBezTo>
                    <a:pt x="192367" y="65151"/>
                    <a:pt x="174193" y="61722"/>
                    <a:pt x="156020" y="58293"/>
                  </a:cubicBezTo>
                  <a:cubicBezTo>
                    <a:pt x="146761" y="56579"/>
                    <a:pt x="137846" y="54521"/>
                    <a:pt x="128930" y="52464"/>
                  </a:cubicBezTo>
                  <a:cubicBezTo>
                    <a:pt x="120015" y="50407"/>
                    <a:pt x="110757" y="48006"/>
                    <a:pt x="101841" y="45606"/>
                  </a:cubicBezTo>
                  <a:cubicBezTo>
                    <a:pt x="97384" y="44234"/>
                    <a:pt x="92926" y="43205"/>
                    <a:pt x="88468" y="42177"/>
                  </a:cubicBezTo>
                  <a:lnTo>
                    <a:pt x="75095" y="38748"/>
                  </a:lnTo>
                  <a:cubicBezTo>
                    <a:pt x="70637" y="37376"/>
                    <a:pt x="66180" y="36005"/>
                    <a:pt x="61722" y="34633"/>
                  </a:cubicBezTo>
                  <a:cubicBezTo>
                    <a:pt x="57264" y="32918"/>
                    <a:pt x="53150" y="31204"/>
                    <a:pt x="48692" y="29489"/>
                  </a:cubicBezTo>
                  <a:cubicBezTo>
                    <a:pt x="40119" y="25718"/>
                    <a:pt x="31890" y="21603"/>
                    <a:pt x="23660" y="17145"/>
                  </a:cubicBezTo>
                  <a:cubicBezTo>
                    <a:pt x="15431" y="12688"/>
                    <a:pt x="7544" y="7544"/>
                    <a:pt x="0" y="1715"/>
                  </a:cubicBezTo>
                  <a:lnTo>
                    <a:pt x="0" y="0"/>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27" name="Google Shape;4327;p25"/>
            <p:cNvSpPr/>
            <p:nvPr/>
          </p:nvSpPr>
          <p:spPr>
            <a:xfrm>
              <a:off x="7494689" y="5811126"/>
              <a:ext cx="29146" cy="152590"/>
            </a:xfrm>
            <a:custGeom>
              <a:rect b="b" l="l" r="r" t="t"/>
              <a:pathLst>
                <a:path extrusionOk="0" h="152590" w="29146">
                  <a:moveTo>
                    <a:pt x="1715" y="0"/>
                  </a:moveTo>
                  <a:cubicBezTo>
                    <a:pt x="4115" y="2743"/>
                    <a:pt x="5829" y="5487"/>
                    <a:pt x="7886" y="8230"/>
                  </a:cubicBezTo>
                  <a:cubicBezTo>
                    <a:pt x="9601" y="10973"/>
                    <a:pt x="11315" y="14059"/>
                    <a:pt x="13030" y="16802"/>
                  </a:cubicBezTo>
                  <a:cubicBezTo>
                    <a:pt x="14402" y="19888"/>
                    <a:pt x="16116" y="22632"/>
                    <a:pt x="17488" y="25718"/>
                  </a:cubicBezTo>
                  <a:cubicBezTo>
                    <a:pt x="18860" y="28804"/>
                    <a:pt x="19888" y="31890"/>
                    <a:pt x="20917" y="34976"/>
                  </a:cubicBezTo>
                  <a:cubicBezTo>
                    <a:pt x="21946" y="38062"/>
                    <a:pt x="22974" y="41148"/>
                    <a:pt x="23660" y="44577"/>
                  </a:cubicBezTo>
                  <a:cubicBezTo>
                    <a:pt x="24346" y="47663"/>
                    <a:pt x="25031" y="51092"/>
                    <a:pt x="25375" y="54178"/>
                  </a:cubicBezTo>
                  <a:lnTo>
                    <a:pt x="26403" y="64123"/>
                  </a:lnTo>
                  <a:cubicBezTo>
                    <a:pt x="26746" y="67552"/>
                    <a:pt x="27089" y="70638"/>
                    <a:pt x="27432" y="74067"/>
                  </a:cubicBezTo>
                  <a:lnTo>
                    <a:pt x="28118" y="84011"/>
                  </a:lnTo>
                  <a:lnTo>
                    <a:pt x="28804" y="93955"/>
                  </a:lnTo>
                  <a:lnTo>
                    <a:pt x="29147" y="103899"/>
                  </a:lnTo>
                  <a:lnTo>
                    <a:pt x="29147" y="113843"/>
                  </a:lnTo>
                  <a:cubicBezTo>
                    <a:pt x="28804" y="126873"/>
                    <a:pt x="28118" y="139903"/>
                    <a:pt x="26060" y="152591"/>
                  </a:cubicBezTo>
                  <a:lnTo>
                    <a:pt x="24346" y="152591"/>
                  </a:lnTo>
                  <a:cubicBezTo>
                    <a:pt x="23317" y="139561"/>
                    <a:pt x="22289" y="126873"/>
                    <a:pt x="20231" y="114186"/>
                  </a:cubicBezTo>
                  <a:lnTo>
                    <a:pt x="18860" y="104585"/>
                  </a:lnTo>
                  <a:lnTo>
                    <a:pt x="17145" y="95326"/>
                  </a:lnTo>
                  <a:lnTo>
                    <a:pt x="15431" y="86068"/>
                  </a:lnTo>
                  <a:lnTo>
                    <a:pt x="13373" y="76810"/>
                  </a:lnTo>
                  <a:cubicBezTo>
                    <a:pt x="12687" y="73724"/>
                    <a:pt x="12002" y="70638"/>
                    <a:pt x="10973" y="67552"/>
                  </a:cubicBezTo>
                  <a:lnTo>
                    <a:pt x="8230" y="58293"/>
                  </a:lnTo>
                  <a:cubicBezTo>
                    <a:pt x="6515" y="52121"/>
                    <a:pt x="4801" y="46292"/>
                    <a:pt x="3772" y="40120"/>
                  </a:cubicBezTo>
                  <a:cubicBezTo>
                    <a:pt x="3086" y="37033"/>
                    <a:pt x="2743" y="33947"/>
                    <a:pt x="2400" y="30861"/>
                  </a:cubicBezTo>
                  <a:cubicBezTo>
                    <a:pt x="2057" y="27775"/>
                    <a:pt x="1372" y="24689"/>
                    <a:pt x="1028" y="21260"/>
                  </a:cubicBezTo>
                  <a:cubicBezTo>
                    <a:pt x="686" y="18174"/>
                    <a:pt x="343" y="14745"/>
                    <a:pt x="343" y="11659"/>
                  </a:cubicBezTo>
                  <a:cubicBezTo>
                    <a:pt x="0" y="8230"/>
                    <a:pt x="0" y="5144"/>
                    <a:pt x="0" y="1715"/>
                  </a:cubicBezTo>
                  <a:lnTo>
                    <a:pt x="1715" y="0"/>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28" name="Google Shape;4328;p25"/>
            <p:cNvSpPr/>
            <p:nvPr/>
          </p:nvSpPr>
          <p:spPr>
            <a:xfrm>
              <a:off x="7090067" y="5357126"/>
              <a:ext cx="270204" cy="46634"/>
            </a:xfrm>
            <a:custGeom>
              <a:rect b="b" l="l" r="r" t="t"/>
              <a:pathLst>
                <a:path extrusionOk="0" h="46634" w="270204">
                  <a:moveTo>
                    <a:pt x="1028" y="0"/>
                  </a:moveTo>
                  <a:cubicBezTo>
                    <a:pt x="21602" y="10973"/>
                    <a:pt x="43205" y="13373"/>
                    <a:pt x="65837" y="16459"/>
                  </a:cubicBezTo>
                  <a:cubicBezTo>
                    <a:pt x="77153" y="18173"/>
                    <a:pt x="88468" y="19888"/>
                    <a:pt x="99441" y="22289"/>
                  </a:cubicBezTo>
                  <a:cubicBezTo>
                    <a:pt x="110756" y="24689"/>
                    <a:pt x="121730" y="26746"/>
                    <a:pt x="133045" y="28803"/>
                  </a:cubicBezTo>
                  <a:cubicBezTo>
                    <a:pt x="144361" y="30518"/>
                    <a:pt x="155677" y="32232"/>
                    <a:pt x="166992" y="33604"/>
                  </a:cubicBezTo>
                  <a:cubicBezTo>
                    <a:pt x="178308" y="34976"/>
                    <a:pt x="189623" y="36347"/>
                    <a:pt x="201282" y="37719"/>
                  </a:cubicBezTo>
                  <a:cubicBezTo>
                    <a:pt x="224257" y="40462"/>
                    <a:pt x="246888" y="41834"/>
                    <a:pt x="270205" y="43205"/>
                  </a:cubicBezTo>
                  <a:lnTo>
                    <a:pt x="270205" y="44920"/>
                  </a:lnTo>
                  <a:cubicBezTo>
                    <a:pt x="247231" y="46292"/>
                    <a:pt x="223913" y="46634"/>
                    <a:pt x="200939" y="46634"/>
                  </a:cubicBezTo>
                  <a:cubicBezTo>
                    <a:pt x="189281" y="46634"/>
                    <a:pt x="177965" y="45948"/>
                    <a:pt x="166307" y="45605"/>
                  </a:cubicBezTo>
                  <a:cubicBezTo>
                    <a:pt x="154648" y="44920"/>
                    <a:pt x="143332" y="44234"/>
                    <a:pt x="131674" y="43205"/>
                  </a:cubicBezTo>
                  <a:cubicBezTo>
                    <a:pt x="120015" y="42176"/>
                    <a:pt x="108699" y="41148"/>
                    <a:pt x="97040" y="40119"/>
                  </a:cubicBezTo>
                  <a:cubicBezTo>
                    <a:pt x="85382" y="39090"/>
                    <a:pt x="74066" y="37033"/>
                    <a:pt x="62750" y="34290"/>
                  </a:cubicBezTo>
                  <a:cubicBezTo>
                    <a:pt x="51435" y="31547"/>
                    <a:pt x="39776" y="28460"/>
                    <a:pt x="28804" y="23317"/>
                  </a:cubicBezTo>
                  <a:cubicBezTo>
                    <a:pt x="17831" y="18516"/>
                    <a:pt x="7201" y="11315"/>
                    <a:pt x="0" y="1715"/>
                  </a:cubicBezTo>
                  <a:lnTo>
                    <a:pt x="1028" y="0"/>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29" name="Google Shape;4329;p25"/>
            <p:cNvSpPr/>
            <p:nvPr/>
          </p:nvSpPr>
          <p:spPr>
            <a:xfrm>
              <a:off x="7015314" y="5300891"/>
              <a:ext cx="41834" cy="256832"/>
            </a:xfrm>
            <a:custGeom>
              <a:rect b="b" l="l" r="r" t="t"/>
              <a:pathLst>
                <a:path extrusionOk="0" h="256832" w="41834">
                  <a:moveTo>
                    <a:pt x="1715" y="0"/>
                  </a:moveTo>
                  <a:cubicBezTo>
                    <a:pt x="4801" y="4801"/>
                    <a:pt x="7201" y="9601"/>
                    <a:pt x="9944" y="14402"/>
                  </a:cubicBezTo>
                  <a:cubicBezTo>
                    <a:pt x="12344" y="19202"/>
                    <a:pt x="14745" y="24346"/>
                    <a:pt x="16802" y="29489"/>
                  </a:cubicBezTo>
                  <a:cubicBezTo>
                    <a:pt x="18860" y="34633"/>
                    <a:pt x="20917" y="39776"/>
                    <a:pt x="22631" y="44920"/>
                  </a:cubicBezTo>
                  <a:cubicBezTo>
                    <a:pt x="24346" y="50063"/>
                    <a:pt x="26060" y="55207"/>
                    <a:pt x="27775" y="60693"/>
                  </a:cubicBezTo>
                  <a:cubicBezTo>
                    <a:pt x="29147" y="65837"/>
                    <a:pt x="30518" y="71323"/>
                    <a:pt x="31890" y="76810"/>
                  </a:cubicBezTo>
                  <a:cubicBezTo>
                    <a:pt x="32918" y="82296"/>
                    <a:pt x="33947" y="87440"/>
                    <a:pt x="34633" y="92926"/>
                  </a:cubicBezTo>
                  <a:lnTo>
                    <a:pt x="36691" y="109385"/>
                  </a:lnTo>
                  <a:cubicBezTo>
                    <a:pt x="37376" y="114872"/>
                    <a:pt x="37719" y="120358"/>
                    <a:pt x="38405" y="125844"/>
                  </a:cubicBezTo>
                  <a:lnTo>
                    <a:pt x="39776" y="142304"/>
                  </a:lnTo>
                  <a:lnTo>
                    <a:pt x="40805" y="158762"/>
                  </a:lnTo>
                  <a:lnTo>
                    <a:pt x="41491" y="175222"/>
                  </a:lnTo>
                  <a:lnTo>
                    <a:pt x="41834" y="191681"/>
                  </a:lnTo>
                  <a:cubicBezTo>
                    <a:pt x="41834" y="213626"/>
                    <a:pt x="40805" y="235229"/>
                    <a:pt x="38405" y="256832"/>
                  </a:cubicBezTo>
                  <a:lnTo>
                    <a:pt x="36691" y="256832"/>
                  </a:lnTo>
                  <a:cubicBezTo>
                    <a:pt x="36347" y="235229"/>
                    <a:pt x="35319" y="213626"/>
                    <a:pt x="33262" y="192024"/>
                  </a:cubicBezTo>
                  <a:lnTo>
                    <a:pt x="31547" y="175907"/>
                  </a:lnTo>
                  <a:lnTo>
                    <a:pt x="29489" y="159791"/>
                  </a:lnTo>
                  <a:lnTo>
                    <a:pt x="27089" y="143675"/>
                  </a:lnTo>
                  <a:lnTo>
                    <a:pt x="24346" y="127901"/>
                  </a:lnTo>
                  <a:cubicBezTo>
                    <a:pt x="23317" y="122758"/>
                    <a:pt x="22289" y="117272"/>
                    <a:pt x="21260" y="112128"/>
                  </a:cubicBezTo>
                  <a:lnTo>
                    <a:pt x="17488" y="96355"/>
                  </a:lnTo>
                  <a:cubicBezTo>
                    <a:pt x="16117" y="91211"/>
                    <a:pt x="15088" y="86068"/>
                    <a:pt x="13716" y="80582"/>
                  </a:cubicBezTo>
                  <a:cubicBezTo>
                    <a:pt x="12344" y="75438"/>
                    <a:pt x="11659" y="70295"/>
                    <a:pt x="10630" y="64808"/>
                  </a:cubicBezTo>
                  <a:cubicBezTo>
                    <a:pt x="9601" y="59665"/>
                    <a:pt x="8573" y="54178"/>
                    <a:pt x="7544" y="49034"/>
                  </a:cubicBezTo>
                  <a:cubicBezTo>
                    <a:pt x="6515" y="43891"/>
                    <a:pt x="5486" y="38405"/>
                    <a:pt x="4801" y="33261"/>
                  </a:cubicBezTo>
                  <a:cubicBezTo>
                    <a:pt x="3772" y="28118"/>
                    <a:pt x="3086" y="22631"/>
                    <a:pt x="2057" y="17145"/>
                  </a:cubicBezTo>
                  <a:cubicBezTo>
                    <a:pt x="1372" y="11659"/>
                    <a:pt x="343" y="6515"/>
                    <a:pt x="0" y="686"/>
                  </a:cubicBezTo>
                  <a:lnTo>
                    <a:pt x="1715" y="0"/>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30" name="Google Shape;4330;p25"/>
            <p:cNvSpPr/>
            <p:nvPr/>
          </p:nvSpPr>
          <p:spPr>
            <a:xfrm>
              <a:off x="6877812" y="5145557"/>
              <a:ext cx="259575" cy="36004"/>
            </a:xfrm>
            <a:custGeom>
              <a:rect b="b" l="l" r="r" t="t"/>
              <a:pathLst>
                <a:path extrusionOk="0" h="36004" w="259575">
                  <a:moveTo>
                    <a:pt x="343" y="0"/>
                  </a:moveTo>
                  <a:cubicBezTo>
                    <a:pt x="5829" y="343"/>
                    <a:pt x="11316" y="686"/>
                    <a:pt x="16802" y="1372"/>
                  </a:cubicBezTo>
                  <a:cubicBezTo>
                    <a:pt x="22289" y="2057"/>
                    <a:pt x="27775" y="2401"/>
                    <a:pt x="33261" y="3429"/>
                  </a:cubicBezTo>
                  <a:cubicBezTo>
                    <a:pt x="38748" y="4115"/>
                    <a:pt x="44234" y="4801"/>
                    <a:pt x="49378" y="5486"/>
                  </a:cubicBezTo>
                  <a:cubicBezTo>
                    <a:pt x="54864" y="6172"/>
                    <a:pt x="60008" y="6858"/>
                    <a:pt x="65494" y="7887"/>
                  </a:cubicBezTo>
                  <a:cubicBezTo>
                    <a:pt x="70980" y="8573"/>
                    <a:pt x="76124" y="9601"/>
                    <a:pt x="81610" y="10630"/>
                  </a:cubicBezTo>
                  <a:cubicBezTo>
                    <a:pt x="87097" y="11659"/>
                    <a:pt x="92240" y="12688"/>
                    <a:pt x="97384" y="13716"/>
                  </a:cubicBezTo>
                  <a:lnTo>
                    <a:pt x="113500" y="17145"/>
                  </a:lnTo>
                  <a:cubicBezTo>
                    <a:pt x="118986" y="18174"/>
                    <a:pt x="124130" y="18860"/>
                    <a:pt x="129616" y="19888"/>
                  </a:cubicBezTo>
                  <a:lnTo>
                    <a:pt x="145733" y="22289"/>
                  </a:lnTo>
                  <a:lnTo>
                    <a:pt x="161849" y="24346"/>
                  </a:lnTo>
                  <a:lnTo>
                    <a:pt x="177965" y="26060"/>
                  </a:lnTo>
                  <a:lnTo>
                    <a:pt x="194081" y="27432"/>
                  </a:lnTo>
                  <a:cubicBezTo>
                    <a:pt x="215684" y="29147"/>
                    <a:pt x="237630" y="29833"/>
                    <a:pt x="259575" y="29833"/>
                  </a:cubicBezTo>
                  <a:lnTo>
                    <a:pt x="259575" y="31547"/>
                  </a:lnTo>
                  <a:cubicBezTo>
                    <a:pt x="237630" y="34290"/>
                    <a:pt x="215684" y="35319"/>
                    <a:pt x="193739" y="36005"/>
                  </a:cubicBezTo>
                  <a:lnTo>
                    <a:pt x="177279" y="36005"/>
                  </a:lnTo>
                  <a:lnTo>
                    <a:pt x="160820" y="35662"/>
                  </a:lnTo>
                  <a:lnTo>
                    <a:pt x="144361" y="34976"/>
                  </a:lnTo>
                  <a:lnTo>
                    <a:pt x="127902" y="33947"/>
                  </a:lnTo>
                  <a:cubicBezTo>
                    <a:pt x="122415" y="33604"/>
                    <a:pt x="116929" y="32918"/>
                    <a:pt x="111443" y="32576"/>
                  </a:cubicBezTo>
                  <a:lnTo>
                    <a:pt x="94983" y="31204"/>
                  </a:lnTo>
                  <a:cubicBezTo>
                    <a:pt x="89497" y="30518"/>
                    <a:pt x="84011" y="29833"/>
                    <a:pt x="78524" y="28804"/>
                  </a:cubicBezTo>
                  <a:cubicBezTo>
                    <a:pt x="73038" y="27775"/>
                    <a:pt x="67551" y="26746"/>
                    <a:pt x="62408" y="25375"/>
                  </a:cubicBezTo>
                  <a:cubicBezTo>
                    <a:pt x="56921" y="24003"/>
                    <a:pt x="51778" y="22631"/>
                    <a:pt x="46292" y="20917"/>
                  </a:cubicBezTo>
                  <a:cubicBezTo>
                    <a:pt x="41148" y="19202"/>
                    <a:pt x="35662" y="17488"/>
                    <a:pt x="30518" y="15431"/>
                  </a:cubicBezTo>
                  <a:cubicBezTo>
                    <a:pt x="25375" y="13373"/>
                    <a:pt x="20231" y="11316"/>
                    <a:pt x="15088" y="9259"/>
                  </a:cubicBezTo>
                  <a:cubicBezTo>
                    <a:pt x="9944" y="6858"/>
                    <a:pt x="5144" y="4458"/>
                    <a:pt x="0" y="1715"/>
                  </a:cubicBezTo>
                  <a:lnTo>
                    <a:pt x="343" y="0"/>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31" name="Google Shape;4331;p25"/>
            <p:cNvSpPr/>
            <p:nvPr/>
          </p:nvSpPr>
          <p:spPr>
            <a:xfrm>
              <a:off x="6819519" y="5097208"/>
              <a:ext cx="56213" cy="241744"/>
            </a:xfrm>
            <a:custGeom>
              <a:rect b="b" l="l" r="r" t="t"/>
              <a:pathLst>
                <a:path extrusionOk="0" h="241744" w="56213">
                  <a:moveTo>
                    <a:pt x="1372" y="0"/>
                  </a:moveTo>
                  <a:cubicBezTo>
                    <a:pt x="4801" y="4115"/>
                    <a:pt x="7887" y="8573"/>
                    <a:pt x="10973" y="12687"/>
                  </a:cubicBezTo>
                  <a:cubicBezTo>
                    <a:pt x="13716" y="17145"/>
                    <a:pt x="16802" y="21603"/>
                    <a:pt x="19545" y="26060"/>
                  </a:cubicBezTo>
                  <a:cubicBezTo>
                    <a:pt x="22289" y="30518"/>
                    <a:pt x="24689" y="35319"/>
                    <a:pt x="27089" y="40119"/>
                  </a:cubicBezTo>
                  <a:cubicBezTo>
                    <a:pt x="29489" y="44920"/>
                    <a:pt x="31547" y="49721"/>
                    <a:pt x="33604" y="54521"/>
                  </a:cubicBezTo>
                  <a:cubicBezTo>
                    <a:pt x="35662" y="59322"/>
                    <a:pt x="37376" y="64465"/>
                    <a:pt x="39091" y="69609"/>
                  </a:cubicBezTo>
                  <a:cubicBezTo>
                    <a:pt x="40462" y="74752"/>
                    <a:pt x="41834" y="79896"/>
                    <a:pt x="43205" y="85039"/>
                  </a:cubicBezTo>
                  <a:lnTo>
                    <a:pt x="46292" y="100470"/>
                  </a:lnTo>
                  <a:cubicBezTo>
                    <a:pt x="47320" y="105613"/>
                    <a:pt x="48349" y="110757"/>
                    <a:pt x="49035" y="115900"/>
                  </a:cubicBezTo>
                  <a:lnTo>
                    <a:pt x="51435" y="131674"/>
                  </a:lnTo>
                  <a:lnTo>
                    <a:pt x="53492" y="147447"/>
                  </a:lnTo>
                  <a:lnTo>
                    <a:pt x="54864" y="163220"/>
                  </a:lnTo>
                  <a:lnTo>
                    <a:pt x="55893" y="178994"/>
                  </a:lnTo>
                  <a:cubicBezTo>
                    <a:pt x="56579" y="199911"/>
                    <a:pt x="56236" y="221171"/>
                    <a:pt x="54178" y="241745"/>
                  </a:cubicBezTo>
                  <a:lnTo>
                    <a:pt x="52464" y="241745"/>
                  </a:lnTo>
                  <a:cubicBezTo>
                    <a:pt x="51778" y="220828"/>
                    <a:pt x="50406" y="200254"/>
                    <a:pt x="47320" y="179680"/>
                  </a:cubicBezTo>
                  <a:lnTo>
                    <a:pt x="44920" y="164249"/>
                  </a:lnTo>
                  <a:lnTo>
                    <a:pt x="42177" y="149162"/>
                  </a:lnTo>
                  <a:lnTo>
                    <a:pt x="39091" y="134074"/>
                  </a:lnTo>
                  <a:lnTo>
                    <a:pt x="35319" y="118986"/>
                  </a:lnTo>
                  <a:cubicBezTo>
                    <a:pt x="33947" y="114186"/>
                    <a:pt x="32576" y="109042"/>
                    <a:pt x="31204" y="104242"/>
                  </a:cubicBezTo>
                  <a:lnTo>
                    <a:pt x="26403" y="89497"/>
                  </a:lnTo>
                  <a:cubicBezTo>
                    <a:pt x="24689" y="84696"/>
                    <a:pt x="22974" y="79896"/>
                    <a:pt x="21603" y="75095"/>
                  </a:cubicBezTo>
                  <a:cubicBezTo>
                    <a:pt x="19888" y="70295"/>
                    <a:pt x="18517" y="65494"/>
                    <a:pt x="17145" y="60350"/>
                  </a:cubicBezTo>
                  <a:cubicBezTo>
                    <a:pt x="15773" y="55550"/>
                    <a:pt x="14059" y="50406"/>
                    <a:pt x="12687" y="45606"/>
                  </a:cubicBezTo>
                  <a:cubicBezTo>
                    <a:pt x="11316" y="40805"/>
                    <a:pt x="9601" y="35662"/>
                    <a:pt x="8230" y="30861"/>
                  </a:cubicBezTo>
                  <a:cubicBezTo>
                    <a:pt x="6515" y="26060"/>
                    <a:pt x="5144" y="20917"/>
                    <a:pt x="3772" y="15773"/>
                  </a:cubicBezTo>
                  <a:cubicBezTo>
                    <a:pt x="2400" y="10630"/>
                    <a:pt x="1029" y="5829"/>
                    <a:pt x="0" y="343"/>
                  </a:cubicBezTo>
                  <a:lnTo>
                    <a:pt x="1372" y="0"/>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4332" name="Google Shape;4332;p25"/>
          <p:cNvGrpSpPr/>
          <p:nvPr/>
        </p:nvGrpSpPr>
        <p:grpSpPr>
          <a:xfrm rot="3017916">
            <a:off x="2938042" y="5049612"/>
            <a:ext cx="1002660" cy="772251"/>
            <a:chOff x="5225376" y="5393131"/>
            <a:chExt cx="1002639" cy="772235"/>
          </a:xfrm>
        </p:grpSpPr>
        <p:sp>
          <p:nvSpPr>
            <p:cNvPr id="4333" name="Google Shape;4333;p25"/>
            <p:cNvSpPr/>
            <p:nvPr/>
          </p:nvSpPr>
          <p:spPr>
            <a:xfrm>
              <a:off x="5225376" y="5394159"/>
              <a:ext cx="1002296" cy="771207"/>
            </a:xfrm>
            <a:custGeom>
              <a:rect b="b" l="l" r="r" t="t"/>
              <a:pathLst>
                <a:path extrusionOk="0" h="771207" w="1002296">
                  <a:moveTo>
                    <a:pt x="1002297" y="0"/>
                  </a:moveTo>
                  <a:cubicBezTo>
                    <a:pt x="957720" y="218770"/>
                    <a:pt x="818502" y="439598"/>
                    <a:pt x="638823" y="572300"/>
                  </a:cubicBezTo>
                  <a:cubicBezTo>
                    <a:pt x="459143" y="705002"/>
                    <a:pt x="222199" y="789699"/>
                    <a:pt x="0" y="767753"/>
                  </a:cubicBezTo>
                  <a:cubicBezTo>
                    <a:pt x="52807" y="621678"/>
                    <a:pt x="114872" y="469430"/>
                    <a:pt x="208483" y="345301"/>
                  </a:cubicBezTo>
                  <a:cubicBezTo>
                    <a:pt x="356616" y="148476"/>
                    <a:pt x="602475" y="29489"/>
                    <a:pt x="848678" y="34976"/>
                  </a:cubicBezTo>
                  <a:cubicBezTo>
                    <a:pt x="903885" y="36691"/>
                    <a:pt x="948804" y="12688"/>
                    <a:pt x="1002297" y="0"/>
                  </a:cubicBezTo>
                  <a:close/>
                </a:path>
              </a:pathLst>
            </a:custGeom>
            <a:solidFill>
              <a:srgbClr val="A6BA8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34" name="Google Shape;4334;p25"/>
            <p:cNvSpPr/>
            <p:nvPr/>
          </p:nvSpPr>
          <p:spPr>
            <a:xfrm>
              <a:off x="5226062" y="5393131"/>
              <a:ext cx="1001953" cy="769124"/>
            </a:xfrm>
            <a:custGeom>
              <a:rect b="b" l="l" r="r" t="t"/>
              <a:pathLst>
                <a:path extrusionOk="0" h="769124" w="1001953">
                  <a:moveTo>
                    <a:pt x="1001954" y="1715"/>
                  </a:moveTo>
                  <a:cubicBezTo>
                    <a:pt x="982752" y="19888"/>
                    <a:pt x="963206" y="37376"/>
                    <a:pt x="944004" y="55207"/>
                  </a:cubicBezTo>
                  <a:cubicBezTo>
                    <a:pt x="924459" y="72695"/>
                    <a:pt x="904570" y="90182"/>
                    <a:pt x="885025" y="107670"/>
                  </a:cubicBezTo>
                  <a:cubicBezTo>
                    <a:pt x="865137" y="124815"/>
                    <a:pt x="844906" y="141960"/>
                    <a:pt x="825018" y="159105"/>
                  </a:cubicBezTo>
                  <a:lnTo>
                    <a:pt x="764324" y="209512"/>
                  </a:lnTo>
                  <a:cubicBezTo>
                    <a:pt x="743750" y="225971"/>
                    <a:pt x="723519" y="242773"/>
                    <a:pt x="702945" y="258890"/>
                  </a:cubicBezTo>
                  <a:lnTo>
                    <a:pt x="640537" y="307238"/>
                  </a:lnTo>
                  <a:lnTo>
                    <a:pt x="577444" y="354902"/>
                  </a:lnTo>
                  <a:lnTo>
                    <a:pt x="514350" y="402221"/>
                  </a:lnTo>
                  <a:cubicBezTo>
                    <a:pt x="429997" y="464972"/>
                    <a:pt x="344615" y="527037"/>
                    <a:pt x="259233" y="588074"/>
                  </a:cubicBezTo>
                  <a:cubicBezTo>
                    <a:pt x="173508" y="649109"/>
                    <a:pt x="87097" y="709117"/>
                    <a:pt x="686" y="769124"/>
                  </a:cubicBezTo>
                  <a:lnTo>
                    <a:pt x="0" y="767753"/>
                  </a:lnTo>
                  <a:cubicBezTo>
                    <a:pt x="85382" y="706374"/>
                    <a:pt x="170421" y="644309"/>
                    <a:pt x="255118" y="581901"/>
                  </a:cubicBezTo>
                  <a:cubicBezTo>
                    <a:pt x="339814" y="519494"/>
                    <a:pt x="424167" y="456743"/>
                    <a:pt x="507492" y="392621"/>
                  </a:cubicBezTo>
                  <a:lnTo>
                    <a:pt x="569900" y="344271"/>
                  </a:lnTo>
                  <a:lnTo>
                    <a:pt x="631965" y="295580"/>
                  </a:lnTo>
                  <a:lnTo>
                    <a:pt x="693687" y="246545"/>
                  </a:lnTo>
                  <a:cubicBezTo>
                    <a:pt x="714261" y="230086"/>
                    <a:pt x="734835" y="213969"/>
                    <a:pt x="755409" y="197510"/>
                  </a:cubicBezTo>
                  <a:lnTo>
                    <a:pt x="817131" y="148475"/>
                  </a:lnTo>
                  <a:cubicBezTo>
                    <a:pt x="837705" y="132017"/>
                    <a:pt x="857936" y="115557"/>
                    <a:pt x="878510" y="99098"/>
                  </a:cubicBezTo>
                  <a:lnTo>
                    <a:pt x="1001268" y="0"/>
                  </a:lnTo>
                  <a:lnTo>
                    <a:pt x="1001954" y="1715"/>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35" name="Google Shape;4335;p25"/>
            <p:cNvSpPr/>
            <p:nvPr/>
          </p:nvSpPr>
          <p:spPr>
            <a:xfrm>
              <a:off x="5538444" y="5748032"/>
              <a:ext cx="255117" cy="49291"/>
            </a:xfrm>
            <a:custGeom>
              <a:rect b="b" l="l" r="r" t="t"/>
              <a:pathLst>
                <a:path extrusionOk="0" h="49291" w="255117">
                  <a:moveTo>
                    <a:pt x="255117" y="1028"/>
                  </a:moveTo>
                  <a:cubicBezTo>
                    <a:pt x="250317" y="4115"/>
                    <a:pt x="245516" y="6858"/>
                    <a:pt x="240716" y="9258"/>
                  </a:cubicBezTo>
                  <a:cubicBezTo>
                    <a:pt x="235915" y="11658"/>
                    <a:pt x="230772" y="14059"/>
                    <a:pt x="225971" y="16459"/>
                  </a:cubicBezTo>
                  <a:cubicBezTo>
                    <a:pt x="220827" y="18860"/>
                    <a:pt x="216027" y="20917"/>
                    <a:pt x="210884" y="22974"/>
                  </a:cubicBezTo>
                  <a:cubicBezTo>
                    <a:pt x="205740" y="25031"/>
                    <a:pt x="200597" y="26746"/>
                    <a:pt x="195453" y="28803"/>
                  </a:cubicBezTo>
                  <a:cubicBezTo>
                    <a:pt x="185166" y="32232"/>
                    <a:pt x="174536" y="34976"/>
                    <a:pt x="163563" y="37376"/>
                  </a:cubicBezTo>
                  <a:cubicBezTo>
                    <a:pt x="152591" y="39434"/>
                    <a:pt x="141960" y="41148"/>
                    <a:pt x="130988" y="42863"/>
                  </a:cubicBezTo>
                  <a:cubicBezTo>
                    <a:pt x="120015" y="44577"/>
                    <a:pt x="109385" y="45948"/>
                    <a:pt x="98412" y="46977"/>
                  </a:cubicBezTo>
                  <a:cubicBezTo>
                    <a:pt x="87440" y="48006"/>
                    <a:pt x="76467" y="48692"/>
                    <a:pt x="65494" y="49034"/>
                  </a:cubicBezTo>
                  <a:cubicBezTo>
                    <a:pt x="43548" y="49721"/>
                    <a:pt x="21603" y="49034"/>
                    <a:pt x="0" y="46977"/>
                  </a:cubicBezTo>
                  <a:lnTo>
                    <a:pt x="0" y="45605"/>
                  </a:lnTo>
                  <a:cubicBezTo>
                    <a:pt x="21603" y="45605"/>
                    <a:pt x="43205" y="44234"/>
                    <a:pt x="64808" y="41834"/>
                  </a:cubicBezTo>
                  <a:cubicBezTo>
                    <a:pt x="75438" y="40462"/>
                    <a:pt x="86068" y="39090"/>
                    <a:pt x="96698" y="37376"/>
                  </a:cubicBezTo>
                  <a:cubicBezTo>
                    <a:pt x="107328" y="35661"/>
                    <a:pt x="117957" y="33604"/>
                    <a:pt x="128588" y="31204"/>
                  </a:cubicBezTo>
                  <a:cubicBezTo>
                    <a:pt x="139217" y="28803"/>
                    <a:pt x="149504" y="26060"/>
                    <a:pt x="159791" y="22974"/>
                  </a:cubicBezTo>
                  <a:cubicBezTo>
                    <a:pt x="170078" y="19888"/>
                    <a:pt x="180365" y="17145"/>
                    <a:pt x="190995" y="14744"/>
                  </a:cubicBezTo>
                  <a:lnTo>
                    <a:pt x="206769" y="10973"/>
                  </a:lnTo>
                  <a:cubicBezTo>
                    <a:pt x="211912" y="9601"/>
                    <a:pt x="217056" y="8229"/>
                    <a:pt x="222542" y="7201"/>
                  </a:cubicBezTo>
                  <a:cubicBezTo>
                    <a:pt x="227685" y="5829"/>
                    <a:pt x="233172" y="4800"/>
                    <a:pt x="238316" y="3429"/>
                  </a:cubicBezTo>
                  <a:cubicBezTo>
                    <a:pt x="243459" y="2057"/>
                    <a:pt x="248945" y="1028"/>
                    <a:pt x="254432" y="0"/>
                  </a:cubicBezTo>
                  <a:lnTo>
                    <a:pt x="255117" y="1028"/>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36" name="Google Shape;4336;p25"/>
            <p:cNvSpPr/>
            <p:nvPr/>
          </p:nvSpPr>
          <p:spPr>
            <a:xfrm>
              <a:off x="5616282" y="5821070"/>
              <a:ext cx="92583" cy="244145"/>
            </a:xfrm>
            <a:custGeom>
              <a:rect b="b" l="l" r="r" t="t"/>
              <a:pathLst>
                <a:path extrusionOk="0" h="244145" w="92583">
                  <a:moveTo>
                    <a:pt x="92583" y="2057"/>
                  </a:moveTo>
                  <a:cubicBezTo>
                    <a:pt x="78524" y="19202"/>
                    <a:pt x="69266" y="38405"/>
                    <a:pt x="60008" y="58293"/>
                  </a:cubicBezTo>
                  <a:cubicBezTo>
                    <a:pt x="58636" y="60694"/>
                    <a:pt x="57607" y="63094"/>
                    <a:pt x="56579" y="65494"/>
                  </a:cubicBezTo>
                  <a:lnTo>
                    <a:pt x="53150" y="72695"/>
                  </a:lnTo>
                  <a:lnTo>
                    <a:pt x="49721" y="79896"/>
                  </a:lnTo>
                  <a:cubicBezTo>
                    <a:pt x="48349" y="82296"/>
                    <a:pt x="47320" y="84697"/>
                    <a:pt x="46292" y="87097"/>
                  </a:cubicBezTo>
                  <a:cubicBezTo>
                    <a:pt x="43891" y="91897"/>
                    <a:pt x="41491" y="97041"/>
                    <a:pt x="39434" y="101842"/>
                  </a:cubicBezTo>
                  <a:cubicBezTo>
                    <a:pt x="37033" y="106642"/>
                    <a:pt x="34976" y="111785"/>
                    <a:pt x="32919" y="116929"/>
                  </a:cubicBezTo>
                  <a:cubicBezTo>
                    <a:pt x="30861" y="122072"/>
                    <a:pt x="29147" y="127216"/>
                    <a:pt x="27089" y="132359"/>
                  </a:cubicBezTo>
                  <a:cubicBezTo>
                    <a:pt x="25375" y="137503"/>
                    <a:pt x="23317" y="142646"/>
                    <a:pt x="21946" y="147790"/>
                  </a:cubicBezTo>
                  <a:lnTo>
                    <a:pt x="19545" y="155677"/>
                  </a:lnTo>
                  <a:lnTo>
                    <a:pt x="17145" y="163564"/>
                  </a:lnTo>
                  <a:cubicBezTo>
                    <a:pt x="15431" y="168707"/>
                    <a:pt x="14402" y="174193"/>
                    <a:pt x="13030" y="179337"/>
                  </a:cubicBezTo>
                  <a:cubicBezTo>
                    <a:pt x="7544" y="200597"/>
                    <a:pt x="4115" y="222199"/>
                    <a:pt x="1372" y="244145"/>
                  </a:cubicBezTo>
                  <a:lnTo>
                    <a:pt x="0" y="244145"/>
                  </a:lnTo>
                  <a:cubicBezTo>
                    <a:pt x="343" y="221857"/>
                    <a:pt x="2400" y="199911"/>
                    <a:pt x="5829" y="177622"/>
                  </a:cubicBezTo>
                  <a:cubicBezTo>
                    <a:pt x="6858" y="172136"/>
                    <a:pt x="7544" y="166649"/>
                    <a:pt x="8916" y="161163"/>
                  </a:cubicBezTo>
                  <a:lnTo>
                    <a:pt x="10630" y="152933"/>
                  </a:lnTo>
                  <a:lnTo>
                    <a:pt x="12687" y="144704"/>
                  </a:lnTo>
                  <a:cubicBezTo>
                    <a:pt x="14059" y="139217"/>
                    <a:pt x="15431" y="134074"/>
                    <a:pt x="17145" y="128588"/>
                  </a:cubicBezTo>
                  <a:cubicBezTo>
                    <a:pt x="18860" y="123101"/>
                    <a:pt x="20231" y="117958"/>
                    <a:pt x="21946" y="112471"/>
                  </a:cubicBezTo>
                  <a:cubicBezTo>
                    <a:pt x="25375" y="101842"/>
                    <a:pt x="28804" y="91211"/>
                    <a:pt x="32919" y="80582"/>
                  </a:cubicBezTo>
                  <a:cubicBezTo>
                    <a:pt x="34976" y="75438"/>
                    <a:pt x="37376" y="70295"/>
                    <a:pt x="39434" y="65151"/>
                  </a:cubicBezTo>
                  <a:cubicBezTo>
                    <a:pt x="41834" y="60008"/>
                    <a:pt x="44577" y="55207"/>
                    <a:pt x="47320" y="50407"/>
                  </a:cubicBezTo>
                  <a:cubicBezTo>
                    <a:pt x="52807" y="40805"/>
                    <a:pt x="58979" y="31204"/>
                    <a:pt x="66180" y="22289"/>
                  </a:cubicBezTo>
                  <a:cubicBezTo>
                    <a:pt x="73381" y="13373"/>
                    <a:pt x="81953" y="5486"/>
                    <a:pt x="91897" y="0"/>
                  </a:cubicBezTo>
                  <a:lnTo>
                    <a:pt x="92583" y="2057"/>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37" name="Google Shape;4337;p25"/>
            <p:cNvSpPr/>
            <p:nvPr/>
          </p:nvSpPr>
          <p:spPr>
            <a:xfrm>
              <a:off x="5478780" y="5929426"/>
              <a:ext cx="75095" cy="171793"/>
            </a:xfrm>
            <a:custGeom>
              <a:rect b="b" l="l" r="r" t="t"/>
              <a:pathLst>
                <a:path extrusionOk="0" h="171793" w="75095">
                  <a:moveTo>
                    <a:pt x="75095" y="686"/>
                  </a:moveTo>
                  <a:cubicBezTo>
                    <a:pt x="74066" y="4801"/>
                    <a:pt x="73038" y="8573"/>
                    <a:pt x="72009" y="12345"/>
                  </a:cubicBezTo>
                  <a:cubicBezTo>
                    <a:pt x="70637" y="16117"/>
                    <a:pt x="69609" y="19888"/>
                    <a:pt x="68237" y="23317"/>
                  </a:cubicBezTo>
                  <a:cubicBezTo>
                    <a:pt x="66866" y="27089"/>
                    <a:pt x="65494" y="30518"/>
                    <a:pt x="64122" y="34290"/>
                  </a:cubicBezTo>
                  <a:cubicBezTo>
                    <a:pt x="62751" y="38062"/>
                    <a:pt x="61379" y="41491"/>
                    <a:pt x="59665" y="44920"/>
                  </a:cubicBezTo>
                  <a:cubicBezTo>
                    <a:pt x="56579" y="52121"/>
                    <a:pt x="53492" y="58979"/>
                    <a:pt x="49721" y="65837"/>
                  </a:cubicBezTo>
                  <a:cubicBezTo>
                    <a:pt x="45949" y="72695"/>
                    <a:pt x="42520" y="79553"/>
                    <a:pt x="39091" y="86411"/>
                  </a:cubicBezTo>
                  <a:cubicBezTo>
                    <a:pt x="35662" y="93269"/>
                    <a:pt x="32576" y="100470"/>
                    <a:pt x="29147" y="107328"/>
                  </a:cubicBezTo>
                  <a:cubicBezTo>
                    <a:pt x="26060" y="114529"/>
                    <a:pt x="22631" y="121387"/>
                    <a:pt x="19545" y="128588"/>
                  </a:cubicBezTo>
                  <a:cubicBezTo>
                    <a:pt x="13030" y="142647"/>
                    <a:pt x="7201" y="157048"/>
                    <a:pt x="1372" y="171793"/>
                  </a:cubicBezTo>
                  <a:lnTo>
                    <a:pt x="0" y="171450"/>
                  </a:lnTo>
                  <a:cubicBezTo>
                    <a:pt x="3429" y="156363"/>
                    <a:pt x="7887" y="141275"/>
                    <a:pt x="12344" y="126187"/>
                  </a:cubicBezTo>
                  <a:cubicBezTo>
                    <a:pt x="14745" y="118644"/>
                    <a:pt x="17145" y="111443"/>
                    <a:pt x="19545" y="103899"/>
                  </a:cubicBezTo>
                  <a:cubicBezTo>
                    <a:pt x="22289" y="96355"/>
                    <a:pt x="24689" y="89154"/>
                    <a:pt x="27775" y="81953"/>
                  </a:cubicBezTo>
                  <a:cubicBezTo>
                    <a:pt x="29147" y="78181"/>
                    <a:pt x="30518" y="74752"/>
                    <a:pt x="31890" y="70981"/>
                  </a:cubicBezTo>
                  <a:lnTo>
                    <a:pt x="36005" y="60008"/>
                  </a:lnTo>
                  <a:cubicBezTo>
                    <a:pt x="37376" y="56236"/>
                    <a:pt x="39091" y="52807"/>
                    <a:pt x="40805" y="49035"/>
                  </a:cubicBezTo>
                  <a:cubicBezTo>
                    <a:pt x="42520" y="45606"/>
                    <a:pt x="44234" y="42177"/>
                    <a:pt x="46292" y="38405"/>
                  </a:cubicBezTo>
                  <a:cubicBezTo>
                    <a:pt x="50063" y="31547"/>
                    <a:pt x="54178" y="25032"/>
                    <a:pt x="58979" y="18517"/>
                  </a:cubicBezTo>
                  <a:cubicBezTo>
                    <a:pt x="63437" y="12002"/>
                    <a:pt x="68237" y="5830"/>
                    <a:pt x="74066" y="0"/>
                  </a:cubicBezTo>
                  <a:lnTo>
                    <a:pt x="75095" y="686"/>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38" name="Google Shape;4338;p25"/>
            <p:cNvSpPr/>
            <p:nvPr/>
          </p:nvSpPr>
          <p:spPr>
            <a:xfrm>
              <a:off x="5351907" y="5974003"/>
              <a:ext cx="128930" cy="16459"/>
            </a:xfrm>
            <a:custGeom>
              <a:rect b="b" l="l" r="r" t="t"/>
              <a:pathLst>
                <a:path extrusionOk="0" h="16459" w="128930">
                  <a:moveTo>
                    <a:pt x="128588" y="1715"/>
                  </a:moveTo>
                  <a:cubicBezTo>
                    <a:pt x="126187" y="3429"/>
                    <a:pt x="123787" y="4801"/>
                    <a:pt x="121387" y="6172"/>
                  </a:cubicBezTo>
                  <a:cubicBezTo>
                    <a:pt x="118986" y="7544"/>
                    <a:pt x="116243" y="8573"/>
                    <a:pt x="113843" y="9601"/>
                  </a:cubicBezTo>
                  <a:cubicBezTo>
                    <a:pt x="111100" y="10630"/>
                    <a:pt x="108699" y="11659"/>
                    <a:pt x="105956" y="12345"/>
                  </a:cubicBezTo>
                  <a:cubicBezTo>
                    <a:pt x="103213" y="13030"/>
                    <a:pt x="100470" y="13716"/>
                    <a:pt x="98069" y="14402"/>
                  </a:cubicBezTo>
                  <a:cubicBezTo>
                    <a:pt x="95326" y="15088"/>
                    <a:pt x="92583" y="15431"/>
                    <a:pt x="89840" y="15774"/>
                  </a:cubicBezTo>
                  <a:cubicBezTo>
                    <a:pt x="87097" y="16117"/>
                    <a:pt x="84353" y="16117"/>
                    <a:pt x="81610" y="16459"/>
                  </a:cubicBezTo>
                  <a:lnTo>
                    <a:pt x="73381" y="16459"/>
                  </a:lnTo>
                  <a:cubicBezTo>
                    <a:pt x="70637" y="16459"/>
                    <a:pt x="67894" y="16459"/>
                    <a:pt x="65151" y="16459"/>
                  </a:cubicBezTo>
                  <a:lnTo>
                    <a:pt x="56921" y="16459"/>
                  </a:lnTo>
                  <a:lnTo>
                    <a:pt x="48692" y="16117"/>
                  </a:lnTo>
                  <a:lnTo>
                    <a:pt x="40462" y="15431"/>
                  </a:lnTo>
                  <a:lnTo>
                    <a:pt x="32233" y="14745"/>
                  </a:lnTo>
                  <a:cubicBezTo>
                    <a:pt x="21260" y="13373"/>
                    <a:pt x="10630" y="11659"/>
                    <a:pt x="0" y="8916"/>
                  </a:cubicBezTo>
                  <a:lnTo>
                    <a:pt x="343" y="7544"/>
                  </a:lnTo>
                  <a:cubicBezTo>
                    <a:pt x="11316" y="7887"/>
                    <a:pt x="21946" y="7887"/>
                    <a:pt x="32918" y="7544"/>
                  </a:cubicBezTo>
                  <a:lnTo>
                    <a:pt x="40805" y="7201"/>
                  </a:lnTo>
                  <a:lnTo>
                    <a:pt x="48692" y="6515"/>
                  </a:lnTo>
                  <a:lnTo>
                    <a:pt x="56579" y="5830"/>
                  </a:lnTo>
                  <a:lnTo>
                    <a:pt x="64465" y="5144"/>
                  </a:lnTo>
                  <a:cubicBezTo>
                    <a:pt x="67208" y="4801"/>
                    <a:pt x="69609" y="4458"/>
                    <a:pt x="72352" y="4115"/>
                  </a:cubicBezTo>
                  <a:lnTo>
                    <a:pt x="80239" y="2743"/>
                  </a:lnTo>
                  <a:cubicBezTo>
                    <a:pt x="85382" y="1715"/>
                    <a:pt x="90526" y="1029"/>
                    <a:pt x="96012" y="686"/>
                  </a:cubicBezTo>
                  <a:cubicBezTo>
                    <a:pt x="98755" y="343"/>
                    <a:pt x="101156" y="343"/>
                    <a:pt x="103899" y="343"/>
                  </a:cubicBezTo>
                  <a:cubicBezTo>
                    <a:pt x="106642" y="343"/>
                    <a:pt x="109385" y="0"/>
                    <a:pt x="112128" y="0"/>
                  </a:cubicBezTo>
                  <a:cubicBezTo>
                    <a:pt x="114872" y="0"/>
                    <a:pt x="117615" y="0"/>
                    <a:pt x="120358" y="0"/>
                  </a:cubicBezTo>
                  <a:cubicBezTo>
                    <a:pt x="123101" y="0"/>
                    <a:pt x="125844" y="343"/>
                    <a:pt x="128930" y="686"/>
                  </a:cubicBezTo>
                  <a:lnTo>
                    <a:pt x="128588" y="1715"/>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39" name="Google Shape;4339;p25"/>
            <p:cNvSpPr/>
            <p:nvPr/>
          </p:nvSpPr>
          <p:spPr>
            <a:xfrm>
              <a:off x="5835738" y="5674309"/>
              <a:ext cx="60693" cy="223227"/>
            </a:xfrm>
            <a:custGeom>
              <a:rect b="b" l="l" r="r" t="t"/>
              <a:pathLst>
                <a:path extrusionOk="0" h="223227" w="60693">
                  <a:moveTo>
                    <a:pt x="60693" y="1028"/>
                  </a:moveTo>
                  <a:cubicBezTo>
                    <a:pt x="49721" y="17145"/>
                    <a:pt x="45949" y="35318"/>
                    <a:pt x="41148" y="53835"/>
                  </a:cubicBezTo>
                  <a:cubicBezTo>
                    <a:pt x="38748" y="63093"/>
                    <a:pt x="36348" y="72352"/>
                    <a:pt x="33261" y="81610"/>
                  </a:cubicBezTo>
                  <a:cubicBezTo>
                    <a:pt x="30175" y="90869"/>
                    <a:pt x="27432" y="100127"/>
                    <a:pt x="25032" y="109385"/>
                  </a:cubicBezTo>
                  <a:cubicBezTo>
                    <a:pt x="22632" y="118643"/>
                    <a:pt x="20231" y="128244"/>
                    <a:pt x="18174" y="137503"/>
                  </a:cubicBezTo>
                  <a:cubicBezTo>
                    <a:pt x="16116" y="146761"/>
                    <a:pt x="13716" y="156362"/>
                    <a:pt x="12002" y="165963"/>
                  </a:cubicBezTo>
                  <a:cubicBezTo>
                    <a:pt x="7887" y="184823"/>
                    <a:pt x="4458" y="204026"/>
                    <a:pt x="1372" y="223228"/>
                  </a:cubicBezTo>
                  <a:lnTo>
                    <a:pt x="0" y="223228"/>
                  </a:lnTo>
                  <a:cubicBezTo>
                    <a:pt x="686" y="203682"/>
                    <a:pt x="2400" y="184480"/>
                    <a:pt x="4801" y="164935"/>
                  </a:cubicBezTo>
                  <a:cubicBezTo>
                    <a:pt x="5829" y="155333"/>
                    <a:pt x="7201" y="145733"/>
                    <a:pt x="8916" y="135788"/>
                  </a:cubicBezTo>
                  <a:cubicBezTo>
                    <a:pt x="10630" y="126187"/>
                    <a:pt x="12002" y="116586"/>
                    <a:pt x="14059" y="106985"/>
                  </a:cubicBezTo>
                  <a:cubicBezTo>
                    <a:pt x="15774" y="97383"/>
                    <a:pt x="17831" y="87782"/>
                    <a:pt x="19545" y="78181"/>
                  </a:cubicBezTo>
                  <a:cubicBezTo>
                    <a:pt x="21603" y="68580"/>
                    <a:pt x="24003" y="59321"/>
                    <a:pt x="27432" y="49721"/>
                  </a:cubicBezTo>
                  <a:cubicBezTo>
                    <a:pt x="30518" y="40462"/>
                    <a:pt x="34290" y="30861"/>
                    <a:pt x="39434" y="22289"/>
                  </a:cubicBezTo>
                  <a:cubicBezTo>
                    <a:pt x="44577" y="13373"/>
                    <a:pt x="51435" y="5144"/>
                    <a:pt x="60008" y="0"/>
                  </a:cubicBezTo>
                  <a:lnTo>
                    <a:pt x="60693" y="1028"/>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40" name="Google Shape;4340;p25"/>
            <p:cNvSpPr/>
            <p:nvPr/>
          </p:nvSpPr>
          <p:spPr>
            <a:xfrm>
              <a:off x="5732526" y="5616702"/>
              <a:ext cx="217741" cy="21259"/>
            </a:xfrm>
            <a:custGeom>
              <a:rect b="b" l="l" r="r" t="t"/>
              <a:pathLst>
                <a:path extrusionOk="0" h="21259" w="217741">
                  <a:moveTo>
                    <a:pt x="217399" y="1372"/>
                  </a:moveTo>
                  <a:cubicBezTo>
                    <a:pt x="213284" y="3429"/>
                    <a:pt x="208826" y="5144"/>
                    <a:pt x="204368" y="6858"/>
                  </a:cubicBezTo>
                  <a:cubicBezTo>
                    <a:pt x="199911" y="8573"/>
                    <a:pt x="195453" y="9944"/>
                    <a:pt x="191338" y="11316"/>
                  </a:cubicBezTo>
                  <a:cubicBezTo>
                    <a:pt x="186881" y="12687"/>
                    <a:pt x="182423" y="13716"/>
                    <a:pt x="177965" y="15088"/>
                  </a:cubicBezTo>
                  <a:cubicBezTo>
                    <a:pt x="173507" y="16116"/>
                    <a:pt x="169050" y="17145"/>
                    <a:pt x="164249" y="17831"/>
                  </a:cubicBezTo>
                  <a:cubicBezTo>
                    <a:pt x="159791" y="18517"/>
                    <a:pt x="154991" y="19202"/>
                    <a:pt x="150533" y="19888"/>
                  </a:cubicBezTo>
                  <a:cubicBezTo>
                    <a:pt x="146075" y="20231"/>
                    <a:pt x="141275" y="20574"/>
                    <a:pt x="136817" y="20917"/>
                  </a:cubicBezTo>
                  <a:lnTo>
                    <a:pt x="123101" y="21260"/>
                  </a:lnTo>
                  <a:cubicBezTo>
                    <a:pt x="118643" y="21260"/>
                    <a:pt x="113843" y="21260"/>
                    <a:pt x="109385" y="21260"/>
                  </a:cubicBezTo>
                  <a:lnTo>
                    <a:pt x="95669" y="21260"/>
                  </a:lnTo>
                  <a:lnTo>
                    <a:pt x="81953" y="20917"/>
                  </a:lnTo>
                  <a:lnTo>
                    <a:pt x="68237" y="19888"/>
                  </a:lnTo>
                  <a:lnTo>
                    <a:pt x="54521" y="18517"/>
                  </a:lnTo>
                  <a:cubicBezTo>
                    <a:pt x="36347" y="16459"/>
                    <a:pt x="18174" y="13716"/>
                    <a:pt x="0" y="9944"/>
                  </a:cubicBezTo>
                  <a:lnTo>
                    <a:pt x="343" y="8573"/>
                  </a:lnTo>
                  <a:cubicBezTo>
                    <a:pt x="18517" y="9944"/>
                    <a:pt x="36690" y="11316"/>
                    <a:pt x="54864" y="11316"/>
                  </a:cubicBezTo>
                  <a:lnTo>
                    <a:pt x="68580" y="11316"/>
                  </a:lnTo>
                  <a:lnTo>
                    <a:pt x="82296" y="10973"/>
                  </a:lnTo>
                  <a:lnTo>
                    <a:pt x="96012" y="10287"/>
                  </a:lnTo>
                  <a:lnTo>
                    <a:pt x="109385" y="9258"/>
                  </a:lnTo>
                  <a:cubicBezTo>
                    <a:pt x="113843" y="8915"/>
                    <a:pt x="118301" y="8573"/>
                    <a:pt x="122758" y="7887"/>
                  </a:cubicBezTo>
                  <a:lnTo>
                    <a:pt x="136131" y="6172"/>
                  </a:lnTo>
                  <a:cubicBezTo>
                    <a:pt x="140589" y="5486"/>
                    <a:pt x="145047" y="4801"/>
                    <a:pt x="149504" y="4458"/>
                  </a:cubicBezTo>
                  <a:cubicBezTo>
                    <a:pt x="153962" y="3772"/>
                    <a:pt x="158420" y="3429"/>
                    <a:pt x="162878" y="3086"/>
                  </a:cubicBezTo>
                  <a:cubicBezTo>
                    <a:pt x="167335" y="2743"/>
                    <a:pt x="171793" y="2400"/>
                    <a:pt x="176251" y="2057"/>
                  </a:cubicBezTo>
                  <a:cubicBezTo>
                    <a:pt x="180708" y="1715"/>
                    <a:pt x="185166" y="1372"/>
                    <a:pt x="189967" y="1029"/>
                  </a:cubicBezTo>
                  <a:cubicBezTo>
                    <a:pt x="194424" y="686"/>
                    <a:pt x="199225" y="343"/>
                    <a:pt x="203683" y="343"/>
                  </a:cubicBezTo>
                  <a:cubicBezTo>
                    <a:pt x="208140" y="0"/>
                    <a:pt x="212941" y="0"/>
                    <a:pt x="217742" y="0"/>
                  </a:cubicBezTo>
                  <a:lnTo>
                    <a:pt x="217399" y="1372"/>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41" name="Google Shape;4341;p25"/>
            <p:cNvSpPr/>
            <p:nvPr/>
          </p:nvSpPr>
          <p:spPr>
            <a:xfrm>
              <a:off x="6043107" y="5514517"/>
              <a:ext cx="49120" cy="214998"/>
            </a:xfrm>
            <a:custGeom>
              <a:rect b="b" l="l" r="r" t="t"/>
              <a:pathLst>
                <a:path extrusionOk="0" h="214998" w="49120">
                  <a:moveTo>
                    <a:pt x="49121" y="343"/>
                  </a:moveTo>
                  <a:cubicBezTo>
                    <a:pt x="48435" y="5144"/>
                    <a:pt x="47406" y="9601"/>
                    <a:pt x="46377" y="14059"/>
                  </a:cubicBezTo>
                  <a:cubicBezTo>
                    <a:pt x="45349" y="18517"/>
                    <a:pt x="44320" y="22975"/>
                    <a:pt x="43291" y="27432"/>
                  </a:cubicBezTo>
                  <a:cubicBezTo>
                    <a:pt x="42263" y="31890"/>
                    <a:pt x="41234" y="36348"/>
                    <a:pt x="40205" y="40805"/>
                  </a:cubicBezTo>
                  <a:cubicBezTo>
                    <a:pt x="39176" y="45263"/>
                    <a:pt x="38148" y="49721"/>
                    <a:pt x="36776" y="54178"/>
                  </a:cubicBezTo>
                  <a:cubicBezTo>
                    <a:pt x="35747" y="58636"/>
                    <a:pt x="34376" y="63094"/>
                    <a:pt x="33004" y="67209"/>
                  </a:cubicBezTo>
                  <a:cubicBezTo>
                    <a:pt x="31633" y="71666"/>
                    <a:pt x="30261" y="76124"/>
                    <a:pt x="28889" y="80239"/>
                  </a:cubicBezTo>
                  <a:lnTo>
                    <a:pt x="24775" y="93269"/>
                  </a:lnTo>
                  <a:cubicBezTo>
                    <a:pt x="23403" y="97727"/>
                    <a:pt x="22374" y="102184"/>
                    <a:pt x="21003" y="106642"/>
                  </a:cubicBezTo>
                  <a:lnTo>
                    <a:pt x="17574" y="120015"/>
                  </a:lnTo>
                  <a:lnTo>
                    <a:pt x="14488" y="133388"/>
                  </a:lnTo>
                  <a:lnTo>
                    <a:pt x="11744" y="146761"/>
                  </a:lnTo>
                  <a:lnTo>
                    <a:pt x="9344" y="160135"/>
                  </a:lnTo>
                  <a:cubicBezTo>
                    <a:pt x="5915" y="178308"/>
                    <a:pt x="3515" y="196482"/>
                    <a:pt x="1457" y="214999"/>
                  </a:cubicBezTo>
                  <a:lnTo>
                    <a:pt x="86" y="214999"/>
                  </a:lnTo>
                  <a:cubicBezTo>
                    <a:pt x="-257" y="196482"/>
                    <a:pt x="429" y="177965"/>
                    <a:pt x="2143" y="159449"/>
                  </a:cubicBezTo>
                  <a:lnTo>
                    <a:pt x="3515" y="145733"/>
                  </a:lnTo>
                  <a:lnTo>
                    <a:pt x="5229" y="132017"/>
                  </a:lnTo>
                  <a:lnTo>
                    <a:pt x="7287" y="118301"/>
                  </a:lnTo>
                  <a:lnTo>
                    <a:pt x="9687" y="104585"/>
                  </a:lnTo>
                  <a:cubicBezTo>
                    <a:pt x="10716" y="100127"/>
                    <a:pt x="11402" y="95326"/>
                    <a:pt x="12087" y="90869"/>
                  </a:cubicBezTo>
                  <a:lnTo>
                    <a:pt x="14831" y="77153"/>
                  </a:lnTo>
                  <a:cubicBezTo>
                    <a:pt x="15859" y="72695"/>
                    <a:pt x="16888" y="67894"/>
                    <a:pt x="18260" y="63437"/>
                  </a:cubicBezTo>
                  <a:cubicBezTo>
                    <a:pt x="19631" y="58979"/>
                    <a:pt x="21003" y="54521"/>
                    <a:pt x="22717" y="50064"/>
                  </a:cubicBezTo>
                  <a:cubicBezTo>
                    <a:pt x="24432" y="45606"/>
                    <a:pt x="26146" y="41491"/>
                    <a:pt x="27861" y="37033"/>
                  </a:cubicBezTo>
                  <a:cubicBezTo>
                    <a:pt x="29575" y="32919"/>
                    <a:pt x="31633" y="28461"/>
                    <a:pt x="33690" y="24346"/>
                  </a:cubicBezTo>
                  <a:cubicBezTo>
                    <a:pt x="35747" y="20231"/>
                    <a:pt x="38148" y="16117"/>
                    <a:pt x="40205" y="12002"/>
                  </a:cubicBezTo>
                  <a:cubicBezTo>
                    <a:pt x="42605" y="7887"/>
                    <a:pt x="45006" y="3772"/>
                    <a:pt x="47749" y="0"/>
                  </a:cubicBezTo>
                  <a:lnTo>
                    <a:pt x="49121" y="343"/>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42" name="Google Shape;4342;p25"/>
            <p:cNvSpPr/>
            <p:nvPr/>
          </p:nvSpPr>
          <p:spPr>
            <a:xfrm>
              <a:off x="5930036" y="5469597"/>
              <a:ext cx="207797" cy="32232"/>
            </a:xfrm>
            <a:custGeom>
              <a:rect b="b" l="l" r="r" t="t"/>
              <a:pathLst>
                <a:path extrusionOk="0" h="32232" w="207797">
                  <a:moveTo>
                    <a:pt x="207798" y="1715"/>
                  </a:moveTo>
                  <a:cubicBezTo>
                    <a:pt x="204026" y="4115"/>
                    <a:pt x="200254" y="6515"/>
                    <a:pt x="196139" y="8573"/>
                  </a:cubicBezTo>
                  <a:cubicBezTo>
                    <a:pt x="192024" y="10630"/>
                    <a:pt x="188252" y="12688"/>
                    <a:pt x="184137" y="14402"/>
                  </a:cubicBezTo>
                  <a:cubicBezTo>
                    <a:pt x="180023" y="16117"/>
                    <a:pt x="175908" y="17831"/>
                    <a:pt x="171793" y="19546"/>
                  </a:cubicBezTo>
                  <a:cubicBezTo>
                    <a:pt x="167678" y="20917"/>
                    <a:pt x="163221" y="22289"/>
                    <a:pt x="159106" y="23660"/>
                  </a:cubicBezTo>
                  <a:cubicBezTo>
                    <a:pt x="154648" y="24689"/>
                    <a:pt x="150533" y="26060"/>
                    <a:pt x="146076" y="26746"/>
                  </a:cubicBezTo>
                  <a:cubicBezTo>
                    <a:pt x="141618" y="27432"/>
                    <a:pt x="137160" y="28118"/>
                    <a:pt x="132702" y="28804"/>
                  </a:cubicBezTo>
                  <a:lnTo>
                    <a:pt x="119329" y="30175"/>
                  </a:lnTo>
                  <a:cubicBezTo>
                    <a:pt x="114872" y="30518"/>
                    <a:pt x="110414" y="30861"/>
                    <a:pt x="105956" y="31204"/>
                  </a:cubicBezTo>
                  <a:lnTo>
                    <a:pt x="92583" y="31890"/>
                  </a:lnTo>
                  <a:lnTo>
                    <a:pt x="79210" y="32233"/>
                  </a:lnTo>
                  <a:lnTo>
                    <a:pt x="65837" y="32233"/>
                  </a:lnTo>
                  <a:lnTo>
                    <a:pt x="52464" y="31547"/>
                  </a:lnTo>
                  <a:cubicBezTo>
                    <a:pt x="34633" y="30175"/>
                    <a:pt x="17145" y="28118"/>
                    <a:pt x="0" y="24689"/>
                  </a:cubicBezTo>
                  <a:lnTo>
                    <a:pt x="343" y="23317"/>
                  </a:lnTo>
                  <a:cubicBezTo>
                    <a:pt x="17831" y="24689"/>
                    <a:pt x="35319" y="25032"/>
                    <a:pt x="52807" y="24346"/>
                  </a:cubicBezTo>
                  <a:lnTo>
                    <a:pt x="65837" y="23660"/>
                  </a:lnTo>
                  <a:lnTo>
                    <a:pt x="78867" y="22631"/>
                  </a:lnTo>
                  <a:lnTo>
                    <a:pt x="91897" y="21260"/>
                  </a:lnTo>
                  <a:lnTo>
                    <a:pt x="104928" y="19546"/>
                  </a:lnTo>
                  <a:cubicBezTo>
                    <a:pt x="109042" y="18860"/>
                    <a:pt x="113500" y="18174"/>
                    <a:pt x="117615" y="17145"/>
                  </a:cubicBezTo>
                  <a:lnTo>
                    <a:pt x="130302" y="14402"/>
                  </a:lnTo>
                  <a:cubicBezTo>
                    <a:pt x="134417" y="13373"/>
                    <a:pt x="138532" y="12344"/>
                    <a:pt x="142989" y="11659"/>
                  </a:cubicBezTo>
                  <a:cubicBezTo>
                    <a:pt x="147104" y="10630"/>
                    <a:pt x="151562" y="9944"/>
                    <a:pt x="155677" y="9259"/>
                  </a:cubicBezTo>
                  <a:cubicBezTo>
                    <a:pt x="159792" y="8573"/>
                    <a:pt x="164249" y="7544"/>
                    <a:pt x="168364" y="6858"/>
                  </a:cubicBezTo>
                  <a:cubicBezTo>
                    <a:pt x="172479" y="6172"/>
                    <a:pt x="176937" y="5144"/>
                    <a:pt x="181051" y="4458"/>
                  </a:cubicBezTo>
                  <a:cubicBezTo>
                    <a:pt x="185166" y="3429"/>
                    <a:pt x="189624" y="2743"/>
                    <a:pt x="194082" y="2057"/>
                  </a:cubicBezTo>
                  <a:cubicBezTo>
                    <a:pt x="198539" y="1372"/>
                    <a:pt x="202654" y="686"/>
                    <a:pt x="207455" y="0"/>
                  </a:cubicBezTo>
                  <a:lnTo>
                    <a:pt x="207798" y="1715"/>
                  </a:lnTo>
                  <a:close/>
                </a:path>
              </a:pathLst>
            </a:custGeom>
            <a:solidFill>
              <a:srgbClr val="4C262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4343" name="Google Shape;4343;p25"/>
          <p:cNvSpPr txBox="1"/>
          <p:nvPr>
            <p:ph type="title"/>
          </p:nvPr>
        </p:nvSpPr>
        <p:spPr>
          <a:xfrm>
            <a:off x="415650" y="395717"/>
            <a:ext cx="113607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a:t>
            </a:r>
            <a:endParaRPr/>
          </a:p>
        </p:txBody>
      </p:sp>
      <p:sp>
        <p:nvSpPr>
          <p:cNvPr id="4344" name="Google Shape;4344;p25"/>
          <p:cNvSpPr txBox="1"/>
          <p:nvPr>
            <p:ph idx="1" type="subTitle"/>
          </p:nvPr>
        </p:nvSpPr>
        <p:spPr>
          <a:xfrm>
            <a:off x="5056206" y="1729975"/>
            <a:ext cx="64068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solidFill>
                  <a:schemeClr val="accent2"/>
                </a:solidFill>
              </a:rPr>
              <a:t>Pandas don’t hibernate.</a:t>
            </a:r>
            <a:endParaRPr>
              <a:solidFill>
                <a:schemeClr val="accent2"/>
              </a:solidFill>
            </a:endParaRPr>
          </a:p>
        </p:txBody>
      </p:sp>
      <p:sp>
        <p:nvSpPr>
          <p:cNvPr id="4345" name="Google Shape;4345;p25"/>
          <p:cNvSpPr txBox="1"/>
          <p:nvPr>
            <p:ph idx="5" type="body"/>
          </p:nvPr>
        </p:nvSpPr>
        <p:spPr>
          <a:xfrm>
            <a:off x="5056200" y="3761388"/>
            <a:ext cx="6406800" cy="923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It is estimated that more than 50 million kangaroos live there. They are Australia’s national symbol and appear on postage stamps, coins, and airplanes.</a:t>
            </a:r>
            <a:endParaRPr/>
          </a:p>
          <a:p>
            <a:pPr indent="0" lvl="0" marL="0" rtl="0" algn="l">
              <a:spcBef>
                <a:spcPts val="2100"/>
              </a:spcBef>
              <a:spcAft>
                <a:spcPts val="0"/>
              </a:spcAft>
              <a:buNone/>
            </a:pPr>
            <a:r>
              <a:t/>
            </a:r>
            <a:endParaRPr/>
          </a:p>
          <a:p>
            <a:pPr indent="0" lvl="0" marL="0" rtl="0" algn="l">
              <a:spcBef>
                <a:spcPts val="2100"/>
              </a:spcBef>
              <a:spcAft>
                <a:spcPts val="2100"/>
              </a:spcAft>
              <a:buNone/>
            </a:pPr>
            <a:r>
              <a:t/>
            </a:r>
            <a:endParaRPr/>
          </a:p>
        </p:txBody>
      </p:sp>
      <p:sp>
        <p:nvSpPr>
          <p:cNvPr id="4346" name="Google Shape;4346;p25"/>
          <p:cNvSpPr txBox="1"/>
          <p:nvPr>
            <p:ph idx="2" type="subTitle"/>
          </p:nvPr>
        </p:nvSpPr>
        <p:spPr>
          <a:xfrm>
            <a:off x="5056206" y="3334868"/>
            <a:ext cx="64068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solidFill>
                  <a:schemeClr val="accent5"/>
                </a:solidFill>
              </a:rPr>
              <a:t>T</a:t>
            </a:r>
            <a:r>
              <a:rPr lang="en">
                <a:solidFill>
                  <a:schemeClr val="accent5"/>
                </a:solidFill>
              </a:rPr>
              <a:t>here are more kangaroos than humans in Australia.</a:t>
            </a:r>
            <a:endParaRPr>
              <a:solidFill>
                <a:schemeClr val="accent5"/>
              </a:solidFill>
            </a:endParaRPr>
          </a:p>
        </p:txBody>
      </p:sp>
      <p:sp>
        <p:nvSpPr>
          <p:cNvPr id="4347" name="Google Shape;4347;p25"/>
          <p:cNvSpPr txBox="1"/>
          <p:nvPr>
            <p:ph idx="6" type="body"/>
          </p:nvPr>
        </p:nvSpPr>
        <p:spPr>
          <a:xfrm>
            <a:off x="5056200" y="5353050"/>
            <a:ext cx="6407700" cy="923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Koalas don’t have much energy and, when not feasting on leaves, they spend their time dozing in the branches. Believe it or not, they can sleep for up to 18 hours a day!</a:t>
            </a:r>
            <a:endParaRPr/>
          </a:p>
          <a:p>
            <a:pPr indent="0" lvl="0" marL="0" rtl="0" algn="l">
              <a:spcBef>
                <a:spcPts val="2100"/>
              </a:spcBef>
              <a:spcAft>
                <a:spcPts val="2100"/>
              </a:spcAft>
              <a:buNone/>
            </a:pPr>
            <a:r>
              <a:t/>
            </a:r>
            <a:endParaRPr/>
          </a:p>
        </p:txBody>
      </p:sp>
      <p:sp>
        <p:nvSpPr>
          <p:cNvPr id="4348" name="Google Shape;4348;p25"/>
          <p:cNvSpPr txBox="1"/>
          <p:nvPr>
            <p:ph idx="3" type="subTitle"/>
          </p:nvPr>
        </p:nvSpPr>
        <p:spPr>
          <a:xfrm>
            <a:off x="5056206" y="4939762"/>
            <a:ext cx="64068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solidFill>
                  <a:schemeClr val="accent2"/>
                </a:solidFill>
              </a:rPr>
              <a:t>Koalas are even more lazy than cats.</a:t>
            </a:r>
            <a:endParaRPr>
              <a:solidFill>
                <a:schemeClr val="accent2"/>
              </a:solidFill>
            </a:endParaRPr>
          </a:p>
        </p:txBody>
      </p:sp>
      <p:sp>
        <p:nvSpPr>
          <p:cNvPr id="4349" name="Google Shape;4349;p25"/>
          <p:cNvSpPr txBox="1"/>
          <p:nvPr>
            <p:ph idx="4" type="body"/>
          </p:nvPr>
        </p:nvSpPr>
        <p:spPr>
          <a:xfrm>
            <a:off x="5056200" y="2167925"/>
            <a:ext cx="6406800" cy="9252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When winter approaches, they head lower down their mountain homes to warmer temperatures, where they continue to chomp away on bamboo!</a:t>
            </a:r>
            <a:endParaRPr/>
          </a:p>
        </p:txBody>
      </p:sp>
      <p:grpSp>
        <p:nvGrpSpPr>
          <p:cNvPr id="4350" name="Google Shape;4350;p25"/>
          <p:cNvGrpSpPr/>
          <p:nvPr/>
        </p:nvGrpSpPr>
        <p:grpSpPr>
          <a:xfrm rot="-5400000">
            <a:off x="3358927" y="4792786"/>
            <a:ext cx="1582998" cy="1722463"/>
            <a:chOff x="3941043" y="3990670"/>
            <a:chExt cx="1582998" cy="1722463"/>
          </a:xfrm>
        </p:grpSpPr>
        <p:grpSp>
          <p:nvGrpSpPr>
            <p:cNvPr id="4351" name="Google Shape;4351;p25"/>
            <p:cNvGrpSpPr/>
            <p:nvPr/>
          </p:nvGrpSpPr>
          <p:grpSpPr>
            <a:xfrm>
              <a:off x="3941043" y="3990670"/>
              <a:ext cx="1582998" cy="1722463"/>
              <a:chOff x="3941043" y="3990670"/>
              <a:chExt cx="1582998" cy="1722463"/>
            </a:xfrm>
          </p:grpSpPr>
          <p:grpSp>
            <p:nvGrpSpPr>
              <p:cNvPr id="4352" name="Google Shape;4352;p25"/>
              <p:cNvGrpSpPr/>
              <p:nvPr/>
            </p:nvGrpSpPr>
            <p:grpSpPr>
              <a:xfrm>
                <a:off x="3941043" y="4413009"/>
                <a:ext cx="736521" cy="614995"/>
                <a:chOff x="3941043" y="4413009"/>
                <a:chExt cx="736521" cy="614995"/>
              </a:xfrm>
            </p:grpSpPr>
            <p:sp>
              <p:nvSpPr>
                <p:cNvPr id="4353" name="Google Shape;4353;p25"/>
                <p:cNvSpPr/>
                <p:nvPr/>
              </p:nvSpPr>
              <p:spPr>
                <a:xfrm>
                  <a:off x="3941043" y="4413009"/>
                  <a:ext cx="736521" cy="614995"/>
                </a:xfrm>
                <a:custGeom>
                  <a:rect b="b" l="l" r="r" t="t"/>
                  <a:pathLst>
                    <a:path extrusionOk="0" h="614995" w="736521">
                      <a:moveTo>
                        <a:pt x="696946" y="481888"/>
                      </a:moveTo>
                      <a:lnTo>
                        <a:pt x="696946" y="481888"/>
                      </a:lnTo>
                      <a:cubicBezTo>
                        <a:pt x="690431" y="483945"/>
                        <a:pt x="683230" y="484974"/>
                        <a:pt x="674657" y="485659"/>
                      </a:cubicBezTo>
                      <a:cubicBezTo>
                        <a:pt x="670542" y="486002"/>
                        <a:pt x="666085" y="486346"/>
                        <a:pt x="661627" y="486346"/>
                      </a:cubicBezTo>
                      <a:cubicBezTo>
                        <a:pt x="657169" y="486346"/>
                        <a:pt x="652712" y="486346"/>
                        <a:pt x="647911" y="486002"/>
                      </a:cubicBezTo>
                      <a:cubicBezTo>
                        <a:pt x="632823" y="485317"/>
                        <a:pt x="618079" y="482573"/>
                        <a:pt x="603334" y="479830"/>
                      </a:cubicBezTo>
                      <a:cubicBezTo>
                        <a:pt x="593733" y="478116"/>
                        <a:pt x="584132" y="476059"/>
                        <a:pt x="574188" y="474687"/>
                      </a:cubicBezTo>
                      <a:cubicBezTo>
                        <a:pt x="558414" y="472286"/>
                        <a:pt x="542984" y="470572"/>
                        <a:pt x="527210" y="471258"/>
                      </a:cubicBezTo>
                      <a:cubicBezTo>
                        <a:pt x="521038" y="471601"/>
                        <a:pt x="515209" y="472286"/>
                        <a:pt x="509379" y="473315"/>
                      </a:cubicBezTo>
                      <a:cubicBezTo>
                        <a:pt x="477147" y="478459"/>
                        <a:pt x="446286" y="492860"/>
                        <a:pt x="416454" y="506920"/>
                      </a:cubicBezTo>
                      <a:cubicBezTo>
                        <a:pt x="371877" y="527836"/>
                        <a:pt x="326957" y="549096"/>
                        <a:pt x="282380" y="570013"/>
                      </a:cubicBezTo>
                      <a:cubicBezTo>
                        <a:pt x="228544" y="595387"/>
                        <a:pt x="170594" y="621448"/>
                        <a:pt x="111615" y="613561"/>
                      </a:cubicBezTo>
                      <a:cubicBezTo>
                        <a:pt x="109215" y="613219"/>
                        <a:pt x="106472" y="612875"/>
                        <a:pt x="104072" y="612190"/>
                      </a:cubicBezTo>
                      <a:cubicBezTo>
                        <a:pt x="99614" y="611161"/>
                        <a:pt x="95156" y="610132"/>
                        <a:pt x="90699" y="608761"/>
                      </a:cubicBezTo>
                      <a:cubicBezTo>
                        <a:pt x="60523" y="598816"/>
                        <a:pt x="33434" y="576871"/>
                        <a:pt x="19718" y="550125"/>
                      </a:cubicBezTo>
                      <a:cubicBezTo>
                        <a:pt x="18004" y="547039"/>
                        <a:pt x="16632" y="543952"/>
                        <a:pt x="15603" y="540866"/>
                      </a:cubicBezTo>
                      <a:cubicBezTo>
                        <a:pt x="9431" y="525093"/>
                        <a:pt x="8060" y="508291"/>
                        <a:pt x="12860" y="491146"/>
                      </a:cubicBezTo>
                      <a:cubicBezTo>
                        <a:pt x="19032" y="469201"/>
                        <a:pt x="34806" y="451027"/>
                        <a:pt x="40635" y="429081"/>
                      </a:cubicBezTo>
                      <a:cubicBezTo>
                        <a:pt x="44750" y="412965"/>
                        <a:pt x="43721" y="396848"/>
                        <a:pt x="39949" y="381075"/>
                      </a:cubicBezTo>
                      <a:cubicBezTo>
                        <a:pt x="39264" y="377989"/>
                        <a:pt x="38235" y="374560"/>
                        <a:pt x="37206" y="371474"/>
                      </a:cubicBezTo>
                      <a:cubicBezTo>
                        <a:pt x="31377" y="352615"/>
                        <a:pt x="22461" y="334098"/>
                        <a:pt x="14918" y="316267"/>
                      </a:cubicBezTo>
                      <a:cubicBezTo>
                        <a:pt x="10460" y="305980"/>
                        <a:pt x="6688" y="295007"/>
                        <a:pt x="3945" y="283691"/>
                      </a:cubicBezTo>
                      <a:cubicBezTo>
                        <a:pt x="3259" y="280606"/>
                        <a:pt x="2573" y="277177"/>
                        <a:pt x="1887" y="274090"/>
                      </a:cubicBezTo>
                      <a:cubicBezTo>
                        <a:pt x="-2570" y="248373"/>
                        <a:pt x="173" y="222998"/>
                        <a:pt x="17661" y="204824"/>
                      </a:cubicBezTo>
                      <a:cubicBezTo>
                        <a:pt x="20747" y="201395"/>
                        <a:pt x="24519" y="198652"/>
                        <a:pt x="27948" y="195909"/>
                      </a:cubicBezTo>
                      <a:cubicBezTo>
                        <a:pt x="32406" y="192480"/>
                        <a:pt x="37549" y="189737"/>
                        <a:pt x="42350" y="186651"/>
                      </a:cubicBezTo>
                      <a:cubicBezTo>
                        <a:pt x="45093" y="184936"/>
                        <a:pt x="47836" y="183222"/>
                        <a:pt x="50579" y="181507"/>
                      </a:cubicBezTo>
                      <a:cubicBezTo>
                        <a:pt x="65324" y="171220"/>
                        <a:pt x="77325" y="158190"/>
                        <a:pt x="87955" y="144131"/>
                      </a:cubicBezTo>
                      <a:cubicBezTo>
                        <a:pt x="90356" y="141045"/>
                        <a:pt x="92413" y="137959"/>
                        <a:pt x="94470" y="135216"/>
                      </a:cubicBezTo>
                      <a:cubicBezTo>
                        <a:pt x="102014" y="124586"/>
                        <a:pt x="108872" y="113270"/>
                        <a:pt x="116073" y="101954"/>
                      </a:cubicBezTo>
                      <a:cubicBezTo>
                        <a:pt x="118131" y="98869"/>
                        <a:pt x="119845" y="95782"/>
                        <a:pt x="121902" y="92696"/>
                      </a:cubicBezTo>
                      <a:cubicBezTo>
                        <a:pt x="128075" y="83095"/>
                        <a:pt x="133904" y="73837"/>
                        <a:pt x="140762" y="64921"/>
                      </a:cubicBezTo>
                      <a:cubicBezTo>
                        <a:pt x="143162" y="61835"/>
                        <a:pt x="145563" y="58406"/>
                        <a:pt x="147963" y="55320"/>
                      </a:cubicBezTo>
                      <a:cubicBezTo>
                        <a:pt x="157564" y="43661"/>
                        <a:pt x="167851" y="33374"/>
                        <a:pt x="180195" y="24802"/>
                      </a:cubicBezTo>
                      <a:cubicBezTo>
                        <a:pt x="241575" y="-18061"/>
                        <a:pt x="326271" y="1142"/>
                        <a:pt x="393822" y="33374"/>
                      </a:cubicBezTo>
                      <a:cubicBezTo>
                        <a:pt x="502179" y="85153"/>
                        <a:pt x="595104" y="167449"/>
                        <a:pt x="661970" y="267232"/>
                      </a:cubicBezTo>
                      <a:cubicBezTo>
                        <a:pt x="682544" y="298436"/>
                        <a:pt x="714434" y="347128"/>
                        <a:pt x="728835" y="391019"/>
                      </a:cubicBezTo>
                      <a:lnTo>
                        <a:pt x="728835" y="391019"/>
                      </a:lnTo>
                      <a:cubicBezTo>
                        <a:pt x="732264" y="400963"/>
                        <a:pt x="734665" y="410564"/>
                        <a:pt x="735693" y="419823"/>
                      </a:cubicBezTo>
                      <a:lnTo>
                        <a:pt x="735693" y="419823"/>
                      </a:lnTo>
                      <a:cubicBezTo>
                        <a:pt x="735693" y="421195"/>
                        <a:pt x="736036" y="422566"/>
                        <a:pt x="736036" y="423937"/>
                      </a:cubicBezTo>
                      <a:cubicBezTo>
                        <a:pt x="736379" y="428738"/>
                        <a:pt x="736722" y="433196"/>
                        <a:pt x="736379" y="437653"/>
                      </a:cubicBezTo>
                      <a:cubicBezTo>
                        <a:pt x="736036" y="445198"/>
                        <a:pt x="734322" y="452056"/>
                        <a:pt x="731236" y="457885"/>
                      </a:cubicBezTo>
                      <a:cubicBezTo>
                        <a:pt x="729864" y="460971"/>
                        <a:pt x="727807" y="463714"/>
                        <a:pt x="725749" y="466457"/>
                      </a:cubicBezTo>
                      <a:cubicBezTo>
                        <a:pt x="723349" y="469201"/>
                        <a:pt x="720606" y="471943"/>
                        <a:pt x="717520" y="474344"/>
                      </a:cubicBezTo>
                      <a:cubicBezTo>
                        <a:pt x="715119" y="476059"/>
                        <a:pt x="712719" y="477773"/>
                        <a:pt x="709633" y="479144"/>
                      </a:cubicBezTo>
                      <a:cubicBezTo>
                        <a:pt x="708947" y="479488"/>
                        <a:pt x="708261" y="479830"/>
                        <a:pt x="707576" y="480173"/>
                      </a:cubicBezTo>
                      <a:cubicBezTo>
                        <a:pt x="703804" y="479830"/>
                        <a:pt x="700375" y="481202"/>
                        <a:pt x="696946" y="481888"/>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54" name="Google Shape;4354;p25"/>
                <p:cNvSpPr/>
                <p:nvPr/>
              </p:nvSpPr>
              <p:spPr>
                <a:xfrm>
                  <a:off x="4081462" y="4466958"/>
                  <a:ext cx="594588" cy="364502"/>
                </a:xfrm>
                <a:custGeom>
                  <a:rect b="b" l="l" r="r" t="t"/>
                  <a:pathLst>
                    <a:path extrusionOk="0" h="364502" w="594588">
                      <a:moveTo>
                        <a:pt x="594589" y="364503"/>
                      </a:moveTo>
                      <a:cubicBezTo>
                        <a:pt x="465658" y="161163"/>
                        <a:pt x="239344" y="27432"/>
                        <a:pt x="0" y="9601"/>
                      </a:cubicBezTo>
                      <a:cubicBezTo>
                        <a:pt x="2400" y="6515"/>
                        <a:pt x="4801" y="3086"/>
                        <a:pt x="7201" y="0"/>
                      </a:cubicBezTo>
                      <a:cubicBezTo>
                        <a:pt x="237973" y="19203"/>
                        <a:pt x="456057" y="144361"/>
                        <a:pt x="587388" y="335356"/>
                      </a:cubicBezTo>
                      <a:lnTo>
                        <a:pt x="587388" y="335356"/>
                      </a:lnTo>
                      <a:cubicBezTo>
                        <a:pt x="590817" y="345643"/>
                        <a:pt x="593217" y="355245"/>
                        <a:pt x="594589" y="364503"/>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55" name="Google Shape;4355;p25"/>
                <p:cNvSpPr/>
                <p:nvPr/>
              </p:nvSpPr>
              <p:spPr>
                <a:xfrm>
                  <a:off x="4057116" y="4504677"/>
                  <a:ext cx="619762" cy="344614"/>
                </a:xfrm>
                <a:custGeom>
                  <a:rect b="b" l="l" r="r" t="t"/>
                  <a:pathLst>
                    <a:path extrusionOk="0" h="344614" w="619762">
                      <a:moveTo>
                        <a:pt x="619277" y="330899"/>
                      </a:moveTo>
                      <a:cubicBezTo>
                        <a:pt x="619620" y="335699"/>
                        <a:pt x="619963" y="340157"/>
                        <a:pt x="619620" y="344615"/>
                      </a:cubicBezTo>
                      <a:cubicBezTo>
                        <a:pt x="444741" y="181737"/>
                        <a:pt x="235572" y="41148"/>
                        <a:pt x="0" y="9259"/>
                      </a:cubicBezTo>
                      <a:cubicBezTo>
                        <a:pt x="2057" y="6172"/>
                        <a:pt x="3772" y="3086"/>
                        <a:pt x="5829" y="0"/>
                      </a:cubicBezTo>
                      <a:cubicBezTo>
                        <a:pt x="238316" y="32919"/>
                        <a:pt x="445427" y="170079"/>
                        <a:pt x="619277" y="33089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56" name="Google Shape;4356;p25"/>
                <p:cNvSpPr/>
                <p:nvPr/>
              </p:nvSpPr>
              <p:spPr>
                <a:xfrm>
                  <a:off x="4028998" y="4547539"/>
                  <a:ext cx="642594" cy="330555"/>
                </a:xfrm>
                <a:custGeom>
                  <a:rect b="b" l="l" r="r" t="t"/>
                  <a:pathLst>
                    <a:path extrusionOk="0" h="330555" w="642594">
                      <a:moveTo>
                        <a:pt x="636765" y="330556"/>
                      </a:moveTo>
                      <a:cubicBezTo>
                        <a:pt x="528409" y="232829"/>
                        <a:pt x="404965" y="152248"/>
                        <a:pt x="271234" y="93612"/>
                      </a:cubicBezTo>
                      <a:cubicBezTo>
                        <a:pt x="189281" y="57950"/>
                        <a:pt x="103556" y="29490"/>
                        <a:pt x="16116" y="12002"/>
                      </a:cubicBezTo>
                      <a:cubicBezTo>
                        <a:pt x="10630" y="10973"/>
                        <a:pt x="5144" y="9944"/>
                        <a:pt x="0" y="8916"/>
                      </a:cubicBezTo>
                      <a:cubicBezTo>
                        <a:pt x="2400" y="5830"/>
                        <a:pt x="4458" y="2743"/>
                        <a:pt x="6515" y="0"/>
                      </a:cubicBezTo>
                      <a:cubicBezTo>
                        <a:pt x="92926" y="16117"/>
                        <a:pt x="177965" y="43549"/>
                        <a:pt x="258890" y="77496"/>
                      </a:cubicBezTo>
                      <a:cubicBezTo>
                        <a:pt x="399821" y="136817"/>
                        <a:pt x="529438" y="220142"/>
                        <a:pt x="642595" y="322326"/>
                      </a:cubicBezTo>
                      <a:cubicBezTo>
                        <a:pt x="640880" y="325069"/>
                        <a:pt x="639166" y="327813"/>
                        <a:pt x="636765" y="330556"/>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57" name="Google Shape;4357;p25"/>
                <p:cNvSpPr/>
                <p:nvPr/>
              </p:nvSpPr>
              <p:spPr>
                <a:xfrm>
                  <a:off x="3968305" y="4598631"/>
                  <a:ext cx="690257" cy="299351"/>
                </a:xfrm>
                <a:custGeom>
                  <a:rect b="b" l="l" r="r" t="t"/>
                  <a:pathLst>
                    <a:path extrusionOk="0" h="299351" w="690257">
                      <a:moveTo>
                        <a:pt x="690258" y="299352"/>
                      </a:moveTo>
                      <a:cubicBezTo>
                        <a:pt x="686486" y="297295"/>
                        <a:pt x="683057" y="294894"/>
                        <a:pt x="679285" y="292837"/>
                      </a:cubicBezTo>
                      <a:cubicBezTo>
                        <a:pt x="659397" y="280835"/>
                        <a:pt x="639509" y="268834"/>
                        <a:pt x="619620" y="256832"/>
                      </a:cubicBezTo>
                      <a:cubicBezTo>
                        <a:pt x="508178" y="190310"/>
                        <a:pt x="393649" y="126187"/>
                        <a:pt x="274320" y="75438"/>
                      </a:cubicBezTo>
                      <a:cubicBezTo>
                        <a:pt x="187566" y="38748"/>
                        <a:pt x="93955" y="12002"/>
                        <a:pt x="0" y="9259"/>
                      </a:cubicBezTo>
                      <a:cubicBezTo>
                        <a:pt x="4458" y="5830"/>
                        <a:pt x="9601" y="3086"/>
                        <a:pt x="14402" y="0"/>
                      </a:cubicBezTo>
                      <a:cubicBezTo>
                        <a:pt x="98755" y="4458"/>
                        <a:pt x="183109" y="27432"/>
                        <a:pt x="261633" y="59322"/>
                      </a:cubicBezTo>
                      <a:cubicBezTo>
                        <a:pt x="410451" y="119672"/>
                        <a:pt x="551726" y="203340"/>
                        <a:pt x="689229" y="287008"/>
                      </a:cubicBezTo>
                      <a:cubicBezTo>
                        <a:pt x="686829" y="288722"/>
                        <a:pt x="684428" y="290437"/>
                        <a:pt x="681342" y="291808"/>
                      </a:cubicBezTo>
                      <a:cubicBezTo>
                        <a:pt x="683400" y="293180"/>
                        <a:pt x="685800" y="294208"/>
                        <a:pt x="687857" y="295580"/>
                      </a:cubicBezTo>
                      <a:cubicBezTo>
                        <a:pt x="689572" y="296609"/>
                        <a:pt x="690258" y="297980"/>
                        <a:pt x="690258" y="29935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58" name="Google Shape;4358;p25"/>
                <p:cNvSpPr/>
                <p:nvPr/>
              </p:nvSpPr>
              <p:spPr>
                <a:xfrm>
                  <a:off x="3977220" y="4741222"/>
                  <a:ext cx="676968" cy="167681"/>
                </a:xfrm>
                <a:custGeom>
                  <a:rect b="b" l="l" r="r" t="t"/>
                  <a:pathLst>
                    <a:path extrusionOk="0" h="167681" w="676968">
                      <a:moveTo>
                        <a:pt x="672084" y="167391"/>
                      </a:moveTo>
                      <a:cubicBezTo>
                        <a:pt x="660768" y="164304"/>
                        <a:pt x="649795" y="160875"/>
                        <a:pt x="638480" y="157789"/>
                      </a:cubicBezTo>
                      <a:cubicBezTo>
                        <a:pt x="579158" y="139959"/>
                        <a:pt x="520865" y="119385"/>
                        <a:pt x="463944" y="95724"/>
                      </a:cubicBezTo>
                      <a:cubicBezTo>
                        <a:pt x="400850" y="69321"/>
                        <a:pt x="339128" y="38117"/>
                        <a:pt x="272263" y="20972"/>
                      </a:cubicBezTo>
                      <a:cubicBezTo>
                        <a:pt x="195110" y="1427"/>
                        <a:pt x="123444" y="11714"/>
                        <a:pt x="48692" y="36746"/>
                      </a:cubicBezTo>
                      <a:cubicBezTo>
                        <a:pt x="33604" y="41889"/>
                        <a:pt x="18174" y="47033"/>
                        <a:pt x="2743" y="52519"/>
                      </a:cubicBezTo>
                      <a:cubicBezTo>
                        <a:pt x="2057" y="49433"/>
                        <a:pt x="1029" y="46004"/>
                        <a:pt x="0" y="42918"/>
                      </a:cubicBezTo>
                      <a:cubicBezTo>
                        <a:pt x="14745" y="37774"/>
                        <a:pt x="29832" y="32631"/>
                        <a:pt x="44577" y="27487"/>
                      </a:cubicBezTo>
                      <a:cubicBezTo>
                        <a:pt x="111785" y="4513"/>
                        <a:pt x="178994" y="-8174"/>
                        <a:pt x="249631" y="5885"/>
                      </a:cubicBezTo>
                      <a:cubicBezTo>
                        <a:pt x="316154" y="18915"/>
                        <a:pt x="377876" y="47718"/>
                        <a:pt x="439255" y="74808"/>
                      </a:cubicBezTo>
                      <a:cubicBezTo>
                        <a:pt x="511264" y="106011"/>
                        <a:pt x="584644" y="132415"/>
                        <a:pt x="660082" y="154360"/>
                      </a:cubicBezTo>
                      <a:cubicBezTo>
                        <a:pt x="660082" y="154360"/>
                        <a:pt x="660082" y="154360"/>
                        <a:pt x="660082" y="154360"/>
                      </a:cubicBezTo>
                      <a:lnTo>
                        <a:pt x="660082" y="154360"/>
                      </a:lnTo>
                      <a:cubicBezTo>
                        <a:pt x="664197" y="155732"/>
                        <a:pt x="668655" y="156761"/>
                        <a:pt x="672770" y="158132"/>
                      </a:cubicBezTo>
                      <a:cubicBezTo>
                        <a:pt x="674827" y="158818"/>
                        <a:pt x="676199" y="160533"/>
                        <a:pt x="676542" y="162247"/>
                      </a:cubicBezTo>
                      <a:cubicBezTo>
                        <a:pt x="677913" y="164990"/>
                        <a:pt x="675856" y="168762"/>
                        <a:pt x="672084" y="16739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59" name="Google Shape;4359;p25"/>
                <p:cNvSpPr/>
                <p:nvPr/>
              </p:nvSpPr>
              <p:spPr>
                <a:xfrm>
                  <a:off x="3956304" y="4848293"/>
                  <a:ext cx="656620" cy="114498"/>
                </a:xfrm>
                <a:custGeom>
                  <a:rect b="b" l="l" r="r" t="t"/>
                  <a:pathLst>
                    <a:path extrusionOk="0" h="114498" w="656620">
                      <a:moveTo>
                        <a:pt x="649453" y="62720"/>
                      </a:moveTo>
                      <a:cubicBezTo>
                        <a:pt x="629222" y="56548"/>
                        <a:pt x="608648" y="50376"/>
                        <a:pt x="587731" y="44890"/>
                      </a:cubicBezTo>
                      <a:cubicBezTo>
                        <a:pt x="578129" y="42490"/>
                        <a:pt x="568528" y="39746"/>
                        <a:pt x="558927" y="37689"/>
                      </a:cubicBezTo>
                      <a:cubicBezTo>
                        <a:pt x="547268" y="34946"/>
                        <a:pt x="535267" y="32203"/>
                        <a:pt x="523608" y="29459"/>
                      </a:cubicBezTo>
                      <a:cubicBezTo>
                        <a:pt x="523608" y="29459"/>
                        <a:pt x="523608" y="29459"/>
                        <a:pt x="523608" y="29459"/>
                      </a:cubicBezTo>
                      <a:cubicBezTo>
                        <a:pt x="442341" y="12314"/>
                        <a:pt x="359359" y="4427"/>
                        <a:pt x="276720" y="15058"/>
                      </a:cubicBezTo>
                      <a:cubicBezTo>
                        <a:pt x="178994" y="27402"/>
                        <a:pt x="89497" y="67178"/>
                        <a:pt x="4115" y="114499"/>
                      </a:cubicBezTo>
                      <a:cubicBezTo>
                        <a:pt x="2400" y="111412"/>
                        <a:pt x="1029" y="108326"/>
                        <a:pt x="0" y="105240"/>
                      </a:cubicBezTo>
                      <a:cubicBezTo>
                        <a:pt x="86411" y="57234"/>
                        <a:pt x="176936" y="17458"/>
                        <a:pt x="275692" y="4771"/>
                      </a:cubicBezTo>
                      <a:cubicBezTo>
                        <a:pt x="400850" y="-11003"/>
                        <a:pt x="527037" y="14372"/>
                        <a:pt x="646367" y="51062"/>
                      </a:cubicBezTo>
                      <a:cubicBezTo>
                        <a:pt x="648767" y="51748"/>
                        <a:pt x="651167" y="52433"/>
                        <a:pt x="653567" y="53119"/>
                      </a:cubicBezTo>
                      <a:cubicBezTo>
                        <a:pt x="659740" y="55520"/>
                        <a:pt x="655625" y="64778"/>
                        <a:pt x="649453" y="6272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60" name="Google Shape;4360;p25"/>
                <p:cNvSpPr/>
                <p:nvPr/>
              </p:nvSpPr>
              <p:spPr>
                <a:xfrm>
                  <a:off x="3942245" y="4670563"/>
                  <a:ext cx="716060" cy="232425"/>
                </a:xfrm>
                <a:custGeom>
                  <a:rect b="b" l="l" r="r" t="t"/>
                  <a:pathLst>
                    <a:path extrusionOk="0" h="232425" w="716060">
                      <a:moveTo>
                        <a:pt x="712203" y="232221"/>
                      </a:moveTo>
                      <a:cubicBezTo>
                        <a:pt x="710832" y="232564"/>
                        <a:pt x="709460" y="232564"/>
                        <a:pt x="707746" y="231535"/>
                      </a:cubicBezTo>
                      <a:cubicBezTo>
                        <a:pt x="703631" y="229135"/>
                        <a:pt x="699516" y="226734"/>
                        <a:pt x="695401" y="224334"/>
                      </a:cubicBezTo>
                      <a:lnTo>
                        <a:pt x="695401" y="224334"/>
                      </a:lnTo>
                      <a:lnTo>
                        <a:pt x="695401" y="224334"/>
                      </a:lnTo>
                      <a:cubicBezTo>
                        <a:pt x="581216" y="157811"/>
                        <a:pt x="460858" y="101919"/>
                        <a:pt x="336042" y="58370"/>
                      </a:cubicBezTo>
                      <a:cubicBezTo>
                        <a:pt x="230772" y="21680"/>
                        <a:pt x="109385" y="-10553"/>
                        <a:pt x="2057" y="25452"/>
                      </a:cubicBezTo>
                      <a:cubicBezTo>
                        <a:pt x="1372" y="22366"/>
                        <a:pt x="686" y="18937"/>
                        <a:pt x="0" y="15850"/>
                      </a:cubicBezTo>
                      <a:cubicBezTo>
                        <a:pt x="100813" y="-17411"/>
                        <a:pt x="213627" y="6935"/>
                        <a:pt x="314096" y="40539"/>
                      </a:cubicBezTo>
                      <a:cubicBezTo>
                        <a:pt x="428625" y="78944"/>
                        <a:pt x="539725" y="127636"/>
                        <a:pt x="645681" y="185243"/>
                      </a:cubicBezTo>
                      <a:cubicBezTo>
                        <a:pt x="666598" y="196559"/>
                        <a:pt x="687172" y="208218"/>
                        <a:pt x="707403" y="220219"/>
                      </a:cubicBezTo>
                      <a:cubicBezTo>
                        <a:pt x="709460" y="221590"/>
                        <a:pt x="711860" y="222619"/>
                        <a:pt x="713918" y="223991"/>
                      </a:cubicBezTo>
                      <a:cubicBezTo>
                        <a:pt x="715632" y="225019"/>
                        <a:pt x="716318" y="226391"/>
                        <a:pt x="715975" y="227763"/>
                      </a:cubicBezTo>
                      <a:cubicBezTo>
                        <a:pt x="715975" y="229477"/>
                        <a:pt x="714261" y="231535"/>
                        <a:pt x="712203" y="23222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61" name="Google Shape;4361;p25"/>
                <p:cNvSpPr/>
                <p:nvPr/>
              </p:nvSpPr>
              <p:spPr>
                <a:xfrm>
                  <a:off x="4031056" y="4876025"/>
                  <a:ext cx="483832" cy="148831"/>
                </a:xfrm>
                <a:custGeom>
                  <a:rect b="b" l="l" r="r" t="t"/>
                  <a:pathLst>
                    <a:path extrusionOk="0" h="148831" w="483832">
                      <a:moveTo>
                        <a:pt x="478689" y="15100"/>
                      </a:moveTo>
                      <a:cubicBezTo>
                        <a:pt x="458457" y="12357"/>
                        <a:pt x="438912" y="10643"/>
                        <a:pt x="419024" y="10300"/>
                      </a:cubicBezTo>
                      <a:cubicBezTo>
                        <a:pt x="272948" y="7900"/>
                        <a:pt x="138189" y="72707"/>
                        <a:pt x="13373" y="148831"/>
                      </a:cubicBezTo>
                      <a:cubicBezTo>
                        <a:pt x="8915" y="147803"/>
                        <a:pt x="4458" y="146774"/>
                        <a:pt x="0" y="145402"/>
                      </a:cubicBezTo>
                      <a:cubicBezTo>
                        <a:pt x="136817" y="61049"/>
                        <a:pt x="285979" y="-10960"/>
                        <a:pt x="448513" y="1384"/>
                      </a:cubicBezTo>
                      <a:cubicBezTo>
                        <a:pt x="448513" y="1384"/>
                        <a:pt x="448513" y="1384"/>
                        <a:pt x="448513" y="1384"/>
                      </a:cubicBezTo>
                      <a:cubicBezTo>
                        <a:pt x="458800" y="2070"/>
                        <a:pt x="469430" y="3442"/>
                        <a:pt x="479717" y="4813"/>
                      </a:cubicBezTo>
                      <a:cubicBezTo>
                        <a:pt x="482460" y="5156"/>
                        <a:pt x="483832" y="7214"/>
                        <a:pt x="483832" y="9271"/>
                      </a:cubicBezTo>
                      <a:cubicBezTo>
                        <a:pt x="483832" y="9957"/>
                        <a:pt x="483832" y="10643"/>
                        <a:pt x="483489" y="11329"/>
                      </a:cubicBezTo>
                      <a:cubicBezTo>
                        <a:pt x="483489" y="14072"/>
                        <a:pt x="481432" y="15443"/>
                        <a:pt x="478689" y="1510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4362" name="Google Shape;4362;p25"/>
              <p:cNvSpPr/>
              <p:nvPr/>
            </p:nvSpPr>
            <p:spPr>
              <a:xfrm>
                <a:off x="4067180" y="4853063"/>
                <a:ext cx="665822" cy="695331"/>
              </a:xfrm>
              <a:custGeom>
                <a:rect b="b" l="l" r="r" t="t"/>
                <a:pathLst>
                  <a:path extrusionOk="0" h="695331" w="665822">
                    <a:moveTo>
                      <a:pt x="389072" y="677570"/>
                    </a:moveTo>
                    <a:cubicBezTo>
                      <a:pt x="365755" y="683399"/>
                      <a:pt x="342095" y="686143"/>
                      <a:pt x="318435" y="689229"/>
                    </a:cubicBezTo>
                    <a:cubicBezTo>
                      <a:pt x="281058" y="693686"/>
                      <a:pt x="252255" y="699859"/>
                      <a:pt x="223794" y="690257"/>
                    </a:cubicBezTo>
                    <a:cubicBezTo>
                      <a:pt x="219679" y="688886"/>
                      <a:pt x="215565" y="687171"/>
                      <a:pt x="211793" y="685114"/>
                    </a:cubicBezTo>
                    <a:cubicBezTo>
                      <a:pt x="204592" y="681685"/>
                      <a:pt x="197391" y="676884"/>
                      <a:pt x="190190" y="670712"/>
                    </a:cubicBezTo>
                    <a:cubicBezTo>
                      <a:pt x="156243" y="642938"/>
                      <a:pt x="157957" y="610705"/>
                      <a:pt x="153500" y="579501"/>
                    </a:cubicBezTo>
                    <a:cubicBezTo>
                      <a:pt x="153157" y="576072"/>
                      <a:pt x="152471" y="572643"/>
                      <a:pt x="151785" y="569214"/>
                    </a:cubicBezTo>
                    <a:cubicBezTo>
                      <a:pt x="148699" y="553440"/>
                      <a:pt x="142870" y="537667"/>
                      <a:pt x="129154" y="522923"/>
                    </a:cubicBezTo>
                    <a:cubicBezTo>
                      <a:pt x="121267" y="514693"/>
                      <a:pt x="112695" y="507149"/>
                      <a:pt x="103779" y="500291"/>
                    </a:cubicBezTo>
                    <a:cubicBezTo>
                      <a:pt x="100693" y="497891"/>
                      <a:pt x="97607" y="495491"/>
                      <a:pt x="94178" y="493090"/>
                    </a:cubicBezTo>
                    <a:cubicBezTo>
                      <a:pt x="78062" y="481088"/>
                      <a:pt x="61602" y="469773"/>
                      <a:pt x="47544" y="455028"/>
                    </a:cubicBezTo>
                    <a:cubicBezTo>
                      <a:pt x="35199" y="441655"/>
                      <a:pt x="25255" y="428968"/>
                      <a:pt x="18054" y="416966"/>
                    </a:cubicBezTo>
                    <a:cubicBezTo>
                      <a:pt x="16340" y="413880"/>
                      <a:pt x="14625" y="410794"/>
                      <a:pt x="12911" y="408051"/>
                    </a:cubicBezTo>
                    <a:cubicBezTo>
                      <a:pt x="-805" y="381647"/>
                      <a:pt x="-2863" y="357644"/>
                      <a:pt x="3309" y="336042"/>
                    </a:cubicBezTo>
                    <a:cubicBezTo>
                      <a:pt x="4338" y="332270"/>
                      <a:pt x="5710" y="328841"/>
                      <a:pt x="7081" y="325069"/>
                    </a:cubicBezTo>
                    <a:cubicBezTo>
                      <a:pt x="38628" y="250660"/>
                      <a:pt x="166873" y="205054"/>
                      <a:pt x="232024" y="171793"/>
                    </a:cubicBezTo>
                    <a:cubicBezTo>
                      <a:pt x="280373" y="147447"/>
                      <a:pt x="320149" y="109385"/>
                      <a:pt x="366098" y="80582"/>
                    </a:cubicBezTo>
                    <a:cubicBezTo>
                      <a:pt x="380157" y="71666"/>
                      <a:pt x="416847" y="53492"/>
                      <a:pt x="459366" y="36690"/>
                    </a:cubicBezTo>
                    <a:cubicBezTo>
                      <a:pt x="478226" y="29147"/>
                      <a:pt x="498457" y="21945"/>
                      <a:pt x="518345" y="16116"/>
                    </a:cubicBezTo>
                    <a:lnTo>
                      <a:pt x="518345" y="16116"/>
                    </a:lnTo>
                    <a:cubicBezTo>
                      <a:pt x="530690" y="12344"/>
                      <a:pt x="542691" y="9258"/>
                      <a:pt x="554693" y="6515"/>
                    </a:cubicBezTo>
                    <a:cubicBezTo>
                      <a:pt x="561551" y="5144"/>
                      <a:pt x="568409" y="3772"/>
                      <a:pt x="574924" y="2743"/>
                    </a:cubicBezTo>
                    <a:cubicBezTo>
                      <a:pt x="574924" y="2743"/>
                      <a:pt x="574924" y="2743"/>
                      <a:pt x="574924" y="2743"/>
                    </a:cubicBezTo>
                    <a:cubicBezTo>
                      <a:pt x="577667" y="2400"/>
                      <a:pt x="580067" y="2057"/>
                      <a:pt x="582810" y="1715"/>
                    </a:cubicBezTo>
                    <a:cubicBezTo>
                      <a:pt x="582810" y="1715"/>
                      <a:pt x="582810" y="1715"/>
                      <a:pt x="582810" y="1715"/>
                    </a:cubicBezTo>
                    <a:cubicBezTo>
                      <a:pt x="591726" y="686"/>
                      <a:pt x="600641" y="0"/>
                      <a:pt x="608528" y="0"/>
                    </a:cubicBezTo>
                    <a:cubicBezTo>
                      <a:pt x="616072" y="0"/>
                      <a:pt x="622930" y="686"/>
                      <a:pt x="629102" y="2057"/>
                    </a:cubicBezTo>
                    <a:cubicBezTo>
                      <a:pt x="656534" y="7544"/>
                      <a:pt x="671622" y="25718"/>
                      <a:pt x="663735" y="63093"/>
                    </a:cubicBezTo>
                    <a:cubicBezTo>
                      <a:pt x="663049" y="66522"/>
                      <a:pt x="662363" y="69608"/>
                      <a:pt x="661335" y="73380"/>
                    </a:cubicBezTo>
                    <a:cubicBezTo>
                      <a:pt x="658934" y="81267"/>
                      <a:pt x="655848" y="88811"/>
                      <a:pt x="652076" y="96012"/>
                    </a:cubicBezTo>
                    <a:cubicBezTo>
                      <a:pt x="651048" y="98069"/>
                      <a:pt x="650019" y="100469"/>
                      <a:pt x="648647" y="102527"/>
                    </a:cubicBezTo>
                    <a:cubicBezTo>
                      <a:pt x="646590" y="106299"/>
                      <a:pt x="644190" y="110071"/>
                      <a:pt x="642132" y="113843"/>
                    </a:cubicBezTo>
                    <a:cubicBezTo>
                      <a:pt x="631502" y="130988"/>
                      <a:pt x="619158" y="147790"/>
                      <a:pt x="609557" y="165620"/>
                    </a:cubicBezTo>
                    <a:cubicBezTo>
                      <a:pt x="599270" y="185509"/>
                      <a:pt x="593097" y="205054"/>
                      <a:pt x="590011" y="224942"/>
                    </a:cubicBezTo>
                    <a:cubicBezTo>
                      <a:pt x="588297" y="235572"/>
                      <a:pt x="587268" y="246545"/>
                      <a:pt x="586925" y="257175"/>
                    </a:cubicBezTo>
                    <a:cubicBezTo>
                      <a:pt x="586582" y="263690"/>
                      <a:pt x="586582" y="270205"/>
                      <a:pt x="586925" y="276720"/>
                    </a:cubicBezTo>
                    <a:cubicBezTo>
                      <a:pt x="587611" y="296951"/>
                      <a:pt x="589668" y="317183"/>
                      <a:pt x="592069" y="337413"/>
                    </a:cubicBezTo>
                    <a:cubicBezTo>
                      <a:pt x="594469" y="357644"/>
                      <a:pt x="596526" y="377876"/>
                      <a:pt x="597555" y="398450"/>
                    </a:cubicBezTo>
                    <a:cubicBezTo>
                      <a:pt x="598584" y="421081"/>
                      <a:pt x="597898" y="444056"/>
                      <a:pt x="593097" y="467030"/>
                    </a:cubicBezTo>
                    <a:cubicBezTo>
                      <a:pt x="590354" y="480746"/>
                      <a:pt x="585897" y="494804"/>
                      <a:pt x="580067" y="508178"/>
                    </a:cubicBezTo>
                    <a:cubicBezTo>
                      <a:pt x="572523" y="526008"/>
                      <a:pt x="562922" y="543153"/>
                      <a:pt x="551607" y="559270"/>
                    </a:cubicBezTo>
                    <a:cubicBezTo>
                      <a:pt x="524517" y="597674"/>
                      <a:pt x="487827" y="630936"/>
                      <a:pt x="447365" y="653567"/>
                    </a:cubicBezTo>
                    <a:cubicBezTo>
                      <a:pt x="438792" y="658368"/>
                      <a:pt x="429877" y="662483"/>
                      <a:pt x="420962" y="666254"/>
                    </a:cubicBezTo>
                    <a:cubicBezTo>
                      <a:pt x="411018" y="671055"/>
                      <a:pt x="400045" y="674827"/>
                      <a:pt x="389072" y="67757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63" name="Google Shape;4363;p25"/>
              <p:cNvSpPr/>
              <p:nvPr/>
            </p:nvSpPr>
            <p:spPr>
              <a:xfrm>
                <a:off x="4070146" y="4839273"/>
                <a:ext cx="602762" cy="349832"/>
              </a:xfrm>
              <a:custGeom>
                <a:rect b="b" l="l" r="r" t="t"/>
                <a:pathLst>
                  <a:path extrusionOk="0" h="349832" w="602762">
                    <a:moveTo>
                      <a:pt x="0" y="349833"/>
                    </a:moveTo>
                    <a:cubicBezTo>
                      <a:pt x="1029" y="346060"/>
                      <a:pt x="2400" y="342631"/>
                      <a:pt x="3772" y="338860"/>
                    </a:cubicBezTo>
                    <a:cubicBezTo>
                      <a:pt x="112814" y="319314"/>
                      <a:pt x="216713" y="273709"/>
                      <a:pt x="304495" y="204786"/>
                    </a:cubicBezTo>
                    <a:cubicBezTo>
                      <a:pt x="375132" y="148893"/>
                      <a:pt x="436169" y="73112"/>
                      <a:pt x="515379" y="29907"/>
                    </a:cubicBezTo>
                    <a:lnTo>
                      <a:pt x="515379" y="29907"/>
                    </a:lnTo>
                    <a:cubicBezTo>
                      <a:pt x="540753" y="16191"/>
                      <a:pt x="567500" y="5561"/>
                      <a:pt x="597332" y="75"/>
                    </a:cubicBezTo>
                    <a:cubicBezTo>
                      <a:pt x="603847" y="-954"/>
                      <a:pt x="604876" y="8990"/>
                      <a:pt x="598361" y="10018"/>
                    </a:cubicBezTo>
                    <a:cubicBezTo>
                      <a:pt x="589445" y="11733"/>
                      <a:pt x="580530" y="13791"/>
                      <a:pt x="571957" y="16533"/>
                    </a:cubicBezTo>
                    <a:cubicBezTo>
                      <a:pt x="571957" y="16533"/>
                      <a:pt x="571957" y="16533"/>
                      <a:pt x="571957" y="16533"/>
                    </a:cubicBezTo>
                    <a:cubicBezTo>
                      <a:pt x="454685" y="51852"/>
                      <a:pt x="378561" y="166381"/>
                      <a:pt x="281178" y="234618"/>
                    </a:cubicBezTo>
                    <a:cubicBezTo>
                      <a:pt x="197510" y="293940"/>
                      <a:pt x="100813" y="332688"/>
                      <a:pt x="0" y="349833"/>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64" name="Google Shape;4364;p25"/>
              <p:cNvSpPr/>
              <p:nvPr/>
            </p:nvSpPr>
            <p:spPr>
              <a:xfrm>
                <a:off x="4079748" y="4860382"/>
                <a:ext cx="597674" cy="409647"/>
              </a:xfrm>
              <a:custGeom>
                <a:rect b="b" l="l" r="r" t="t"/>
                <a:pathLst>
                  <a:path extrusionOk="0" h="409647" w="597674">
                    <a:moveTo>
                      <a:pt x="5144" y="409648"/>
                    </a:moveTo>
                    <a:cubicBezTo>
                      <a:pt x="3429" y="406562"/>
                      <a:pt x="1715" y="403476"/>
                      <a:pt x="0" y="400733"/>
                    </a:cubicBezTo>
                    <a:cubicBezTo>
                      <a:pt x="59322" y="382902"/>
                      <a:pt x="118643" y="364728"/>
                      <a:pt x="174536" y="337982"/>
                    </a:cubicBezTo>
                    <a:cubicBezTo>
                      <a:pt x="234544" y="309521"/>
                      <a:pt x="284950" y="270431"/>
                      <a:pt x="329870" y="221739"/>
                    </a:cubicBezTo>
                    <a:cubicBezTo>
                      <a:pt x="387820" y="159331"/>
                      <a:pt x="440284" y="86636"/>
                      <a:pt x="510578" y="38973"/>
                    </a:cubicBezTo>
                    <a:cubicBezTo>
                      <a:pt x="521551" y="31772"/>
                      <a:pt x="532867" y="24914"/>
                      <a:pt x="544525" y="19085"/>
                    </a:cubicBezTo>
                    <a:cubicBezTo>
                      <a:pt x="556184" y="12912"/>
                      <a:pt x="568871" y="7769"/>
                      <a:pt x="581558" y="3311"/>
                    </a:cubicBezTo>
                    <a:cubicBezTo>
                      <a:pt x="584645" y="2282"/>
                      <a:pt x="587731" y="1254"/>
                      <a:pt x="590817" y="225"/>
                    </a:cubicBezTo>
                    <a:cubicBezTo>
                      <a:pt x="592188" y="-118"/>
                      <a:pt x="593560" y="-118"/>
                      <a:pt x="594589" y="568"/>
                    </a:cubicBezTo>
                    <a:cubicBezTo>
                      <a:pt x="596646" y="1597"/>
                      <a:pt x="597675" y="3654"/>
                      <a:pt x="597675" y="5369"/>
                    </a:cubicBezTo>
                    <a:cubicBezTo>
                      <a:pt x="597675" y="7083"/>
                      <a:pt x="596646" y="8798"/>
                      <a:pt x="594589" y="9483"/>
                    </a:cubicBezTo>
                    <a:cubicBezTo>
                      <a:pt x="593217" y="9827"/>
                      <a:pt x="591845" y="10169"/>
                      <a:pt x="590474" y="10855"/>
                    </a:cubicBezTo>
                    <a:cubicBezTo>
                      <a:pt x="576072" y="15656"/>
                      <a:pt x="562013" y="21142"/>
                      <a:pt x="548983" y="28000"/>
                    </a:cubicBezTo>
                    <a:cubicBezTo>
                      <a:pt x="542125" y="31429"/>
                      <a:pt x="535610" y="35201"/>
                      <a:pt x="529095" y="38973"/>
                    </a:cubicBezTo>
                    <a:cubicBezTo>
                      <a:pt x="442341" y="91437"/>
                      <a:pt x="384391" y="182991"/>
                      <a:pt x="312382" y="253628"/>
                    </a:cubicBezTo>
                    <a:cubicBezTo>
                      <a:pt x="227686" y="337639"/>
                      <a:pt x="117272" y="375701"/>
                      <a:pt x="5144" y="409648"/>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65" name="Google Shape;4365;p25"/>
              <p:cNvSpPr/>
              <p:nvPr/>
            </p:nvSpPr>
            <p:spPr>
              <a:xfrm>
                <a:off x="4161015" y="4872449"/>
                <a:ext cx="542640" cy="480562"/>
              </a:xfrm>
              <a:custGeom>
                <a:rect b="b" l="l" r="r" t="t"/>
                <a:pathLst>
                  <a:path extrusionOk="0" h="480562" w="542640">
                    <a:moveTo>
                      <a:pt x="9601" y="480562"/>
                    </a:moveTo>
                    <a:cubicBezTo>
                      <a:pt x="6515" y="478162"/>
                      <a:pt x="3429" y="475762"/>
                      <a:pt x="0" y="473361"/>
                    </a:cubicBezTo>
                    <a:cubicBezTo>
                      <a:pt x="109385" y="430156"/>
                      <a:pt x="208140" y="361233"/>
                      <a:pt x="284950" y="271393"/>
                    </a:cubicBezTo>
                    <a:cubicBezTo>
                      <a:pt x="364845" y="178125"/>
                      <a:pt x="420053" y="55709"/>
                      <a:pt x="535953" y="502"/>
                    </a:cubicBezTo>
                    <a:cubicBezTo>
                      <a:pt x="541782" y="-2241"/>
                      <a:pt x="545554" y="7017"/>
                      <a:pt x="539725" y="9761"/>
                    </a:cubicBezTo>
                    <a:cubicBezTo>
                      <a:pt x="415595" y="68739"/>
                      <a:pt x="360045" y="207957"/>
                      <a:pt x="269519" y="303626"/>
                    </a:cubicBezTo>
                    <a:cubicBezTo>
                      <a:pt x="196825" y="380778"/>
                      <a:pt x="107671" y="441129"/>
                      <a:pt x="9601" y="48056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66" name="Google Shape;4366;p25"/>
              <p:cNvSpPr/>
              <p:nvPr/>
            </p:nvSpPr>
            <p:spPr>
              <a:xfrm>
                <a:off x="4218622" y="4887867"/>
                <a:ext cx="484602" cy="544697"/>
              </a:xfrm>
              <a:custGeom>
                <a:rect b="b" l="l" r="r" t="t"/>
                <a:pathLst>
                  <a:path extrusionOk="0" h="544697" w="484602">
                    <a:moveTo>
                      <a:pt x="1715" y="544698"/>
                    </a:moveTo>
                    <a:cubicBezTo>
                      <a:pt x="1372" y="541269"/>
                      <a:pt x="686" y="537840"/>
                      <a:pt x="0" y="534411"/>
                    </a:cubicBezTo>
                    <a:cubicBezTo>
                      <a:pt x="98069" y="498749"/>
                      <a:pt x="188595" y="447657"/>
                      <a:pt x="243116" y="352330"/>
                    </a:cubicBezTo>
                    <a:cubicBezTo>
                      <a:pt x="277406" y="292323"/>
                      <a:pt x="303809" y="228543"/>
                      <a:pt x="341186" y="169908"/>
                    </a:cubicBezTo>
                    <a:cubicBezTo>
                      <a:pt x="379933" y="109215"/>
                      <a:pt x="424853" y="52979"/>
                      <a:pt x="475259" y="1544"/>
                    </a:cubicBezTo>
                    <a:cubicBezTo>
                      <a:pt x="479717" y="-2914"/>
                      <a:pt x="487947" y="3258"/>
                      <a:pt x="483146" y="7716"/>
                    </a:cubicBezTo>
                    <a:cubicBezTo>
                      <a:pt x="429997" y="62237"/>
                      <a:pt x="382334" y="122244"/>
                      <a:pt x="342214" y="187053"/>
                    </a:cubicBezTo>
                    <a:cubicBezTo>
                      <a:pt x="303809" y="249117"/>
                      <a:pt x="278092" y="318384"/>
                      <a:pt x="238316" y="379420"/>
                    </a:cubicBezTo>
                    <a:cubicBezTo>
                      <a:pt x="183109" y="464459"/>
                      <a:pt x="94640" y="511436"/>
                      <a:pt x="1715" y="544698"/>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67" name="Google Shape;4367;p25"/>
              <p:cNvSpPr/>
              <p:nvPr/>
            </p:nvSpPr>
            <p:spPr>
              <a:xfrm>
                <a:off x="4278630" y="4945682"/>
                <a:ext cx="441783" cy="597638"/>
              </a:xfrm>
              <a:custGeom>
                <a:rect b="b" l="l" r="r" t="t"/>
                <a:pathLst>
                  <a:path extrusionOk="0" h="597638" w="441783">
                    <a:moveTo>
                      <a:pt x="12002" y="597639"/>
                    </a:moveTo>
                    <a:cubicBezTo>
                      <a:pt x="7887" y="596267"/>
                      <a:pt x="3772" y="594553"/>
                      <a:pt x="0" y="592495"/>
                    </a:cubicBezTo>
                    <a:cubicBezTo>
                      <a:pt x="86411" y="545518"/>
                      <a:pt x="163563" y="484139"/>
                      <a:pt x="206426" y="393270"/>
                    </a:cubicBezTo>
                    <a:cubicBezTo>
                      <a:pt x="239687" y="322290"/>
                      <a:pt x="260947" y="247195"/>
                      <a:pt x="300038" y="178615"/>
                    </a:cubicBezTo>
                    <a:cubicBezTo>
                      <a:pt x="336728" y="114150"/>
                      <a:pt x="380962" y="54828"/>
                      <a:pt x="432397" y="1679"/>
                    </a:cubicBezTo>
                    <a:cubicBezTo>
                      <a:pt x="435483" y="-1750"/>
                      <a:pt x="440627" y="650"/>
                      <a:pt x="441655" y="3736"/>
                    </a:cubicBezTo>
                    <a:cubicBezTo>
                      <a:pt x="441998" y="5108"/>
                      <a:pt x="441655" y="6479"/>
                      <a:pt x="440627" y="7851"/>
                    </a:cubicBezTo>
                    <a:cubicBezTo>
                      <a:pt x="439941" y="8537"/>
                      <a:pt x="439255" y="9565"/>
                      <a:pt x="438569" y="10251"/>
                    </a:cubicBezTo>
                    <a:cubicBezTo>
                      <a:pt x="383019" y="68544"/>
                      <a:pt x="335356" y="133695"/>
                      <a:pt x="297637" y="205018"/>
                    </a:cubicBezTo>
                    <a:cubicBezTo>
                      <a:pt x="259575" y="276684"/>
                      <a:pt x="241402" y="357609"/>
                      <a:pt x="200597" y="427218"/>
                    </a:cubicBezTo>
                    <a:cubicBezTo>
                      <a:pt x="155677" y="502313"/>
                      <a:pt x="87440" y="555462"/>
                      <a:pt x="12002" y="59763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68" name="Google Shape;4368;p25"/>
              <p:cNvSpPr/>
              <p:nvPr/>
            </p:nvSpPr>
            <p:spPr>
              <a:xfrm>
                <a:off x="4489170" y="4972710"/>
                <a:ext cx="237597" cy="546607"/>
              </a:xfrm>
              <a:custGeom>
                <a:rect b="b" l="l" r="r" t="t"/>
                <a:pathLst>
                  <a:path extrusionOk="0" h="546607" w="237597">
                    <a:moveTo>
                      <a:pt x="0" y="546608"/>
                    </a:moveTo>
                    <a:cubicBezTo>
                      <a:pt x="39434" y="504774"/>
                      <a:pt x="69266" y="452996"/>
                      <a:pt x="86068" y="395389"/>
                    </a:cubicBezTo>
                    <a:cubicBezTo>
                      <a:pt x="106299" y="325094"/>
                      <a:pt x="115214" y="252400"/>
                      <a:pt x="138531" y="182448"/>
                    </a:cubicBezTo>
                    <a:cubicBezTo>
                      <a:pt x="147104" y="156044"/>
                      <a:pt x="157391" y="130327"/>
                      <a:pt x="169050" y="105296"/>
                    </a:cubicBezTo>
                    <a:cubicBezTo>
                      <a:pt x="185852" y="69291"/>
                      <a:pt x="205397" y="34658"/>
                      <a:pt x="228714" y="2083"/>
                    </a:cubicBezTo>
                    <a:cubicBezTo>
                      <a:pt x="232486" y="-3404"/>
                      <a:pt x="240373" y="3111"/>
                      <a:pt x="236601" y="8255"/>
                    </a:cubicBezTo>
                    <a:cubicBezTo>
                      <a:pt x="207797" y="48717"/>
                      <a:pt x="184823" y="92265"/>
                      <a:pt x="165963" y="137528"/>
                    </a:cubicBezTo>
                    <a:cubicBezTo>
                      <a:pt x="154305" y="165989"/>
                      <a:pt x="144361" y="195478"/>
                      <a:pt x="136131" y="225311"/>
                    </a:cubicBezTo>
                    <a:cubicBezTo>
                      <a:pt x="115900" y="298005"/>
                      <a:pt x="108699" y="374815"/>
                      <a:pt x="79896" y="445109"/>
                    </a:cubicBezTo>
                    <a:cubicBezTo>
                      <a:pt x="66522" y="477342"/>
                      <a:pt x="48692" y="507174"/>
                      <a:pt x="26746" y="533578"/>
                    </a:cubicBezTo>
                    <a:cubicBezTo>
                      <a:pt x="17488" y="538721"/>
                      <a:pt x="8915" y="542836"/>
                      <a:pt x="0" y="546608"/>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69" name="Google Shape;4369;p25"/>
              <p:cNvSpPr/>
              <p:nvPr/>
            </p:nvSpPr>
            <p:spPr>
              <a:xfrm>
                <a:off x="4619472" y="5037466"/>
                <a:ext cx="88060" cy="374867"/>
              </a:xfrm>
              <a:custGeom>
                <a:rect b="b" l="l" r="r" t="t"/>
                <a:pathLst>
                  <a:path extrusionOk="0" h="374867" w="88060">
                    <a:moveTo>
                      <a:pt x="0" y="374867"/>
                    </a:moveTo>
                    <a:cubicBezTo>
                      <a:pt x="14402" y="340235"/>
                      <a:pt x="24689" y="303887"/>
                      <a:pt x="30518" y="266511"/>
                    </a:cubicBezTo>
                    <a:cubicBezTo>
                      <a:pt x="36005" y="229478"/>
                      <a:pt x="37376" y="191073"/>
                      <a:pt x="40462" y="153354"/>
                    </a:cubicBezTo>
                    <a:cubicBezTo>
                      <a:pt x="44577" y="101233"/>
                      <a:pt x="52121" y="49798"/>
                      <a:pt x="78181" y="2821"/>
                    </a:cubicBezTo>
                    <a:cubicBezTo>
                      <a:pt x="81267" y="-3009"/>
                      <a:pt x="90525" y="1106"/>
                      <a:pt x="87440" y="6936"/>
                    </a:cubicBezTo>
                    <a:cubicBezTo>
                      <a:pt x="51778" y="70715"/>
                      <a:pt x="51092" y="143067"/>
                      <a:pt x="45948" y="214390"/>
                    </a:cubicBezTo>
                    <a:cubicBezTo>
                      <a:pt x="43891" y="242851"/>
                      <a:pt x="40805" y="271311"/>
                      <a:pt x="34976" y="299087"/>
                    </a:cubicBezTo>
                    <a:cubicBezTo>
                      <a:pt x="33261" y="307659"/>
                      <a:pt x="30861" y="315888"/>
                      <a:pt x="28803" y="324118"/>
                    </a:cubicBezTo>
                    <a:cubicBezTo>
                      <a:pt x="21260" y="341606"/>
                      <a:pt x="11658" y="358751"/>
                      <a:pt x="0" y="374867"/>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4370" name="Google Shape;4370;p25"/>
              <p:cNvGrpSpPr/>
              <p:nvPr/>
            </p:nvGrpSpPr>
            <p:grpSpPr>
              <a:xfrm>
                <a:off x="4642541" y="4895848"/>
                <a:ext cx="658468" cy="817285"/>
                <a:chOff x="4642541" y="4895848"/>
                <a:chExt cx="658468" cy="817285"/>
              </a:xfrm>
            </p:grpSpPr>
            <p:sp>
              <p:nvSpPr>
                <p:cNvPr id="4371" name="Google Shape;4371;p25"/>
                <p:cNvSpPr/>
                <p:nvPr/>
              </p:nvSpPr>
              <p:spPr>
                <a:xfrm>
                  <a:off x="4642541" y="4900919"/>
                  <a:ext cx="658468" cy="812214"/>
                </a:xfrm>
                <a:custGeom>
                  <a:rect b="b" l="l" r="r" t="t"/>
                  <a:pathLst>
                    <a:path extrusionOk="0" h="812214" w="658468">
                      <a:moveTo>
                        <a:pt x="374352" y="802536"/>
                      </a:moveTo>
                      <a:cubicBezTo>
                        <a:pt x="364065" y="793964"/>
                        <a:pt x="362008" y="779904"/>
                        <a:pt x="355150" y="767903"/>
                      </a:cubicBezTo>
                      <a:cubicBezTo>
                        <a:pt x="353093" y="764474"/>
                        <a:pt x="350692" y="761045"/>
                        <a:pt x="347263" y="758302"/>
                      </a:cubicBezTo>
                      <a:cubicBezTo>
                        <a:pt x="346920" y="757959"/>
                        <a:pt x="346920" y="757959"/>
                        <a:pt x="346578" y="757616"/>
                      </a:cubicBezTo>
                      <a:cubicBezTo>
                        <a:pt x="330118" y="744243"/>
                        <a:pt x="306115" y="743900"/>
                        <a:pt x="289656" y="728469"/>
                      </a:cubicBezTo>
                      <a:cubicBezTo>
                        <a:pt x="271825" y="712010"/>
                        <a:pt x="261538" y="688350"/>
                        <a:pt x="250566" y="665033"/>
                      </a:cubicBezTo>
                      <a:cubicBezTo>
                        <a:pt x="247479" y="658175"/>
                        <a:pt x="244050" y="651660"/>
                        <a:pt x="240279" y="645145"/>
                      </a:cubicBezTo>
                      <a:cubicBezTo>
                        <a:pt x="240279" y="645145"/>
                        <a:pt x="240279" y="645145"/>
                        <a:pt x="240279" y="645145"/>
                      </a:cubicBezTo>
                      <a:cubicBezTo>
                        <a:pt x="233078" y="632115"/>
                        <a:pt x="224848" y="619770"/>
                        <a:pt x="213875" y="609826"/>
                      </a:cubicBezTo>
                      <a:cubicBezTo>
                        <a:pt x="168955" y="569364"/>
                        <a:pt x="91803" y="573822"/>
                        <a:pt x="47912" y="537817"/>
                      </a:cubicBezTo>
                      <a:cubicBezTo>
                        <a:pt x="45511" y="535760"/>
                        <a:pt x="43454" y="533702"/>
                        <a:pt x="41054" y="531645"/>
                      </a:cubicBezTo>
                      <a:cubicBezTo>
                        <a:pt x="36253" y="526844"/>
                        <a:pt x="32138" y="521358"/>
                        <a:pt x="28709" y="515529"/>
                      </a:cubicBezTo>
                      <a:cubicBezTo>
                        <a:pt x="-2838" y="461007"/>
                        <a:pt x="41397" y="393799"/>
                        <a:pt x="37625" y="331049"/>
                      </a:cubicBezTo>
                      <a:cubicBezTo>
                        <a:pt x="33853" y="267955"/>
                        <a:pt x="-5238" y="211719"/>
                        <a:pt x="591" y="147597"/>
                      </a:cubicBezTo>
                      <a:cubicBezTo>
                        <a:pt x="3335" y="115364"/>
                        <a:pt x="16708" y="86218"/>
                        <a:pt x="36596" y="61872"/>
                      </a:cubicBezTo>
                      <a:cubicBezTo>
                        <a:pt x="41397" y="56043"/>
                        <a:pt x="46197" y="50556"/>
                        <a:pt x="51684" y="45413"/>
                      </a:cubicBezTo>
                      <a:lnTo>
                        <a:pt x="51684" y="45413"/>
                      </a:lnTo>
                      <a:cubicBezTo>
                        <a:pt x="57170" y="39584"/>
                        <a:pt x="63342" y="34440"/>
                        <a:pt x="69514" y="29639"/>
                      </a:cubicBezTo>
                      <a:cubicBezTo>
                        <a:pt x="70543" y="28953"/>
                        <a:pt x="71572" y="27925"/>
                        <a:pt x="72600" y="27239"/>
                      </a:cubicBezTo>
                      <a:cubicBezTo>
                        <a:pt x="72600" y="27239"/>
                        <a:pt x="72600" y="27239"/>
                        <a:pt x="72600" y="27239"/>
                      </a:cubicBezTo>
                      <a:cubicBezTo>
                        <a:pt x="78087" y="23124"/>
                        <a:pt x="83573" y="19010"/>
                        <a:pt x="89403" y="15581"/>
                      </a:cubicBezTo>
                      <a:cubicBezTo>
                        <a:pt x="90088" y="15237"/>
                        <a:pt x="90774" y="14552"/>
                        <a:pt x="91460" y="14209"/>
                      </a:cubicBezTo>
                      <a:cubicBezTo>
                        <a:pt x="95575" y="11466"/>
                        <a:pt x="100032" y="9065"/>
                        <a:pt x="104490" y="6665"/>
                      </a:cubicBezTo>
                      <a:cubicBezTo>
                        <a:pt x="106890" y="5294"/>
                        <a:pt x="109291" y="4265"/>
                        <a:pt x="111691" y="2893"/>
                      </a:cubicBezTo>
                      <a:cubicBezTo>
                        <a:pt x="115463" y="836"/>
                        <a:pt x="120264" y="-879"/>
                        <a:pt x="124378" y="493"/>
                      </a:cubicBezTo>
                      <a:cubicBezTo>
                        <a:pt x="128836" y="2207"/>
                        <a:pt x="131236" y="7008"/>
                        <a:pt x="132951" y="11466"/>
                      </a:cubicBezTo>
                      <a:cubicBezTo>
                        <a:pt x="150096" y="53985"/>
                        <a:pt x="176499" y="102334"/>
                        <a:pt x="202902" y="139710"/>
                      </a:cubicBezTo>
                      <a:cubicBezTo>
                        <a:pt x="224848" y="170914"/>
                        <a:pt x="254680" y="193889"/>
                        <a:pt x="286913" y="213434"/>
                      </a:cubicBezTo>
                      <a:cubicBezTo>
                        <a:pt x="343149" y="248067"/>
                        <a:pt x="419615" y="280642"/>
                        <a:pt x="488538" y="319733"/>
                      </a:cubicBezTo>
                      <a:cubicBezTo>
                        <a:pt x="574949" y="368424"/>
                        <a:pt x="668561" y="439748"/>
                        <a:pt x="657588" y="548447"/>
                      </a:cubicBezTo>
                      <a:lnTo>
                        <a:pt x="657588" y="548447"/>
                      </a:lnTo>
                      <a:cubicBezTo>
                        <a:pt x="657245" y="552562"/>
                        <a:pt x="656559" y="556677"/>
                        <a:pt x="655873" y="560792"/>
                      </a:cubicBezTo>
                      <a:cubicBezTo>
                        <a:pt x="655873" y="562163"/>
                        <a:pt x="655530" y="563192"/>
                        <a:pt x="655188" y="564221"/>
                      </a:cubicBezTo>
                      <a:cubicBezTo>
                        <a:pt x="651416" y="585137"/>
                        <a:pt x="643872" y="605711"/>
                        <a:pt x="633585" y="625599"/>
                      </a:cubicBezTo>
                      <a:cubicBezTo>
                        <a:pt x="631870" y="629372"/>
                        <a:pt x="629813" y="632801"/>
                        <a:pt x="627756" y="636572"/>
                      </a:cubicBezTo>
                      <a:cubicBezTo>
                        <a:pt x="609239" y="668805"/>
                        <a:pt x="583179" y="697608"/>
                        <a:pt x="554032" y="719211"/>
                      </a:cubicBezTo>
                      <a:cubicBezTo>
                        <a:pt x="551289" y="721269"/>
                        <a:pt x="548546" y="723326"/>
                        <a:pt x="545802" y="725040"/>
                      </a:cubicBezTo>
                      <a:cubicBezTo>
                        <a:pt x="539287" y="729498"/>
                        <a:pt x="532772" y="733270"/>
                        <a:pt x="525914" y="737042"/>
                      </a:cubicBezTo>
                      <a:cubicBezTo>
                        <a:pt x="487509" y="756930"/>
                        <a:pt x="420301" y="840255"/>
                        <a:pt x="374352" y="802536"/>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72" name="Google Shape;4372;p25"/>
                <p:cNvSpPr/>
                <p:nvPr/>
              </p:nvSpPr>
              <p:spPr>
                <a:xfrm>
                  <a:off x="4763438" y="4935777"/>
                  <a:ext cx="536004" cy="529363"/>
                </a:xfrm>
                <a:custGeom>
                  <a:rect b="b" l="l" r="r" t="t"/>
                  <a:pathLst>
                    <a:path extrusionOk="0" h="529363" w="536004">
                      <a:moveTo>
                        <a:pt x="533604" y="529363"/>
                      </a:moveTo>
                      <a:cubicBezTo>
                        <a:pt x="475997" y="419978"/>
                        <a:pt x="361811" y="342483"/>
                        <a:pt x="255512" y="281446"/>
                      </a:cubicBezTo>
                      <a:cubicBezTo>
                        <a:pt x="189676" y="243727"/>
                        <a:pt x="116981" y="209780"/>
                        <a:pt x="59031" y="160746"/>
                      </a:cubicBezTo>
                      <a:cubicBezTo>
                        <a:pt x="13768" y="122683"/>
                        <a:pt x="-19836" y="59590"/>
                        <a:pt x="13425" y="2668"/>
                      </a:cubicBezTo>
                      <a:cubicBezTo>
                        <a:pt x="16511" y="-2818"/>
                        <a:pt x="26112" y="954"/>
                        <a:pt x="22683" y="6783"/>
                      </a:cubicBezTo>
                      <a:cubicBezTo>
                        <a:pt x="-26009" y="89765"/>
                        <a:pt x="66574" y="158345"/>
                        <a:pt x="127954" y="196064"/>
                      </a:cubicBezTo>
                      <a:cubicBezTo>
                        <a:pt x="194476" y="236869"/>
                        <a:pt x="264428" y="272531"/>
                        <a:pt x="330265" y="314365"/>
                      </a:cubicBezTo>
                      <a:cubicBezTo>
                        <a:pt x="410503" y="365114"/>
                        <a:pt x="488684" y="430951"/>
                        <a:pt x="536005" y="513589"/>
                      </a:cubicBezTo>
                      <a:lnTo>
                        <a:pt x="536005" y="513589"/>
                      </a:lnTo>
                      <a:cubicBezTo>
                        <a:pt x="535662" y="517704"/>
                        <a:pt x="534976" y="521819"/>
                        <a:pt x="534290" y="525934"/>
                      </a:cubicBezTo>
                      <a:cubicBezTo>
                        <a:pt x="534290" y="526963"/>
                        <a:pt x="533947" y="527991"/>
                        <a:pt x="533604" y="529363"/>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73" name="Google Shape;4373;p25"/>
                <p:cNvSpPr/>
                <p:nvPr/>
              </p:nvSpPr>
              <p:spPr>
                <a:xfrm>
                  <a:off x="4747029" y="4944803"/>
                  <a:ext cx="528410" cy="592346"/>
                </a:xfrm>
                <a:custGeom>
                  <a:rect b="b" l="l" r="r" t="t"/>
                  <a:pathLst>
                    <a:path extrusionOk="0" h="592346" w="528410">
                      <a:moveTo>
                        <a:pt x="522581" y="592346"/>
                      </a:moveTo>
                      <a:cubicBezTo>
                        <a:pt x="503379" y="557370"/>
                        <a:pt x="479719" y="524795"/>
                        <a:pt x="452287" y="494963"/>
                      </a:cubicBezTo>
                      <a:cubicBezTo>
                        <a:pt x="394680" y="432555"/>
                        <a:pt x="324385" y="384206"/>
                        <a:pt x="255119" y="335857"/>
                      </a:cubicBezTo>
                      <a:cubicBezTo>
                        <a:pt x="188597" y="288880"/>
                        <a:pt x="121731" y="241217"/>
                        <a:pt x="67210" y="180523"/>
                      </a:cubicBezTo>
                      <a:cubicBezTo>
                        <a:pt x="25033" y="134232"/>
                        <a:pt x="-20573" y="67366"/>
                        <a:pt x="9946" y="2901"/>
                      </a:cubicBezTo>
                      <a:cubicBezTo>
                        <a:pt x="12689" y="-2928"/>
                        <a:pt x="21947" y="844"/>
                        <a:pt x="19204" y="7016"/>
                      </a:cubicBezTo>
                      <a:cubicBezTo>
                        <a:pt x="-18858" y="87597"/>
                        <a:pt x="68239" y="172294"/>
                        <a:pt x="122074" y="220985"/>
                      </a:cubicBezTo>
                      <a:cubicBezTo>
                        <a:pt x="181739" y="274478"/>
                        <a:pt x="248947" y="318369"/>
                        <a:pt x="313755" y="365004"/>
                      </a:cubicBezTo>
                      <a:cubicBezTo>
                        <a:pt x="377535" y="410609"/>
                        <a:pt x="439942" y="459987"/>
                        <a:pt x="488634" y="522052"/>
                      </a:cubicBezTo>
                      <a:cubicBezTo>
                        <a:pt x="503379" y="540911"/>
                        <a:pt x="516752" y="561142"/>
                        <a:pt x="528411" y="581716"/>
                      </a:cubicBezTo>
                      <a:cubicBezTo>
                        <a:pt x="526696" y="585145"/>
                        <a:pt x="524639" y="588917"/>
                        <a:pt x="522581" y="592346"/>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74" name="Google Shape;4374;p25"/>
                <p:cNvSpPr/>
                <p:nvPr/>
              </p:nvSpPr>
              <p:spPr>
                <a:xfrm>
                  <a:off x="4717448" y="4895848"/>
                  <a:ext cx="478095" cy="729768"/>
                </a:xfrm>
                <a:custGeom>
                  <a:rect b="b" l="l" r="r" t="t"/>
                  <a:pathLst>
                    <a:path extrusionOk="0" h="729768" w="478095">
                      <a:moveTo>
                        <a:pt x="470209" y="729769"/>
                      </a:moveTo>
                      <a:cubicBezTo>
                        <a:pt x="415345" y="601524"/>
                        <a:pt x="313161" y="494197"/>
                        <a:pt x="209262" y="401271"/>
                      </a:cubicBezTo>
                      <a:cubicBezTo>
                        <a:pt x="165028" y="361837"/>
                        <a:pt x="111536" y="314517"/>
                        <a:pt x="69702" y="261367"/>
                      </a:cubicBezTo>
                      <a:cubicBezTo>
                        <a:pt x="21696" y="200674"/>
                        <a:pt x="-10537" y="132094"/>
                        <a:pt x="3179" y="58027"/>
                      </a:cubicBezTo>
                      <a:cubicBezTo>
                        <a:pt x="3179" y="58027"/>
                        <a:pt x="3179" y="58027"/>
                        <a:pt x="3179" y="58027"/>
                      </a:cubicBezTo>
                      <a:cubicBezTo>
                        <a:pt x="5237" y="47740"/>
                        <a:pt x="7980" y="37453"/>
                        <a:pt x="11752" y="27166"/>
                      </a:cubicBezTo>
                      <a:cubicBezTo>
                        <a:pt x="12437" y="25109"/>
                        <a:pt x="13466" y="22709"/>
                        <a:pt x="14152" y="20308"/>
                      </a:cubicBezTo>
                      <a:cubicBezTo>
                        <a:pt x="16209" y="14822"/>
                        <a:pt x="18610" y="9679"/>
                        <a:pt x="21353" y="4192"/>
                      </a:cubicBezTo>
                      <a:cubicBezTo>
                        <a:pt x="21696" y="3507"/>
                        <a:pt x="21696" y="3163"/>
                        <a:pt x="22039" y="2821"/>
                      </a:cubicBezTo>
                      <a:cubicBezTo>
                        <a:pt x="25125" y="-3008"/>
                        <a:pt x="34383" y="1106"/>
                        <a:pt x="31297" y="6936"/>
                      </a:cubicBezTo>
                      <a:cubicBezTo>
                        <a:pt x="30611" y="8650"/>
                        <a:pt x="29582" y="10021"/>
                        <a:pt x="28897" y="11736"/>
                      </a:cubicBezTo>
                      <a:cubicBezTo>
                        <a:pt x="-8479" y="91975"/>
                        <a:pt x="20324" y="183186"/>
                        <a:pt x="70730" y="250738"/>
                      </a:cubicBezTo>
                      <a:cubicBezTo>
                        <a:pt x="126280" y="325147"/>
                        <a:pt x="203433" y="380697"/>
                        <a:pt x="269955" y="444133"/>
                      </a:cubicBezTo>
                      <a:cubicBezTo>
                        <a:pt x="353966" y="524715"/>
                        <a:pt x="432147" y="617641"/>
                        <a:pt x="478096" y="724282"/>
                      </a:cubicBezTo>
                      <a:cubicBezTo>
                        <a:pt x="475695" y="725997"/>
                        <a:pt x="472952" y="728054"/>
                        <a:pt x="470209" y="72976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75" name="Google Shape;4375;p25"/>
                <p:cNvSpPr/>
                <p:nvPr/>
              </p:nvSpPr>
              <p:spPr>
                <a:xfrm>
                  <a:off x="4694620" y="4898318"/>
                  <a:ext cx="198629" cy="667977"/>
                </a:xfrm>
                <a:custGeom>
                  <a:rect b="b" l="l" r="r" t="t"/>
                  <a:pathLst>
                    <a:path extrusionOk="0" h="667977" w="198629">
                      <a:moveTo>
                        <a:pt x="198486" y="667977"/>
                      </a:moveTo>
                      <a:cubicBezTo>
                        <a:pt x="195400" y="661119"/>
                        <a:pt x="191971" y="654604"/>
                        <a:pt x="188199" y="648089"/>
                      </a:cubicBezTo>
                      <a:cubicBezTo>
                        <a:pt x="188199" y="648089"/>
                        <a:pt x="188199" y="648089"/>
                        <a:pt x="188199" y="648089"/>
                      </a:cubicBezTo>
                      <a:cubicBezTo>
                        <a:pt x="185799" y="569222"/>
                        <a:pt x="160081" y="489669"/>
                        <a:pt x="122705" y="421089"/>
                      </a:cubicBezTo>
                      <a:cubicBezTo>
                        <a:pt x="61669" y="308961"/>
                        <a:pt x="-39829" y="167686"/>
                        <a:pt x="16406" y="37727"/>
                      </a:cubicBezTo>
                      <a:cubicBezTo>
                        <a:pt x="17435" y="34984"/>
                        <a:pt x="18806" y="32241"/>
                        <a:pt x="20178" y="29840"/>
                      </a:cubicBezTo>
                      <a:cubicBezTo>
                        <a:pt x="24636" y="20582"/>
                        <a:pt x="30122" y="10981"/>
                        <a:pt x="36294" y="2065"/>
                      </a:cubicBezTo>
                      <a:cubicBezTo>
                        <a:pt x="38352" y="-1021"/>
                        <a:pt x="42124" y="-335"/>
                        <a:pt x="43838" y="2065"/>
                      </a:cubicBezTo>
                      <a:cubicBezTo>
                        <a:pt x="45210" y="3780"/>
                        <a:pt x="45553" y="6180"/>
                        <a:pt x="44181" y="8238"/>
                      </a:cubicBezTo>
                      <a:cubicBezTo>
                        <a:pt x="42124" y="10981"/>
                        <a:pt x="40409" y="14067"/>
                        <a:pt x="38695" y="16810"/>
                      </a:cubicBezTo>
                      <a:cubicBezTo>
                        <a:pt x="36980" y="19553"/>
                        <a:pt x="35609" y="21954"/>
                        <a:pt x="34237" y="24697"/>
                      </a:cubicBezTo>
                      <a:cubicBezTo>
                        <a:pt x="31151" y="30183"/>
                        <a:pt x="28408" y="36013"/>
                        <a:pt x="26007" y="41842"/>
                      </a:cubicBezTo>
                      <a:cubicBezTo>
                        <a:pt x="21550" y="52472"/>
                        <a:pt x="18464" y="63787"/>
                        <a:pt x="16063" y="74760"/>
                      </a:cubicBezTo>
                      <a:cubicBezTo>
                        <a:pt x="4748" y="128596"/>
                        <a:pt x="15035" y="187231"/>
                        <a:pt x="35609" y="238666"/>
                      </a:cubicBezTo>
                      <a:cubicBezTo>
                        <a:pt x="69213" y="323020"/>
                        <a:pt x="127163" y="394686"/>
                        <a:pt x="161453" y="478354"/>
                      </a:cubicBezTo>
                      <a:cubicBezTo>
                        <a:pt x="186485" y="537332"/>
                        <a:pt x="200201" y="603169"/>
                        <a:pt x="198486" y="667977"/>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76" name="Google Shape;4376;p25"/>
                <p:cNvSpPr/>
                <p:nvPr/>
              </p:nvSpPr>
              <p:spPr>
                <a:xfrm>
                  <a:off x="4671973" y="4946675"/>
                  <a:ext cx="52204" cy="492404"/>
                </a:xfrm>
                <a:custGeom>
                  <a:rect b="b" l="l" r="r" t="t"/>
                  <a:pathLst>
                    <a:path extrusionOk="0" h="492404" w="52204">
                      <a:moveTo>
                        <a:pt x="18479" y="492404"/>
                      </a:moveTo>
                      <a:cubicBezTo>
                        <a:pt x="16079" y="490347"/>
                        <a:pt x="14022" y="488290"/>
                        <a:pt x="11621" y="486232"/>
                      </a:cubicBezTo>
                      <a:cubicBezTo>
                        <a:pt x="18479" y="472516"/>
                        <a:pt x="24309" y="458458"/>
                        <a:pt x="29109" y="444056"/>
                      </a:cubicBezTo>
                      <a:cubicBezTo>
                        <a:pt x="48998" y="383362"/>
                        <a:pt x="43168" y="321298"/>
                        <a:pt x="30138" y="259918"/>
                      </a:cubicBezTo>
                      <a:cubicBezTo>
                        <a:pt x="13336" y="181051"/>
                        <a:pt x="-12382" y="95669"/>
                        <a:pt x="6821" y="16459"/>
                      </a:cubicBezTo>
                      <a:cubicBezTo>
                        <a:pt x="11621" y="10630"/>
                        <a:pt x="16422" y="5144"/>
                        <a:pt x="21908" y="0"/>
                      </a:cubicBezTo>
                      <a:cubicBezTo>
                        <a:pt x="-13753" y="99441"/>
                        <a:pt x="36310" y="210198"/>
                        <a:pt x="49340" y="310325"/>
                      </a:cubicBezTo>
                      <a:cubicBezTo>
                        <a:pt x="58256" y="376162"/>
                        <a:pt x="45911" y="437198"/>
                        <a:pt x="18479" y="49240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77" name="Google Shape;4377;p25"/>
                <p:cNvSpPr/>
                <p:nvPr/>
              </p:nvSpPr>
              <p:spPr>
                <a:xfrm>
                  <a:off x="4710206" y="4927343"/>
                  <a:ext cx="295269" cy="741479"/>
                </a:xfrm>
                <a:custGeom>
                  <a:rect b="b" l="l" r="r" t="t"/>
                  <a:pathLst>
                    <a:path extrusionOk="0" h="741479" w="295269">
                      <a:moveTo>
                        <a:pt x="287485" y="741480"/>
                      </a:moveTo>
                      <a:cubicBezTo>
                        <a:pt x="285428" y="738051"/>
                        <a:pt x="283028" y="734622"/>
                        <a:pt x="279599" y="731879"/>
                      </a:cubicBezTo>
                      <a:cubicBezTo>
                        <a:pt x="284399" y="707190"/>
                        <a:pt x="286457" y="681815"/>
                        <a:pt x="286114" y="656441"/>
                      </a:cubicBezTo>
                      <a:cubicBezTo>
                        <a:pt x="284742" y="571058"/>
                        <a:pt x="251481" y="494592"/>
                        <a:pt x="204504" y="424297"/>
                      </a:cubicBezTo>
                      <a:cubicBezTo>
                        <a:pt x="125637" y="306683"/>
                        <a:pt x="8708" y="192840"/>
                        <a:pt x="478" y="45393"/>
                      </a:cubicBezTo>
                      <a:cubicBezTo>
                        <a:pt x="-208" y="33391"/>
                        <a:pt x="-208" y="21047"/>
                        <a:pt x="821" y="8360"/>
                      </a:cubicBezTo>
                      <a:cubicBezTo>
                        <a:pt x="821" y="6988"/>
                        <a:pt x="1164" y="5616"/>
                        <a:pt x="1164" y="4245"/>
                      </a:cubicBezTo>
                      <a:cubicBezTo>
                        <a:pt x="1164" y="3559"/>
                        <a:pt x="1164" y="3216"/>
                        <a:pt x="1507" y="2530"/>
                      </a:cubicBezTo>
                      <a:cubicBezTo>
                        <a:pt x="2192" y="1159"/>
                        <a:pt x="3221" y="473"/>
                        <a:pt x="4593" y="130"/>
                      </a:cubicBezTo>
                      <a:cubicBezTo>
                        <a:pt x="4593" y="130"/>
                        <a:pt x="4593" y="130"/>
                        <a:pt x="4593" y="130"/>
                      </a:cubicBezTo>
                      <a:cubicBezTo>
                        <a:pt x="7679" y="-556"/>
                        <a:pt x="11451" y="1502"/>
                        <a:pt x="11108" y="5616"/>
                      </a:cubicBezTo>
                      <a:cubicBezTo>
                        <a:pt x="11108" y="7674"/>
                        <a:pt x="10765" y="10074"/>
                        <a:pt x="10765" y="12131"/>
                      </a:cubicBezTo>
                      <a:cubicBezTo>
                        <a:pt x="10422" y="16932"/>
                        <a:pt x="10422" y="21390"/>
                        <a:pt x="10422" y="26190"/>
                      </a:cubicBezTo>
                      <a:cubicBezTo>
                        <a:pt x="10422" y="26190"/>
                        <a:pt x="10422" y="26190"/>
                        <a:pt x="10422" y="26190"/>
                      </a:cubicBezTo>
                      <a:cubicBezTo>
                        <a:pt x="9393" y="101628"/>
                        <a:pt x="37854" y="167465"/>
                        <a:pt x="76945" y="229530"/>
                      </a:cubicBezTo>
                      <a:cubicBezTo>
                        <a:pt x="129751" y="313541"/>
                        <a:pt x="201760" y="390350"/>
                        <a:pt x="247023" y="474018"/>
                      </a:cubicBezTo>
                      <a:cubicBezTo>
                        <a:pt x="291943" y="557685"/>
                        <a:pt x="305659" y="652326"/>
                        <a:pt x="287485" y="74148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4378" name="Google Shape;4378;p25"/>
              <p:cNvGrpSpPr/>
              <p:nvPr/>
            </p:nvGrpSpPr>
            <p:grpSpPr>
              <a:xfrm>
                <a:off x="4622339" y="4578357"/>
                <a:ext cx="901702" cy="548005"/>
                <a:chOff x="4622339" y="4578357"/>
                <a:chExt cx="901702" cy="548005"/>
              </a:xfrm>
            </p:grpSpPr>
            <p:sp>
              <p:nvSpPr>
                <p:cNvPr id="4379" name="Google Shape;4379;p25"/>
                <p:cNvSpPr/>
                <p:nvPr/>
              </p:nvSpPr>
              <p:spPr>
                <a:xfrm>
                  <a:off x="4622339" y="4578357"/>
                  <a:ext cx="901702" cy="548005"/>
                </a:xfrm>
                <a:custGeom>
                  <a:rect b="b" l="l" r="r" t="t"/>
                  <a:pathLst>
                    <a:path extrusionOk="0" h="548005" w="901702">
                      <a:moveTo>
                        <a:pt x="704536" y="527080"/>
                      </a:moveTo>
                      <a:cubicBezTo>
                        <a:pt x="686705" y="531881"/>
                        <a:pt x="667845" y="535310"/>
                        <a:pt x="648643" y="538396"/>
                      </a:cubicBezTo>
                      <a:cubicBezTo>
                        <a:pt x="535486" y="555541"/>
                        <a:pt x="405869" y="545940"/>
                        <a:pt x="343119" y="538739"/>
                      </a:cubicBezTo>
                      <a:cubicBezTo>
                        <a:pt x="274539" y="530852"/>
                        <a:pt x="234419" y="519193"/>
                        <a:pt x="199787" y="496219"/>
                      </a:cubicBezTo>
                      <a:cubicBezTo>
                        <a:pt x="192586" y="491419"/>
                        <a:pt x="185385" y="486275"/>
                        <a:pt x="178527" y="480446"/>
                      </a:cubicBezTo>
                      <a:cubicBezTo>
                        <a:pt x="167554" y="471187"/>
                        <a:pt x="156581" y="460900"/>
                        <a:pt x="144923" y="448556"/>
                      </a:cubicBezTo>
                      <a:cubicBezTo>
                        <a:pt x="140808" y="444441"/>
                        <a:pt x="136693" y="439984"/>
                        <a:pt x="132578" y="435526"/>
                      </a:cubicBezTo>
                      <a:cubicBezTo>
                        <a:pt x="122634" y="424896"/>
                        <a:pt x="112347" y="413237"/>
                        <a:pt x="100688" y="400550"/>
                      </a:cubicBezTo>
                      <a:cubicBezTo>
                        <a:pt x="94859" y="394378"/>
                        <a:pt x="86287" y="386834"/>
                        <a:pt x="76685" y="378947"/>
                      </a:cubicBezTo>
                      <a:cubicBezTo>
                        <a:pt x="71885" y="375175"/>
                        <a:pt x="67084" y="371061"/>
                        <a:pt x="61941" y="366946"/>
                      </a:cubicBezTo>
                      <a:cubicBezTo>
                        <a:pt x="46853" y="354601"/>
                        <a:pt x="31080" y="340885"/>
                        <a:pt x="19078" y="326827"/>
                      </a:cubicBezTo>
                      <a:cubicBezTo>
                        <a:pt x="16335" y="323398"/>
                        <a:pt x="13592" y="320311"/>
                        <a:pt x="11534" y="316882"/>
                      </a:cubicBezTo>
                      <a:cubicBezTo>
                        <a:pt x="9134" y="313453"/>
                        <a:pt x="7077" y="310367"/>
                        <a:pt x="5705" y="306938"/>
                      </a:cubicBezTo>
                      <a:cubicBezTo>
                        <a:pt x="3991" y="303852"/>
                        <a:pt x="2619" y="300766"/>
                        <a:pt x="1933" y="297337"/>
                      </a:cubicBezTo>
                      <a:cubicBezTo>
                        <a:pt x="-124" y="291165"/>
                        <a:pt x="-467" y="285336"/>
                        <a:pt x="562" y="279506"/>
                      </a:cubicBezTo>
                      <a:cubicBezTo>
                        <a:pt x="905" y="278478"/>
                        <a:pt x="905" y="277449"/>
                        <a:pt x="1590" y="276420"/>
                      </a:cubicBezTo>
                      <a:cubicBezTo>
                        <a:pt x="2962" y="272305"/>
                        <a:pt x="5362" y="267848"/>
                        <a:pt x="8448" y="263390"/>
                      </a:cubicBezTo>
                      <a:cubicBezTo>
                        <a:pt x="23879" y="242130"/>
                        <a:pt x="56797" y="219842"/>
                        <a:pt x="74971" y="202354"/>
                      </a:cubicBezTo>
                      <a:cubicBezTo>
                        <a:pt x="77714" y="199611"/>
                        <a:pt x="80114" y="197210"/>
                        <a:pt x="82172" y="194810"/>
                      </a:cubicBezTo>
                      <a:cubicBezTo>
                        <a:pt x="85258" y="190695"/>
                        <a:pt x="88687" y="186923"/>
                        <a:pt x="92116" y="183151"/>
                      </a:cubicBezTo>
                      <a:cubicBezTo>
                        <a:pt x="119891" y="150919"/>
                        <a:pt x="150409" y="123487"/>
                        <a:pt x="183670" y="100170"/>
                      </a:cubicBezTo>
                      <a:lnTo>
                        <a:pt x="183670" y="100170"/>
                      </a:lnTo>
                      <a:cubicBezTo>
                        <a:pt x="183670" y="100170"/>
                        <a:pt x="183670" y="100170"/>
                        <a:pt x="183670" y="100170"/>
                      </a:cubicBezTo>
                      <a:cubicBezTo>
                        <a:pt x="193271" y="93312"/>
                        <a:pt x="203216" y="86797"/>
                        <a:pt x="213160" y="80967"/>
                      </a:cubicBezTo>
                      <a:cubicBezTo>
                        <a:pt x="215560" y="79596"/>
                        <a:pt x="217617" y="78224"/>
                        <a:pt x="220018" y="76852"/>
                      </a:cubicBezTo>
                      <a:lnTo>
                        <a:pt x="220018" y="76852"/>
                      </a:lnTo>
                      <a:cubicBezTo>
                        <a:pt x="281397" y="41191"/>
                        <a:pt x="350663" y="18217"/>
                        <a:pt x="426786" y="6901"/>
                      </a:cubicBezTo>
                      <a:cubicBezTo>
                        <a:pt x="516969" y="-6815"/>
                        <a:pt x="612295" y="729"/>
                        <a:pt x="702135" y="22331"/>
                      </a:cubicBezTo>
                      <a:lnTo>
                        <a:pt x="702135" y="22331"/>
                      </a:lnTo>
                      <a:cubicBezTo>
                        <a:pt x="723738" y="27475"/>
                        <a:pt x="744655" y="33304"/>
                        <a:pt x="765572" y="40162"/>
                      </a:cubicBezTo>
                      <a:cubicBezTo>
                        <a:pt x="772430" y="42562"/>
                        <a:pt x="779630" y="44963"/>
                        <a:pt x="786488" y="47363"/>
                      </a:cubicBezTo>
                      <a:cubicBezTo>
                        <a:pt x="818378" y="58679"/>
                        <a:pt x="849582" y="79939"/>
                        <a:pt x="871871" y="106685"/>
                      </a:cubicBezTo>
                      <a:cubicBezTo>
                        <a:pt x="874957" y="110457"/>
                        <a:pt x="877700" y="114229"/>
                        <a:pt x="880443" y="118000"/>
                      </a:cubicBezTo>
                      <a:cubicBezTo>
                        <a:pt x="893473" y="136860"/>
                        <a:pt x="901360" y="158120"/>
                        <a:pt x="901703" y="180065"/>
                      </a:cubicBezTo>
                      <a:cubicBezTo>
                        <a:pt x="901703" y="183494"/>
                        <a:pt x="901703" y="186923"/>
                        <a:pt x="901360" y="190352"/>
                      </a:cubicBezTo>
                      <a:cubicBezTo>
                        <a:pt x="900331" y="201325"/>
                        <a:pt x="897245" y="212641"/>
                        <a:pt x="892102" y="223957"/>
                      </a:cubicBezTo>
                      <a:cubicBezTo>
                        <a:pt x="883872" y="241444"/>
                        <a:pt x="871871" y="251046"/>
                        <a:pt x="860555" y="260304"/>
                      </a:cubicBezTo>
                      <a:cubicBezTo>
                        <a:pt x="857469" y="263047"/>
                        <a:pt x="854383" y="265447"/>
                        <a:pt x="851297" y="268534"/>
                      </a:cubicBezTo>
                      <a:cubicBezTo>
                        <a:pt x="841352" y="278135"/>
                        <a:pt x="833466" y="289793"/>
                        <a:pt x="831065" y="310710"/>
                      </a:cubicBezTo>
                      <a:cubicBezTo>
                        <a:pt x="830037" y="318597"/>
                        <a:pt x="831409" y="326484"/>
                        <a:pt x="833809" y="334370"/>
                      </a:cubicBezTo>
                      <a:cubicBezTo>
                        <a:pt x="834838" y="338142"/>
                        <a:pt x="836209" y="341914"/>
                        <a:pt x="837923" y="345343"/>
                      </a:cubicBezTo>
                      <a:cubicBezTo>
                        <a:pt x="840324" y="351515"/>
                        <a:pt x="843410" y="358030"/>
                        <a:pt x="845810" y="364203"/>
                      </a:cubicBezTo>
                      <a:cubicBezTo>
                        <a:pt x="847182" y="367632"/>
                        <a:pt x="848554" y="370718"/>
                        <a:pt x="849582" y="374147"/>
                      </a:cubicBezTo>
                      <a:cubicBezTo>
                        <a:pt x="852325" y="383062"/>
                        <a:pt x="854040" y="391635"/>
                        <a:pt x="853011" y="400893"/>
                      </a:cubicBezTo>
                      <a:cubicBezTo>
                        <a:pt x="850954" y="418038"/>
                        <a:pt x="845467" y="433126"/>
                        <a:pt x="837238" y="446842"/>
                      </a:cubicBezTo>
                      <a:cubicBezTo>
                        <a:pt x="834838" y="450613"/>
                        <a:pt x="832437" y="454385"/>
                        <a:pt x="829351" y="458157"/>
                      </a:cubicBezTo>
                      <a:cubicBezTo>
                        <a:pt x="802605" y="491419"/>
                        <a:pt x="757342" y="513364"/>
                        <a:pt x="704536" y="52708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80" name="Google Shape;4380;p25"/>
                <p:cNvSpPr/>
                <p:nvPr/>
              </p:nvSpPr>
              <p:spPr>
                <a:xfrm>
                  <a:off x="4696625" y="4669930"/>
                  <a:ext cx="805471" cy="110781"/>
                </a:xfrm>
                <a:custGeom>
                  <a:rect b="b" l="l" r="r" t="t"/>
                  <a:pathLst>
                    <a:path extrusionOk="0" h="110781" w="805471">
                      <a:moveTo>
                        <a:pt x="805472" y="26085"/>
                      </a:moveTo>
                      <a:cubicBezTo>
                        <a:pt x="686829" y="4483"/>
                        <a:pt x="562356" y="8598"/>
                        <a:pt x="443027" y="14084"/>
                      </a:cubicBezTo>
                      <a:cubicBezTo>
                        <a:pt x="339471" y="18885"/>
                        <a:pt x="234887" y="28486"/>
                        <a:pt x="134760" y="57975"/>
                      </a:cubicBezTo>
                      <a:cubicBezTo>
                        <a:pt x="88125" y="71691"/>
                        <a:pt x="43548" y="89865"/>
                        <a:pt x="0" y="110782"/>
                      </a:cubicBezTo>
                      <a:cubicBezTo>
                        <a:pt x="2743" y="108039"/>
                        <a:pt x="5144" y="105638"/>
                        <a:pt x="7201" y="103238"/>
                      </a:cubicBezTo>
                      <a:cubicBezTo>
                        <a:pt x="10287" y="99123"/>
                        <a:pt x="13716" y="95351"/>
                        <a:pt x="17145" y="91579"/>
                      </a:cubicBezTo>
                      <a:cubicBezTo>
                        <a:pt x="46977" y="78206"/>
                        <a:pt x="77495" y="65862"/>
                        <a:pt x="108699" y="55575"/>
                      </a:cubicBezTo>
                      <a:cubicBezTo>
                        <a:pt x="259918" y="5854"/>
                        <a:pt x="424167" y="1054"/>
                        <a:pt x="581901" y="25"/>
                      </a:cubicBezTo>
                      <a:cubicBezTo>
                        <a:pt x="653567" y="-318"/>
                        <a:pt x="726262" y="2768"/>
                        <a:pt x="796900" y="14427"/>
                      </a:cubicBezTo>
                      <a:cubicBezTo>
                        <a:pt x="799986" y="18542"/>
                        <a:pt x="802729" y="22314"/>
                        <a:pt x="805472" y="26085"/>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81" name="Google Shape;4381;p25"/>
                <p:cNvSpPr/>
                <p:nvPr/>
              </p:nvSpPr>
              <p:spPr>
                <a:xfrm>
                  <a:off x="4804981" y="4595637"/>
                  <a:ext cx="582244" cy="82890"/>
                </a:xfrm>
                <a:custGeom>
                  <a:rect b="b" l="l" r="r" t="t"/>
                  <a:pathLst>
                    <a:path extrusionOk="0" h="82890" w="582244">
                      <a:moveTo>
                        <a:pt x="582244" y="22883"/>
                      </a:moveTo>
                      <a:cubicBezTo>
                        <a:pt x="386448" y="-6264"/>
                        <a:pt x="185166" y="14996"/>
                        <a:pt x="0" y="82890"/>
                      </a:cubicBezTo>
                      <a:cubicBezTo>
                        <a:pt x="9601" y="76032"/>
                        <a:pt x="19545" y="69517"/>
                        <a:pt x="29489" y="63688"/>
                      </a:cubicBezTo>
                      <a:cubicBezTo>
                        <a:pt x="31890" y="62316"/>
                        <a:pt x="33947" y="60945"/>
                        <a:pt x="36347" y="59573"/>
                      </a:cubicBezTo>
                      <a:lnTo>
                        <a:pt x="36347" y="59573"/>
                      </a:lnTo>
                      <a:cubicBezTo>
                        <a:pt x="190995" y="8824"/>
                        <a:pt x="355930" y="-10035"/>
                        <a:pt x="518465" y="5052"/>
                      </a:cubicBezTo>
                      <a:lnTo>
                        <a:pt x="518465" y="5052"/>
                      </a:lnTo>
                      <a:cubicBezTo>
                        <a:pt x="540410" y="10195"/>
                        <a:pt x="561670" y="16025"/>
                        <a:pt x="582244" y="22883"/>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82" name="Google Shape;4382;p25"/>
                <p:cNvSpPr/>
                <p:nvPr/>
              </p:nvSpPr>
              <p:spPr>
                <a:xfrm>
                  <a:off x="4623244" y="4731821"/>
                  <a:ext cx="900112" cy="122956"/>
                </a:xfrm>
                <a:custGeom>
                  <a:rect b="b" l="l" r="r" t="t"/>
                  <a:pathLst>
                    <a:path extrusionOk="0" h="122956" w="900112">
                      <a:moveTo>
                        <a:pt x="899770" y="36546"/>
                      </a:moveTo>
                      <a:cubicBezTo>
                        <a:pt x="786270" y="7057"/>
                        <a:pt x="664883" y="6028"/>
                        <a:pt x="548297" y="16658"/>
                      </a:cubicBezTo>
                      <a:cubicBezTo>
                        <a:pt x="364160" y="33460"/>
                        <a:pt x="175908" y="62949"/>
                        <a:pt x="0" y="122957"/>
                      </a:cubicBezTo>
                      <a:cubicBezTo>
                        <a:pt x="1372" y="118842"/>
                        <a:pt x="3772" y="114384"/>
                        <a:pt x="6858" y="109927"/>
                      </a:cubicBezTo>
                      <a:cubicBezTo>
                        <a:pt x="76467" y="86952"/>
                        <a:pt x="147790" y="69121"/>
                        <a:pt x="219799" y="54720"/>
                      </a:cubicBezTo>
                      <a:cubicBezTo>
                        <a:pt x="376161" y="23516"/>
                        <a:pt x="539382" y="-2545"/>
                        <a:pt x="699173" y="199"/>
                      </a:cubicBezTo>
                      <a:cubicBezTo>
                        <a:pt x="766724" y="1227"/>
                        <a:pt x="834619" y="9114"/>
                        <a:pt x="900113" y="26259"/>
                      </a:cubicBezTo>
                      <a:cubicBezTo>
                        <a:pt x="900113" y="29688"/>
                        <a:pt x="900113" y="33117"/>
                        <a:pt x="899770" y="36546"/>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83" name="Google Shape;4383;p25"/>
                <p:cNvSpPr/>
                <p:nvPr/>
              </p:nvSpPr>
              <p:spPr>
                <a:xfrm>
                  <a:off x="4623587" y="4801902"/>
                  <a:ext cx="858964" cy="83393"/>
                </a:xfrm>
                <a:custGeom>
                  <a:rect b="b" l="l" r="r" t="t"/>
                  <a:pathLst>
                    <a:path extrusionOk="0" h="83393" w="858964">
                      <a:moveTo>
                        <a:pt x="849706" y="44304"/>
                      </a:moveTo>
                      <a:cubicBezTo>
                        <a:pt x="574701" y="-26677"/>
                        <a:pt x="280149" y="26130"/>
                        <a:pt x="3772" y="83394"/>
                      </a:cubicBezTo>
                      <a:cubicBezTo>
                        <a:pt x="2058" y="80308"/>
                        <a:pt x="686" y="77222"/>
                        <a:pt x="0" y="73793"/>
                      </a:cubicBezTo>
                      <a:cubicBezTo>
                        <a:pt x="280835" y="15843"/>
                        <a:pt x="580187" y="-37992"/>
                        <a:pt x="858965" y="36074"/>
                      </a:cubicBezTo>
                      <a:cubicBezTo>
                        <a:pt x="855536" y="38817"/>
                        <a:pt x="852450" y="41560"/>
                        <a:pt x="849706" y="4430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84" name="Google Shape;4384;p25"/>
                <p:cNvSpPr/>
                <p:nvPr/>
              </p:nvSpPr>
              <p:spPr>
                <a:xfrm>
                  <a:off x="4633531" y="4878830"/>
                  <a:ext cx="826389" cy="44527"/>
                </a:xfrm>
                <a:custGeom>
                  <a:rect b="b" l="l" r="r" t="t"/>
                  <a:pathLst>
                    <a:path extrusionOk="0" h="44527" w="826389">
                      <a:moveTo>
                        <a:pt x="826389" y="44528"/>
                      </a:moveTo>
                      <a:cubicBezTo>
                        <a:pt x="558927" y="-15823"/>
                        <a:pt x="280149" y="20182"/>
                        <a:pt x="7544" y="26354"/>
                      </a:cubicBezTo>
                      <a:cubicBezTo>
                        <a:pt x="4801" y="22925"/>
                        <a:pt x="2057" y="19839"/>
                        <a:pt x="0" y="16410"/>
                      </a:cubicBezTo>
                      <a:cubicBezTo>
                        <a:pt x="273977" y="10581"/>
                        <a:pt x="553784" y="-25767"/>
                        <a:pt x="822617" y="33212"/>
                      </a:cubicBezTo>
                      <a:cubicBezTo>
                        <a:pt x="823646" y="36984"/>
                        <a:pt x="825017" y="40756"/>
                        <a:pt x="826389" y="44528"/>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85" name="Google Shape;4385;p25"/>
                <p:cNvSpPr/>
                <p:nvPr/>
              </p:nvSpPr>
              <p:spPr>
                <a:xfrm>
                  <a:off x="4683594" y="4942217"/>
                  <a:ext cx="787984" cy="28084"/>
                </a:xfrm>
                <a:custGeom>
                  <a:rect b="b" l="l" r="r" t="t"/>
                  <a:pathLst>
                    <a:path extrusionOk="0" h="28084" w="787984">
                      <a:moveTo>
                        <a:pt x="787984" y="9944"/>
                      </a:moveTo>
                      <a:cubicBezTo>
                        <a:pt x="653568" y="12687"/>
                        <a:pt x="519151" y="21602"/>
                        <a:pt x="384391" y="25718"/>
                      </a:cubicBezTo>
                      <a:cubicBezTo>
                        <a:pt x="261976" y="29489"/>
                        <a:pt x="137160" y="30518"/>
                        <a:pt x="14745" y="15087"/>
                      </a:cubicBezTo>
                      <a:cubicBezTo>
                        <a:pt x="9944" y="11315"/>
                        <a:pt x="5144" y="7201"/>
                        <a:pt x="0" y="3086"/>
                      </a:cubicBezTo>
                      <a:cubicBezTo>
                        <a:pt x="129616" y="21260"/>
                        <a:pt x="262662" y="19888"/>
                        <a:pt x="392621" y="15431"/>
                      </a:cubicBezTo>
                      <a:cubicBezTo>
                        <a:pt x="523266" y="11315"/>
                        <a:pt x="653568" y="2400"/>
                        <a:pt x="784212" y="0"/>
                      </a:cubicBezTo>
                      <a:cubicBezTo>
                        <a:pt x="785584" y="3429"/>
                        <a:pt x="786956" y="6515"/>
                        <a:pt x="787984" y="994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86" name="Google Shape;4386;p25"/>
                <p:cNvSpPr/>
                <p:nvPr/>
              </p:nvSpPr>
              <p:spPr>
                <a:xfrm>
                  <a:off x="4754575" y="5013883"/>
                  <a:ext cx="704659" cy="46934"/>
                </a:xfrm>
                <a:custGeom>
                  <a:rect b="b" l="l" r="r" t="t"/>
                  <a:pathLst>
                    <a:path extrusionOk="0" h="46934" w="704659">
                      <a:moveTo>
                        <a:pt x="696773" y="21946"/>
                      </a:moveTo>
                      <a:cubicBezTo>
                        <a:pt x="468744" y="52121"/>
                        <a:pt x="236258" y="61379"/>
                        <a:pt x="12345" y="13030"/>
                      </a:cubicBezTo>
                      <a:cubicBezTo>
                        <a:pt x="8230" y="8916"/>
                        <a:pt x="4115" y="4458"/>
                        <a:pt x="0" y="0"/>
                      </a:cubicBezTo>
                      <a:cubicBezTo>
                        <a:pt x="230086" y="52464"/>
                        <a:pt x="470116" y="42177"/>
                        <a:pt x="704660" y="10630"/>
                      </a:cubicBezTo>
                      <a:cubicBezTo>
                        <a:pt x="702259" y="14745"/>
                        <a:pt x="699516" y="18517"/>
                        <a:pt x="696773" y="21946"/>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87" name="Google Shape;4387;p25"/>
                <p:cNvSpPr/>
                <p:nvPr/>
              </p:nvSpPr>
              <p:spPr>
                <a:xfrm>
                  <a:off x="4800866" y="5059146"/>
                  <a:ext cx="526008" cy="57892"/>
                </a:xfrm>
                <a:custGeom>
                  <a:rect b="b" l="l" r="r" t="t"/>
                  <a:pathLst>
                    <a:path extrusionOk="0" h="57892" w="526008">
                      <a:moveTo>
                        <a:pt x="526009" y="46292"/>
                      </a:moveTo>
                      <a:cubicBezTo>
                        <a:pt x="508178" y="51092"/>
                        <a:pt x="489318" y="54521"/>
                        <a:pt x="470116" y="57607"/>
                      </a:cubicBezTo>
                      <a:cubicBezTo>
                        <a:pt x="318554" y="59665"/>
                        <a:pt x="166992" y="51092"/>
                        <a:pt x="21260" y="15773"/>
                      </a:cubicBezTo>
                      <a:cubicBezTo>
                        <a:pt x="14059" y="10973"/>
                        <a:pt x="6858" y="5829"/>
                        <a:pt x="0" y="0"/>
                      </a:cubicBezTo>
                      <a:cubicBezTo>
                        <a:pt x="170079" y="44920"/>
                        <a:pt x="348387" y="51435"/>
                        <a:pt x="526009" y="4629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4388" name="Google Shape;4388;p25"/>
              <p:cNvGrpSpPr/>
              <p:nvPr/>
            </p:nvGrpSpPr>
            <p:grpSpPr>
              <a:xfrm>
                <a:off x="4451577" y="3990670"/>
                <a:ext cx="607693" cy="875668"/>
                <a:chOff x="4451577" y="3990670"/>
                <a:chExt cx="607693" cy="875668"/>
              </a:xfrm>
            </p:grpSpPr>
            <p:sp>
              <p:nvSpPr>
                <p:cNvPr id="4389" name="Google Shape;4389;p25"/>
                <p:cNvSpPr/>
                <p:nvPr/>
              </p:nvSpPr>
              <p:spPr>
                <a:xfrm>
                  <a:off x="4451577" y="3991042"/>
                  <a:ext cx="607693" cy="875296"/>
                </a:xfrm>
                <a:custGeom>
                  <a:rect b="b" l="l" r="r" t="t"/>
                  <a:pathLst>
                    <a:path extrusionOk="0" h="875296" w="607693">
                      <a:moveTo>
                        <a:pt x="235446" y="872309"/>
                      </a:moveTo>
                      <a:cubicBezTo>
                        <a:pt x="226874" y="875738"/>
                        <a:pt x="219673" y="876081"/>
                        <a:pt x="213501" y="874023"/>
                      </a:cubicBezTo>
                      <a:cubicBezTo>
                        <a:pt x="210414" y="872994"/>
                        <a:pt x="207328" y="871280"/>
                        <a:pt x="204585" y="869223"/>
                      </a:cubicBezTo>
                      <a:cubicBezTo>
                        <a:pt x="202871" y="867851"/>
                        <a:pt x="201499" y="866479"/>
                        <a:pt x="200127" y="865108"/>
                      </a:cubicBezTo>
                      <a:cubicBezTo>
                        <a:pt x="197041" y="861679"/>
                        <a:pt x="193955" y="857564"/>
                        <a:pt x="191555" y="853106"/>
                      </a:cubicBezTo>
                      <a:cubicBezTo>
                        <a:pt x="188812" y="848306"/>
                        <a:pt x="186754" y="842819"/>
                        <a:pt x="184697" y="837333"/>
                      </a:cubicBezTo>
                      <a:cubicBezTo>
                        <a:pt x="180239" y="824988"/>
                        <a:pt x="177496" y="812301"/>
                        <a:pt x="175439" y="802700"/>
                      </a:cubicBezTo>
                      <a:cubicBezTo>
                        <a:pt x="175439" y="802357"/>
                        <a:pt x="175096" y="801671"/>
                        <a:pt x="175096" y="801328"/>
                      </a:cubicBezTo>
                      <a:cubicBezTo>
                        <a:pt x="169609" y="775954"/>
                        <a:pt x="160694" y="753665"/>
                        <a:pt x="149721" y="732405"/>
                      </a:cubicBezTo>
                      <a:cubicBezTo>
                        <a:pt x="146292" y="725547"/>
                        <a:pt x="142863" y="719032"/>
                        <a:pt x="138748" y="712517"/>
                      </a:cubicBezTo>
                      <a:cubicBezTo>
                        <a:pt x="130862" y="698458"/>
                        <a:pt x="121946" y="685085"/>
                        <a:pt x="113031" y="671712"/>
                      </a:cubicBezTo>
                      <a:cubicBezTo>
                        <a:pt x="108230" y="664511"/>
                        <a:pt x="103430" y="657310"/>
                        <a:pt x="98286" y="650109"/>
                      </a:cubicBezTo>
                      <a:cubicBezTo>
                        <a:pt x="87313" y="633993"/>
                        <a:pt x="76683" y="617534"/>
                        <a:pt x="66739" y="600046"/>
                      </a:cubicBezTo>
                      <a:cubicBezTo>
                        <a:pt x="62967" y="593874"/>
                        <a:pt x="59881" y="587359"/>
                        <a:pt x="56795" y="581187"/>
                      </a:cubicBezTo>
                      <a:lnTo>
                        <a:pt x="56795" y="581187"/>
                      </a:lnTo>
                      <a:cubicBezTo>
                        <a:pt x="50280" y="567813"/>
                        <a:pt x="44794" y="554440"/>
                        <a:pt x="39993" y="540724"/>
                      </a:cubicBezTo>
                      <a:cubicBezTo>
                        <a:pt x="39993" y="540724"/>
                        <a:pt x="39993" y="540724"/>
                        <a:pt x="39993" y="540724"/>
                      </a:cubicBezTo>
                      <a:cubicBezTo>
                        <a:pt x="25248" y="497176"/>
                        <a:pt x="19076" y="452599"/>
                        <a:pt x="10504" y="401850"/>
                      </a:cubicBezTo>
                      <a:cubicBezTo>
                        <a:pt x="3989" y="362759"/>
                        <a:pt x="-2869" y="322983"/>
                        <a:pt x="1245" y="283549"/>
                      </a:cubicBezTo>
                      <a:cubicBezTo>
                        <a:pt x="8789" y="204682"/>
                        <a:pt x="60910" y="99069"/>
                        <a:pt x="126747" y="41119"/>
                      </a:cubicBezTo>
                      <a:cubicBezTo>
                        <a:pt x="126747" y="41119"/>
                        <a:pt x="126747" y="41119"/>
                        <a:pt x="126747" y="41119"/>
                      </a:cubicBezTo>
                      <a:cubicBezTo>
                        <a:pt x="134976" y="33918"/>
                        <a:pt x="142863" y="27746"/>
                        <a:pt x="151436" y="22260"/>
                      </a:cubicBezTo>
                      <a:cubicBezTo>
                        <a:pt x="152807" y="21573"/>
                        <a:pt x="153836" y="20545"/>
                        <a:pt x="154865" y="19859"/>
                      </a:cubicBezTo>
                      <a:cubicBezTo>
                        <a:pt x="180582" y="3743"/>
                        <a:pt x="200813" y="-1401"/>
                        <a:pt x="217958" y="314"/>
                      </a:cubicBezTo>
                      <a:cubicBezTo>
                        <a:pt x="221730" y="657"/>
                        <a:pt x="225502" y="1343"/>
                        <a:pt x="228931" y="2371"/>
                      </a:cubicBezTo>
                      <a:cubicBezTo>
                        <a:pt x="246076" y="6829"/>
                        <a:pt x="260478" y="18144"/>
                        <a:pt x="274537" y="30832"/>
                      </a:cubicBezTo>
                      <a:cubicBezTo>
                        <a:pt x="276937" y="33232"/>
                        <a:pt x="279680" y="35289"/>
                        <a:pt x="282081" y="37690"/>
                      </a:cubicBezTo>
                      <a:cubicBezTo>
                        <a:pt x="296482" y="51063"/>
                        <a:pt x="311913" y="65465"/>
                        <a:pt x="330772" y="75066"/>
                      </a:cubicBezTo>
                      <a:cubicBezTo>
                        <a:pt x="333858" y="76781"/>
                        <a:pt x="336945" y="78152"/>
                        <a:pt x="340031" y="79181"/>
                      </a:cubicBezTo>
                      <a:cubicBezTo>
                        <a:pt x="346889" y="81924"/>
                        <a:pt x="354090" y="84324"/>
                        <a:pt x="361976" y="85353"/>
                      </a:cubicBezTo>
                      <a:cubicBezTo>
                        <a:pt x="389751" y="90153"/>
                        <a:pt x="412725" y="81238"/>
                        <a:pt x="433642" y="70266"/>
                      </a:cubicBezTo>
                      <a:cubicBezTo>
                        <a:pt x="436728" y="68551"/>
                        <a:pt x="440157" y="66837"/>
                        <a:pt x="443244" y="64779"/>
                      </a:cubicBezTo>
                      <a:cubicBezTo>
                        <a:pt x="459360" y="55521"/>
                        <a:pt x="474447" y="45920"/>
                        <a:pt x="489878" y="40776"/>
                      </a:cubicBezTo>
                      <a:cubicBezTo>
                        <a:pt x="493307" y="39747"/>
                        <a:pt x="496393" y="39062"/>
                        <a:pt x="499822" y="38376"/>
                      </a:cubicBezTo>
                      <a:cubicBezTo>
                        <a:pt x="510109" y="36661"/>
                        <a:pt x="521082" y="37347"/>
                        <a:pt x="532398" y="42491"/>
                      </a:cubicBezTo>
                      <a:cubicBezTo>
                        <a:pt x="536512" y="44205"/>
                        <a:pt x="540627" y="46605"/>
                        <a:pt x="544742" y="49692"/>
                      </a:cubicBezTo>
                      <a:cubicBezTo>
                        <a:pt x="552629" y="55178"/>
                        <a:pt x="561201" y="63065"/>
                        <a:pt x="570117" y="73695"/>
                      </a:cubicBezTo>
                      <a:cubicBezTo>
                        <a:pt x="608864" y="119300"/>
                        <a:pt x="608864" y="188909"/>
                        <a:pt x="607150" y="245145"/>
                      </a:cubicBezTo>
                      <a:cubicBezTo>
                        <a:pt x="603378" y="360016"/>
                        <a:pt x="576975" y="497862"/>
                        <a:pt x="522453" y="600389"/>
                      </a:cubicBezTo>
                      <a:cubicBezTo>
                        <a:pt x="517310" y="609990"/>
                        <a:pt x="512509" y="618563"/>
                        <a:pt x="507366" y="626449"/>
                      </a:cubicBezTo>
                      <a:cubicBezTo>
                        <a:pt x="471361" y="682342"/>
                        <a:pt x="432271" y="705316"/>
                        <a:pt x="387008" y="731034"/>
                      </a:cubicBezTo>
                      <a:cubicBezTo>
                        <a:pt x="380150" y="734806"/>
                        <a:pt x="372949" y="738921"/>
                        <a:pt x="365748" y="743035"/>
                      </a:cubicBezTo>
                      <a:cubicBezTo>
                        <a:pt x="342431" y="756408"/>
                        <a:pt x="317399" y="771839"/>
                        <a:pt x="290310" y="793785"/>
                      </a:cubicBezTo>
                      <a:cubicBezTo>
                        <a:pt x="272136" y="809215"/>
                        <a:pt x="252934" y="865108"/>
                        <a:pt x="235446" y="87230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90" name="Google Shape;4390;p25"/>
                <p:cNvSpPr/>
                <p:nvPr/>
              </p:nvSpPr>
              <p:spPr>
                <a:xfrm>
                  <a:off x="4818011" y="4033875"/>
                  <a:ext cx="196686" cy="700201"/>
                </a:xfrm>
                <a:custGeom>
                  <a:rect b="b" l="l" r="r" t="t"/>
                  <a:pathLst>
                    <a:path extrusionOk="0" h="700201" w="196686">
                      <a:moveTo>
                        <a:pt x="0" y="700202"/>
                      </a:moveTo>
                      <a:cubicBezTo>
                        <a:pt x="23317" y="668312"/>
                        <a:pt x="45606" y="635737"/>
                        <a:pt x="64122" y="600761"/>
                      </a:cubicBezTo>
                      <a:cubicBezTo>
                        <a:pt x="99784" y="532867"/>
                        <a:pt x="121730" y="458457"/>
                        <a:pt x="143332" y="385420"/>
                      </a:cubicBezTo>
                      <a:cubicBezTo>
                        <a:pt x="180023" y="261632"/>
                        <a:pt x="206083" y="123787"/>
                        <a:pt x="166307" y="0"/>
                      </a:cubicBezTo>
                      <a:cubicBezTo>
                        <a:pt x="170421" y="1715"/>
                        <a:pt x="174536" y="4115"/>
                        <a:pt x="178651" y="7201"/>
                      </a:cubicBezTo>
                      <a:cubicBezTo>
                        <a:pt x="192367" y="54178"/>
                        <a:pt x="197853" y="103213"/>
                        <a:pt x="196482" y="152933"/>
                      </a:cubicBezTo>
                      <a:cubicBezTo>
                        <a:pt x="194424" y="230429"/>
                        <a:pt x="176594" y="306553"/>
                        <a:pt x="154991" y="380962"/>
                      </a:cubicBezTo>
                      <a:cubicBezTo>
                        <a:pt x="132702" y="457085"/>
                        <a:pt x="110071" y="534581"/>
                        <a:pt x="73038" y="604876"/>
                      </a:cubicBezTo>
                      <a:cubicBezTo>
                        <a:pt x="57607" y="634022"/>
                        <a:pt x="39777" y="661454"/>
                        <a:pt x="20574" y="688543"/>
                      </a:cubicBezTo>
                      <a:cubicBezTo>
                        <a:pt x="14059" y="691972"/>
                        <a:pt x="7201" y="696087"/>
                        <a:pt x="0" y="70020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91" name="Google Shape;4391;p25"/>
                <p:cNvSpPr/>
                <p:nvPr/>
              </p:nvSpPr>
              <p:spPr>
                <a:xfrm>
                  <a:off x="4656162" y="4029417"/>
                  <a:ext cx="318290" cy="835647"/>
                </a:xfrm>
                <a:custGeom>
                  <a:rect b="b" l="l" r="r" t="t"/>
                  <a:pathLst>
                    <a:path extrusionOk="0" h="835647" w="318290">
                      <a:moveTo>
                        <a:pt x="8916" y="835648"/>
                      </a:moveTo>
                      <a:cubicBezTo>
                        <a:pt x="5829" y="834619"/>
                        <a:pt x="2743" y="832904"/>
                        <a:pt x="0" y="830847"/>
                      </a:cubicBezTo>
                      <a:cubicBezTo>
                        <a:pt x="14059" y="806158"/>
                        <a:pt x="30518" y="782155"/>
                        <a:pt x="46977" y="758838"/>
                      </a:cubicBezTo>
                      <a:cubicBezTo>
                        <a:pt x="132017" y="638480"/>
                        <a:pt x="203340" y="511264"/>
                        <a:pt x="252375" y="371704"/>
                      </a:cubicBezTo>
                      <a:cubicBezTo>
                        <a:pt x="277406" y="301066"/>
                        <a:pt x="301409" y="226314"/>
                        <a:pt x="307239" y="151219"/>
                      </a:cubicBezTo>
                      <a:cubicBezTo>
                        <a:pt x="311353" y="100127"/>
                        <a:pt x="303467" y="49378"/>
                        <a:pt x="285293" y="2401"/>
                      </a:cubicBezTo>
                      <a:cubicBezTo>
                        <a:pt x="288722" y="1372"/>
                        <a:pt x="291808" y="686"/>
                        <a:pt x="295237" y="0"/>
                      </a:cubicBezTo>
                      <a:cubicBezTo>
                        <a:pt x="312382" y="45606"/>
                        <a:pt x="320269" y="94298"/>
                        <a:pt x="317868" y="144018"/>
                      </a:cubicBezTo>
                      <a:cubicBezTo>
                        <a:pt x="313754" y="217399"/>
                        <a:pt x="291122" y="290437"/>
                        <a:pt x="267462" y="359359"/>
                      </a:cubicBezTo>
                      <a:cubicBezTo>
                        <a:pt x="242773" y="431711"/>
                        <a:pt x="212598" y="502349"/>
                        <a:pt x="176937" y="569900"/>
                      </a:cubicBezTo>
                      <a:cubicBezTo>
                        <a:pt x="143675" y="633337"/>
                        <a:pt x="105270" y="693687"/>
                        <a:pt x="63780" y="752323"/>
                      </a:cubicBezTo>
                      <a:cubicBezTo>
                        <a:pt x="44920" y="779069"/>
                        <a:pt x="25375" y="806501"/>
                        <a:pt x="8916" y="835648"/>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92" name="Google Shape;4392;p25"/>
                <p:cNvSpPr/>
                <p:nvPr/>
              </p:nvSpPr>
              <p:spPr>
                <a:xfrm>
                  <a:off x="4643132" y="4055478"/>
                  <a:ext cx="254676" cy="800671"/>
                </a:xfrm>
                <a:custGeom>
                  <a:rect b="b" l="l" r="r" t="t"/>
                  <a:pathLst>
                    <a:path extrusionOk="0" h="800671" w="254676">
                      <a:moveTo>
                        <a:pt x="8573" y="800672"/>
                      </a:moveTo>
                      <a:cubicBezTo>
                        <a:pt x="5487" y="797243"/>
                        <a:pt x="2400" y="793128"/>
                        <a:pt x="0" y="788670"/>
                      </a:cubicBezTo>
                      <a:cubicBezTo>
                        <a:pt x="18860" y="663169"/>
                        <a:pt x="56922" y="540754"/>
                        <a:pt x="113157" y="426568"/>
                      </a:cubicBezTo>
                      <a:cubicBezTo>
                        <a:pt x="153962" y="343586"/>
                        <a:pt x="205054" y="266091"/>
                        <a:pt x="228372" y="175565"/>
                      </a:cubicBezTo>
                      <a:cubicBezTo>
                        <a:pt x="242773" y="120015"/>
                        <a:pt x="247917" y="62408"/>
                        <a:pt x="242430" y="5487"/>
                      </a:cubicBezTo>
                      <a:cubicBezTo>
                        <a:pt x="245517" y="3772"/>
                        <a:pt x="248946" y="2058"/>
                        <a:pt x="252032" y="0"/>
                      </a:cubicBezTo>
                      <a:cubicBezTo>
                        <a:pt x="257518" y="52121"/>
                        <a:pt x="254432" y="105271"/>
                        <a:pt x="243116" y="157048"/>
                      </a:cubicBezTo>
                      <a:cubicBezTo>
                        <a:pt x="223914" y="244831"/>
                        <a:pt x="179680" y="320612"/>
                        <a:pt x="138189" y="399136"/>
                      </a:cubicBezTo>
                      <a:cubicBezTo>
                        <a:pt x="72009" y="524637"/>
                        <a:pt x="28461" y="660769"/>
                        <a:pt x="8573" y="80067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93" name="Google Shape;4393;p25"/>
                <p:cNvSpPr/>
                <p:nvPr/>
              </p:nvSpPr>
              <p:spPr>
                <a:xfrm>
                  <a:off x="4627016" y="4065765"/>
                  <a:ext cx="164935" cy="762609"/>
                </a:xfrm>
                <a:custGeom>
                  <a:rect b="b" l="l" r="r" t="t"/>
                  <a:pathLst>
                    <a:path extrusionOk="0" h="762609" w="164935">
                      <a:moveTo>
                        <a:pt x="9258" y="762610"/>
                      </a:moveTo>
                      <a:cubicBezTo>
                        <a:pt x="4801" y="750265"/>
                        <a:pt x="2058" y="737578"/>
                        <a:pt x="0" y="727977"/>
                      </a:cubicBezTo>
                      <a:cubicBezTo>
                        <a:pt x="8230" y="479717"/>
                        <a:pt x="80239" y="236601"/>
                        <a:pt x="155677" y="0"/>
                      </a:cubicBezTo>
                      <a:cubicBezTo>
                        <a:pt x="158763" y="1715"/>
                        <a:pt x="161849" y="3086"/>
                        <a:pt x="164935" y="4115"/>
                      </a:cubicBezTo>
                      <a:cubicBezTo>
                        <a:pt x="86068" y="250317"/>
                        <a:pt x="11659" y="503720"/>
                        <a:pt x="9258" y="76261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94" name="Google Shape;4394;p25"/>
                <p:cNvSpPr/>
                <p:nvPr/>
              </p:nvSpPr>
              <p:spPr>
                <a:xfrm>
                  <a:off x="4589713" y="4021531"/>
                  <a:ext cx="143945" cy="701916"/>
                </a:xfrm>
                <a:custGeom>
                  <a:rect b="b" l="l" r="r" t="t"/>
                  <a:pathLst>
                    <a:path extrusionOk="0" h="701916" w="143945">
                      <a:moveTo>
                        <a:pt x="11586" y="701916"/>
                      </a:moveTo>
                      <a:cubicBezTo>
                        <a:pt x="8157" y="695058"/>
                        <a:pt x="4728" y="688543"/>
                        <a:pt x="613" y="682028"/>
                      </a:cubicBezTo>
                      <a:cubicBezTo>
                        <a:pt x="-2473" y="588416"/>
                        <a:pt x="6442" y="493776"/>
                        <a:pt x="19473" y="400850"/>
                      </a:cubicBezTo>
                      <a:cubicBezTo>
                        <a:pt x="38675" y="263004"/>
                        <a:pt x="63364" y="120015"/>
                        <a:pt x="136401" y="0"/>
                      </a:cubicBezTo>
                      <a:cubicBezTo>
                        <a:pt x="138802" y="2400"/>
                        <a:pt x="141545" y="4457"/>
                        <a:pt x="143945" y="6858"/>
                      </a:cubicBezTo>
                      <a:cubicBezTo>
                        <a:pt x="72279" y="125501"/>
                        <a:pt x="48276" y="266433"/>
                        <a:pt x="29417" y="402221"/>
                      </a:cubicBezTo>
                      <a:cubicBezTo>
                        <a:pt x="16044" y="501320"/>
                        <a:pt x="6442" y="602132"/>
                        <a:pt x="11586" y="701916"/>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95" name="Google Shape;4395;p25"/>
                <p:cNvSpPr/>
                <p:nvPr/>
              </p:nvSpPr>
              <p:spPr>
                <a:xfrm>
                  <a:off x="4532237" y="3990670"/>
                  <a:ext cx="148271" cy="671740"/>
                </a:xfrm>
                <a:custGeom>
                  <a:rect b="b" l="l" r="r" t="t"/>
                  <a:pathLst>
                    <a:path extrusionOk="0" h="671740" w="148271">
                      <a:moveTo>
                        <a:pt x="32371" y="671741"/>
                      </a:moveTo>
                      <a:cubicBezTo>
                        <a:pt x="27570" y="664540"/>
                        <a:pt x="22770" y="657339"/>
                        <a:pt x="17626" y="650138"/>
                      </a:cubicBezTo>
                      <a:cubicBezTo>
                        <a:pt x="-24207" y="425539"/>
                        <a:pt x="5625" y="189966"/>
                        <a:pt x="137298" y="0"/>
                      </a:cubicBezTo>
                      <a:cubicBezTo>
                        <a:pt x="141070" y="343"/>
                        <a:pt x="144842" y="1028"/>
                        <a:pt x="148271" y="2057"/>
                      </a:cubicBezTo>
                      <a:cubicBezTo>
                        <a:pt x="11454" y="197168"/>
                        <a:pt x="-15978" y="441312"/>
                        <a:pt x="32371" y="67174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96" name="Google Shape;4396;p25"/>
                <p:cNvSpPr/>
                <p:nvPr/>
              </p:nvSpPr>
              <p:spPr>
                <a:xfrm>
                  <a:off x="4481474" y="4012958"/>
                  <a:ext cx="121539" cy="558927"/>
                </a:xfrm>
                <a:custGeom>
                  <a:rect b="b" l="l" r="r" t="t"/>
                  <a:pathLst>
                    <a:path extrusionOk="0" h="558927" w="121539">
                      <a:moveTo>
                        <a:pt x="26899" y="558927"/>
                      </a:moveTo>
                      <a:cubicBezTo>
                        <a:pt x="20384" y="545554"/>
                        <a:pt x="14897" y="532181"/>
                        <a:pt x="10097" y="518465"/>
                      </a:cubicBezTo>
                      <a:cubicBezTo>
                        <a:pt x="10097" y="518465"/>
                        <a:pt x="10097" y="518465"/>
                        <a:pt x="10097" y="518465"/>
                      </a:cubicBezTo>
                      <a:cubicBezTo>
                        <a:pt x="-190" y="446456"/>
                        <a:pt x="-3276" y="374104"/>
                        <a:pt x="3924" y="301409"/>
                      </a:cubicBezTo>
                      <a:cubicBezTo>
                        <a:pt x="13869" y="201625"/>
                        <a:pt x="44044" y="103213"/>
                        <a:pt x="96850" y="18860"/>
                      </a:cubicBezTo>
                      <a:cubicBezTo>
                        <a:pt x="96850" y="18860"/>
                        <a:pt x="96850" y="18860"/>
                        <a:pt x="96850" y="18860"/>
                      </a:cubicBezTo>
                      <a:cubicBezTo>
                        <a:pt x="105080" y="11658"/>
                        <a:pt x="112967" y="5486"/>
                        <a:pt x="121539" y="0"/>
                      </a:cubicBezTo>
                      <a:cubicBezTo>
                        <a:pt x="57417" y="90182"/>
                        <a:pt x="22784" y="200253"/>
                        <a:pt x="13183" y="310667"/>
                      </a:cubicBezTo>
                      <a:cubicBezTo>
                        <a:pt x="5639" y="393649"/>
                        <a:pt x="12154" y="476974"/>
                        <a:pt x="26899" y="558927"/>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4397" name="Google Shape;4397;p25"/>
            <p:cNvSpPr/>
            <p:nvPr/>
          </p:nvSpPr>
          <p:spPr>
            <a:xfrm>
              <a:off x="4528560" y="4696498"/>
              <a:ext cx="366698" cy="406237"/>
            </a:xfrm>
            <a:custGeom>
              <a:rect b="b" l="l" r="r" t="t"/>
              <a:pathLst>
                <a:path extrusionOk="0" h="406237" w="366698">
                  <a:moveTo>
                    <a:pt x="730" y="99301"/>
                  </a:moveTo>
                  <a:cubicBezTo>
                    <a:pt x="1073" y="98615"/>
                    <a:pt x="1073" y="98272"/>
                    <a:pt x="1416" y="97929"/>
                  </a:cubicBezTo>
                  <a:cubicBezTo>
                    <a:pt x="3473" y="94843"/>
                    <a:pt x="7245" y="93129"/>
                    <a:pt x="10674" y="91757"/>
                  </a:cubicBezTo>
                  <a:cubicBezTo>
                    <a:pt x="23361" y="86271"/>
                    <a:pt x="37420" y="81127"/>
                    <a:pt x="50793" y="85585"/>
                  </a:cubicBezTo>
                  <a:cubicBezTo>
                    <a:pt x="56965" y="87642"/>
                    <a:pt x="62452" y="91757"/>
                    <a:pt x="68624" y="93814"/>
                  </a:cubicBezTo>
                  <a:cubicBezTo>
                    <a:pt x="74796" y="95872"/>
                    <a:pt x="82683" y="95872"/>
                    <a:pt x="86798" y="90728"/>
                  </a:cubicBezTo>
                  <a:cubicBezTo>
                    <a:pt x="74453" y="71869"/>
                    <a:pt x="55594" y="14262"/>
                    <a:pt x="88855" y="1574"/>
                  </a:cubicBezTo>
                  <a:cubicBezTo>
                    <a:pt x="116973" y="-9398"/>
                    <a:pt x="132403" y="39979"/>
                    <a:pt x="138919" y="57124"/>
                  </a:cubicBezTo>
                  <a:cubicBezTo>
                    <a:pt x="160178" y="56095"/>
                    <a:pt x="150920" y="10147"/>
                    <a:pt x="177323" y="7747"/>
                  </a:cubicBezTo>
                  <a:cubicBezTo>
                    <a:pt x="197554" y="6032"/>
                    <a:pt x="199955" y="18719"/>
                    <a:pt x="200983" y="35179"/>
                  </a:cubicBezTo>
                  <a:cubicBezTo>
                    <a:pt x="202012" y="49237"/>
                    <a:pt x="196526" y="63296"/>
                    <a:pt x="203727" y="75984"/>
                  </a:cubicBezTo>
                  <a:cubicBezTo>
                    <a:pt x="222929" y="68440"/>
                    <a:pt x="222586" y="35864"/>
                    <a:pt x="246589" y="36207"/>
                  </a:cubicBezTo>
                  <a:cubicBezTo>
                    <a:pt x="287394" y="36893"/>
                    <a:pt x="265106" y="84213"/>
                    <a:pt x="252418" y="99644"/>
                  </a:cubicBezTo>
                  <a:cubicBezTo>
                    <a:pt x="245218" y="108216"/>
                    <a:pt x="231159" y="109931"/>
                    <a:pt x="238702" y="122618"/>
                  </a:cubicBezTo>
                  <a:cubicBezTo>
                    <a:pt x="254133" y="149364"/>
                    <a:pt x="325113" y="109588"/>
                    <a:pt x="348773" y="123304"/>
                  </a:cubicBezTo>
                  <a:cubicBezTo>
                    <a:pt x="397465" y="151422"/>
                    <a:pt x="334714" y="195313"/>
                    <a:pt x="305225" y="191884"/>
                  </a:cubicBezTo>
                  <a:cubicBezTo>
                    <a:pt x="296310" y="190855"/>
                    <a:pt x="287394" y="194627"/>
                    <a:pt x="282937" y="202171"/>
                  </a:cubicBezTo>
                  <a:cubicBezTo>
                    <a:pt x="262363" y="237832"/>
                    <a:pt x="340201" y="230632"/>
                    <a:pt x="342944" y="258406"/>
                  </a:cubicBezTo>
                  <a:cubicBezTo>
                    <a:pt x="343630" y="264236"/>
                    <a:pt x="340544" y="269722"/>
                    <a:pt x="335400" y="273151"/>
                  </a:cubicBezTo>
                  <a:cubicBezTo>
                    <a:pt x="322713" y="282067"/>
                    <a:pt x="306254" y="279666"/>
                    <a:pt x="291166" y="278295"/>
                  </a:cubicBezTo>
                  <a:cubicBezTo>
                    <a:pt x="254476" y="275209"/>
                    <a:pt x="257219" y="285838"/>
                    <a:pt x="257905" y="313613"/>
                  </a:cubicBezTo>
                  <a:cubicBezTo>
                    <a:pt x="258248" y="331787"/>
                    <a:pt x="259276" y="341045"/>
                    <a:pt x="233902" y="337959"/>
                  </a:cubicBezTo>
                  <a:cubicBezTo>
                    <a:pt x="240760" y="356476"/>
                    <a:pt x="258591" y="400710"/>
                    <a:pt x="226701" y="405511"/>
                  </a:cubicBezTo>
                  <a:cubicBezTo>
                    <a:pt x="171151" y="414083"/>
                    <a:pt x="208870" y="344474"/>
                    <a:pt x="187953" y="322872"/>
                  </a:cubicBezTo>
                  <a:cubicBezTo>
                    <a:pt x="163950" y="338988"/>
                    <a:pt x="187267" y="376021"/>
                    <a:pt x="164979" y="392480"/>
                  </a:cubicBezTo>
                  <a:cubicBezTo>
                    <a:pt x="147148" y="405853"/>
                    <a:pt x="111144" y="395909"/>
                    <a:pt x="99485" y="378764"/>
                  </a:cubicBezTo>
                  <a:cubicBezTo>
                    <a:pt x="88169" y="362305"/>
                    <a:pt x="97428" y="344817"/>
                    <a:pt x="110801" y="330758"/>
                  </a:cubicBezTo>
                  <a:cubicBezTo>
                    <a:pt x="120402" y="320814"/>
                    <a:pt x="131375" y="308127"/>
                    <a:pt x="126574" y="295097"/>
                  </a:cubicBezTo>
                  <a:cubicBezTo>
                    <a:pt x="96399" y="311213"/>
                    <a:pt x="78911" y="342760"/>
                    <a:pt x="38449" y="328358"/>
                  </a:cubicBezTo>
                  <a:cubicBezTo>
                    <a:pt x="10331" y="318071"/>
                    <a:pt x="23018" y="294411"/>
                    <a:pt x="43592" y="281038"/>
                  </a:cubicBezTo>
                  <a:cubicBezTo>
                    <a:pt x="43592" y="281038"/>
                    <a:pt x="92970" y="248462"/>
                    <a:pt x="92970" y="248462"/>
                  </a:cubicBezTo>
                  <a:cubicBezTo>
                    <a:pt x="96742" y="238518"/>
                    <a:pt x="58337" y="235432"/>
                    <a:pt x="51136" y="230632"/>
                  </a:cubicBezTo>
                  <a:cubicBezTo>
                    <a:pt x="39820" y="223088"/>
                    <a:pt x="26104" y="207657"/>
                    <a:pt x="32277" y="192913"/>
                  </a:cubicBezTo>
                  <a:cubicBezTo>
                    <a:pt x="37077" y="181254"/>
                    <a:pt x="53194" y="176453"/>
                    <a:pt x="63481" y="172339"/>
                  </a:cubicBezTo>
                  <a:cubicBezTo>
                    <a:pt x="66910" y="170967"/>
                    <a:pt x="71024" y="169595"/>
                    <a:pt x="73082" y="166166"/>
                  </a:cubicBezTo>
                  <a:cubicBezTo>
                    <a:pt x="75825" y="162052"/>
                    <a:pt x="74796" y="155879"/>
                    <a:pt x="71710" y="151765"/>
                  </a:cubicBezTo>
                  <a:cubicBezTo>
                    <a:pt x="68624" y="147650"/>
                    <a:pt x="63823" y="145249"/>
                    <a:pt x="59366" y="142849"/>
                  </a:cubicBezTo>
                  <a:cubicBezTo>
                    <a:pt x="45307" y="135305"/>
                    <a:pt x="31248" y="128104"/>
                    <a:pt x="17189" y="120561"/>
                  </a:cubicBezTo>
                  <a:cubicBezTo>
                    <a:pt x="12388" y="118160"/>
                    <a:pt x="7588" y="115417"/>
                    <a:pt x="4159" y="111302"/>
                  </a:cubicBezTo>
                  <a:cubicBezTo>
                    <a:pt x="387" y="108902"/>
                    <a:pt x="-985" y="103759"/>
                    <a:pt x="730" y="9930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4398" name="Google Shape;4398;p25"/>
            <p:cNvGrpSpPr/>
            <p:nvPr/>
          </p:nvGrpSpPr>
          <p:grpSpPr>
            <a:xfrm>
              <a:off x="4444136" y="4559738"/>
              <a:ext cx="610590" cy="528357"/>
              <a:chOff x="4444136" y="4559738"/>
              <a:chExt cx="610590" cy="528357"/>
            </a:xfrm>
          </p:grpSpPr>
          <p:sp>
            <p:nvSpPr>
              <p:cNvPr id="4399" name="Google Shape;4399;p25"/>
              <p:cNvSpPr/>
              <p:nvPr/>
            </p:nvSpPr>
            <p:spPr>
              <a:xfrm>
                <a:off x="4989690" y="4657465"/>
                <a:ext cx="65036" cy="63384"/>
              </a:xfrm>
              <a:custGeom>
                <a:rect b="b" l="l" r="r" t="t"/>
                <a:pathLst>
                  <a:path extrusionOk="0" h="63384" w="65036">
                    <a:moveTo>
                      <a:pt x="62522" y="19691"/>
                    </a:moveTo>
                    <a:cubicBezTo>
                      <a:pt x="47091" y="-19057"/>
                      <a:pt x="-12916" y="4946"/>
                      <a:pt x="2514" y="43694"/>
                    </a:cubicBezTo>
                    <a:cubicBezTo>
                      <a:pt x="17945" y="82442"/>
                      <a:pt x="77952" y="58439"/>
                      <a:pt x="62522" y="19691"/>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00" name="Google Shape;4400;p25"/>
              <p:cNvSpPr/>
              <p:nvPr/>
            </p:nvSpPr>
            <p:spPr>
              <a:xfrm>
                <a:off x="4856645" y="4559738"/>
                <a:ext cx="65036" cy="63384"/>
              </a:xfrm>
              <a:custGeom>
                <a:rect b="b" l="l" r="r" t="t"/>
                <a:pathLst>
                  <a:path extrusionOk="0" h="63384" w="65036">
                    <a:moveTo>
                      <a:pt x="62522" y="19691"/>
                    </a:moveTo>
                    <a:cubicBezTo>
                      <a:pt x="47091" y="-19057"/>
                      <a:pt x="-12916" y="4946"/>
                      <a:pt x="2514" y="43694"/>
                    </a:cubicBezTo>
                    <a:cubicBezTo>
                      <a:pt x="17945" y="82442"/>
                      <a:pt x="77952" y="58439"/>
                      <a:pt x="62522" y="19691"/>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01" name="Google Shape;4401;p25"/>
              <p:cNvSpPr/>
              <p:nvPr/>
            </p:nvSpPr>
            <p:spPr>
              <a:xfrm>
                <a:off x="4701997" y="4573112"/>
                <a:ext cx="65036" cy="63384"/>
              </a:xfrm>
              <a:custGeom>
                <a:rect b="b" l="l" r="r" t="t"/>
                <a:pathLst>
                  <a:path extrusionOk="0" h="63384" w="65036">
                    <a:moveTo>
                      <a:pt x="62522" y="19691"/>
                    </a:moveTo>
                    <a:cubicBezTo>
                      <a:pt x="47091" y="-19057"/>
                      <a:pt x="-12916" y="4946"/>
                      <a:pt x="2514" y="43694"/>
                    </a:cubicBezTo>
                    <a:cubicBezTo>
                      <a:pt x="17945" y="82441"/>
                      <a:pt x="77952" y="58438"/>
                      <a:pt x="62522" y="19691"/>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02" name="Google Shape;4402;p25"/>
              <p:cNvSpPr/>
              <p:nvPr/>
            </p:nvSpPr>
            <p:spPr>
              <a:xfrm>
                <a:off x="4738001" y="4767536"/>
                <a:ext cx="65036" cy="63384"/>
              </a:xfrm>
              <a:custGeom>
                <a:rect b="b" l="l" r="r" t="t"/>
                <a:pathLst>
                  <a:path extrusionOk="0" h="63384" w="65036">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03" name="Google Shape;4403;p25"/>
              <p:cNvSpPr/>
              <p:nvPr/>
            </p:nvSpPr>
            <p:spPr>
              <a:xfrm>
                <a:off x="4922824" y="4916354"/>
                <a:ext cx="65139" cy="63384"/>
              </a:xfrm>
              <a:custGeom>
                <a:rect b="b" l="l" r="r" t="t"/>
                <a:pathLst>
                  <a:path extrusionOk="0" h="63384" w="65139">
                    <a:moveTo>
                      <a:pt x="62522" y="19691"/>
                    </a:moveTo>
                    <a:cubicBezTo>
                      <a:pt x="47091" y="-19057"/>
                      <a:pt x="-12916" y="4946"/>
                      <a:pt x="2514" y="43694"/>
                    </a:cubicBezTo>
                    <a:cubicBezTo>
                      <a:pt x="18288" y="82442"/>
                      <a:pt x="78295" y="58439"/>
                      <a:pt x="62522" y="19691"/>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04" name="Google Shape;4404;p25"/>
              <p:cNvSpPr/>
              <p:nvPr/>
            </p:nvSpPr>
            <p:spPr>
              <a:xfrm>
                <a:off x="4584382" y="4905725"/>
                <a:ext cx="65036" cy="63384"/>
              </a:xfrm>
              <a:custGeom>
                <a:rect b="b" l="l" r="r" t="t"/>
                <a:pathLst>
                  <a:path extrusionOk="0" h="63384" w="65036">
                    <a:moveTo>
                      <a:pt x="62522" y="19691"/>
                    </a:moveTo>
                    <a:cubicBezTo>
                      <a:pt x="47091" y="-19057"/>
                      <a:pt x="-12916" y="4946"/>
                      <a:pt x="2514" y="43694"/>
                    </a:cubicBezTo>
                    <a:cubicBezTo>
                      <a:pt x="17945" y="82441"/>
                      <a:pt x="77952" y="58438"/>
                      <a:pt x="62522" y="19691"/>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05" name="Google Shape;4405;p25"/>
              <p:cNvSpPr/>
              <p:nvPr/>
            </p:nvSpPr>
            <p:spPr>
              <a:xfrm>
                <a:off x="4543577" y="4803540"/>
                <a:ext cx="65036" cy="63384"/>
              </a:xfrm>
              <a:custGeom>
                <a:rect b="b" l="l" r="r" t="t"/>
                <a:pathLst>
                  <a:path extrusionOk="0" h="63384" w="65036">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06" name="Google Shape;4406;p25"/>
              <p:cNvSpPr/>
              <p:nvPr/>
            </p:nvSpPr>
            <p:spPr>
              <a:xfrm>
                <a:off x="4703368" y="5011338"/>
                <a:ext cx="65036" cy="63384"/>
              </a:xfrm>
              <a:custGeom>
                <a:rect b="b" l="l" r="r" t="t"/>
                <a:pathLst>
                  <a:path extrusionOk="0" h="63384" w="65036">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07" name="Google Shape;4407;p25"/>
              <p:cNvSpPr/>
              <p:nvPr/>
            </p:nvSpPr>
            <p:spPr>
              <a:xfrm>
                <a:off x="4444136" y="5024711"/>
                <a:ext cx="65036" cy="63384"/>
              </a:xfrm>
              <a:custGeom>
                <a:rect b="b" l="l" r="r" t="t"/>
                <a:pathLst>
                  <a:path extrusionOk="0" h="63384" w="65036">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08" name="Google Shape;4408;p25"/>
              <p:cNvSpPr/>
              <p:nvPr/>
            </p:nvSpPr>
            <p:spPr>
              <a:xfrm>
                <a:off x="4687023" y="4696701"/>
                <a:ext cx="328155" cy="223228"/>
              </a:xfrm>
              <a:custGeom>
                <a:rect b="b" l="l" r="r" t="t"/>
                <a:pathLst>
                  <a:path extrusionOk="0" h="223228" w="328155">
                    <a:moveTo>
                      <a:pt x="1029" y="223228"/>
                    </a:moveTo>
                    <a:lnTo>
                      <a:pt x="0" y="216713"/>
                    </a:lnTo>
                    <a:cubicBezTo>
                      <a:pt x="61379" y="208141"/>
                      <a:pt x="118986" y="178651"/>
                      <a:pt x="161849" y="133388"/>
                    </a:cubicBezTo>
                    <a:cubicBezTo>
                      <a:pt x="174193" y="120358"/>
                      <a:pt x="185509" y="105956"/>
                      <a:pt x="196482" y="92240"/>
                    </a:cubicBezTo>
                    <a:cubicBezTo>
                      <a:pt x="207798" y="77839"/>
                      <a:pt x="219113" y="63437"/>
                      <a:pt x="231801" y="50064"/>
                    </a:cubicBezTo>
                    <a:cubicBezTo>
                      <a:pt x="253060" y="27775"/>
                      <a:pt x="287350" y="1029"/>
                      <a:pt x="328155" y="0"/>
                    </a:cubicBezTo>
                    <a:lnTo>
                      <a:pt x="328155" y="6515"/>
                    </a:lnTo>
                    <a:cubicBezTo>
                      <a:pt x="289408" y="7201"/>
                      <a:pt x="256832" y="32919"/>
                      <a:pt x="236258" y="54521"/>
                    </a:cubicBezTo>
                    <a:cubicBezTo>
                      <a:pt x="223571" y="67552"/>
                      <a:pt x="212255" y="82296"/>
                      <a:pt x="201282" y="96355"/>
                    </a:cubicBezTo>
                    <a:cubicBezTo>
                      <a:pt x="190310" y="110414"/>
                      <a:pt x="178994" y="124816"/>
                      <a:pt x="166307" y="138189"/>
                    </a:cubicBezTo>
                    <a:cubicBezTo>
                      <a:pt x="122758" y="184138"/>
                      <a:pt x="64122" y="214313"/>
                      <a:pt x="1029" y="223228"/>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09" name="Google Shape;4409;p25"/>
              <p:cNvSpPr/>
              <p:nvPr/>
            </p:nvSpPr>
            <p:spPr>
              <a:xfrm>
                <a:off x="4658253" y="4598631"/>
                <a:ext cx="222508" cy="319583"/>
              </a:xfrm>
              <a:custGeom>
                <a:rect b="b" l="l" r="r" t="t"/>
                <a:pathLst>
                  <a:path extrusionOk="0" h="319583" w="222508">
                    <a:moveTo>
                      <a:pt x="35628" y="319583"/>
                    </a:moveTo>
                    <a:lnTo>
                      <a:pt x="32542" y="307924"/>
                    </a:lnTo>
                    <a:cubicBezTo>
                      <a:pt x="29456" y="295580"/>
                      <a:pt x="25341" y="283235"/>
                      <a:pt x="21569" y="270891"/>
                    </a:cubicBezTo>
                    <a:cubicBezTo>
                      <a:pt x="9910" y="232829"/>
                      <a:pt x="-2091" y="193396"/>
                      <a:pt x="309" y="154648"/>
                    </a:cubicBezTo>
                    <a:cubicBezTo>
                      <a:pt x="3738" y="97727"/>
                      <a:pt x="26027" y="47320"/>
                      <a:pt x="61688" y="16117"/>
                    </a:cubicBezTo>
                    <a:lnTo>
                      <a:pt x="65803" y="20917"/>
                    </a:lnTo>
                    <a:cubicBezTo>
                      <a:pt x="31513" y="51092"/>
                      <a:pt x="9910" y="99784"/>
                      <a:pt x="6824" y="154991"/>
                    </a:cubicBezTo>
                    <a:cubicBezTo>
                      <a:pt x="4424" y="192710"/>
                      <a:pt x="16426" y="231458"/>
                      <a:pt x="27741" y="268834"/>
                    </a:cubicBezTo>
                    <a:cubicBezTo>
                      <a:pt x="30484" y="277406"/>
                      <a:pt x="32885" y="285979"/>
                      <a:pt x="35628" y="294894"/>
                    </a:cubicBezTo>
                    <a:cubicBezTo>
                      <a:pt x="50716" y="240030"/>
                      <a:pt x="66832" y="183794"/>
                      <a:pt x="93578" y="132359"/>
                    </a:cubicBezTo>
                    <a:cubicBezTo>
                      <a:pt x="115867" y="89154"/>
                      <a:pt x="155986" y="31204"/>
                      <a:pt x="219765" y="0"/>
                    </a:cubicBezTo>
                    <a:lnTo>
                      <a:pt x="222508" y="5830"/>
                    </a:lnTo>
                    <a:cubicBezTo>
                      <a:pt x="160444" y="36347"/>
                      <a:pt x="121353" y="93269"/>
                      <a:pt x="99407" y="135446"/>
                    </a:cubicBezTo>
                    <a:cubicBezTo>
                      <a:pt x="71290" y="189967"/>
                      <a:pt x="54830" y="249974"/>
                      <a:pt x="39057" y="307924"/>
                    </a:cubicBezTo>
                    <a:lnTo>
                      <a:pt x="35628" y="319583"/>
                    </a:ln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10" name="Google Shape;4410;p25"/>
              <p:cNvSpPr/>
              <p:nvPr/>
            </p:nvSpPr>
            <p:spPr>
              <a:xfrm>
                <a:off x="4685995" y="4812944"/>
                <a:ext cx="80581" cy="104584"/>
              </a:xfrm>
              <a:custGeom>
                <a:rect b="b" l="l" r="r" t="t"/>
                <a:pathLst>
                  <a:path extrusionOk="0" h="104584" w="80581">
                    <a:moveTo>
                      <a:pt x="0" y="98755"/>
                    </a:moveTo>
                    <a:cubicBezTo>
                      <a:pt x="37719" y="78524"/>
                      <a:pt x="65494" y="41491"/>
                      <a:pt x="74409" y="0"/>
                    </a:cubicBezTo>
                    <a:lnTo>
                      <a:pt x="80582" y="1372"/>
                    </a:lnTo>
                    <a:cubicBezTo>
                      <a:pt x="71323" y="44920"/>
                      <a:pt x="42177" y="83325"/>
                      <a:pt x="3086" y="104585"/>
                    </a:cubicBezTo>
                    <a:lnTo>
                      <a:pt x="0" y="98755"/>
                    </a:ln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11" name="Google Shape;4411;p25"/>
              <p:cNvSpPr/>
              <p:nvPr/>
            </p:nvSpPr>
            <p:spPr>
              <a:xfrm>
                <a:off x="4674974" y="4903127"/>
                <a:ext cx="257566" cy="133731"/>
              </a:xfrm>
              <a:custGeom>
                <a:rect b="b" l="l" r="r" t="t"/>
                <a:pathLst>
                  <a:path extrusionOk="0" h="133731" w="257566">
                    <a:moveTo>
                      <a:pt x="8964" y="73381"/>
                    </a:moveTo>
                    <a:cubicBezTo>
                      <a:pt x="5877" y="65494"/>
                      <a:pt x="3134" y="57264"/>
                      <a:pt x="1077" y="49034"/>
                    </a:cubicBezTo>
                    <a:cubicBezTo>
                      <a:pt x="-3038" y="32918"/>
                      <a:pt x="5535" y="15431"/>
                      <a:pt x="11707" y="3086"/>
                    </a:cubicBezTo>
                    <a:lnTo>
                      <a:pt x="13078" y="0"/>
                    </a:lnTo>
                    <a:lnTo>
                      <a:pt x="16164" y="1715"/>
                    </a:lnTo>
                    <a:cubicBezTo>
                      <a:pt x="88516" y="40805"/>
                      <a:pt x="175956" y="53492"/>
                      <a:pt x="256194" y="36690"/>
                    </a:cubicBezTo>
                    <a:lnTo>
                      <a:pt x="257566" y="42863"/>
                    </a:lnTo>
                    <a:cubicBezTo>
                      <a:pt x="176642" y="59665"/>
                      <a:pt x="88859" y="47320"/>
                      <a:pt x="15822" y="8915"/>
                    </a:cubicBezTo>
                    <a:cubicBezTo>
                      <a:pt x="10335" y="20231"/>
                      <a:pt x="3820" y="34976"/>
                      <a:pt x="6906" y="47663"/>
                    </a:cubicBezTo>
                    <a:cubicBezTo>
                      <a:pt x="14793" y="78181"/>
                      <a:pt x="29880" y="106299"/>
                      <a:pt x="51140" y="129273"/>
                    </a:cubicBezTo>
                    <a:lnTo>
                      <a:pt x="46340" y="133731"/>
                    </a:lnTo>
                    <a:cubicBezTo>
                      <a:pt x="30566" y="115900"/>
                      <a:pt x="17879" y="95326"/>
                      <a:pt x="8964" y="73381"/>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12" name="Google Shape;4412;p25"/>
              <p:cNvSpPr/>
              <p:nvPr/>
            </p:nvSpPr>
            <p:spPr>
              <a:xfrm>
                <a:off x="4563579" y="4836261"/>
                <a:ext cx="134759" cy="70637"/>
              </a:xfrm>
              <a:custGeom>
                <a:rect b="b" l="l" r="r" t="t"/>
                <a:pathLst>
                  <a:path extrusionOk="0" h="70637" w="134759">
                    <a:moveTo>
                      <a:pt x="0" y="6515"/>
                    </a:moveTo>
                    <a:lnTo>
                      <a:pt x="1029" y="0"/>
                    </a:lnTo>
                    <a:cubicBezTo>
                      <a:pt x="51435" y="6858"/>
                      <a:pt x="98755" y="30518"/>
                      <a:pt x="134760" y="66179"/>
                    </a:cubicBezTo>
                    <a:lnTo>
                      <a:pt x="130302" y="70637"/>
                    </a:lnTo>
                    <a:cubicBezTo>
                      <a:pt x="95326" y="36005"/>
                      <a:pt x="49035" y="13373"/>
                      <a:pt x="0" y="6515"/>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13" name="Google Shape;4413;p25"/>
              <p:cNvSpPr/>
              <p:nvPr/>
            </p:nvSpPr>
            <p:spPr>
              <a:xfrm>
                <a:off x="4594783" y="4906213"/>
                <a:ext cx="112813" cy="43205"/>
              </a:xfrm>
              <a:custGeom>
                <a:rect b="b" l="l" r="r" t="t"/>
                <a:pathLst>
                  <a:path extrusionOk="0" h="43205" w="112813">
                    <a:moveTo>
                      <a:pt x="0" y="37376"/>
                    </a:moveTo>
                    <a:cubicBezTo>
                      <a:pt x="34976" y="18516"/>
                      <a:pt x="72695" y="5829"/>
                      <a:pt x="111785" y="0"/>
                    </a:cubicBezTo>
                    <a:lnTo>
                      <a:pt x="112814" y="6515"/>
                    </a:lnTo>
                    <a:cubicBezTo>
                      <a:pt x="74409" y="12344"/>
                      <a:pt x="37376" y="25031"/>
                      <a:pt x="3086" y="43205"/>
                    </a:cubicBezTo>
                    <a:lnTo>
                      <a:pt x="0" y="37376"/>
                    </a:ln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14" name="Google Shape;4414;p25"/>
              <p:cNvSpPr/>
              <p:nvPr/>
            </p:nvSpPr>
            <p:spPr>
              <a:xfrm>
                <a:off x="4470311" y="4913071"/>
                <a:ext cx="235572" cy="141274"/>
              </a:xfrm>
              <a:custGeom>
                <a:rect b="b" l="l" r="r" t="t"/>
                <a:pathLst>
                  <a:path extrusionOk="0" h="141274" w="235572">
                    <a:moveTo>
                      <a:pt x="1371" y="141275"/>
                    </a:moveTo>
                    <a:lnTo>
                      <a:pt x="0" y="135102"/>
                    </a:lnTo>
                    <a:cubicBezTo>
                      <a:pt x="45263" y="126187"/>
                      <a:pt x="92240" y="116586"/>
                      <a:pt x="134417" y="96012"/>
                    </a:cubicBezTo>
                    <a:cubicBezTo>
                      <a:pt x="181394" y="73380"/>
                      <a:pt x="214998" y="39090"/>
                      <a:pt x="229400" y="0"/>
                    </a:cubicBezTo>
                    <a:lnTo>
                      <a:pt x="235572" y="2400"/>
                    </a:lnTo>
                    <a:cubicBezTo>
                      <a:pt x="220485" y="43205"/>
                      <a:pt x="185509" y="78524"/>
                      <a:pt x="137160" y="102184"/>
                    </a:cubicBezTo>
                    <a:cubicBezTo>
                      <a:pt x="94298" y="122758"/>
                      <a:pt x="46977" y="132017"/>
                      <a:pt x="1371" y="141275"/>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4415" name="Google Shape;4415;p25"/>
          <p:cNvGrpSpPr/>
          <p:nvPr/>
        </p:nvGrpSpPr>
        <p:grpSpPr>
          <a:xfrm>
            <a:off x="2624245" y="3892482"/>
            <a:ext cx="1711071" cy="528189"/>
            <a:chOff x="3115170" y="4617819"/>
            <a:chExt cx="1711071" cy="528189"/>
          </a:xfrm>
        </p:grpSpPr>
        <p:sp>
          <p:nvSpPr>
            <p:cNvPr id="4416" name="Google Shape;4416;p25"/>
            <p:cNvSpPr/>
            <p:nvPr/>
          </p:nvSpPr>
          <p:spPr>
            <a:xfrm>
              <a:off x="3115170" y="4617819"/>
              <a:ext cx="1711071" cy="528189"/>
            </a:xfrm>
            <a:custGeom>
              <a:rect b="b" l="l" r="r" t="t"/>
              <a:pathLst>
                <a:path extrusionOk="0" h="528189" w="1711071">
                  <a:moveTo>
                    <a:pt x="1711071" y="124145"/>
                  </a:moveTo>
                  <a:cubicBezTo>
                    <a:pt x="1507046" y="314112"/>
                    <a:pt x="1190549" y="462587"/>
                    <a:pt x="887082" y="507850"/>
                  </a:cubicBezTo>
                  <a:cubicBezTo>
                    <a:pt x="583616" y="552770"/>
                    <a:pt x="246545" y="525681"/>
                    <a:pt x="0" y="402580"/>
                  </a:cubicBezTo>
                  <a:cubicBezTo>
                    <a:pt x="163220" y="286336"/>
                    <a:pt x="341871" y="168379"/>
                    <a:pt x="537667" y="92255"/>
                  </a:cubicBezTo>
                  <a:cubicBezTo>
                    <a:pt x="848335" y="-29132"/>
                    <a:pt x="1220038" y="-30846"/>
                    <a:pt x="1506017" y="87798"/>
                  </a:cubicBezTo>
                  <a:cubicBezTo>
                    <a:pt x="1569796" y="113858"/>
                    <a:pt x="1639405" y="111457"/>
                    <a:pt x="1711071" y="124145"/>
                  </a:cubicBezTo>
                  <a:close/>
                </a:path>
              </a:pathLst>
            </a:custGeom>
            <a:solidFill>
              <a:srgbClr val="7D8C6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17" name="Google Shape;4417;p25"/>
            <p:cNvSpPr/>
            <p:nvPr/>
          </p:nvSpPr>
          <p:spPr>
            <a:xfrm>
              <a:off x="3116199" y="4740592"/>
              <a:ext cx="1710042" cy="280835"/>
            </a:xfrm>
            <a:custGeom>
              <a:rect b="b" l="l" r="r" t="t"/>
              <a:pathLst>
                <a:path extrusionOk="0" h="280835" w="1710042">
                  <a:moveTo>
                    <a:pt x="1710042" y="2057"/>
                  </a:moveTo>
                  <a:cubicBezTo>
                    <a:pt x="1675067" y="10630"/>
                    <a:pt x="1639748" y="18860"/>
                    <a:pt x="1604772" y="27089"/>
                  </a:cubicBezTo>
                  <a:cubicBezTo>
                    <a:pt x="1569453" y="34976"/>
                    <a:pt x="1534135" y="42863"/>
                    <a:pt x="1498816" y="50406"/>
                  </a:cubicBezTo>
                  <a:cubicBezTo>
                    <a:pt x="1463497" y="57950"/>
                    <a:pt x="1428179" y="65151"/>
                    <a:pt x="1392517" y="72352"/>
                  </a:cubicBezTo>
                  <a:lnTo>
                    <a:pt x="1286218" y="92926"/>
                  </a:lnTo>
                  <a:cubicBezTo>
                    <a:pt x="1250556" y="99441"/>
                    <a:pt x="1215238" y="105956"/>
                    <a:pt x="1179576" y="112471"/>
                  </a:cubicBezTo>
                  <a:lnTo>
                    <a:pt x="1072591" y="130302"/>
                  </a:lnTo>
                  <a:lnTo>
                    <a:pt x="965606" y="147104"/>
                  </a:lnTo>
                  <a:lnTo>
                    <a:pt x="858622" y="163563"/>
                  </a:lnTo>
                  <a:cubicBezTo>
                    <a:pt x="715632" y="185166"/>
                    <a:pt x="572643" y="205740"/>
                    <a:pt x="429654" y="225285"/>
                  </a:cubicBezTo>
                  <a:cubicBezTo>
                    <a:pt x="286664" y="244488"/>
                    <a:pt x="143332" y="262661"/>
                    <a:pt x="0" y="280835"/>
                  </a:cubicBezTo>
                  <a:lnTo>
                    <a:pt x="0" y="279121"/>
                  </a:lnTo>
                  <a:cubicBezTo>
                    <a:pt x="142989" y="259232"/>
                    <a:pt x="285979" y="238658"/>
                    <a:pt x="428968" y="217399"/>
                  </a:cubicBezTo>
                  <a:cubicBezTo>
                    <a:pt x="571957" y="196482"/>
                    <a:pt x="714604" y="174536"/>
                    <a:pt x="856907" y="151219"/>
                  </a:cubicBezTo>
                  <a:lnTo>
                    <a:pt x="963549" y="133388"/>
                  </a:lnTo>
                  <a:lnTo>
                    <a:pt x="1070191" y="114872"/>
                  </a:lnTo>
                  <a:lnTo>
                    <a:pt x="1176833" y="96012"/>
                  </a:lnTo>
                  <a:cubicBezTo>
                    <a:pt x="1212494" y="89497"/>
                    <a:pt x="1247813" y="83325"/>
                    <a:pt x="1283475" y="77153"/>
                  </a:cubicBezTo>
                  <a:lnTo>
                    <a:pt x="1390117" y="58293"/>
                  </a:lnTo>
                  <a:cubicBezTo>
                    <a:pt x="1425778" y="51778"/>
                    <a:pt x="1461097" y="45263"/>
                    <a:pt x="1496759" y="39091"/>
                  </a:cubicBezTo>
                  <a:lnTo>
                    <a:pt x="1709699" y="0"/>
                  </a:lnTo>
                  <a:lnTo>
                    <a:pt x="1710042" y="2057"/>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4418" name="Google Shape;4418;p25"/>
          <p:cNvGrpSpPr/>
          <p:nvPr/>
        </p:nvGrpSpPr>
        <p:grpSpPr>
          <a:xfrm>
            <a:off x="3265125" y="3277334"/>
            <a:ext cx="1070533" cy="738263"/>
            <a:chOff x="3756050" y="4002671"/>
            <a:chExt cx="1070533" cy="738263"/>
          </a:xfrm>
        </p:grpSpPr>
        <p:sp>
          <p:nvSpPr>
            <p:cNvPr id="4419" name="Google Shape;4419;p25"/>
            <p:cNvSpPr/>
            <p:nvPr/>
          </p:nvSpPr>
          <p:spPr>
            <a:xfrm>
              <a:off x="3756393" y="4002671"/>
              <a:ext cx="1070190" cy="737920"/>
            </a:xfrm>
            <a:custGeom>
              <a:rect b="b" l="l" r="r" t="t"/>
              <a:pathLst>
                <a:path extrusionOk="0" h="737920" w="1070190">
                  <a:moveTo>
                    <a:pt x="1070191" y="737921"/>
                  </a:moveTo>
                  <a:cubicBezTo>
                    <a:pt x="861022" y="734834"/>
                    <a:pt x="612762" y="650824"/>
                    <a:pt x="425196" y="517436"/>
                  </a:cubicBezTo>
                  <a:cubicBezTo>
                    <a:pt x="237630" y="384391"/>
                    <a:pt x="69266" y="194424"/>
                    <a:pt x="0" y="0"/>
                  </a:cubicBezTo>
                  <a:cubicBezTo>
                    <a:pt x="148476" y="21945"/>
                    <a:pt x="306553" y="50749"/>
                    <a:pt x="451942" y="111099"/>
                  </a:cubicBezTo>
                  <a:cubicBezTo>
                    <a:pt x="682714" y="206768"/>
                    <a:pt x="885025" y="398792"/>
                    <a:pt x="977951" y="611390"/>
                  </a:cubicBezTo>
                  <a:cubicBezTo>
                    <a:pt x="998868" y="659054"/>
                    <a:pt x="1037615" y="693686"/>
                    <a:pt x="1070191" y="737921"/>
                  </a:cubicBezTo>
                  <a:close/>
                </a:path>
              </a:pathLst>
            </a:custGeom>
            <a:solidFill>
              <a:srgbClr val="7D8C6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20" name="Google Shape;4420;p25"/>
            <p:cNvSpPr/>
            <p:nvPr/>
          </p:nvSpPr>
          <p:spPr>
            <a:xfrm>
              <a:off x="3756050" y="4003357"/>
              <a:ext cx="1070533" cy="737577"/>
            </a:xfrm>
            <a:custGeom>
              <a:rect b="b" l="l" r="r" t="t"/>
              <a:pathLst>
                <a:path extrusionOk="0" h="737577" w="1070533">
                  <a:moveTo>
                    <a:pt x="1070191" y="737578"/>
                  </a:moveTo>
                  <a:cubicBezTo>
                    <a:pt x="1046874" y="724205"/>
                    <a:pt x="1023556" y="710146"/>
                    <a:pt x="1000239" y="696430"/>
                  </a:cubicBezTo>
                  <a:cubicBezTo>
                    <a:pt x="977265" y="682371"/>
                    <a:pt x="953948" y="668312"/>
                    <a:pt x="930973" y="654253"/>
                  </a:cubicBezTo>
                  <a:cubicBezTo>
                    <a:pt x="907999" y="639851"/>
                    <a:pt x="885025" y="625450"/>
                    <a:pt x="862051" y="611048"/>
                  </a:cubicBezTo>
                  <a:lnTo>
                    <a:pt x="793813" y="567157"/>
                  </a:lnTo>
                  <a:cubicBezTo>
                    <a:pt x="771182" y="552069"/>
                    <a:pt x="748551" y="537324"/>
                    <a:pt x="725919" y="522237"/>
                  </a:cubicBezTo>
                  <a:lnTo>
                    <a:pt x="658711" y="476288"/>
                  </a:lnTo>
                  <a:lnTo>
                    <a:pt x="591845" y="429997"/>
                  </a:lnTo>
                  <a:lnTo>
                    <a:pt x="525323" y="383362"/>
                  </a:lnTo>
                  <a:cubicBezTo>
                    <a:pt x="436855" y="320954"/>
                    <a:pt x="348729" y="257861"/>
                    <a:pt x="261290" y="194081"/>
                  </a:cubicBezTo>
                  <a:cubicBezTo>
                    <a:pt x="173850" y="130302"/>
                    <a:pt x="86754" y="65837"/>
                    <a:pt x="0" y="1029"/>
                  </a:cubicBezTo>
                  <a:lnTo>
                    <a:pt x="686" y="0"/>
                  </a:lnTo>
                  <a:cubicBezTo>
                    <a:pt x="88468" y="63437"/>
                    <a:pt x="176251" y="126530"/>
                    <a:pt x="264719" y="189281"/>
                  </a:cubicBezTo>
                  <a:cubicBezTo>
                    <a:pt x="352844" y="252032"/>
                    <a:pt x="441312" y="314439"/>
                    <a:pt x="530809" y="375818"/>
                  </a:cubicBezTo>
                  <a:lnTo>
                    <a:pt x="597675" y="421767"/>
                  </a:lnTo>
                  <a:lnTo>
                    <a:pt x="664883" y="467030"/>
                  </a:lnTo>
                  <a:lnTo>
                    <a:pt x="732434" y="512293"/>
                  </a:lnTo>
                  <a:cubicBezTo>
                    <a:pt x="755066" y="527380"/>
                    <a:pt x="777354" y="542468"/>
                    <a:pt x="799986" y="557555"/>
                  </a:cubicBezTo>
                  <a:lnTo>
                    <a:pt x="867537" y="602818"/>
                  </a:lnTo>
                  <a:cubicBezTo>
                    <a:pt x="890168" y="617906"/>
                    <a:pt x="912800" y="632651"/>
                    <a:pt x="935088" y="647738"/>
                  </a:cubicBezTo>
                  <a:lnTo>
                    <a:pt x="1070534" y="737235"/>
                  </a:lnTo>
                  <a:lnTo>
                    <a:pt x="1070191" y="737578"/>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4421" name="Google Shape;4421;p25"/>
          <p:cNvGrpSpPr/>
          <p:nvPr/>
        </p:nvGrpSpPr>
        <p:grpSpPr>
          <a:xfrm rot="4276846">
            <a:off x="2758027" y="1574513"/>
            <a:ext cx="1826239" cy="1683175"/>
            <a:chOff x="3371316" y="4540681"/>
            <a:chExt cx="2368067" cy="1923669"/>
          </a:xfrm>
        </p:grpSpPr>
        <p:sp>
          <p:nvSpPr>
            <p:cNvPr id="4422" name="Google Shape;4422;p25"/>
            <p:cNvSpPr/>
            <p:nvPr/>
          </p:nvSpPr>
          <p:spPr>
            <a:xfrm>
              <a:off x="3562654" y="4540681"/>
              <a:ext cx="2176729" cy="1698726"/>
            </a:xfrm>
            <a:custGeom>
              <a:rect b="b" l="l" r="r" t="t"/>
              <a:pathLst>
                <a:path extrusionOk="0" h="1698726" w="2176729">
                  <a:moveTo>
                    <a:pt x="2176729" y="17488"/>
                  </a:moveTo>
                  <a:cubicBezTo>
                    <a:pt x="1751190" y="186538"/>
                    <a:pt x="1347254" y="418681"/>
                    <a:pt x="976236" y="707403"/>
                  </a:cubicBezTo>
                  <a:cubicBezTo>
                    <a:pt x="605219" y="996125"/>
                    <a:pt x="282207" y="1329766"/>
                    <a:pt x="16116" y="1698727"/>
                  </a:cubicBezTo>
                  <a:lnTo>
                    <a:pt x="0" y="1689126"/>
                  </a:lnTo>
                  <a:cubicBezTo>
                    <a:pt x="267462" y="1318108"/>
                    <a:pt x="592188" y="982752"/>
                    <a:pt x="964921" y="693001"/>
                  </a:cubicBezTo>
                  <a:cubicBezTo>
                    <a:pt x="1337653" y="402908"/>
                    <a:pt x="1743647" y="169736"/>
                    <a:pt x="2171243" y="0"/>
                  </a:cubicBezTo>
                  <a:lnTo>
                    <a:pt x="2176729" y="17488"/>
                  </a:ln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23" name="Google Shape;4423;p25"/>
            <p:cNvSpPr/>
            <p:nvPr/>
          </p:nvSpPr>
          <p:spPr>
            <a:xfrm>
              <a:off x="3371316" y="5931827"/>
              <a:ext cx="441655" cy="532523"/>
            </a:xfrm>
            <a:custGeom>
              <a:rect b="b" l="l" r="r" t="t"/>
              <a:pathLst>
                <a:path extrusionOk="0" h="532523" w="441655">
                  <a:moveTo>
                    <a:pt x="441655" y="0"/>
                  </a:moveTo>
                  <a:cubicBezTo>
                    <a:pt x="386791" y="220828"/>
                    <a:pt x="216370" y="426224"/>
                    <a:pt x="0" y="532523"/>
                  </a:cubicBezTo>
                  <a:cubicBezTo>
                    <a:pt x="60693" y="321640"/>
                    <a:pt x="241745" y="117958"/>
                    <a:pt x="441655" y="0"/>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24" name="Google Shape;4424;p25"/>
            <p:cNvSpPr/>
            <p:nvPr/>
          </p:nvSpPr>
          <p:spPr>
            <a:xfrm>
              <a:off x="3919790" y="5748718"/>
              <a:ext cx="122238" cy="575043"/>
            </a:xfrm>
            <a:custGeom>
              <a:rect b="b" l="l" r="r" t="t"/>
              <a:pathLst>
                <a:path extrusionOk="0" h="575043" w="122238">
                  <a:moveTo>
                    <a:pt x="45429" y="0"/>
                  </a:moveTo>
                  <a:cubicBezTo>
                    <a:pt x="-31723" y="197853"/>
                    <a:pt x="-9435" y="417309"/>
                    <a:pt x="103379" y="575043"/>
                  </a:cubicBezTo>
                  <a:cubicBezTo>
                    <a:pt x="138012" y="370332"/>
                    <a:pt x="128411" y="176936"/>
                    <a:pt x="45429" y="0"/>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25" name="Google Shape;4425;p25"/>
            <p:cNvSpPr/>
            <p:nvPr/>
          </p:nvSpPr>
          <p:spPr>
            <a:xfrm>
              <a:off x="4098003" y="5602300"/>
              <a:ext cx="184242" cy="779754"/>
            </a:xfrm>
            <a:custGeom>
              <a:rect b="b" l="l" r="r" t="t"/>
              <a:pathLst>
                <a:path extrusionOk="0" h="779754" w="184242">
                  <a:moveTo>
                    <a:pt x="16378" y="0"/>
                  </a:moveTo>
                  <a:cubicBezTo>
                    <a:pt x="-32314" y="280149"/>
                    <a:pt x="28722" y="563384"/>
                    <a:pt x="184056" y="779754"/>
                  </a:cubicBezTo>
                  <a:cubicBezTo>
                    <a:pt x="187828" y="503034"/>
                    <a:pt x="134335" y="238658"/>
                    <a:pt x="16378" y="0"/>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26" name="Google Shape;4426;p25"/>
            <p:cNvSpPr/>
            <p:nvPr/>
          </p:nvSpPr>
          <p:spPr>
            <a:xfrm>
              <a:off x="4224086" y="5481942"/>
              <a:ext cx="284173" cy="810958"/>
            </a:xfrm>
            <a:custGeom>
              <a:rect b="b" l="l" r="r" t="t"/>
              <a:pathLst>
                <a:path extrusionOk="0" h="810958" w="284173">
                  <a:moveTo>
                    <a:pt x="22" y="0"/>
                  </a:moveTo>
                  <a:cubicBezTo>
                    <a:pt x="-1693" y="300038"/>
                    <a:pt x="97063" y="587731"/>
                    <a:pt x="278114" y="810959"/>
                  </a:cubicBezTo>
                  <a:cubicBezTo>
                    <a:pt x="311718" y="497548"/>
                    <a:pt x="203705" y="218428"/>
                    <a:pt x="22" y="0"/>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27" name="Google Shape;4427;p25"/>
            <p:cNvSpPr/>
            <p:nvPr/>
          </p:nvSpPr>
          <p:spPr>
            <a:xfrm>
              <a:off x="4362983" y="5387644"/>
              <a:ext cx="342917" cy="617220"/>
            </a:xfrm>
            <a:custGeom>
              <a:rect b="b" l="l" r="r" t="t"/>
              <a:pathLst>
                <a:path extrusionOk="0" h="617220" w="342917">
                  <a:moveTo>
                    <a:pt x="0" y="0"/>
                  </a:moveTo>
                  <a:cubicBezTo>
                    <a:pt x="54864" y="235230"/>
                    <a:pt x="173850" y="449542"/>
                    <a:pt x="342900" y="617220"/>
                  </a:cubicBezTo>
                  <a:cubicBezTo>
                    <a:pt x="344614" y="351473"/>
                    <a:pt x="217399" y="139903"/>
                    <a:pt x="0" y="0"/>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28" name="Google Shape;4428;p25"/>
            <p:cNvSpPr/>
            <p:nvPr/>
          </p:nvSpPr>
          <p:spPr>
            <a:xfrm>
              <a:off x="4524146" y="5254256"/>
              <a:ext cx="381304" cy="400849"/>
            </a:xfrm>
            <a:custGeom>
              <a:rect b="b" l="l" r="r" t="t"/>
              <a:pathLst>
                <a:path extrusionOk="0" h="400849" w="381304">
                  <a:moveTo>
                    <a:pt x="0" y="0"/>
                  </a:moveTo>
                  <a:cubicBezTo>
                    <a:pt x="56236" y="183108"/>
                    <a:pt x="197511" y="331584"/>
                    <a:pt x="381305" y="400850"/>
                  </a:cubicBezTo>
                  <a:cubicBezTo>
                    <a:pt x="335699" y="216713"/>
                    <a:pt x="189967" y="49034"/>
                    <a:pt x="0" y="0"/>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29" name="Google Shape;4429;p25"/>
            <p:cNvSpPr/>
            <p:nvPr/>
          </p:nvSpPr>
          <p:spPr>
            <a:xfrm>
              <a:off x="4684966" y="5120160"/>
              <a:ext cx="430682" cy="198895"/>
            </a:xfrm>
            <a:custGeom>
              <a:rect b="b" l="l" r="r" t="t"/>
              <a:pathLst>
                <a:path extrusionOk="0" h="198895" w="430682">
                  <a:moveTo>
                    <a:pt x="0" y="5509"/>
                  </a:moveTo>
                  <a:cubicBezTo>
                    <a:pt x="93269" y="133411"/>
                    <a:pt x="257861" y="206791"/>
                    <a:pt x="430682" y="198219"/>
                  </a:cubicBezTo>
                  <a:cubicBezTo>
                    <a:pt x="361417" y="50429"/>
                    <a:pt x="178994" y="-21237"/>
                    <a:pt x="0" y="5509"/>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30" name="Google Shape;4430;p25"/>
            <p:cNvSpPr/>
            <p:nvPr/>
          </p:nvSpPr>
          <p:spPr>
            <a:xfrm>
              <a:off x="3475901" y="5717002"/>
              <a:ext cx="497205" cy="145945"/>
            </a:xfrm>
            <a:custGeom>
              <a:rect b="b" l="l" r="r" t="t"/>
              <a:pathLst>
                <a:path extrusionOk="0" h="145945" w="497205">
                  <a:moveTo>
                    <a:pt x="0" y="111269"/>
                  </a:moveTo>
                  <a:cubicBezTo>
                    <a:pt x="150533" y="176763"/>
                    <a:pt x="350787" y="147617"/>
                    <a:pt x="497205" y="39603"/>
                  </a:cubicBezTo>
                  <a:cubicBezTo>
                    <a:pt x="351473" y="-35492"/>
                    <a:pt x="146075" y="513"/>
                    <a:pt x="0" y="111269"/>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31" name="Google Shape;4431;p25"/>
            <p:cNvSpPr/>
            <p:nvPr/>
          </p:nvSpPr>
          <p:spPr>
            <a:xfrm>
              <a:off x="3470414" y="5507739"/>
              <a:ext cx="641565" cy="124611"/>
            </a:xfrm>
            <a:custGeom>
              <a:rect b="b" l="l" r="r" t="t"/>
              <a:pathLst>
                <a:path extrusionOk="0" h="124611" w="641565">
                  <a:moveTo>
                    <a:pt x="0" y="37296"/>
                  </a:moveTo>
                  <a:cubicBezTo>
                    <a:pt x="187566" y="129879"/>
                    <a:pt x="420052" y="149768"/>
                    <a:pt x="641566" y="92503"/>
                  </a:cubicBezTo>
                  <a:cubicBezTo>
                    <a:pt x="451942" y="-7624"/>
                    <a:pt x="226657" y="-27169"/>
                    <a:pt x="0" y="37296"/>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32" name="Google Shape;4432;p25"/>
            <p:cNvSpPr/>
            <p:nvPr/>
          </p:nvSpPr>
          <p:spPr>
            <a:xfrm>
              <a:off x="3551339" y="5345192"/>
              <a:ext cx="688886" cy="163107"/>
            </a:xfrm>
            <a:custGeom>
              <a:rect b="b" l="l" r="r" t="t"/>
              <a:pathLst>
                <a:path extrusionOk="0" h="163107" w="688886">
                  <a:moveTo>
                    <a:pt x="0" y="10219"/>
                  </a:moveTo>
                  <a:cubicBezTo>
                    <a:pt x="184480" y="146351"/>
                    <a:pt x="440969" y="195385"/>
                    <a:pt x="688886" y="141893"/>
                  </a:cubicBezTo>
                  <a:cubicBezTo>
                    <a:pt x="494462" y="24621"/>
                    <a:pt x="244145" y="-22699"/>
                    <a:pt x="0" y="10219"/>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33" name="Google Shape;4433;p25"/>
            <p:cNvSpPr/>
            <p:nvPr/>
          </p:nvSpPr>
          <p:spPr>
            <a:xfrm>
              <a:off x="3759822" y="5171256"/>
              <a:ext cx="593217" cy="227052"/>
            </a:xfrm>
            <a:custGeom>
              <a:rect b="b" l="l" r="r" t="t"/>
              <a:pathLst>
                <a:path extrusionOk="0" h="227052" w="593217">
                  <a:moveTo>
                    <a:pt x="0" y="9277"/>
                  </a:moveTo>
                  <a:cubicBezTo>
                    <a:pt x="130645" y="173869"/>
                    <a:pt x="362445" y="255479"/>
                    <a:pt x="593217" y="218103"/>
                  </a:cubicBezTo>
                  <a:cubicBezTo>
                    <a:pt x="451256" y="43567"/>
                    <a:pt x="246545" y="-27071"/>
                    <a:pt x="0" y="9277"/>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34" name="Google Shape;4434;p25"/>
            <p:cNvSpPr/>
            <p:nvPr/>
          </p:nvSpPr>
          <p:spPr>
            <a:xfrm>
              <a:off x="4009796" y="4993309"/>
              <a:ext cx="522922" cy="246888"/>
            </a:xfrm>
            <a:custGeom>
              <a:rect b="b" l="l" r="r" t="t"/>
              <a:pathLst>
                <a:path extrusionOk="0" h="246888" w="522922">
                  <a:moveTo>
                    <a:pt x="0" y="0"/>
                  </a:moveTo>
                  <a:cubicBezTo>
                    <a:pt x="142646" y="141275"/>
                    <a:pt x="327470" y="228715"/>
                    <a:pt x="522922" y="246888"/>
                  </a:cubicBezTo>
                  <a:cubicBezTo>
                    <a:pt x="374447" y="74410"/>
                    <a:pt x="219456" y="21946"/>
                    <a:pt x="0" y="0"/>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35" name="Google Shape;4435;p25"/>
            <p:cNvSpPr/>
            <p:nvPr/>
          </p:nvSpPr>
          <p:spPr>
            <a:xfrm>
              <a:off x="4241939" y="4851692"/>
              <a:ext cx="444741" cy="275290"/>
            </a:xfrm>
            <a:custGeom>
              <a:rect b="b" l="l" r="r" t="t"/>
              <a:pathLst>
                <a:path extrusionOk="0" h="275290" w="444741">
                  <a:moveTo>
                    <a:pt x="0" y="0"/>
                  </a:moveTo>
                  <a:cubicBezTo>
                    <a:pt x="51778" y="178651"/>
                    <a:pt x="243459" y="295922"/>
                    <a:pt x="444741" y="272263"/>
                  </a:cubicBezTo>
                  <a:cubicBezTo>
                    <a:pt x="345986" y="136131"/>
                    <a:pt x="175565" y="32918"/>
                    <a:pt x="0" y="0"/>
                  </a:cubicBezTo>
                  <a:close/>
                </a:path>
              </a:pathLst>
            </a:custGeom>
            <a:solidFill>
              <a:srgbClr val="4051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4436" name="Google Shape;4436;p25"/>
          <p:cNvGrpSpPr/>
          <p:nvPr/>
        </p:nvGrpSpPr>
        <p:grpSpPr>
          <a:xfrm>
            <a:off x="3452405" y="1554870"/>
            <a:ext cx="1582998" cy="1722463"/>
            <a:chOff x="3941043" y="3990670"/>
            <a:chExt cx="1582998" cy="1722463"/>
          </a:xfrm>
        </p:grpSpPr>
        <p:grpSp>
          <p:nvGrpSpPr>
            <p:cNvPr id="4437" name="Google Shape;4437;p25"/>
            <p:cNvGrpSpPr/>
            <p:nvPr/>
          </p:nvGrpSpPr>
          <p:grpSpPr>
            <a:xfrm>
              <a:off x="3941043" y="3990670"/>
              <a:ext cx="1582998" cy="1722463"/>
              <a:chOff x="3941043" y="3990670"/>
              <a:chExt cx="1582998" cy="1722463"/>
            </a:xfrm>
          </p:grpSpPr>
          <p:grpSp>
            <p:nvGrpSpPr>
              <p:cNvPr id="4438" name="Google Shape;4438;p25"/>
              <p:cNvGrpSpPr/>
              <p:nvPr/>
            </p:nvGrpSpPr>
            <p:grpSpPr>
              <a:xfrm>
                <a:off x="3941043" y="4413009"/>
                <a:ext cx="736521" cy="614995"/>
                <a:chOff x="3941043" y="4413009"/>
                <a:chExt cx="736521" cy="614995"/>
              </a:xfrm>
            </p:grpSpPr>
            <p:sp>
              <p:nvSpPr>
                <p:cNvPr id="4439" name="Google Shape;4439;p25"/>
                <p:cNvSpPr/>
                <p:nvPr/>
              </p:nvSpPr>
              <p:spPr>
                <a:xfrm>
                  <a:off x="3941043" y="4413009"/>
                  <a:ext cx="736521" cy="614995"/>
                </a:xfrm>
                <a:custGeom>
                  <a:rect b="b" l="l" r="r" t="t"/>
                  <a:pathLst>
                    <a:path extrusionOk="0" h="614995" w="736521">
                      <a:moveTo>
                        <a:pt x="696946" y="481888"/>
                      </a:moveTo>
                      <a:lnTo>
                        <a:pt x="696946" y="481888"/>
                      </a:lnTo>
                      <a:cubicBezTo>
                        <a:pt x="690431" y="483945"/>
                        <a:pt x="683230" y="484974"/>
                        <a:pt x="674657" y="485659"/>
                      </a:cubicBezTo>
                      <a:cubicBezTo>
                        <a:pt x="670542" y="486002"/>
                        <a:pt x="666085" y="486346"/>
                        <a:pt x="661627" y="486346"/>
                      </a:cubicBezTo>
                      <a:cubicBezTo>
                        <a:pt x="657169" y="486346"/>
                        <a:pt x="652712" y="486346"/>
                        <a:pt x="647911" y="486002"/>
                      </a:cubicBezTo>
                      <a:cubicBezTo>
                        <a:pt x="632823" y="485317"/>
                        <a:pt x="618079" y="482573"/>
                        <a:pt x="603334" y="479830"/>
                      </a:cubicBezTo>
                      <a:cubicBezTo>
                        <a:pt x="593733" y="478116"/>
                        <a:pt x="584132" y="476059"/>
                        <a:pt x="574188" y="474687"/>
                      </a:cubicBezTo>
                      <a:cubicBezTo>
                        <a:pt x="558414" y="472286"/>
                        <a:pt x="542984" y="470572"/>
                        <a:pt x="527210" y="471258"/>
                      </a:cubicBezTo>
                      <a:cubicBezTo>
                        <a:pt x="521038" y="471601"/>
                        <a:pt x="515209" y="472286"/>
                        <a:pt x="509379" y="473315"/>
                      </a:cubicBezTo>
                      <a:cubicBezTo>
                        <a:pt x="477147" y="478459"/>
                        <a:pt x="446286" y="492860"/>
                        <a:pt x="416454" y="506920"/>
                      </a:cubicBezTo>
                      <a:cubicBezTo>
                        <a:pt x="371877" y="527836"/>
                        <a:pt x="326957" y="549096"/>
                        <a:pt x="282380" y="570013"/>
                      </a:cubicBezTo>
                      <a:cubicBezTo>
                        <a:pt x="228544" y="595387"/>
                        <a:pt x="170594" y="621448"/>
                        <a:pt x="111615" y="613561"/>
                      </a:cubicBezTo>
                      <a:cubicBezTo>
                        <a:pt x="109215" y="613219"/>
                        <a:pt x="106472" y="612875"/>
                        <a:pt x="104072" y="612190"/>
                      </a:cubicBezTo>
                      <a:cubicBezTo>
                        <a:pt x="99614" y="611161"/>
                        <a:pt x="95156" y="610132"/>
                        <a:pt x="90699" y="608761"/>
                      </a:cubicBezTo>
                      <a:cubicBezTo>
                        <a:pt x="60523" y="598816"/>
                        <a:pt x="33434" y="576871"/>
                        <a:pt x="19718" y="550125"/>
                      </a:cubicBezTo>
                      <a:cubicBezTo>
                        <a:pt x="18004" y="547039"/>
                        <a:pt x="16632" y="543952"/>
                        <a:pt x="15603" y="540866"/>
                      </a:cubicBezTo>
                      <a:cubicBezTo>
                        <a:pt x="9431" y="525093"/>
                        <a:pt x="8060" y="508291"/>
                        <a:pt x="12860" y="491146"/>
                      </a:cubicBezTo>
                      <a:cubicBezTo>
                        <a:pt x="19032" y="469201"/>
                        <a:pt x="34806" y="451027"/>
                        <a:pt x="40635" y="429081"/>
                      </a:cubicBezTo>
                      <a:cubicBezTo>
                        <a:pt x="44750" y="412965"/>
                        <a:pt x="43721" y="396848"/>
                        <a:pt x="39949" y="381075"/>
                      </a:cubicBezTo>
                      <a:cubicBezTo>
                        <a:pt x="39264" y="377989"/>
                        <a:pt x="38235" y="374560"/>
                        <a:pt x="37206" y="371474"/>
                      </a:cubicBezTo>
                      <a:cubicBezTo>
                        <a:pt x="31377" y="352615"/>
                        <a:pt x="22461" y="334098"/>
                        <a:pt x="14918" y="316267"/>
                      </a:cubicBezTo>
                      <a:cubicBezTo>
                        <a:pt x="10460" y="305980"/>
                        <a:pt x="6688" y="295007"/>
                        <a:pt x="3945" y="283691"/>
                      </a:cubicBezTo>
                      <a:cubicBezTo>
                        <a:pt x="3259" y="280606"/>
                        <a:pt x="2573" y="277177"/>
                        <a:pt x="1887" y="274090"/>
                      </a:cubicBezTo>
                      <a:cubicBezTo>
                        <a:pt x="-2570" y="248373"/>
                        <a:pt x="173" y="222998"/>
                        <a:pt x="17661" y="204824"/>
                      </a:cubicBezTo>
                      <a:cubicBezTo>
                        <a:pt x="20747" y="201395"/>
                        <a:pt x="24519" y="198652"/>
                        <a:pt x="27948" y="195909"/>
                      </a:cubicBezTo>
                      <a:cubicBezTo>
                        <a:pt x="32406" y="192480"/>
                        <a:pt x="37549" y="189737"/>
                        <a:pt x="42350" y="186651"/>
                      </a:cubicBezTo>
                      <a:cubicBezTo>
                        <a:pt x="45093" y="184936"/>
                        <a:pt x="47836" y="183222"/>
                        <a:pt x="50579" y="181507"/>
                      </a:cubicBezTo>
                      <a:cubicBezTo>
                        <a:pt x="65324" y="171220"/>
                        <a:pt x="77325" y="158190"/>
                        <a:pt x="87955" y="144131"/>
                      </a:cubicBezTo>
                      <a:cubicBezTo>
                        <a:pt x="90356" y="141045"/>
                        <a:pt x="92413" y="137959"/>
                        <a:pt x="94470" y="135216"/>
                      </a:cubicBezTo>
                      <a:cubicBezTo>
                        <a:pt x="102014" y="124586"/>
                        <a:pt x="108872" y="113270"/>
                        <a:pt x="116073" y="101954"/>
                      </a:cubicBezTo>
                      <a:cubicBezTo>
                        <a:pt x="118131" y="98869"/>
                        <a:pt x="119845" y="95782"/>
                        <a:pt x="121902" y="92696"/>
                      </a:cubicBezTo>
                      <a:cubicBezTo>
                        <a:pt x="128075" y="83095"/>
                        <a:pt x="133904" y="73837"/>
                        <a:pt x="140762" y="64921"/>
                      </a:cubicBezTo>
                      <a:cubicBezTo>
                        <a:pt x="143162" y="61835"/>
                        <a:pt x="145563" y="58406"/>
                        <a:pt x="147963" y="55320"/>
                      </a:cubicBezTo>
                      <a:cubicBezTo>
                        <a:pt x="157564" y="43661"/>
                        <a:pt x="167851" y="33374"/>
                        <a:pt x="180195" y="24802"/>
                      </a:cubicBezTo>
                      <a:cubicBezTo>
                        <a:pt x="241575" y="-18061"/>
                        <a:pt x="326271" y="1142"/>
                        <a:pt x="393822" y="33374"/>
                      </a:cubicBezTo>
                      <a:cubicBezTo>
                        <a:pt x="502179" y="85153"/>
                        <a:pt x="595104" y="167449"/>
                        <a:pt x="661970" y="267232"/>
                      </a:cubicBezTo>
                      <a:cubicBezTo>
                        <a:pt x="682544" y="298436"/>
                        <a:pt x="714434" y="347128"/>
                        <a:pt x="728835" y="391019"/>
                      </a:cubicBezTo>
                      <a:lnTo>
                        <a:pt x="728835" y="391019"/>
                      </a:lnTo>
                      <a:cubicBezTo>
                        <a:pt x="732264" y="400963"/>
                        <a:pt x="734665" y="410564"/>
                        <a:pt x="735693" y="419823"/>
                      </a:cubicBezTo>
                      <a:lnTo>
                        <a:pt x="735693" y="419823"/>
                      </a:lnTo>
                      <a:cubicBezTo>
                        <a:pt x="735693" y="421195"/>
                        <a:pt x="736036" y="422566"/>
                        <a:pt x="736036" y="423937"/>
                      </a:cubicBezTo>
                      <a:cubicBezTo>
                        <a:pt x="736379" y="428738"/>
                        <a:pt x="736722" y="433196"/>
                        <a:pt x="736379" y="437653"/>
                      </a:cubicBezTo>
                      <a:cubicBezTo>
                        <a:pt x="736036" y="445198"/>
                        <a:pt x="734322" y="452056"/>
                        <a:pt x="731236" y="457885"/>
                      </a:cubicBezTo>
                      <a:cubicBezTo>
                        <a:pt x="729864" y="460971"/>
                        <a:pt x="727807" y="463714"/>
                        <a:pt x="725749" y="466457"/>
                      </a:cubicBezTo>
                      <a:cubicBezTo>
                        <a:pt x="723349" y="469201"/>
                        <a:pt x="720606" y="471943"/>
                        <a:pt x="717520" y="474344"/>
                      </a:cubicBezTo>
                      <a:cubicBezTo>
                        <a:pt x="715119" y="476059"/>
                        <a:pt x="712719" y="477773"/>
                        <a:pt x="709633" y="479144"/>
                      </a:cubicBezTo>
                      <a:cubicBezTo>
                        <a:pt x="708947" y="479488"/>
                        <a:pt x="708261" y="479830"/>
                        <a:pt x="707576" y="480173"/>
                      </a:cubicBezTo>
                      <a:cubicBezTo>
                        <a:pt x="703804" y="479830"/>
                        <a:pt x="700375" y="481202"/>
                        <a:pt x="696946" y="481888"/>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40" name="Google Shape;4440;p25"/>
                <p:cNvSpPr/>
                <p:nvPr/>
              </p:nvSpPr>
              <p:spPr>
                <a:xfrm>
                  <a:off x="4081462" y="4466958"/>
                  <a:ext cx="594588" cy="364502"/>
                </a:xfrm>
                <a:custGeom>
                  <a:rect b="b" l="l" r="r" t="t"/>
                  <a:pathLst>
                    <a:path extrusionOk="0" h="364502" w="594588">
                      <a:moveTo>
                        <a:pt x="594589" y="364503"/>
                      </a:moveTo>
                      <a:cubicBezTo>
                        <a:pt x="465658" y="161163"/>
                        <a:pt x="239344" y="27432"/>
                        <a:pt x="0" y="9601"/>
                      </a:cubicBezTo>
                      <a:cubicBezTo>
                        <a:pt x="2400" y="6515"/>
                        <a:pt x="4801" y="3086"/>
                        <a:pt x="7201" y="0"/>
                      </a:cubicBezTo>
                      <a:cubicBezTo>
                        <a:pt x="237973" y="19203"/>
                        <a:pt x="456057" y="144361"/>
                        <a:pt x="587388" y="335356"/>
                      </a:cubicBezTo>
                      <a:lnTo>
                        <a:pt x="587388" y="335356"/>
                      </a:lnTo>
                      <a:cubicBezTo>
                        <a:pt x="590817" y="345643"/>
                        <a:pt x="593217" y="355245"/>
                        <a:pt x="594589" y="364503"/>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41" name="Google Shape;4441;p25"/>
                <p:cNvSpPr/>
                <p:nvPr/>
              </p:nvSpPr>
              <p:spPr>
                <a:xfrm>
                  <a:off x="4057116" y="4504677"/>
                  <a:ext cx="619762" cy="344614"/>
                </a:xfrm>
                <a:custGeom>
                  <a:rect b="b" l="l" r="r" t="t"/>
                  <a:pathLst>
                    <a:path extrusionOk="0" h="344614" w="619762">
                      <a:moveTo>
                        <a:pt x="619277" y="330899"/>
                      </a:moveTo>
                      <a:cubicBezTo>
                        <a:pt x="619620" y="335699"/>
                        <a:pt x="619963" y="340157"/>
                        <a:pt x="619620" y="344615"/>
                      </a:cubicBezTo>
                      <a:cubicBezTo>
                        <a:pt x="444741" y="181737"/>
                        <a:pt x="235572" y="41148"/>
                        <a:pt x="0" y="9259"/>
                      </a:cubicBezTo>
                      <a:cubicBezTo>
                        <a:pt x="2057" y="6172"/>
                        <a:pt x="3772" y="3086"/>
                        <a:pt x="5829" y="0"/>
                      </a:cubicBezTo>
                      <a:cubicBezTo>
                        <a:pt x="238316" y="32919"/>
                        <a:pt x="445427" y="170079"/>
                        <a:pt x="619277" y="33089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42" name="Google Shape;4442;p25"/>
                <p:cNvSpPr/>
                <p:nvPr/>
              </p:nvSpPr>
              <p:spPr>
                <a:xfrm>
                  <a:off x="4028998" y="4547539"/>
                  <a:ext cx="642594" cy="330555"/>
                </a:xfrm>
                <a:custGeom>
                  <a:rect b="b" l="l" r="r" t="t"/>
                  <a:pathLst>
                    <a:path extrusionOk="0" h="330555" w="642594">
                      <a:moveTo>
                        <a:pt x="636765" y="330556"/>
                      </a:moveTo>
                      <a:cubicBezTo>
                        <a:pt x="528409" y="232829"/>
                        <a:pt x="404965" y="152248"/>
                        <a:pt x="271234" y="93612"/>
                      </a:cubicBezTo>
                      <a:cubicBezTo>
                        <a:pt x="189281" y="57950"/>
                        <a:pt x="103556" y="29490"/>
                        <a:pt x="16116" y="12002"/>
                      </a:cubicBezTo>
                      <a:cubicBezTo>
                        <a:pt x="10630" y="10973"/>
                        <a:pt x="5144" y="9944"/>
                        <a:pt x="0" y="8916"/>
                      </a:cubicBezTo>
                      <a:cubicBezTo>
                        <a:pt x="2400" y="5830"/>
                        <a:pt x="4458" y="2743"/>
                        <a:pt x="6515" y="0"/>
                      </a:cubicBezTo>
                      <a:cubicBezTo>
                        <a:pt x="92926" y="16117"/>
                        <a:pt x="177965" y="43549"/>
                        <a:pt x="258890" y="77496"/>
                      </a:cubicBezTo>
                      <a:cubicBezTo>
                        <a:pt x="399821" y="136817"/>
                        <a:pt x="529438" y="220142"/>
                        <a:pt x="642595" y="322326"/>
                      </a:cubicBezTo>
                      <a:cubicBezTo>
                        <a:pt x="640880" y="325069"/>
                        <a:pt x="639166" y="327813"/>
                        <a:pt x="636765" y="330556"/>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43" name="Google Shape;4443;p25"/>
                <p:cNvSpPr/>
                <p:nvPr/>
              </p:nvSpPr>
              <p:spPr>
                <a:xfrm>
                  <a:off x="3968305" y="4598631"/>
                  <a:ext cx="690257" cy="299351"/>
                </a:xfrm>
                <a:custGeom>
                  <a:rect b="b" l="l" r="r" t="t"/>
                  <a:pathLst>
                    <a:path extrusionOk="0" h="299351" w="690257">
                      <a:moveTo>
                        <a:pt x="690258" y="299352"/>
                      </a:moveTo>
                      <a:cubicBezTo>
                        <a:pt x="686486" y="297295"/>
                        <a:pt x="683057" y="294894"/>
                        <a:pt x="679285" y="292837"/>
                      </a:cubicBezTo>
                      <a:cubicBezTo>
                        <a:pt x="659397" y="280835"/>
                        <a:pt x="639509" y="268834"/>
                        <a:pt x="619620" y="256832"/>
                      </a:cubicBezTo>
                      <a:cubicBezTo>
                        <a:pt x="508178" y="190310"/>
                        <a:pt x="393649" y="126187"/>
                        <a:pt x="274320" y="75438"/>
                      </a:cubicBezTo>
                      <a:cubicBezTo>
                        <a:pt x="187566" y="38748"/>
                        <a:pt x="93955" y="12002"/>
                        <a:pt x="0" y="9259"/>
                      </a:cubicBezTo>
                      <a:cubicBezTo>
                        <a:pt x="4458" y="5830"/>
                        <a:pt x="9601" y="3086"/>
                        <a:pt x="14402" y="0"/>
                      </a:cubicBezTo>
                      <a:cubicBezTo>
                        <a:pt x="98755" y="4458"/>
                        <a:pt x="183109" y="27432"/>
                        <a:pt x="261633" y="59322"/>
                      </a:cubicBezTo>
                      <a:cubicBezTo>
                        <a:pt x="410451" y="119672"/>
                        <a:pt x="551726" y="203340"/>
                        <a:pt x="689229" y="287008"/>
                      </a:cubicBezTo>
                      <a:cubicBezTo>
                        <a:pt x="686829" y="288722"/>
                        <a:pt x="684428" y="290437"/>
                        <a:pt x="681342" y="291808"/>
                      </a:cubicBezTo>
                      <a:cubicBezTo>
                        <a:pt x="683400" y="293180"/>
                        <a:pt x="685800" y="294208"/>
                        <a:pt x="687857" y="295580"/>
                      </a:cubicBezTo>
                      <a:cubicBezTo>
                        <a:pt x="689572" y="296609"/>
                        <a:pt x="690258" y="297980"/>
                        <a:pt x="690258" y="29935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44" name="Google Shape;4444;p25"/>
                <p:cNvSpPr/>
                <p:nvPr/>
              </p:nvSpPr>
              <p:spPr>
                <a:xfrm>
                  <a:off x="3977220" y="4741222"/>
                  <a:ext cx="676968" cy="167681"/>
                </a:xfrm>
                <a:custGeom>
                  <a:rect b="b" l="l" r="r" t="t"/>
                  <a:pathLst>
                    <a:path extrusionOk="0" h="167681" w="676968">
                      <a:moveTo>
                        <a:pt x="672084" y="167391"/>
                      </a:moveTo>
                      <a:cubicBezTo>
                        <a:pt x="660768" y="164304"/>
                        <a:pt x="649795" y="160875"/>
                        <a:pt x="638480" y="157789"/>
                      </a:cubicBezTo>
                      <a:cubicBezTo>
                        <a:pt x="579158" y="139959"/>
                        <a:pt x="520865" y="119385"/>
                        <a:pt x="463944" y="95724"/>
                      </a:cubicBezTo>
                      <a:cubicBezTo>
                        <a:pt x="400850" y="69321"/>
                        <a:pt x="339128" y="38117"/>
                        <a:pt x="272263" y="20972"/>
                      </a:cubicBezTo>
                      <a:cubicBezTo>
                        <a:pt x="195110" y="1427"/>
                        <a:pt x="123444" y="11714"/>
                        <a:pt x="48692" y="36746"/>
                      </a:cubicBezTo>
                      <a:cubicBezTo>
                        <a:pt x="33604" y="41889"/>
                        <a:pt x="18174" y="47033"/>
                        <a:pt x="2743" y="52519"/>
                      </a:cubicBezTo>
                      <a:cubicBezTo>
                        <a:pt x="2057" y="49433"/>
                        <a:pt x="1029" y="46004"/>
                        <a:pt x="0" y="42918"/>
                      </a:cubicBezTo>
                      <a:cubicBezTo>
                        <a:pt x="14745" y="37774"/>
                        <a:pt x="29832" y="32631"/>
                        <a:pt x="44577" y="27487"/>
                      </a:cubicBezTo>
                      <a:cubicBezTo>
                        <a:pt x="111785" y="4513"/>
                        <a:pt x="178994" y="-8174"/>
                        <a:pt x="249631" y="5885"/>
                      </a:cubicBezTo>
                      <a:cubicBezTo>
                        <a:pt x="316154" y="18915"/>
                        <a:pt x="377876" y="47718"/>
                        <a:pt x="439255" y="74808"/>
                      </a:cubicBezTo>
                      <a:cubicBezTo>
                        <a:pt x="511264" y="106011"/>
                        <a:pt x="584644" y="132415"/>
                        <a:pt x="660082" y="154360"/>
                      </a:cubicBezTo>
                      <a:cubicBezTo>
                        <a:pt x="660082" y="154360"/>
                        <a:pt x="660082" y="154360"/>
                        <a:pt x="660082" y="154360"/>
                      </a:cubicBezTo>
                      <a:lnTo>
                        <a:pt x="660082" y="154360"/>
                      </a:lnTo>
                      <a:cubicBezTo>
                        <a:pt x="664197" y="155732"/>
                        <a:pt x="668655" y="156761"/>
                        <a:pt x="672770" y="158132"/>
                      </a:cubicBezTo>
                      <a:cubicBezTo>
                        <a:pt x="674827" y="158818"/>
                        <a:pt x="676199" y="160533"/>
                        <a:pt x="676542" y="162247"/>
                      </a:cubicBezTo>
                      <a:cubicBezTo>
                        <a:pt x="677913" y="164990"/>
                        <a:pt x="675856" y="168762"/>
                        <a:pt x="672084" y="16739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45" name="Google Shape;4445;p25"/>
                <p:cNvSpPr/>
                <p:nvPr/>
              </p:nvSpPr>
              <p:spPr>
                <a:xfrm>
                  <a:off x="3956304" y="4848293"/>
                  <a:ext cx="656620" cy="114498"/>
                </a:xfrm>
                <a:custGeom>
                  <a:rect b="b" l="l" r="r" t="t"/>
                  <a:pathLst>
                    <a:path extrusionOk="0" h="114498" w="656620">
                      <a:moveTo>
                        <a:pt x="649453" y="62720"/>
                      </a:moveTo>
                      <a:cubicBezTo>
                        <a:pt x="629222" y="56548"/>
                        <a:pt x="608648" y="50376"/>
                        <a:pt x="587731" y="44890"/>
                      </a:cubicBezTo>
                      <a:cubicBezTo>
                        <a:pt x="578129" y="42490"/>
                        <a:pt x="568528" y="39746"/>
                        <a:pt x="558927" y="37689"/>
                      </a:cubicBezTo>
                      <a:cubicBezTo>
                        <a:pt x="547268" y="34946"/>
                        <a:pt x="535267" y="32203"/>
                        <a:pt x="523608" y="29459"/>
                      </a:cubicBezTo>
                      <a:cubicBezTo>
                        <a:pt x="523608" y="29459"/>
                        <a:pt x="523608" y="29459"/>
                        <a:pt x="523608" y="29459"/>
                      </a:cubicBezTo>
                      <a:cubicBezTo>
                        <a:pt x="442341" y="12314"/>
                        <a:pt x="359359" y="4427"/>
                        <a:pt x="276720" y="15058"/>
                      </a:cubicBezTo>
                      <a:cubicBezTo>
                        <a:pt x="178994" y="27402"/>
                        <a:pt x="89497" y="67178"/>
                        <a:pt x="4115" y="114499"/>
                      </a:cubicBezTo>
                      <a:cubicBezTo>
                        <a:pt x="2400" y="111412"/>
                        <a:pt x="1029" y="108326"/>
                        <a:pt x="0" y="105240"/>
                      </a:cubicBezTo>
                      <a:cubicBezTo>
                        <a:pt x="86411" y="57234"/>
                        <a:pt x="176936" y="17458"/>
                        <a:pt x="275692" y="4771"/>
                      </a:cubicBezTo>
                      <a:cubicBezTo>
                        <a:pt x="400850" y="-11003"/>
                        <a:pt x="527037" y="14372"/>
                        <a:pt x="646367" y="51062"/>
                      </a:cubicBezTo>
                      <a:cubicBezTo>
                        <a:pt x="648767" y="51748"/>
                        <a:pt x="651167" y="52433"/>
                        <a:pt x="653567" y="53119"/>
                      </a:cubicBezTo>
                      <a:cubicBezTo>
                        <a:pt x="659740" y="55520"/>
                        <a:pt x="655625" y="64778"/>
                        <a:pt x="649453" y="6272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46" name="Google Shape;4446;p25"/>
                <p:cNvSpPr/>
                <p:nvPr/>
              </p:nvSpPr>
              <p:spPr>
                <a:xfrm>
                  <a:off x="3942245" y="4670563"/>
                  <a:ext cx="716060" cy="232425"/>
                </a:xfrm>
                <a:custGeom>
                  <a:rect b="b" l="l" r="r" t="t"/>
                  <a:pathLst>
                    <a:path extrusionOk="0" h="232425" w="716060">
                      <a:moveTo>
                        <a:pt x="712203" y="232221"/>
                      </a:moveTo>
                      <a:cubicBezTo>
                        <a:pt x="710832" y="232564"/>
                        <a:pt x="709460" y="232564"/>
                        <a:pt x="707746" y="231535"/>
                      </a:cubicBezTo>
                      <a:cubicBezTo>
                        <a:pt x="703631" y="229135"/>
                        <a:pt x="699516" y="226734"/>
                        <a:pt x="695401" y="224334"/>
                      </a:cubicBezTo>
                      <a:lnTo>
                        <a:pt x="695401" y="224334"/>
                      </a:lnTo>
                      <a:lnTo>
                        <a:pt x="695401" y="224334"/>
                      </a:lnTo>
                      <a:cubicBezTo>
                        <a:pt x="581216" y="157811"/>
                        <a:pt x="460858" y="101919"/>
                        <a:pt x="336042" y="58370"/>
                      </a:cubicBezTo>
                      <a:cubicBezTo>
                        <a:pt x="230772" y="21680"/>
                        <a:pt x="109385" y="-10553"/>
                        <a:pt x="2057" y="25452"/>
                      </a:cubicBezTo>
                      <a:cubicBezTo>
                        <a:pt x="1372" y="22366"/>
                        <a:pt x="686" y="18937"/>
                        <a:pt x="0" y="15850"/>
                      </a:cubicBezTo>
                      <a:cubicBezTo>
                        <a:pt x="100813" y="-17411"/>
                        <a:pt x="213627" y="6935"/>
                        <a:pt x="314096" y="40539"/>
                      </a:cubicBezTo>
                      <a:cubicBezTo>
                        <a:pt x="428625" y="78944"/>
                        <a:pt x="539725" y="127636"/>
                        <a:pt x="645681" y="185243"/>
                      </a:cubicBezTo>
                      <a:cubicBezTo>
                        <a:pt x="666598" y="196559"/>
                        <a:pt x="687172" y="208218"/>
                        <a:pt x="707403" y="220219"/>
                      </a:cubicBezTo>
                      <a:cubicBezTo>
                        <a:pt x="709460" y="221590"/>
                        <a:pt x="711860" y="222619"/>
                        <a:pt x="713918" y="223991"/>
                      </a:cubicBezTo>
                      <a:cubicBezTo>
                        <a:pt x="715632" y="225019"/>
                        <a:pt x="716318" y="226391"/>
                        <a:pt x="715975" y="227763"/>
                      </a:cubicBezTo>
                      <a:cubicBezTo>
                        <a:pt x="715975" y="229477"/>
                        <a:pt x="714261" y="231535"/>
                        <a:pt x="712203" y="23222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47" name="Google Shape;4447;p25"/>
                <p:cNvSpPr/>
                <p:nvPr/>
              </p:nvSpPr>
              <p:spPr>
                <a:xfrm>
                  <a:off x="4031056" y="4876025"/>
                  <a:ext cx="483832" cy="148831"/>
                </a:xfrm>
                <a:custGeom>
                  <a:rect b="b" l="l" r="r" t="t"/>
                  <a:pathLst>
                    <a:path extrusionOk="0" h="148831" w="483832">
                      <a:moveTo>
                        <a:pt x="478689" y="15100"/>
                      </a:moveTo>
                      <a:cubicBezTo>
                        <a:pt x="458457" y="12357"/>
                        <a:pt x="438912" y="10643"/>
                        <a:pt x="419024" y="10300"/>
                      </a:cubicBezTo>
                      <a:cubicBezTo>
                        <a:pt x="272948" y="7900"/>
                        <a:pt x="138189" y="72707"/>
                        <a:pt x="13373" y="148831"/>
                      </a:cubicBezTo>
                      <a:cubicBezTo>
                        <a:pt x="8915" y="147803"/>
                        <a:pt x="4458" y="146774"/>
                        <a:pt x="0" y="145402"/>
                      </a:cubicBezTo>
                      <a:cubicBezTo>
                        <a:pt x="136817" y="61049"/>
                        <a:pt x="285979" y="-10960"/>
                        <a:pt x="448513" y="1384"/>
                      </a:cubicBezTo>
                      <a:cubicBezTo>
                        <a:pt x="448513" y="1384"/>
                        <a:pt x="448513" y="1384"/>
                        <a:pt x="448513" y="1384"/>
                      </a:cubicBezTo>
                      <a:cubicBezTo>
                        <a:pt x="458800" y="2070"/>
                        <a:pt x="469430" y="3442"/>
                        <a:pt x="479717" y="4813"/>
                      </a:cubicBezTo>
                      <a:cubicBezTo>
                        <a:pt x="482460" y="5156"/>
                        <a:pt x="483832" y="7214"/>
                        <a:pt x="483832" y="9271"/>
                      </a:cubicBezTo>
                      <a:cubicBezTo>
                        <a:pt x="483832" y="9957"/>
                        <a:pt x="483832" y="10643"/>
                        <a:pt x="483489" y="11329"/>
                      </a:cubicBezTo>
                      <a:cubicBezTo>
                        <a:pt x="483489" y="14072"/>
                        <a:pt x="481432" y="15443"/>
                        <a:pt x="478689" y="1510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4448" name="Google Shape;4448;p25"/>
              <p:cNvSpPr/>
              <p:nvPr/>
            </p:nvSpPr>
            <p:spPr>
              <a:xfrm>
                <a:off x="4067180" y="4853063"/>
                <a:ext cx="665822" cy="695331"/>
              </a:xfrm>
              <a:custGeom>
                <a:rect b="b" l="l" r="r" t="t"/>
                <a:pathLst>
                  <a:path extrusionOk="0" h="695331" w="665822">
                    <a:moveTo>
                      <a:pt x="389072" y="677570"/>
                    </a:moveTo>
                    <a:cubicBezTo>
                      <a:pt x="365755" y="683399"/>
                      <a:pt x="342095" y="686143"/>
                      <a:pt x="318435" y="689229"/>
                    </a:cubicBezTo>
                    <a:cubicBezTo>
                      <a:pt x="281058" y="693686"/>
                      <a:pt x="252255" y="699859"/>
                      <a:pt x="223794" y="690257"/>
                    </a:cubicBezTo>
                    <a:cubicBezTo>
                      <a:pt x="219679" y="688886"/>
                      <a:pt x="215565" y="687171"/>
                      <a:pt x="211793" y="685114"/>
                    </a:cubicBezTo>
                    <a:cubicBezTo>
                      <a:pt x="204592" y="681685"/>
                      <a:pt x="197391" y="676884"/>
                      <a:pt x="190190" y="670712"/>
                    </a:cubicBezTo>
                    <a:cubicBezTo>
                      <a:pt x="156243" y="642938"/>
                      <a:pt x="157957" y="610705"/>
                      <a:pt x="153500" y="579501"/>
                    </a:cubicBezTo>
                    <a:cubicBezTo>
                      <a:pt x="153157" y="576072"/>
                      <a:pt x="152471" y="572643"/>
                      <a:pt x="151785" y="569214"/>
                    </a:cubicBezTo>
                    <a:cubicBezTo>
                      <a:pt x="148699" y="553440"/>
                      <a:pt x="142870" y="537667"/>
                      <a:pt x="129154" y="522923"/>
                    </a:cubicBezTo>
                    <a:cubicBezTo>
                      <a:pt x="121267" y="514693"/>
                      <a:pt x="112695" y="507149"/>
                      <a:pt x="103779" y="500291"/>
                    </a:cubicBezTo>
                    <a:cubicBezTo>
                      <a:pt x="100693" y="497891"/>
                      <a:pt x="97607" y="495491"/>
                      <a:pt x="94178" y="493090"/>
                    </a:cubicBezTo>
                    <a:cubicBezTo>
                      <a:pt x="78062" y="481088"/>
                      <a:pt x="61602" y="469773"/>
                      <a:pt x="47544" y="455028"/>
                    </a:cubicBezTo>
                    <a:cubicBezTo>
                      <a:pt x="35199" y="441655"/>
                      <a:pt x="25255" y="428968"/>
                      <a:pt x="18054" y="416966"/>
                    </a:cubicBezTo>
                    <a:cubicBezTo>
                      <a:pt x="16340" y="413880"/>
                      <a:pt x="14625" y="410794"/>
                      <a:pt x="12911" y="408051"/>
                    </a:cubicBezTo>
                    <a:cubicBezTo>
                      <a:pt x="-805" y="381647"/>
                      <a:pt x="-2863" y="357644"/>
                      <a:pt x="3309" y="336042"/>
                    </a:cubicBezTo>
                    <a:cubicBezTo>
                      <a:pt x="4338" y="332270"/>
                      <a:pt x="5710" y="328841"/>
                      <a:pt x="7081" y="325069"/>
                    </a:cubicBezTo>
                    <a:cubicBezTo>
                      <a:pt x="38628" y="250660"/>
                      <a:pt x="166873" y="205054"/>
                      <a:pt x="232024" y="171793"/>
                    </a:cubicBezTo>
                    <a:cubicBezTo>
                      <a:pt x="280373" y="147447"/>
                      <a:pt x="320149" y="109385"/>
                      <a:pt x="366098" y="80582"/>
                    </a:cubicBezTo>
                    <a:cubicBezTo>
                      <a:pt x="380157" y="71666"/>
                      <a:pt x="416847" y="53492"/>
                      <a:pt x="459366" y="36690"/>
                    </a:cubicBezTo>
                    <a:cubicBezTo>
                      <a:pt x="478226" y="29147"/>
                      <a:pt x="498457" y="21945"/>
                      <a:pt x="518345" y="16116"/>
                    </a:cubicBezTo>
                    <a:lnTo>
                      <a:pt x="518345" y="16116"/>
                    </a:lnTo>
                    <a:cubicBezTo>
                      <a:pt x="530690" y="12344"/>
                      <a:pt x="542691" y="9258"/>
                      <a:pt x="554693" y="6515"/>
                    </a:cubicBezTo>
                    <a:cubicBezTo>
                      <a:pt x="561551" y="5144"/>
                      <a:pt x="568409" y="3772"/>
                      <a:pt x="574924" y="2743"/>
                    </a:cubicBezTo>
                    <a:cubicBezTo>
                      <a:pt x="574924" y="2743"/>
                      <a:pt x="574924" y="2743"/>
                      <a:pt x="574924" y="2743"/>
                    </a:cubicBezTo>
                    <a:cubicBezTo>
                      <a:pt x="577667" y="2400"/>
                      <a:pt x="580067" y="2057"/>
                      <a:pt x="582810" y="1715"/>
                    </a:cubicBezTo>
                    <a:cubicBezTo>
                      <a:pt x="582810" y="1715"/>
                      <a:pt x="582810" y="1715"/>
                      <a:pt x="582810" y="1715"/>
                    </a:cubicBezTo>
                    <a:cubicBezTo>
                      <a:pt x="591726" y="686"/>
                      <a:pt x="600641" y="0"/>
                      <a:pt x="608528" y="0"/>
                    </a:cubicBezTo>
                    <a:cubicBezTo>
                      <a:pt x="616072" y="0"/>
                      <a:pt x="622930" y="686"/>
                      <a:pt x="629102" y="2057"/>
                    </a:cubicBezTo>
                    <a:cubicBezTo>
                      <a:pt x="656534" y="7544"/>
                      <a:pt x="671622" y="25718"/>
                      <a:pt x="663735" y="63093"/>
                    </a:cubicBezTo>
                    <a:cubicBezTo>
                      <a:pt x="663049" y="66522"/>
                      <a:pt x="662363" y="69608"/>
                      <a:pt x="661335" y="73380"/>
                    </a:cubicBezTo>
                    <a:cubicBezTo>
                      <a:pt x="658934" y="81267"/>
                      <a:pt x="655848" y="88811"/>
                      <a:pt x="652076" y="96012"/>
                    </a:cubicBezTo>
                    <a:cubicBezTo>
                      <a:pt x="651048" y="98069"/>
                      <a:pt x="650019" y="100469"/>
                      <a:pt x="648647" y="102527"/>
                    </a:cubicBezTo>
                    <a:cubicBezTo>
                      <a:pt x="646590" y="106299"/>
                      <a:pt x="644190" y="110071"/>
                      <a:pt x="642132" y="113843"/>
                    </a:cubicBezTo>
                    <a:cubicBezTo>
                      <a:pt x="631502" y="130988"/>
                      <a:pt x="619158" y="147790"/>
                      <a:pt x="609557" y="165620"/>
                    </a:cubicBezTo>
                    <a:cubicBezTo>
                      <a:pt x="599270" y="185509"/>
                      <a:pt x="593097" y="205054"/>
                      <a:pt x="590011" y="224942"/>
                    </a:cubicBezTo>
                    <a:cubicBezTo>
                      <a:pt x="588297" y="235572"/>
                      <a:pt x="587268" y="246545"/>
                      <a:pt x="586925" y="257175"/>
                    </a:cubicBezTo>
                    <a:cubicBezTo>
                      <a:pt x="586582" y="263690"/>
                      <a:pt x="586582" y="270205"/>
                      <a:pt x="586925" y="276720"/>
                    </a:cubicBezTo>
                    <a:cubicBezTo>
                      <a:pt x="587611" y="296951"/>
                      <a:pt x="589668" y="317183"/>
                      <a:pt x="592069" y="337413"/>
                    </a:cubicBezTo>
                    <a:cubicBezTo>
                      <a:pt x="594469" y="357644"/>
                      <a:pt x="596526" y="377876"/>
                      <a:pt x="597555" y="398450"/>
                    </a:cubicBezTo>
                    <a:cubicBezTo>
                      <a:pt x="598584" y="421081"/>
                      <a:pt x="597898" y="444056"/>
                      <a:pt x="593097" y="467030"/>
                    </a:cubicBezTo>
                    <a:cubicBezTo>
                      <a:pt x="590354" y="480746"/>
                      <a:pt x="585897" y="494804"/>
                      <a:pt x="580067" y="508178"/>
                    </a:cubicBezTo>
                    <a:cubicBezTo>
                      <a:pt x="572523" y="526008"/>
                      <a:pt x="562922" y="543153"/>
                      <a:pt x="551607" y="559270"/>
                    </a:cubicBezTo>
                    <a:cubicBezTo>
                      <a:pt x="524517" y="597674"/>
                      <a:pt x="487827" y="630936"/>
                      <a:pt x="447365" y="653567"/>
                    </a:cubicBezTo>
                    <a:cubicBezTo>
                      <a:pt x="438792" y="658368"/>
                      <a:pt x="429877" y="662483"/>
                      <a:pt x="420962" y="666254"/>
                    </a:cubicBezTo>
                    <a:cubicBezTo>
                      <a:pt x="411018" y="671055"/>
                      <a:pt x="400045" y="674827"/>
                      <a:pt x="389072" y="67757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49" name="Google Shape;4449;p25"/>
              <p:cNvSpPr/>
              <p:nvPr/>
            </p:nvSpPr>
            <p:spPr>
              <a:xfrm>
                <a:off x="4070146" y="4839273"/>
                <a:ext cx="602762" cy="349832"/>
              </a:xfrm>
              <a:custGeom>
                <a:rect b="b" l="l" r="r" t="t"/>
                <a:pathLst>
                  <a:path extrusionOk="0" h="349832" w="602762">
                    <a:moveTo>
                      <a:pt x="0" y="349833"/>
                    </a:moveTo>
                    <a:cubicBezTo>
                      <a:pt x="1029" y="346060"/>
                      <a:pt x="2400" y="342631"/>
                      <a:pt x="3772" y="338860"/>
                    </a:cubicBezTo>
                    <a:cubicBezTo>
                      <a:pt x="112814" y="319314"/>
                      <a:pt x="216713" y="273709"/>
                      <a:pt x="304495" y="204786"/>
                    </a:cubicBezTo>
                    <a:cubicBezTo>
                      <a:pt x="375132" y="148893"/>
                      <a:pt x="436169" y="73112"/>
                      <a:pt x="515379" y="29907"/>
                    </a:cubicBezTo>
                    <a:lnTo>
                      <a:pt x="515379" y="29907"/>
                    </a:lnTo>
                    <a:cubicBezTo>
                      <a:pt x="540753" y="16191"/>
                      <a:pt x="567500" y="5561"/>
                      <a:pt x="597332" y="75"/>
                    </a:cubicBezTo>
                    <a:cubicBezTo>
                      <a:pt x="603847" y="-954"/>
                      <a:pt x="604876" y="8990"/>
                      <a:pt x="598361" y="10018"/>
                    </a:cubicBezTo>
                    <a:cubicBezTo>
                      <a:pt x="589445" y="11733"/>
                      <a:pt x="580530" y="13791"/>
                      <a:pt x="571957" y="16533"/>
                    </a:cubicBezTo>
                    <a:cubicBezTo>
                      <a:pt x="571957" y="16533"/>
                      <a:pt x="571957" y="16533"/>
                      <a:pt x="571957" y="16533"/>
                    </a:cubicBezTo>
                    <a:cubicBezTo>
                      <a:pt x="454685" y="51852"/>
                      <a:pt x="378561" y="166381"/>
                      <a:pt x="281178" y="234618"/>
                    </a:cubicBezTo>
                    <a:cubicBezTo>
                      <a:pt x="197510" y="293940"/>
                      <a:pt x="100813" y="332688"/>
                      <a:pt x="0" y="349833"/>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50" name="Google Shape;4450;p25"/>
              <p:cNvSpPr/>
              <p:nvPr/>
            </p:nvSpPr>
            <p:spPr>
              <a:xfrm>
                <a:off x="4079748" y="4860382"/>
                <a:ext cx="597674" cy="409647"/>
              </a:xfrm>
              <a:custGeom>
                <a:rect b="b" l="l" r="r" t="t"/>
                <a:pathLst>
                  <a:path extrusionOk="0" h="409647" w="597674">
                    <a:moveTo>
                      <a:pt x="5144" y="409648"/>
                    </a:moveTo>
                    <a:cubicBezTo>
                      <a:pt x="3429" y="406562"/>
                      <a:pt x="1715" y="403476"/>
                      <a:pt x="0" y="400733"/>
                    </a:cubicBezTo>
                    <a:cubicBezTo>
                      <a:pt x="59322" y="382902"/>
                      <a:pt x="118643" y="364728"/>
                      <a:pt x="174536" y="337982"/>
                    </a:cubicBezTo>
                    <a:cubicBezTo>
                      <a:pt x="234544" y="309521"/>
                      <a:pt x="284950" y="270431"/>
                      <a:pt x="329870" y="221739"/>
                    </a:cubicBezTo>
                    <a:cubicBezTo>
                      <a:pt x="387820" y="159331"/>
                      <a:pt x="440284" y="86636"/>
                      <a:pt x="510578" y="38973"/>
                    </a:cubicBezTo>
                    <a:cubicBezTo>
                      <a:pt x="521551" y="31772"/>
                      <a:pt x="532867" y="24914"/>
                      <a:pt x="544525" y="19085"/>
                    </a:cubicBezTo>
                    <a:cubicBezTo>
                      <a:pt x="556184" y="12912"/>
                      <a:pt x="568871" y="7769"/>
                      <a:pt x="581558" y="3311"/>
                    </a:cubicBezTo>
                    <a:cubicBezTo>
                      <a:pt x="584645" y="2282"/>
                      <a:pt x="587731" y="1254"/>
                      <a:pt x="590817" y="225"/>
                    </a:cubicBezTo>
                    <a:cubicBezTo>
                      <a:pt x="592188" y="-118"/>
                      <a:pt x="593560" y="-118"/>
                      <a:pt x="594589" y="568"/>
                    </a:cubicBezTo>
                    <a:cubicBezTo>
                      <a:pt x="596646" y="1597"/>
                      <a:pt x="597675" y="3654"/>
                      <a:pt x="597675" y="5369"/>
                    </a:cubicBezTo>
                    <a:cubicBezTo>
                      <a:pt x="597675" y="7083"/>
                      <a:pt x="596646" y="8798"/>
                      <a:pt x="594589" y="9483"/>
                    </a:cubicBezTo>
                    <a:cubicBezTo>
                      <a:pt x="593217" y="9827"/>
                      <a:pt x="591845" y="10169"/>
                      <a:pt x="590474" y="10855"/>
                    </a:cubicBezTo>
                    <a:cubicBezTo>
                      <a:pt x="576072" y="15656"/>
                      <a:pt x="562013" y="21142"/>
                      <a:pt x="548983" y="28000"/>
                    </a:cubicBezTo>
                    <a:cubicBezTo>
                      <a:pt x="542125" y="31429"/>
                      <a:pt x="535610" y="35201"/>
                      <a:pt x="529095" y="38973"/>
                    </a:cubicBezTo>
                    <a:cubicBezTo>
                      <a:pt x="442341" y="91437"/>
                      <a:pt x="384391" y="182991"/>
                      <a:pt x="312382" y="253628"/>
                    </a:cubicBezTo>
                    <a:cubicBezTo>
                      <a:pt x="227686" y="337639"/>
                      <a:pt x="117272" y="375701"/>
                      <a:pt x="5144" y="409648"/>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51" name="Google Shape;4451;p25"/>
              <p:cNvSpPr/>
              <p:nvPr/>
            </p:nvSpPr>
            <p:spPr>
              <a:xfrm>
                <a:off x="4161015" y="4872449"/>
                <a:ext cx="542640" cy="480562"/>
              </a:xfrm>
              <a:custGeom>
                <a:rect b="b" l="l" r="r" t="t"/>
                <a:pathLst>
                  <a:path extrusionOk="0" h="480562" w="542640">
                    <a:moveTo>
                      <a:pt x="9601" y="480562"/>
                    </a:moveTo>
                    <a:cubicBezTo>
                      <a:pt x="6515" y="478162"/>
                      <a:pt x="3429" y="475762"/>
                      <a:pt x="0" y="473361"/>
                    </a:cubicBezTo>
                    <a:cubicBezTo>
                      <a:pt x="109385" y="430156"/>
                      <a:pt x="208140" y="361233"/>
                      <a:pt x="284950" y="271393"/>
                    </a:cubicBezTo>
                    <a:cubicBezTo>
                      <a:pt x="364845" y="178125"/>
                      <a:pt x="420053" y="55709"/>
                      <a:pt x="535953" y="502"/>
                    </a:cubicBezTo>
                    <a:cubicBezTo>
                      <a:pt x="541782" y="-2241"/>
                      <a:pt x="545554" y="7017"/>
                      <a:pt x="539725" y="9761"/>
                    </a:cubicBezTo>
                    <a:cubicBezTo>
                      <a:pt x="415595" y="68739"/>
                      <a:pt x="360045" y="207957"/>
                      <a:pt x="269519" y="303626"/>
                    </a:cubicBezTo>
                    <a:cubicBezTo>
                      <a:pt x="196825" y="380778"/>
                      <a:pt x="107671" y="441129"/>
                      <a:pt x="9601" y="48056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52" name="Google Shape;4452;p25"/>
              <p:cNvSpPr/>
              <p:nvPr/>
            </p:nvSpPr>
            <p:spPr>
              <a:xfrm>
                <a:off x="4218622" y="4887867"/>
                <a:ext cx="484602" cy="544697"/>
              </a:xfrm>
              <a:custGeom>
                <a:rect b="b" l="l" r="r" t="t"/>
                <a:pathLst>
                  <a:path extrusionOk="0" h="544697" w="484602">
                    <a:moveTo>
                      <a:pt x="1715" y="544698"/>
                    </a:moveTo>
                    <a:cubicBezTo>
                      <a:pt x="1372" y="541269"/>
                      <a:pt x="686" y="537840"/>
                      <a:pt x="0" y="534411"/>
                    </a:cubicBezTo>
                    <a:cubicBezTo>
                      <a:pt x="98069" y="498749"/>
                      <a:pt x="188595" y="447657"/>
                      <a:pt x="243116" y="352330"/>
                    </a:cubicBezTo>
                    <a:cubicBezTo>
                      <a:pt x="277406" y="292323"/>
                      <a:pt x="303809" y="228543"/>
                      <a:pt x="341186" y="169908"/>
                    </a:cubicBezTo>
                    <a:cubicBezTo>
                      <a:pt x="379933" y="109215"/>
                      <a:pt x="424853" y="52979"/>
                      <a:pt x="475259" y="1544"/>
                    </a:cubicBezTo>
                    <a:cubicBezTo>
                      <a:pt x="479717" y="-2914"/>
                      <a:pt x="487947" y="3258"/>
                      <a:pt x="483146" y="7716"/>
                    </a:cubicBezTo>
                    <a:cubicBezTo>
                      <a:pt x="429997" y="62237"/>
                      <a:pt x="382334" y="122244"/>
                      <a:pt x="342214" y="187053"/>
                    </a:cubicBezTo>
                    <a:cubicBezTo>
                      <a:pt x="303809" y="249117"/>
                      <a:pt x="278092" y="318384"/>
                      <a:pt x="238316" y="379420"/>
                    </a:cubicBezTo>
                    <a:cubicBezTo>
                      <a:pt x="183109" y="464459"/>
                      <a:pt x="94640" y="511436"/>
                      <a:pt x="1715" y="544698"/>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53" name="Google Shape;4453;p25"/>
              <p:cNvSpPr/>
              <p:nvPr/>
            </p:nvSpPr>
            <p:spPr>
              <a:xfrm>
                <a:off x="4278630" y="4945682"/>
                <a:ext cx="441783" cy="597638"/>
              </a:xfrm>
              <a:custGeom>
                <a:rect b="b" l="l" r="r" t="t"/>
                <a:pathLst>
                  <a:path extrusionOk="0" h="597638" w="441783">
                    <a:moveTo>
                      <a:pt x="12002" y="597639"/>
                    </a:moveTo>
                    <a:cubicBezTo>
                      <a:pt x="7887" y="596267"/>
                      <a:pt x="3772" y="594553"/>
                      <a:pt x="0" y="592495"/>
                    </a:cubicBezTo>
                    <a:cubicBezTo>
                      <a:pt x="86411" y="545518"/>
                      <a:pt x="163563" y="484139"/>
                      <a:pt x="206426" y="393270"/>
                    </a:cubicBezTo>
                    <a:cubicBezTo>
                      <a:pt x="239687" y="322290"/>
                      <a:pt x="260947" y="247195"/>
                      <a:pt x="300038" y="178615"/>
                    </a:cubicBezTo>
                    <a:cubicBezTo>
                      <a:pt x="336728" y="114150"/>
                      <a:pt x="380962" y="54828"/>
                      <a:pt x="432397" y="1679"/>
                    </a:cubicBezTo>
                    <a:cubicBezTo>
                      <a:pt x="435483" y="-1750"/>
                      <a:pt x="440627" y="650"/>
                      <a:pt x="441655" y="3736"/>
                    </a:cubicBezTo>
                    <a:cubicBezTo>
                      <a:pt x="441998" y="5108"/>
                      <a:pt x="441655" y="6479"/>
                      <a:pt x="440627" y="7851"/>
                    </a:cubicBezTo>
                    <a:cubicBezTo>
                      <a:pt x="439941" y="8537"/>
                      <a:pt x="439255" y="9565"/>
                      <a:pt x="438569" y="10251"/>
                    </a:cubicBezTo>
                    <a:cubicBezTo>
                      <a:pt x="383019" y="68544"/>
                      <a:pt x="335356" y="133695"/>
                      <a:pt x="297637" y="205018"/>
                    </a:cubicBezTo>
                    <a:cubicBezTo>
                      <a:pt x="259575" y="276684"/>
                      <a:pt x="241402" y="357609"/>
                      <a:pt x="200597" y="427218"/>
                    </a:cubicBezTo>
                    <a:cubicBezTo>
                      <a:pt x="155677" y="502313"/>
                      <a:pt x="87440" y="555462"/>
                      <a:pt x="12002" y="59763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54" name="Google Shape;4454;p25"/>
              <p:cNvSpPr/>
              <p:nvPr/>
            </p:nvSpPr>
            <p:spPr>
              <a:xfrm>
                <a:off x="4489170" y="4972710"/>
                <a:ext cx="237597" cy="546607"/>
              </a:xfrm>
              <a:custGeom>
                <a:rect b="b" l="l" r="r" t="t"/>
                <a:pathLst>
                  <a:path extrusionOk="0" h="546607" w="237597">
                    <a:moveTo>
                      <a:pt x="0" y="546608"/>
                    </a:moveTo>
                    <a:cubicBezTo>
                      <a:pt x="39434" y="504774"/>
                      <a:pt x="69266" y="452996"/>
                      <a:pt x="86068" y="395389"/>
                    </a:cubicBezTo>
                    <a:cubicBezTo>
                      <a:pt x="106299" y="325094"/>
                      <a:pt x="115214" y="252400"/>
                      <a:pt x="138531" y="182448"/>
                    </a:cubicBezTo>
                    <a:cubicBezTo>
                      <a:pt x="147104" y="156044"/>
                      <a:pt x="157391" y="130327"/>
                      <a:pt x="169050" y="105296"/>
                    </a:cubicBezTo>
                    <a:cubicBezTo>
                      <a:pt x="185852" y="69291"/>
                      <a:pt x="205397" y="34658"/>
                      <a:pt x="228714" y="2083"/>
                    </a:cubicBezTo>
                    <a:cubicBezTo>
                      <a:pt x="232486" y="-3404"/>
                      <a:pt x="240373" y="3111"/>
                      <a:pt x="236601" y="8255"/>
                    </a:cubicBezTo>
                    <a:cubicBezTo>
                      <a:pt x="207797" y="48717"/>
                      <a:pt x="184823" y="92265"/>
                      <a:pt x="165963" y="137528"/>
                    </a:cubicBezTo>
                    <a:cubicBezTo>
                      <a:pt x="154305" y="165989"/>
                      <a:pt x="144361" y="195478"/>
                      <a:pt x="136131" y="225311"/>
                    </a:cubicBezTo>
                    <a:cubicBezTo>
                      <a:pt x="115900" y="298005"/>
                      <a:pt x="108699" y="374815"/>
                      <a:pt x="79896" y="445109"/>
                    </a:cubicBezTo>
                    <a:cubicBezTo>
                      <a:pt x="66522" y="477342"/>
                      <a:pt x="48692" y="507174"/>
                      <a:pt x="26746" y="533578"/>
                    </a:cubicBezTo>
                    <a:cubicBezTo>
                      <a:pt x="17488" y="538721"/>
                      <a:pt x="8915" y="542836"/>
                      <a:pt x="0" y="546608"/>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55" name="Google Shape;4455;p25"/>
              <p:cNvSpPr/>
              <p:nvPr/>
            </p:nvSpPr>
            <p:spPr>
              <a:xfrm>
                <a:off x="4619472" y="5037466"/>
                <a:ext cx="88060" cy="374867"/>
              </a:xfrm>
              <a:custGeom>
                <a:rect b="b" l="l" r="r" t="t"/>
                <a:pathLst>
                  <a:path extrusionOk="0" h="374867" w="88060">
                    <a:moveTo>
                      <a:pt x="0" y="374867"/>
                    </a:moveTo>
                    <a:cubicBezTo>
                      <a:pt x="14402" y="340235"/>
                      <a:pt x="24689" y="303887"/>
                      <a:pt x="30518" y="266511"/>
                    </a:cubicBezTo>
                    <a:cubicBezTo>
                      <a:pt x="36005" y="229478"/>
                      <a:pt x="37376" y="191073"/>
                      <a:pt x="40462" y="153354"/>
                    </a:cubicBezTo>
                    <a:cubicBezTo>
                      <a:pt x="44577" y="101233"/>
                      <a:pt x="52121" y="49798"/>
                      <a:pt x="78181" y="2821"/>
                    </a:cubicBezTo>
                    <a:cubicBezTo>
                      <a:pt x="81267" y="-3009"/>
                      <a:pt x="90525" y="1106"/>
                      <a:pt x="87440" y="6936"/>
                    </a:cubicBezTo>
                    <a:cubicBezTo>
                      <a:pt x="51778" y="70715"/>
                      <a:pt x="51092" y="143067"/>
                      <a:pt x="45948" y="214390"/>
                    </a:cubicBezTo>
                    <a:cubicBezTo>
                      <a:pt x="43891" y="242851"/>
                      <a:pt x="40805" y="271311"/>
                      <a:pt x="34976" y="299087"/>
                    </a:cubicBezTo>
                    <a:cubicBezTo>
                      <a:pt x="33261" y="307659"/>
                      <a:pt x="30861" y="315888"/>
                      <a:pt x="28803" y="324118"/>
                    </a:cubicBezTo>
                    <a:cubicBezTo>
                      <a:pt x="21260" y="341606"/>
                      <a:pt x="11658" y="358751"/>
                      <a:pt x="0" y="374867"/>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4456" name="Google Shape;4456;p25"/>
              <p:cNvGrpSpPr/>
              <p:nvPr/>
            </p:nvGrpSpPr>
            <p:grpSpPr>
              <a:xfrm>
                <a:off x="4642541" y="4895848"/>
                <a:ext cx="658468" cy="817285"/>
                <a:chOff x="4642541" y="4895848"/>
                <a:chExt cx="658468" cy="817285"/>
              </a:xfrm>
            </p:grpSpPr>
            <p:sp>
              <p:nvSpPr>
                <p:cNvPr id="4457" name="Google Shape;4457;p25"/>
                <p:cNvSpPr/>
                <p:nvPr/>
              </p:nvSpPr>
              <p:spPr>
                <a:xfrm>
                  <a:off x="4642541" y="4900919"/>
                  <a:ext cx="658468" cy="812214"/>
                </a:xfrm>
                <a:custGeom>
                  <a:rect b="b" l="l" r="r" t="t"/>
                  <a:pathLst>
                    <a:path extrusionOk="0" h="812214" w="658468">
                      <a:moveTo>
                        <a:pt x="374352" y="802536"/>
                      </a:moveTo>
                      <a:cubicBezTo>
                        <a:pt x="364065" y="793964"/>
                        <a:pt x="362008" y="779904"/>
                        <a:pt x="355150" y="767903"/>
                      </a:cubicBezTo>
                      <a:cubicBezTo>
                        <a:pt x="353093" y="764474"/>
                        <a:pt x="350692" y="761045"/>
                        <a:pt x="347263" y="758302"/>
                      </a:cubicBezTo>
                      <a:cubicBezTo>
                        <a:pt x="346920" y="757959"/>
                        <a:pt x="346920" y="757959"/>
                        <a:pt x="346578" y="757616"/>
                      </a:cubicBezTo>
                      <a:cubicBezTo>
                        <a:pt x="330118" y="744243"/>
                        <a:pt x="306115" y="743900"/>
                        <a:pt x="289656" y="728469"/>
                      </a:cubicBezTo>
                      <a:cubicBezTo>
                        <a:pt x="271825" y="712010"/>
                        <a:pt x="261538" y="688350"/>
                        <a:pt x="250566" y="665033"/>
                      </a:cubicBezTo>
                      <a:cubicBezTo>
                        <a:pt x="247479" y="658175"/>
                        <a:pt x="244050" y="651660"/>
                        <a:pt x="240279" y="645145"/>
                      </a:cubicBezTo>
                      <a:cubicBezTo>
                        <a:pt x="240279" y="645145"/>
                        <a:pt x="240279" y="645145"/>
                        <a:pt x="240279" y="645145"/>
                      </a:cubicBezTo>
                      <a:cubicBezTo>
                        <a:pt x="233078" y="632115"/>
                        <a:pt x="224848" y="619770"/>
                        <a:pt x="213875" y="609826"/>
                      </a:cubicBezTo>
                      <a:cubicBezTo>
                        <a:pt x="168955" y="569364"/>
                        <a:pt x="91803" y="573822"/>
                        <a:pt x="47912" y="537817"/>
                      </a:cubicBezTo>
                      <a:cubicBezTo>
                        <a:pt x="45511" y="535760"/>
                        <a:pt x="43454" y="533702"/>
                        <a:pt x="41054" y="531645"/>
                      </a:cubicBezTo>
                      <a:cubicBezTo>
                        <a:pt x="36253" y="526844"/>
                        <a:pt x="32138" y="521358"/>
                        <a:pt x="28709" y="515529"/>
                      </a:cubicBezTo>
                      <a:cubicBezTo>
                        <a:pt x="-2838" y="461007"/>
                        <a:pt x="41397" y="393799"/>
                        <a:pt x="37625" y="331049"/>
                      </a:cubicBezTo>
                      <a:cubicBezTo>
                        <a:pt x="33853" y="267955"/>
                        <a:pt x="-5238" y="211719"/>
                        <a:pt x="591" y="147597"/>
                      </a:cubicBezTo>
                      <a:cubicBezTo>
                        <a:pt x="3335" y="115364"/>
                        <a:pt x="16708" y="86218"/>
                        <a:pt x="36596" y="61872"/>
                      </a:cubicBezTo>
                      <a:cubicBezTo>
                        <a:pt x="41397" y="56043"/>
                        <a:pt x="46197" y="50556"/>
                        <a:pt x="51684" y="45413"/>
                      </a:cubicBezTo>
                      <a:lnTo>
                        <a:pt x="51684" y="45413"/>
                      </a:lnTo>
                      <a:cubicBezTo>
                        <a:pt x="57170" y="39584"/>
                        <a:pt x="63342" y="34440"/>
                        <a:pt x="69514" y="29639"/>
                      </a:cubicBezTo>
                      <a:cubicBezTo>
                        <a:pt x="70543" y="28953"/>
                        <a:pt x="71572" y="27925"/>
                        <a:pt x="72600" y="27239"/>
                      </a:cubicBezTo>
                      <a:cubicBezTo>
                        <a:pt x="72600" y="27239"/>
                        <a:pt x="72600" y="27239"/>
                        <a:pt x="72600" y="27239"/>
                      </a:cubicBezTo>
                      <a:cubicBezTo>
                        <a:pt x="78087" y="23124"/>
                        <a:pt x="83573" y="19010"/>
                        <a:pt x="89403" y="15581"/>
                      </a:cubicBezTo>
                      <a:cubicBezTo>
                        <a:pt x="90088" y="15237"/>
                        <a:pt x="90774" y="14552"/>
                        <a:pt x="91460" y="14209"/>
                      </a:cubicBezTo>
                      <a:cubicBezTo>
                        <a:pt x="95575" y="11466"/>
                        <a:pt x="100032" y="9065"/>
                        <a:pt x="104490" y="6665"/>
                      </a:cubicBezTo>
                      <a:cubicBezTo>
                        <a:pt x="106890" y="5294"/>
                        <a:pt x="109291" y="4265"/>
                        <a:pt x="111691" y="2893"/>
                      </a:cubicBezTo>
                      <a:cubicBezTo>
                        <a:pt x="115463" y="836"/>
                        <a:pt x="120264" y="-879"/>
                        <a:pt x="124378" y="493"/>
                      </a:cubicBezTo>
                      <a:cubicBezTo>
                        <a:pt x="128836" y="2207"/>
                        <a:pt x="131236" y="7008"/>
                        <a:pt x="132951" y="11466"/>
                      </a:cubicBezTo>
                      <a:cubicBezTo>
                        <a:pt x="150096" y="53985"/>
                        <a:pt x="176499" y="102334"/>
                        <a:pt x="202902" y="139710"/>
                      </a:cubicBezTo>
                      <a:cubicBezTo>
                        <a:pt x="224848" y="170914"/>
                        <a:pt x="254680" y="193889"/>
                        <a:pt x="286913" y="213434"/>
                      </a:cubicBezTo>
                      <a:cubicBezTo>
                        <a:pt x="343149" y="248067"/>
                        <a:pt x="419615" y="280642"/>
                        <a:pt x="488538" y="319733"/>
                      </a:cubicBezTo>
                      <a:cubicBezTo>
                        <a:pt x="574949" y="368424"/>
                        <a:pt x="668561" y="439748"/>
                        <a:pt x="657588" y="548447"/>
                      </a:cubicBezTo>
                      <a:lnTo>
                        <a:pt x="657588" y="548447"/>
                      </a:lnTo>
                      <a:cubicBezTo>
                        <a:pt x="657245" y="552562"/>
                        <a:pt x="656559" y="556677"/>
                        <a:pt x="655873" y="560792"/>
                      </a:cubicBezTo>
                      <a:cubicBezTo>
                        <a:pt x="655873" y="562163"/>
                        <a:pt x="655530" y="563192"/>
                        <a:pt x="655188" y="564221"/>
                      </a:cubicBezTo>
                      <a:cubicBezTo>
                        <a:pt x="651416" y="585137"/>
                        <a:pt x="643872" y="605711"/>
                        <a:pt x="633585" y="625599"/>
                      </a:cubicBezTo>
                      <a:cubicBezTo>
                        <a:pt x="631870" y="629372"/>
                        <a:pt x="629813" y="632801"/>
                        <a:pt x="627756" y="636572"/>
                      </a:cubicBezTo>
                      <a:cubicBezTo>
                        <a:pt x="609239" y="668805"/>
                        <a:pt x="583179" y="697608"/>
                        <a:pt x="554032" y="719211"/>
                      </a:cubicBezTo>
                      <a:cubicBezTo>
                        <a:pt x="551289" y="721269"/>
                        <a:pt x="548546" y="723326"/>
                        <a:pt x="545802" y="725040"/>
                      </a:cubicBezTo>
                      <a:cubicBezTo>
                        <a:pt x="539287" y="729498"/>
                        <a:pt x="532772" y="733270"/>
                        <a:pt x="525914" y="737042"/>
                      </a:cubicBezTo>
                      <a:cubicBezTo>
                        <a:pt x="487509" y="756930"/>
                        <a:pt x="420301" y="840255"/>
                        <a:pt x="374352" y="802536"/>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58" name="Google Shape;4458;p25"/>
                <p:cNvSpPr/>
                <p:nvPr/>
              </p:nvSpPr>
              <p:spPr>
                <a:xfrm>
                  <a:off x="4763438" y="4935777"/>
                  <a:ext cx="536004" cy="529363"/>
                </a:xfrm>
                <a:custGeom>
                  <a:rect b="b" l="l" r="r" t="t"/>
                  <a:pathLst>
                    <a:path extrusionOk="0" h="529363" w="536004">
                      <a:moveTo>
                        <a:pt x="533604" y="529363"/>
                      </a:moveTo>
                      <a:cubicBezTo>
                        <a:pt x="475997" y="419978"/>
                        <a:pt x="361811" y="342483"/>
                        <a:pt x="255512" y="281446"/>
                      </a:cubicBezTo>
                      <a:cubicBezTo>
                        <a:pt x="189676" y="243727"/>
                        <a:pt x="116981" y="209780"/>
                        <a:pt x="59031" y="160746"/>
                      </a:cubicBezTo>
                      <a:cubicBezTo>
                        <a:pt x="13768" y="122683"/>
                        <a:pt x="-19836" y="59590"/>
                        <a:pt x="13425" y="2668"/>
                      </a:cubicBezTo>
                      <a:cubicBezTo>
                        <a:pt x="16511" y="-2818"/>
                        <a:pt x="26112" y="954"/>
                        <a:pt x="22683" y="6783"/>
                      </a:cubicBezTo>
                      <a:cubicBezTo>
                        <a:pt x="-26009" y="89765"/>
                        <a:pt x="66574" y="158345"/>
                        <a:pt x="127954" y="196064"/>
                      </a:cubicBezTo>
                      <a:cubicBezTo>
                        <a:pt x="194476" y="236869"/>
                        <a:pt x="264428" y="272531"/>
                        <a:pt x="330265" y="314365"/>
                      </a:cubicBezTo>
                      <a:cubicBezTo>
                        <a:pt x="410503" y="365114"/>
                        <a:pt x="488684" y="430951"/>
                        <a:pt x="536005" y="513589"/>
                      </a:cubicBezTo>
                      <a:lnTo>
                        <a:pt x="536005" y="513589"/>
                      </a:lnTo>
                      <a:cubicBezTo>
                        <a:pt x="535662" y="517704"/>
                        <a:pt x="534976" y="521819"/>
                        <a:pt x="534290" y="525934"/>
                      </a:cubicBezTo>
                      <a:cubicBezTo>
                        <a:pt x="534290" y="526963"/>
                        <a:pt x="533947" y="527991"/>
                        <a:pt x="533604" y="529363"/>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59" name="Google Shape;4459;p25"/>
                <p:cNvSpPr/>
                <p:nvPr/>
              </p:nvSpPr>
              <p:spPr>
                <a:xfrm>
                  <a:off x="4747029" y="4944803"/>
                  <a:ext cx="528410" cy="592346"/>
                </a:xfrm>
                <a:custGeom>
                  <a:rect b="b" l="l" r="r" t="t"/>
                  <a:pathLst>
                    <a:path extrusionOk="0" h="592346" w="528410">
                      <a:moveTo>
                        <a:pt x="522581" y="592346"/>
                      </a:moveTo>
                      <a:cubicBezTo>
                        <a:pt x="503379" y="557370"/>
                        <a:pt x="479719" y="524795"/>
                        <a:pt x="452287" y="494963"/>
                      </a:cubicBezTo>
                      <a:cubicBezTo>
                        <a:pt x="394680" y="432555"/>
                        <a:pt x="324385" y="384206"/>
                        <a:pt x="255119" y="335857"/>
                      </a:cubicBezTo>
                      <a:cubicBezTo>
                        <a:pt x="188597" y="288880"/>
                        <a:pt x="121731" y="241217"/>
                        <a:pt x="67210" y="180523"/>
                      </a:cubicBezTo>
                      <a:cubicBezTo>
                        <a:pt x="25033" y="134232"/>
                        <a:pt x="-20573" y="67366"/>
                        <a:pt x="9946" y="2901"/>
                      </a:cubicBezTo>
                      <a:cubicBezTo>
                        <a:pt x="12689" y="-2928"/>
                        <a:pt x="21947" y="844"/>
                        <a:pt x="19204" y="7016"/>
                      </a:cubicBezTo>
                      <a:cubicBezTo>
                        <a:pt x="-18858" y="87597"/>
                        <a:pt x="68239" y="172294"/>
                        <a:pt x="122074" y="220985"/>
                      </a:cubicBezTo>
                      <a:cubicBezTo>
                        <a:pt x="181739" y="274478"/>
                        <a:pt x="248947" y="318369"/>
                        <a:pt x="313755" y="365004"/>
                      </a:cubicBezTo>
                      <a:cubicBezTo>
                        <a:pt x="377535" y="410609"/>
                        <a:pt x="439942" y="459987"/>
                        <a:pt x="488634" y="522052"/>
                      </a:cubicBezTo>
                      <a:cubicBezTo>
                        <a:pt x="503379" y="540911"/>
                        <a:pt x="516752" y="561142"/>
                        <a:pt x="528411" y="581716"/>
                      </a:cubicBezTo>
                      <a:cubicBezTo>
                        <a:pt x="526696" y="585145"/>
                        <a:pt x="524639" y="588917"/>
                        <a:pt x="522581" y="592346"/>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60" name="Google Shape;4460;p25"/>
                <p:cNvSpPr/>
                <p:nvPr/>
              </p:nvSpPr>
              <p:spPr>
                <a:xfrm>
                  <a:off x="4717448" y="4895848"/>
                  <a:ext cx="478095" cy="729768"/>
                </a:xfrm>
                <a:custGeom>
                  <a:rect b="b" l="l" r="r" t="t"/>
                  <a:pathLst>
                    <a:path extrusionOk="0" h="729768" w="478095">
                      <a:moveTo>
                        <a:pt x="470209" y="729769"/>
                      </a:moveTo>
                      <a:cubicBezTo>
                        <a:pt x="415345" y="601524"/>
                        <a:pt x="313161" y="494197"/>
                        <a:pt x="209262" y="401271"/>
                      </a:cubicBezTo>
                      <a:cubicBezTo>
                        <a:pt x="165028" y="361837"/>
                        <a:pt x="111536" y="314517"/>
                        <a:pt x="69702" y="261367"/>
                      </a:cubicBezTo>
                      <a:cubicBezTo>
                        <a:pt x="21696" y="200674"/>
                        <a:pt x="-10537" y="132094"/>
                        <a:pt x="3179" y="58027"/>
                      </a:cubicBezTo>
                      <a:cubicBezTo>
                        <a:pt x="3179" y="58027"/>
                        <a:pt x="3179" y="58027"/>
                        <a:pt x="3179" y="58027"/>
                      </a:cubicBezTo>
                      <a:cubicBezTo>
                        <a:pt x="5237" y="47740"/>
                        <a:pt x="7980" y="37453"/>
                        <a:pt x="11752" y="27166"/>
                      </a:cubicBezTo>
                      <a:cubicBezTo>
                        <a:pt x="12437" y="25109"/>
                        <a:pt x="13466" y="22709"/>
                        <a:pt x="14152" y="20308"/>
                      </a:cubicBezTo>
                      <a:cubicBezTo>
                        <a:pt x="16209" y="14822"/>
                        <a:pt x="18610" y="9679"/>
                        <a:pt x="21353" y="4192"/>
                      </a:cubicBezTo>
                      <a:cubicBezTo>
                        <a:pt x="21696" y="3507"/>
                        <a:pt x="21696" y="3163"/>
                        <a:pt x="22039" y="2821"/>
                      </a:cubicBezTo>
                      <a:cubicBezTo>
                        <a:pt x="25125" y="-3008"/>
                        <a:pt x="34383" y="1106"/>
                        <a:pt x="31297" y="6936"/>
                      </a:cubicBezTo>
                      <a:cubicBezTo>
                        <a:pt x="30611" y="8650"/>
                        <a:pt x="29582" y="10021"/>
                        <a:pt x="28897" y="11736"/>
                      </a:cubicBezTo>
                      <a:cubicBezTo>
                        <a:pt x="-8479" y="91975"/>
                        <a:pt x="20324" y="183186"/>
                        <a:pt x="70730" y="250738"/>
                      </a:cubicBezTo>
                      <a:cubicBezTo>
                        <a:pt x="126280" y="325147"/>
                        <a:pt x="203433" y="380697"/>
                        <a:pt x="269955" y="444133"/>
                      </a:cubicBezTo>
                      <a:cubicBezTo>
                        <a:pt x="353966" y="524715"/>
                        <a:pt x="432147" y="617641"/>
                        <a:pt x="478096" y="724282"/>
                      </a:cubicBezTo>
                      <a:cubicBezTo>
                        <a:pt x="475695" y="725997"/>
                        <a:pt x="472952" y="728054"/>
                        <a:pt x="470209" y="72976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61" name="Google Shape;4461;p25"/>
                <p:cNvSpPr/>
                <p:nvPr/>
              </p:nvSpPr>
              <p:spPr>
                <a:xfrm>
                  <a:off x="4694620" y="4898318"/>
                  <a:ext cx="198629" cy="667977"/>
                </a:xfrm>
                <a:custGeom>
                  <a:rect b="b" l="l" r="r" t="t"/>
                  <a:pathLst>
                    <a:path extrusionOk="0" h="667977" w="198629">
                      <a:moveTo>
                        <a:pt x="198486" y="667977"/>
                      </a:moveTo>
                      <a:cubicBezTo>
                        <a:pt x="195400" y="661119"/>
                        <a:pt x="191971" y="654604"/>
                        <a:pt x="188199" y="648089"/>
                      </a:cubicBezTo>
                      <a:cubicBezTo>
                        <a:pt x="188199" y="648089"/>
                        <a:pt x="188199" y="648089"/>
                        <a:pt x="188199" y="648089"/>
                      </a:cubicBezTo>
                      <a:cubicBezTo>
                        <a:pt x="185799" y="569222"/>
                        <a:pt x="160081" y="489669"/>
                        <a:pt x="122705" y="421089"/>
                      </a:cubicBezTo>
                      <a:cubicBezTo>
                        <a:pt x="61669" y="308961"/>
                        <a:pt x="-39829" y="167686"/>
                        <a:pt x="16406" y="37727"/>
                      </a:cubicBezTo>
                      <a:cubicBezTo>
                        <a:pt x="17435" y="34984"/>
                        <a:pt x="18806" y="32241"/>
                        <a:pt x="20178" y="29840"/>
                      </a:cubicBezTo>
                      <a:cubicBezTo>
                        <a:pt x="24636" y="20582"/>
                        <a:pt x="30122" y="10981"/>
                        <a:pt x="36294" y="2065"/>
                      </a:cubicBezTo>
                      <a:cubicBezTo>
                        <a:pt x="38352" y="-1021"/>
                        <a:pt x="42124" y="-335"/>
                        <a:pt x="43838" y="2065"/>
                      </a:cubicBezTo>
                      <a:cubicBezTo>
                        <a:pt x="45210" y="3780"/>
                        <a:pt x="45553" y="6180"/>
                        <a:pt x="44181" y="8238"/>
                      </a:cubicBezTo>
                      <a:cubicBezTo>
                        <a:pt x="42124" y="10981"/>
                        <a:pt x="40409" y="14067"/>
                        <a:pt x="38695" y="16810"/>
                      </a:cubicBezTo>
                      <a:cubicBezTo>
                        <a:pt x="36980" y="19553"/>
                        <a:pt x="35609" y="21954"/>
                        <a:pt x="34237" y="24697"/>
                      </a:cubicBezTo>
                      <a:cubicBezTo>
                        <a:pt x="31151" y="30183"/>
                        <a:pt x="28408" y="36013"/>
                        <a:pt x="26007" y="41842"/>
                      </a:cubicBezTo>
                      <a:cubicBezTo>
                        <a:pt x="21550" y="52472"/>
                        <a:pt x="18464" y="63787"/>
                        <a:pt x="16063" y="74760"/>
                      </a:cubicBezTo>
                      <a:cubicBezTo>
                        <a:pt x="4748" y="128596"/>
                        <a:pt x="15035" y="187231"/>
                        <a:pt x="35609" y="238666"/>
                      </a:cubicBezTo>
                      <a:cubicBezTo>
                        <a:pt x="69213" y="323020"/>
                        <a:pt x="127163" y="394686"/>
                        <a:pt x="161453" y="478354"/>
                      </a:cubicBezTo>
                      <a:cubicBezTo>
                        <a:pt x="186485" y="537332"/>
                        <a:pt x="200201" y="603169"/>
                        <a:pt x="198486" y="667977"/>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62" name="Google Shape;4462;p25"/>
                <p:cNvSpPr/>
                <p:nvPr/>
              </p:nvSpPr>
              <p:spPr>
                <a:xfrm>
                  <a:off x="4671973" y="4946675"/>
                  <a:ext cx="52204" cy="492404"/>
                </a:xfrm>
                <a:custGeom>
                  <a:rect b="b" l="l" r="r" t="t"/>
                  <a:pathLst>
                    <a:path extrusionOk="0" h="492404" w="52204">
                      <a:moveTo>
                        <a:pt x="18479" y="492404"/>
                      </a:moveTo>
                      <a:cubicBezTo>
                        <a:pt x="16079" y="490347"/>
                        <a:pt x="14022" y="488290"/>
                        <a:pt x="11621" y="486232"/>
                      </a:cubicBezTo>
                      <a:cubicBezTo>
                        <a:pt x="18479" y="472516"/>
                        <a:pt x="24309" y="458458"/>
                        <a:pt x="29109" y="444056"/>
                      </a:cubicBezTo>
                      <a:cubicBezTo>
                        <a:pt x="48998" y="383362"/>
                        <a:pt x="43168" y="321298"/>
                        <a:pt x="30138" y="259918"/>
                      </a:cubicBezTo>
                      <a:cubicBezTo>
                        <a:pt x="13336" y="181051"/>
                        <a:pt x="-12382" y="95669"/>
                        <a:pt x="6821" y="16459"/>
                      </a:cubicBezTo>
                      <a:cubicBezTo>
                        <a:pt x="11621" y="10630"/>
                        <a:pt x="16422" y="5144"/>
                        <a:pt x="21908" y="0"/>
                      </a:cubicBezTo>
                      <a:cubicBezTo>
                        <a:pt x="-13753" y="99441"/>
                        <a:pt x="36310" y="210198"/>
                        <a:pt x="49340" y="310325"/>
                      </a:cubicBezTo>
                      <a:cubicBezTo>
                        <a:pt x="58256" y="376162"/>
                        <a:pt x="45911" y="437198"/>
                        <a:pt x="18479" y="49240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63" name="Google Shape;4463;p25"/>
                <p:cNvSpPr/>
                <p:nvPr/>
              </p:nvSpPr>
              <p:spPr>
                <a:xfrm>
                  <a:off x="4710206" y="4927343"/>
                  <a:ext cx="295269" cy="741479"/>
                </a:xfrm>
                <a:custGeom>
                  <a:rect b="b" l="l" r="r" t="t"/>
                  <a:pathLst>
                    <a:path extrusionOk="0" h="741479" w="295269">
                      <a:moveTo>
                        <a:pt x="287485" y="741480"/>
                      </a:moveTo>
                      <a:cubicBezTo>
                        <a:pt x="285428" y="738051"/>
                        <a:pt x="283028" y="734622"/>
                        <a:pt x="279599" y="731879"/>
                      </a:cubicBezTo>
                      <a:cubicBezTo>
                        <a:pt x="284399" y="707190"/>
                        <a:pt x="286457" y="681815"/>
                        <a:pt x="286114" y="656441"/>
                      </a:cubicBezTo>
                      <a:cubicBezTo>
                        <a:pt x="284742" y="571058"/>
                        <a:pt x="251481" y="494592"/>
                        <a:pt x="204504" y="424297"/>
                      </a:cubicBezTo>
                      <a:cubicBezTo>
                        <a:pt x="125637" y="306683"/>
                        <a:pt x="8708" y="192840"/>
                        <a:pt x="478" y="45393"/>
                      </a:cubicBezTo>
                      <a:cubicBezTo>
                        <a:pt x="-208" y="33391"/>
                        <a:pt x="-208" y="21047"/>
                        <a:pt x="821" y="8360"/>
                      </a:cubicBezTo>
                      <a:cubicBezTo>
                        <a:pt x="821" y="6988"/>
                        <a:pt x="1164" y="5616"/>
                        <a:pt x="1164" y="4245"/>
                      </a:cubicBezTo>
                      <a:cubicBezTo>
                        <a:pt x="1164" y="3559"/>
                        <a:pt x="1164" y="3216"/>
                        <a:pt x="1507" y="2530"/>
                      </a:cubicBezTo>
                      <a:cubicBezTo>
                        <a:pt x="2192" y="1159"/>
                        <a:pt x="3221" y="473"/>
                        <a:pt x="4593" y="130"/>
                      </a:cubicBezTo>
                      <a:cubicBezTo>
                        <a:pt x="4593" y="130"/>
                        <a:pt x="4593" y="130"/>
                        <a:pt x="4593" y="130"/>
                      </a:cubicBezTo>
                      <a:cubicBezTo>
                        <a:pt x="7679" y="-556"/>
                        <a:pt x="11451" y="1502"/>
                        <a:pt x="11108" y="5616"/>
                      </a:cubicBezTo>
                      <a:cubicBezTo>
                        <a:pt x="11108" y="7674"/>
                        <a:pt x="10765" y="10074"/>
                        <a:pt x="10765" y="12131"/>
                      </a:cubicBezTo>
                      <a:cubicBezTo>
                        <a:pt x="10422" y="16932"/>
                        <a:pt x="10422" y="21390"/>
                        <a:pt x="10422" y="26190"/>
                      </a:cubicBezTo>
                      <a:cubicBezTo>
                        <a:pt x="10422" y="26190"/>
                        <a:pt x="10422" y="26190"/>
                        <a:pt x="10422" y="26190"/>
                      </a:cubicBezTo>
                      <a:cubicBezTo>
                        <a:pt x="9393" y="101628"/>
                        <a:pt x="37854" y="167465"/>
                        <a:pt x="76945" y="229530"/>
                      </a:cubicBezTo>
                      <a:cubicBezTo>
                        <a:pt x="129751" y="313541"/>
                        <a:pt x="201760" y="390350"/>
                        <a:pt x="247023" y="474018"/>
                      </a:cubicBezTo>
                      <a:cubicBezTo>
                        <a:pt x="291943" y="557685"/>
                        <a:pt x="305659" y="652326"/>
                        <a:pt x="287485" y="74148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4464" name="Google Shape;4464;p25"/>
              <p:cNvGrpSpPr/>
              <p:nvPr/>
            </p:nvGrpSpPr>
            <p:grpSpPr>
              <a:xfrm>
                <a:off x="4622339" y="4578357"/>
                <a:ext cx="901702" cy="548005"/>
                <a:chOff x="4622339" y="4578357"/>
                <a:chExt cx="901702" cy="548005"/>
              </a:xfrm>
            </p:grpSpPr>
            <p:sp>
              <p:nvSpPr>
                <p:cNvPr id="4465" name="Google Shape;4465;p25"/>
                <p:cNvSpPr/>
                <p:nvPr/>
              </p:nvSpPr>
              <p:spPr>
                <a:xfrm>
                  <a:off x="4622339" y="4578357"/>
                  <a:ext cx="901702" cy="548005"/>
                </a:xfrm>
                <a:custGeom>
                  <a:rect b="b" l="l" r="r" t="t"/>
                  <a:pathLst>
                    <a:path extrusionOk="0" h="548005" w="901702">
                      <a:moveTo>
                        <a:pt x="704536" y="527080"/>
                      </a:moveTo>
                      <a:cubicBezTo>
                        <a:pt x="686705" y="531881"/>
                        <a:pt x="667845" y="535310"/>
                        <a:pt x="648643" y="538396"/>
                      </a:cubicBezTo>
                      <a:cubicBezTo>
                        <a:pt x="535486" y="555541"/>
                        <a:pt x="405869" y="545940"/>
                        <a:pt x="343119" y="538739"/>
                      </a:cubicBezTo>
                      <a:cubicBezTo>
                        <a:pt x="274539" y="530852"/>
                        <a:pt x="234419" y="519193"/>
                        <a:pt x="199787" y="496219"/>
                      </a:cubicBezTo>
                      <a:cubicBezTo>
                        <a:pt x="192586" y="491419"/>
                        <a:pt x="185385" y="486275"/>
                        <a:pt x="178527" y="480446"/>
                      </a:cubicBezTo>
                      <a:cubicBezTo>
                        <a:pt x="167554" y="471187"/>
                        <a:pt x="156581" y="460900"/>
                        <a:pt x="144923" y="448556"/>
                      </a:cubicBezTo>
                      <a:cubicBezTo>
                        <a:pt x="140808" y="444441"/>
                        <a:pt x="136693" y="439984"/>
                        <a:pt x="132578" y="435526"/>
                      </a:cubicBezTo>
                      <a:cubicBezTo>
                        <a:pt x="122634" y="424896"/>
                        <a:pt x="112347" y="413237"/>
                        <a:pt x="100688" y="400550"/>
                      </a:cubicBezTo>
                      <a:cubicBezTo>
                        <a:pt x="94859" y="394378"/>
                        <a:pt x="86287" y="386834"/>
                        <a:pt x="76685" y="378947"/>
                      </a:cubicBezTo>
                      <a:cubicBezTo>
                        <a:pt x="71885" y="375175"/>
                        <a:pt x="67084" y="371061"/>
                        <a:pt x="61941" y="366946"/>
                      </a:cubicBezTo>
                      <a:cubicBezTo>
                        <a:pt x="46853" y="354601"/>
                        <a:pt x="31080" y="340885"/>
                        <a:pt x="19078" y="326827"/>
                      </a:cubicBezTo>
                      <a:cubicBezTo>
                        <a:pt x="16335" y="323398"/>
                        <a:pt x="13592" y="320311"/>
                        <a:pt x="11534" y="316882"/>
                      </a:cubicBezTo>
                      <a:cubicBezTo>
                        <a:pt x="9134" y="313453"/>
                        <a:pt x="7077" y="310367"/>
                        <a:pt x="5705" y="306938"/>
                      </a:cubicBezTo>
                      <a:cubicBezTo>
                        <a:pt x="3991" y="303852"/>
                        <a:pt x="2619" y="300766"/>
                        <a:pt x="1933" y="297337"/>
                      </a:cubicBezTo>
                      <a:cubicBezTo>
                        <a:pt x="-124" y="291165"/>
                        <a:pt x="-467" y="285336"/>
                        <a:pt x="562" y="279506"/>
                      </a:cubicBezTo>
                      <a:cubicBezTo>
                        <a:pt x="905" y="278478"/>
                        <a:pt x="905" y="277449"/>
                        <a:pt x="1590" y="276420"/>
                      </a:cubicBezTo>
                      <a:cubicBezTo>
                        <a:pt x="2962" y="272305"/>
                        <a:pt x="5362" y="267848"/>
                        <a:pt x="8448" y="263390"/>
                      </a:cubicBezTo>
                      <a:cubicBezTo>
                        <a:pt x="23879" y="242130"/>
                        <a:pt x="56797" y="219842"/>
                        <a:pt x="74971" y="202354"/>
                      </a:cubicBezTo>
                      <a:cubicBezTo>
                        <a:pt x="77714" y="199611"/>
                        <a:pt x="80114" y="197210"/>
                        <a:pt x="82172" y="194810"/>
                      </a:cubicBezTo>
                      <a:cubicBezTo>
                        <a:pt x="85258" y="190695"/>
                        <a:pt x="88687" y="186923"/>
                        <a:pt x="92116" y="183151"/>
                      </a:cubicBezTo>
                      <a:cubicBezTo>
                        <a:pt x="119891" y="150919"/>
                        <a:pt x="150409" y="123487"/>
                        <a:pt x="183670" y="100170"/>
                      </a:cubicBezTo>
                      <a:lnTo>
                        <a:pt x="183670" y="100170"/>
                      </a:lnTo>
                      <a:cubicBezTo>
                        <a:pt x="183670" y="100170"/>
                        <a:pt x="183670" y="100170"/>
                        <a:pt x="183670" y="100170"/>
                      </a:cubicBezTo>
                      <a:cubicBezTo>
                        <a:pt x="193271" y="93312"/>
                        <a:pt x="203216" y="86797"/>
                        <a:pt x="213160" y="80967"/>
                      </a:cubicBezTo>
                      <a:cubicBezTo>
                        <a:pt x="215560" y="79596"/>
                        <a:pt x="217617" y="78224"/>
                        <a:pt x="220018" y="76852"/>
                      </a:cubicBezTo>
                      <a:lnTo>
                        <a:pt x="220018" y="76852"/>
                      </a:lnTo>
                      <a:cubicBezTo>
                        <a:pt x="281397" y="41191"/>
                        <a:pt x="350663" y="18217"/>
                        <a:pt x="426786" y="6901"/>
                      </a:cubicBezTo>
                      <a:cubicBezTo>
                        <a:pt x="516969" y="-6815"/>
                        <a:pt x="612295" y="729"/>
                        <a:pt x="702135" y="22331"/>
                      </a:cubicBezTo>
                      <a:lnTo>
                        <a:pt x="702135" y="22331"/>
                      </a:lnTo>
                      <a:cubicBezTo>
                        <a:pt x="723738" y="27475"/>
                        <a:pt x="744655" y="33304"/>
                        <a:pt x="765572" y="40162"/>
                      </a:cubicBezTo>
                      <a:cubicBezTo>
                        <a:pt x="772430" y="42562"/>
                        <a:pt x="779630" y="44963"/>
                        <a:pt x="786488" y="47363"/>
                      </a:cubicBezTo>
                      <a:cubicBezTo>
                        <a:pt x="818378" y="58679"/>
                        <a:pt x="849582" y="79939"/>
                        <a:pt x="871871" y="106685"/>
                      </a:cubicBezTo>
                      <a:cubicBezTo>
                        <a:pt x="874957" y="110457"/>
                        <a:pt x="877700" y="114229"/>
                        <a:pt x="880443" y="118000"/>
                      </a:cubicBezTo>
                      <a:cubicBezTo>
                        <a:pt x="893473" y="136860"/>
                        <a:pt x="901360" y="158120"/>
                        <a:pt x="901703" y="180065"/>
                      </a:cubicBezTo>
                      <a:cubicBezTo>
                        <a:pt x="901703" y="183494"/>
                        <a:pt x="901703" y="186923"/>
                        <a:pt x="901360" y="190352"/>
                      </a:cubicBezTo>
                      <a:cubicBezTo>
                        <a:pt x="900331" y="201325"/>
                        <a:pt x="897245" y="212641"/>
                        <a:pt x="892102" y="223957"/>
                      </a:cubicBezTo>
                      <a:cubicBezTo>
                        <a:pt x="883872" y="241444"/>
                        <a:pt x="871871" y="251046"/>
                        <a:pt x="860555" y="260304"/>
                      </a:cubicBezTo>
                      <a:cubicBezTo>
                        <a:pt x="857469" y="263047"/>
                        <a:pt x="854383" y="265447"/>
                        <a:pt x="851297" y="268534"/>
                      </a:cubicBezTo>
                      <a:cubicBezTo>
                        <a:pt x="841352" y="278135"/>
                        <a:pt x="833466" y="289793"/>
                        <a:pt x="831065" y="310710"/>
                      </a:cubicBezTo>
                      <a:cubicBezTo>
                        <a:pt x="830037" y="318597"/>
                        <a:pt x="831409" y="326484"/>
                        <a:pt x="833809" y="334370"/>
                      </a:cubicBezTo>
                      <a:cubicBezTo>
                        <a:pt x="834838" y="338142"/>
                        <a:pt x="836209" y="341914"/>
                        <a:pt x="837923" y="345343"/>
                      </a:cubicBezTo>
                      <a:cubicBezTo>
                        <a:pt x="840324" y="351515"/>
                        <a:pt x="843410" y="358030"/>
                        <a:pt x="845810" y="364203"/>
                      </a:cubicBezTo>
                      <a:cubicBezTo>
                        <a:pt x="847182" y="367632"/>
                        <a:pt x="848554" y="370718"/>
                        <a:pt x="849582" y="374147"/>
                      </a:cubicBezTo>
                      <a:cubicBezTo>
                        <a:pt x="852325" y="383062"/>
                        <a:pt x="854040" y="391635"/>
                        <a:pt x="853011" y="400893"/>
                      </a:cubicBezTo>
                      <a:cubicBezTo>
                        <a:pt x="850954" y="418038"/>
                        <a:pt x="845467" y="433126"/>
                        <a:pt x="837238" y="446842"/>
                      </a:cubicBezTo>
                      <a:cubicBezTo>
                        <a:pt x="834838" y="450613"/>
                        <a:pt x="832437" y="454385"/>
                        <a:pt x="829351" y="458157"/>
                      </a:cubicBezTo>
                      <a:cubicBezTo>
                        <a:pt x="802605" y="491419"/>
                        <a:pt x="757342" y="513364"/>
                        <a:pt x="704536" y="52708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66" name="Google Shape;4466;p25"/>
                <p:cNvSpPr/>
                <p:nvPr/>
              </p:nvSpPr>
              <p:spPr>
                <a:xfrm>
                  <a:off x="4696625" y="4669930"/>
                  <a:ext cx="805471" cy="110781"/>
                </a:xfrm>
                <a:custGeom>
                  <a:rect b="b" l="l" r="r" t="t"/>
                  <a:pathLst>
                    <a:path extrusionOk="0" h="110781" w="805471">
                      <a:moveTo>
                        <a:pt x="805472" y="26085"/>
                      </a:moveTo>
                      <a:cubicBezTo>
                        <a:pt x="686829" y="4483"/>
                        <a:pt x="562356" y="8598"/>
                        <a:pt x="443027" y="14084"/>
                      </a:cubicBezTo>
                      <a:cubicBezTo>
                        <a:pt x="339471" y="18885"/>
                        <a:pt x="234887" y="28486"/>
                        <a:pt x="134760" y="57975"/>
                      </a:cubicBezTo>
                      <a:cubicBezTo>
                        <a:pt x="88125" y="71691"/>
                        <a:pt x="43548" y="89865"/>
                        <a:pt x="0" y="110782"/>
                      </a:cubicBezTo>
                      <a:cubicBezTo>
                        <a:pt x="2743" y="108039"/>
                        <a:pt x="5144" y="105638"/>
                        <a:pt x="7201" y="103238"/>
                      </a:cubicBezTo>
                      <a:cubicBezTo>
                        <a:pt x="10287" y="99123"/>
                        <a:pt x="13716" y="95351"/>
                        <a:pt x="17145" y="91579"/>
                      </a:cubicBezTo>
                      <a:cubicBezTo>
                        <a:pt x="46977" y="78206"/>
                        <a:pt x="77495" y="65862"/>
                        <a:pt x="108699" y="55575"/>
                      </a:cubicBezTo>
                      <a:cubicBezTo>
                        <a:pt x="259918" y="5854"/>
                        <a:pt x="424167" y="1054"/>
                        <a:pt x="581901" y="25"/>
                      </a:cubicBezTo>
                      <a:cubicBezTo>
                        <a:pt x="653567" y="-318"/>
                        <a:pt x="726262" y="2768"/>
                        <a:pt x="796900" y="14427"/>
                      </a:cubicBezTo>
                      <a:cubicBezTo>
                        <a:pt x="799986" y="18542"/>
                        <a:pt x="802729" y="22314"/>
                        <a:pt x="805472" y="26085"/>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67" name="Google Shape;4467;p25"/>
                <p:cNvSpPr/>
                <p:nvPr/>
              </p:nvSpPr>
              <p:spPr>
                <a:xfrm>
                  <a:off x="4804981" y="4595637"/>
                  <a:ext cx="582244" cy="82890"/>
                </a:xfrm>
                <a:custGeom>
                  <a:rect b="b" l="l" r="r" t="t"/>
                  <a:pathLst>
                    <a:path extrusionOk="0" h="82890" w="582244">
                      <a:moveTo>
                        <a:pt x="582244" y="22883"/>
                      </a:moveTo>
                      <a:cubicBezTo>
                        <a:pt x="386448" y="-6264"/>
                        <a:pt x="185166" y="14996"/>
                        <a:pt x="0" y="82890"/>
                      </a:cubicBezTo>
                      <a:cubicBezTo>
                        <a:pt x="9601" y="76032"/>
                        <a:pt x="19545" y="69517"/>
                        <a:pt x="29489" y="63688"/>
                      </a:cubicBezTo>
                      <a:cubicBezTo>
                        <a:pt x="31890" y="62316"/>
                        <a:pt x="33947" y="60945"/>
                        <a:pt x="36347" y="59573"/>
                      </a:cubicBezTo>
                      <a:lnTo>
                        <a:pt x="36347" y="59573"/>
                      </a:lnTo>
                      <a:cubicBezTo>
                        <a:pt x="190995" y="8824"/>
                        <a:pt x="355930" y="-10035"/>
                        <a:pt x="518465" y="5052"/>
                      </a:cubicBezTo>
                      <a:lnTo>
                        <a:pt x="518465" y="5052"/>
                      </a:lnTo>
                      <a:cubicBezTo>
                        <a:pt x="540410" y="10195"/>
                        <a:pt x="561670" y="16025"/>
                        <a:pt x="582244" y="22883"/>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68" name="Google Shape;4468;p25"/>
                <p:cNvSpPr/>
                <p:nvPr/>
              </p:nvSpPr>
              <p:spPr>
                <a:xfrm>
                  <a:off x="4623244" y="4731821"/>
                  <a:ext cx="900112" cy="122956"/>
                </a:xfrm>
                <a:custGeom>
                  <a:rect b="b" l="l" r="r" t="t"/>
                  <a:pathLst>
                    <a:path extrusionOk="0" h="122956" w="900112">
                      <a:moveTo>
                        <a:pt x="899770" y="36546"/>
                      </a:moveTo>
                      <a:cubicBezTo>
                        <a:pt x="786270" y="7057"/>
                        <a:pt x="664883" y="6028"/>
                        <a:pt x="548297" y="16658"/>
                      </a:cubicBezTo>
                      <a:cubicBezTo>
                        <a:pt x="364160" y="33460"/>
                        <a:pt x="175908" y="62949"/>
                        <a:pt x="0" y="122957"/>
                      </a:cubicBezTo>
                      <a:cubicBezTo>
                        <a:pt x="1372" y="118842"/>
                        <a:pt x="3772" y="114384"/>
                        <a:pt x="6858" y="109927"/>
                      </a:cubicBezTo>
                      <a:cubicBezTo>
                        <a:pt x="76467" y="86952"/>
                        <a:pt x="147790" y="69121"/>
                        <a:pt x="219799" y="54720"/>
                      </a:cubicBezTo>
                      <a:cubicBezTo>
                        <a:pt x="376161" y="23516"/>
                        <a:pt x="539382" y="-2545"/>
                        <a:pt x="699173" y="199"/>
                      </a:cubicBezTo>
                      <a:cubicBezTo>
                        <a:pt x="766724" y="1227"/>
                        <a:pt x="834619" y="9114"/>
                        <a:pt x="900113" y="26259"/>
                      </a:cubicBezTo>
                      <a:cubicBezTo>
                        <a:pt x="900113" y="29688"/>
                        <a:pt x="900113" y="33117"/>
                        <a:pt x="899770" y="36546"/>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69" name="Google Shape;4469;p25"/>
                <p:cNvSpPr/>
                <p:nvPr/>
              </p:nvSpPr>
              <p:spPr>
                <a:xfrm>
                  <a:off x="4623587" y="4801902"/>
                  <a:ext cx="858964" cy="83393"/>
                </a:xfrm>
                <a:custGeom>
                  <a:rect b="b" l="l" r="r" t="t"/>
                  <a:pathLst>
                    <a:path extrusionOk="0" h="83393" w="858964">
                      <a:moveTo>
                        <a:pt x="849706" y="44304"/>
                      </a:moveTo>
                      <a:cubicBezTo>
                        <a:pt x="574701" y="-26677"/>
                        <a:pt x="280149" y="26130"/>
                        <a:pt x="3772" y="83394"/>
                      </a:cubicBezTo>
                      <a:cubicBezTo>
                        <a:pt x="2058" y="80308"/>
                        <a:pt x="686" y="77222"/>
                        <a:pt x="0" y="73793"/>
                      </a:cubicBezTo>
                      <a:cubicBezTo>
                        <a:pt x="280835" y="15843"/>
                        <a:pt x="580187" y="-37992"/>
                        <a:pt x="858965" y="36074"/>
                      </a:cubicBezTo>
                      <a:cubicBezTo>
                        <a:pt x="855536" y="38817"/>
                        <a:pt x="852450" y="41560"/>
                        <a:pt x="849706" y="4430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70" name="Google Shape;4470;p25"/>
                <p:cNvSpPr/>
                <p:nvPr/>
              </p:nvSpPr>
              <p:spPr>
                <a:xfrm>
                  <a:off x="4633531" y="4878830"/>
                  <a:ext cx="826389" cy="44527"/>
                </a:xfrm>
                <a:custGeom>
                  <a:rect b="b" l="l" r="r" t="t"/>
                  <a:pathLst>
                    <a:path extrusionOk="0" h="44527" w="826389">
                      <a:moveTo>
                        <a:pt x="826389" y="44528"/>
                      </a:moveTo>
                      <a:cubicBezTo>
                        <a:pt x="558927" y="-15823"/>
                        <a:pt x="280149" y="20182"/>
                        <a:pt x="7544" y="26354"/>
                      </a:cubicBezTo>
                      <a:cubicBezTo>
                        <a:pt x="4801" y="22925"/>
                        <a:pt x="2057" y="19839"/>
                        <a:pt x="0" y="16410"/>
                      </a:cubicBezTo>
                      <a:cubicBezTo>
                        <a:pt x="273977" y="10581"/>
                        <a:pt x="553784" y="-25767"/>
                        <a:pt x="822617" y="33212"/>
                      </a:cubicBezTo>
                      <a:cubicBezTo>
                        <a:pt x="823646" y="36984"/>
                        <a:pt x="825017" y="40756"/>
                        <a:pt x="826389" y="44528"/>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71" name="Google Shape;4471;p25"/>
                <p:cNvSpPr/>
                <p:nvPr/>
              </p:nvSpPr>
              <p:spPr>
                <a:xfrm>
                  <a:off x="4683594" y="4942217"/>
                  <a:ext cx="787984" cy="28084"/>
                </a:xfrm>
                <a:custGeom>
                  <a:rect b="b" l="l" r="r" t="t"/>
                  <a:pathLst>
                    <a:path extrusionOk="0" h="28084" w="787984">
                      <a:moveTo>
                        <a:pt x="787984" y="9944"/>
                      </a:moveTo>
                      <a:cubicBezTo>
                        <a:pt x="653568" y="12687"/>
                        <a:pt x="519151" y="21602"/>
                        <a:pt x="384391" y="25718"/>
                      </a:cubicBezTo>
                      <a:cubicBezTo>
                        <a:pt x="261976" y="29489"/>
                        <a:pt x="137160" y="30518"/>
                        <a:pt x="14745" y="15087"/>
                      </a:cubicBezTo>
                      <a:cubicBezTo>
                        <a:pt x="9944" y="11315"/>
                        <a:pt x="5144" y="7201"/>
                        <a:pt x="0" y="3086"/>
                      </a:cubicBezTo>
                      <a:cubicBezTo>
                        <a:pt x="129616" y="21260"/>
                        <a:pt x="262662" y="19888"/>
                        <a:pt x="392621" y="15431"/>
                      </a:cubicBezTo>
                      <a:cubicBezTo>
                        <a:pt x="523266" y="11315"/>
                        <a:pt x="653568" y="2400"/>
                        <a:pt x="784212" y="0"/>
                      </a:cubicBezTo>
                      <a:cubicBezTo>
                        <a:pt x="785584" y="3429"/>
                        <a:pt x="786956" y="6515"/>
                        <a:pt x="787984" y="994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72" name="Google Shape;4472;p25"/>
                <p:cNvSpPr/>
                <p:nvPr/>
              </p:nvSpPr>
              <p:spPr>
                <a:xfrm>
                  <a:off x="4754575" y="5013883"/>
                  <a:ext cx="704659" cy="46934"/>
                </a:xfrm>
                <a:custGeom>
                  <a:rect b="b" l="l" r="r" t="t"/>
                  <a:pathLst>
                    <a:path extrusionOk="0" h="46934" w="704659">
                      <a:moveTo>
                        <a:pt x="696773" y="21946"/>
                      </a:moveTo>
                      <a:cubicBezTo>
                        <a:pt x="468744" y="52121"/>
                        <a:pt x="236258" y="61379"/>
                        <a:pt x="12345" y="13030"/>
                      </a:cubicBezTo>
                      <a:cubicBezTo>
                        <a:pt x="8230" y="8916"/>
                        <a:pt x="4115" y="4458"/>
                        <a:pt x="0" y="0"/>
                      </a:cubicBezTo>
                      <a:cubicBezTo>
                        <a:pt x="230086" y="52464"/>
                        <a:pt x="470116" y="42177"/>
                        <a:pt x="704660" y="10630"/>
                      </a:cubicBezTo>
                      <a:cubicBezTo>
                        <a:pt x="702259" y="14745"/>
                        <a:pt x="699516" y="18517"/>
                        <a:pt x="696773" y="21946"/>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73" name="Google Shape;4473;p25"/>
                <p:cNvSpPr/>
                <p:nvPr/>
              </p:nvSpPr>
              <p:spPr>
                <a:xfrm>
                  <a:off x="4800866" y="5059146"/>
                  <a:ext cx="526008" cy="57892"/>
                </a:xfrm>
                <a:custGeom>
                  <a:rect b="b" l="l" r="r" t="t"/>
                  <a:pathLst>
                    <a:path extrusionOk="0" h="57892" w="526008">
                      <a:moveTo>
                        <a:pt x="526009" y="46292"/>
                      </a:moveTo>
                      <a:cubicBezTo>
                        <a:pt x="508178" y="51092"/>
                        <a:pt x="489318" y="54521"/>
                        <a:pt x="470116" y="57607"/>
                      </a:cubicBezTo>
                      <a:cubicBezTo>
                        <a:pt x="318554" y="59665"/>
                        <a:pt x="166992" y="51092"/>
                        <a:pt x="21260" y="15773"/>
                      </a:cubicBezTo>
                      <a:cubicBezTo>
                        <a:pt x="14059" y="10973"/>
                        <a:pt x="6858" y="5829"/>
                        <a:pt x="0" y="0"/>
                      </a:cubicBezTo>
                      <a:cubicBezTo>
                        <a:pt x="170079" y="44920"/>
                        <a:pt x="348387" y="51435"/>
                        <a:pt x="526009" y="4629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4474" name="Google Shape;4474;p25"/>
              <p:cNvGrpSpPr/>
              <p:nvPr/>
            </p:nvGrpSpPr>
            <p:grpSpPr>
              <a:xfrm>
                <a:off x="4451577" y="3990670"/>
                <a:ext cx="607693" cy="875668"/>
                <a:chOff x="4451577" y="3990670"/>
                <a:chExt cx="607693" cy="875668"/>
              </a:xfrm>
            </p:grpSpPr>
            <p:sp>
              <p:nvSpPr>
                <p:cNvPr id="4475" name="Google Shape;4475;p25"/>
                <p:cNvSpPr/>
                <p:nvPr/>
              </p:nvSpPr>
              <p:spPr>
                <a:xfrm>
                  <a:off x="4451577" y="3991042"/>
                  <a:ext cx="607693" cy="875296"/>
                </a:xfrm>
                <a:custGeom>
                  <a:rect b="b" l="l" r="r" t="t"/>
                  <a:pathLst>
                    <a:path extrusionOk="0" h="875296" w="607693">
                      <a:moveTo>
                        <a:pt x="235446" y="872309"/>
                      </a:moveTo>
                      <a:cubicBezTo>
                        <a:pt x="226874" y="875738"/>
                        <a:pt x="219673" y="876081"/>
                        <a:pt x="213501" y="874023"/>
                      </a:cubicBezTo>
                      <a:cubicBezTo>
                        <a:pt x="210414" y="872994"/>
                        <a:pt x="207328" y="871280"/>
                        <a:pt x="204585" y="869223"/>
                      </a:cubicBezTo>
                      <a:cubicBezTo>
                        <a:pt x="202871" y="867851"/>
                        <a:pt x="201499" y="866479"/>
                        <a:pt x="200127" y="865108"/>
                      </a:cubicBezTo>
                      <a:cubicBezTo>
                        <a:pt x="197041" y="861679"/>
                        <a:pt x="193955" y="857564"/>
                        <a:pt x="191555" y="853106"/>
                      </a:cubicBezTo>
                      <a:cubicBezTo>
                        <a:pt x="188812" y="848306"/>
                        <a:pt x="186754" y="842819"/>
                        <a:pt x="184697" y="837333"/>
                      </a:cubicBezTo>
                      <a:cubicBezTo>
                        <a:pt x="180239" y="824988"/>
                        <a:pt x="177496" y="812301"/>
                        <a:pt x="175439" y="802700"/>
                      </a:cubicBezTo>
                      <a:cubicBezTo>
                        <a:pt x="175439" y="802357"/>
                        <a:pt x="175096" y="801671"/>
                        <a:pt x="175096" y="801328"/>
                      </a:cubicBezTo>
                      <a:cubicBezTo>
                        <a:pt x="169609" y="775954"/>
                        <a:pt x="160694" y="753665"/>
                        <a:pt x="149721" y="732405"/>
                      </a:cubicBezTo>
                      <a:cubicBezTo>
                        <a:pt x="146292" y="725547"/>
                        <a:pt x="142863" y="719032"/>
                        <a:pt x="138748" y="712517"/>
                      </a:cubicBezTo>
                      <a:cubicBezTo>
                        <a:pt x="130862" y="698458"/>
                        <a:pt x="121946" y="685085"/>
                        <a:pt x="113031" y="671712"/>
                      </a:cubicBezTo>
                      <a:cubicBezTo>
                        <a:pt x="108230" y="664511"/>
                        <a:pt x="103430" y="657310"/>
                        <a:pt x="98286" y="650109"/>
                      </a:cubicBezTo>
                      <a:cubicBezTo>
                        <a:pt x="87313" y="633993"/>
                        <a:pt x="76683" y="617534"/>
                        <a:pt x="66739" y="600046"/>
                      </a:cubicBezTo>
                      <a:cubicBezTo>
                        <a:pt x="62967" y="593874"/>
                        <a:pt x="59881" y="587359"/>
                        <a:pt x="56795" y="581187"/>
                      </a:cubicBezTo>
                      <a:lnTo>
                        <a:pt x="56795" y="581187"/>
                      </a:lnTo>
                      <a:cubicBezTo>
                        <a:pt x="50280" y="567813"/>
                        <a:pt x="44794" y="554440"/>
                        <a:pt x="39993" y="540724"/>
                      </a:cubicBezTo>
                      <a:cubicBezTo>
                        <a:pt x="39993" y="540724"/>
                        <a:pt x="39993" y="540724"/>
                        <a:pt x="39993" y="540724"/>
                      </a:cubicBezTo>
                      <a:cubicBezTo>
                        <a:pt x="25248" y="497176"/>
                        <a:pt x="19076" y="452599"/>
                        <a:pt x="10504" y="401850"/>
                      </a:cubicBezTo>
                      <a:cubicBezTo>
                        <a:pt x="3989" y="362759"/>
                        <a:pt x="-2869" y="322983"/>
                        <a:pt x="1245" y="283549"/>
                      </a:cubicBezTo>
                      <a:cubicBezTo>
                        <a:pt x="8789" y="204682"/>
                        <a:pt x="60910" y="99069"/>
                        <a:pt x="126747" y="41119"/>
                      </a:cubicBezTo>
                      <a:cubicBezTo>
                        <a:pt x="126747" y="41119"/>
                        <a:pt x="126747" y="41119"/>
                        <a:pt x="126747" y="41119"/>
                      </a:cubicBezTo>
                      <a:cubicBezTo>
                        <a:pt x="134976" y="33918"/>
                        <a:pt x="142863" y="27746"/>
                        <a:pt x="151436" y="22260"/>
                      </a:cubicBezTo>
                      <a:cubicBezTo>
                        <a:pt x="152807" y="21573"/>
                        <a:pt x="153836" y="20545"/>
                        <a:pt x="154865" y="19859"/>
                      </a:cubicBezTo>
                      <a:cubicBezTo>
                        <a:pt x="180582" y="3743"/>
                        <a:pt x="200813" y="-1401"/>
                        <a:pt x="217958" y="314"/>
                      </a:cubicBezTo>
                      <a:cubicBezTo>
                        <a:pt x="221730" y="657"/>
                        <a:pt x="225502" y="1343"/>
                        <a:pt x="228931" y="2371"/>
                      </a:cubicBezTo>
                      <a:cubicBezTo>
                        <a:pt x="246076" y="6829"/>
                        <a:pt x="260478" y="18144"/>
                        <a:pt x="274537" y="30832"/>
                      </a:cubicBezTo>
                      <a:cubicBezTo>
                        <a:pt x="276937" y="33232"/>
                        <a:pt x="279680" y="35289"/>
                        <a:pt x="282081" y="37690"/>
                      </a:cubicBezTo>
                      <a:cubicBezTo>
                        <a:pt x="296482" y="51063"/>
                        <a:pt x="311913" y="65465"/>
                        <a:pt x="330772" y="75066"/>
                      </a:cubicBezTo>
                      <a:cubicBezTo>
                        <a:pt x="333858" y="76781"/>
                        <a:pt x="336945" y="78152"/>
                        <a:pt x="340031" y="79181"/>
                      </a:cubicBezTo>
                      <a:cubicBezTo>
                        <a:pt x="346889" y="81924"/>
                        <a:pt x="354090" y="84324"/>
                        <a:pt x="361976" y="85353"/>
                      </a:cubicBezTo>
                      <a:cubicBezTo>
                        <a:pt x="389751" y="90153"/>
                        <a:pt x="412725" y="81238"/>
                        <a:pt x="433642" y="70266"/>
                      </a:cubicBezTo>
                      <a:cubicBezTo>
                        <a:pt x="436728" y="68551"/>
                        <a:pt x="440157" y="66837"/>
                        <a:pt x="443244" y="64779"/>
                      </a:cubicBezTo>
                      <a:cubicBezTo>
                        <a:pt x="459360" y="55521"/>
                        <a:pt x="474447" y="45920"/>
                        <a:pt x="489878" y="40776"/>
                      </a:cubicBezTo>
                      <a:cubicBezTo>
                        <a:pt x="493307" y="39747"/>
                        <a:pt x="496393" y="39062"/>
                        <a:pt x="499822" y="38376"/>
                      </a:cubicBezTo>
                      <a:cubicBezTo>
                        <a:pt x="510109" y="36661"/>
                        <a:pt x="521082" y="37347"/>
                        <a:pt x="532398" y="42491"/>
                      </a:cubicBezTo>
                      <a:cubicBezTo>
                        <a:pt x="536512" y="44205"/>
                        <a:pt x="540627" y="46605"/>
                        <a:pt x="544742" y="49692"/>
                      </a:cubicBezTo>
                      <a:cubicBezTo>
                        <a:pt x="552629" y="55178"/>
                        <a:pt x="561201" y="63065"/>
                        <a:pt x="570117" y="73695"/>
                      </a:cubicBezTo>
                      <a:cubicBezTo>
                        <a:pt x="608864" y="119300"/>
                        <a:pt x="608864" y="188909"/>
                        <a:pt x="607150" y="245145"/>
                      </a:cubicBezTo>
                      <a:cubicBezTo>
                        <a:pt x="603378" y="360016"/>
                        <a:pt x="576975" y="497862"/>
                        <a:pt x="522453" y="600389"/>
                      </a:cubicBezTo>
                      <a:cubicBezTo>
                        <a:pt x="517310" y="609990"/>
                        <a:pt x="512509" y="618563"/>
                        <a:pt x="507366" y="626449"/>
                      </a:cubicBezTo>
                      <a:cubicBezTo>
                        <a:pt x="471361" y="682342"/>
                        <a:pt x="432271" y="705316"/>
                        <a:pt x="387008" y="731034"/>
                      </a:cubicBezTo>
                      <a:cubicBezTo>
                        <a:pt x="380150" y="734806"/>
                        <a:pt x="372949" y="738921"/>
                        <a:pt x="365748" y="743035"/>
                      </a:cubicBezTo>
                      <a:cubicBezTo>
                        <a:pt x="342431" y="756408"/>
                        <a:pt x="317399" y="771839"/>
                        <a:pt x="290310" y="793785"/>
                      </a:cubicBezTo>
                      <a:cubicBezTo>
                        <a:pt x="272136" y="809215"/>
                        <a:pt x="252934" y="865108"/>
                        <a:pt x="235446" y="87230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76" name="Google Shape;4476;p25"/>
                <p:cNvSpPr/>
                <p:nvPr/>
              </p:nvSpPr>
              <p:spPr>
                <a:xfrm>
                  <a:off x="4818011" y="4033875"/>
                  <a:ext cx="196686" cy="700201"/>
                </a:xfrm>
                <a:custGeom>
                  <a:rect b="b" l="l" r="r" t="t"/>
                  <a:pathLst>
                    <a:path extrusionOk="0" h="700201" w="196686">
                      <a:moveTo>
                        <a:pt x="0" y="700202"/>
                      </a:moveTo>
                      <a:cubicBezTo>
                        <a:pt x="23317" y="668312"/>
                        <a:pt x="45606" y="635737"/>
                        <a:pt x="64122" y="600761"/>
                      </a:cubicBezTo>
                      <a:cubicBezTo>
                        <a:pt x="99784" y="532867"/>
                        <a:pt x="121730" y="458457"/>
                        <a:pt x="143332" y="385420"/>
                      </a:cubicBezTo>
                      <a:cubicBezTo>
                        <a:pt x="180023" y="261632"/>
                        <a:pt x="206083" y="123787"/>
                        <a:pt x="166307" y="0"/>
                      </a:cubicBezTo>
                      <a:cubicBezTo>
                        <a:pt x="170421" y="1715"/>
                        <a:pt x="174536" y="4115"/>
                        <a:pt x="178651" y="7201"/>
                      </a:cubicBezTo>
                      <a:cubicBezTo>
                        <a:pt x="192367" y="54178"/>
                        <a:pt x="197853" y="103213"/>
                        <a:pt x="196482" y="152933"/>
                      </a:cubicBezTo>
                      <a:cubicBezTo>
                        <a:pt x="194424" y="230429"/>
                        <a:pt x="176594" y="306553"/>
                        <a:pt x="154991" y="380962"/>
                      </a:cubicBezTo>
                      <a:cubicBezTo>
                        <a:pt x="132702" y="457085"/>
                        <a:pt x="110071" y="534581"/>
                        <a:pt x="73038" y="604876"/>
                      </a:cubicBezTo>
                      <a:cubicBezTo>
                        <a:pt x="57607" y="634022"/>
                        <a:pt x="39777" y="661454"/>
                        <a:pt x="20574" y="688543"/>
                      </a:cubicBezTo>
                      <a:cubicBezTo>
                        <a:pt x="14059" y="691972"/>
                        <a:pt x="7201" y="696087"/>
                        <a:pt x="0" y="70020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77" name="Google Shape;4477;p25"/>
                <p:cNvSpPr/>
                <p:nvPr/>
              </p:nvSpPr>
              <p:spPr>
                <a:xfrm>
                  <a:off x="4656162" y="4029417"/>
                  <a:ext cx="318290" cy="835647"/>
                </a:xfrm>
                <a:custGeom>
                  <a:rect b="b" l="l" r="r" t="t"/>
                  <a:pathLst>
                    <a:path extrusionOk="0" h="835647" w="318290">
                      <a:moveTo>
                        <a:pt x="8916" y="835648"/>
                      </a:moveTo>
                      <a:cubicBezTo>
                        <a:pt x="5829" y="834619"/>
                        <a:pt x="2743" y="832904"/>
                        <a:pt x="0" y="830847"/>
                      </a:cubicBezTo>
                      <a:cubicBezTo>
                        <a:pt x="14059" y="806158"/>
                        <a:pt x="30518" y="782155"/>
                        <a:pt x="46977" y="758838"/>
                      </a:cubicBezTo>
                      <a:cubicBezTo>
                        <a:pt x="132017" y="638480"/>
                        <a:pt x="203340" y="511264"/>
                        <a:pt x="252375" y="371704"/>
                      </a:cubicBezTo>
                      <a:cubicBezTo>
                        <a:pt x="277406" y="301066"/>
                        <a:pt x="301409" y="226314"/>
                        <a:pt x="307239" y="151219"/>
                      </a:cubicBezTo>
                      <a:cubicBezTo>
                        <a:pt x="311353" y="100127"/>
                        <a:pt x="303467" y="49378"/>
                        <a:pt x="285293" y="2401"/>
                      </a:cubicBezTo>
                      <a:cubicBezTo>
                        <a:pt x="288722" y="1372"/>
                        <a:pt x="291808" y="686"/>
                        <a:pt x="295237" y="0"/>
                      </a:cubicBezTo>
                      <a:cubicBezTo>
                        <a:pt x="312382" y="45606"/>
                        <a:pt x="320269" y="94298"/>
                        <a:pt x="317868" y="144018"/>
                      </a:cubicBezTo>
                      <a:cubicBezTo>
                        <a:pt x="313754" y="217399"/>
                        <a:pt x="291122" y="290437"/>
                        <a:pt x="267462" y="359359"/>
                      </a:cubicBezTo>
                      <a:cubicBezTo>
                        <a:pt x="242773" y="431711"/>
                        <a:pt x="212598" y="502349"/>
                        <a:pt x="176937" y="569900"/>
                      </a:cubicBezTo>
                      <a:cubicBezTo>
                        <a:pt x="143675" y="633337"/>
                        <a:pt x="105270" y="693687"/>
                        <a:pt x="63780" y="752323"/>
                      </a:cubicBezTo>
                      <a:cubicBezTo>
                        <a:pt x="44920" y="779069"/>
                        <a:pt x="25375" y="806501"/>
                        <a:pt x="8916" y="835648"/>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78" name="Google Shape;4478;p25"/>
                <p:cNvSpPr/>
                <p:nvPr/>
              </p:nvSpPr>
              <p:spPr>
                <a:xfrm>
                  <a:off x="4643132" y="4055478"/>
                  <a:ext cx="254676" cy="800671"/>
                </a:xfrm>
                <a:custGeom>
                  <a:rect b="b" l="l" r="r" t="t"/>
                  <a:pathLst>
                    <a:path extrusionOk="0" h="800671" w="254676">
                      <a:moveTo>
                        <a:pt x="8573" y="800672"/>
                      </a:moveTo>
                      <a:cubicBezTo>
                        <a:pt x="5487" y="797243"/>
                        <a:pt x="2400" y="793128"/>
                        <a:pt x="0" y="788670"/>
                      </a:cubicBezTo>
                      <a:cubicBezTo>
                        <a:pt x="18860" y="663169"/>
                        <a:pt x="56922" y="540754"/>
                        <a:pt x="113157" y="426568"/>
                      </a:cubicBezTo>
                      <a:cubicBezTo>
                        <a:pt x="153962" y="343586"/>
                        <a:pt x="205054" y="266091"/>
                        <a:pt x="228372" y="175565"/>
                      </a:cubicBezTo>
                      <a:cubicBezTo>
                        <a:pt x="242773" y="120015"/>
                        <a:pt x="247917" y="62408"/>
                        <a:pt x="242430" y="5487"/>
                      </a:cubicBezTo>
                      <a:cubicBezTo>
                        <a:pt x="245517" y="3772"/>
                        <a:pt x="248946" y="2058"/>
                        <a:pt x="252032" y="0"/>
                      </a:cubicBezTo>
                      <a:cubicBezTo>
                        <a:pt x="257518" y="52121"/>
                        <a:pt x="254432" y="105271"/>
                        <a:pt x="243116" y="157048"/>
                      </a:cubicBezTo>
                      <a:cubicBezTo>
                        <a:pt x="223914" y="244831"/>
                        <a:pt x="179680" y="320612"/>
                        <a:pt x="138189" y="399136"/>
                      </a:cubicBezTo>
                      <a:cubicBezTo>
                        <a:pt x="72009" y="524637"/>
                        <a:pt x="28461" y="660769"/>
                        <a:pt x="8573" y="800672"/>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79" name="Google Shape;4479;p25"/>
                <p:cNvSpPr/>
                <p:nvPr/>
              </p:nvSpPr>
              <p:spPr>
                <a:xfrm>
                  <a:off x="4627016" y="4065765"/>
                  <a:ext cx="164935" cy="762609"/>
                </a:xfrm>
                <a:custGeom>
                  <a:rect b="b" l="l" r="r" t="t"/>
                  <a:pathLst>
                    <a:path extrusionOk="0" h="762609" w="164935">
                      <a:moveTo>
                        <a:pt x="9258" y="762610"/>
                      </a:moveTo>
                      <a:cubicBezTo>
                        <a:pt x="4801" y="750265"/>
                        <a:pt x="2058" y="737578"/>
                        <a:pt x="0" y="727977"/>
                      </a:cubicBezTo>
                      <a:cubicBezTo>
                        <a:pt x="8230" y="479717"/>
                        <a:pt x="80239" y="236601"/>
                        <a:pt x="155677" y="0"/>
                      </a:cubicBezTo>
                      <a:cubicBezTo>
                        <a:pt x="158763" y="1715"/>
                        <a:pt x="161849" y="3086"/>
                        <a:pt x="164935" y="4115"/>
                      </a:cubicBezTo>
                      <a:cubicBezTo>
                        <a:pt x="86068" y="250317"/>
                        <a:pt x="11659" y="503720"/>
                        <a:pt x="9258" y="76261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80" name="Google Shape;4480;p25"/>
                <p:cNvSpPr/>
                <p:nvPr/>
              </p:nvSpPr>
              <p:spPr>
                <a:xfrm>
                  <a:off x="4589713" y="4021531"/>
                  <a:ext cx="143945" cy="701916"/>
                </a:xfrm>
                <a:custGeom>
                  <a:rect b="b" l="l" r="r" t="t"/>
                  <a:pathLst>
                    <a:path extrusionOk="0" h="701916" w="143945">
                      <a:moveTo>
                        <a:pt x="11586" y="701916"/>
                      </a:moveTo>
                      <a:cubicBezTo>
                        <a:pt x="8157" y="695058"/>
                        <a:pt x="4728" y="688543"/>
                        <a:pt x="613" y="682028"/>
                      </a:cubicBezTo>
                      <a:cubicBezTo>
                        <a:pt x="-2473" y="588416"/>
                        <a:pt x="6442" y="493776"/>
                        <a:pt x="19473" y="400850"/>
                      </a:cubicBezTo>
                      <a:cubicBezTo>
                        <a:pt x="38675" y="263004"/>
                        <a:pt x="63364" y="120015"/>
                        <a:pt x="136401" y="0"/>
                      </a:cubicBezTo>
                      <a:cubicBezTo>
                        <a:pt x="138802" y="2400"/>
                        <a:pt x="141545" y="4457"/>
                        <a:pt x="143945" y="6858"/>
                      </a:cubicBezTo>
                      <a:cubicBezTo>
                        <a:pt x="72279" y="125501"/>
                        <a:pt x="48276" y="266433"/>
                        <a:pt x="29417" y="402221"/>
                      </a:cubicBezTo>
                      <a:cubicBezTo>
                        <a:pt x="16044" y="501320"/>
                        <a:pt x="6442" y="602132"/>
                        <a:pt x="11586" y="701916"/>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81" name="Google Shape;4481;p25"/>
                <p:cNvSpPr/>
                <p:nvPr/>
              </p:nvSpPr>
              <p:spPr>
                <a:xfrm>
                  <a:off x="4532237" y="3990670"/>
                  <a:ext cx="148271" cy="671740"/>
                </a:xfrm>
                <a:custGeom>
                  <a:rect b="b" l="l" r="r" t="t"/>
                  <a:pathLst>
                    <a:path extrusionOk="0" h="671740" w="148271">
                      <a:moveTo>
                        <a:pt x="32371" y="671741"/>
                      </a:moveTo>
                      <a:cubicBezTo>
                        <a:pt x="27570" y="664540"/>
                        <a:pt x="22770" y="657339"/>
                        <a:pt x="17626" y="650138"/>
                      </a:cubicBezTo>
                      <a:cubicBezTo>
                        <a:pt x="-24207" y="425539"/>
                        <a:pt x="5625" y="189966"/>
                        <a:pt x="137298" y="0"/>
                      </a:cubicBezTo>
                      <a:cubicBezTo>
                        <a:pt x="141070" y="343"/>
                        <a:pt x="144842" y="1028"/>
                        <a:pt x="148271" y="2057"/>
                      </a:cubicBezTo>
                      <a:cubicBezTo>
                        <a:pt x="11454" y="197168"/>
                        <a:pt x="-15978" y="441312"/>
                        <a:pt x="32371" y="67174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82" name="Google Shape;4482;p25"/>
                <p:cNvSpPr/>
                <p:nvPr/>
              </p:nvSpPr>
              <p:spPr>
                <a:xfrm>
                  <a:off x="4481474" y="4012958"/>
                  <a:ext cx="121539" cy="558927"/>
                </a:xfrm>
                <a:custGeom>
                  <a:rect b="b" l="l" r="r" t="t"/>
                  <a:pathLst>
                    <a:path extrusionOk="0" h="558927" w="121539">
                      <a:moveTo>
                        <a:pt x="26899" y="558927"/>
                      </a:moveTo>
                      <a:cubicBezTo>
                        <a:pt x="20384" y="545554"/>
                        <a:pt x="14897" y="532181"/>
                        <a:pt x="10097" y="518465"/>
                      </a:cubicBezTo>
                      <a:cubicBezTo>
                        <a:pt x="10097" y="518465"/>
                        <a:pt x="10097" y="518465"/>
                        <a:pt x="10097" y="518465"/>
                      </a:cubicBezTo>
                      <a:cubicBezTo>
                        <a:pt x="-190" y="446456"/>
                        <a:pt x="-3276" y="374104"/>
                        <a:pt x="3924" y="301409"/>
                      </a:cubicBezTo>
                      <a:cubicBezTo>
                        <a:pt x="13869" y="201625"/>
                        <a:pt x="44044" y="103213"/>
                        <a:pt x="96850" y="18860"/>
                      </a:cubicBezTo>
                      <a:cubicBezTo>
                        <a:pt x="96850" y="18860"/>
                        <a:pt x="96850" y="18860"/>
                        <a:pt x="96850" y="18860"/>
                      </a:cubicBezTo>
                      <a:cubicBezTo>
                        <a:pt x="105080" y="11658"/>
                        <a:pt x="112967" y="5486"/>
                        <a:pt x="121539" y="0"/>
                      </a:cubicBezTo>
                      <a:cubicBezTo>
                        <a:pt x="57417" y="90182"/>
                        <a:pt x="22784" y="200253"/>
                        <a:pt x="13183" y="310667"/>
                      </a:cubicBezTo>
                      <a:cubicBezTo>
                        <a:pt x="5639" y="393649"/>
                        <a:pt x="12154" y="476974"/>
                        <a:pt x="26899" y="558927"/>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4483" name="Google Shape;4483;p25"/>
            <p:cNvSpPr/>
            <p:nvPr/>
          </p:nvSpPr>
          <p:spPr>
            <a:xfrm>
              <a:off x="4528560" y="4696498"/>
              <a:ext cx="366698" cy="406237"/>
            </a:xfrm>
            <a:custGeom>
              <a:rect b="b" l="l" r="r" t="t"/>
              <a:pathLst>
                <a:path extrusionOk="0" h="406237" w="366698">
                  <a:moveTo>
                    <a:pt x="730" y="99301"/>
                  </a:moveTo>
                  <a:cubicBezTo>
                    <a:pt x="1073" y="98615"/>
                    <a:pt x="1073" y="98272"/>
                    <a:pt x="1416" y="97929"/>
                  </a:cubicBezTo>
                  <a:cubicBezTo>
                    <a:pt x="3473" y="94843"/>
                    <a:pt x="7245" y="93129"/>
                    <a:pt x="10674" y="91757"/>
                  </a:cubicBezTo>
                  <a:cubicBezTo>
                    <a:pt x="23361" y="86271"/>
                    <a:pt x="37420" y="81127"/>
                    <a:pt x="50793" y="85585"/>
                  </a:cubicBezTo>
                  <a:cubicBezTo>
                    <a:pt x="56965" y="87642"/>
                    <a:pt x="62452" y="91757"/>
                    <a:pt x="68624" y="93814"/>
                  </a:cubicBezTo>
                  <a:cubicBezTo>
                    <a:pt x="74796" y="95872"/>
                    <a:pt x="82683" y="95872"/>
                    <a:pt x="86798" y="90728"/>
                  </a:cubicBezTo>
                  <a:cubicBezTo>
                    <a:pt x="74453" y="71869"/>
                    <a:pt x="55594" y="14262"/>
                    <a:pt x="88855" y="1574"/>
                  </a:cubicBezTo>
                  <a:cubicBezTo>
                    <a:pt x="116973" y="-9398"/>
                    <a:pt x="132403" y="39979"/>
                    <a:pt x="138919" y="57124"/>
                  </a:cubicBezTo>
                  <a:cubicBezTo>
                    <a:pt x="160178" y="56095"/>
                    <a:pt x="150920" y="10147"/>
                    <a:pt x="177323" y="7747"/>
                  </a:cubicBezTo>
                  <a:cubicBezTo>
                    <a:pt x="197554" y="6032"/>
                    <a:pt x="199955" y="18719"/>
                    <a:pt x="200983" y="35179"/>
                  </a:cubicBezTo>
                  <a:cubicBezTo>
                    <a:pt x="202012" y="49237"/>
                    <a:pt x="196526" y="63296"/>
                    <a:pt x="203727" y="75984"/>
                  </a:cubicBezTo>
                  <a:cubicBezTo>
                    <a:pt x="222929" y="68440"/>
                    <a:pt x="222586" y="35864"/>
                    <a:pt x="246589" y="36207"/>
                  </a:cubicBezTo>
                  <a:cubicBezTo>
                    <a:pt x="287394" y="36893"/>
                    <a:pt x="265106" y="84213"/>
                    <a:pt x="252418" y="99644"/>
                  </a:cubicBezTo>
                  <a:cubicBezTo>
                    <a:pt x="245218" y="108216"/>
                    <a:pt x="231159" y="109931"/>
                    <a:pt x="238702" y="122618"/>
                  </a:cubicBezTo>
                  <a:cubicBezTo>
                    <a:pt x="254133" y="149364"/>
                    <a:pt x="325113" y="109588"/>
                    <a:pt x="348773" y="123304"/>
                  </a:cubicBezTo>
                  <a:cubicBezTo>
                    <a:pt x="397465" y="151422"/>
                    <a:pt x="334714" y="195313"/>
                    <a:pt x="305225" y="191884"/>
                  </a:cubicBezTo>
                  <a:cubicBezTo>
                    <a:pt x="296310" y="190855"/>
                    <a:pt x="287394" y="194627"/>
                    <a:pt x="282937" y="202171"/>
                  </a:cubicBezTo>
                  <a:cubicBezTo>
                    <a:pt x="262363" y="237832"/>
                    <a:pt x="340201" y="230632"/>
                    <a:pt x="342944" y="258406"/>
                  </a:cubicBezTo>
                  <a:cubicBezTo>
                    <a:pt x="343630" y="264236"/>
                    <a:pt x="340544" y="269722"/>
                    <a:pt x="335400" y="273151"/>
                  </a:cubicBezTo>
                  <a:cubicBezTo>
                    <a:pt x="322713" y="282067"/>
                    <a:pt x="306254" y="279666"/>
                    <a:pt x="291166" y="278295"/>
                  </a:cubicBezTo>
                  <a:cubicBezTo>
                    <a:pt x="254476" y="275209"/>
                    <a:pt x="257219" y="285838"/>
                    <a:pt x="257905" y="313613"/>
                  </a:cubicBezTo>
                  <a:cubicBezTo>
                    <a:pt x="258248" y="331787"/>
                    <a:pt x="259276" y="341045"/>
                    <a:pt x="233902" y="337959"/>
                  </a:cubicBezTo>
                  <a:cubicBezTo>
                    <a:pt x="240760" y="356476"/>
                    <a:pt x="258591" y="400710"/>
                    <a:pt x="226701" y="405511"/>
                  </a:cubicBezTo>
                  <a:cubicBezTo>
                    <a:pt x="171151" y="414083"/>
                    <a:pt x="208870" y="344474"/>
                    <a:pt x="187953" y="322872"/>
                  </a:cubicBezTo>
                  <a:cubicBezTo>
                    <a:pt x="163950" y="338988"/>
                    <a:pt x="187267" y="376021"/>
                    <a:pt x="164979" y="392480"/>
                  </a:cubicBezTo>
                  <a:cubicBezTo>
                    <a:pt x="147148" y="405853"/>
                    <a:pt x="111144" y="395909"/>
                    <a:pt x="99485" y="378764"/>
                  </a:cubicBezTo>
                  <a:cubicBezTo>
                    <a:pt x="88169" y="362305"/>
                    <a:pt x="97428" y="344817"/>
                    <a:pt x="110801" y="330758"/>
                  </a:cubicBezTo>
                  <a:cubicBezTo>
                    <a:pt x="120402" y="320814"/>
                    <a:pt x="131375" y="308127"/>
                    <a:pt x="126574" y="295097"/>
                  </a:cubicBezTo>
                  <a:cubicBezTo>
                    <a:pt x="96399" y="311213"/>
                    <a:pt x="78911" y="342760"/>
                    <a:pt x="38449" y="328358"/>
                  </a:cubicBezTo>
                  <a:cubicBezTo>
                    <a:pt x="10331" y="318071"/>
                    <a:pt x="23018" y="294411"/>
                    <a:pt x="43592" y="281038"/>
                  </a:cubicBezTo>
                  <a:cubicBezTo>
                    <a:pt x="43592" y="281038"/>
                    <a:pt x="92970" y="248462"/>
                    <a:pt x="92970" y="248462"/>
                  </a:cubicBezTo>
                  <a:cubicBezTo>
                    <a:pt x="96742" y="238518"/>
                    <a:pt x="58337" y="235432"/>
                    <a:pt x="51136" y="230632"/>
                  </a:cubicBezTo>
                  <a:cubicBezTo>
                    <a:pt x="39820" y="223088"/>
                    <a:pt x="26104" y="207657"/>
                    <a:pt x="32277" y="192913"/>
                  </a:cubicBezTo>
                  <a:cubicBezTo>
                    <a:pt x="37077" y="181254"/>
                    <a:pt x="53194" y="176453"/>
                    <a:pt x="63481" y="172339"/>
                  </a:cubicBezTo>
                  <a:cubicBezTo>
                    <a:pt x="66910" y="170967"/>
                    <a:pt x="71024" y="169595"/>
                    <a:pt x="73082" y="166166"/>
                  </a:cubicBezTo>
                  <a:cubicBezTo>
                    <a:pt x="75825" y="162052"/>
                    <a:pt x="74796" y="155879"/>
                    <a:pt x="71710" y="151765"/>
                  </a:cubicBezTo>
                  <a:cubicBezTo>
                    <a:pt x="68624" y="147650"/>
                    <a:pt x="63823" y="145249"/>
                    <a:pt x="59366" y="142849"/>
                  </a:cubicBezTo>
                  <a:cubicBezTo>
                    <a:pt x="45307" y="135305"/>
                    <a:pt x="31248" y="128104"/>
                    <a:pt x="17189" y="120561"/>
                  </a:cubicBezTo>
                  <a:cubicBezTo>
                    <a:pt x="12388" y="118160"/>
                    <a:pt x="7588" y="115417"/>
                    <a:pt x="4159" y="111302"/>
                  </a:cubicBezTo>
                  <a:cubicBezTo>
                    <a:pt x="387" y="108902"/>
                    <a:pt x="-985" y="103759"/>
                    <a:pt x="730" y="9930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4484" name="Google Shape;4484;p25"/>
            <p:cNvGrpSpPr/>
            <p:nvPr/>
          </p:nvGrpSpPr>
          <p:grpSpPr>
            <a:xfrm>
              <a:off x="4444136" y="4559738"/>
              <a:ext cx="610590" cy="528357"/>
              <a:chOff x="4444136" y="4559738"/>
              <a:chExt cx="610590" cy="528357"/>
            </a:xfrm>
          </p:grpSpPr>
          <p:sp>
            <p:nvSpPr>
              <p:cNvPr id="4485" name="Google Shape;4485;p25"/>
              <p:cNvSpPr/>
              <p:nvPr/>
            </p:nvSpPr>
            <p:spPr>
              <a:xfrm>
                <a:off x="4989690" y="4657465"/>
                <a:ext cx="65036" cy="63384"/>
              </a:xfrm>
              <a:custGeom>
                <a:rect b="b" l="l" r="r" t="t"/>
                <a:pathLst>
                  <a:path extrusionOk="0" h="63384" w="65036">
                    <a:moveTo>
                      <a:pt x="62522" y="19691"/>
                    </a:moveTo>
                    <a:cubicBezTo>
                      <a:pt x="47091" y="-19057"/>
                      <a:pt x="-12916" y="4946"/>
                      <a:pt x="2514" y="43694"/>
                    </a:cubicBezTo>
                    <a:cubicBezTo>
                      <a:pt x="17945" y="82442"/>
                      <a:pt x="77952" y="58439"/>
                      <a:pt x="62522" y="19691"/>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86" name="Google Shape;4486;p25"/>
              <p:cNvSpPr/>
              <p:nvPr/>
            </p:nvSpPr>
            <p:spPr>
              <a:xfrm>
                <a:off x="4856645" y="4559738"/>
                <a:ext cx="65036" cy="63384"/>
              </a:xfrm>
              <a:custGeom>
                <a:rect b="b" l="l" r="r" t="t"/>
                <a:pathLst>
                  <a:path extrusionOk="0" h="63384" w="65036">
                    <a:moveTo>
                      <a:pt x="62522" y="19691"/>
                    </a:moveTo>
                    <a:cubicBezTo>
                      <a:pt x="47091" y="-19057"/>
                      <a:pt x="-12916" y="4946"/>
                      <a:pt x="2514" y="43694"/>
                    </a:cubicBezTo>
                    <a:cubicBezTo>
                      <a:pt x="17945" y="82442"/>
                      <a:pt x="77952" y="58439"/>
                      <a:pt x="62522" y="19691"/>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87" name="Google Shape;4487;p25"/>
              <p:cNvSpPr/>
              <p:nvPr/>
            </p:nvSpPr>
            <p:spPr>
              <a:xfrm>
                <a:off x="4701997" y="4573112"/>
                <a:ext cx="65036" cy="63384"/>
              </a:xfrm>
              <a:custGeom>
                <a:rect b="b" l="l" r="r" t="t"/>
                <a:pathLst>
                  <a:path extrusionOk="0" h="63384" w="65036">
                    <a:moveTo>
                      <a:pt x="62522" y="19691"/>
                    </a:moveTo>
                    <a:cubicBezTo>
                      <a:pt x="47091" y="-19057"/>
                      <a:pt x="-12916" y="4946"/>
                      <a:pt x="2514" y="43694"/>
                    </a:cubicBezTo>
                    <a:cubicBezTo>
                      <a:pt x="17945" y="82441"/>
                      <a:pt x="77952" y="58438"/>
                      <a:pt x="62522" y="19691"/>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88" name="Google Shape;4488;p25"/>
              <p:cNvSpPr/>
              <p:nvPr/>
            </p:nvSpPr>
            <p:spPr>
              <a:xfrm>
                <a:off x="4738001" y="4767536"/>
                <a:ext cx="65036" cy="63384"/>
              </a:xfrm>
              <a:custGeom>
                <a:rect b="b" l="l" r="r" t="t"/>
                <a:pathLst>
                  <a:path extrusionOk="0" h="63384" w="65036">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89" name="Google Shape;4489;p25"/>
              <p:cNvSpPr/>
              <p:nvPr/>
            </p:nvSpPr>
            <p:spPr>
              <a:xfrm>
                <a:off x="4922824" y="4916354"/>
                <a:ext cx="65139" cy="63384"/>
              </a:xfrm>
              <a:custGeom>
                <a:rect b="b" l="l" r="r" t="t"/>
                <a:pathLst>
                  <a:path extrusionOk="0" h="63384" w="65139">
                    <a:moveTo>
                      <a:pt x="62522" y="19691"/>
                    </a:moveTo>
                    <a:cubicBezTo>
                      <a:pt x="47091" y="-19057"/>
                      <a:pt x="-12916" y="4946"/>
                      <a:pt x="2514" y="43694"/>
                    </a:cubicBezTo>
                    <a:cubicBezTo>
                      <a:pt x="18288" y="82442"/>
                      <a:pt x="78295" y="58439"/>
                      <a:pt x="62522" y="19691"/>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90" name="Google Shape;4490;p25"/>
              <p:cNvSpPr/>
              <p:nvPr/>
            </p:nvSpPr>
            <p:spPr>
              <a:xfrm>
                <a:off x="4584382" y="4905725"/>
                <a:ext cx="65036" cy="63384"/>
              </a:xfrm>
              <a:custGeom>
                <a:rect b="b" l="l" r="r" t="t"/>
                <a:pathLst>
                  <a:path extrusionOk="0" h="63384" w="65036">
                    <a:moveTo>
                      <a:pt x="62522" y="19691"/>
                    </a:moveTo>
                    <a:cubicBezTo>
                      <a:pt x="47091" y="-19057"/>
                      <a:pt x="-12916" y="4946"/>
                      <a:pt x="2514" y="43694"/>
                    </a:cubicBezTo>
                    <a:cubicBezTo>
                      <a:pt x="17945" y="82441"/>
                      <a:pt x="77952" y="58438"/>
                      <a:pt x="62522" y="19691"/>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91" name="Google Shape;4491;p25"/>
              <p:cNvSpPr/>
              <p:nvPr/>
            </p:nvSpPr>
            <p:spPr>
              <a:xfrm>
                <a:off x="4543577" y="4803540"/>
                <a:ext cx="65036" cy="63384"/>
              </a:xfrm>
              <a:custGeom>
                <a:rect b="b" l="l" r="r" t="t"/>
                <a:pathLst>
                  <a:path extrusionOk="0" h="63384" w="65036">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92" name="Google Shape;4492;p25"/>
              <p:cNvSpPr/>
              <p:nvPr/>
            </p:nvSpPr>
            <p:spPr>
              <a:xfrm>
                <a:off x="4703368" y="5011338"/>
                <a:ext cx="65036" cy="63384"/>
              </a:xfrm>
              <a:custGeom>
                <a:rect b="b" l="l" r="r" t="t"/>
                <a:pathLst>
                  <a:path extrusionOk="0" h="63384" w="65036">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93" name="Google Shape;4493;p25"/>
              <p:cNvSpPr/>
              <p:nvPr/>
            </p:nvSpPr>
            <p:spPr>
              <a:xfrm>
                <a:off x="4444136" y="5024711"/>
                <a:ext cx="65036" cy="63384"/>
              </a:xfrm>
              <a:custGeom>
                <a:rect b="b" l="l" r="r" t="t"/>
                <a:pathLst>
                  <a:path extrusionOk="0" h="63384" w="65036">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94" name="Google Shape;4494;p25"/>
              <p:cNvSpPr/>
              <p:nvPr/>
            </p:nvSpPr>
            <p:spPr>
              <a:xfrm>
                <a:off x="4687023" y="4696701"/>
                <a:ext cx="328155" cy="223228"/>
              </a:xfrm>
              <a:custGeom>
                <a:rect b="b" l="l" r="r" t="t"/>
                <a:pathLst>
                  <a:path extrusionOk="0" h="223228" w="328155">
                    <a:moveTo>
                      <a:pt x="1029" y="223228"/>
                    </a:moveTo>
                    <a:lnTo>
                      <a:pt x="0" y="216713"/>
                    </a:lnTo>
                    <a:cubicBezTo>
                      <a:pt x="61379" y="208141"/>
                      <a:pt x="118986" y="178651"/>
                      <a:pt x="161849" y="133388"/>
                    </a:cubicBezTo>
                    <a:cubicBezTo>
                      <a:pt x="174193" y="120358"/>
                      <a:pt x="185509" y="105956"/>
                      <a:pt x="196482" y="92240"/>
                    </a:cubicBezTo>
                    <a:cubicBezTo>
                      <a:pt x="207798" y="77839"/>
                      <a:pt x="219113" y="63437"/>
                      <a:pt x="231801" y="50064"/>
                    </a:cubicBezTo>
                    <a:cubicBezTo>
                      <a:pt x="253060" y="27775"/>
                      <a:pt x="287350" y="1029"/>
                      <a:pt x="328155" y="0"/>
                    </a:cubicBezTo>
                    <a:lnTo>
                      <a:pt x="328155" y="6515"/>
                    </a:lnTo>
                    <a:cubicBezTo>
                      <a:pt x="289408" y="7201"/>
                      <a:pt x="256832" y="32919"/>
                      <a:pt x="236258" y="54521"/>
                    </a:cubicBezTo>
                    <a:cubicBezTo>
                      <a:pt x="223571" y="67552"/>
                      <a:pt x="212255" y="82296"/>
                      <a:pt x="201282" y="96355"/>
                    </a:cubicBezTo>
                    <a:cubicBezTo>
                      <a:pt x="190310" y="110414"/>
                      <a:pt x="178994" y="124816"/>
                      <a:pt x="166307" y="138189"/>
                    </a:cubicBezTo>
                    <a:cubicBezTo>
                      <a:pt x="122758" y="184138"/>
                      <a:pt x="64122" y="214313"/>
                      <a:pt x="1029" y="223228"/>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95" name="Google Shape;4495;p25"/>
              <p:cNvSpPr/>
              <p:nvPr/>
            </p:nvSpPr>
            <p:spPr>
              <a:xfrm>
                <a:off x="4658253" y="4598631"/>
                <a:ext cx="222508" cy="319583"/>
              </a:xfrm>
              <a:custGeom>
                <a:rect b="b" l="l" r="r" t="t"/>
                <a:pathLst>
                  <a:path extrusionOk="0" h="319583" w="222508">
                    <a:moveTo>
                      <a:pt x="35628" y="319583"/>
                    </a:moveTo>
                    <a:lnTo>
                      <a:pt x="32542" y="307924"/>
                    </a:lnTo>
                    <a:cubicBezTo>
                      <a:pt x="29456" y="295580"/>
                      <a:pt x="25341" y="283235"/>
                      <a:pt x="21569" y="270891"/>
                    </a:cubicBezTo>
                    <a:cubicBezTo>
                      <a:pt x="9910" y="232829"/>
                      <a:pt x="-2091" y="193396"/>
                      <a:pt x="309" y="154648"/>
                    </a:cubicBezTo>
                    <a:cubicBezTo>
                      <a:pt x="3738" y="97727"/>
                      <a:pt x="26027" y="47320"/>
                      <a:pt x="61688" y="16117"/>
                    </a:cubicBezTo>
                    <a:lnTo>
                      <a:pt x="65803" y="20917"/>
                    </a:lnTo>
                    <a:cubicBezTo>
                      <a:pt x="31513" y="51092"/>
                      <a:pt x="9910" y="99784"/>
                      <a:pt x="6824" y="154991"/>
                    </a:cubicBezTo>
                    <a:cubicBezTo>
                      <a:pt x="4424" y="192710"/>
                      <a:pt x="16426" y="231458"/>
                      <a:pt x="27741" y="268834"/>
                    </a:cubicBezTo>
                    <a:cubicBezTo>
                      <a:pt x="30484" y="277406"/>
                      <a:pt x="32885" y="285979"/>
                      <a:pt x="35628" y="294894"/>
                    </a:cubicBezTo>
                    <a:cubicBezTo>
                      <a:pt x="50716" y="240030"/>
                      <a:pt x="66832" y="183794"/>
                      <a:pt x="93578" y="132359"/>
                    </a:cubicBezTo>
                    <a:cubicBezTo>
                      <a:pt x="115867" y="89154"/>
                      <a:pt x="155986" y="31204"/>
                      <a:pt x="219765" y="0"/>
                    </a:cubicBezTo>
                    <a:lnTo>
                      <a:pt x="222508" y="5830"/>
                    </a:lnTo>
                    <a:cubicBezTo>
                      <a:pt x="160444" y="36347"/>
                      <a:pt x="121353" y="93269"/>
                      <a:pt x="99407" y="135446"/>
                    </a:cubicBezTo>
                    <a:cubicBezTo>
                      <a:pt x="71290" y="189967"/>
                      <a:pt x="54830" y="249974"/>
                      <a:pt x="39057" y="307924"/>
                    </a:cubicBezTo>
                    <a:lnTo>
                      <a:pt x="35628" y="319583"/>
                    </a:ln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96" name="Google Shape;4496;p25"/>
              <p:cNvSpPr/>
              <p:nvPr/>
            </p:nvSpPr>
            <p:spPr>
              <a:xfrm>
                <a:off x="4685995" y="4812944"/>
                <a:ext cx="80581" cy="104584"/>
              </a:xfrm>
              <a:custGeom>
                <a:rect b="b" l="l" r="r" t="t"/>
                <a:pathLst>
                  <a:path extrusionOk="0" h="104584" w="80581">
                    <a:moveTo>
                      <a:pt x="0" y="98755"/>
                    </a:moveTo>
                    <a:cubicBezTo>
                      <a:pt x="37719" y="78524"/>
                      <a:pt x="65494" y="41491"/>
                      <a:pt x="74409" y="0"/>
                    </a:cubicBezTo>
                    <a:lnTo>
                      <a:pt x="80582" y="1372"/>
                    </a:lnTo>
                    <a:cubicBezTo>
                      <a:pt x="71323" y="44920"/>
                      <a:pt x="42177" y="83325"/>
                      <a:pt x="3086" y="104585"/>
                    </a:cubicBezTo>
                    <a:lnTo>
                      <a:pt x="0" y="98755"/>
                    </a:ln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97" name="Google Shape;4497;p25"/>
              <p:cNvSpPr/>
              <p:nvPr/>
            </p:nvSpPr>
            <p:spPr>
              <a:xfrm>
                <a:off x="4674974" y="4903127"/>
                <a:ext cx="257566" cy="133731"/>
              </a:xfrm>
              <a:custGeom>
                <a:rect b="b" l="l" r="r" t="t"/>
                <a:pathLst>
                  <a:path extrusionOk="0" h="133731" w="257566">
                    <a:moveTo>
                      <a:pt x="8964" y="73381"/>
                    </a:moveTo>
                    <a:cubicBezTo>
                      <a:pt x="5877" y="65494"/>
                      <a:pt x="3134" y="57264"/>
                      <a:pt x="1077" y="49034"/>
                    </a:cubicBezTo>
                    <a:cubicBezTo>
                      <a:pt x="-3038" y="32918"/>
                      <a:pt x="5535" y="15431"/>
                      <a:pt x="11707" y="3086"/>
                    </a:cubicBezTo>
                    <a:lnTo>
                      <a:pt x="13078" y="0"/>
                    </a:lnTo>
                    <a:lnTo>
                      <a:pt x="16164" y="1715"/>
                    </a:lnTo>
                    <a:cubicBezTo>
                      <a:pt x="88516" y="40805"/>
                      <a:pt x="175956" y="53492"/>
                      <a:pt x="256194" y="36690"/>
                    </a:cubicBezTo>
                    <a:lnTo>
                      <a:pt x="257566" y="42863"/>
                    </a:lnTo>
                    <a:cubicBezTo>
                      <a:pt x="176642" y="59665"/>
                      <a:pt x="88859" y="47320"/>
                      <a:pt x="15822" y="8915"/>
                    </a:cubicBezTo>
                    <a:cubicBezTo>
                      <a:pt x="10335" y="20231"/>
                      <a:pt x="3820" y="34976"/>
                      <a:pt x="6906" y="47663"/>
                    </a:cubicBezTo>
                    <a:cubicBezTo>
                      <a:pt x="14793" y="78181"/>
                      <a:pt x="29880" y="106299"/>
                      <a:pt x="51140" y="129273"/>
                    </a:cubicBezTo>
                    <a:lnTo>
                      <a:pt x="46340" y="133731"/>
                    </a:lnTo>
                    <a:cubicBezTo>
                      <a:pt x="30566" y="115900"/>
                      <a:pt x="17879" y="95326"/>
                      <a:pt x="8964" y="73381"/>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98" name="Google Shape;4498;p25"/>
              <p:cNvSpPr/>
              <p:nvPr/>
            </p:nvSpPr>
            <p:spPr>
              <a:xfrm>
                <a:off x="4563579" y="4836261"/>
                <a:ext cx="134759" cy="70637"/>
              </a:xfrm>
              <a:custGeom>
                <a:rect b="b" l="l" r="r" t="t"/>
                <a:pathLst>
                  <a:path extrusionOk="0" h="70637" w="134759">
                    <a:moveTo>
                      <a:pt x="0" y="6515"/>
                    </a:moveTo>
                    <a:lnTo>
                      <a:pt x="1029" y="0"/>
                    </a:lnTo>
                    <a:cubicBezTo>
                      <a:pt x="51435" y="6858"/>
                      <a:pt x="98755" y="30518"/>
                      <a:pt x="134760" y="66179"/>
                    </a:cubicBezTo>
                    <a:lnTo>
                      <a:pt x="130302" y="70637"/>
                    </a:lnTo>
                    <a:cubicBezTo>
                      <a:pt x="95326" y="36005"/>
                      <a:pt x="49035" y="13373"/>
                      <a:pt x="0" y="6515"/>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99" name="Google Shape;4499;p25"/>
              <p:cNvSpPr/>
              <p:nvPr/>
            </p:nvSpPr>
            <p:spPr>
              <a:xfrm>
                <a:off x="4594783" y="4906213"/>
                <a:ext cx="112813" cy="43205"/>
              </a:xfrm>
              <a:custGeom>
                <a:rect b="b" l="l" r="r" t="t"/>
                <a:pathLst>
                  <a:path extrusionOk="0" h="43205" w="112813">
                    <a:moveTo>
                      <a:pt x="0" y="37376"/>
                    </a:moveTo>
                    <a:cubicBezTo>
                      <a:pt x="34976" y="18516"/>
                      <a:pt x="72695" y="5829"/>
                      <a:pt x="111785" y="0"/>
                    </a:cubicBezTo>
                    <a:lnTo>
                      <a:pt x="112814" y="6515"/>
                    </a:lnTo>
                    <a:cubicBezTo>
                      <a:pt x="74409" y="12344"/>
                      <a:pt x="37376" y="25031"/>
                      <a:pt x="3086" y="43205"/>
                    </a:cubicBezTo>
                    <a:lnTo>
                      <a:pt x="0" y="37376"/>
                    </a:ln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00" name="Google Shape;4500;p25"/>
              <p:cNvSpPr/>
              <p:nvPr/>
            </p:nvSpPr>
            <p:spPr>
              <a:xfrm>
                <a:off x="4470311" y="4913071"/>
                <a:ext cx="235572" cy="141274"/>
              </a:xfrm>
              <a:custGeom>
                <a:rect b="b" l="l" r="r" t="t"/>
                <a:pathLst>
                  <a:path extrusionOk="0" h="141274" w="235572">
                    <a:moveTo>
                      <a:pt x="1371" y="141275"/>
                    </a:moveTo>
                    <a:lnTo>
                      <a:pt x="0" y="135102"/>
                    </a:lnTo>
                    <a:cubicBezTo>
                      <a:pt x="45263" y="126187"/>
                      <a:pt x="92240" y="116586"/>
                      <a:pt x="134417" y="96012"/>
                    </a:cubicBezTo>
                    <a:cubicBezTo>
                      <a:pt x="181394" y="73380"/>
                      <a:pt x="214998" y="39090"/>
                      <a:pt x="229400" y="0"/>
                    </a:cubicBezTo>
                    <a:lnTo>
                      <a:pt x="235572" y="2400"/>
                    </a:lnTo>
                    <a:cubicBezTo>
                      <a:pt x="220485" y="43205"/>
                      <a:pt x="185509" y="78524"/>
                      <a:pt x="137160" y="102184"/>
                    </a:cubicBezTo>
                    <a:cubicBezTo>
                      <a:pt x="94298" y="122758"/>
                      <a:pt x="46977" y="132017"/>
                      <a:pt x="1371" y="141275"/>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grpSp>
        <p:nvGrpSpPr>
          <p:cNvPr id="4501" name="Google Shape;4501;p25"/>
          <p:cNvGrpSpPr/>
          <p:nvPr/>
        </p:nvGrpSpPr>
        <p:grpSpPr>
          <a:xfrm>
            <a:off x="3425194" y="3289370"/>
            <a:ext cx="1637405" cy="1683248"/>
            <a:chOff x="6474904" y="1227742"/>
            <a:chExt cx="1837716" cy="1889167"/>
          </a:xfrm>
        </p:grpSpPr>
        <p:grpSp>
          <p:nvGrpSpPr>
            <p:cNvPr id="4502" name="Google Shape;4502;p25"/>
            <p:cNvGrpSpPr/>
            <p:nvPr/>
          </p:nvGrpSpPr>
          <p:grpSpPr>
            <a:xfrm>
              <a:off x="6474904" y="1227742"/>
              <a:ext cx="1837716" cy="1889167"/>
              <a:chOff x="6474904" y="1227742"/>
              <a:chExt cx="1837716" cy="1889167"/>
            </a:xfrm>
          </p:grpSpPr>
          <p:sp>
            <p:nvSpPr>
              <p:cNvPr id="4503" name="Google Shape;4503;p25"/>
              <p:cNvSpPr/>
              <p:nvPr/>
            </p:nvSpPr>
            <p:spPr>
              <a:xfrm>
                <a:off x="7257569" y="2066622"/>
                <a:ext cx="536289" cy="1050287"/>
              </a:xfrm>
              <a:custGeom>
                <a:rect b="b" l="l" r="r" t="t"/>
                <a:pathLst>
                  <a:path extrusionOk="0" h="1050287" w="536289">
                    <a:moveTo>
                      <a:pt x="436345" y="892604"/>
                    </a:moveTo>
                    <a:cubicBezTo>
                      <a:pt x="433258" y="899462"/>
                      <a:pt x="430515" y="906320"/>
                      <a:pt x="428115" y="913178"/>
                    </a:cubicBezTo>
                    <a:cubicBezTo>
                      <a:pt x="413027" y="953640"/>
                      <a:pt x="404112" y="998217"/>
                      <a:pt x="386624" y="1037308"/>
                    </a:cubicBezTo>
                    <a:cubicBezTo>
                      <a:pt x="384567" y="1042108"/>
                      <a:pt x="381823" y="1047252"/>
                      <a:pt x="377023" y="1049310"/>
                    </a:cubicBezTo>
                    <a:cubicBezTo>
                      <a:pt x="371536" y="1051710"/>
                      <a:pt x="365021" y="1049310"/>
                      <a:pt x="359878" y="1046223"/>
                    </a:cubicBezTo>
                    <a:cubicBezTo>
                      <a:pt x="358506" y="1045537"/>
                      <a:pt x="357135" y="1044852"/>
                      <a:pt x="355763" y="1043823"/>
                    </a:cubicBezTo>
                    <a:cubicBezTo>
                      <a:pt x="352334" y="1041766"/>
                      <a:pt x="349248" y="1039708"/>
                      <a:pt x="346162" y="1037651"/>
                    </a:cubicBezTo>
                    <a:cubicBezTo>
                      <a:pt x="329017" y="1025649"/>
                      <a:pt x="314958" y="1010219"/>
                      <a:pt x="301242" y="994788"/>
                    </a:cubicBezTo>
                    <a:cubicBezTo>
                      <a:pt x="295413" y="988273"/>
                      <a:pt x="289583" y="981758"/>
                      <a:pt x="283754" y="975243"/>
                    </a:cubicBezTo>
                    <a:cubicBezTo>
                      <a:pt x="263866" y="953297"/>
                      <a:pt x="242606" y="934095"/>
                      <a:pt x="212774" y="926208"/>
                    </a:cubicBezTo>
                    <a:cubicBezTo>
                      <a:pt x="211059" y="925865"/>
                      <a:pt x="209345" y="925522"/>
                      <a:pt x="207973" y="924837"/>
                    </a:cubicBezTo>
                    <a:cubicBezTo>
                      <a:pt x="204201" y="923808"/>
                      <a:pt x="200429" y="922779"/>
                      <a:pt x="197000" y="922093"/>
                    </a:cubicBezTo>
                    <a:lnTo>
                      <a:pt x="197000" y="922093"/>
                    </a:lnTo>
                    <a:cubicBezTo>
                      <a:pt x="168197" y="914207"/>
                      <a:pt x="148994" y="908035"/>
                      <a:pt x="133221" y="896033"/>
                    </a:cubicBezTo>
                    <a:cubicBezTo>
                      <a:pt x="133221" y="896033"/>
                      <a:pt x="133221" y="896033"/>
                      <a:pt x="133221" y="896033"/>
                    </a:cubicBezTo>
                    <a:cubicBezTo>
                      <a:pt x="126363" y="890890"/>
                      <a:pt x="120191" y="884717"/>
                      <a:pt x="114361" y="877174"/>
                    </a:cubicBezTo>
                    <a:cubicBezTo>
                      <a:pt x="104760" y="865172"/>
                      <a:pt x="95159" y="849399"/>
                      <a:pt x="83500" y="827453"/>
                    </a:cubicBezTo>
                    <a:cubicBezTo>
                      <a:pt x="62926" y="788362"/>
                      <a:pt x="35837" y="752358"/>
                      <a:pt x="20064" y="710867"/>
                    </a:cubicBezTo>
                    <a:cubicBezTo>
                      <a:pt x="-8740" y="635772"/>
                      <a:pt x="-1882" y="505127"/>
                      <a:pt x="11834" y="426946"/>
                    </a:cubicBezTo>
                    <a:cubicBezTo>
                      <a:pt x="28979" y="330248"/>
                      <a:pt x="67041" y="233893"/>
                      <a:pt x="51268" y="134452"/>
                    </a:cubicBezTo>
                    <a:cubicBezTo>
                      <a:pt x="50582" y="129994"/>
                      <a:pt x="49896" y="124851"/>
                      <a:pt x="49210" y="119022"/>
                    </a:cubicBezTo>
                    <a:cubicBezTo>
                      <a:pt x="47839" y="109763"/>
                      <a:pt x="46810" y="99133"/>
                      <a:pt x="46124" y="88504"/>
                    </a:cubicBezTo>
                    <a:cubicBezTo>
                      <a:pt x="45439" y="74788"/>
                      <a:pt x="45781" y="60729"/>
                      <a:pt x="47496" y="47698"/>
                    </a:cubicBezTo>
                    <a:cubicBezTo>
                      <a:pt x="48182" y="43241"/>
                      <a:pt x="48868" y="38783"/>
                      <a:pt x="50239" y="35011"/>
                    </a:cubicBezTo>
                    <a:cubicBezTo>
                      <a:pt x="52297" y="27467"/>
                      <a:pt x="55040" y="20952"/>
                      <a:pt x="59155" y="15466"/>
                    </a:cubicBezTo>
                    <a:lnTo>
                      <a:pt x="59155" y="15466"/>
                    </a:lnTo>
                    <a:cubicBezTo>
                      <a:pt x="61555" y="12037"/>
                      <a:pt x="64298" y="9294"/>
                      <a:pt x="67384" y="6893"/>
                    </a:cubicBezTo>
                    <a:lnTo>
                      <a:pt x="67384" y="6893"/>
                    </a:lnTo>
                    <a:cubicBezTo>
                      <a:pt x="74928" y="1407"/>
                      <a:pt x="84186" y="-993"/>
                      <a:pt x="96874" y="378"/>
                    </a:cubicBezTo>
                    <a:cubicBezTo>
                      <a:pt x="97216" y="378"/>
                      <a:pt x="97559" y="378"/>
                      <a:pt x="97559" y="378"/>
                    </a:cubicBezTo>
                    <a:cubicBezTo>
                      <a:pt x="97902" y="378"/>
                      <a:pt x="98588" y="378"/>
                      <a:pt x="99274" y="721"/>
                    </a:cubicBezTo>
                    <a:cubicBezTo>
                      <a:pt x="101674" y="1064"/>
                      <a:pt x="104074" y="1407"/>
                      <a:pt x="106475" y="2093"/>
                    </a:cubicBezTo>
                    <a:cubicBezTo>
                      <a:pt x="108875" y="2436"/>
                      <a:pt x="110932" y="3121"/>
                      <a:pt x="113333" y="4150"/>
                    </a:cubicBezTo>
                    <a:cubicBezTo>
                      <a:pt x="114704" y="4493"/>
                      <a:pt x="115733" y="4836"/>
                      <a:pt x="117105" y="5522"/>
                    </a:cubicBezTo>
                    <a:cubicBezTo>
                      <a:pt x="118819" y="6208"/>
                      <a:pt x="120534" y="6893"/>
                      <a:pt x="121905" y="7579"/>
                    </a:cubicBezTo>
                    <a:cubicBezTo>
                      <a:pt x="126020" y="9637"/>
                      <a:pt x="130135" y="12380"/>
                      <a:pt x="133907" y="15809"/>
                    </a:cubicBezTo>
                    <a:cubicBezTo>
                      <a:pt x="141793" y="23010"/>
                      <a:pt x="148994" y="32268"/>
                      <a:pt x="155509" y="42555"/>
                    </a:cubicBezTo>
                    <a:cubicBezTo>
                      <a:pt x="158253" y="47356"/>
                      <a:pt x="160996" y="52156"/>
                      <a:pt x="163739" y="56957"/>
                    </a:cubicBezTo>
                    <a:cubicBezTo>
                      <a:pt x="167511" y="63815"/>
                      <a:pt x="170940" y="71359"/>
                      <a:pt x="174712" y="78559"/>
                    </a:cubicBezTo>
                    <a:cubicBezTo>
                      <a:pt x="178484" y="86103"/>
                      <a:pt x="181913" y="93647"/>
                      <a:pt x="186028" y="100848"/>
                    </a:cubicBezTo>
                    <a:cubicBezTo>
                      <a:pt x="187399" y="103248"/>
                      <a:pt x="188771" y="105649"/>
                      <a:pt x="189799" y="108049"/>
                    </a:cubicBezTo>
                    <a:cubicBezTo>
                      <a:pt x="191857" y="111478"/>
                      <a:pt x="193571" y="114564"/>
                      <a:pt x="195629" y="117650"/>
                    </a:cubicBezTo>
                    <a:cubicBezTo>
                      <a:pt x="200429" y="125194"/>
                      <a:pt x="205230" y="132395"/>
                      <a:pt x="210716" y="137881"/>
                    </a:cubicBezTo>
                    <a:cubicBezTo>
                      <a:pt x="211745" y="139253"/>
                      <a:pt x="213117" y="140281"/>
                      <a:pt x="214488" y="141653"/>
                    </a:cubicBezTo>
                    <a:cubicBezTo>
                      <a:pt x="234376" y="161884"/>
                      <a:pt x="256322" y="180401"/>
                      <a:pt x="279296" y="197889"/>
                    </a:cubicBezTo>
                    <a:cubicBezTo>
                      <a:pt x="284783" y="202346"/>
                      <a:pt x="290612" y="206461"/>
                      <a:pt x="296098" y="210576"/>
                    </a:cubicBezTo>
                    <a:cubicBezTo>
                      <a:pt x="309472" y="220520"/>
                      <a:pt x="322845" y="230464"/>
                      <a:pt x="336218" y="240408"/>
                    </a:cubicBezTo>
                    <a:cubicBezTo>
                      <a:pt x="341361" y="244180"/>
                      <a:pt x="346505" y="247952"/>
                      <a:pt x="351648" y="251724"/>
                    </a:cubicBezTo>
                    <a:cubicBezTo>
                      <a:pt x="381823" y="274355"/>
                      <a:pt x="411656" y="297330"/>
                      <a:pt x="438059" y="323390"/>
                    </a:cubicBezTo>
                    <a:cubicBezTo>
                      <a:pt x="445603" y="330934"/>
                      <a:pt x="452804" y="338478"/>
                      <a:pt x="459662" y="346364"/>
                    </a:cubicBezTo>
                    <a:cubicBezTo>
                      <a:pt x="478521" y="367967"/>
                      <a:pt x="494980" y="391627"/>
                      <a:pt x="507668" y="418716"/>
                    </a:cubicBezTo>
                    <a:cubicBezTo>
                      <a:pt x="530299" y="466036"/>
                      <a:pt x="537500" y="516786"/>
                      <a:pt x="536128" y="567535"/>
                    </a:cubicBezTo>
                    <a:cubicBezTo>
                      <a:pt x="536128" y="567535"/>
                      <a:pt x="536128" y="567878"/>
                      <a:pt x="536128" y="567878"/>
                    </a:cubicBezTo>
                    <a:cubicBezTo>
                      <a:pt x="535786" y="579536"/>
                      <a:pt x="535100" y="590852"/>
                      <a:pt x="534071" y="602511"/>
                    </a:cubicBezTo>
                    <a:cubicBezTo>
                      <a:pt x="529613" y="646402"/>
                      <a:pt x="520012" y="690293"/>
                      <a:pt x="508696" y="732470"/>
                    </a:cubicBezTo>
                    <a:cubicBezTo>
                      <a:pt x="504239" y="749958"/>
                      <a:pt x="498752" y="765731"/>
                      <a:pt x="492923" y="780819"/>
                    </a:cubicBezTo>
                    <a:cubicBezTo>
                      <a:pt x="490523" y="786991"/>
                      <a:pt x="487780" y="793163"/>
                      <a:pt x="485036" y="798992"/>
                    </a:cubicBezTo>
                    <a:cubicBezTo>
                      <a:pt x="474064" y="823681"/>
                      <a:pt x="461376" y="846655"/>
                      <a:pt x="446632" y="872373"/>
                    </a:cubicBezTo>
                    <a:cubicBezTo>
                      <a:pt x="442517" y="879231"/>
                      <a:pt x="439088" y="885746"/>
                      <a:pt x="436345" y="892604"/>
                    </a:cubicBezTo>
                    <a:cubicBezTo>
                      <a:pt x="436345" y="892604"/>
                      <a:pt x="436345" y="892604"/>
                      <a:pt x="436345" y="89260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04" name="Google Shape;4504;p25"/>
              <p:cNvSpPr/>
              <p:nvPr/>
            </p:nvSpPr>
            <p:spPr>
              <a:xfrm>
                <a:off x="7313888" y="2073173"/>
                <a:ext cx="76559" cy="889825"/>
              </a:xfrm>
              <a:custGeom>
                <a:rect b="b" l="l" r="r" t="t"/>
                <a:pathLst>
                  <a:path extrusionOk="0" h="889825" w="76559">
                    <a:moveTo>
                      <a:pt x="76560" y="889826"/>
                    </a:moveTo>
                    <a:cubicBezTo>
                      <a:pt x="69702" y="884682"/>
                      <a:pt x="63529" y="878510"/>
                      <a:pt x="57700" y="870966"/>
                    </a:cubicBezTo>
                    <a:cubicBezTo>
                      <a:pt x="48442" y="849706"/>
                      <a:pt x="40555" y="827418"/>
                      <a:pt x="34040" y="804786"/>
                    </a:cubicBezTo>
                    <a:cubicBezTo>
                      <a:pt x="-4365" y="671398"/>
                      <a:pt x="-3679" y="525323"/>
                      <a:pt x="4550" y="387477"/>
                    </a:cubicBezTo>
                    <a:cubicBezTo>
                      <a:pt x="9008" y="312382"/>
                      <a:pt x="23067" y="237287"/>
                      <a:pt x="24782" y="162192"/>
                    </a:cubicBezTo>
                    <a:cubicBezTo>
                      <a:pt x="25810" y="123444"/>
                      <a:pt x="19295" y="87440"/>
                      <a:pt x="10380" y="50064"/>
                    </a:cubicBezTo>
                    <a:cubicBezTo>
                      <a:pt x="7294" y="36348"/>
                      <a:pt x="4208" y="22289"/>
                      <a:pt x="2493" y="8573"/>
                    </a:cubicBezTo>
                    <a:lnTo>
                      <a:pt x="2493" y="8573"/>
                    </a:lnTo>
                    <a:cubicBezTo>
                      <a:pt x="4893" y="5144"/>
                      <a:pt x="7637" y="2400"/>
                      <a:pt x="10723" y="0"/>
                    </a:cubicBezTo>
                    <a:cubicBezTo>
                      <a:pt x="13123" y="25032"/>
                      <a:pt x="19981" y="49378"/>
                      <a:pt x="25467" y="74067"/>
                    </a:cubicBezTo>
                    <a:cubicBezTo>
                      <a:pt x="33354" y="109728"/>
                      <a:pt x="35069" y="146076"/>
                      <a:pt x="33011" y="182766"/>
                    </a:cubicBezTo>
                    <a:cubicBezTo>
                      <a:pt x="28896" y="256146"/>
                      <a:pt x="16895" y="328498"/>
                      <a:pt x="12780" y="401879"/>
                    </a:cubicBezTo>
                    <a:cubicBezTo>
                      <a:pt x="9008" y="477317"/>
                      <a:pt x="8665" y="553441"/>
                      <a:pt x="14152" y="628879"/>
                    </a:cubicBezTo>
                    <a:cubicBezTo>
                      <a:pt x="20324" y="718376"/>
                      <a:pt x="36440" y="809930"/>
                      <a:pt x="76560" y="889826"/>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05" name="Google Shape;4505;p25"/>
              <p:cNvSpPr/>
              <p:nvPr/>
            </p:nvSpPr>
            <p:spPr>
              <a:xfrm>
                <a:off x="7353757" y="2067344"/>
                <a:ext cx="111785" cy="924801"/>
              </a:xfrm>
              <a:custGeom>
                <a:rect b="b" l="l" r="r" t="t"/>
                <a:pathLst>
                  <a:path extrusionOk="0" h="924801" w="111785">
                    <a:moveTo>
                      <a:pt x="111785" y="924801"/>
                    </a:moveTo>
                    <a:cubicBezTo>
                      <a:pt x="108014" y="923773"/>
                      <a:pt x="104241" y="922744"/>
                      <a:pt x="100812" y="922058"/>
                    </a:cubicBezTo>
                    <a:lnTo>
                      <a:pt x="100812" y="922058"/>
                    </a:lnTo>
                    <a:cubicBezTo>
                      <a:pt x="94983" y="904913"/>
                      <a:pt x="89840" y="887425"/>
                      <a:pt x="85382" y="869937"/>
                    </a:cubicBezTo>
                    <a:cubicBezTo>
                      <a:pt x="67551" y="796900"/>
                      <a:pt x="64122" y="721805"/>
                      <a:pt x="61722" y="647052"/>
                    </a:cubicBezTo>
                    <a:cubicBezTo>
                      <a:pt x="59321" y="569214"/>
                      <a:pt x="56235" y="491376"/>
                      <a:pt x="50406" y="413537"/>
                    </a:cubicBezTo>
                    <a:cubicBezTo>
                      <a:pt x="40119" y="275006"/>
                      <a:pt x="23317" y="137160"/>
                      <a:pt x="0" y="0"/>
                    </a:cubicBezTo>
                    <a:cubicBezTo>
                      <a:pt x="3086" y="343"/>
                      <a:pt x="6172" y="1029"/>
                      <a:pt x="9601" y="1715"/>
                    </a:cubicBezTo>
                    <a:cubicBezTo>
                      <a:pt x="20917" y="67208"/>
                      <a:pt x="30518" y="133045"/>
                      <a:pt x="38747" y="198882"/>
                    </a:cubicBezTo>
                    <a:cubicBezTo>
                      <a:pt x="57264" y="350101"/>
                      <a:pt x="65837" y="501320"/>
                      <a:pt x="70980" y="653567"/>
                    </a:cubicBezTo>
                    <a:cubicBezTo>
                      <a:pt x="73724" y="744436"/>
                      <a:pt x="80582" y="839419"/>
                      <a:pt x="111785" y="92480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06" name="Google Shape;4506;p25"/>
              <p:cNvSpPr/>
              <p:nvPr/>
            </p:nvSpPr>
            <p:spPr>
              <a:xfrm>
                <a:off x="7378788" y="2074202"/>
                <a:ext cx="180022" cy="987552"/>
              </a:xfrm>
              <a:custGeom>
                <a:rect b="b" l="l" r="r" t="t"/>
                <a:pathLst>
                  <a:path extrusionOk="0" h="987552" w="180022">
                    <a:moveTo>
                      <a:pt x="180023" y="987552"/>
                    </a:moveTo>
                    <a:cubicBezTo>
                      <a:pt x="174193" y="981037"/>
                      <a:pt x="168364" y="974522"/>
                      <a:pt x="162535" y="968007"/>
                    </a:cubicBezTo>
                    <a:cubicBezTo>
                      <a:pt x="160135" y="961835"/>
                      <a:pt x="157734" y="955662"/>
                      <a:pt x="155334" y="949490"/>
                    </a:cubicBezTo>
                    <a:cubicBezTo>
                      <a:pt x="128245" y="876452"/>
                      <a:pt x="108014" y="800329"/>
                      <a:pt x="101842" y="722490"/>
                    </a:cubicBezTo>
                    <a:cubicBezTo>
                      <a:pt x="94640" y="634708"/>
                      <a:pt x="103899" y="546926"/>
                      <a:pt x="97384" y="459143"/>
                    </a:cubicBezTo>
                    <a:cubicBezTo>
                      <a:pt x="86068" y="302438"/>
                      <a:pt x="44234" y="150190"/>
                      <a:pt x="0" y="0"/>
                    </a:cubicBezTo>
                    <a:cubicBezTo>
                      <a:pt x="4115" y="2057"/>
                      <a:pt x="8230" y="4800"/>
                      <a:pt x="12002" y="8229"/>
                    </a:cubicBezTo>
                    <a:cubicBezTo>
                      <a:pt x="32918" y="79896"/>
                      <a:pt x="53150" y="151905"/>
                      <a:pt x="69952" y="224942"/>
                    </a:cubicBezTo>
                    <a:cubicBezTo>
                      <a:pt x="88811" y="308267"/>
                      <a:pt x="103213" y="392963"/>
                      <a:pt x="108014" y="478346"/>
                    </a:cubicBezTo>
                    <a:cubicBezTo>
                      <a:pt x="112814" y="565442"/>
                      <a:pt x="103556" y="653225"/>
                      <a:pt x="112814" y="740321"/>
                    </a:cubicBezTo>
                    <a:cubicBezTo>
                      <a:pt x="122416" y="826046"/>
                      <a:pt x="147447" y="907999"/>
                      <a:pt x="180023" y="98755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07" name="Google Shape;4507;p25"/>
              <p:cNvSpPr/>
              <p:nvPr/>
            </p:nvSpPr>
            <p:spPr>
              <a:xfrm>
                <a:off x="7452169" y="2184273"/>
                <a:ext cx="161163" cy="926515"/>
              </a:xfrm>
              <a:custGeom>
                <a:rect b="b" l="l" r="r" t="t"/>
                <a:pathLst>
                  <a:path extrusionOk="0" h="926515" w="161163">
                    <a:moveTo>
                      <a:pt x="161163" y="926516"/>
                    </a:moveTo>
                    <a:cubicBezTo>
                      <a:pt x="157734" y="924458"/>
                      <a:pt x="154648" y="922401"/>
                      <a:pt x="151562" y="920344"/>
                    </a:cubicBezTo>
                    <a:cubicBezTo>
                      <a:pt x="150533" y="893940"/>
                      <a:pt x="149162" y="867194"/>
                      <a:pt x="147790" y="840448"/>
                    </a:cubicBezTo>
                    <a:cubicBezTo>
                      <a:pt x="133388" y="555841"/>
                      <a:pt x="100470" y="267462"/>
                      <a:pt x="0" y="0"/>
                    </a:cubicBezTo>
                    <a:cubicBezTo>
                      <a:pt x="4801" y="7544"/>
                      <a:pt x="9601" y="14745"/>
                      <a:pt x="15088" y="20231"/>
                    </a:cubicBezTo>
                    <a:cubicBezTo>
                      <a:pt x="16116" y="21603"/>
                      <a:pt x="17488" y="22631"/>
                      <a:pt x="18860" y="24003"/>
                    </a:cubicBezTo>
                    <a:cubicBezTo>
                      <a:pt x="31547" y="58636"/>
                      <a:pt x="42863" y="93955"/>
                      <a:pt x="53150" y="129273"/>
                    </a:cubicBezTo>
                    <a:cubicBezTo>
                      <a:pt x="128588" y="388163"/>
                      <a:pt x="150533" y="657682"/>
                      <a:pt x="161163" y="926516"/>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08" name="Google Shape;4508;p25"/>
              <p:cNvSpPr/>
              <p:nvPr/>
            </p:nvSpPr>
            <p:spPr>
              <a:xfrm>
                <a:off x="7535837" y="2265197"/>
                <a:ext cx="158076" cy="714946"/>
              </a:xfrm>
              <a:custGeom>
                <a:rect b="b" l="l" r="r" t="t"/>
                <a:pathLst>
                  <a:path extrusionOk="0" h="714946" w="158076">
                    <a:moveTo>
                      <a:pt x="158077" y="694030"/>
                    </a:moveTo>
                    <a:cubicBezTo>
                      <a:pt x="158077" y="694030"/>
                      <a:pt x="158077" y="694030"/>
                      <a:pt x="158077" y="694030"/>
                    </a:cubicBezTo>
                    <a:cubicBezTo>
                      <a:pt x="154991" y="700888"/>
                      <a:pt x="152248" y="707746"/>
                      <a:pt x="149504" y="714947"/>
                    </a:cubicBezTo>
                    <a:cubicBezTo>
                      <a:pt x="142646" y="468402"/>
                      <a:pt x="116929" y="218085"/>
                      <a:pt x="0" y="0"/>
                    </a:cubicBezTo>
                    <a:cubicBezTo>
                      <a:pt x="5486" y="4458"/>
                      <a:pt x="11315" y="8573"/>
                      <a:pt x="16802" y="12687"/>
                    </a:cubicBezTo>
                    <a:cubicBezTo>
                      <a:pt x="123787" y="221856"/>
                      <a:pt x="150533" y="458800"/>
                      <a:pt x="158077" y="69403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09" name="Google Shape;4509;p25"/>
              <p:cNvSpPr/>
              <p:nvPr/>
            </p:nvSpPr>
            <p:spPr>
              <a:xfrm>
                <a:off x="7592758" y="2307031"/>
                <a:ext cx="157048" cy="558927"/>
              </a:xfrm>
              <a:custGeom>
                <a:rect b="b" l="l" r="r" t="t"/>
                <a:pathLst>
                  <a:path extrusionOk="0" h="558927" w="157048">
                    <a:moveTo>
                      <a:pt x="157048" y="540753"/>
                    </a:moveTo>
                    <a:cubicBezTo>
                      <a:pt x="154648" y="546926"/>
                      <a:pt x="151905" y="553098"/>
                      <a:pt x="149162" y="558927"/>
                    </a:cubicBezTo>
                    <a:cubicBezTo>
                      <a:pt x="135103" y="365532"/>
                      <a:pt x="84696" y="175222"/>
                      <a:pt x="0" y="0"/>
                    </a:cubicBezTo>
                    <a:cubicBezTo>
                      <a:pt x="5144" y="3772"/>
                      <a:pt x="10287" y="7544"/>
                      <a:pt x="15431" y="11316"/>
                    </a:cubicBezTo>
                    <a:cubicBezTo>
                      <a:pt x="93955" y="178308"/>
                      <a:pt x="141618" y="357988"/>
                      <a:pt x="157048" y="540753"/>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10" name="Google Shape;4510;p25"/>
              <p:cNvSpPr/>
              <p:nvPr/>
            </p:nvSpPr>
            <p:spPr>
              <a:xfrm>
                <a:off x="7694942" y="2390698"/>
                <a:ext cx="98412" cy="279120"/>
              </a:xfrm>
              <a:custGeom>
                <a:rect b="b" l="l" r="r" t="t"/>
                <a:pathLst>
                  <a:path extrusionOk="0" h="279120" w="98412">
                    <a:moveTo>
                      <a:pt x="96012" y="279120"/>
                    </a:moveTo>
                    <a:cubicBezTo>
                      <a:pt x="78181" y="182080"/>
                      <a:pt x="45948" y="87782"/>
                      <a:pt x="0" y="0"/>
                    </a:cubicBezTo>
                    <a:cubicBezTo>
                      <a:pt x="7544" y="7544"/>
                      <a:pt x="14744" y="15087"/>
                      <a:pt x="21602" y="22974"/>
                    </a:cubicBezTo>
                    <a:cubicBezTo>
                      <a:pt x="55892" y="93612"/>
                      <a:pt x="81610" y="168021"/>
                      <a:pt x="98412" y="244145"/>
                    </a:cubicBezTo>
                    <a:cubicBezTo>
                      <a:pt x="98412" y="244145"/>
                      <a:pt x="98412" y="244488"/>
                      <a:pt x="98412" y="244488"/>
                    </a:cubicBezTo>
                    <a:cubicBezTo>
                      <a:pt x="98069" y="255803"/>
                      <a:pt x="97383" y="267462"/>
                      <a:pt x="96012" y="27912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11" name="Google Shape;4511;p25"/>
              <p:cNvSpPr/>
              <p:nvPr/>
            </p:nvSpPr>
            <p:spPr>
              <a:xfrm>
                <a:off x="7239475" y="1227742"/>
                <a:ext cx="538774" cy="922105"/>
              </a:xfrm>
              <a:custGeom>
                <a:rect b="b" l="l" r="r" t="t"/>
                <a:pathLst>
                  <a:path extrusionOk="0" h="922105" w="538774">
                    <a:moveTo>
                      <a:pt x="489414" y="521390"/>
                    </a:moveTo>
                    <a:cubicBezTo>
                      <a:pt x="441751" y="602314"/>
                      <a:pt x="359112" y="656835"/>
                      <a:pt x="290532" y="721644"/>
                    </a:cubicBezTo>
                    <a:cubicBezTo>
                      <a:pt x="280245" y="731245"/>
                      <a:pt x="270301" y="741189"/>
                      <a:pt x="261043" y="751133"/>
                    </a:cubicBezTo>
                    <a:cubicBezTo>
                      <a:pt x="239097" y="774793"/>
                      <a:pt x="219895" y="800168"/>
                      <a:pt x="204807" y="828628"/>
                    </a:cubicBezTo>
                    <a:cubicBezTo>
                      <a:pt x="199663" y="838572"/>
                      <a:pt x="192463" y="851946"/>
                      <a:pt x="183547" y="865662"/>
                    </a:cubicBezTo>
                    <a:cubicBezTo>
                      <a:pt x="178061" y="874234"/>
                      <a:pt x="171889" y="882807"/>
                      <a:pt x="165373" y="890693"/>
                    </a:cubicBezTo>
                    <a:cubicBezTo>
                      <a:pt x="159887" y="897551"/>
                      <a:pt x="154058" y="903381"/>
                      <a:pt x="147886" y="908524"/>
                    </a:cubicBezTo>
                    <a:cubicBezTo>
                      <a:pt x="144457" y="911267"/>
                      <a:pt x="141028" y="914010"/>
                      <a:pt x="137256" y="915725"/>
                    </a:cubicBezTo>
                    <a:cubicBezTo>
                      <a:pt x="126969" y="921554"/>
                      <a:pt x="116339" y="923955"/>
                      <a:pt x="105709" y="920526"/>
                    </a:cubicBezTo>
                    <a:cubicBezTo>
                      <a:pt x="102966" y="919840"/>
                      <a:pt x="100222" y="918468"/>
                      <a:pt x="97479" y="916754"/>
                    </a:cubicBezTo>
                    <a:cubicBezTo>
                      <a:pt x="89935" y="912296"/>
                      <a:pt x="82392" y="904752"/>
                      <a:pt x="75191" y="893436"/>
                    </a:cubicBezTo>
                    <a:cubicBezTo>
                      <a:pt x="70047" y="885550"/>
                      <a:pt x="67304" y="876291"/>
                      <a:pt x="66276" y="865662"/>
                    </a:cubicBezTo>
                    <a:cubicBezTo>
                      <a:pt x="62161" y="824856"/>
                      <a:pt x="83763" y="769650"/>
                      <a:pt x="78277" y="731245"/>
                    </a:cubicBezTo>
                    <a:cubicBezTo>
                      <a:pt x="76905" y="722329"/>
                      <a:pt x="75534" y="713071"/>
                      <a:pt x="73819" y="704156"/>
                    </a:cubicBezTo>
                    <a:cubicBezTo>
                      <a:pt x="49816" y="579340"/>
                      <a:pt x="-19449" y="458639"/>
                      <a:pt x="5239" y="329023"/>
                    </a:cubicBezTo>
                    <a:cubicBezTo>
                      <a:pt x="30271" y="199407"/>
                      <a:pt x="143771" y="108881"/>
                      <a:pt x="249727" y="30700"/>
                    </a:cubicBezTo>
                    <a:cubicBezTo>
                      <a:pt x="266529" y="18356"/>
                      <a:pt x="284360" y="5326"/>
                      <a:pt x="304591" y="1211"/>
                    </a:cubicBezTo>
                    <a:cubicBezTo>
                      <a:pt x="319336" y="-1875"/>
                      <a:pt x="330994" y="1211"/>
                      <a:pt x="341281" y="7383"/>
                    </a:cubicBezTo>
                    <a:cubicBezTo>
                      <a:pt x="344025" y="9097"/>
                      <a:pt x="346425" y="10812"/>
                      <a:pt x="349168" y="12526"/>
                    </a:cubicBezTo>
                    <a:cubicBezTo>
                      <a:pt x="357055" y="18356"/>
                      <a:pt x="364599" y="24871"/>
                      <a:pt x="372828" y="31043"/>
                    </a:cubicBezTo>
                    <a:cubicBezTo>
                      <a:pt x="375228" y="32758"/>
                      <a:pt x="377629" y="34815"/>
                      <a:pt x="380372" y="36187"/>
                    </a:cubicBezTo>
                    <a:cubicBezTo>
                      <a:pt x="381744" y="37215"/>
                      <a:pt x="383115" y="37901"/>
                      <a:pt x="384487" y="38587"/>
                    </a:cubicBezTo>
                    <a:cubicBezTo>
                      <a:pt x="392716" y="43387"/>
                      <a:pt x="400260" y="46131"/>
                      <a:pt x="407461" y="47845"/>
                    </a:cubicBezTo>
                    <a:cubicBezTo>
                      <a:pt x="410890" y="48531"/>
                      <a:pt x="413976" y="49217"/>
                      <a:pt x="417062" y="49560"/>
                    </a:cubicBezTo>
                    <a:cubicBezTo>
                      <a:pt x="427349" y="50931"/>
                      <a:pt x="437293" y="50245"/>
                      <a:pt x="447237" y="49903"/>
                    </a:cubicBezTo>
                    <a:cubicBezTo>
                      <a:pt x="450666" y="49903"/>
                      <a:pt x="453753" y="49560"/>
                      <a:pt x="457182" y="49903"/>
                    </a:cubicBezTo>
                    <a:cubicBezTo>
                      <a:pt x="466097" y="50245"/>
                      <a:pt x="475355" y="51274"/>
                      <a:pt x="484956" y="54703"/>
                    </a:cubicBezTo>
                    <a:cubicBezTo>
                      <a:pt x="485299" y="54703"/>
                      <a:pt x="485642" y="54703"/>
                      <a:pt x="485985" y="55046"/>
                    </a:cubicBezTo>
                    <a:cubicBezTo>
                      <a:pt x="489071" y="56075"/>
                      <a:pt x="491814" y="57789"/>
                      <a:pt x="494215" y="59504"/>
                    </a:cubicBezTo>
                    <a:cubicBezTo>
                      <a:pt x="507931" y="69791"/>
                      <a:pt x="513074" y="90022"/>
                      <a:pt x="515817" y="107853"/>
                    </a:cubicBezTo>
                    <a:cubicBezTo>
                      <a:pt x="540163" y="247070"/>
                      <a:pt x="561423" y="400003"/>
                      <a:pt x="489414" y="52139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4512" name="Google Shape;4512;p25"/>
              <p:cNvGrpSpPr/>
              <p:nvPr/>
            </p:nvGrpSpPr>
            <p:grpSpPr>
              <a:xfrm>
                <a:off x="7305569" y="1235125"/>
                <a:ext cx="429487" cy="913142"/>
                <a:chOff x="7305569" y="1235125"/>
                <a:chExt cx="429487" cy="913142"/>
              </a:xfrm>
            </p:grpSpPr>
            <p:sp>
              <p:nvSpPr>
                <p:cNvPr id="4513" name="Google Shape;4513;p25"/>
                <p:cNvSpPr/>
                <p:nvPr/>
              </p:nvSpPr>
              <p:spPr>
                <a:xfrm>
                  <a:off x="7305569" y="1235125"/>
                  <a:ext cx="283417" cy="858621"/>
                </a:xfrm>
                <a:custGeom>
                  <a:rect b="b" l="l" r="r" t="t"/>
                  <a:pathLst>
                    <a:path extrusionOk="0" h="858621" w="283417">
                      <a:moveTo>
                        <a:pt x="525" y="858622"/>
                      </a:moveTo>
                      <a:cubicBezTo>
                        <a:pt x="-3590" y="817817"/>
                        <a:pt x="18013" y="762610"/>
                        <a:pt x="12526" y="724205"/>
                      </a:cubicBezTo>
                      <a:cubicBezTo>
                        <a:pt x="11155" y="715289"/>
                        <a:pt x="9783" y="706031"/>
                        <a:pt x="8069" y="697116"/>
                      </a:cubicBezTo>
                      <a:cubicBezTo>
                        <a:pt x="10126" y="655968"/>
                        <a:pt x="10812" y="614477"/>
                        <a:pt x="10126" y="572986"/>
                      </a:cubicBezTo>
                      <a:cubicBezTo>
                        <a:pt x="8755" y="484175"/>
                        <a:pt x="5668" y="393992"/>
                        <a:pt x="24871" y="306553"/>
                      </a:cubicBezTo>
                      <a:cubicBezTo>
                        <a:pt x="41673" y="230772"/>
                        <a:pt x="74934" y="157391"/>
                        <a:pt x="132884" y="104585"/>
                      </a:cubicBezTo>
                      <a:cubicBezTo>
                        <a:pt x="176776" y="64808"/>
                        <a:pt x="230954" y="38062"/>
                        <a:pt x="275531" y="0"/>
                      </a:cubicBezTo>
                      <a:cubicBezTo>
                        <a:pt x="278274" y="1715"/>
                        <a:pt x="280674" y="3429"/>
                        <a:pt x="283417" y="5144"/>
                      </a:cubicBezTo>
                      <a:cubicBezTo>
                        <a:pt x="232668" y="48692"/>
                        <a:pt x="169574" y="77838"/>
                        <a:pt x="122940" y="126873"/>
                      </a:cubicBezTo>
                      <a:cubicBezTo>
                        <a:pt x="-4619" y="261633"/>
                        <a:pt x="20413" y="463944"/>
                        <a:pt x="19384" y="633336"/>
                      </a:cubicBezTo>
                      <a:cubicBezTo>
                        <a:pt x="19042" y="709117"/>
                        <a:pt x="12869" y="784212"/>
                        <a:pt x="525" y="85862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14" name="Google Shape;4514;p25"/>
                <p:cNvSpPr/>
                <p:nvPr/>
              </p:nvSpPr>
              <p:spPr>
                <a:xfrm>
                  <a:off x="7337298" y="1258785"/>
                  <a:ext cx="282892" cy="889482"/>
                </a:xfrm>
                <a:custGeom>
                  <a:rect b="b" l="l" r="r" t="t"/>
                  <a:pathLst>
                    <a:path extrusionOk="0" h="889482" w="282892">
                      <a:moveTo>
                        <a:pt x="27089" y="688886"/>
                      </a:moveTo>
                      <a:cubicBezTo>
                        <a:pt x="21946" y="756437"/>
                        <a:pt x="17831" y="822960"/>
                        <a:pt x="8230" y="889483"/>
                      </a:cubicBezTo>
                      <a:cubicBezTo>
                        <a:pt x="5486" y="888797"/>
                        <a:pt x="2743" y="887425"/>
                        <a:pt x="0" y="885711"/>
                      </a:cubicBezTo>
                      <a:cubicBezTo>
                        <a:pt x="13716" y="798614"/>
                        <a:pt x="14745" y="710832"/>
                        <a:pt x="23660" y="623392"/>
                      </a:cubicBezTo>
                      <a:cubicBezTo>
                        <a:pt x="32576" y="537667"/>
                        <a:pt x="46634" y="452285"/>
                        <a:pt x="70295" y="368960"/>
                      </a:cubicBezTo>
                      <a:cubicBezTo>
                        <a:pt x="109042" y="232143"/>
                        <a:pt x="175222" y="101498"/>
                        <a:pt x="275349" y="0"/>
                      </a:cubicBezTo>
                      <a:cubicBezTo>
                        <a:pt x="277749" y="1715"/>
                        <a:pt x="280149" y="3772"/>
                        <a:pt x="282893" y="5144"/>
                      </a:cubicBezTo>
                      <a:cubicBezTo>
                        <a:pt x="229743" y="58636"/>
                        <a:pt x="185852" y="120358"/>
                        <a:pt x="151219" y="187566"/>
                      </a:cubicBezTo>
                      <a:cubicBezTo>
                        <a:pt x="70637" y="342214"/>
                        <a:pt x="40119" y="516407"/>
                        <a:pt x="27089" y="688886"/>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15" name="Google Shape;4515;p25"/>
                <p:cNvSpPr/>
                <p:nvPr/>
              </p:nvSpPr>
              <p:spPr>
                <a:xfrm>
                  <a:off x="7377074" y="1275930"/>
                  <a:ext cx="279806" cy="867536"/>
                </a:xfrm>
                <a:custGeom>
                  <a:rect b="b" l="l" r="r" t="t"/>
                  <a:pathLst>
                    <a:path extrusionOk="0" h="867536" w="279806">
                      <a:moveTo>
                        <a:pt x="178308" y="210541"/>
                      </a:moveTo>
                      <a:cubicBezTo>
                        <a:pt x="97041" y="420053"/>
                        <a:pt x="59665" y="641909"/>
                        <a:pt x="10630" y="860336"/>
                      </a:cubicBezTo>
                      <a:cubicBezTo>
                        <a:pt x="7201" y="863079"/>
                        <a:pt x="3772" y="865822"/>
                        <a:pt x="0" y="867537"/>
                      </a:cubicBezTo>
                      <a:cubicBezTo>
                        <a:pt x="33947" y="718375"/>
                        <a:pt x="61722" y="568185"/>
                        <a:pt x="101156" y="420395"/>
                      </a:cubicBezTo>
                      <a:cubicBezTo>
                        <a:pt x="124816" y="331927"/>
                        <a:pt x="152933" y="244488"/>
                        <a:pt x="188595" y="160134"/>
                      </a:cubicBezTo>
                      <a:cubicBezTo>
                        <a:pt x="211570" y="105956"/>
                        <a:pt x="236944" y="50063"/>
                        <a:pt x="270205" y="0"/>
                      </a:cubicBezTo>
                      <a:cubicBezTo>
                        <a:pt x="273634" y="686"/>
                        <a:pt x="276721" y="1372"/>
                        <a:pt x="279806" y="1715"/>
                      </a:cubicBezTo>
                      <a:cubicBezTo>
                        <a:pt x="236601" y="65837"/>
                        <a:pt x="205397" y="139903"/>
                        <a:pt x="178308" y="21054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16" name="Google Shape;4516;p25"/>
                <p:cNvSpPr/>
                <p:nvPr/>
              </p:nvSpPr>
              <p:spPr>
                <a:xfrm>
                  <a:off x="7405192" y="1277835"/>
                  <a:ext cx="291807" cy="840600"/>
                </a:xfrm>
                <a:custGeom>
                  <a:rect b="b" l="l" r="r" t="t"/>
                  <a:pathLst>
                    <a:path extrusionOk="0" h="840600" w="291807">
                      <a:moveTo>
                        <a:pt x="0" y="840600"/>
                      </a:moveTo>
                      <a:cubicBezTo>
                        <a:pt x="98755" y="562165"/>
                        <a:pt x="163563" y="271386"/>
                        <a:pt x="281864" y="152"/>
                      </a:cubicBezTo>
                      <a:cubicBezTo>
                        <a:pt x="285293" y="152"/>
                        <a:pt x="288379" y="-191"/>
                        <a:pt x="291808" y="152"/>
                      </a:cubicBezTo>
                      <a:cubicBezTo>
                        <a:pt x="261975" y="67704"/>
                        <a:pt x="235572" y="136969"/>
                        <a:pt x="211226" y="206921"/>
                      </a:cubicBezTo>
                      <a:cubicBezTo>
                        <a:pt x="141275" y="407518"/>
                        <a:pt x="87782" y="614629"/>
                        <a:pt x="18173" y="815911"/>
                      </a:cubicBezTo>
                      <a:cubicBezTo>
                        <a:pt x="12687" y="824141"/>
                        <a:pt x="6858" y="832714"/>
                        <a:pt x="0" y="84060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17" name="Google Shape;4517;p25"/>
                <p:cNvSpPr/>
                <p:nvPr/>
              </p:nvSpPr>
              <p:spPr>
                <a:xfrm>
                  <a:off x="7500861" y="1282446"/>
                  <a:ext cx="234195" cy="696429"/>
                </a:xfrm>
                <a:custGeom>
                  <a:rect b="b" l="l" r="r" t="t"/>
                  <a:pathLst>
                    <a:path extrusionOk="0" h="696429" w="234195">
                      <a:moveTo>
                        <a:pt x="29490" y="666941"/>
                      </a:moveTo>
                      <a:cubicBezTo>
                        <a:pt x="19203" y="676542"/>
                        <a:pt x="9259" y="686486"/>
                        <a:pt x="0" y="696430"/>
                      </a:cubicBezTo>
                      <a:cubicBezTo>
                        <a:pt x="51092" y="610705"/>
                        <a:pt x="100813" y="523951"/>
                        <a:pt x="141275" y="432397"/>
                      </a:cubicBezTo>
                      <a:cubicBezTo>
                        <a:pt x="174536" y="356616"/>
                        <a:pt x="200940" y="277406"/>
                        <a:pt x="214313" y="195453"/>
                      </a:cubicBezTo>
                      <a:cubicBezTo>
                        <a:pt x="224600" y="130645"/>
                        <a:pt x="225971" y="65494"/>
                        <a:pt x="224600" y="0"/>
                      </a:cubicBezTo>
                      <a:cubicBezTo>
                        <a:pt x="224943" y="0"/>
                        <a:pt x="225286" y="0"/>
                        <a:pt x="225628" y="343"/>
                      </a:cubicBezTo>
                      <a:cubicBezTo>
                        <a:pt x="228715" y="1372"/>
                        <a:pt x="231458" y="3086"/>
                        <a:pt x="233858" y="4801"/>
                      </a:cubicBezTo>
                      <a:cubicBezTo>
                        <a:pt x="235230" y="77153"/>
                        <a:pt x="232829" y="149504"/>
                        <a:pt x="219113" y="220828"/>
                      </a:cubicBezTo>
                      <a:cubicBezTo>
                        <a:pt x="187567" y="382676"/>
                        <a:pt x="112129" y="526352"/>
                        <a:pt x="29490" y="66694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4518" name="Google Shape;4518;p25"/>
              <p:cNvSpPr/>
              <p:nvPr/>
            </p:nvSpPr>
            <p:spPr>
              <a:xfrm>
                <a:off x="6563853" y="1309732"/>
                <a:ext cx="793810" cy="804374"/>
              </a:xfrm>
              <a:custGeom>
                <a:rect b="b" l="l" r="r" t="t"/>
                <a:pathLst>
                  <a:path extrusionOk="0" h="804374" w="793810">
                    <a:moveTo>
                      <a:pt x="785103" y="786758"/>
                    </a:moveTo>
                    <a:cubicBezTo>
                      <a:pt x="784075" y="788130"/>
                      <a:pt x="783046" y="789501"/>
                      <a:pt x="781674" y="790530"/>
                    </a:cubicBezTo>
                    <a:cubicBezTo>
                      <a:pt x="780646" y="791559"/>
                      <a:pt x="779617" y="792245"/>
                      <a:pt x="778588" y="792930"/>
                    </a:cubicBezTo>
                    <a:cubicBezTo>
                      <a:pt x="774474" y="796016"/>
                      <a:pt x="769673" y="798760"/>
                      <a:pt x="763501" y="800474"/>
                    </a:cubicBezTo>
                    <a:cubicBezTo>
                      <a:pt x="760758" y="801503"/>
                      <a:pt x="758014" y="802189"/>
                      <a:pt x="754928" y="802874"/>
                    </a:cubicBezTo>
                    <a:cubicBezTo>
                      <a:pt x="752528" y="803217"/>
                      <a:pt x="750127" y="803560"/>
                      <a:pt x="747727" y="803903"/>
                    </a:cubicBezTo>
                    <a:cubicBezTo>
                      <a:pt x="746698" y="804246"/>
                      <a:pt x="745327" y="804246"/>
                      <a:pt x="744298" y="804246"/>
                    </a:cubicBezTo>
                    <a:cubicBezTo>
                      <a:pt x="743269" y="804246"/>
                      <a:pt x="742241" y="804246"/>
                      <a:pt x="741555" y="804246"/>
                    </a:cubicBezTo>
                    <a:cubicBezTo>
                      <a:pt x="741555" y="804246"/>
                      <a:pt x="741555" y="804246"/>
                      <a:pt x="741555" y="804246"/>
                    </a:cubicBezTo>
                    <a:lnTo>
                      <a:pt x="741555" y="804246"/>
                    </a:lnTo>
                    <a:cubicBezTo>
                      <a:pt x="737440" y="804589"/>
                      <a:pt x="733326" y="804246"/>
                      <a:pt x="729211" y="803217"/>
                    </a:cubicBezTo>
                    <a:cubicBezTo>
                      <a:pt x="701436" y="797731"/>
                      <a:pt x="672975" y="772013"/>
                      <a:pt x="645543" y="751097"/>
                    </a:cubicBezTo>
                    <a:cubicBezTo>
                      <a:pt x="644857" y="750754"/>
                      <a:pt x="644172" y="750068"/>
                      <a:pt x="643486" y="749725"/>
                    </a:cubicBezTo>
                    <a:cubicBezTo>
                      <a:pt x="641085" y="748010"/>
                      <a:pt x="639028" y="746296"/>
                      <a:pt x="636628" y="744924"/>
                    </a:cubicBezTo>
                    <a:cubicBezTo>
                      <a:pt x="634913" y="743553"/>
                      <a:pt x="633199" y="742524"/>
                      <a:pt x="631484" y="741152"/>
                    </a:cubicBezTo>
                    <a:cubicBezTo>
                      <a:pt x="621883" y="734637"/>
                      <a:pt x="612282" y="728808"/>
                      <a:pt x="603024" y="725379"/>
                    </a:cubicBezTo>
                    <a:cubicBezTo>
                      <a:pt x="560847" y="709949"/>
                      <a:pt x="515927" y="701033"/>
                      <a:pt x="471007" y="692461"/>
                    </a:cubicBezTo>
                    <a:cubicBezTo>
                      <a:pt x="451804" y="688689"/>
                      <a:pt x="432602" y="685260"/>
                      <a:pt x="413743" y="681488"/>
                    </a:cubicBezTo>
                    <a:lnTo>
                      <a:pt x="413743" y="681488"/>
                    </a:lnTo>
                    <a:cubicBezTo>
                      <a:pt x="341734" y="667429"/>
                      <a:pt x="271782" y="648569"/>
                      <a:pt x="213489" y="601592"/>
                    </a:cubicBezTo>
                    <a:cubicBezTo>
                      <a:pt x="106161" y="515524"/>
                      <a:pt x="118849" y="389680"/>
                      <a:pt x="56784" y="282352"/>
                    </a:cubicBezTo>
                    <a:cubicBezTo>
                      <a:pt x="34152" y="242919"/>
                      <a:pt x="-25512" y="197313"/>
                      <a:pt x="12207" y="150336"/>
                    </a:cubicBezTo>
                    <a:cubicBezTo>
                      <a:pt x="12892" y="149650"/>
                      <a:pt x="13236" y="148964"/>
                      <a:pt x="13921" y="148621"/>
                    </a:cubicBezTo>
                    <a:cubicBezTo>
                      <a:pt x="15979" y="146221"/>
                      <a:pt x="18379" y="144164"/>
                      <a:pt x="20779" y="142106"/>
                    </a:cubicBezTo>
                    <a:cubicBezTo>
                      <a:pt x="36210" y="129419"/>
                      <a:pt x="55412" y="127019"/>
                      <a:pt x="74614" y="123932"/>
                    </a:cubicBezTo>
                    <a:cubicBezTo>
                      <a:pt x="78043" y="123590"/>
                      <a:pt x="81472" y="122904"/>
                      <a:pt x="84901" y="122218"/>
                    </a:cubicBezTo>
                    <a:cubicBezTo>
                      <a:pt x="95188" y="120161"/>
                      <a:pt x="105133" y="117417"/>
                      <a:pt x="114048" y="112274"/>
                    </a:cubicBezTo>
                    <a:cubicBezTo>
                      <a:pt x="118849" y="109531"/>
                      <a:pt x="123306" y="106445"/>
                      <a:pt x="127421" y="102673"/>
                    </a:cubicBezTo>
                    <a:cubicBezTo>
                      <a:pt x="129822" y="100615"/>
                      <a:pt x="132222" y="98558"/>
                      <a:pt x="134279" y="96158"/>
                    </a:cubicBezTo>
                    <a:cubicBezTo>
                      <a:pt x="145938" y="84499"/>
                      <a:pt x="155196" y="70440"/>
                      <a:pt x="164454" y="55695"/>
                    </a:cubicBezTo>
                    <a:cubicBezTo>
                      <a:pt x="166169" y="52952"/>
                      <a:pt x="167883" y="50552"/>
                      <a:pt x="169255" y="47809"/>
                    </a:cubicBezTo>
                    <a:cubicBezTo>
                      <a:pt x="173713" y="40608"/>
                      <a:pt x="178170" y="33750"/>
                      <a:pt x="182971" y="26892"/>
                    </a:cubicBezTo>
                    <a:cubicBezTo>
                      <a:pt x="184000" y="25520"/>
                      <a:pt x="185028" y="23806"/>
                      <a:pt x="186057" y="22434"/>
                    </a:cubicBezTo>
                    <a:cubicBezTo>
                      <a:pt x="186743" y="21405"/>
                      <a:pt x="187429" y="20377"/>
                      <a:pt x="188457" y="19348"/>
                    </a:cubicBezTo>
                    <a:cubicBezTo>
                      <a:pt x="194973" y="10775"/>
                      <a:pt x="202516" y="2546"/>
                      <a:pt x="212803" y="488"/>
                    </a:cubicBezTo>
                    <a:cubicBezTo>
                      <a:pt x="221719" y="-1226"/>
                      <a:pt x="230634" y="1860"/>
                      <a:pt x="238864" y="5289"/>
                    </a:cubicBezTo>
                    <a:cubicBezTo>
                      <a:pt x="304701" y="31007"/>
                      <a:pt x="357164" y="70783"/>
                      <a:pt x="419229" y="102673"/>
                    </a:cubicBezTo>
                    <a:cubicBezTo>
                      <a:pt x="492952" y="141077"/>
                      <a:pt x="564961" y="191484"/>
                      <a:pt x="609538" y="263493"/>
                    </a:cubicBezTo>
                    <a:cubicBezTo>
                      <a:pt x="647257" y="324529"/>
                      <a:pt x="661659" y="396195"/>
                      <a:pt x="677433" y="466832"/>
                    </a:cubicBezTo>
                    <a:cubicBezTo>
                      <a:pt x="677433" y="466832"/>
                      <a:pt x="677433" y="466832"/>
                      <a:pt x="677433" y="466832"/>
                    </a:cubicBezTo>
                    <a:cubicBezTo>
                      <a:pt x="678804" y="473348"/>
                      <a:pt x="680176" y="479863"/>
                      <a:pt x="681891" y="486721"/>
                    </a:cubicBezTo>
                    <a:cubicBezTo>
                      <a:pt x="695949" y="547757"/>
                      <a:pt x="712752" y="607421"/>
                      <a:pt x="748070" y="658514"/>
                    </a:cubicBezTo>
                    <a:cubicBezTo>
                      <a:pt x="750471" y="661943"/>
                      <a:pt x="753214" y="665714"/>
                      <a:pt x="755957" y="670172"/>
                    </a:cubicBezTo>
                    <a:cubicBezTo>
                      <a:pt x="765215" y="683888"/>
                      <a:pt x="775845" y="701719"/>
                      <a:pt x="783732" y="719893"/>
                    </a:cubicBezTo>
                    <a:cubicBezTo>
                      <a:pt x="788875" y="732237"/>
                      <a:pt x="792990" y="744924"/>
                      <a:pt x="793676" y="756583"/>
                    </a:cubicBezTo>
                    <a:cubicBezTo>
                      <a:pt x="794019" y="761041"/>
                      <a:pt x="793676" y="765498"/>
                      <a:pt x="792990" y="769613"/>
                    </a:cubicBezTo>
                    <a:cubicBezTo>
                      <a:pt x="792990" y="770642"/>
                      <a:pt x="792647" y="771671"/>
                      <a:pt x="792304" y="772699"/>
                    </a:cubicBezTo>
                    <a:cubicBezTo>
                      <a:pt x="789904" y="778529"/>
                      <a:pt x="787846" y="782986"/>
                      <a:pt x="785103" y="78675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4519" name="Google Shape;4519;p25"/>
              <p:cNvGrpSpPr/>
              <p:nvPr/>
            </p:nvGrpSpPr>
            <p:grpSpPr>
              <a:xfrm>
                <a:off x="7344156" y="1838898"/>
                <a:ext cx="968464" cy="529838"/>
                <a:chOff x="7344156" y="1838898"/>
                <a:chExt cx="968464" cy="529838"/>
              </a:xfrm>
            </p:grpSpPr>
            <p:sp>
              <p:nvSpPr>
                <p:cNvPr id="4520" name="Google Shape;4520;p25"/>
                <p:cNvSpPr/>
                <p:nvPr/>
              </p:nvSpPr>
              <p:spPr>
                <a:xfrm>
                  <a:off x="7344409" y="1838898"/>
                  <a:ext cx="968211" cy="529838"/>
                </a:xfrm>
                <a:custGeom>
                  <a:rect b="b" l="l" r="r" t="t"/>
                  <a:pathLst>
                    <a:path extrusionOk="0" h="529838" w="968211">
                      <a:moveTo>
                        <a:pt x="944093" y="351890"/>
                      </a:moveTo>
                      <a:cubicBezTo>
                        <a:pt x="916661" y="377265"/>
                        <a:pt x="860768" y="401611"/>
                        <a:pt x="828193" y="424928"/>
                      </a:cubicBezTo>
                      <a:cubicBezTo>
                        <a:pt x="812762" y="435901"/>
                        <a:pt x="796989" y="446530"/>
                        <a:pt x="780873" y="456475"/>
                      </a:cubicBezTo>
                      <a:cubicBezTo>
                        <a:pt x="774700" y="460246"/>
                        <a:pt x="768528" y="464018"/>
                        <a:pt x="762356" y="467447"/>
                      </a:cubicBezTo>
                      <a:cubicBezTo>
                        <a:pt x="695148" y="506881"/>
                        <a:pt x="621081" y="535684"/>
                        <a:pt x="541871" y="528826"/>
                      </a:cubicBezTo>
                      <a:cubicBezTo>
                        <a:pt x="456489" y="521626"/>
                        <a:pt x="385166" y="477049"/>
                        <a:pt x="314872" y="430757"/>
                      </a:cubicBezTo>
                      <a:cubicBezTo>
                        <a:pt x="306985" y="425614"/>
                        <a:pt x="298755" y="420127"/>
                        <a:pt x="290526" y="414984"/>
                      </a:cubicBezTo>
                      <a:cubicBezTo>
                        <a:pt x="257264" y="393381"/>
                        <a:pt x="224003" y="372464"/>
                        <a:pt x="189027" y="355662"/>
                      </a:cubicBezTo>
                      <a:cubicBezTo>
                        <a:pt x="184227" y="353262"/>
                        <a:pt x="179426" y="351204"/>
                        <a:pt x="174625" y="349147"/>
                      </a:cubicBezTo>
                      <a:cubicBezTo>
                        <a:pt x="148222" y="337831"/>
                        <a:pt x="108789" y="337831"/>
                        <a:pt x="74499" y="332345"/>
                      </a:cubicBezTo>
                      <a:cubicBezTo>
                        <a:pt x="60783" y="330287"/>
                        <a:pt x="48095" y="327201"/>
                        <a:pt x="37123" y="322058"/>
                      </a:cubicBezTo>
                      <a:cubicBezTo>
                        <a:pt x="29578" y="318629"/>
                        <a:pt x="22720" y="314171"/>
                        <a:pt x="17577" y="307999"/>
                      </a:cubicBezTo>
                      <a:cubicBezTo>
                        <a:pt x="16891" y="307313"/>
                        <a:pt x="16206" y="306627"/>
                        <a:pt x="15862" y="305941"/>
                      </a:cubicBezTo>
                      <a:cubicBezTo>
                        <a:pt x="8662" y="297369"/>
                        <a:pt x="4204" y="289482"/>
                        <a:pt x="2146" y="282281"/>
                      </a:cubicBezTo>
                      <a:cubicBezTo>
                        <a:pt x="1118" y="278852"/>
                        <a:pt x="432" y="275423"/>
                        <a:pt x="89" y="272337"/>
                      </a:cubicBezTo>
                      <a:cubicBezTo>
                        <a:pt x="-254" y="268565"/>
                        <a:pt x="432" y="264793"/>
                        <a:pt x="1461" y="261364"/>
                      </a:cubicBezTo>
                      <a:cubicBezTo>
                        <a:pt x="2146" y="258278"/>
                        <a:pt x="3518" y="255192"/>
                        <a:pt x="5233" y="252449"/>
                      </a:cubicBezTo>
                      <a:cubicBezTo>
                        <a:pt x="7633" y="248677"/>
                        <a:pt x="10376" y="244905"/>
                        <a:pt x="14148" y="241476"/>
                      </a:cubicBezTo>
                      <a:cubicBezTo>
                        <a:pt x="17234" y="238390"/>
                        <a:pt x="20663" y="235647"/>
                        <a:pt x="24435" y="233247"/>
                      </a:cubicBezTo>
                      <a:cubicBezTo>
                        <a:pt x="50496" y="215416"/>
                        <a:pt x="91644" y="205815"/>
                        <a:pt x="115303" y="201014"/>
                      </a:cubicBezTo>
                      <a:cubicBezTo>
                        <a:pt x="252807" y="172553"/>
                        <a:pt x="352591" y="46366"/>
                        <a:pt x="488379" y="10705"/>
                      </a:cubicBezTo>
                      <a:cubicBezTo>
                        <a:pt x="608737" y="-21185"/>
                        <a:pt x="732867" y="23392"/>
                        <a:pt x="848081" y="75856"/>
                      </a:cubicBezTo>
                      <a:cubicBezTo>
                        <a:pt x="858025" y="80313"/>
                        <a:pt x="867626" y="84771"/>
                        <a:pt x="877228" y="89229"/>
                      </a:cubicBezTo>
                      <a:cubicBezTo>
                        <a:pt x="882714" y="91972"/>
                        <a:pt x="888200" y="94372"/>
                        <a:pt x="893687" y="97115"/>
                      </a:cubicBezTo>
                      <a:cubicBezTo>
                        <a:pt x="914947" y="107059"/>
                        <a:pt x="956437" y="141007"/>
                        <a:pt x="965696" y="163295"/>
                      </a:cubicBezTo>
                      <a:cubicBezTo>
                        <a:pt x="970839" y="175639"/>
                        <a:pt x="967410" y="187984"/>
                        <a:pt x="961581" y="200328"/>
                      </a:cubicBezTo>
                      <a:cubicBezTo>
                        <a:pt x="960209" y="203071"/>
                        <a:pt x="958838" y="205815"/>
                        <a:pt x="957466" y="208901"/>
                      </a:cubicBezTo>
                      <a:cubicBezTo>
                        <a:pt x="953351" y="217130"/>
                        <a:pt x="948894" y="225360"/>
                        <a:pt x="946493" y="233932"/>
                      </a:cubicBezTo>
                      <a:cubicBezTo>
                        <a:pt x="945465" y="237361"/>
                        <a:pt x="944436" y="240790"/>
                        <a:pt x="944093" y="243877"/>
                      </a:cubicBezTo>
                      <a:cubicBezTo>
                        <a:pt x="943750" y="245591"/>
                        <a:pt x="943750" y="247306"/>
                        <a:pt x="943750" y="248677"/>
                      </a:cubicBezTo>
                      <a:cubicBezTo>
                        <a:pt x="943064" y="278852"/>
                        <a:pt x="961238" y="298055"/>
                        <a:pt x="961924" y="318286"/>
                      </a:cubicBezTo>
                      <a:cubicBezTo>
                        <a:pt x="961924" y="321372"/>
                        <a:pt x="961581" y="324801"/>
                        <a:pt x="960552" y="327887"/>
                      </a:cubicBezTo>
                      <a:cubicBezTo>
                        <a:pt x="958152" y="335431"/>
                        <a:pt x="953008" y="343318"/>
                        <a:pt x="944093" y="35189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21" name="Google Shape;4521;p25"/>
                <p:cNvSpPr/>
                <p:nvPr/>
              </p:nvSpPr>
              <p:spPr>
                <a:xfrm>
                  <a:off x="7358214" y="1903101"/>
                  <a:ext cx="863079" cy="180222"/>
                </a:xfrm>
                <a:custGeom>
                  <a:rect b="b" l="l" r="r" t="t"/>
                  <a:pathLst>
                    <a:path extrusionOk="0" h="180222" w="863079">
                      <a:moveTo>
                        <a:pt x="863080" y="25025"/>
                      </a:moveTo>
                      <a:cubicBezTo>
                        <a:pt x="845935" y="22282"/>
                        <a:pt x="828790" y="20224"/>
                        <a:pt x="811645" y="18167"/>
                      </a:cubicBezTo>
                      <a:cubicBezTo>
                        <a:pt x="728663" y="8223"/>
                        <a:pt x="643624" y="3765"/>
                        <a:pt x="561328" y="20567"/>
                      </a:cubicBezTo>
                      <a:cubicBezTo>
                        <a:pt x="483146" y="36684"/>
                        <a:pt x="409766" y="69602"/>
                        <a:pt x="336728" y="101149"/>
                      </a:cubicBezTo>
                      <a:cubicBezTo>
                        <a:pt x="231800" y="146412"/>
                        <a:pt x="114872" y="191674"/>
                        <a:pt x="0" y="177615"/>
                      </a:cubicBezTo>
                      <a:cubicBezTo>
                        <a:pt x="3086" y="174529"/>
                        <a:pt x="6515" y="171786"/>
                        <a:pt x="10287" y="169386"/>
                      </a:cubicBezTo>
                      <a:cubicBezTo>
                        <a:pt x="70637" y="174872"/>
                        <a:pt x="132017" y="164928"/>
                        <a:pt x="190310" y="147440"/>
                      </a:cubicBezTo>
                      <a:cubicBezTo>
                        <a:pt x="337071" y="103892"/>
                        <a:pt x="468059" y="15767"/>
                        <a:pt x="623735" y="2394"/>
                      </a:cubicBezTo>
                      <a:cubicBezTo>
                        <a:pt x="693687" y="-3436"/>
                        <a:pt x="764324" y="2051"/>
                        <a:pt x="833933" y="11652"/>
                      </a:cubicBezTo>
                      <a:cubicBezTo>
                        <a:pt x="843534" y="16110"/>
                        <a:pt x="853135" y="20567"/>
                        <a:pt x="863080" y="2502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22" name="Google Shape;4522;p25"/>
                <p:cNvSpPr/>
                <p:nvPr/>
              </p:nvSpPr>
              <p:spPr>
                <a:xfrm>
                  <a:off x="7345184" y="2028078"/>
                  <a:ext cx="960462" cy="81189"/>
                </a:xfrm>
                <a:custGeom>
                  <a:rect b="b" l="l" r="r" t="t"/>
                  <a:pathLst>
                    <a:path extrusionOk="0" h="81189" w="960462">
                      <a:moveTo>
                        <a:pt x="960463" y="11148"/>
                      </a:moveTo>
                      <a:cubicBezTo>
                        <a:pt x="959091" y="13891"/>
                        <a:pt x="957719" y="16634"/>
                        <a:pt x="956348" y="19720"/>
                      </a:cubicBezTo>
                      <a:cubicBezTo>
                        <a:pt x="898741" y="10462"/>
                        <a:pt x="840448" y="7719"/>
                        <a:pt x="781812" y="9776"/>
                      </a:cubicBezTo>
                      <a:cubicBezTo>
                        <a:pt x="521208" y="18006"/>
                        <a:pt x="260947" y="109217"/>
                        <a:pt x="0" y="72527"/>
                      </a:cubicBezTo>
                      <a:cubicBezTo>
                        <a:pt x="686" y="69441"/>
                        <a:pt x="2057" y="66354"/>
                        <a:pt x="3772" y="63611"/>
                      </a:cubicBezTo>
                      <a:cubicBezTo>
                        <a:pt x="63779" y="71841"/>
                        <a:pt x="124815" y="73555"/>
                        <a:pt x="185509" y="70469"/>
                      </a:cubicBezTo>
                      <a:cubicBezTo>
                        <a:pt x="443369" y="57782"/>
                        <a:pt x="702945" y="-30686"/>
                        <a:pt x="960463" y="1114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23" name="Google Shape;4523;p25"/>
                <p:cNvSpPr/>
                <p:nvPr/>
              </p:nvSpPr>
              <p:spPr>
                <a:xfrm>
                  <a:off x="7344156" y="2072830"/>
                  <a:ext cx="946404" cy="74251"/>
                </a:xfrm>
                <a:custGeom>
                  <a:rect b="b" l="l" r="r" t="t"/>
                  <a:pathLst>
                    <a:path extrusionOk="0" h="74251" w="946404">
                      <a:moveTo>
                        <a:pt x="944004" y="9944"/>
                      </a:moveTo>
                      <a:cubicBezTo>
                        <a:pt x="901827" y="22631"/>
                        <a:pt x="858965" y="32918"/>
                        <a:pt x="815416" y="40805"/>
                      </a:cubicBezTo>
                      <a:cubicBezTo>
                        <a:pt x="676885" y="66523"/>
                        <a:pt x="535610" y="71666"/>
                        <a:pt x="395364" y="72695"/>
                      </a:cubicBezTo>
                      <a:cubicBezTo>
                        <a:pt x="265405" y="73724"/>
                        <a:pt x="128930" y="81610"/>
                        <a:pt x="2057" y="48692"/>
                      </a:cubicBezTo>
                      <a:cubicBezTo>
                        <a:pt x="1029" y="45263"/>
                        <a:pt x="343" y="41834"/>
                        <a:pt x="0" y="38748"/>
                      </a:cubicBezTo>
                      <a:cubicBezTo>
                        <a:pt x="68237" y="56921"/>
                        <a:pt x="139217" y="62065"/>
                        <a:pt x="210198" y="63437"/>
                      </a:cubicBezTo>
                      <a:cubicBezTo>
                        <a:pt x="453657" y="68237"/>
                        <a:pt x="710489" y="70980"/>
                        <a:pt x="946404" y="0"/>
                      </a:cubicBezTo>
                      <a:cubicBezTo>
                        <a:pt x="945032" y="3086"/>
                        <a:pt x="944347" y="6515"/>
                        <a:pt x="944004" y="994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24" name="Google Shape;4524;p25"/>
                <p:cNvSpPr/>
                <p:nvPr/>
              </p:nvSpPr>
              <p:spPr>
                <a:xfrm>
                  <a:off x="7360272" y="2144839"/>
                  <a:ext cx="945718" cy="69479"/>
                </a:xfrm>
                <a:custGeom>
                  <a:rect b="b" l="l" r="r" t="t"/>
                  <a:pathLst>
                    <a:path extrusionOk="0" h="69479" w="945718">
                      <a:moveTo>
                        <a:pt x="944347" y="22289"/>
                      </a:moveTo>
                      <a:cubicBezTo>
                        <a:pt x="914515" y="31890"/>
                        <a:pt x="884339" y="40119"/>
                        <a:pt x="853478" y="46292"/>
                      </a:cubicBezTo>
                      <a:cubicBezTo>
                        <a:pt x="776669" y="61379"/>
                        <a:pt x="698488" y="65494"/>
                        <a:pt x="620649" y="67551"/>
                      </a:cubicBezTo>
                      <a:cubicBezTo>
                        <a:pt x="544183" y="69609"/>
                        <a:pt x="467373" y="70295"/>
                        <a:pt x="390906" y="68237"/>
                      </a:cubicBezTo>
                      <a:cubicBezTo>
                        <a:pt x="318211" y="66180"/>
                        <a:pt x="245174" y="61036"/>
                        <a:pt x="173165" y="49721"/>
                      </a:cubicBezTo>
                      <a:cubicBezTo>
                        <a:pt x="134760" y="43891"/>
                        <a:pt x="96355" y="36347"/>
                        <a:pt x="58636" y="26403"/>
                      </a:cubicBezTo>
                      <a:cubicBezTo>
                        <a:pt x="46292" y="23317"/>
                        <a:pt x="33604" y="19888"/>
                        <a:pt x="21260" y="16116"/>
                      </a:cubicBezTo>
                      <a:cubicBezTo>
                        <a:pt x="13716" y="12687"/>
                        <a:pt x="6858" y="8230"/>
                        <a:pt x="1715" y="2057"/>
                      </a:cubicBezTo>
                      <a:cubicBezTo>
                        <a:pt x="1029" y="1372"/>
                        <a:pt x="343" y="686"/>
                        <a:pt x="0" y="0"/>
                      </a:cubicBezTo>
                      <a:cubicBezTo>
                        <a:pt x="63094" y="20574"/>
                        <a:pt x="127902" y="34633"/>
                        <a:pt x="193739" y="43548"/>
                      </a:cubicBezTo>
                      <a:cubicBezTo>
                        <a:pt x="345301" y="64465"/>
                        <a:pt x="500291" y="62408"/>
                        <a:pt x="652882" y="57264"/>
                      </a:cubicBezTo>
                      <a:cubicBezTo>
                        <a:pt x="727977" y="54521"/>
                        <a:pt x="803415" y="48692"/>
                        <a:pt x="876796" y="31890"/>
                      </a:cubicBezTo>
                      <a:cubicBezTo>
                        <a:pt x="900113" y="26403"/>
                        <a:pt x="923087" y="19888"/>
                        <a:pt x="945718" y="12344"/>
                      </a:cubicBezTo>
                      <a:cubicBezTo>
                        <a:pt x="945718" y="15773"/>
                        <a:pt x="945376" y="18860"/>
                        <a:pt x="944347" y="2228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25" name="Google Shape;4525;p25"/>
                <p:cNvSpPr/>
                <p:nvPr/>
              </p:nvSpPr>
              <p:spPr>
                <a:xfrm>
                  <a:off x="7634592" y="2253538"/>
                  <a:ext cx="490690" cy="57487"/>
                </a:xfrm>
                <a:custGeom>
                  <a:rect b="b" l="l" r="r" t="t"/>
                  <a:pathLst>
                    <a:path extrusionOk="0" h="57487" w="490690">
                      <a:moveTo>
                        <a:pt x="490690" y="41491"/>
                      </a:moveTo>
                      <a:cubicBezTo>
                        <a:pt x="484518" y="45263"/>
                        <a:pt x="478346" y="49035"/>
                        <a:pt x="472174" y="52464"/>
                      </a:cubicBezTo>
                      <a:cubicBezTo>
                        <a:pt x="322326" y="65494"/>
                        <a:pt x="170422" y="53150"/>
                        <a:pt x="24346" y="15773"/>
                      </a:cubicBezTo>
                      <a:cubicBezTo>
                        <a:pt x="16459" y="10630"/>
                        <a:pt x="8230" y="5144"/>
                        <a:pt x="0" y="0"/>
                      </a:cubicBezTo>
                      <a:cubicBezTo>
                        <a:pt x="29833" y="8573"/>
                        <a:pt x="59665" y="15773"/>
                        <a:pt x="90183" y="21945"/>
                      </a:cubicBezTo>
                      <a:cubicBezTo>
                        <a:pt x="221857" y="49035"/>
                        <a:pt x="357302" y="55207"/>
                        <a:pt x="490690" y="4149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4526" name="Google Shape;4526;p25"/>
              <p:cNvSpPr/>
              <p:nvPr/>
            </p:nvSpPr>
            <p:spPr>
              <a:xfrm>
                <a:off x="6474904" y="2035023"/>
                <a:ext cx="879538" cy="586904"/>
              </a:xfrm>
              <a:custGeom>
                <a:rect b="b" l="l" r="r" t="t"/>
                <a:pathLst>
                  <a:path extrusionOk="0" h="586904" w="879538">
                    <a:moveTo>
                      <a:pt x="869937" y="82042"/>
                    </a:moveTo>
                    <a:cubicBezTo>
                      <a:pt x="868566" y="84099"/>
                      <a:pt x="866851" y="86499"/>
                      <a:pt x="865137" y="88557"/>
                    </a:cubicBezTo>
                    <a:cubicBezTo>
                      <a:pt x="861365" y="93014"/>
                      <a:pt x="856907" y="97472"/>
                      <a:pt x="852449" y="101587"/>
                    </a:cubicBezTo>
                    <a:cubicBezTo>
                      <a:pt x="845249" y="108102"/>
                      <a:pt x="837019" y="114274"/>
                      <a:pt x="828104" y="120446"/>
                    </a:cubicBezTo>
                    <a:cubicBezTo>
                      <a:pt x="827418" y="120789"/>
                      <a:pt x="826732" y="121475"/>
                      <a:pt x="826046" y="121818"/>
                    </a:cubicBezTo>
                    <a:cubicBezTo>
                      <a:pt x="821931" y="124904"/>
                      <a:pt x="817474" y="127647"/>
                      <a:pt x="813016" y="130733"/>
                    </a:cubicBezTo>
                    <a:cubicBezTo>
                      <a:pt x="792442" y="144792"/>
                      <a:pt x="772211" y="158165"/>
                      <a:pt x="760209" y="173939"/>
                    </a:cubicBezTo>
                    <a:cubicBezTo>
                      <a:pt x="741007" y="198628"/>
                      <a:pt x="724548" y="225374"/>
                      <a:pt x="708774" y="252806"/>
                    </a:cubicBezTo>
                    <a:cubicBezTo>
                      <a:pt x="708774" y="252806"/>
                      <a:pt x="708774" y="252806"/>
                      <a:pt x="708774" y="252806"/>
                    </a:cubicBezTo>
                    <a:cubicBezTo>
                      <a:pt x="702602" y="263779"/>
                      <a:pt x="696773" y="274409"/>
                      <a:pt x="690601" y="285381"/>
                    </a:cubicBezTo>
                    <a:cubicBezTo>
                      <a:pt x="645681" y="368363"/>
                      <a:pt x="603847" y="454088"/>
                      <a:pt x="523265" y="507238"/>
                    </a:cubicBezTo>
                    <a:cubicBezTo>
                      <a:pt x="464972" y="545642"/>
                      <a:pt x="398107" y="545985"/>
                      <a:pt x="335699" y="571360"/>
                    </a:cubicBezTo>
                    <a:cubicBezTo>
                      <a:pt x="258890" y="602564"/>
                      <a:pt x="234201" y="581304"/>
                      <a:pt x="158077" y="555587"/>
                    </a:cubicBezTo>
                    <a:cubicBezTo>
                      <a:pt x="148133" y="552158"/>
                      <a:pt x="138875" y="552158"/>
                      <a:pt x="129273" y="551472"/>
                    </a:cubicBezTo>
                    <a:cubicBezTo>
                      <a:pt x="129273" y="551472"/>
                      <a:pt x="129273" y="551472"/>
                      <a:pt x="129273" y="551472"/>
                    </a:cubicBezTo>
                    <a:cubicBezTo>
                      <a:pt x="122072" y="550786"/>
                      <a:pt x="115214" y="549757"/>
                      <a:pt x="108356" y="546671"/>
                    </a:cubicBezTo>
                    <a:cubicBezTo>
                      <a:pt x="105270" y="545300"/>
                      <a:pt x="101841" y="543242"/>
                      <a:pt x="98755" y="540842"/>
                    </a:cubicBezTo>
                    <a:cubicBezTo>
                      <a:pt x="82982" y="528155"/>
                      <a:pt x="76467" y="514439"/>
                      <a:pt x="74409" y="499694"/>
                    </a:cubicBezTo>
                    <a:cubicBezTo>
                      <a:pt x="74066" y="496608"/>
                      <a:pt x="73724" y="493865"/>
                      <a:pt x="73724" y="490778"/>
                    </a:cubicBezTo>
                    <a:cubicBezTo>
                      <a:pt x="73038" y="467461"/>
                      <a:pt x="80239" y="442772"/>
                      <a:pt x="76467" y="419112"/>
                    </a:cubicBezTo>
                    <a:cubicBezTo>
                      <a:pt x="76124" y="417741"/>
                      <a:pt x="75781" y="416026"/>
                      <a:pt x="75781" y="414655"/>
                    </a:cubicBezTo>
                    <a:cubicBezTo>
                      <a:pt x="75438" y="413283"/>
                      <a:pt x="75095" y="411569"/>
                      <a:pt x="74409" y="410197"/>
                    </a:cubicBezTo>
                    <a:cubicBezTo>
                      <a:pt x="71666" y="402996"/>
                      <a:pt x="67208" y="396138"/>
                      <a:pt x="62751" y="389623"/>
                    </a:cubicBezTo>
                    <a:cubicBezTo>
                      <a:pt x="57950" y="382422"/>
                      <a:pt x="53150" y="374878"/>
                      <a:pt x="48349" y="367677"/>
                    </a:cubicBezTo>
                    <a:cubicBezTo>
                      <a:pt x="46634" y="364934"/>
                      <a:pt x="45263" y="362534"/>
                      <a:pt x="43548" y="359791"/>
                    </a:cubicBezTo>
                    <a:cubicBezTo>
                      <a:pt x="35662" y="346760"/>
                      <a:pt x="28118" y="333387"/>
                      <a:pt x="20574" y="319671"/>
                    </a:cubicBezTo>
                    <a:cubicBezTo>
                      <a:pt x="19202" y="316928"/>
                      <a:pt x="17831" y="314185"/>
                      <a:pt x="16116" y="311442"/>
                    </a:cubicBezTo>
                    <a:cubicBezTo>
                      <a:pt x="13373" y="305955"/>
                      <a:pt x="10630" y="300812"/>
                      <a:pt x="7887" y="295325"/>
                    </a:cubicBezTo>
                    <a:cubicBezTo>
                      <a:pt x="2743" y="285038"/>
                      <a:pt x="343" y="274409"/>
                      <a:pt x="0" y="263436"/>
                    </a:cubicBezTo>
                    <a:cubicBezTo>
                      <a:pt x="0" y="258978"/>
                      <a:pt x="0" y="254520"/>
                      <a:pt x="686" y="250063"/>
                    </a:cubicBezTo>
                    <a:cubicBezTo>
                      <a:pt x="8230" y="192112"/>
                      <a:pt x="73381" y="135191"/>
                      <a:pt x="119672" y="112903"/>
                    </a:cubicBezTo>
                    <a:cubicBezTo>
                      <a:pt x="182766" y="82727"/>
                      <a:pt x="254089" y="43637"/>
                      <a:pt x="321983" y="26835"/>
                    </a:cubicBezTo>
                    <a:cubicBezTo>
                      <a:pt x="393306" y="9347"/>
                      <a:pt x="468059" y="18262"/>
                      <a:pt x="541782" y="24777"/>
                    </a:cubicBezTo>
                    <a:cubicBezTo>
                      <a:pt x="567157" y="27178"/>
                      <a:pt x="592531" y="28892"/>
                      <a:pt x="617906" y="29578"/>
                    </a:cubicBezTo>
                    <a:cubicBezTo>
                      <a:pt x="639851" y="30264"/>
                      <a:pt x="661797" y="29578"/>
                      <a:pt x="683400" y="26835"/>
                    </a:cubicBezTo>
                    <a:cubicBezTo>
                      <a:pt x="683400" y="26835"/>
                      <a:pt x="683400" y="26835"/>
                      <a:pt x="683400" y="26835"/>
                    </a:cubicBezTo>
                    <a:cubicBezTo>
                      <a:pt x="697116" y="25463"/>
                      <a:pt x="710489" y="23063"/>
                      <a:pt x="723862" y="19977"/>
                    </a:cubicBezTo>
                    <a:cubicBezTo>
                      <a:pt x="728663" y="18948"/>
                      <a:pt x="733120" y="17576"/>
                      <a:pt x="737921" y="16205"/>
                    </a:cubicBezTo>
                    <a:cubicBezTo>
                      <a:pt x="738264" y="16205"/>
                      <a:pt x="738264" y="16205"/>
                      <a:pt x="738607" y="16205"/>
                    </a:cubicBezTo>
                    <a:lnTo>
                      <a:pt x="738607" y="16205"/>
                    </a:lnTo>
                    <a:cubicBezTo>
                      <a:pt x="739292" y="16205"/>
                      <a:pt x="739978" y="15862"/>
                      <a:pt x="740664" y="15519"/>
                    </a:cubicBezTo>
                    <a:cubicBezTo>
                      <a:pt x="763638" y="8661"/>
                      <a:pt x="803758" y="-2312"/>
                      <a:pt x="834962" y="431"/>
                    </a:cubicBezTo>
                    <a:cubicBezTo>
                      <a:pt x="851421" y="1803"/>
                      <a:pt x="865137" y="6946"/>
                      <a:pt x="873023" y="18262"/>
                    </a:cubicBezTo>
                    <a:cubicBezTo>
                      <a:pt x="875081" y="21348"/>
                      <a:pt x="876795" y="24777"/>
                      <a:pt x="877824" y="28549"/>
                    </a:cubicBezTo>
                    <a:cubicBezTo>
                      <a:pt x="878167" y="29578"/>
                      <a:pt x="878510" y="30607"/>
                      <a:pt x="878510" y="31635"/>
                    </a:cubicBezTo>
                    <a:cubicBezTo>
                      <a:pt x="878510" y="31978"/>
                      <a:pt x="878510" y="31978"/>
                      <a:pt x="878510" y="32321"/>
                    </a:cubicBezTo>
                    <a:cubicBezTo>
                      <a:pt x="879196" y="35064"/>
                      <a:pt x="879539" y="37807"/>
                      <a:pt x="879539" y="40894"/>
                    </a:cubicBezTo>
                    <a:cubicBezTo>
                      <a:pt x="879539" y="42265"/>
                      <a:pt x="879539" y="43980"/>
                      <a:pt x="879539" y="45694"/>
                    </a:cubicBezTo>
                    <a:cubicBezTo>
                      <a:pt x="879539" y="46380"/>
                      <a:pt x="879539" y="47409"/>
                      <a:pt x="879539" y="48094"/>
                    </a:cubicBezTo>
                    <a:cubicBezTo>
                      <a:pt x="879539" y="49466"/>
                      <a:pt x="879196" y="50838"/>
                      <a:pt x="879196" y="52552"/>
                    </a:cubicBezTo>
                    <a:cubicBezTo>
                      <a:pt x="879196" y="53924"/>
                      <a:pt x="878853" y="55295"/>
                      <a:pt x="878510" y="57010"/>
                    </a:cubicBezTo>
                    <a:cubicBezTo>
                      <a:pt x="878510" y="57010"/>
                      <a:pt x="878510" y="57010"/>
                      <a:pt x="878510" y="57010"/>
                    </a:cubicBezTo>
                    <a:cubicBezTo>
                      <a:pt x="878510" y="58039"/>
                      <a:pt x="878167" y="58724"/>
                      <a:pt x="878167" y="59753"/>
                    </a:cubicBezTo>
                    <a:cubicBezTo>
                      <a:pt x="878167" y="59753"/>
                      <a:pt x="878167" y="59753"/>
                      <a:pt x="878167" y="59753"/>
                    </a:cubicBezTo>
                    <a:cubicBezTo>
                      <a:pt x="878167" y="60439"/>
                      <a:pt x="877824" y="61468"/>
                      <a:pt x="877481" y="62496"/>
                    </a:cubicBezTo>
                    <a:cubicBezTo>
                      <a:pt x="877481" y="62839"/>
                      <a:pt x="877481" y="62839"/>
                      <a:pt x="877481" y="63182"/>
                    </a:cubicBezTo>
                    <a:cubicBezTo>
                      <a:pt x="877138" y="69697"/>
                      <a:pt x="874052" y="75869"/>
                      <a:pt x="869937" y="8204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27" name="Google Shape;4527;p25"/>
              <p:cNvSpPr/>
              <p:nvPr/>
            </p:nvSpPr>
            <p:spPr>
              <a:xfrm>
                <a:off x="6475933" y="2060143"/>
                <a:ext cx="617905" cy="238315"/>
              </a:xfrm>
              <a:custGeom>
                <a:rect b="b" l="l" r="r" t="t"/>
                <a:pathLst>
                  <a:path extrusionOk="0" h="238315" w="617905">
                    <a:moveTo>
                      <a:pt x="541782" y="0"/>
                    </a:moveTo>
                    <a:cubicBezTo>
                      <a:pt x="567156" y="2400"/>
                      <a:pt x="592531" y="4115"/>
                      <a:pt x="617906" y="4801"/>
                    </a:cubicBezTo>
                    <a:cubicBezTo>
                      <a:pt x="389877" y="17831"/>
                      <a:pt x="155676" y="71323"/>
                      <a:pt x="0" y="238316"/>
                    </a:cubicBezTo>
                    <a:cubicBezTo>
                      <a:pt x="0" y="233858"/>
                      <a:pt x="0" y="229400"/>
                      <a:pt x="686" y="224943"/>
                    </a:cubicBezTo>
                    <a:cubicBezTo>
                      <a:pt x="34290" y="190653"/>
                      <a:pt x="72009" y="160477"/>
                      <a:pt x="112814" y="134417"/>
                    </a:cubicBezTo>
                    <a:cubicBezTo>
                      <a:pt x="241401" y="52121"/>
                      <a:pt x="391249" y="14059"/>
                      <a:pt x="541782"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28" name="Google Shape;4528;p25"/>
              <p:cNvSpPr/>
              <p:nvPr/>
            </p:nvSpPr>
            <p:spPr>
              <a:xfrm>
                <a:off x="7159332" y="2051570"/>
                <a:ext cx="194424" cy="12001"/>
              </a:xfrm>
              <a:custGeom>
                <a:rect b="b" l="l" r="r" t="t"/>
                <a:pathLst>
                  <a:path extrusionOk="0" h="12001" w="194424">
                    <a:moveTo>
                      <a:pt x="194425" y="12002"/>
                    </a:moveTo>
                    <a:cubicBezTo>
                      <a:pt x="178651" y="11659"/>
                      <a:pt x="163220" y="11316"/>
                      <a:pt x="147447" y="10973"/>
                    </a:cubicBezTo>
                    <a:cubicBezTo>
                      <a:pt x="137846" y="10630"/>
                      <a:pt x="127902" y="10630"/>
                      <a:pt x="117958" y="10287"/>
                    </a:cubicBezTo>
                    <a:cubicBezTo>
                      <a:pt x="95326" y="9944"/>
                      <a:pt x="72009" y="9601"/>
                      <a:pt x="49035" y="9944"/>
                    </a:cubicBezTo>
                    <a:cubicBezTo>
                      <a:pt x="48006" y="9944"/>
                      <a:pt x="46634" y="9944"/>
                      <a:pt x="45606" y="9944"/>
                    </a:cubicBezTo>
                    <a:cubicBezTo>
                      <a:pt x="30518" y="9944"/>
                      <a:pt x="15088" y="10287"/>
                      <a:pt x="0" y="10630"/>
                    </a:cubicBezTo>
                    <a:cubicBezTo>
                      <a:pt x="13716" y="9258"/>
                      <a:pt x="27089" y="6858"/>
                      <a:pt x="40462" y="3772"/>
                    </a:cubicBezTo>
                    <a:cubicBezTo>
                      <a:pt x="38748" y="2400"/>
                      <a:pt x="37033" y="1372"/>
                      <a:pt x="35319" y="0"/>
                    </a:cubicBezTo>
                    <a:cubicBezTo>
                      <a:pt x="41834" y="0"/>
                      <a:pt x="48006" y="0"/>
                      <a:pt x="54521" y="0"/>
                    </a:cubicBezTo>
                    <a:cubicBezTo>
                      <a:pt x="54864" y="0"/>
                      <a:pt x="54864" y="0"/>
                      <a:pt x="54864" y="0"/>
                    </a:cubicBezTo>
                    <a:cubicBezTo>
                      <a:pt x="86068" y="0"/>
                      <a:pt x="117272" y="343"/>
                      <a:pt x="148476" y="686"/>
                    </a:cubicBezTo>
                    <a:cubicBezTo>
                      <a:pt x="162192" y="1029"/>
                      <a:pt x="175565" y="1372"/>
                      <a:pt x="189281" y="1715"/>
                    </a:cubicBezTo>
                    <a:cubicBezTo>
                      <a:pt x="191681" y="4801"/>
                      <a:pt x="193396" y="8230"/>
                      <a:pt x="194425" y="1200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29" name="Google Shape;4529;p25"/>
              <p:cNvSpPr/>
              <p:nvPr/>
            </p:nvSpPr>
            <p:spPr>
              <a:xfrm>
                <a:off x="6491706" y="2066658"/>
                <a:ext cx="863765" cy="287692"/>
              </a:xfrm>
              <a:custGeom>
                <a:rect b="b" l="l" r="r" t="t"/>
                <a:pathLst>
                  <a:path extrusionOk="0" h="287692" w="863765">
                    <a:moveTo>
                      <a:pt x="863765" y="9258"/>
                    </a:moveTo>
                    <a:cubicBezTo>
                      <a:pt x="828104" y="18516"/>
                      <a:pt x="792442" y="27775"/>
                      <a:pt x="756780" y="37033"/>
                    </a:cubicBezTo>
                    <a:cubicBezTo>
                      <a:pt x="600418" y="77838"/>
                      <a:pt x="443369" y="116586"/>
                      <a:pt x="287693" y="159449"/>
                    </a:cubicBezTo>
                    <a:cubicBezTo>
                      <a:pt x="188252" y="186881"/>
                      <a:pt x="84353" y="221856"/>
                      <a:pt x="4457" y="287693"/>
                    </a:cubicBezTo>
                    <a:cubicBezTo>
                      <a:pt x="3086" y="284950"/>
                      <a:pt x="1715" y="282207"/>
                      <a:pt x="0" y="279464"/>
                    </a:cubicBezTo>
                    <a:cubicBezTo>
                      <a:pt x="30518" y="254775"/>
                      <a:pt x="64465" y="233858"/>
                      <a:pt x="100469" y="216370"/>
                    </a:cubicBezTo>
                    <a:cubicBezTo>
                      <a:pt x="159791" y="187566"/>
                      <a:pt x="222885" y="168021"/>
                      <a:pt x="286322" y="150533"/>
                    </a:cubicBezTo>
                    <a:cubicBezTo>
                      <a:pt x="366217" y="128588"/>
                      <a:pt x="446456" y="108356"/>
                      <a:pt x="527037" y="87440"/>
                    </a:cubicBezTo>
                    <a:cubicBezTo>
                      <a:pt x="638822" y="58293"/>
                      <a:pt x="750951" y="29147"/>
                      <a:pt x="862736" y="0"/>
                    </a:cubicBezTo>
                    <a:cubicBezTo>
                      <a:pt x="863422" y="3086"/>
                      <a:pt x="863765" y="6172"/>
                      <a:pt x="863765" y="925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30" name="Google Shape;4530;p25"/>
              <p:cNvSpPr/>
              <p:nvPr/>
            </p:nvSpPr>
            <p:spPr>
              <a:xfrm>
                <a:off x="6519481" y="2087918"/>
                <a:ext cx="835990" cy="314782"/>
              </a:xfrm>
              <a:custGeom>
                <a:rect b="b" l="l" r="r" t="t"/>
                <a:pathLst>
                  <a:path extrusionOk="0" h="314782" w="835990">
                    <a:moveTo>
                      <a:pt x="833933" y="9601"/>
                    </a:moveTo>
                    <a:cubicBezTo>
                      <a:pt x="832904" y="9944"/>
                      <a:pt x="831875" y="10287"/>
                      <a:pt x="831190" y="10287"/>
                    </a:cubicBezTo>
                    <a:cubicBezTo>
                      <a:pt x="825017" y="12002"/>
                      <a:pt x="819188" y="13716"/>
                      <a:pt x="813359" y="15431"/>
                    </a:cubicBezTo>
                    <a:cubicBezTo>
                      <a:pt x="783184" y="24003"/>
                      <a:pt x="753008" y="32232"/>
                      <a:pt x="723176" y="40805"/>
                    </a:cubicBezTo>
                    <a:cubicBezTo>
                      <a:pt x="579844" y="80924"/>
                      <a:pt x="434454" y="117272"/>
                      <a:pt x="293865" y="166649"/>
                    </a:cubicBezTo>
                    <a:cubicBezTo>
                      <a:pt x="190995" y="202654"/>
                      <a:pt x="90869" y="248603"/>
                      <a:pt x="4801" y="314782"/>
                    </a:cubicBezTo>
                    <a:cubicBezTo>
                      <a:pt x="3086" y="312039"/>
                      <a:pt x="1715" y="309639"/>
                      <a:pt x="0" y="306896"/>
                    </a:cubicBezTo>
                    <a:cubicBezTo>
                      <a:pt x="38405" y="277406"/>
                      <a:pt x="79553" y="251688"/>
                      <a:pt x="122758" y="229400"/>
                    </a:cubicBezTo>
                    <a:cubicBezTo>
                      <a:pt x="242773" y="167335"/>
                      <a:pt x="373418" y="129616"/>
                      <a:pt x="503034" y="93269"/>
                    </a:cubicBezTo>
                    <a:cubicBezTo>
                      <a:pt x="611048" y="62751"/>
                      <a:pt x="719061" y="32576"/>
                      <a:pt x="826732" y="2400"/>
                    </a:cubicBezTo>
                    <a:cubicBezTo>
                      <a:pt x="828446" y="1715"/>
                      <a:pt x="830504" y="1371"/>
                      <a:pt x="832218" y="1029"/>
                    </a:cubicBezTo>
                    <a:cubicBezTo>
                      <a:pt x="833590" y="686"/>
                      <a:pt x="834962" y="343"/>
                      <a:pt x="835990" y="0"/>
                    </a:cubicBezTo>
                    <a:cubicBezTo>
                      <a:pt x="835990" y="1371"/>
                      <a:pt x="835647" y="2743"/>
                      <a:pt x="835304" y="4458"/>
                    </a:cubicBezTo>
                    <a:cubicBezTo>
                      <a:pt x="835304" y="4458"/>
                      <a:pt x="835304" y="4458"/>
                      <a:pt x="835304" y="4458"/>
                    </a:cubicBezTo>
                    <a:cubicBezTo>
                      <a:pt x="835647" y="5144"/>
                      <a:pt x="835304" y="6172"/>
                      <a:pt x="834962" y="7201"/>
                    </a:cubicBezTo>
                    <a:cubicBezTo>
                      <a:pt x="834962" y="7201"/>
                      <a:pt x="834962" y="7201"/>
                      <a:pt x="834962" y="7201"/>
                    </a:cubicBezTo>
                    <a:cubicBezTo>
                      <a:pt x="834619" y="7544"/>
                      <a:pt x="834276" y="8573"/>
                      <a:pt x="833933" y="960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31" name="Google Shape;4531;p25"/>
              <p:cNvSpPr/>
              <p:nvPr/>
            </p:nvSpPr>
            <p:spPr>
              <a:xfrm>
                <a:off x="6549656" y="2123579"/>
                <a:ext cx="790384" cy="330555"/>
              </a:xfrm>
              <a:custGeom>
                <a:rect b="b" l="l" r="r" t="t"/>
                <a:pathLst>
                  <a:path extrusionOk="0" h="330555" w="790384">
                    <a:moveTo>
                      <a:pt x="790385" y="0"/>
                    </a:moveTo>
                    <a:cubicBezTo>
                      <a:pt x="780440" y="12002"/>
                      <a:pt x="766038" y="22974"/>
                      <a:pt x="751294" y="33604"/>
                    </a:cubicBezTo>
                    <a:cubicBezTo>
                      <a:pt x="742035" y="39091"/>
                      <a:pt x="732434" y="43891"/>
                      <a:pt x="722833" y="49035"/>
                    </a:cubicBezTo>
                    <a:cubicBezTo>
                      <a:pt x="713918" y="53835"/>
                      <a:pt x="704660" y="58293"/>
                      <a:pt x="695744" y="62751"/>
                    </a:cubicBezTo>
                    <a:cubicBezTo>
                      <a:pt x="693344" y="63780"/>
                      <a:pt x="691286" y="65151"/>
                      <a:pt x="688886" y="66180"/>
                    </a:cubicBezTo>
                    <a:cubicBezTo>
                      <a:pt x="468401" y="175222"/>
                      <a:pt x="227685" y="234201"/>
                      <a:pt x="2057" y="330556"/>
                    </a:cubicBezTo>
                    <a:cubicBezTo>
                      <a:pt x="1715" y="329184"/>
                      <a:pt x="1371" y="327470"/>
                      <a:pt x="1371" y="326098"/>
                    </a:cubicBezTo>
                    <a:cubicBezTo>
                      <a:pt x="1028" y="324726"/>
                      <a:pt x="686" y="323012"/>
                      <a:pt x="0" y="321640"/>
                    </a:cubicBezTo>
                    <a:cubicBezTo>
                      <a:pt x="45948" y="301752"/>
                      <a:pt x="92583" y="283578"/>
                      <a:pt x="139560" y="266433"/>
                    </a:cubicBezTo>
                    <a:cubicBezTo>
                      <a:pt x="332956" y="195110"/>
                      <a:pt x="535610" y="137160"/>
                      <a:pt x="718376" y="40805"/>
                    </a:cubicBezTo>
                    <a:cubicBezTo>
                      <a:pt x="729691" y="34976"/>
                      <a:pt x="740664" y="28804"/>
                      <a:pt x="751637" y="22632"/>
                    </a:cubicBezTo>
                    <a:cubicBezTo>
                      <a:pt x="765010" y="15088"/>
                      <a:pt x="777697" y="7544"/>
                      <a:pt x="790385"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32" name="Google Shape;4532;p25"/>
              <p:cNvSpPr/>
              <p:nvPr/>
            </p:nvSpPr>
            <p:spPr>
              <a:xfrm>
                <a:off x="6548970" y="2088261"/>
                <a:ext cx="805815" cy="446455"/>
              </a:xfrm>
              <a:custGeom>
                <a:rect b="b" l="l" r="r" t="t"/>
                <a:pathLst>
                  <a:path extrusionOk="0" h="446455" w="805815">
                    <a:moveTo>
                      <a:pt x="805129" y="6515"/>
                    </a:moveTo>
                    <a:cubicBezTo>
                      <a:pt x="805129" y="6515"/>
                      <a:pt x="805129" y="6515"/>
                      <a:pt x="805129" y="6515"/>
                    </a:cubicBezTo>
                    <a:cubicBezTo>
                      <a:pt x="804787" y="6858"/>
                      <a:pt x="804787" y="6858"/>
                      <a:pt x="804443" y="7201"/>
                    </a:cubicBezTo>
                    <a:cubicBezTo>
                      <a:pt x="803415" y="8230"/>
                      <a:pt x="802729" y="9258"/>
                      <a:pt x="801358" y="9944"/>
                    </a:cubicBezTo>
                    <a:cubicBezTo>
                      <a:pt x="785241" y="26060"/>
                      <a:pt x="769125" y="42177"/>
                      <a:pt x="752323" y="57607"/>
                    </a:cubicBezTo>
                    <a:cubicBezTo>
                      <a:pt x="742721" y="66523"/>
                      <a:pt x="733120" y="75438"/>
                      <a:pt x="723519" y="84010"/>
                    </a:cubicBezTo>
                    <a:cubicBezTo>
                      <a:pt x="695401" y="109042"/>
                      <a:pt x="666598" y="132702"/>
                      <a:pt x="636766" y="155677"/>
                    </a:cubicBezTo>
                    <a:cubicBezTo>
                      <a:pt x="449542" y="298666"/>
                      <a:pt x="230772" y="398793"/>
                      <a:pt x="686" y="446456"/>
                    </a:cubicBezTo>
                    <a:cubicBezTo>
                      <a:pt x="343" y="443370"/>
                      <a:pt x="0" y="440627"/>
                      <a:pt x="0" y="437540"/>
                    </a:cubicBezTo>
                    <a:cubicBezTo>
                      <a:pt x="44234" y="428282"/>
                      <a:pt x="88126" y="417309"/>
                      <a:pt x="131674" y="404279"/>
                    </a:cubicBezTo>
                    <a:cubicBezTo>
                      <a:pt x="336042" y="342557"/>
                      <a:pt x="527038" y="239001"/>
                      <a:pt x="689915" y="101155"/>
                    </a:cubicBezTo>
                    <a:cubicBezTo>
                      <a:pt x="699859" y="92926"/>
                      <a:pt x="709803" y="84353"/>
                      <a:pt x="719404" y="75781"/>
                    </a:cubicBezTo>
                    <a:cubicBezTo>
                      <a:pt x="741693" y="56236"/>
                      <a:pt x="762953" y="36004"/>
                      <a:pt x="783869" y="14745"/>
                    </a:cubicBezTo>
                    <a:cubicBezTo>
                      <a:pt x="788327" y="10630"/>
                      <a:pt x="792442" y="6172"/>
                      <a:pt x="796900" y="1714"/>
                    </a:cubicBezTo>
                    <a:cubicBezTo>
                      <a:pt x="796900" y="1714"/>
                      <a:pt x="797243" y="1372"/>
                      <a:pt x="797243" y="1372"/>
                    </a:cubicBezTo>
                    <a:cubicBezTo>
                      <a:pt x="798614" y="0"/>
                      <a:pt x="800672" y="-343"/>
                      <a:pt x="802386" y="343"/>
                    </a:cubicBezTo>
                    <a:cubicBezTo>
                      <a:pt x="804101" y="686"/>
                      <a:pt x="805129" y="2057"/>
                      <a:pt x="805815" y="3429"/>
                    </a:cubicBezTo>
                    <a:cubicBezTo>
                      <a:pt x="805815" y="3429"/>
                      <a:pt x="805815" y="3429"/>
                      <a:pt x="805815" y="3429"/>
                    </a:cubicBezTo>
                    <a:cubicBezTo>
                      <a:pt x="805815" y="4458"/>
                      <a:pt x="805815" y="5486"/>
                      <a:pt x="805129" y="651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33" name="Google Shape;4533;p25"/>
              <p:cNvSpPr/>
              <p:nvPr/>
            </p:nvSpPr>
            <p:spPr>
              <a:xfrm>
                <a:off x="6583260" y="2288171"/>
                <a:ext cx="600417" cy="298666"/>
              </a:xfrm>
              <a:custGeom>
                <a:rect b="b" l="l" r="r" t="t"/>
                <a:pathLst>
                  <a:path extrusionOk="0" h="298666" w="600417">
                    <a:moveTo>
                      <a:pt x="600418" y="0"/>
                    </a:moveTo>
                    <a:cubicBezTo>
                      <a:pt x="594246" y="10973"/>
                      <a:pt x="588416" y="21603"/>
                      <a:pt x="582244" y="32576"/>
                    </a:cubicBezTo>
                    <a:cubicBezTo>
                      <a:pt x="435483" y="181051"/>
                      <a:pt x="226314" y="254432"/>
                      <a:pt x="20917" y="298666"/>
                    </a:cubicBezTo>
                    <a:cubicBezTo>
                      <a:pt x="20917" y="298666"/>
                      <a:pt x="20917" y="298666"/>
                      <a:pt x="20917" y="298666"/>
                    </a:cubicBezTo>
                    <a:cubicBezTo>
                      <a:pt x="13716" y="297980"/>
                      <a:pt x="6858" y="296952"/>
                      <a:pt x="0" y="293865"/>
                    </a:cubicBezTo>
                    <a:cubicBezTo>
                      <a:pt x="221857" y="247917"/>
                      <a:pt x="449885" y="169736"/>
                      <a:pt x="600418"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34" name="Google Shape;4534;p25"/>
              <p:cNvSpPr/>
              <p:nvPr/>
            </p:nvSpPr>
            <p:spPr>
              <a:xfrm>
                <a:off x="6576745" y="1452867"/>
                <a:ext cx="457085" cy="550354"/>
              </a:xfrm>
              <a:custGeom>
                <a:rect b="b" l="l" r="r" t="t"/>
                <a:pathLst>
                  <a:path extrusionOk="0" h="550354" w="457085">
                    <a:moveTo>
                      <a:pt x="457086" y="550355"/>
                    </a:moveTo>
                    <a:cubicBezTo>
                      <a:pt x="437884" y="546583"/>
                      <a:pt x="418681" y="543154"/>
                      <a:pt x="399822" y="539382"/>
                    </a:cubicBezTo>
                    <a:lnTo>
                      <a:pt x="399822" y="539382"/>
                    </a:lnTo>
                    <a:cubicBezTo>
                      <a:pt x="319583" y="508178"/>
                      <a:pt x="243802" y="467715"/>
                      <a:pt x="198196" y="393306"/>
                    </a:cubicBezTo>
                    <a:cubicBezTo>
                      <a:pt x="176594" y="358331"/>
                      <a:pt x="163906" y="318897"/>
                      <a:pt x="149505" y="280492"/>
                    </a:cubicBezTo>
                    <a:cubicBezTo>
                      <a:pt x="134760" y="241059"/>
                      <a:pt x="117615" y="202654"/>
                      <a:pt x="98413" y="164935"/>
                    </a:cubicBezTo>
                    <a:cubicBezTo>
                      <a:pt x="69952" y="109385"/>
                      <a:pt x="37033" y="56579"/>
                      <a:pt x="0" y="6515"/>
                    </a:cubicBezTo>
                    <a:cubicBezTo>
                      <a:pt x="2058" y="4115"/>
                      <a:pt x="4458" y="2057"/>
                      <a:pt x="6858" y="0"/>
                    </a:cubicBezTo>
                    <a:cubicBezTo>
                      <a:pt x="47663" y="55207"/>
                      <a:pt x="83668" y="113843"/>
                      <a:pt x="114186" y="175222"/>
                    </a:cubicBezTo>
                    <a:cubicBezTo>
                      <a:pt x="133388" y="214313"/>
                      <a:pt x="149848" y="254432"/>
                      <a:pt x="164935" y="294894"/>
                    </a:cubicBezTo>
                    <a:cubicBezTo>
                      <a:pt x="179680" y="335013"/>
                      <a:pt x="194767" y="375132"/>
                      <a:pt x="220828" y="409422"/>
                    </a:cubicBezTo>
                    <a:cubicBezTo>
                      <a:pt x="264376" y="466687"/>
                      <a:pt x="329870" y="500291"/>
                      <a:pt x="395364" y="526694"/>
                    </a:cubicBezTo>
                    <a:cubicBezTo>
                      <a:pt x="415252" y="535267"/>
                      <a:pt x="435826" y="542811"/>
                      <a:pt x="457086" y="55035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35" name="Google Shape;4535;p25"/>
              <p:cNvSpPr/>
              <p:nvPr/>
            </p:nvSpPr>
            <p:spPr>
              <a:xfrm>
                <a:off x="6637439" y="1432979"/>
                <a:ext cx="667283" cy="681813"/>
              </a:xfrm>
              <a:custGeom>
                <a:rect b="b" l="l" r="r" t="t"/>
                <a:pathLst>
                  <a:path extrusionOk="0" h="681813" w="667283">
                    <a:moveTo>
                      <a:pt x="667283" y="681685"/>
                    </a:moveTo>
                    <a:cubicBezTo>
                      <a:pt x="663169" y="682028"/>
                      <a:pt x="659054" y="681685"/>
                      <a:pt x="654596" y="680657"/>
                    </a:cubicBezTo>
                    <a:cubicBezTo>
                      <a:pt x="613448" y="630936"/>
                      <a:pt x="558584" y="593903"/>
                      <a:pt x="499948" y="565785"/>
                    </a:cubicBezTo>
                    <a:cubicBezTo>
                      <a:pt x="434111" y="534238"/>
                      <a:pt x="360731" y="520865"/>
                      <a:pt x="296609" y="486575"/>
                    </a:cubicBezTo>
                    <a:cubicBezTo>
                      <a:pt x="234887" y="453657"/>
                      <a:pt x="205397" y="398793"/>
                      <a:pt x="181737" y="335699"/>
                    </a:cubicBezTo>
                    <a:cubicBezTo>
                      <a:pt x="136131" y="215341"/>
                      <a:pt x="77153" y="103213"/>
                      <a:pt x="0" y="1715"/>
                    </a:cubicBezTo>
                    <a:cubicBezTo>
                      <a:pt x="3429" y="1372"/>
                      <a:pt x="6858" y="686"/>
                      <a:pt x="10287" y="0"/>
                    </a:cubicBezTo>
                    <a:cubicBezTo>
                      <a:pt x="45605" y="46292"/>
                      <a:pt x="77495" y="94640"/>
                      <a:pt x="105613" y="145733"/>
                    </a:cubicBezTo>
                    <a:cubicBezTo>
                      <a:pt x="142646" y="212255"/>
                      <a:pt x="169393" y="282207"/>
                      <a:pt x="197853" y="352501"/>
                    </a:cubicBezTo>
                    <a:cubicBezTo>
                      <a:pt x="212255" y="388163"/>
                      <a:pt x="230086" y="423824"/>
                      <a:pt x="258890" y="450228"/>
                    </a:cubicBezTo>
                    <a:cubicBezTo>
                      <a:pt x="289408" y="477660"/>
                      <a:pt x="328155" y="492747"/>
                      <a:pt x="366217" y="505778"/>
                    </a:cubicBezTo>
                    <a:cubicBezTo>
                      <a:pt x="478346" y="543497"/>
                      <a:pt x="593903" y="588074"/>
                      <a:pt x="667283" y="68168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36" name="Google Shape;4536;p25"/>
              <p:cNvSpPr/>
              <p:nvPr/>
            </p:nvSpPr>
            <p:spPr>
              <a:xfrm>
                <a:off x="6690245" y="1407261"/>
                <a:ext cx="637107" cy="705688"/>
              </a:xfrm>
              <a:custGeom>
                <a:rect b="b" l="l" r="r" t="t"/>
                <a:pathLst>
                  <a:path extrusionOk="0" h="705688" w="637107">
                    <a:moveTo>
                      <a:pt x="637108" y="703288"/>
                    </a:moveTo>
                    <a:cubicBezTo>
                      <a:pt x="634365" y="704317"/>
                      <a:pt x="631622" y="705002"/>
                      <a:pt x="628535" y="705688"/>
                    </a:cubicBezTo>
                    <a:cubicBezTo>
                      <a:pt x="605561" y="673799"/>
                      <a:pt x="580872" y="643623"/>
                      <a:pt x="554126" y="614820"/>
                    </a:cubicBezTo>
                    <a:cubicBezTo>
                      <a:pt x="503720" y="560299"/>
                      <a:pt x="446456" y="514350"/>
                      <a:pt x="389192" y="467373"/>
                    </a:cubicBezTo>
                    <a:cubicBezTo>
                      <a:pt x="332613" y="420395"/>
                      <a:pt x="281178" y="369989"/>
                      <a:pt x="234887" y="312725"/>
                    </a:cubicBezTo>
                    <a:cubicBezTo>
                      <a:pt x="153962" y="212941"/>
                      <a:pt x="77153" y="109385"/>
                      <a:pt x="0" y="6515"/>
                    </a:cubicBezTo>
                    <a:cubicBezTo>
                      <a:pt x="2400" y="4458"/>
                      <a:pt x="4800" y="2400"/>
                      <a:pt x="6858" y="0"/>
                    </a:cubicBezTo>
                    <a:cubicBezTo>
                      <a:pt x="45605" y="50749"/>
                      <a:pt x="84353" y="101498"/>
                      <a:pt x="122758" y="152591"/>
                    </a:cubicBezTo>
                    <a:cubicBezTo>
                      <a:pt x="170078" y="214655"/>
                      <a:pt x="215684" y="278092"/>
                      <a:pt x="266776" y="337071"/>
                    </a:cubicBezTo>
                    <a:cubicBezTo>
                      <a:pt x="317868" y="396392"/>
                      <a:pt x="376847" y="445427"/>
                      <a:pt x="437198" y="494805"/>
                    </a:cubicBezTo>
                    <a:cubicBezTo>
                      <a:pt x="512636" y="556870"/>
                      <a:pt x="580187" y="625450"/>
                      <a:pt x="637108" y="70328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37" name="Google Shape;4537;p25"/>
              <p:cNvSpPr/>
              <p:nvPr/>
            </p:nvSpPr>
            <p:spPr>
              <a:xfrm>
                <a:off x="6727278" y="1358912"/>
                <a:ext cx="621677" cy="744093"/>
              </a:xfrm>
              <a:custGeom>
                <a:rect b="b" l="l" r="r" t="t"/>
                <a:pathLst>
                  <a:path extrusionOk="0" h="744093" w="621677">
                    <a:moveTo>
                      <a:pt x="621678" y="737578"/>
                    </a:moveTo>
                    <a:cubicBezTo>
                      <a:pt x="619963" y="739978"/>
                      <a:pt x="617563" y="742036"/>
                      <a:pt x="615163" y="744093"/>
                    </a:cubicBezTo>
                    <a:cubicBezTo>
                      <a:pt x="596303" y="713232"/>
                      <a:pt x="577101" y="682714"/>
                      <a:pt x="557213" y="652539"/>
                    </a:cubicBezTo>
                    <a:cubicBezTo>
                      <a:pt x="400507" y="414566"/>
                      <a:pt x="212941" y="197510"/>
                      <a:pt x="0" y="7887"/>
                    </a:cubicBezTo>
                    <a:cubicBezTo>
                      <a:pt x="1715" y="5144"/>
                      <a:pt x="3429" y="2743"/>
                      <a:pt x="4801" y="0"/>
                    </a:cubicBezTo>
                    <a:cubicBezTo>
                      <a:pt x="52807" y="42863"/>
                      <a:pt x="99784" y="87097"/>
                      <a:pt x="145733" y="132702"/>
                    </a:cubicBezTo>
                    <a:cubicBezTo>
                      <a:pt x="327470" y="314782"/>
                      <a:pt x="487261" y="518122"/>
                      <a:pt x="621678" y="73757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38" name="Google Shape;4538;p25"/>
              <p:cNvSpPr/>
              <p:nvPr/>
            </p:nvSpPr>
            <p:spPr>
              <a:xfrm>
                <a:off x="6746138" y="1330452"/>
                <a:ext cx="498576" cy="467372"/>
              </a:xfrm>
              <a:custGeom>
                <a:rect b="b" l="l" r="r" t="t"/>
                <a:pathLst>
                  <a:path extrusionOk="0" h="467372" w="498576">
                    <a:moveTo>
                      <a:pt x="498577" y="467373"/>
                    </a:moveTo>
                    <a:cubicBezTo>
                      <a:pt x="360731" y="288036"/>
                      <a:pt x="182766" y="140932"/>
                      <a:pt x="0" y="7544"/>
                    </a:cubicBezTo>
                    <a:cubicBezTo>
                      <a:pt x="1029" y="6172"/>
                      <a:pt x="2057" y="4458"/>
                      <a:pt x="3086" y="3086"/>
                    </a:cubicBezTo>
                    <a:cubicBezTo>
                      <a:pt x="3772" y="2057"/>
                      <a:pt x="4458" y="1029"/>
                      <a:pt x="5486" y="0"/>
                    </a:cubicBezTo>
                    <a:cubicBezTo>
                      <a:pt x="66523" y="44577"/>
                      <a:pt x="126530" y="90183"/>
                      <a:pt x="184823" y="138189"/>
                    </a:cubicBezTo>
                    <a:cubicBezTo>
                      <a:pt x="296951" y="230429"/>
                      <a:pt x="403936" y="333299"/>
                      <a:pt x="494119" y="447827"/>
                    </a:cubicBezTo>
                    <a:cubicBezTo>
                      <a:pt x="494119" y="447827"/>
                      <a:pt x="494119" y="447827"/>
                      <a:pt x="494119" y="447827"/>
                    </a:cubicBezTo>
                    <a:cubicBezTo>
                      <a:pt x="495491" y="454343"/>
                      <a:pt x="496862" y="460858"/>
                      <a:pt x="498577" y="467373"/>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4539" name="Google Shape;4539;p25"/>
            <p:cNvSpPr/>
            <p:nvPr/>
          </p:nvSpPr>
          <p:spPr>
            <a:xfrm>
              <a:off x="7173938" y="1976674"/>
              <a:ext cx="306425" cy="255358"/>
            </a:xfrm>
            <a:custGeom>
              <a:rect b="b" l="l" r="r" t="t"/>
              <a:pathLst>
                <a:path extrusionOk="0" h="255358" w="306425">
                  <a:moveTo>
                    <a:pt x="302920" y="127703"/>
                  </a:moveTo>
                  <a:cubicBezTo>
                    <a:pt x="296748" y="135246"/>
                    <a:pt x="286118" y="137647"/>
                    <a:pt x="276516" y="139018"/>
                  </a:cubicBezTo>
                  <a:cubicBezTo>
                    <a:pt x="266915" y="140390"/>
                    <a:pt x="256285" y="141076"/>
                    <a:pt x="248399" y="146562"/>
                  </a:cubicBezTo>
                  <a:cubicBezTo>
                    <a:pt x="248056" y="146905"/>
                    <a:pt x="247713" y="147248"/>
                    <a:pt x="247027" y="147591"/>
                  </a:cubicBezTo>
                  <a:cubicBezTo>
                    <a:pt x="244970" y="149305"/>
                    <a:pt x="243598" y="151020"/>
                    <a:pt x="243255" y="153420"/>
                  </a:cubicBezTo>
                  <a:cubicBezTo>
                    <a:pt x="242912" y="157878"/>
                    <a:pt x="247027" y="161307"/>
                    <a:pt x="250456" y="164050"/>
                  </a:cubicBezTo>
                  <a:cubicBezTo>
                    <a:pt x="253199" y="166107"/>
                    <a:pt x="255600" y="167479"/>
                    <a:pt x="258000" y="168851"/>
                  </a:cubicBezTo>
                  <a:cubicBezTo>
                    <a:pt x="265887" y="173994"/>
                    <a:pt x="271030" y="177423"/>
                    <a:pt x="269658" y="189082"/>
                  </a:cubicBezTo>
                  <a:cubicBezTo>
                    <a:pt x="269658" y="189767"/>
                    <a:pt x="269316" y="190453"/>
                    <a:pt x="269316" y="190796"/>
                  </a:cubicBezTo>
                  <a:cubicBezTo>
                    <a:pt x="268973" y="192854"/>
                    <a:pt x="267944" y="195254"/>
                    <a:pt x="266915" y="197311"/>
                  </a:cubicBezTo>
                  <a:cubicBezTo>
                    <a:pt x="263486" y="203826"/>
                    <a:pt x="256971" y="208627"/>
                    <a:pt x="250113" y="209313"/>
                  </a:cubicBezTo>
                  <a:cubicBezTo>
                    <a:pt x="238112" y="210341"/>
                    <a:pt x="227139" y="198683"/>
                    <a:pt x="215137" y="201426"/>
                  </a:cubicBezTo>
                  <a:cubicBezTo>
                    <a:pt x="192163" y="206570"/>
                    <a:pt x="202793" y="240517"/>
                    <a:pt x="186677" y="249775"/>
                  </a:cubicBezTo>
                  <a:cubicBezTo>
                    <a:pt x="154444" y="268977"/>
                    <a:pt x="146900" y="234344"/>
                    <a:pt x="133527" y="211027"/>
                  </a:cubicBezTo>
                  <a:cubicBezTo>
                    <a:pt x="133184" y="210341"/>
                    <a:pt x="132841" y="209656"/>
                    <a:pt x="132498" y="209313"/>
                  </a:cubicBezTo>
                  <a:cubicBezTo>
                    <a:pt x="131127" y="200054"/>
                    <a:pt x="130098" y="189425"/>
                    <a:pt x="129412" y="178795"/>
                  </a:cubicBezTo>
                  <a:cubicBezTo>
                    <a:pt x="128727" y="179138"/>
                    <a:pt x="128041" y="179823"/>
                    <a:pt x="127355" y="180166"/>
                  </a:cubicBezTo>
                  <a:cubicBezTo>
                    <a:pt x="123240" y="183252"/>
                    <a:pt x="118782" y="185996"/>
                    <a:pt x="114325" y="189082"/>
                  </a:cubicBezTo>
                  <a:cubicBezTo>
                    <a:pt x="94779" y="179138"/>
                    <a:pt x="82435" y="217885"/>
                    <a:pt x="55003" y="204169"/>
                  </a:cubicBezTo>
                  <a:cubicBezTo>
                    <a:pt x="28257" y="190796"/>
                    <a:pt x="44716" y="163707"/>
                    <a:pt x="26199" y="148277"/>
                  </a:cubicBezTo>
                  <a:cubicBezTo>
                    <a:pt x="-20092" y="110215"/>
                    <a:pt x="3568" y="112272"/>
                    <a:pt x="31343" y="84840"/>
                  </a:cubicBezTo>
                  <a:cubicBezTo>
                    <a:pt x="31686" y="84497"/>
                    <a:pt x="32372" y="83811"/>
                    <a:pt x="32715" y="83468"/>
                  </a:cubicBezTo>
                  <a:cubicBezTo>
                    <a:pt x="35458" y="80725"/>
                    <a:pt x="37858" y="77982"/>
                    <a:pt x="40601" y="74896"/>
                  </a:cubicBezTo>
                  <a:cubicBezTo>
                    <a:pt x="40601" y="74896"/>
                    <a:pt x="40601" y="74896"/>
                    <a:pt x="40601" y="74896"/>
                  </a:cubicBezTo>
                  <a:lnTo>
                    <a:pt x="40601" y="74896"/>
                  </a:lnTo>
                  <a:cubicBezTo>
                    <a:pt x="41630" y="73524"/>
                    <a:pt x="43002" y="72153"/>
                    <a:pt x="44030" y="70438"/>
                  </a:cubicBezTo>
                  <a:cubicBezTo>
                    <a:pt x="56718" y="52950"/>
                    <a:pt x="52946" y="25175"/>
                    <a:pt x="71805" y="11459"/>
                  </a:cubicBezTo>
                  <a:cubicBezTo>
                    <a:pt x="86550" y="830"/>
                    <a:pt x="105409" y="-5000"/>
                    <a:pt x="121526" y="5630"/>
                  </a:cubicBezTo>
                  <a:cubicBezTo>
                    <a:pt x="132156" y="12831"/>
                    <a:pt x="135585" y="23804"/>
                    <a:pt x="141071" y="34091"/>
                  </a:cubicBezTo>
                  <a:cubicBezTo>
                    <a:pt x="144157" y="40263"/>
                    <a:pt x="148272" y="45749"/>
                    <a:pt x="154787" y="49864"/>
                  </a:cubicBezTo>
                  <a:cubicBezTo>
                    <a:pt x="159930" y="52950"/>
                    <a:pt x="166103" y="55008"/>
                    <a:pt x="172275" y="54665"/>
                  </a:cubicBezTo>
                  <a:cubicBezTo>
                    <a:pt x="177418" y="54665"/>
                    <a:pt x="182562" y="52950"/>
                    <a:pt x="186334" y="49178"/>
                  </a:cubicBezTo>
                  <a:cubicBezTo>
                    <a:pt x="198335" y="37863"/>
                    <a:pt x="203822" y="19689"/>
                    <a:pt x="219252" y="12488"/>
                  </a:cubicBezTo>
                  <a:cubicBezTo>
                    <a:pt x="224739" y="9745"/>
                    <a:pt x="231597" y="8716"/>
                    <a:pt x="237083" y="12145"/>
                  </a:cubicBezTo>
                  <a:cubicBezTo>
                    <a:pt x="243941" y="16260"/>
                    <a:pt x="245313" y="25861"/>
                    <a:pt x="243598" y="33748"/>
                  </a:cubicBezTo>
                  <a:cubicBezTo>
                    <a:pt x="241884" y="41635"/>
                    <a:pt x="238455" y="49178"/>
                    <a:pt x="238112" y="57065"/>
                  </a:cubicBezTo>
                  <a:cubicBezTo>
                    <a:pt x="237769" y="63923"/>
                    <a:pt x="241541" y="69410"/>
                    <a:pt x="247027" y="73524"/>
                  </a:cubicBezTo>
                  <a:cubicBezTo>
                    <a:pt x="252856" y="78325"/>
                    <a:pt x="260743" y="81754"/>
                    <a:pt x="268630" y="84497"/>
                  </a:cubicBezTo>
                  <a:cubicBezTo>
                    <a:pt x="276516" y="87583"/>
                    <a:pt x="284403" y="90326"/>
                    <a:pt x="289547" y="93070"/>
                  </a:cubicBezTo>
                  <a:cubicBezTo>
                    <a:pt x="300519" y="98556"/>
                    <a:pt x="312521" y="115701"/>
                    <a:pt x="302920" y="127703"/>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4540" name="Google Shape;4540;p25"/>
            <p:cNvGrpSpPr/>
            <p:nvPr/>
          </p:nvGrpSpPr>
          <p:grpSpPr>
            <a:xfrm>
              <a:off x="7131798" y="1654499"/>
              <a:ext cx="446508" cy="686129"/>
              <a:chOff x="7131798" y="1654499"/>
              <a:chExt cx="446508" cy="686129"/>
            </a:xfrm>
          </p:grpSpPr>
          <p:sp>
            <p:nvSpPr>
              <p:cNvPr id="4541" name="Google Shape;4541;p25"/>
              <p:cNvSpPr/>
              <p:nvPr/>
            </p:nvSpPr>
            <p:spPr>
              <a:xfrm>
                <a:off x="7381773" y="1654499"/>
                <a:ext cx="60745" cy="62393"/>
              </a:xfrm>
              <a:custGeom>
                <a:rect b="b" l="l" r="r" t="t"/>
                <a:pathLst>
                  <a:path extrusionOk="0" h="62393" w="60745">
                    <a:moveTo>
                      <a:pt x="41936" y="2393"/>
                    </a:moveTo>
                    <a:cubicBezTo>
                      <a:pt x="4903" y="-12351"/>
                      <a:pt x="-18415" y="45256"/>
                      <a:pt x="18961" y="60001"/>
                    </a:cubicBezTo>
                    <a:cubicBezTo>
                      <a:pt x="55995" y="74745"/>
                      <a:pt x="78969" y="17138"/>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42" name="Google Shape;4542;p25"/>
              <p:cNvSpPr/>
              <p:nvPr/>
            </p:nvSpPr>
            <p:spPr>
              <a:xfrm>
                <a:off x="7225410" y="1681931"/>
                <a:ext cx="60745" cy="62496"/>
              </a:xfrm>
              <a:custGeom>
                <a:rect b="b" l="l" r="r" t="t"/>
                <a:pathLst>
                  <a:path extrusionOk="0" h="62496" w="60745">
                    <a:moveTo>
                      <a:pt x="41936" y="2393"/>
                    </a:moveTo>
                    <a:cubicBezTo>
                      <a:pt x="4903" y="-12351"/>
                      <a:pt x="-18415" y="45256"/>
                      <a:pt x="18961" y="60001"/>
                    </a:cubicBezTo>
                    <a:cubicBezTo>
                      <a:pt x="55994" y="75088"/>
                      <a:pt x="78969" y="17481"/>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43" name="Google Shape;4543;p25"/>
              <p:cNvSpPr/>
              <p:nvPr/>
            </p:nvSpPr>
            <p:spPr>
              <a:xfrm>
                <a:off x="7131798" y="1798517"/>
                <a:ext cx="60745" cy="62496"/>
              </a:xfrm>
              <a:custGeom>
                <a:rect b="b" l="l" r="r" t="t"/>
                <a:pathLst>
                  <a:path extrusionOk="0" h="62496" w="60745">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44" name="Google Shape;4544;p25"/>
              <p:cNvSpPr/>
              <p:nvPr/>
            </p:nvSpPr>
            <p:spPr>
              <a:xfrm>
                <a:off x="7291247" y="1902758"/>
                <a:ext cx="60745" cy="62485"/>
              </a:xfrm>
              <a:custGeom>
                <a:rect b="b" l="l" r="r" t="t"/>
                <a:pathLst>
                  <a:path extrusionOk="0" h="62485" w="60745">
                    <a:moveTo>
                      <a:pt x="41936" y="2393"/>
                    </a:moveTo>
                    <a:cubicBezTo>
                      <a:pt x="4903" y="-12351"/>
                      <a:pt x="-18415" y="45256"/>
                      <a:pt x="18961" y="60001"/>
                    </a:cubicBezTo>
                    <a:cubicBezTo>
                      <a:pt x="55995" y="75088"/>
                      <a:pt x="78969" y="17138"/>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45" name="Google Shape;4545;p25"/>
              <p:cNvSpPr/>
              <p:nvPr/>
            </p:nvSpPr>
            <p:spPr>
              <a:xfrm>
                <a:off x="7517561" y="1872583"/>
                <a:ext cx="60745" cy="62496"/>
              </a:xfrm>
              <a:custGeom>
                <a:rect b="b" l="l" r="r" t="t"/>
                <a:pathLst>
                  <a:path extrusionOk="0" h="62496" w="60745">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46" name="Google Shape;4546;p25"/>
              <p:cNvSpPr/>
              <p:nvPr/>
            </p:nvSpPr>
            <p:spPr>
              <a:xfrm>
                <a:off x="7285418" y="2101298"/>
                <a:ext cx="60745" cy="62496"/>
              </a:xfrm>
              <a:custGeom>
                <a:rect b="b" l="l" r="r" t="t"/>
                <a:pathLst>
                  <a:path extrusionOk="0" h="62496" w="60745">
                    <a:moveTo>
                      <a:pt x="41936" y="2393"/>
                    </a:moveTo>
                    <a:cubicBezTo>
                      <a:pt x="4903" y="-12351"/>
                      <a:pt x="-18415" y="45256"/>
                      <a:pt x="18961" y="60000"/>
                    </a:cubicBezTo>
                    <a:cubicBezTo>
                      <a:pt x="55994" y="75088"/>
                      <a:pt x="78969" y="17481"/>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47" name="Google Shape;4547;p25"/>
              <p:cNvSpPr/>
              <p:nvPr/>
            </p:nvSpPr>
            <p:spPr>
              <a:xfrm>
                <a:off x="7187005" y="2062207"/>
                <a:ext cx="60897" cy="62394"/>
              </a:xfrm>
              <a:custGeom>
                <a:rect b="b" l="l" r="r" t="t"/>
                <a:pathLst>
                  <a:path extrusionOk="0" h="62394" w="60897">
                    <a:moveTo>
                      <a:pt x="41936" y="2393"/>
                    </a:moveTo>
                    <a:cubicBezTo>
                      <a:pt x="4902" y="-12351"/>
                      <a:pt x="-18415" y="45256"/>
                      <a:pt x="18961" y="60001"/>
                    </a:cubicBezTo>
                    <a:cubicBezTo>
                      <a:pt x="55995" y="74745"/>
                      <a:pt x="79312" y="17138"/>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48" name="Google Shape;4548;p25"/>
              <p:cNvSpPr/>
              <p:nvPr/>
            </p:nvSpPr>
            <p:spPr>
              <a:xfrm>
                <a:off x="7437665" y="2088610"/>
                <a:ext cx="60896" cy="62496"/>
              </a:xfrm>
              <a:custGeom>
                <a:rect b="b" l="l" r="r" t="t"/>
                <a:pathLst>
                  <a:path extrusionOk="0" h="62496" w="60896">
                    <a:moveTo>
                      <a:pt x="41936" y="2393"/>
                    </a:moveTo>
                    <a:cubicBezTo>
                      <a:pt x="4902" y="-12351"/>
                      <a:pt x="-18415" y="45256"/>
                      <a:pt x="18961" y="60000"/>
                    </a:cubicBezTo>
                    <a:cubicBezTo>
                      <a:pt x="55994" y="75088"/>
                      <a:pt x="79312" y="17481"/>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49" name="Google Shape;4549;p25"/>
              <p:cNvSpPr/>
              <p:nvPr/>
            </p:nvSpPr>
            <p:spPr>
              <a:xfrm>
                <a:off x="7274788" y="2278234"/>
                <a:ext cx="60896" cy="62394"/>
              </a:xfrm>
              <a:custGeom>
                <a:rect b="b" l="l" r="r" t="t"/>
                <a:pathLst>
                  <a:path extrusionOk="0" h="62394" w="60896">
                    <a:moveTo>
                      <a:pt x="41936" y="2393"/>
                    </a:moveTo>
                    <a:cubicBezTo>
                      <a:pt x="4902" y="-12351"/>
                      <a:pt x="-18415" y="45256"/>
                      <a:pt x="18961" y="60001"/>
                    </a:cubicBezTo>
                    <a:cubicBezTo>
                      <a:pt x="55994" y="74745"/>
                      <a:pt x="79312" y="17138"/>
                      <a:pt x="41936" y="2393"/>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50" name="Google Shape;4550;p25"/>
              <p:cNvSpPr/>
              <p:nvPr/>
            </p:nvSpPr>
            <p:spPr>
              <a:xfrm>
                <a:off x="7345527" y="1695297"/>
                <a:ext cx="71666" cy="376161"/>
              </a:xfrm>
              <a:custGeom>
                <a:rect b="b" l="l" r="r" t="t"/>
                <a:pathLst>
                  <a:path extrusionOk="0" h="376161" w="71666">
                    <a:moveTo>
                      <a:pt x="5144" y="376161"/>
                    </a:moveTo>
                    <a:lnTo>
                      <a:pt x="0" y="372389"/>
                    </a:lnTo>
                    <a:cubicBezTo>
                      <a:pt x="34976" y="323698"/>
                      <a:pt x="52463" y="264376"/>
                      <a:pt x="49721" y="204368"/>
                    </a:cubicBezTo>
                    <a:cubicBezTo>
                      <a:pt x="49034" y="187223"/>
                      <a:pt x="46292" y="169736"/>
                      <a:pt x="43891" y="152933"/>
                    </a:cubicBezTo>
                    <a:cubicBezTo>
                      <a:pt x="41491" y="135788"/>
                      <a:pt x="38747" y="117958"/>
                      <a:pt x="38062" y="100127"/>
                    </a:cubicBezTo>
                    <a:cubicBezTo>
                      <a:pt x="36690" y="70295"/>
                      <a:pt x="40805" y="28804"/>
                      <a:pt x="67208" y="0"/>
                    </a:cubicBezTo>
                    <a:lnTo>
                      <a:pt x="71666" y="4115"/>
                    </a:lnTo>
                    <a:cubicBezTo>
                      <a:pt x="46292" y="31547"/>
                      <a:pt x="42863" y="71323"/>
                      <a:pt x="43891" y="99784"/>
                    </a:cubicBezTo>
                    <a:cubicBezTo>
                      <a:pt x="44577" y="117272"/>
                      <a:pt x="47320" y="134760"/>
                      <a:pt x="49721" y="151905"/>
                    </a:cubicBezTo>
                    <a:cubicBezTo>
                      <a:pt x="52121" y="168707"/>
                      <a:pt x="54864" y="186538"/>
                      <a:pt x="55550" y="204026"/>
                    </a:cubicBezTo>
                    <a:cubicBezTo>
                      <a:pt x="58979" y="265405"/>
                      <a:pt x="40805" y="326441"/>
                      <a:pt x="5144" y="376161"/>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51" name="Google Shape;4551;p25"/>
              <p:cNvSpPr/>
              <p:nvPr/>
            </p:nvSpPr>
            <p:spPr>
              <a:xfrm>
                <a:off x="7159232" y="1725815"/>
                <a:ext cx="194182" cy="340156"/>
              </a:xfrm>
              <a:custGeom>
                <a:rect b="b" l="l" r="r" t="t"/>
                <a:pathLst>
                  <a:path extrusionOk="0" h="340156" w="194182">
                    <a:moveTo>
                      <a:pt x="194182" y="340157"/>
                    </a:moveTo>
                    <a:lnTo>
                      <a:pt x="183895" y="334671"/>
                    </a:lnTo>
                    <a:cubicBezTo>
                      <a:pt x="173265" y="328841"/>
                      <a:pt x="161950" y="323012"/>
                      <a:pt x="150977" y="317526"/>
                    </a:cubicBezTo>
                    <a:cubicBezTo>
                      <a:pt x="116687" y="300381"/>
                      <a:pt x="81368" y="282550"/>
                      <a:pt x="55994" y="255118"/>
                    </a:cubicBezTo>
                    <a:cubicBezTo>
                      <a:pt x="18617" y="214998"/>
                      <a:pt x="-1614" y="165964"/>
                      <a:pt x="101" y="120358"/>
                    </a:cubicBezTo>
                    <a:lnTo>
                      <a:pt x="6273" y="120701"/>
                    </a:lnTo>
                    <a:cubicBezTo>
                      <a:pt x="4559" y="164592"/>
                      <a:pt x="24104" y="211912"/>
                      <a:pt x="60451" y="251003"/>
                    </a:cubicBezTo>
                    <a:cubicBezTo>
                      <a:pt x="85140" y="277749"/>
                      <a:pt x="120116" y="295237"/>
                      <a:pt x="153720" y="312039"/>
                    </a:cubicBezTo>
                    <a:cubicBezTo>
                      <a:pt x="161264" y="315811"/>
                      <a:pt x="169151" y="319926"/>
                      <a:pt x="177037" y="323698"/>
                    </a:cubicBezTo>
                    <a:cubicBezTo>
                      <a:pt x="148919" y="276720"/>
                      <a:pt x="120459" y="228029"/>
                      <a:pt x="102285" y="175565"/>
                    </a:cubicBezTo>
                    <a:cubicBezTo>
                      <a:pt x="87197" y="131331"/>
                      <a:pt x="73481" y="65151"/>
                      <a:pt x="93713" y="0"/>
                    </a:cubicBezTo>
                    <a:lnTo>
                      <a:pt x="99542" y="1715"/>
                    </a:lnTo>
                    <a:cubicBezTo>
                      <a:pt x="79654" y="65151"/>
                      <a:pt x="93027" y="130302"/>
                      <a:pt x="108114" y="173508"/>
                    </a:cubicBezTo>
                    <a:cubicBezTo>
                      <a:pt x="127317" y="229400"/>
                      <a:pt x="158178" y="280492"/>
                      <a:pt x="188010" y="330213"/>
                    </a:cubicBezTo>
                    <a:lnTo>
                      <a:pt x="194182" y="340157"/>
                    </a:ln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52" name="Google Shape;4552;p25"/>
              <p:cNvSpPr/>
              <p:nvPr/>
            </p:nvSpPr>
            <p:spPr>
              <a:xfrm>
                <a:off x="7323924" y="1946643"/>
                <a:ext cx="30533" cy="122415"/>
              </a:xfrm>
              <a:custGeom>
                <a:rect b="b" l="l" r="r" t="t"/>
                <a:pathLst>
                  <a:path extrusionOk="0" h="122415" w="30533">
                    <a:moveTo>
                      <a:pt x="19546" y="120701"/>
                    </a:moveTo>
                    <a:cubicBezTo>
                      <a:pt x="30518" y="81267"/>
                      <a:pt x="22975" y="37376"/>
                      <a:pt x="0" y="3429"/>
                    </a:cubicBezTo>
                    <a:lnTo>
                      <a:pt x="5144" y="0"/>
                    </a:lnTo>
                    <a:cubicBezTo>
                      <a:pt x="29147" y="35319"/>
                      <a:pt x="36691" y="81267"/>
                      <a:pt x="25375" y="122415"/>
                    </a:cubicBezTo>
                    <a:lnTo>
                      <a:pt x="19546" y="120701"/>
                    </a:ln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53" name="Google Shape;4553;p25"/>
              <p:cNvSpPr/>
              <p:nvPr/>
            </p:nvSpPr>
            <p:spPr>
              <a:xfrm>
                <a:off x="7339012" y="1915096"/>
                <a:ext cx="192024" cy="210540"/>
              </a:xfrm>
              <a:custGeom>
                <a:rect b="b" l="l" r="r" t="t"/>
                <a:pathLst>
                  <a:path extrusionOk="0" h="210540" w="192024">
                    <a:moveTo>
                      <a:pt x="48349" y="196825"/>
                    </a:moveTo>
                    <a:cubicBezTo>
                      <a:pt x="40805" y="193739"/>
                      <a:pt x="33261" y="190310"/>
                      <a:pt x="26060" y="186195"/>
                    </a:cubicBezTo>
                    <a:cubicBezTo>
                      <a:pt x="12002" y="178308"/>
                      <a:pt x="5829" y="160820"/>
                      <a:pt x="1029" y="148133"/>
                    </a:cubicBezTo>
                    <a:lnTo>
                      <a:pt x="0" y="145047"/>
                    </a:lnTo>
                    <a:lnTo>
                      <a:pt x="3086" y="144018"/>
                    </a:lnTo>
                    <a:cubicBezTo>
                      <a:pt x="78181" y="119672"/>
                      <a:pt x="145390" y="67208"/>
                      <a:pt x="186881" y="0"/>
                    </a:cubicBezTo>
                    <a:lnTo>
                      <a:pt x="192024" y="3429"/>
                    </a:lnTo>
                    <a:cubicBezTo>
                      <a:pt x="150190" y="70980"/>
                      <a:pt x="83325" y="123787"/>
                      <a:pt x="7887" y="149162"/>
                    </a:cubicBezTo>
                    <a:cubicBezTo>
                      <a:pt x="12002" y="160477"/>
                      <a:pt x="17831" y="174536"/>
                      <a:pt x="28804" y="181051"/>
                    </a:cubicBezTo>
                    <a:cubicBezTo>
                      <a:pt x="55207" y="195796"/>
                      <a:pt x="85039" y="204026"/>
                      <a:pt x="114872" y="204368"/>
                    </a:cubicBezTo>
                    <a:lnTo>
                      <a:pt x="114872" y="210541"/>
                    </a:lnTo>
                    <a:cubicBezTo>
                      <a:pt x="92240" y="209855"/>
                      <a:pt x="69609" y="205397"/>
                      <a:pt x="48349" y="196825"/>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54" name="Google Shape;4554;p25"/>
              <p:cNvSpPr/>
              <p:nvPr/>
            </p:nvSpPr>
            <p:spPr>
              <a:xfrm>
                <a:off x="7210767" y="2052942"/>
                <a:ext cx="135102" cy="53835"/>
              </a:xfrm>
              <a:custGeom>
                <a:rect b="b" l="l" r="r" t="t"/>
                <a:pathLst>
                  <a:path extrusionOk="0" h="53835" w="135102">
                    <a:moveTo>
                      <a:pt x="3772" y="53835"/>
                    </a:moveTo>
                    <a:lnTo>
                      <a:pt x="0" y="49035"/>
                    </a:lnTo>
                    <a:cubicBezTo>
                      <a:pt x="38062" y="18516"/>
                      <a:pt x="86068" y="1029"/>
                      <a:pt x="135103" y="0"/>
                    </a:cubicBezTo>
                    <a:lnTo>
                      <a:pt x="135103" y="6172"/>
                    </a:lnTo>
                    <a:cubicBezTo>
                      <a:pt x="87440" y="7201"/>
                      <a:pt x="40805" y="24346"/>
                      <a:pt x="3772" y="53835"/>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55" name="Google Shape;4555;p25"/>
              <p:cNvSpPr/>
              <p:nvPr/>
            </p:nvSpPr>
            <p:spPr>
              <a:xfrm>
                <a:off x="7305408" y="2049170"/>
                <a:ext cx="53492" cy="104241"/>
              </a:xfrm>
              <a:custGeom>
                <a:rect b="b" l="l" r="r" t="t"/>
                <a:pathLst>
                  <a:path extrusionOk="0" h="104241" w="53492">
                    <a:moveTo>
                      <a:pt x="0" y="102870"/>
                    </a:moveTo>
                    <a:cubicBezTo>
                      <a:pt x="10287" y="66180"/>
                      <a:pt x="26404" y="31547"/>
                      <a:pt x="48349" y="0"/>
                    </a:cubicBezTo>
                    <a:lnTo>
                      <a:pt x="53493" y="3429"/>
                    </a:lnTo>
                    <a:cubicBezTo>
                      <a:pt x="32233" y="34290"/>
                      <a:pt x="16117" y="68237"/>
                      <a:pt x="6172" y="104242"/>
                    </a:cubicBezTo>
                    <a:lnTo>
                      <a:pt x="0" y="102870"/>
                    </a:ln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56" name="Google Shape;4556;p25"/>
              <p:cNvSpPr/>
              <p:nvPr/>
            </p:nvSpPr>
            <p:spPr>
              <a:xfrm>
                <a:off x="7295464" y="2056028"/>
                <a:ext cx="78777" cy="255460"/>
              </a:xfrm>
              <a:custGeom>
                <a:rect b="b" l="l" r="r" t="t"/>
                <a:pathLst>
                  <a:path extrusionOk="0" h="255460" w="78777">
                    <a:moveTo>
                      <a:pt x="5144" y="255461"/>
                    </a:moveTo>
                    <a:lnTo>
                      <a:pt x="0" y="252032"/>
                    </a:lnTo>
                    <a:cubicBezTo>
                      <a:pt x="23660" y="214313"/>
                      <a:pt x="48349" y="175565"/>
                      <a:pt x="62065" y="132702"/>
                    </a:cubicBezTo>
                    <a:cubicBezTo>
                      <a:pt x="77495" y="85039"/>
                      <a:pt x="76124" y="38748"/>
                      <a:pt x="58293" y="2743"/>
                    </a:cubicBezTo>
                    <a:lnTo>
                      <a:pt x="63779" y="0"/>
                    </a:lnTo>
                    <a:cubicBezTo>
                      <a:pt x="82296" y="37719"/>
                      <a:pt x="83667" y="85382"/>
                      <a:pt x="67894" y="134760"/>
                    </a:cubicBezTo>
                    <a:cubicBezTo>
                      <a:pt x="53835" y="178308"/>
                      <a:pt x="29147" y="217399"/>
                      <a:pt x="5144" y="255461"/>
                    </a:cubicBezTo>
                    <a:close/>
                  </a:path>
                </a:pathLst>
              </a:custGeom>
              <a:solidFill>
                <a:srgbClr val="FFD97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Tree>
  </p:cSld>
  <p:clrMapOvr>
    <a:masterClrMapping/>
  </p:clrMapOvr>
</p:sld>
</file>

<file path=ppt/theme/theme1.xml><?xml version="1.0" encoding="utf-8"?>
<a:theme xmlns:a="http://schemas.openxmlformats.org/drawingml/2006/main" xmlns:r="http://schemas.openxmlformats.org/officeDocument/2006/relationships" name="SlidesMania">
  <a:themeElements>
    <a:clrScheme name="Simple Light">
      <a:dk1>
        <a:srgbClr val="E06666"/>
      </a:dk1>
      <a:lt1>
        <a:srgbClr val="FFF9EA"/>
      </a:lt1>
      <a:dk2>
        <a:srgbClr val="434343"/>
      </a:dk2>
      <a:lt2>
        <a:srgbClr val="FFD97F"/>
      </a:lt2>
      <a:accent1>
        <a:srgbClr val="FFF4D8"/>
      </a:accent1>
      <a:accent2>
        <a:srgbClr val="E06666"/>
      </a:accent2>
      <a:accent3>
        <a:srgbClr val="EA9999"/>
      </a:accent3>
      <a:accent4>
        <a:srgbClr val="EA9999"/>
      </a:accent4>
      <a:accent5>
        <a:srgbClr val="FFB83F"/>
      </a:accent5>
      <a:accent6>
        <a:srgbClr val="FFD97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